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Default Extension="wdp" ContentType="image/vnd.ms-photo"/>
  <Default Extension="xlsx" ContentType="application/vnd.openxmlformats-officedocument.spreadsheetml.sheet"/>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51.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notesSlides/notesSlide52.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88" r:id="rId2"/>
  </p:sldMasterIdLst>
  <p:notesMasterIdLst>
    <p:notesMasterId r:id="rId110"/>
  </p:notesMasterIdLst>
  <p:sldIdLst>
    <p:sldId id="297" r:id="rId3"/>
    <p:sldId id="570" r:id="rId4"/>
    <p:sldId id="552" r:id="rId5"/>
    <p:sldId id="553" r:id="rId6"/>
    <p:sldId id="554" r:id="rId7"/>
    <p:sldId id="432" r:id="rId8"/>
    <p:sldId id="501" r:id="rId9"/>
    <p:sldId id="530" r:id="rId10"/>
    <p:sldId id="469" r:id="rId11"/>
    <p:sldId id="471" r:id="rId12"/>
    <p:sldId id="505" r:id="rId13"/>
    <p:sldId id="516" r:id="rId14"/>
    <p:sldId id="517" r:id="rId15"/>
    <p:sldId id="518" r:id="rId16"/>
    <p:sldId id="529" r:id="rId17"/>
    <p:sldId id="465" r:id="rId18"/>
    <p:sldId id="474" r:id="rId19"/>
    <p:sldId id="497" r:id="rId20"/>
    <p:sldId id="503" r:id="rId21"/>
    <p:sldId id="509" r:id="rId22"/>
    <p:sldId id="524" r:id="rId23"/>
    <p:sldId id="526" r:id="rId24"/>
    <p:sldId id="484" r:id="rId25"/>
    <p:sldId id="528" r:id="rId26"/>
    <p:sldId id="538" r:id="rId27"/>
    <p:sldId id="539" r:id="rId28"/>
    <p:sldId id="466" r:id="rId29"/>
    <p:sldId id="470" r:id="rId30"/>
    <p:sldId id="479" r:id="rId31"/>
    <p:sldId id="481" r:id="rId32"/>
    <p:sldId id="519" r:id="rId33"/>
    <p:sldId id="486" r:id="rId34"/>
    <p:sldId id="499" r:id="rId35"/>
    <p:sldId id="512" r:id="rId36"/>
    <p:sldId id="525" r:id="rId37"/>
    <p:sldId id="537" r:id="rId38"/>
    <p:sldId id="485" r:id="rId39"/>
    <p:sldId id="502" r:id="rId40"/>
    <p:sldId id="557" r:id="rId41"/>
    <p:sldId id="510" r:id="rId42"/>
    <p:sldId id="514" r:id="rId43"/>
    <p:sldId id="515" r:id="rId44"/>
    <p:sldId id="523" r:id="rId45"/>
    <p:sldId id="561" r:id="rId46"/>
    <p:sldId id="567" r:id="rId47"/>
    <p:sldId id="565" r:id="rId48"/>
    <p:sldId id="563" r:id="rId49"/>
    <p:sldId id="564" r:id="rId50"/>
    <p:sldId id="460" r:id="rId51"/>
    <p:sldId id="462" r:id="rId52"/>
    <p:sldId id="463" r:id="rId53"/>
    <p:sldId id="498" r:id="rId54"/>
    <p:sldId id="548" r:id="rId55"/>
    <p:sldId id="551" r:id="rId56"/>
    <p:sldId id="521" r:id="rId57"/>
    <p:sldId id="513" r:id="rId58"/>
    <p:sldId id="472" r:id="rId59"/>
    <p:sldId id="464" r:id="rId60"/>
    <p:sldId id="468" r:id="rId61"/>
    <p:sldId id="506" r:id="rId62"/>
    <p:sldId id="487" r:id="rId63"/>
    <p:sldId id="542" r:id="rId64"/>
    <p:sldId id="495" r:id="rId65"/>
    <p:sldId id="441" r:id="rId66"/>
    <p:sldId id="467" r:id="rId67"/>
    <p:sldId id="482" r:id="rId68"/>
    <p:sldId id="500" r:id="rId69"/>
    <p:sldId id="511" r:id="rId70"/>
    <p:sldId id="527" r:id="rId71"/>
    <p:sldId id="473" r:id="rId72"/>
    <p:sldId id="480" r:id="rId73"/>
    <p:sldId id="483" r:id="rId74"/>
    <p:sldId id="475" r:id="rId75"/>
    <p:sldId id="507" r:id="rId76"/>
    <p:sldId id="520" r:id="rId77"/>
    <p:sldId id="476" r:id="rId78"/>
    <p:sldId id="477" r:id="rId79"/>
    <p:sldId id="556" r:id="rId80"/>
    <p:sldId id="448" r:id="rId81"/>
    <p:sldId id="447" r:id="rId82"/>
    <p:sldId id="443" r:id="rId83"/>
    <p:sldId id="431" r:id="rId84"/>
    <p:sldId id="494" r:id="rId85"/>
    <p:sldId id="532" r:id="rId86"/>
    <p:sldId id="451" r:id="rId87"/>
    <p:sldId id="489" r:id="rId88"/>
    <p:sldId id="531" r:id="rId89"/>
    <p:sldId id="535" r:id="rId90"/>
    <p:sldId id="536" r:id="rId91"/>
    <p:sldId id="458" r:id="rId92"/>
    <p:sldId id="455" r:id="rId93"/>
    <p:sldId id="492" r:id="rId94"/>
    <p:sldId id="488" r:id="rId95"/>
    <p:sldId id="544" r:id="rId96"/>
    <p:sldId id="545" r:id="rId97"/>
    <p:sldId id="546" r:id="rId98"/>
    <p:sldId id="547" r:id="rId99"/>
    <p:sldId id="568" r:id="rId100"/>
    <p:sldId id="569" r:id="rId101"/>
    <p:sldId id="558" r:id="rId102"/>
    <p:sldId id="559" r:id="rId103"/>
    <p:sldId id="566" r:id="rId104"/>
    <p:sldId id="560" r:id="rId105"/>
    <p:sldId id="299" r:id="rId106"/>
    <p:sldId id="269" r:id="rId107"/>
    <p:sldId id="273" r:id="rId108"/>
    <p:sldId id="571" r:id="rId109"/>
  </p:sldIdLst>
  <p:sldSz cx="12192000" cy="6858000"/>
  <p:notesSz cx="6858000" cy="9144000"/>
  <p:custDataLst>
    <p:tags r:id="rId111"/>
  </p:custDataLst>
  <p:defaultText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大赛介绍页面" id="{2B35D14D-DA0C-4A96-A01F-9BEAAA8ED310}">
          <p14:sldIdLst>
            <p14:sldId id="297"/>
            <p14:sldId id="570"/>
          </p14:sldIdLst>
        </p14:section>
        <p14:section name="封面" id="{275F10A6-3F17-4CCD-A287-C3818B3AAE6E}">
          <p14:sldIdLst>
            <p14:sldId id="552"/>
          </p14:sldIdLst>
        </p14:section>
        <p14:section name="目录页" id="{0B61455B-A7E1-4CCB-BBD6-F35D8D0E4ED5}">
          <p14:sldIdLst>
            <p14:sldId id="553"/>
          </p14:sldIdLst>
        </p14:section>
        <p14:section name="过渡页" id="{A11229A6-5123-45B4-84EF-C4066B29753E}">
          <p14:sldIdLst>
            <p14:sldId id="554"/>
          </p14:sldIdLst>
        </p14:section>
        <p14:section name="一段内容页" id="{7E17EB12-7F22-4CDA-98AA-7B74B7FF67EE}">
          <p14:sldIdLst>
            <p14:sldId id="432"/>
            <p14:sldId id="501"/>
            <p14:sldId id="530"/>
          </p14:sldIdLst>
        </p14:section>
        <p14:section name="两段内容页" id="{1420D6E9-8BFE-4C25-8E11-AF1FA11345A7}">
          <p14:sldIdLst>
            <p14:sldId id="469"/>
            <p14:sldId id="471"/>
            <p14:sldId id="505"/>
            <p14:sldId id="516"/>
            <p14:sldId id="517"/>
            <p14:sldId id="518"/>
            <p14:sldId id="529"/>
          </p14:sldIdLst>
        </p14:section>
        <p14:section name="三段内容页" id="{91C6B09F-08CB-45EF-A37B-81736CA71172}">
          <p14:sldIdLst>
            <p14:sldId id="465"/>
            <p14:sldId id="474"/>
            <p14:sldId id="497"/>
            <p14:sldId id="503"/>
            <p14:sldId id="509"/>
            <p14:sldId id="524"/>
            <p14:sldId id="526"/>
          </p14:sldIdLst>
        </p14:section>
        <p14:section name="四段内容页" id="{2789E0DF-2030-474B-8079-70D959C4D1BD}">
          <p14:sldIdLst>
            <p14:sldId id="484"/>
            <p14:sldId id="528"/>
            <p14:sldId id="538"/>
            <p14:sldId id="539"/>
          </p14:sldIdLst>
        </p14:section>
        <p14:section name="多段内容页" id="{8D4FE258-E42F-4EE1-8A27-A40F488CF9E9}">
          <p14:sldIdLst>
            <p14:sldId id="466"/>
            <p14:sldId id="470"/>
            <p14:sldId id="479"/>
            <p14:sldId id="481"/>
            <p14:sldId id="519"/>
          </p14:sldIdLst>
        </p14:section>
        <p14:section name="流程框架图" id="{0DF3DD27-C3E9-481B-A767-7478A9DA3EE0}">
          <p14:sldIdLst>
            <p14:sldId id="486"/>
            <p14:sldId id="499"/>
            <p14:sldId id="512"/>
            <p14:sldId id="525"/>
            <p14:sldId id="537"/>
          </p14:sldIdLst>
        </p14:section>
        <p14:section name="图片展示页" id="{BD69C817-E6F0-4F51-9A71-9FFAC888F2BB}">
          <p14:sldIdLst>
            <p14:sldId id="485"/>
            <p14:sldId id="502"/>
            <p14:sldId id="557"/>
            <p14:sldId id="510"/>
            <p14:sldId id="514"/>
            <p14:sldId id="515"/>
            <p14:sldId id="523"/>
          </p14:sldIdLst>
        </p14:section>
        <p14:section name="人物介绍页" id="{45543202-C6B2-48A1-90D7-E715505BB4F7}">
          <p14:sldIdLst>
            <p14:sldId id="561"/>
            <p14:sldId id="567"/>
            <p14:sldId id="565"/>
            <p14:sldId id="563"/>
            <p14:sldId id="564"/>
          </p14:sldIdLst>
        </p14:section>
        <p14:section name="图表页" id="{4F851464-F5F9-4086-8487-D9E34ED7B6C1}">
          <p14:sldIdLst>
            <p14:sldId id="460"/>
            <p14:sldId id="462"/>
            <p14:sldId id="463"/>
            <p14:sldId id="498"/>
            <p14:sldId id="548"/>
            <p14:sldId id="551"/>
          </p14:sldIdLst>
        </p14:section>
        <p14:section name="数据展示页" id="{E88B83CB-B8B6-4A51-A525-901CDEBDEA41}">
          <p14:sldIdLst>
            <p14:sldId id="521"/>
            <p14:sldId id="513"/>
            <p14:sldId id="472"/>
            <p14:sldId id="464"/>
            <p14:sldId id="468"/>
            <p14:sldId id="506"/>
          </p14:sldIdLst>
        </p14:section>
        <p14:section name="校园特色页" id="{54CDE98F-2449-43FC-8465-E0C2A97FB415}">
          <p14:sldIdLst>
            <p14:sldId id="487"/>
            <p14:sldId id="542"/>
            <p14:sldId id="495"/>
            <p14:sldId id="441"/>
          </p14:sldIdLst>
        </p14:section>
        <p14:section name="时间轴" id="{5A528E2A-E8F8-4D57-94A4-ED428667DCCA}">
          <p14:sldIdLst>
            <p14:sldId id="467"/>
            <p14:sldId id="482"/>
            <p14:sldId id="500"/>
            <p14:sldId id="511"/>
            <p14:sldId id="527"/>
          </p14:sldIdLst>
        </p14:section>
        <p14:section name="荣誉奖项" id="{BBE44422-1152-4A30-BDAB-AE9706F2EC2B}">
          <p14:sldIdLst>
            <p14:sldId id="473"/>
            <p14:sldId id="480"/>
            <p14:sldId id="483"/>
          </p14:sldIdLst>
        </p14:section>
        <p14:section name="样机展示页" id="{1FF31A08-2B3E-430B-B08A-FC6AE34E3F62}">
          <p14:sldIdLst>
            <p14:sldId id="475"/>
            <p14:sldId id="507"/>
            <p14:sldId id="520"/>
            <p14:sldId id="476"/>
            <p14:sldId id="477"/>
          </p14:sldIdLst>
        </p14:section>
        <p14:section name="封尾" id="{A03AFF09-B094-43F7-9EE4-AB9A12F3C70D}">
          <p14:sldIdLst>
            <p14:sldId id="556"/>
          </p14:sldIdLst>
        </p14:section>
        <p14:section name="封面（答辩）" id="{9097ED5E-9E22-42B9-B869-21FE4A9D3E1E}">
          <p14:sldIdLst>
            <p14:sldId id="448"/>
            <p14:sldId id="447"/>
            <p14:sldId id="443"/>
            <p14:sldId id="431"/>
            <p14:sldId id="494"/>
            <p14:sldId id="532"/>
          </p14:sldIdLst>
        </p14:section>
        <p14:section name="封面（党政风）" id="{99B4D1CA-8D6D-45E6-A248-1D53BBD38CAC}">
          <p14:sldIdLst>
            <p14:sldId id="451"/>
          </p14:sldIdLst>
        </p14:section>
        <p14:section name="目录页（补充）" id="{F31AAAC8-3E1B-45E5-9E11-EE93671BF17B}">
          <p14:sldIdLst>
            <p14:sldId id="489"/>
            <p14:sldId id="531"/>
            <p14:sldId id="535"/>
            <p14:sldId id="536"/>
          </p14:sldIdLst>
        </p14:section>
        <p14:section name="过渡页（补充）" id="{97B82816-E2F0-40DF-8DB3-581DF90480EA}">
          <p14:sldIdLst>
            <p14:sldId id="458"/>
            <p14:sldId id="455"/>
            <p14:sldId id="492"/>
            <p14:sldId id="488"/>
          </p14:sldIdLst>
        </p14:section>
        <p14:section name="矢量图标" id="{AFFA6B01-4015-47EE-91EB-F27969BD14BB}">
          <p14:sldIdLst>
            <p14:sldId id="544"/>
            <p14:sldId id="545"/>
            <p14:sldId id="546"/>
            <p14:sldId id="547"/>
          </p14:sldIdLst>
        </p14:section>
        <p14:section name="使用规范" id="{55673CA6-C777-45F2-ADF5-B40985E0772E}">
          <p14:sldIdLst>
            <p14:sldId id="568"/>
            <p14:sldId id="569"/>
          </p14:sldIdLst>
        </p14:section>
        <p14:section name="使用教程" id="{1A645C43-41AB-4329-B737-A4B28AD07ECB}">
          <p14:sldIdLst>
            <p14:sldId id="558"/>
            <p14:sldId id="559"/>
            <p14:sldId id="566"/>
          </p14:sldIdLst>
        </p14:section>
        <p14:section name="模板说明" id="{56865C04-4B3A-4703-86DB-C4998255D9F0}">
          <p14:sldIdLst>
            <p14:sldId id="560"/>
          </p14:sldIdLst>
        </p14:section>
        <p14:section name="模板品牌封底页" id="{4AA17F93-B686-44D2-B9FD-3F275773E45F}">
          <p14:sldIdLst>
            <p14:sldId id="299"/>
            <p14:sldId id="269"/>
            <p14:sldId id="273"/>
            <p14:sldId id="571"/>
          </p14:sldIdLst>
        </p14:section>
      </p14:sectionLst>
    </p:ext>
    <p:ext uri="{EFAFB233-063F-42B5-8137-9DF3F51BA10A}">
      <p15:sldGuideLst xmlns:p15="http://schemas.microsoft.com/office/powerpoint/2012/main">
        <p15:guide id="6" pos="597" userDrawn="1">
          <p15:clr>
            <a:srgbClr val="A4A3A4"/>
          </p15:clr>
        </p15:guide>
        <p15:guide id="7" orient="horz" pos="2069" userDrawn="1">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3D9"/>
    <a:srgbClr val="FCEAE8"/>
    <a:srgbClr val="FFF5F5"/>
    <a:srgbClr val="FFFBFB"/>
    <a:srgbClr val="FDEFED"/>
    <a:srgbClr val="FBE1DD"/>
    <a:srgbClr val="F2950C"/>
    <a:srgbClr val="CD120D"/>
    <a:srgbClr val="C3110D"/>
    <a:srgbClr val="D8130E"/>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中度样式 2 - 强调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1964" autoAdjust="0"/>
    <p:restoredTop sz="94663" autoAdjust="0"/>
  </p:normalViewPr>
  <p:slideViewPr>
    <p:cSldViewPr snapToGrid="0" showGuides="1">
      <p:cViewPr varScale="1">
        <p:scale>
          <a:sx n="108" d="100"/>
          <a:sy n="108" d="100"/>
        </p:scale>
        <p:origin x="840" y="78"/>
      </p:cViewPr>
      <p:guideLst>
        <p:guide pos="597"/>
        <p:guide orient="horz" pos="2069"/>
      </p:guideLst>
    </p:cSldViewPr>
  </p:slideViewPr>
  <p:notesTextViewPr>
    <p:cViewPr>
      <p:scale>
        <a:sx n="1" d="1"/>
        <a:sy n="1" d="1"/>
      </p:scale>
      <p:origin x="0" y="0"/>
    </p:cViewPr>
  </p:notesTextViewPr>
  <p:sorterViewPr>
    <p:cViewPr>
      <p:scale>
        <a:sx n="33" d="100"/>
        <a:sy n="33" d="100"/>
      </p:scale>
      <p:origin x="0" y="0"/>
    </p:cViewPr>
  </p:sorter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slide" Target="slides/slide61.xml"/><Relationship Id="rId68" Type="http://schemas.openxmlformats.org/officeDocument/2006/relationships/slide" Target="slides/slide66.xml"/><Relationship Id="rId84" Type="http://schemas.openxmlformats.org/officeDocument/2006/relationships/slide" Target="slides/slide82.xml"/><Relationship Id="rId89" Type="http://schemas.openxmlformats.org/officeDocument/2006/relationships/slide" Target="slides/slide87.xml"/><Relationship Id="rId112" Type="http://schemas.openxmlformats.org/officeDocument/2006/relationships/presProps" Target="presProps.xml"/><Relationship Id="rId16" Type="http://schemas.openxmlformats.org/officeDocument/2006/relationships/slide" Target="slides/slide14.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slide" Target="slides/slide72.xml"/><Relationship Id="rId79" Type="http://schemas.openxmlformats.org/officeDocument/2006/relationships/slide" Target="slides/slide77.xml"/><Relationship Id="rId102" Type="http://schemas.openxmlformats.org/officeDocument/2006/relationships/slide" Target="slides/slide100.xml"/><Relationship Id="rId5" Type="http://schemas.openxmlformats.org/officeDocument/2006/relationships/slide" Target="slides/slide3.xml"/><Relationship Id="rId90" Type="http://schemas.openxmlformats.org/officeDocument/2006/relationships/slide" Target="slides/slide88.xml"/><Relationship Id="rId95" Type="http://schemas.openxmlformats.org/officeDocument/2006/relationships/slide" Target="slides/slide93.xml"/><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slide" Target="slides/slide62.xml"/><Relationship Id="rId69" Type="http://schemas.openxmlformats.org/officeDocument/2006/relationships/slide" Target="slides/slide67.xml"/><Relationship Id="rId113" Type="http://schemas.openxmlformats.org/officeDocument/2006/relationships/viewProps" Target="viewProps.xml"/><Relationship Id="rId80" Type="http://schemas.openxmlformats.org/officeDocument/2006/relationships/slide" Target="slides/slide78.xml"/><Relationship Id="rId85" Type="http://schemas.openxmlformats.org/officeDocument/2006/relationships/slide" Target="slides/slide83.xml"/><Relationship Id="rId12" Type="http://schemas.openxmlformats.org/officeDocument/2006/relationships/slide" Target="slides/slide10.xml"/><Relationship Id="rId17" Type="http://schemas.openxmlformats.org/officeDocument/2006/relationships/slide" Target="slides/slide15.xml"/><Relationship Id="rId33" Type="http://schemas.openxmlformats.org/officeDocument/2006/relationships/slide" Target="slides/slide31.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08" Type="http://schemas.openxmlformats.org/officeDocument/2006/relationships/slide" Target="slides/slide106.xml"/><Relationship Id="rId54" Type="http://schemas.openxmlformats.org/officeDocument/2006/relationships/slide" Target="slides/slide52.xml"/><Relationship Id="rId70" Type="http://schemas.openxmlformats.org/officeDocument/2006/relationships/slide" Target="slides/slide68.xml"/><Relationship Id="rId75" Type="http://schemas.openxmlformats.org/officeDocument/2006/relationships/slide" Target="slides/slide73.xml"/><Relationship Id="rId91" Type="http://schemas.openxmlformats.org/officeDocument/2006/relationships/slide" Target="slides/slide89.xml"/><Relationship Id="rId96" Type="http://schemas.openxmlformats.org/officeDocument/2006/relationships/slide" Target="slides/slide94.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6" Type="http://schemas.openxmlformats.org/officeDocument/2006/relationships/slide" Target="slides/slide104.xml"/><Relationship Id="rId114" Type="http://schemas.openxmlformats.org/officeDocument/2006/relationships/theme" Target="theme/theme1.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slide" Target="slides/slide63.xml"/><Relationship Id="rId73" Type="http://schemas.openxmlformats.org/officeDocument/2006/relationships/slide" Target="slides/slide71.xml"/><Relationship Id="rId78" Type="http://schemas.openxmlformats.org/officeDocument/2006/relationships/slide" Target="slides/slide76.xml"/><Relationship Id="rId81" Type="http://schemas.openxmlformats.org/officeDocument/2006/relationships/slide" Target="slides/slide79.xml"/><Relationship Id="rId86" Type="http://schemas.openxmlformats.org/officeDocument/2006/relationships/slide" Target="slides/slide84.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notesMaster" Target="notesMasters/notesMaster1.xml"/><Relationship Id="rId115" Type="http://schemas.openxmlformats.org/officeDocument/2006/relationships/tableStyles" Target="tableStyles.xml"/><Relationship Id="rId61" Type="http://schemas.openxmlformats.org/officeDocument/2006/relationships/slide" Target="slides/slide59.xml"/><Relationship Id="rId82" Type="http://schemas.openxmlformats.org/officeDocument/2006/relationships/slide" Target="slides/slide80.xml"/><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tags" Target="tags/tag1.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___1.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___2.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___3.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tx1">
                  <a:lumMod val="65000"/>
                  <a:lumOff val="35000"/>
                </a:schemeClr>
              </a:solidFill>
              <a:latin typeface="+mn-lt"/>
              <a:ea typeface="+mn-ea"/>
              <a:cs typeface="+mn-cs"/>
            </a:defRPr>
          </a:pPr>
          <a:endParaRPr lang="zh-CN"/>
        </a:p>
      </c:txPr>
    </c:title>
    <c:autoTitleDeleted val="0"/>
    <c:plotArea>
      <c:layout/>
      <c:lineChart>
        <c:grouping val="standard"/>
        <c:varyColors val="0"/>
        <c:ser>
          <c:idx val="0"/>
          <c:order val="0"/>
          <c:tx>
            <c:strRef>
              <c:f>Sheet1!$B$1</c:f>
              <c:strCache>
                <c:ptCount val="1"/>
                <c:pt idx="0">
                  <c:v>系列 1</c:v>
                </c:pt>
              </c:strCache>
            </c:strRef>
          </c:tx>
          <c:spPr>
            <a:ln w="28575" cap="rnd">
              <a:solidFill>
                <a:schemeClr val="accent1"/>
              </a:solidFill>
              <a:round/>
            </a:ln>
            <a:effectLst/>
          </c:spPr>
          <c:marker>
            <c:symbol val="none"/>
          </c:marker>
          <c:cat>
            <c:strRef>
              <c:f>Sheet1!$A$2:$A$5</c:f>
              <c:strCache>
                <c:ptCount val="4"/>
                <c:pt idx="0">
                  <c:v>类别 1</c:v>
                </c:pt>
                <c:pt idx="1">
                  <c:v>类别 2</c:v>
                </c:pt>
                <c:pt idx="2">
                  <c:v>类别 3</c:v>
                </c:pt>
                <c:pt idx="3">
                  <c:v>类别 4</c:v>
                </c:pt>
              </c:strCache>
            </c:strRef>
          </c:cat>
          <c:val>
            <c:numRef>
              <c:f>Sheet1!$B$2:$B$5</c:f>
              <c:numCache>
                <c:formatCode>General</c:formatCode>
                <c:ptCount val="4"/>
                <c:pt idx="0">
                  <c:v>4.3</c:v>
                </c:pt>
                <c:pt idx="1">
                  <c:v>2.5</c:v>
                </c:pt>
                <c:pt idx="2">
                  <c:v>3.5</c:v>
                </c:pt>
                <c:pt idx="3">
                  <c:v>4.5</c:v>
                </c:pt>
              </c:numCache>
            </c:numRef>
          </c:val>
          <c:smooth val="0"/>
          <c:extLst xmlns:c16r2="http://schemas.microsoft.com/office/drawing/2015/06/chart">
            <c:ext xmlns:c16="http://schemas.microsoft.com/office/drawing/2014/chart" uri="{C3380CC4-5D6E-409C-BE32-E72D297353CC}">
              <c16:uniqueId val="{00000000-72B2-4844-AAF7-72ECA15A72EE}"/>
            </c:ext>
          </c:extLst>
        </c:ser>
        <c:ser>
          <c:idx val="1"/>
          <c:order val="1"/>
          <c:tx>
            <c:strRef>
              <c:f>Sheet1!$C$1</c:f>
              <c:strCache>
                <c:ptCount val="1"/>
                <c:pt idx="0">
                  <c:v>系列 2</c:v>
                </c:pt>
              </c:strCache>
            </c:strRef>
          </c:tx>
          <c:spPr>
            <a:ln w="28575" cap="rnd">
              <a:solidFill>
                <a:schemeClr val="accent2"/>
              </a:solidFill>
              <a:round/>
            </a:ln>
            <a:effectLst/>
          </c:spPr>
          <c:marker>
            <c:symbol val="none"/>
          </c:marker>
          <c:cat>
            <c:strRef>
              <c:f>Sheet1!$A$2:$A$5</c:f>
              <c:strCache>
                <c:ptCount val="4"/>
                <c:pt idx="0">
                  <c:v>类别 1</c:v>
                </c:pt>
                <c:pt idx="1">
                  <c:v>类别 2</c:v>
                </c:pt>
                <c:pt idx="2">
                  <c:v>类别 3</c:v>
                </c:pt>
                <c:pt idx="3">
                  <c:v>类别 4</c:v>
                </c:pt>
              </c:strCache>
            </c:strRef>
          </c:cat>
          <c:val>
            <c:numRef>
              <c:f>Sheet1!$C$2:$C$5</c:f>
              <c:numCache>
                <c:formatCode>General</c:formatCode>
                <c:ptCount val="4"/>
                <c:pt idx="0">
                  <c:v>2.4</c:v>
                </c:pt>
                <c:pt idx="1">
                  <c:v>4.4000000000000004</c:v>
                </c:pt>
                <c:pt idx="2">
                  <c:v>1.8</c:v>
                </c:pt>
                <c:pt idx="3">
                  <c:v>2.8</c:v>
                </c:pt>
              </c:numCache>
            </c:numRef>
          </c:val>
          <c:smooth val="0"/>
          <c:extLst xmlns:c16r2="http://schemas.microsoft.com/office/drawing/2015/06/chart">
            <c:ext xmlns:c16="http://schemas.microsoft.com/office/drawing/2014/chart" uri="{C3380CC4-5D6E-409C-BE32-E72D297353CC}">
              <c16:uniqueId val="{00000001-72B2-4844-AAF7-72ECA15A72EE}"/>
            </c:ext>
          </c:extLst>
        </c:ser>
        <c:ser>
          <c:idx val="2"/>
          <c:order val="2"/>
          <c:tx>
            <c:strRef>
              <c:f>Sheet1!$D$1</c:f>
              <c:strCache>
                <c:ptCount val="1"/>
                <c:pt idx="0">
                  <c:v>系列 3</c:v>
                </c:pt>
              </c:strCache>
            </c:strRef>
          </c:tx>
          <c:spPr>
            <a:ln w="28575" cap="rnd">
              <a:solidFill>
                <a:schemeClr val="accent3"/>
              </a:solidFill>
              <a:round/>
            </a:ln>
            <a:effectLst/>
          </c:spPr>
          <c:marker>
            <c:symbol val="none"/>
          </c:marker>
          <c:cat>
            <c:strRef>
              <c:f>Sheet1!$A$2:$A$5</c:f>
              <c:strCache>
                <c:ptCount val="4"/>
                <c:pt idx="0">
                  <c:v>类别 1</c:v>
                </c:pt>
                <c:pt idx="1">
                  <c:v>类别 2</c:v>
                </c:pt>
                <c:pt idx="2">
                  <c:v>类别 3</c:v>
                </c:pt>
                <c:pt idx="3">
                  <c:v>类别 4</c:v>
                </c:pt>
              </c:strCache>
            </c:strRef>
          </c:cat>
          <c:val>
            <c:numRef>
              <c:f>Sheet1!$D$2:$D$5</c:f>
              <c:numCache>
                <c:formatCode>General</c:formatCode>
                <c:ptCount val="4"/>
                <c:pt idx="0">
                  <c:v>2</c:v>
                </c:pt>
                <c:pt idx="1">
                  <c:v>2</c:v>
                </c:pt>
                <c:pt idx="2">
                  <c:v>3</c:v>
                </c:pt>
                <c:pt idx="3">
                  <c:v>5</c:v>
                </c:pt>
              </c:numCache>
            </c:numRef>
          </c:val>
          <c:smooth val="0"/>
          <c:extLst xmlns:c16r2="http://schemas.microsoft.com/office/drawing/2015/06/chart">
            <c:ext xmlns:c16="http://schemas.microsoft.com/office/drawing/2014/chart" uri="{C3380CC4-5D6E-409C-BE32-E72D297353CC}">
              <c16:uniqueId val="{00000002-72B2-4844-AAF7-72ECA15A72EE}"/>
            </c:ext>
          </c:extLst>
        </c:ser>
        <c:dLbls>
          <c:showLegendKey val="0"/>
          <c:showVal val="0"/>
          <c:showCatName val="0"/>
          <c:showSerName val="0"/>
          <c:showPercent val="0"/>
          <c:showBubbleSize val="0"/>
        </c:dLbls>
        <c:smooth val="0"/>
        <c:axId val="491279728"/>
        <c:axId val="491274832"/>
      </c:lineChart>
      <c:catAx>
        <c:axId val="49127972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491274832"/>
        <c:crosses val="autoZero"/>
        <c:auto val="1"/>
        <c:lblAlgn val="ctr"/>
        <c:lblOffset val="100"/>
        <c:noMultiLvlLbl val="0"/>
      </c:catAx>
      <c:valAx>
        <c:axId val="491274832"/>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49127972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legend>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1"/>
          <c:order val="0"/>
          <c:tx>
            <c:strRef>
              <c:f>Sheet1!$C$1</c:f>
              <c:strCache>
                <c:ptCount val="1"/>
                <c:pt idx="0">
                  <c:v>系列 2</c:v>
                </c:pt>
              </c:strCache>
            </c:strRef>
          </c:tx>
          <c:spPr>
            <a:gradFill>
              <a:gsLst>
                <a:gs pos="0">
                  <a:schemeClr val="accent1"/>
                </a:gs>
                <a:gs pos="100000">
                  <a:schemeClr val="accent2"/>
                </a:gs>
              </a:gsLst>
              <a:lin ang="5400000" scaled="0"/>
            </a:gradFill>
            <a:ln>
              <a:noFill/>
            </a:ln>
            <a:effectLst>
              <a:outerShdw blurRad="63500" algn="ctr" rotWithShape="0">
                <a:prstClr val="black">
                  <a:alpha val="10000"/>
                </a:prstClr>
              </a:outerShdw>
            </a:effectLst>
          </c:spPr>
          <c:invertIfNegative val="0"/>
          <c:cat>
            <c:numRef>
              <c:f>Sheet1!$A$2:$A$11</c:f>
              <c:numCache>
                <c:formatCode>General</c:formatCode>
                <c:ptCount val="10"/>
                <c:pt idx="0">
                  <c:v>2010</c:v>
                </c:pt>
                <c:pt idx="1">
                  <c:v>2011</c:v>
                </c:pt>
                <c:pt idx="2">
                  <c:v>2012</c:v>
                </c:pt>
                <c:pt idx="3">
                  <c:v>2013</c:v>
                </c:pt>
                <c:pt idx="4">
                  <c:v>2014</c:v>
                </c:pt>
                <c:pt idx="5">
                  <c:v>2015</c:v>
                </c:pt>
                <c:pt idx="6">
                  <c:v>2016</c:v>
                </c:pt>
                <c:pt idx="7">
                  <c:v>2017</c:v>
                </c:pt>
                <c:pt idx="8">
                  <c:v>2018</c:v>
                </c:pt>
                <c:pt idx="9">
                  <c:v>2019</c:v>
                </c:pt>
              </c:numCache>
            </c:numRef>
          </c:cat>
          <c:val>
            <c:numRef>
              <c:f>Sheet1!$C$2:$C$11</c:f>
              <c:numCache>
                <c:formatCode>General</c:formatCode>
                <c:ptCount val="10"/>
                <c:pt idx="0">
                  <c:v>2.4</c:v>
                </c:pt>
                <c:pt idx="1">
                  <c:v>3.5</c:v>
                </c:pt>
                <c:pt idx="2">
                  <c:v>1.8</c:v>
                </c:pt>
                <c:pt idx="3">
                  <c:v>2.8</c:v>
                </c:pt>
                <c:pt idx="4">
                  <c:v>3</c:v>
                </c:pt>
                <c:pt idx="5">
                  <c:v>4</c:v>
                </c:pt>
                <c:pt idx="6">
                  <c:v>2.9</c:v>
                </c:pt>
                <c:pt idx="7">
                  <c:v>1.8</c:v>
                </c:pt>
                <c:pt idx="8">
                  <c:v>2.2999999999999998</c:v>
                </c:pt>
                <c:pt idx="9">
                  <c:v>4.5</c:v>
                </c:pt>
              </c:numCache>
            </c:numRef>
          </c:val>
          <c:extLst xmlns:c16r2="http://schemas.microsoft.com/office/drawing/2015/06/chart">
            <c:ext xmlns:c16="http://schemas.microsoft.com/office/drawing/2014/chart" uri="{C3380CC4-5D6E-409C-BE32-E72D297353CC}">
              <c16:uniqueId val="{00000000-2C75-427D-88C7-D68A09307604}"/>
            </c:ext>
          </c:extLst>
        </c:ser>
        <c:dLbls>
          <c:showLegendKey val="0"/>
          <c:showVal val="0"/>
          <c:showCatName val="0"/>
          <c:showSerName val="0"/>
          <c:showPercent val="0"/>
          <c:showBubbleSize val="0"/>
        </c:dLbls>
        <c:gapWidth val="150"/>
        <c:overlap val="-27"/>
        <c:axId val="491281360"/>
        <c:axId val="491287888"/>
      </c:barChart>
      <c:catAx>
        <c:axId val="491281360"/>
        <c:scaling>
          <c:orientation val="minMax"/>
        </c:scaling>
        <c:delete val="0"/>
        <c:axPos val="b"/>
        <c:numFmt formatCode="General" sourceLinked="1"/>
        <c:majorTickMark val="none"/>
        <c:minorTickMark val="none"/>
        <c:tickLblPos val="nextTo"/>
        <c:spPr>
          <a:noFill/>
          <a:ln w="9525" cap="flat" cmpd="sng" algn="ctr">
            <a:solidFill>
              <a:schemeClr val="bg1">
                <a:lumMod val="6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85000"/>
                    <a:lumOff val="15000"/>
                  </a:schemeClr>
                </a:solidFill>
                <a:latin typeface="+mn-lt"/>
                <a:ea typeface="+mn-ea"/>
                <a:cs typeface="+mn-cs"/>
              </a:defRPr>
            </a:pPr>
            <a:endParaRPr lang="zh-CN"/>
          </a:p>
        </c:txPr>
        <c:crossAx val="491287888"/>
        <c:crosses val="autoZero"/>
        <c:auto val="1"/>
        <c:lblAlgn val="ctr"/>
        <c:lblOffset val="100"/>
        <c:noMultiLvlLbl val="0"/>
      </c:catAx>
      <c:valAx>
        <c:axId val="491287888"/>
        <c:scaling>
          <c:orientation val="minMax"/>
        </c:scaling>
        <c:delete val="1"/>
        <c:axPos val="l"/>
        <c:majorGridlines>
          <c:spPr>
            <a:ln w="9525" cap="flat" cmpd="sng" algn="ctr">
              <a:solidFill>
                <a:schemeClr val="bg1">
                  <a:lumMod val="75000"/>
                  <a:alpha val="40000"/>
                </a:schemeClr>
              </a:solidFill>
              <a:round/>
            </a:ln>
            <a:effectLst/>
          </c:spPr>
        </c:majorGridlines>
        <c:numFmt formatCode="General" sourceLinked="1"/>
        <c:majorTickMark val="none"/>
        <c:minorTickMark val="none"/>
        <c:tickLblPos val="nextTo"/>
        <c:crossAx val="491281360"/>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zh-CN"/>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系列 1</c:v>
                </c:pt>
              </c:strCache>
            </c:strRef>
          </c:tx>
          <c:spPr>
            <a:gradFill>
              <a:gsLst>
                <a:gs pos="0">
                  <a:schemeClr val="accent1"/>
                </a:gs>
                <a:gs pos="100000">
                  <a:schemeClr val="accent2"/>
                </a:gs>
              </a:gsLst>
              <a:lin ang="5400000" scaled="0"/>
            </a:gradFill>
            <a:ln>
              <a:noFill/>
            </a:ln>
            <a:effectLst/>
          </c:spPr>
          <c:invertIfNegative val="0"/>
          <c:dLbls>
            <c:dLbl>
              <c:idx val="4"/>
              <c:delete val="1"/>
              <c:extLst xmlns:c16r2="http://schemas.microsoft.com/office/drawing/2015/06/chart">
                <c:ext xmlns:c16="http://schemas.microsoft.com/office/drawing/2014/chart" uri="{C3380CC4-5D6E-409C-BE32-E72D297353CC}">
                  <c16:uniqueId val="{00000000-FA2C-47A9-9ABC-F53770C39694}"/>
                </c:ext>
                <c:ext xmlns:c15="http://schemas.microsoft.com/office/drawing/2012/chart" uri="{CE6537A1-D6FC-4f65-9D91-7224C49458BB}"/>
              </c:extLst>
            </c:dLbl>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1">
                        <a:lumMod val="75000"/>
                        <a:lumOff val="25000"/>
                      </a:schemeClr>
                    </a:solidFill>
                    <a:latin typeface="+mn-lt"/>
                    <a:ea typeface="+mn-ea"/>
                    <a:cs typeface="+mn-cs"/>
                  </a:defRPr>
                </a:pPr>
                <a:endParaRPr lang="zh-CN"/>
              </a:p>
            </c:txPr>
            <c:dLblPos val="outEnd"/>
            <c:showLegendKey val="0"/>
            <c:showVal val="1"/>
            <c:showCatName val="0"/>
            <c:showSerName val="0"/>
            <c:showPercent val="0"/>
            <c:showBubbleSize val="0"/>
            <c:showLeaderLines val="0"/>
            <c:extLst xmlns:c16r2="http://schemas.microsoft.com/office/drawing/2015/06/char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2015年</c:v>
                </c:pt>
                <c:pt idx="1">
                  <c:v>2016年</c:v>
                </c:pt>
                <c:pt idx="2">
                  <c:v>2017年</c:v>
                </c:pt>
                <c:pt idx="3">
                  <c:v>2018年</c:v>
                </c:pt>
                <c:pt idx="4">
                  <c:v>2019年</c:v>
                </c:pt>
              </c:strCache>
            </c:strRef>
          </c:cat>
          <c:val>
            <c:numRef>
              <c:f>Sheet1!$B$2:$B$6</c:f>
              <c:numCache>
                <c:formatCode>General</c:formatCode>
                <c:ptCount val="5"/>
                <c:pt idx="0">
                  <c:v>826</c:v>
                </c:pt>
                <c:pt idx="1">
                  <c:v>955</c:v>
                </c:pt>
                <c:pt idx="2">
                  <c:v>1003</c:v>
                </c:pt>
                <c:pt idx="3">
                  <c:v>1036</c:v>
                </c:pt>
                <c:pt idx="4">
                  <c:v>1639</c:v>
                </c:pt>
              </c:numCache>
            </c:numRef>
          </c:val>
          <c:extLst xmlns:c16r2="http://schemas.microsoft.com/office/drawing/2015/06/chart">
            <c:ext xmlns:c16="http://schemas.microsoft.com/office/drawing/2014/chart" uri="{C3380CC4-5D6E-409C-BE32-E72D297353CC}">
              <c16:uniqueId val="{00000001-FA2C-47A9-9ABC-F53770C39694}"/>
            </c:ext>
          </c:extLst>
        </c:ser>
        <c:dLbls>
          <c:dLblPos val="outEnd"/>
          <c:showLegendKey val="0"/>
          <c:showVal val="1"/>
          <c:showCatName val="0"/>
          <c:showSerName val="0"/>
          <c:showPercent val="0"/>
          <c:showBubbleSize val="0"/>
        </c:dLbls>
        <c:gapWidth val="219"/>
        <c:overlap val="-27"/>
        <c:axId val="491278640"/>
        <c:axId val="491288432"/>
      </c:barChart>
      <c:catAx>
        <c:axId val="491278640"/>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491288432"/>
        <c:crosses val="autoZero"/>
        <c:auto val="1"/>
        <c:lblAlgn val="ctr"/>
        <c:lblOffset val="100"/>
        <c:noMultiLvlLbl val="0"/>
      </c:catAx>
      <c:valAx>
        <c:axId val="491288432"/>
        <c:scaling>
          <c:orientation val="minMax"/>
        </c:scaling>
        <c:delete val="0"/>
        <c:axPos val="l"/>
        <c:majorGridlines>
          <c:spPr>
            <a:ln w="9525" cap="flat" cmpd="sng" algn="ctr">
              <a:solidFill>
                <a:schemeClr val="bg1">
                  <a:lumMod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lumMod val="65000"/>
                    <a:lumOff val="35000"/>
                  </a:schemeClr>
                </a:solidFill>
                <a:latin typeface="+mn-lt"/>
                <a:ea typeface="+mn-ea"/>
                <a:cs typeface="+mn-cs"/>
              </a:defRPr>
            </a:pPr>
            <a:endParaRPr lang="zh-CN"/>
          </a:p>
        </c:txPr>
        <c:crossAx val="491278640"/>
        <c:crosses val="autoZero"/>
        <c:crossBetween val="between"/>
      </c:valAx>
      <c:spPr>
        <a:noFill/>
        <a:ln>
          <a:noFill/>
        </a:ln>
        <a:effectLst/>
      </c:spPr>
    </c:plotArea>
    <c:plotVisOnly val="1"/>
    <c:dispBlanksAs val="gap"/>
    <c:showDLblsOverMax val="0"/>
    <c:extLst xmlns:c16r2="http://schemas.microsoft.com/office/drawing/2015/06/char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zh-CN"/>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页眉占位符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zh-CN" altLang="en-US"/>
          </a:p>
        </p:txBody>
      </p:sp>
      <p:sp>
        <p:nvSpPr>
          <p:cNvPr id="3" name="日期占位符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F7CCA7E2-4A19-4EBE-B166-F6589F7C25A8}" type="datetimeFigureOut">
              <a:rPr lang="zh-CN" altLang="en-US" smtClean="0"/>
              <a:t>2020/5/11</a:t>
            </a:fld>
            <a:endParaRPr lang="zh-CN" altLang="en-US"/>
          </a:p>
        </p:txBody>
      </p:sp>
      <p:sp>
        <p:nvSpPr>
          <p:cNvPr id="4" name="幻灯片图像占位符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zh-CN" altLang="en-US"/>
          </a:p>
        </p:txBody>
      </p:sp>
      <p:sp>
        <p:nvSpPr>
          <p:cNvPr id="5" name="备注占位符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zh-CN" altLang="en-US"/>
              <a:t>单击此处编辑母版文本样式</a:t>
            </a:r>
          </a:p>
          <a:p>
            <a:pPr lvl="1"/>
            <a:r>
              <a:rPr lang="zh-CN" altLang="en-US"/>
              <a:t>二级</a:t>
            </a:r>
          </a:p>
          <a:p>
            <a:pPr lvl="2"/>
            <a:r>
              <a:rPr lang="zh-CN" altLang="en-US"/>
              <a:t>三级</a:t>
            </a:r>
          </a:p>
          <a:p>
            <a:pPr lvl="3"/>
            <a:r>
              <a:rPr lang="zh-CN" altLang="en-US"/>
              <a:t>四级</a:t>
            </a:r>
          </a:p>
          <a:p>
            <a:pPr lvl="4"/>
            <a:r>
              <a:rPr lang="zh-CN" altLang="en-US"/>
              <a:t>五级</a:t>
            </a:r>
          </a:p>
        </p:txBody>
      </p:sp>
      <p:sp>
        <p:nvSpPr>
          <p:cNvPr id="6" name="页脚占位符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zh-CN" altLang="en-US"/>
          </a:p>
        </p:txBody>
      </p:sp>
      <p:sp>
        <p:nvSpPr>
          <p:cNvPr id="7" name="灯片编号占位符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D6C80B18-2E62-4A52-9D8E-663553A7AEF8}" type="slidenum">
              <a:rPr lang="zh-CN" altLang="en-US" smtClean="0"/>
              <a:t>‹#›</a:t>
            </a:fld>
            <a:endParaRPr lang="zh-CN" altLang="en-US"/>
          </a:p>
        </p:txBody>
      </p:sp>
    </p:spTree>
    <p:extLst>
      <p:ext uri="{BB962C8B-B14F-4D97-AF65-F5344CB8AC3E}">
        <p14:creationId xmlns:p14="http://schemas.microsoft.com/office/powerpoint/2010/main" val="61231567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a:t>
            </a:fld>
            <a:endParaRPr lang="zh-CN" altLang="en-US"/>
          </a:p>
        </p:txBody>
      </p:sp>
    </p:spTree>
    <p:extLst>
      <p:ext uri="{BB962C8B-B14F-4D97-AF65-F5344CB8AC3E}">
        <p14:creationId xmlns:p14="http://schemas.microsoft.com/office/powerpoint/2010/main" val="2224154503"/>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10</a:t>
            </a:fld>
            <a:endParaRPr lang="zh-CN" altLang="en-US"/>
          </a:p>
        </p:txBody>
      </p:sp>
    </p:spTree>
    <p:extLst>
      <p:ext uri="{BB962C8B-B14F-4D97-AF65-F5344CB8AC3E}">
        <p14:creationId xmlns:p14="http://schemas.microsoft.com/office/powerpoint/2010/main" val="169124618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100</a:t>
            </a:fld>
            <a:endParaRPr lang="zh-CN" altLang="en-US"/>
          </a:p>
        </p:txBody>
      </p:sp>
    </p:spTree>
    <p:extLst>
      <p:ext uri="{BB962C8B-B14F-4D97-AF65-F5344CB8AC3E}">
        <p14:creationId xmlns:p14="http://schemas.microsoft.com/office/powerpoint/2010/main" val="424860114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101</a:t>
            </a:fld>
            <a:endParaRPr lang="zh-CN" altLang="en-US"/>
          </a:p>
        </p:txBody>
      </p:sp>
    </p:spTree>
    <p:extLst>
      <p:ext uri="{BB962C8B-B14F-4D97-AF65-F5344CB8AC3E}">
        <p14:creationId xmlns:p14="http://schemas.microsoft.com/office/powerpoint/2010/main" val="2154467810"/>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102</a:t>
            </a:fld>
            <a:endParaRPr lang="zh-CN" altLang="en-US"/>
          </a:p>
        </p:txBody>
      </p:sp>
    </p:spTree>
    <p:extLst>
      <p:ext uri="{BB962C8B-B14F-4D97-AF65-F5344CB8AC3E}">
        <p14:creationId xmlns:p14="http://schemas.microsoft.com/office/powerpoint/2010/main" val="41444383"/>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103</a:t>
            </a:fld>
            <a:endParaRPr lang="zh-CN" altLang="en-US"/>
          </a:p>
        </p:txBody>
      </p:sp>
    </p:spTree>
    <p:extLst>
      <p:ext uri="{BB962C8B-B14F-4D97-AF65-F5344CB8AC3E}">
        <p14:creationId xmlns:p14="http://schemas.microsoft.com/office/powerpoint/2010/main" val="2024309650"/>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104</a:t>
            </a:fld>
            <a:endParaRPr lang="zh-CN" altLang="en-US"/>
          </a:p>
        </p:txBody>
      </p:sp>
    </p:spTree>
    <p:extLst>
      <p:ext uri="{BB962C8B-B14F-4D97-AF65-F5344CB8AC3E}">
        <p14:creationId xmlns:p14="http://schemas.microsoft.com/office/powerpoint/2010/main" val="580594463"/>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600B5285-3056-4F11-9811-CA61719951D8}"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105</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2964794089"/>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106</a:t>
            </a:fld>
            <a:endParaRPr lang="zh-CN" altLang="en-US"/>
          </a:p>
        </p:txBody>
      </p:sp>
    </p:spTree>
    <p:extLst>
      <p:ext uri="{BB962C8B-B14F-4D97-AF65-F5344CB8AC3E}">
        <p14:creationId xmlns:p14="http://schemas.microsoft.com/office/powerpoint/2010/main" val="103287594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11</a:t>
            </a:fld>
            <a:endParaRPr lang="zh-CN" altLang="en-US"/>
          </a:p>
        </p:txBody>
      </p:sp>
    </p:spTree>
    <p:extLst>
      <p:ext uri="{BB962C8B-B14F-4D97-AF65-F5344CB8AC3E}">
        <p14:creationId xmlns:p14="http://schemas.microsoft.com/office/powerpoint/2010/main" val="2008744075"/>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12</a:t>
            </a:fld>
            <a:endParaRPr lang="zh-CN" altLang="en-US"/>
          </a:p>
        </p:txBody>
      </p:sp>
    </p:spTree>
    <p:extLst>
      <p:ext uri="{BB962C8B-B14F-4D97-AF65-F5344CB8AC3E}">
        <p14:creationId xmlns:p14="http://schemas.microsoft.com/office/powerpoint/2010/main" val="427479075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13</a:t>
            </a:fld>
            <a:endParaRPr lang="zh-CN" altLang="en-US"/>
          </a:p>
        </p:txBody>
      </p:sp>
    </p:spTree>
    <p:extLst>
      <p:ext uri="{BB962C8B-B14F-4D97-AF65-F5344CB8AC3E}">
        <p14:creationId xmlns:p14="http://schemas.microsoft.com/office/powerpoint/2010/main" val="179143483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14</a:t>
            </a:fld>
            <a:endParaRPr lang="zh-CN" altLang="en-US"/>
          </a:p>
        </p:txBody>
      </p:sp>
    </p:spTree>
    <p:extLst>
      <p:ext uri="{BB962C8B-B14F-4D97-AF65-F5344CB8AC3E}">
        <p14:creationId xmlns:p14="http://schemas.microsoft.com/office/powerpoint/2010/main" val="268721932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15</a:t>
            </a:fld>
            <a:endParaRPr lang="zh-CN" altLang="en-US"/>
          </a:p>
        </p:txBody>
      </p:sp>
    </p:spTree>
    <p:extLst>
      <p:ext uri="{BB962C8B-B14F-4D97-AF65-F5344CB8AC3E}">
        <p14:creationId xmlns:p14="http://schemas.microsoft.com/office/powerpoint/2010/main" val="1853725108"/>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16</a:t>
            </a:fld>
            <a:endParaRPr lang="zh-CN" altLang="en-US"/>
          </a:p>
        </p:txBody>
      </p:sp>
    </p:spTree>
    <p:extLst>
      <p:ext uri="{BB962C8B-B14F-4D97-AF65-F5344CB8AC3E}">
        <p14:creationId xmlns:p14="http://schemas.microsoft.com/office/powerpoint/2010/main" val="3200150157"/>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17</a:t>
            </a:fld>
            <a:endParaRPr lang="zh-CN" altLang="en-US"/>
          </a:p>
        </p:txBody>
      </p:sp>
    </p:spTree>
    <p:extLst>
      <p:ext uri="{BB962C8B-B14F-4D97-AF65-F5344CB8AC3E}">
        <p14:creationId xmlns:p14="http://schemas.microsoft.com/office/powerpoint/2010/main" val="402116327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18</a:t>
            </a:fld>
            <a:endParaRPr lang="zh-CN" altLang="en-US"/>
          </a:p>
        </p:txBody>
      </p:sp>
    </p:spTree>
    <p:extLst>
      <p:ext uri="{BB962C8B-B14F-4D97-AF65-F5344CB8AC3E}">
        <p14:creationId xmlns:p14="http://schemas.microsoft.com/office/powerpoint/2010/main" val="13525206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19</a:t>
            </a:fld>
            <a:endParaRPr lang="zh-CN" altLang="en-US"/>
          </a:p>
        </p:txBody>
      </p:sp>
    </p:spTree>
    <p:extLst>
      <p:ext uri="{BB962C8B-B14F-4D97-AF65-F5344CB8AC3E}">
        <p14:creationId xmlns:p14="http://schemas.microsoft.com/office/powerpoint/2010/main" val="266163925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33771600-EFCF-4A63-82E2-D1BF68BF533D}"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mn-cs"/>
              </a:rPr>
              <a:pPr marL="0" marR="0" lvl="0" indent="0" algn="r" defTabSz="457200" rtl="0" eaLnBrk="1" fontAlgn="auto" latinLnBrk="0" hangingPunct="1">
                <a:lnSpc>
                  <a:spcPct val="100000"/>
                </a:lnSpc>
                <a:spcBef>
                  <a:spcPts val="0"/>
                </a:spcBef>
                <a:spcAft>
                  <a:spcPts val="0"/>
                </a:spcAft>
                <a:buClrTx/>
                <a:buSzTx/>
                <a:buFontTx/>
                <a:buNone/>
                <a:tabLst/>
                <a:defRPr/>
              </a:pPr>
              <a:t>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mn-cs"/>
            </a:endParaRPr>
          </a:p>
        </p:txBody>
      </p:sp>
    </p:spTree>
    <p:extLst>
      <p:ext uri="{BB962C8B-B14F-4D97-AF65-F5344CB8AC3E}">
        <p14:creationId xmlns:p14="http://schemas.microsoft.com/office/powerpoint/2010/main" val="34278568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20</a:t>
            </a:fld>
            <a:endParaRPr lang="zh-CN" altLang="en-US"/>
          </a:p>
        </p:txBody>
      </p:sp>
    </p:spTree>
    <p:extLst>
      <p:ext uri="{BB962C8B-B14F-4D97-AF65-F5344CB8AC3E}">
        <p14:creationId xmlns:p14="http://schemas.microsoft.com/office/powerpoint/2010/main" val="378567378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21</a:t>
            </a:fld>
            <a:endParaRPr lang="zh-CN" altLang="en-US"/>
          </a:p>
        </p:txBody>
      </p:sp>
    </p:spTree>
    <p:extLst>
      <p:ext uri="{BB962C8B-B14F-4D97-AF65-F5344CB8AC3E}">
        <p14:creationId xmlns:p14="http://schemas.microsoft.com/office/powerpoint/2010/main" val="195689145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22</a:t>
            </a:fld>
            <a:endParaRPr lang="zh-CN" altLang="en-US"/>
          </a:p>
        </p:txBody>
      </p:sp>
    </p:spTree>
    <p:extLst>
      <p:ext uri="{BB962C8B-B14F-4D97-AF65-F5344CB8AC3E}">
        <p14:creationId xmlns:p14="http://schemas.microsoft.com/office/powerpoint/2010/main" val="280702925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23</a:t>
            </a:fld>
            <a:endParaRPr lang="zh-CN" altLang="en-US"/>
          </a:p>
        </p:txBody>
      </p:sp>
    </p:spTree>
    <p:extLst>
      <p:ext uri="{BB962C8B-B14F-4D97-AF65-F5344CB8AC3E}">
        <p14:creationId xmlns:p14="http://schemas.microsoft.com/office/powerpoint/2010/main" val="101192318"/>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24</a:t>
            </a:fld>
            <a:endParaRPr lang="zh-CN" altLang="en-US"/>
          </a:p>
        </p:txBody>
      </p:sp>
    </p:spTree>
    <p:extLst>
      <p:ext uri="{BB962C8B-B14F-4D97-AF65-F5344CB8AC3E}">
        <p14:creationId xmlns:p14="http://schemas.microsoft.com/office/powerpoint/2010/main" val="32543771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25</a:t>
            </a:fld>
            <a:endParaRPr lang="zh-CN" altLang="en-US"/>
          </a:p>
        </p:txBody>
      </p:sp>
    </p:spTree>
    <p:extLst>
      <p:ext uri="{BB962C8B-B14F-4D97-AF65-F5344CB8AC3E}">
        <p14:creationId xmlns:p14="http://schemas.microsoft.com/office/powerpoint/2010/main" val="299124798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26</a:t>
            </a:fld>
            <a:endParaRPr lang="zh-CN" altLang="en-US"/>
          </a:p>
        </p:txBody>
      </p:sp>
    </p:spTree>
    <p:extLst>
      <p:ext uri="{BB962C8B-B14F-4D97-AF65-F5344CB8AC3E}">
        <p14:creationId xmlns:p14="http://schemas.microsoft.com/office/powerpoint/2010/main" val="263076621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27</a:t>
            </a:fld>
            <a:endParaRPr lang="zh-CN" altLang="en-US"/>
          </a:p>
        </p:txBody>
      </p:sp>
    </p:spTree>
    <p:extLst>
      <p:ext uri="{BB962C8B-B14F-4D97-AF65-F5344CB8AC3E}">
        <p14:creationId xmlns:p14="http://schemas.microsoft.com/office/powerpoint/2010/main" val="121668703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28</a:t>
            </a:fld>
            <a:endParaRPr lang="zh-CN" altLang="en-US"/>
          </a:p>
        </p:txBody>
      </p:sp>
    </p:spTree>
    <p:extLst>
      <p:ext uri="{BB962C8B-B14F-4D97-AF65-F5344CB8AC3E}">
        <p14:creationId xmlns:p14="http://schemas.microsoft.com/office/powerpoint/2010/main" val="153207560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29</a:t>
            </a:fld>
            <a:endParaRPr lang="zh-CN" altLang="en-US"/>
          </a:p>
        </p:txBody>
      </p:sp>
    </p:spTree>
    <p:extLst>
      <p:ext uri="{BB962C8B-B14F-4D97-AF65-F5344CB8AC3E}">
        <p14:creationId xmlns:p14="http://schemas.microsoft.com/office/powerpoint/2010/main" val="396444848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3</a:t>
            </a:fld>
            <a:endParaRPr lang="zh-CN" altLang="en-US"/>
          </a:p>
        </p:txBody>
      </p:sp>
    </p:spTree>
    <p:extLst>
      <p:ext uri="{BB962C8B-B14F-4D97-AF65-F5344CB8AC3E}">
        <p14:creationId xmlns:p14="http://schemas.microsoft.com/office/powerpoint/2010/main" val="3120100305"/>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30</a:t>
            </a:fld>
            <a:endParaRPr lang="zh-CN" altLang="en-US"/>
          </a:p>
        </p:txBody>
      </p:sp>
    </p:spTree>
    <p:extLst>
      <p:ext uri="{BB962C8B-B14F-4D97-AF65-F5344CB8AC3E}">
        <p14:creationId xmlns:p14="http://schemas.microsoft.com/office/powerpoint/2010/main" val="178473914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31</a:t>
            </a:fld>
            <a:endParaRPr lang="zh-CN" altLang="en-US"/>
          </a:p>
        </p:txBody>
      </p:sp>
    </p:spTree>
    <p:extLst>
      <p:ext uri="{BB962C8B-B14F-4D97-AF65-F5344CB8AC3E}">
        <p14:creationId xmlns:p14="http://schemas.microsoft.com/office/powerpoint/2010/main" val="370254210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32</a:t>
            </a:fld>
            <a:endParaRPr lang="zh-CN" altLang="en-US"/>
          </a:p>
        </p:txBody>
      </p:sp>
    </p:spTree>
    <p:extLst>
      <p:ext uri="{BB962C8B-B14F-4D97-AF65-F5344CB8AC3E}">
        <p14:creationId xmlns:p14="http://schemas.microsoft.com/office/powerpoint/2010/main" val="852299629"/>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33</a:t>
            </a:fld>
            <a:endParaRPr lang="zh-CN" altLang="en-US"/>
          </a:p>
        </p:txBody>
      </p:sp>
    </p:spTree>
    <p:extLst>
      <p:ext uri="{BB962C8B-B14F-4D97-AF65-F5344CB8AC3E}">
        <p14:creationId xmlns:p14="http://schemas.microsoft.com/office/powerpoint/2010/main" val="422663665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34</a:t>
            </a:fld>
            <a:endParaRPr lang="zh-CN" altLang="en-US"/>
          </a:p>
        </p:txBody>
      </p:sp>
    </p:spTree>
    <p:extLst>
      <p:ext uri="{BB962C8B-B14F-4D97-AF65-F5344CB8AC3E}">
        <p14:creationId xmlns:p14="http://schemas.microsoft.com/office/powerpoint/2010/main" val="2761115543"/>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35</a:t>
            </a:fld>
            <a:endParaRPr lang="zh-CN" altLang="en-US"/>
          </a:p>
        </p:txBody>
      </p:sp>
    </p:spTree>
    <p:extLst>
      <p:ext uri="{BB962C8B-B14F-4D97-AF65-F5344CB8AC3E}">
        <p14:creationId xmlns:p14="http://schemas.microsoft.com/office/powerpoint/2010/main" val="424989863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36</a:t>
            </a:fld>
            <a:endParaRPr lang="zh-CN" altLang="en-US"/>
          </a:p>
        </p:txBody>
      </p:sp>
    </p:spTree>
    <p:extLst>
      <p:ext uri="{BB962C8B-B14F-4D97-AF65-F5344CB8AC3E}">
        <p14:creationId xmlns:p14="http://schemas.microsoft.com/office/powerpoint/2010/main" val="4192022629"/>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37</a:t>
            </a:fld>
            <a:endParaRPr lang="zh-CN" altLang="en-US"/>
          </a:p>
        </p:txBody>
      </p:sp>
    </p:spTree>
    <p:extLst>
      <p:ext uri="{BB962C8B-B14F-4D97-AF65-F5344CB8AC3E}">
        <p14:creationId xmlns:p14="http://schemas.microsoft.com/office/powerpoint/2010/main" val="22031604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38</a:t>
            </a:fld>
            <a:endParaRPr lang="zh-CN" altLang="en-US"/>
          </a:p>
        </p:txBody>
      </p:sp>
    </p:spTree>
    <p:extLst>
      <p:ext uri="{BB962C8B-B14F-4D97-AF65-F5344CB8AC3E}">
        <p14:creationId xmlns:p14="http://schemas.microsoft.com/office/powerpoint/2010/main" val="4002812315"/>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39</a:t>
            </a:fld>
            <a:endParaRPr lang="zh-CN" altLang="en-US"/>
          </a:p>
        </p:txBody>
      </p:sp>
    </p:spTree>
    <p:extLst>
      <p:ext uri="{BB962C8B-B14F-4D97-AF65-F5344CB8AC3E}">
        <p14:creationId xmlns:p14="http://schemas.microsoft.com/office/powerpoint/2010/main" val="2710659365"/>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4</a:t>
            </a:fld>
            <a:endParaRPr lang="zh-CN" altLang="en-US"/>
          </a:p>
        </p:txBody>
      </p:sp>
    </p:spTree>
    <p:extLst>
      <p:ext uri="{BB962C8B-B14F-4D97-AF65-F5344CB8AC3E}">
        <p14:creationId xmlns:p14="http://schemas.microsoft.com/office/powerpoint/2010/main" val="338040467"/>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40</a:t>
            </a:fld>
            <a:endParaRPr lang="zh-CN" altLang="en-US"/>
          </a:p>
        </p:txBody>
      </p:sp>
    </p:spTree>
    <p:extLst>
      <p:ext uri="{BB962C8B-B14F-4D97-AF65-F5344CB8AC3E}">
        <p14:creationId xmlns:p14="http://schemas.microsoft.com/office/powerpoint/2010/main" val="1850246117"/>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41</a:t>
            </a:fld>
            <a:endParaRPr lang="zh-CN" altLang="en-US"/>
          </a:p>
        </p:txBody>
      </p:sp>
    </p:spTree>
    <p:extLst>
      <p:ext uri="{BB962C8B-B14F-4D97-AF65-F5344CB8AC3E}">
        <p14:creationId xmlns:p14="http://schemas.microsoft.com/office/powerpoint/2010/main" val="3587150650"/>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42</a:t>
            </a:fld>
            <a:endParaRPr lang="zh-CN" altLang="en-US"/>
          </a:p>
        </p:txBody>
      </p:sp>
    </p:spTree>
    <p:extLst>
      <p:ext uri="{BB962C8B-B14F-4D97-AF65-F5344CB8AC3E}">
        <p14:creationId xmlns:p14="http://schemas.microsoft.com/office/powerpoint/2010/main" val="423782248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43</a:t>
            </a:fld>
            <a:endParaRPr lang="zh-CN" altLang="en-US"/>
          </a:p>
        </p:txBody>
      </p:sp>
    </p:spTree>
    <p:extLst>
      <p:ext uri="{BB962C8B-B14F-4D97-AF65-F5344CB8AC3E}">
        <p14:creationId xmlns:p14="http://schemas.microsoft.com/office/powerpoint/2010/main" val="109484115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44</a:t>
            </a:fld>
            <a:endParaRPr lang="zh-CN" altLang="en-US"/>
          </a:p>
        </p:txBody>
      </p:sp>
    </p:spTree>
    <p:extLst>
      <p:ext uri="{BB962C8B-B14F-4D97-AF65-F5344CB8AC3E}">
        <p14:creationId xmlns:p14="http://schemas.microsoft.com/office/powerpoint/2010/main" val="335526667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45</a:t>
            </a:fld>
            <a:endParaRPr lang="zh-CN" altLang="en-US"/>
          </a:p>
        </p:txBody>
      </p:sp>
    </p:spTree>
    <p:extLst>
      <p:ext uri="{BB962C8B-B14F-4D97-AF65-F5344CB8AC3E}">
        <p14:creationId xmlns:p14="http://schemas.microsoft.com/office/powerpoint/2010/main" val="415878094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46</a:t>
            </a:fld>
            <a:endParaRPr lang="zh-CN" altLang="en-US"/>
          </a:p>
        </p:txBody>
      </p:sp>
    </p:spTree>
    <p:extLst>
      <p:ext uri="{BB962C8B-B14F-4D97-AF65-F5344CB8AC3E}">
        <p14:creationId xmlns:p14="http://schemas.microsoft.com/office/powerpoint/2010/main" val="184532899"/>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47</a:t>
            </a:fld>
            <a:endParaRPr lang="zh-CN" altLang="en-US"/>
          </a:p>
        </p:txBody>
      </p:sp>
    </p:spTree>
    <p:extLst>
      <p:ext uri="{BB962C8B-B14F-4D97-AF65-F5344CB8AC3E}">
        <p14:creationId xmlns:p14="http://schemas.microsoft.com/office/powerpoint/2010/main" val="412757801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48</a:t>
            </a:fld>
            <a:endParaRPr lang="zh-CN" altLang="en-US"/>
          </a:p>
        </p:txBody>
      </p:sp>
    </p:spTree>
    <p:extLst>
      <p:ext uri="{BB962C8B-B14F-4D97-AF65-F5344CB8AC3E}">
        <p14:creationId xmlns:p14="http://schemas.microsoft.com/office/powerpoint/2010/main" val="562240318"/>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49</a:t>
            </a:fld>
            <a:endParaRPr lang="zh-CN" altLang="en-US"/>
          </a:p>
        </p:txBody>
      </p:sp>
    </p:spTree>
    <p:extLst>
      <p:ext uri="{BB962C8B-B14F-4D97-AF65-F5344CB8AC3E}">
        <p14:creationId xmlns:p14="http://schemas.microsoft.com/office/powerpoint/2010/main" val="97348159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5</a:t>
            </a:fld>
            <a:endParaRPr lang="zh-CN" altLang="en-US"/>
          </a:p>
        </p:txBody>
      </p:sp>
    </p:spTree>
    <p:extLst>
      <p:ext uri="{BB962C8B-B14F-4D97-AF65-F5344CB8AC3E}">
        <p14:creationId xmlns:p14="http://schemas.microsoft.com/office/powerpoint/2010/main" val="35847935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50</a:t>
            </a:fld>
            <a:endParaRPr lang="zh-CN" altLang="en-US"/>
          </a:p>
        </p:txBody>
      </p:sp>
    </p:spTree>
    <p:extLst>
      <p:ext uri="{BB962C8B-B14F-4D97-AF65-F5344CB8AC3E}">
        <p14:creationId xmlns:p14="http://schemas.microsoft.com/office/powerpoint/2010/main" val="4046990240"/>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51</a:t>
            </a:fld>
            <a:endParaRPr lang="zh-CN" altLang="en-US"/>
          </a:p>
        </p:txBody>
      </p:sp>
    </p:spTree>
    <p:extLst>
      <p:ext uri="{BB962C8B-B14F-4D97-AF65-F5344CB8AC3E}">
        <p14:creationId xmlns:p14="http://schemas.microsoft.com/office/powerpoint/2010/main" val="3918579189"/>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52</a:t>
            </a:fld>
            <a:endParaRPr lang="zh-CN" altLang="en-US"/>
          </a:p>
        </p:txBody>
      </p:sp>
    </p:spTree>
    <p:extLst>
      <p:ext uri="{BB962C8B-B14F-4D97-AF65-F5344CB8AC3E}">
        <p14:creationId xmlns:p14="http://schemas.microsoft.com/office/powerpoint/2010/main" val="1629165422"/>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53</a:t>
            </a:fld>
            <a:endParaRPr lang="zh-CN" altLang="en-US"/>
          </a:p>
        </p:txBody>
      </p:sp>
    </p:spTree>
    <p:extLst>
      <p:ext uri="{BB962C8B-B14F-4D97-AF65-F5344CB8AC3E}">
        <p14:creationId xmlns:p14="http://schemas.microsoft.com/office/powerpoint/2010/main" val="383996279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54</a:t>
            </a:fld>
            <a:endParaRPr lang="zh-CN" altLang="en-US"/>
          </a:p>
        </p:txBody>
      </p:sp>
    </p:spTree>
    <p:extLst>
      <p:ext uri="{BB962C8B-B14F-4D97-AF65-F5344CB8AC3E}">
        <p14:creationId xmlns:p14="http://schemas.microsoft.com/office/powerpoint/2010/main" val="1791731750"/>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55</a:t>
            </a:fld>
            <a:endParaRPr lang="zh-CN" altLang="en-US"/>
          </a:p>
        </p:txBody>
      </p:sp>
    </p:spTree>
    <p:extLst>
      <p:ext uri="{BB962C8B-B14F-4D97-AF65-F5344CB8AC3E}">
        <p14:creationId xmlns:p14="http://schemas.microsoft.com/office/powerpoint/2010/main" val="4023957474"/>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56</a:t>
            </a:fld>
            <a:endParaRPr lang="zh-CN" altLang="en-US"/>
          </a:p>
        </p:txBody>
      </p:sp>
    </p:spTree>
    <p:extLst>
      <p:ext uri="{BB962C8B-B14F-4D97-AF65-F5344CB8AC3E}">
        <p14:creationId xmlns:p14="http://schemas.microsoft.com/office/powerpoint/2010/main" val="260177531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57</a:t>
            </a:fld>
            <a:endParaRPr lang="zh-CN" altLang="en-US"/>
          </a:p>
        </p:txBody>
      </p:sp>
    </p:spTree>
    <p:extLst>
      <p:ext uri="{BB962C8B-B14F-4D97-AF65-F5344CB8AC3E}">
        <p14:creationId xmlns:p14="http://schemas.microsoft.com/office/powerpoint/2010/main" val="1583233313"/>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58</a:t>
            </a:fld>
            <a:endParaRPr lang="zh-CN" altLang="en-US"/>
          </a:p>
        </p:txBody>
      </p:sp>
    </p:spTree>
    <p:extLst>
      <p:ext uri="{BB962C8B-B14F-4D97-AF65-F5344CB8AC3E}">
        <p14:creationId xmlns:p14="http://schemas.microsoft.com/office/powerpoint/2010/main" val="196073514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59</a:t>
            </a:fld>
            <a:endParaRPr lang="zh-CN" altLang="en-US"/>
          </a:p>
        </p:txBody>
      </p:sp>
    </p:spTree>
    <p:extLst>
      <p:ext uri="{BB962C8B-B14F-4D97-AF65-F5344CB8AC3E}">
        <p14:creationId xmlns:p14="http://schemas.microsoft.com/office/powerpoint/2010/main" val="71589103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6</a:t>
            </a:fld>
            <a:endParaRPr lang="zh-CN" altLang="en-US"/>
          </a:p>
        </p:txBody>
      </p:sp>
    </p:spTree>
    <p:extLst>
      <p:ext uri="{BB962C8B-B14F-4D97-AF65-F5344CB8AC3E}">
        <p14:creationId xmlns:p14="http://schemas.microsoft.com/office/powerpoint/2010/main" val="691785021"/>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60</a:t>
            </a:fld>
            <a:endParaRPr lang="zh-CN" altLang="en-US"/>
          </a:p>
        </p:txBody>
      </p:sp>
    </p:spTree>
    <p:extLst>
      <p:ext uri="{BB962C8B-B14F-4D97-AF65-F5344CB8AC3E}">
        <p14:creationId xmlns:p14="http://schemas.microsoft.com/office/powerpoint/2010/main" val="132209963"/>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61</a:t>
            </a:fld>
            <a:endParaRPr lang="zh-CN" altLang="en-US"/>
          </a:p>
        </p:txBody>
      </p:sp>
    </p:spTree>
    <p:extLst>
      <p:ext uri="{BB962C8B-B14F-4D97-AF65-F5344CB8AC3E}">
        <p14:creationId xmlns:p14="http://schemas.microsoft.com/office/powerpoint/2010/main" val="963646868"/>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62</a:t>
            </a:fld>
            <a:endParaRPr lang="zh-CN" altLang="en-US"/>
          </a:p>
        </p:txBody>
      </p:sp>
    </p:spTree>
    <p:extLst>
      <p:ext uri="{BB962C8B-B14F-4D97-AF65-F5344CB8AC3E}">
        <p14:creationId xmlns:p14="http://schemas.microsoft.com/office/powerpoint/2010/main" val="573058876"/>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63</a:t>
            </a:fld>
            <a:endParaRPr lang="zh-CN" altLang="en-US"/>
          </a:p>
        </p:txBody>
      </p:sp>
    </p:spTree>
    <p:extLst>
      <p:ext uri="{BB962C8B-B14F-4D97-AF65-F5344CB8AC3E}">
        <p14:creationId xmlns:p14="http://schemas.microsoft.com/office/powerpoint/2010/main" val="3223643809"/>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64</a:t>
            </a:fld>
            <a:endParaRPr lang="zh-CN" altLang="en-US"/>
          </a:p>
        </p:txBody>
      </p:sp>
    </p:spTree>
    <p:extLst>
      <p:ext uri="{BB962C8B-B14F-4D97-AF65-F5344CB8AC3E}">
        <p14:creationId xmlns:p14="http://schemas.microsoft.com/office/powerpoint/2010/main" val="776299767"/>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65</a:t>
            </a:fld>
            <a:endParaRPr lang="zh-CN" altLang="en-US"/>
          </a:p>
        </p:txBody>
      </p:sp>
    </p:spTree>
    <p:extLst>
      <p:ext uri="{BB962C8B-B14F-4D97-AF65-F5344CB8AC3E}">
        <p14:creationId xmlns:p14="http://schemas.microsoft.com/office/powerpoint/2010/main" val="98113149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66</a:t>
            </a:fld>
            <a:endParaRPr lang="zh-CN" altLang="en-US"/>
          </a:p>
        </p:txBody>
      </p:sp>
    </p:spTree>
    <p:extLst>
      <p:ext uri="{BB962C8B-B14F-4D97-AF65-F5344CB8AC3E}">
        <p14:creationId xmlns:p14="http://schemas.microsoft.com/office/powerpoint/2010/main" val="102422716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67</a:t>
            </a:fld>
            <a:endParaRPr lang="zh-CN" altLang="en-US"/>
          </a:p>
        </p:txBody>
      </p:sp>
    </p:spTree>
    <p:extLst>
      <p:ext uri="{BB962C8B-B14F-4D97-AF65-F5344CB8AC3E}">
        <p14:creationId xmlns:p14="http://schemas.microsoft.com/office/powerpoint/2010/main" val="122557063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68</a:t>
            </a:fld>
            <a:endParaRPr lang="zh-CN" altLang="en-US"/>
          </a:p>
        </p:txBody>
      </p:sp>
    </p:spTree>
    <p:extLst>
      <p:ext uri="{BB962C8B-B14F-4D97-AF65-F5344CB8AC3E}">
        <p14:creationId xmlns:p14="http://schemas.microsoft.com/office/powerpoint/2010/main" val="2000082599"/>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69</a:t>
            </a:fld>
            <a:endParaRPr lang="zh-CN" altLang="en-US"/>
          </a:p>
        </p:txBody>
      </p:sp>
    </p:spTree>
    <p:extLst>
      <p:ext uri="{BB962C8B-B14F-4D97-AF65-F5344CB8AC3E}">
        <p14:creationId xmlns:p14="http://schemas.microsoft.com/office/powerpoint/2010/main" val="169853548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7</a:t>
            </a:fld>
            <a:endParaRPr lang="zh-CN" altLang="en-US"/>
          </a:p>
        </p:txBody>
      </p:sp>
    </p:spTree>
    <p:extLst>
      <p:ext uri="{BB962C8B-B14F-4D97-AF65-F5344CB8AC3E}">
        <p14:creationId xmlns:p14="http://schemas.microsoft.com/office/powerpoint/2010/main" val="3750747385"/>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70</a:t>
            </a:fld>
            <a:endParaRPr lang="zh-CN" altLang="en-US"/>
          </a:p>
        </p:txBody>
      </p:sp>
    </p:spTree>
    <p:extLst>
      <p:ext uri="{BB962C8B-B14F-4D97-AF65-F5344CB8AC3E}">
        <p14:creationId xmlns:p14="http://schemas.microsoft.com/office/powerpoint/2010/main" val="208245450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71</a:t>
            </a:fld>
            <a:endParaRPr lang="zh-CN" altLang="en-US"/>
          </a:p>
        </p:txBody>
      </p:sp>
    </p:spTree>
    <p:extLst>
      <p:ext uri="{BB962C8B-B14F-4D97-AF65-F5344CB8AC3E}">
        <p14:creationId xmlns:p14="http://schemas.microsoft.com/office/powerpoint/2010/main" val="2249078117"/>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72</a:t>
            </a:fld>
            <a:endParaRPr lang="zh-CN" altLang="en-US"/>
          </a:p>
        </p:txBody>
      </p:sp>
    </p:spTree>
    <p:extLst>
      <p:ext uri="{BB962C8B-B14F-4D97-AF65-F5344CB8AC3E}">
        <p14:creationId xmlns:p14="http://schemas.microsoft.com/office/powerpoint/2010/main" val="714248160"/>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73</a:t>
            </a:fld>
            <a:endParaRPr lang="zh-CN" altLang="en-US"/>
          </a:p>
        </p:txBody>
      </p:sp>
    </p:spTree>
    <p:extLst>
      <p:ext uri="{BB962C8B-B14F-4D97-AF65-F5344CB8AC3E}">
        <p14:creationId xmlns:p14="http://schemas.microsoft.com/office/powerpoint/2010/main" val="339112008"/>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74</a:t>
            </a:fld>
            <a:endParaRPr lang="zh-CN" altLang="en-US"/>
          </a:p>
        </p:txBody>
      </p:sp>
    </p:spTree>
    <p:extLst>
      <p:ext uri="{BB962C8B-B14F-4D97-AF65-F5344CB8AC3E}">
        <p14:creationId xmlns:p14="http://schemas.microsoft.com/office/powerpoint/2010/main" val="40665471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75</a:t>
            </a:fld>
            <a:endParaRPr lang="zh-CN" altLang="en-US"/>
          </a:p>
        </p:txBody>
      </p:sp>
    </p:spTree>
    <p:extLst>
      <p:ext uri="{BB962C8B-B14F-4D97-AF65-F5344CB8AC3E}">
        <p14:creationId xmlns:p14="http://schemas.microsoft.com/office/powerpoint/2010/main" val="382351711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76</a:t>
            </a:fld>
            <a:endParaRPr lang="zh-CN" altLang="en-US"/>
          </a:p>
        </p:txBody>
      </p:sp>
    </p:spTree>
    <p:extLst>
      <p:ext uri="{BB962C8B-B14F-4D97-AF65-F5344CB8AC3E}">
        <p14:creationId xmlns:p14="http://schemas.microsoft.com/office/powerpoint/2010/main" val="528033325"/>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77</a:t>
            </a:fld>
            <a:endParaRPr lang="zh-CN" altLang="en-US"/>
          </a:p>
        </p:txBody>
      </p:sp>
    </p:spTree>
    <p:extLst>
      <p:ext uri="{BB962C8B-B14F-4D97-AF65-F5344CB8AC3E}">
        <p14:creationId xmlns:p14="http://schemas.microsoft.com/office/powerpoint/2010/main" val="945478968"/>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78</a:t>
            </a:fld>
            <a:endParaRPr lang="zh-CN" altLang="en-US"/>
          </a:p>
        </p:txBody>
      </p:sp>
    </p:spTree>
    <p:extLst>
      <p:ext uri="{BB962C8B-B14F-4D97-AF65-F5344CB8AC3E}">
        <p14:creationId xmlns:p14="http://schemas.microsoft.com/office/powerpoint/2010/main" val="3474045123"/>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79</a:t>
            </a:fld>
            <a:endParaRPr lang="zh-CN" altLang="en-US"/>
          </a:p>
        </p:txBody>
      </p:sp>
    </p:spTree>
    <p:extLst>
      <p:ext uri="{BB962C8B-B14F-4D97-AF65-F5344CB8AC3E}">
        <p14:creationId xmlns:p14="http://schemas.microsoft.com/office/powerpoint/2010/main" val="120002990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8</a:t>
            </a:fld>
            <a:endParaRPr lang="zh-CN" altLang="en-US"/>
          </a:p>
        </p:txBody>
      </p:sp>
    </p:spTree>
    <p:extLst>
      <p:ext uri="{BB962C8B-B14F-4D97-AF65-F5344CB8AC3E}">
        <p14:creationId xmlns:p14="http://schemas.microsoft.com/office/powerpoint/2010/main" val="397662063"/>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80</a:t>
            </a:fld>
            <a:endParaRPr lang="zh-CN" altLang="en-US"/>
          </a:p>
        </p:txBody>
      </p:sp>
    </p:spTree>
    <p:extLst>
      <p:ext uri="{BB962C8B-B14F-4D97-AF65-F5344CB8AC3E}">
        <p14:creationId xmlns:p14="http://schemas.microsoft.com/office/powerpoint/2010/main" val="340860137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81</a:t>
            </a:fld>
            <a:endParaRPr lang="zh-CN" altLang="en-US"/>
          </a:p>
        </p:txBody>
      </p:sp>
    </p:spTree>
    <p:extLst>
      <p:ext uri="{BB962C8B-B14F-4D97-AF65-F5344CB8AC3E}">
        <p14:creationId xmlns:p14="http://schemas.microsoft.com/office/powerpoint/2010/main" val="1593273952"/>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82</a:t>
            </a:fld>
            <a:endParaRPr lang="zh-CN" altLang="en-US"/>
          </a:p>
        </p:txBody>
      </p:sp>
    </p:spTree>
    <p:extLst>
      <p:ext uri="{BB962C8B-B14F-4D97-AF65-F5344CB8AC3E}">
        <p14:creationId xmlns:p14="http://schemas.microsoft.com/office/powerpoint/2010/main" val="3496673222"/>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83</a:t>
            </a:fld>
            <a:endParaRPr lang="zh-CN" altLang="en-US"/>
          </a:p>
        </p:txBody>
      </p:sp>
    </p:spTree>
    <p:extLst>
      <p:ext uri="{BB962C8B-B14F-4D97-AF65-F5344CB8AC3E}">
        <p14:creationId xmlns:p14="http://schemas.microsoft.com/office/powerpoint/2010/main" val="1351770058"/>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84</a:t>
            </a:fld>
            <a:endParaRPr lang="zh-CN" altLang="en-US"/>
          </a:p>
        </p:txBody>
      </p:sp>
    </p:spTree>
    <p:extLst>
      <p:ext uri="{BB962C8B-B14F-4D97-AF65-F5344CB8AC3E}">
        <p14:creationId xmlns:p14="http://schemas.microsoft.com/office/powerpoint/2010/main" val="352074130"/>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85</a:t>
            </a:fld>
            <a:endParaRPr lang="zh-CN" altLang="en-US"/>
          </a:p>
        </p:txBody>
      </p:sp>
    </p:spTree>
    <p:extLst>
      <p:ext uri="{BB962C8B-B14F-4D97-AF65-F5344CB8AC3E}">
        <p14:creationId xmlns:p14="http://schemas.microsoft.com/office/powerpoint/2010/main" val="1118487972"/>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86</a:t>
            </a:fld>
            <a:endParaRPr lang="zh-CN" altLang="en-US"/>
          </a:p>
        </p:txBody>
      </p:sp>
    </p:spTree>
    <p:extLst>
      <p:ext uri="{BB962C8B-B14F-4D97-AF65-F5344CB8AC3E}">
        <p14:creationId xmlns:p14="http://schemas.microsoft.com/office/powerpoint/2010/main" val="92923792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87</a:t>
            </a:fld>
            <a:endParaRPr lang="zh-CN" altLang="en-US"/>
          </a:p>
        </p:txBody>
      </p:sp>
    </p:spTree>
    <p:extLst>
      <p:ext uri="{BB962C8B-B14F-4D97-AF65-F5344CB8AC3E}">
        <p14:creationId xmlns:p14="http://schemas.microsoft.com/office/powerpoint/2010/main" val="3542953531"/>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88</a:t>
            </a:fld>
            <a:endParaRPr lang="zh-CN" altLang="en-US"/>
          </a:p>
        </p:txBody>
      </p:sp>
    </p:spTree>
    <p:extLst>
      <p:ext uri="{BB962C8B-B14F-4D97-AF65-F5344CB8AC3E}">
        <p14:creationId xmlns:p14="http://schemas.microsoft.com/office/powerpoint/2010/main" val="3860115329"/>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89</a:t>
            </a:fld>
            <a:endParaRPr lang="zh-CN" altLang="en-US"/>
          </a:p>
        </p:txBody>
      </p:sp>
    </p:spTree>
    <p:extLst>
      <p:ext uri="{BB962C8B-B14F-4D97-AF65-F5344CB8AC3E}">
        <p14:creationId xmlns:p14="http://schemas.microsoft.com/office/powerpoint/2010/main" val="335209959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9</a:t>
            </a:fld>
            <a:endParaRPr lang="zh-CN" altLang="en-US"/>
          </a:p>
        </p:txBody>
      </p:sp>
    </p:spTree>
    <p:extLst>
      <p:ext uri="{BB962C8B-B14F-4D97-AF65-F5344CB8AC3E}">
        <p14:creationId xmlns:p14="http://schemas.microsoft.com/office/powerpoint/2010/main" val="151322292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90</a:t>
            </a:fld>
            <a:endParaRPr lang="zh-CN" altLang="en-US"/>
          </a:p>
        </p:txBody>
      </p:sp>
    </p:spTree>
    <p:extLst>
      <p:ext uri="{BB962C8B-B14F-4D97-AF65-F5344CB8AC3E}">
        <p14:creationId xmlns:p14="http://schemas.microsoft.com/office/powerpoint/2010/main" val="823452003"/>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91</a:t>
            </a:fld>
            <a:endParaRPr lang="zh-CN" altLang="en-US"/>
          </a:p>
        </p:txBody>
      </p:sp>
    </p:spTree>
    <p:extLst>
      <p:ext uri="{BB962C8B-B14F-4D97-AF65-F5344CB8AC3E}">
        <p14:creationId xmlns:p14="http://schemas.microsoft.com/office/powerpoint/2010/main" val="3878107391"/>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92</a:t>
            </a:fld>
            <a:endParaRPr lang="zh-CN" altLang="en-US"/>
          </a:p>
        </p:txBody>
      </p:sp>
    </p:spTree>
    <p:extLst>
      <p:ext uri="{BB962C8B-B14F-4D97-AF65-F5344CB8AC3E}">
        <p14:creationId xmlns:p14="http://schemas.microsoft.com/office/powerpoint/2010/main" val="4198358299"/>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93</a:t>
            </a:fld>
            <a:endParaRPr lang="zh-CN" altLang="en-US"/>
          </a:p>
        </p:txBody>
      </p:sp>
    </p:spTree>
    <p:extLst>
      <p:ext uri="{BB962C8B-B14F-4D97-AF65-F5344CB8AC3E}">
        <p14:creationId xmlns:p14="http://schemas.microsoft.com/office/powerpoint/2010/main" val="4070625677"/>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94</a:t>
            </a:fld>
            <a:endParaRPr lang="zh-CN" altLang="en-US"/>
          </a:p>
        </p:txBody>
      </p:sp>
    </p:spTree>
    <p:extLst>
      <p:ext uri="{BB962C8B-B14F-4D97-AF65-F5344CB8AC3E}">
        <p14:creationId xmlns:p14="http://schemas.microsoft.com/office/powerpoint/2010/main" val="156982679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95</a:t>
            </a:fld>
            <a:endParaRPr lang="zh-CN" altLang="en-US"/>
          </a:p>
        </p:txBody>
      </p:sp>
    </p:spTree>
    <p:extLst>
      <p:ext uri="{BB962C8B-B14F-4D97-AF65-F5344CB8AC3E}">
        <p14:creationId xmlns:p14="http://schemas.microsoft.com/office/powerpoint/2010/main" val="421385726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96</a:t>
            </a:fld>
            <a:endParaRPr lang="zh-CN" altLang="en-US"/>
          </a:p>
        </p:txBody>
      </p:sp>
    </p:spTree>
    <p:extLst>
      <p:ext uri="{BB962C8B-B14F-4D97-AF65-F5344CB8AC3E}">
        <p14:creationId xmlns:p14="http://schemas.microsoft.com/office/powerpoint/2010/main" val="1832083793"/>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97</a:t>
            </a:fld>
            <a:endParaRPr lang="zh-CN" altLang="en-US"/>
          </a:p>
        </p:txBody>
      </p:sp>
    </p:spTree>
    <p:extLst>
      <p:ext uri="{BB962C8B-B14F-4D97-AF65-F5344CB8AC3E}">
        <p14:creationId xmlns:p14="http://schemas.microsoft.com/office/powerpoint/2010/main" val="3097019985"/>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98</a:t>
            </a:fld>
            <a:endParaRPr lang="zh-CN" altLang="en-US"/>
          </a:p>
        </p:txBody>
      </p:sp>
    </p:spTree>
    <p:extLst>
      <p:ext uri="{BB962C8B-B14F-4D97-AF65-F5344CB8AC3E}">
        <p14:creationId xmlns:p14="http://schemas.microsoft.com/office/powerpoint/2010/main" val="893484094"/>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5"/>
          </p:nvPr>
        </p:nvSpPr>
        <p:spPr/>
        <p:txBody>
          <a:bodyPr/>
          <a:lstStyle/>
          <a:p>
            <a:fld id="{D6C80B18-2E62-4A52-9D8E-663553A7AEF8}" type="slidenum">
              <a:rPr lang="zh-CN" altLang="en-US" smtClean="0"/>
              <a:t>99</a:t>
            </a:fld>
            <a:endParaRPr lang="zh-CN" altLang="en-US"/>
          </a:p>
        </p:txBody>
      </p:sp>
    </p:spTree>
    <p:extLst>
      <p:ext uri="{BB962C8B-B14F-4D97-AF65-F5344CB8AC3E}">
        <p14:creationId xmlns:p14="http://schemas.microsoft.com/office/powerpoint/2010/main" val="2868542287"/>
      </p:ext>
    </p:extLst>
  </p:cSld>
  <p:clrMapOvr>
    <a:masterClrMapping/>
  </p:clrMapOvr>
</p:notes>
</file>

<file path=ppt/slideLayouts/_rels/slideLayout1.xml.rels><?xml version="1.0" encoding="UTF-8" standalone="yes"?>
<Relationships xmlns="http://schemas.openxmlformats.org/package/2006/relationships"><Relationship Id="rId8" Type="http://schemas.openxmlformats.org/officeDocument/2006/relationships/image" Target="../media/image7.jpeg"/><Relationship Id="rId3" Type="http://schemas.openxmlformats.org/officeDocument/2006/relationships/image" Target="../media/image2.jpeg"/><Relationship Id="rId7" Type="http://schemas.openxmlformats.org/officeDocument/2006/relationships/image" Target="../media/image6.jpeg"/><Relationship Id="rId2" Type="http://schemas.openxmlformats.org/officeDocument/2006/relationships/image" Target="../media/image1.jpeg"/><Relationship Id="rId1" Type="http://schemas.openxmlformats.org/officeDocument/2006/relationships/slideMaster" Target="../slideMasters/slideMaster1.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image" Target="../media/image3.jpeg"/><Relationship Id="rId9" Type="http://schemas.openxmlformats.org/officeDocument/2006/relationships/image" Target="../media/image8.jpeg"/></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8" Type="http://schemas.openxmlformats.org/officeDocument/2006/relationships/image" Target="../media/image7.jpeg"/><Relationship Id="rId3" Type="http://schemas.openxmlformats.org/officeDocument/2006/relationships/image" Target="../media/image2.jpeg"/><Relationship Id="rId7" Type="http://schemas.openxmlformats.org/officeDocument/2006/relationships/image" Target="../media/image6.jpeg"/><Relationship Id="rId2" Type="http://schemas.openxmlformats.org/officeDocument/2006/relationships/image" Target="../media/image1.jpeg"/><Relationship Id="rId1" Type="http://schemas.openxmlformats.org/officeDocument/2006/relationships/slideMaster" Target="../slideMasters/slideMaster1.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image" Target="../media/image3.jpeg"/><Relationship Id="rId9" Type="http://schemas.openxmlformats.org/officeDocument/2006/relationships/image" Target="../media/image8.jpeg"/></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2.jpe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标题幻灯片">
    <p:spTree>
      <p:nvGrpSpPr>
        <p:cNvPr id="1" name=""/>
        <p:cNvGrpSpPr/>
        <p:nvPr/>
      </p:nvGrpSpPr>
      <p:grpSpPr>
        <a:xfrm>
          <a:off x="0" y="0"/>
          <a:ext cx="0" cy="0"/>
          <a:chOff x="0" y="0"/>
          <a:chExt cx="0" cy="0"/>
        </a:xfrm>
      </p:grpSpPr>
      <p:pic>
        <p:nvPicPr>
          <p:cNvPr id="7" name="图片 6">
            <a:extLst>
              <a:ext uri="{FF2B5EF4-FFF2-40B4-BE49-F238E27FC236}">
                <a16:creationId xmlns="" xmlns:a16="http://schemas.microsoft.com/office/drawing/2014/main" id="{20A739D9-C598-41BB-9C80-0A0F40D8303E}"/>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a:xfrm>
            <a:off x="3388358" y="2286000"/>
            <a:ext cx="4739642" cy="2286000"/>
          </a:xfrm>
          <a:custGeom>
            <a:avLst/>
            <a:gdLst>
              <a:gd name="connsiteX0" fmla="*/ 0 w 4739642"/>
              <a:gd name="connsiteY0" fmla="*/ 0 h 2286000"/>
              <a:gd name="connsiteX1" fmla="*/ 4739642 w 4739642"/>
              <a:gd name="connsiteY1" fmla="*/ 0 h 2286000"/>
              <a:gd name="connsiteX2" fmla="*/ 4739642 w 4739642"/>
              <a:gd name="connsiteY2" fmla="*/ 2286000 h 2286000"/>
              <a:gd name="connsiteX3" fmla="*/ 0 w 4739642"/>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739642" h="2286000">
                <a:moveTo>
                  <a:pt x="0" y="0"/>
                </a:moveTo>
                <a:lnTo>
                  <a:pt x="4739642" y="0"/>
                </a:lnTo>
                <a:lnTo>
                  <a:pt x="4739642" y="2286000"/>
                </a:lnTo>
                <a:lnTo>
                  <a:pt x="0" y="2286000"/>
                </a:lnTo>
                <a:close/>
              </a:path>
            </a:pathLst>
          </a:custGeom>
        </p:spPr>
      </p:pic>
      <p:pic>
        <p:nvPicPr>
          <p:cNvPr id="8" name="图片 7">
            <a:extLst>
              <a:ext uri="{FF2B5EF4-FFF2-40B4-BE49-F238E27FC236}">
                <a16:creationId xmlns="" xmlns:a16="http://schemas.microsoft.com/office/drawing/2014/main" id="{1FAF4FBA-456E-4E8A-8D48-0A45C2431B51}"/>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a:xfrm>
            <a:off x="4287518" y="0"/>
            <a:ext cx="4963162" cy="2286000"/>
          </a:xfrm>
          <a:custGeom>
            <a:avLst/>
            <a:gdLst>
              <a:gd name="connsiteX0" fmla="*/ 0 w 4963162"/>
              <a:gd name="connsiteY0" fmla="*/ 0 h 2286000"/>
              <a:gd name="connsiteX1" fmla="*/ 4963162 w 4963162"/>
              <a:gd name="connsiteY1" fmla="*/ 0 h 2286000"/>
              <a:gd name="connsiteX2" fmla="*/ 4963162 w 4963162"/>
              <a:gd name="connsiteY2" fmla="*/ 2286000 h 2286000"/>
              <a:gd name="connsiteX3" fmla="*/ 0 w 4963162"/>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963162" h="2286000">
                <a:moveTo>
                  <a:pt x="0" y="0"/>
                </a:moveTo>
                <a:lnTo>
                  <a:pt x="4963162" y="0"/>
                </a:lnTo>
                <a:lnTo>
                  <a:pt x="4963162" y="2286000"/>
                </a:lnTo>
                <a:lnTo>
                  <a:pt x="0" y="2286000"/>
                </a:lnTo>
                <a:close/>
              </a:path>
            </a:pathLst>
          </a:custGeom>
        </p:spPr>
      </p:pic>
      <p:pic>
        <p:nvPicPr>
          <p:cNvPr id="9" name="图片 8">
            <a:extLst>
              <a:ext uri="{FF2B5EF4-FFF2-40B4-BE49-F238E27FC236}">
                <a16:creationId xmlns="" xmlns:a16="http://schemas.microsoft.com/office/drawing/2014/main" id="{A3E36DD3-F954-4C66-A1F7-73A36A246616}"/>
              </a:ext>
            </a:extLst>
          </p:cNvPr>
          <p:cNvPicPr>
            <a:picLocks noChangeAspect="1"/>
          </p:cNvPicPr>
          <p:nvPr userDrawn="1"/>
        </p:nvPicPr>
        <p:blipFill>
          <a:blip r:embed="rId4" cstate="email">
            <a:extLst>
              <a:ext uri="{28A0092B-C50C-407E-A947-70E740481C1C}">
                <a14:useLocalDpi xmlns:a14="http://schemas.microsoft.com/office/drawing/2010/main"/>
              </a:ext>
            </a:extLst>
          </a:blip>
          <a:srcRect/>
          <a:stretch>
            <a:fillRect/>
          </a:stretch>
        </p:blipFill>
        <p:spPr>
          <a:xfrm>
            <a:off x="8128000" y="2286000"/>
            <a:ext cx="4064000" cy="2286000"/>
          </a:xfrm>
          <a:custGeom>
            <a:avLst/>
            <a:gdLst>
              <a:gd name="connsiteX0" fmla="*/ 0 w 4064000"/>
              <a:gd name="connsiteY0" fmla="*/ 0 h 2286000"/>
              <a:gd name="connsiteX1" fmla="*/ 4064000 w 4064000"/>
              <a:gd name="connsiteY1" fmla="*/ 0 h 2286000"/>
              <a:gd name="connsiteX2" fmla="*/ 4064000 w 4064000"/>
              <a:gd name="connsiteY2" fmla="*/ 2286000 h 2286000"/>
              <a:gd name="connsiteX3" fmla="*/ 0 w 406400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064000" h="2286000">
                <a:moveTo>
                  <a:pt x="0" y="0"/>
                </a:moveTo>
                <a:lnTo>
                  <a:pt x="4064000" y="0"/>
                </a:lnTo>
                <a:lnTo>
                  <a:pt x="4064000" y="2286000"/>
                </a:lnTo>
                <a:lnTo>
                  <a:pt x="0" y="2286000"/>
                </a:lnTo>
                <a:close/>
              </a:path>
            </a:pathLst>
          </a:custGeom>
        </p:spPr>
      </p:pic>
      <p:pic>
        <p:nvPicPr>
          <p:cNvPr id="10" name="图片 9">
            <a:extLst>
              <a:ext uri="{FF2B5EF4-FFF2-40B4-BE49-F238E27FC236}">
                <a16:creationId xmlns="" xmlns:a16="http://schemas.microsoft.com/office/drawing/2014/main" id="{E46A8A5B-C693-475E-8DFC-728A9A27BB0F}"/>
              </a:ext>
            </a:extLst>
          </p:cNvPr>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a:xfrm>
            <a:off x="6100700" y="4572000"/>
            <a:ext cx="6091300" cy="2286000"/>
          </a:xfrm>
          <a:custGeom>
            <a:avLst/>
            <a:gdLst>
              <a:gd name="connsiteX0" fmla="*/ 0 w 6091300"/>
              <a:gd name="connsiteY0" fmla="*/ 0 h 2286000"/>
              <a:gd name="connsiteX1" fmla="*/ 6091300 w 6091300"/>
              <a:gd name="connsiteY1" fmla="*/ 0 h 2286000"/>
              <a:gd name="connsiteX2" fmla="*/ 6091300 w 6091300"/>
              <a:gd name="connsiteY2" fmla="*/ 2286000 h 2286000"/>
              <a:gd name="connsiteX3" fmla="*/ 0 w 609130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6091300" h="2286000">
                <a:moveTo>
                  <a:pt x="0" y="0"/>
                </a:moveTo>
                <a:lnTo>
                  <a:pt x="6091300" y="0"/>
                </a:lnTo>
                <a:lnTo>
                  <a:pt x="6091300" y="2286000"/>
                </a:lnTo>
                <a:lnTo>
                  <a:pt x="0" y="2286000"/>
                </a:lnTo>
                <a:close/>
              </a:path>
            </a:pathLst>
          </a:custGeom>
        </p:spPr>
      </p:pic>
      <p:pic>
        <p:nvPicPr>
          <p:cNvPr id="11" name="图片 10">
            <a:extLst>
              <a:ext uri="{FF2B5EF4-FFF2-40B4-BE49-F238E27FC236}">
                <a16:creationId xmlns="" xmlns:a16="http://schemas.microsoft.com/office/drawing/2014/main" id="{243CD94B-D573-40C4-8C9A-5357E71EEDE4}"/>
              </a:ext>
            </a:extLst>
          </p:cNvPr>
          <p:cNvPicPr>
            <a:picLocks noChangeAspect="1"/>
          </p:cNvPicPr>
          <p:nvPr userDrawn="1"/>
        </p:nvPicPr>
        <p:blipFill>
          <a:blip r:embed="rId6" cstate="email">
            <a:extLst>
              <a:ext uri="{28A0092B-C50C-407E-A947-70E740481C1C}">
                <a14:useLocalDpi xmlns:a14="http://schemas.microsoft.com/office/drawing/2010/main"/>
              </a:ext>
            </a:extLst>
          </a:blip>
          <a:srcRect/>
          <a:stretch>
            <a:fillRect/>
          </a:stretch>
        </p:blipFill>
        <p:spPr>
          <a:xfrm>
            <a:off x="0" y="4571999"/>
            <a:ext cx="6100700" cy="2287763"/>
          </a:xfrm>
          <a:custGeom>
            <a:avLst/>
            <a:gdLst>
              <a:gd name="connsiteX0" fmla="*/ 0 w 6096000"/>
              <a:gd name="connsiteY0" fmla="*/ 0 h 2286000"/>
              <a:gd name="connsiteX1" fmla="*/ 6096000 w 6096000"/>
              <a:gd name="connsiteY1" fmla="*/ 0 h 2286000"/>
              <a:gd name="connsiteX2" fmla="*/ 6096000 w 6096000"/>
              <a:gd name="connsiteY2" fmla="*/ 2286000 h 2286000"/>
              <a:gd name="connsiteX3" fmla="*/ 0 w 609600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6096000" h="2286000">
                <a:moveTo>
                  <a:pt x="0" y="0"/>
                </a:moveTo>
                <a:lnTo>
                  <a:pt x="6096000" y="0"/>
                </a:lnTo>
                <a:lnTo>
                  <a:pt x="6096000" y="2286000"/>
                </a:lnTo>
                <a:lnTo>
                  <a:pt x="0" y="2286000"/>
                </a:lnTo>
                <a:close/>
              </a:path>
            </a:pathLst>
          </a:custGeom>
        </p:spPr>
      </p:pic>
      <p:pic>
        <p:nvPicPr>
          <p:cNvPr id="12" name="图片 11">
            <a:extLst>
              <a:ext uri="{FF2B5EF4-FFF2-40B4-BE49-F238E27FC236}">
                <a16:creationId xmlns="" xmlns:a16="http://schemas.microsoft.com/office/drawing/2014/main" id="{B99CE0B6-53D1-449D-91BE-A594E881186B}"/>
              </a:ext>
            </a:extLst>
          </p:cNvPr>
          <p:cNvPicPr>
            <a:picLocks noChangeAspect="1"/>
          </p:cNvPicPr>
          <p:nvPr userDrawn="1"/>
        </p:nvPicPr>
        <p:blipFill>
          <a:blip r:embed="rId7" cstate="email">
            <a:extLst>
              <a:ext uri="{28A0092B-C50C-407E-A947-70E740481C1C}">
                <a14:useLocalDpi xmlns:a14="http://schemas.microsoft.com/office/drawing/2010/main"/>
              </a:ext>
            </a:extLst>
          </a:blip>
          <a:srcRect/>
          <a:stretch>
            <a:fillRect/>
          </a:stretch>
        </p:blipFill>
        <p:spPr>
          <a:xfrm>
            <a:off x="-1" y="0"/>
            <a:ext cx="4287519" cy="2286000"/>
          </a:xfrm>
          <a:custGeom>
            <a:avLst/>
            <a:gdLst>
              <a:gd name="connsiteX0" fmla="*/ 0 w 4287519"/>
              <a:gd name="connsiteY0" fmla="*/ 0 h 2286000"/>
              <a:gd name="connsiteX1" fmla="*/ 4287519 w 4287519"/>
              <a:gd name="connsiteY1" fmla="*/ 0 h 2286000"/>
              <a:gd name="connsiteX2" fmla="*/ 4287519 w 4287519"/>
              <a:gd name="connsiteY2" fmla="*/ 2286000 h 2286000"/>
              <a:gd name="connsiteX3" fmla="*/ 0 w 4287519"/>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287519" h="2286000">
                <a:moveTo>
                  <a:pt x="0" y="0"/>
                </a:moveTo>
                <a:lnTo>
                  <a:pt x="4287519" y="0"/>
                </a:lnTo>
                <a:lnTo>
                  <a:pt x="4287519" y="2286000"/>
                </a:lnTo>
                <a:lnTo>
                  <a:pt x="0" y="2286000"/>
                </a:lnTo>
                <a:close/>
              </a:path>
            </a:pathLst>
          </a:custGeom>
        </p:spPr>
      </p:pic>
      <p:pic>
        <p:nvPicPr>
          <p:cNvPr id="13" name="图片 12">
            <a:extLst>
              <a:ext uri="{FF2B5EF4-FFF2-40B4-BE49-F238E27FC236}">
                <a16:creationId xmlns="" xmlns:a16="http://schemas.microsoft.com/office/drawing/2014/main" id="{4F42519B-DD49-4617-9344-E568A1683B5B}"/>
              </a:ext>
            </a:extLst>
          </p:cNvPr>
          <p:cNvPicPr>
            <a:picLocks noChangeAspect="1"/>
          </p:cNvPicPr>
          <p:nvPr userDrawn="1"/>
        </p:nvPicPr>
        <p:blipFill>
          <a:blip r:embed="rId8" cstate="email">
            <a:extLst>
              <a:ext uri="{28A0092B-C50C-407E-A947-70E740481C1C}">
                <a14:useLocalDpi xmlns:a14="http://schemas.microsoft.com/office/drawing/2010/main"/>
              </a:ext>
            </a:extLst>
          </a:blip>
          <a:srcRect/>
          <a:stretch>
            <a:fillRect/>
          </a:stretch>
        </p:blipFill>
        <p:spPr>
          <a:xfrm>
            <a:off x="0" y="2286000"/>
            <a:ext cx="3388358" cy="2286000"/>
          </a:xfrm>
          <a:custGeom>
            <a:avLst/>
            <a:gdLst>
              <a:gd name="connsiteX0" fmla="*/ 0 w 3388358"/>
              <a:gd name="connsiteY0" fmla="*/ 0 h 2286000"/>
              <a:gd name="connsiteX1" fmla="*/ 3388358 w 3388358"/>
              <a:gd name="connsiteY1" fmla="*/ 0 h 2286000"/>
              <a:gd name="connsiteX2" fmla="*/ 3388358 w 3388358"/>
              <a:gd name="connsiteY2" fmla="*/ 2286000 h 2286000"/>
              <a:gd name="connsiteX3" fmla="*/ 0 w 3388358"/>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3388358" h="2286000">
                <a:moveTo>
                  <a:pt x="0" y="0"/>
                </a:moveTo>
                <a:lnTo>
                  <a:pt x="3388358" y="0"/>
                </a:lnTo>
                <a:lnTo>
                  <a:pt x="3388358" y="2286000"/>
                </a:lnTo>
                <a:lnTo>
                  <a:pt x="0" y="2286000"/>
                </a:lnTo>
                <a:close/>
              </a:path>
            </a:pathLst>
          </a:custGeom>
        </p:spPr>
      </p:pic>
      <p:pic>
        <p:nvPicPr>
          <p:cNvPr id="14" name="图片 13">
            <a:extLst>
              <a:ext uri="{FF2B5EF4-FFF2-40B4-BE49-F238E27FC236}">
                <a16:creationId xmlns="" xmlns:a16="http://schemas.microsoft.com/office/drawing/2014/main" id="{AE3BE8F4-8BF5-42A2-A93A-412C300B1CB1}"/>
              </a:ext>
            </a:extLst>
          </p:cNvPr>
          <p:cNvPicPr>
            <a:picLocks noChangeAspect="1"/>
          </p:cNvPicPr>
          <p:nvPr userDrawn="1"/>
        </p:nvPicPr>
        <p:blipFill>
          <a:blip r:embed="rId9" cstate="email">
            <a:extLst>
              <a:ext uri="{28A0092B-C50C-407E-A947-70E740481C1C}">
                <a14:useLocalDpi xmlns:a14="http://schemas.microsoft.com/office/drawing/2010/main"/>
              </a:ext>
            </a:extLst>
          </a:blip>
          <a:srcRect/>
          <a:stretch>
            <a:fillRect/>
          </a:stretch>
        </p:blipFill>
        <p:spPr>
          <a:xfrm>
            <a:off x="9250680" y="0"/>
            <a:ext cx="2941320" cy="2286000"/>
          </a:xfrm>
          <a:custGeom>
            <a:avLst/>
            <a:gdLst>
              <a:gd name="connsiteX0" fmla="*/ 0 w 2941320"/>
              <a:gd name="connsiteY0" fmla="*/ 0 h 2286000"/>
              <a:gd name="connsiteX1" fmla="*/ 2941320 w 2941320"/>
              <a:gd name="connsiteY1" fmla="*/ 0 h 2286000"/>
              <a:gd name="connsiteX2" fmla="*/ 2941320 w 2941320"/>
              <a:gd name="connsiteY2" fmla="*/ 2286000 h 2286000"/>
              <a:gd name="connsiteX3" fmla="*/ 0 w 294132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2941320" h="2286000">
                <a:moveTo>
                  <a:pt x="0" y="0"/>
                </a:moveTo>
                <a:lnTo>
                  <a:pt x="2941320" y="0"/>
                </a:lnTo>
                <a:lnTo>
                  <a:pt x="2941320" y="2286000"/>
                </a:lnTo>
                <a:lnTo>
                  <a:pt x="0" y="2286000"/>
                </a:lnTo>
                <a:close/>
              </a:path>
            </a:pathLst>
          </a:custGeom>
        </p:spPr>
      </p:pic>
      <p:sp>
        <p:nvSpPr>
          <p:cNvPr id="15" name="矩形 14">
            <a:extLst>
              <a:ext uri="{FF2B5EF4-FFF2-40B4-BE49-F238E27FC236}">
                <a16:creationId xmlns="" xmlns:a16="http://schemas.microsoft.com/office/drawing/2014/main" id="{6A5CD833-D5B0-47F6-A5D0-B8B1D7B66094}"/>
              </a:ext>
            </a:extLst>
          </p:cNvPr>
          <p:cNvSpPr/>
          <p:nvPr userDrawn="1"/>
        </p:nvSpPr>
        <p:spPr>
          <a:xfrm>
            <a:off x="0" y="0"/>
            <a:ext cx="12192000" cy="6858000"/>
          </a:xfrm>
          <a:prstGeom prst="rect">
            <a:avLst/>
          </a:prstGeom>
          <a:solidFill>
            <a:schemeClr val="bg1">
              <a:lumMod val="95000"/>
              <a:alpha val="90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任意多边形: 形状 15">
            <a:extLst>
              <a:ext uri="{FF2B5EF4-FFF2-40B4-BE49-F238E27FC236}">
                <a16:creationId xmlns="" xmlns:a16="http://schemas.microsoft.com/office/drawing/2014/main" id="{31AFAE88-3456-456A-90C8-0269D2D4F3CC}"/>
              </a:ext>
            </a:extLst>
          </p:cNvPr>
          <p:cNvSpPr/>
          <p:nvPr userDrawn="1"/>
        </p:nvSpPr>
        <p:spPr>
          <a:xfrm>
            <a:off x="-1203960" y="3368901"/>
            <a:ext cx="15100333" cy="1584635"/>
          </a:xfrm>
          <a:custGeom>
            <a:avLst/>
            <a:gdLst>
              <a:gd name="connsiteX0" fmla="*/ 0 w 14996160"/>
              <a:gd name="connsiteY0" fmla="*/ 0 h 1558125"/>
              <a:gd name="connsiteX1" fmla="*/ 7955280 w 14996160"/>
              <a:gd name="connsiteY1" fmla="*/ 1554480 h 1558125"/>
              <a:gd name="connsiteX2" fmla="*/ 11643360 w 14996160"/>
              <a:gd name="connsiteY2" fmla="*/ 426720 h 1558125"/>
              <a:gd name="connsiteX3" fmla="*/ 14996160 w 14996160"/>
              <a:gd name="connsiteY3" fmla="*/ 304800 h 1558125"/>
              <a:gd name="connsiteX0" fmla="*/ 0 w 14996160"/>
              <a:gd name="connsiteY0" fmla="*/ 0 h 1556746"/>
              <a:gd name="connsiteX1" fmla="*/ 7955280 w 14996160"/>
              <a:gd name="connsiteY1" fmla="*/ 1554480 h 1556746"/>
              <a:gd name="connsiteX2" fmla="*/ 12117922 w 14996160"/>
              <a:gd name="connsiteY2" fmla="*/ 345698 h 1556746"/>
              <a:gd name="connsiteX3" fmla="*/ 14996160 w 14996160"/>
              <a:gd name="connsiteY3" fmla="*/ 304800 h 1556746"/>
              <a:gd name="connsiteX0" fmla="*/ 0 w 15100333"/>
              <a:gd name="connsiteY0" fmla="*/ 0 h 1556703"/>
              <a:gd name="connsiteX1" fmla="*/ 7955280 w 15100333"/>
              <a:gd name="connsiteY1" fmla="*/ 1554480 h 1556703"/>
              <a:gd name="connsiteX2" fmla="*/ 12117922 w 15100333"/>
              <a:gd name="connsiteY2" fmla="*/ 345698 h 1556703"/>
              <a:gd name="connsiteX3" fmla="*/ 15100333 w 15100333"/>
              <a:gd name="connsiteY3" fmla="*/ 432121 h 1556703"/>
              <a:gd name="connsiteX0" fmla="*/ 0 w 15100333"/>
              <a:gd name="connsiteY0" fmla="*/ 0 h 1584635"/>
              <a:gd name="connsiteX1" fmla="*/ 7955280 w 15100333"/>
              <a:gd name="connsiteY1" fmla="*/ 1554480 h 1584635"/>
              <a:gd name="connsiteX2" fmla="*/ 12117922 w 15100333"/>
              <a:gd name="connsiteY2" fmla="*/ 345698 h 1584635"/>
              <a:gd name="connsiteX3" fmla="*/ 15100333 w 15100333"/>
              <a:gd name="connsiteY3" fmla="*/ 432121 h 1584635"/>
            </a:gdLst>
            <a:ahLst/>
            <a:cxnLst>
              <a:cxn ang="0">
                <a:pos x="connsiteX0" y="connsiteY0"/>
              </a:cxn>
              <a:cxn ang="0">
                <a:pos x="connsiteX1" y="connsiteY1"/>
              </a:cxn>
              <a:cxn ang="0">
                <a:pos x="connsiteX2" y="connsiteY2"/>
              </a:cxn>
              <a:cxn ang="0">
                <a:pos x="connsiteX3" y="connsiteY3"/>
              </a:cxn>
            </a:cxnLst>
            <a:rect l="l" t="t" r="r" b="b"/>
            <a:pathLst>
              <a:path w="15100333" h="1584635">
                <a:moveTo>
                  <a:pt x="0" y="0"/>
                </a:moveTo>
                <a:cubicBezTo>
                  <a:pt x="3007360" y="741680"/>
                  <a:pt x="5900902" y="1774656"/>
                  <a:pt x="7955280" y="1554480"/>
                </a:cubicBezTo>
                <a:cubicBezTo>
                  <a:pt x="10009658" y="1334304"/>
                  <a:pt x="10927080" y="532758"/>
                  <a:pt x="12117922" y="345698"/>
                </a:cubicBezTo>
                <a:cubicBezTo>
                  <a:pt x="13308764" y="158638"/>
                  <a:pt x="14010673" y="388941"/>
                  <a:pt x="15100333" y="432121"/>
                </a:cubicBezTo>
              </a:path>
            </a:pathLst>
          </a:custGeom>
          <a:noFill/>
          <a:ln w="6350">
            <a:gradFill>
              <a:gsLst>
                <a:gs pos="49700">
                  <a:schemeClr val="accent2">
                    <a:alpha val="0"/>
                  </a:schemeClr>
                </a:gs>
                <a:gs pos="0">
                  <a:schemeClr val="accent2"/>
                </a:gs>
                <a:gs pos="100000">
                  <a:schemeClr val="accent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7" name="任意多边形: 形状 16">
            <a:extLst>
              <a:ext uri="{FF2B5EF4-FFF2-40B4-BE49-F238E27FC236}">
                <a16:creationId xmlns="" xmlns:a16="http://schemas.microsoft.com/office/drawing/2014/main" id="{5E3435BF-1C63-43CA-B01E-444308E068CE}"/>
              </a:ext>
            </a:extLst>
          </p:cNvPr>
          <p:cNvSpPr/>
          <p:nvPr userDrawn="1"/>
        </p:nvSpPr>
        <p:spPr>
          <a:xfrm>
            <a:off x="-1600200" y="3186022"/>
            <a:ext cx="15300960" cy="1788453"/>
          </a:xfrm>
          <a:custGeom>
            <a:avLst/>
            <a:gdLst>
              <a:gd name="connsiteX0" fmla="*/ 0 w 15300960"/>
              <a:gd name="connsiteY0" fmla="*/ 914400 h 1788453"/>
              <a:gd name="connsiteX1" fmla="*/ 2468880 w 15300960"/>
              <a:gd name="connsiteY1" fmla="*/ 1645920 h 1788453"/>
              <a:gd name="connsiteX2" fmla="*/ 6949440 w 15300960"/>
              <a:gd name="connsiteY2" fmla="*/ 1005840 h 1788453"/>
              <a:gd name="connsiteX3" fmla="*/ 9997440 w 15300960"/>
              <a:gd name="connsiteY3" fmla="*/ 1767840 h 1788453"/>
              <a:gd name="connsiteX4" fmla="*/ 15300960 w 15300960"/>
              <a:gd name="connsiteY4" fmla="*/ 0 h 1788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0960" h="1788453">
                <a:moveTo>
                  <a:pt x="0" y="914400"/>
                </a:moveTo>
                <a:cubicBezTo>
                  <a:pt x="655320" y="1272540"/>
                  <a:pt x="1310640" y="1630680"/>
                  <a:pt x="2468880" y="1645920"/>
                </a:cubicBezTo>
                <a:cubicBezTo>
                  <a:pt x="3627120" y="1661160"/>
                  <a:pt x="5694680" y="985520"/>
                  <a:pt x="6949440" y="1005840"/>
                </a:cubicBezTo>
                <a:cubicBezTo>
                  <a:pt x="8204200" y="1026160"/>
                  <a:pt x="8605520" y="1935480"/>
                  <a:pt x="9997440" y="1767840"/>
                </a:cubicBezTo>
                <a:cubicBezTo>
                  <a:pt x="11389360" y="1600200"/>
                  <a:pt x="13345160" y="800100"/>
                  <a:pt x="15300960" y="0"/>
                </a:cubicBezTo>
              </a:path>
            </a:pathLst>
          </a:custGeom>
          <a:noFill/>
          <a:ln w="6350">
            <a:gradFill>
              <a:gsLst>
                <a:gs pos="70344">
                  <a:schemeClr val="accent2">
                    <a:alpha val="0"/>
                  </a:schemeClr>
                </a:gs>
                <a:gs pos="43000">
                  <a:schemeClr val="accent2">
                    <a:alpha val="0"/>
                  </a:schemeClr>
                </a:gs>
                <a:gs pos="100000">
                  <a:schemeClr val="accent2"/>
                </a:gs>
                <a:gs pos="0">
                  <a:schemeClr val="accent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noFill/>
            </a:endParaRPr>
          </a:p>
        </p:txBody>
      </p:sp>
      <p:grpSp>
        <p:nvGrpSpPr>
          <p:cNvPr id="18" name="组合 17">
            <a:extLst>
              <a:ext uri="{FF2B5EF4-FFF2-40B4-BE49-F238E27FC236}">
                <a16:creationId xmlns="" xmlns:a16="http://schemas.microsoft.com/office/drawing/2014/main" id="{A5902D39-84E8-48F8-9FDE-D27130233AE2}"/>
              </a:ext>
            </a:extLst>
          </p:cNvPr>
          <p:cNvGrpSpPr/>
          <p:nvPr userDrawn="1"/>
        </p:nvGrpSpPr>
        <p:grpSpPr>
          <a:xfrm>
            <a:off x="5085144" y="877709"/>
            <a:ext cx="2021712" cy="619174"/>
            <a:chOff x="4954881" y="1942452"/>
            <a:chExt cx="6214687" cy="1903328"/>
          </a:xfrm>
          <a:solidFill>
            <a:schemeClr val="accent1"/>
          </a:solidFill>
        </p:grpSpPr>
        <p:grpSp>
          <p:nvGrpSpPr>
            <p:cNvPr id="19" name="íślïdé">
              <a:extLst>
                <a:ext uri="{FF2B5EF4-FFF2-40B4-BE49-F238E27FC236}">
                  <a16:creationId xmlns="" xmlns:a16="http://schemas.microsoft.com/office/drawing/2014/main" id="{84A73688-5227-4FA8-AE82-E81C22536703}"/>
                </a:ext>
              </a:extLst>
            </p:cNvPr>
            <p:cNvGrpSpPr/>
            <p:nvPr/>
          </p:nvGrpSpPr>
          <p:grpSpPr>
            <a:xfrm>
              <a:off x="4954881" y="1942452"/>
              <a:ext cx="1901067" cy="1903328"/>
              <a:chOff x="1735138" y="2095500"/>
              <a:chExt cx="2667000" cy="2670175"/>
            </a:xfrm>
            <a:grpFill/>
          </p:grpSpPr>
          <p:sp>
            <p:nvSpPr>
              <p:cNvPr id="26" name="ïṡḻïḍê">
                <a:extLst>
                  <a:ext uri="{FF2B5EF4-FFF2-40B4-BE49-F238E27FC236}">
                    <a16:creationId xmlns="" xmlns:a16="http://schemas.microsoft.com/office/drawing/2014/main" id="{3FD7098E-E1E3-4762-BE62-9573986C8238}"/>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lîḍè">
                <a:extLst>
                  <a:ext uri="{FF2B5EF4-FFF2-40B4-BE49-F238E27FC236}">
                    <a16:creationId xmlns="" xmlns:a16="http://schemas.microsoft.com/office/drawing/2014/main" id="{44F58A9C-A1B2-4FF1-8A2D-5489A995AA1B}"/>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îSļiḋé">
                <a:extLst>
                  <a:ext uri="{FF2B5EF4-FFF2-40B4-BE49-F238E27FC236}">
                    <a16:creationId xmlns="" xmlns:a16="http://schemas.microsoft.com/office/drawing/2014/main" id="{F2FDD144-01AA-4579-BD31-657A83AE051A}"/>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ŝļîḍé">
                <a:extLst>
                  <a:ext uri="{FF2B5EF4-FFF2-40B4-BE49-F238E27FC236}">
                    <a16:creationId xmlns="" xmlns:a16="http://schemas.microsoft.com/office/drawing/2014/main" id="{895C3C5C-8152-46BB-8F49-0EF6C5075298}"/>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ïṩḻiďé">
                <a:extLst>
                  <a:ext uri="{FF2B5EF4-FFF2-40B4-BE49-F238E27FC236}">
                    <a16:creationId xmlns="" xmlns:a16="http://schemas.microsoft.com/office/drawing/2014/main" id="{172ACC33-8508-47FF-A96B-41632815737C}"/>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ṣ1ïḓè">
                <a:extLst>
                  <a:ext uri="{FF2B5EF4-FFF2-40B4-BE49-F238E27FC236}">
                    <a16:creationId xmlns="" xmlns:a16="http://schemas.microsoft.com/office/drawing/2014/main" id="{06E5BD8E-B84D-427D-A696-72232D5A0BE9}"/>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sḻíḓê">
                <a:extLst>
                  <a:ext uri="{FF2B5EF4-FFF2-40B4-BE49-F238E27FC236}">
                    <a16:creationId xmlns="" xmlns:a16="http://schemas.microsoft.com/office/drawing/2014/main" id="{6318E592-1C6E-4BAF-9B9A-638FB48D1F3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ïşḷîďè">
                <a:extLst>
                  <a:ext uri="{FF2B5EF4-FFF2-40B4-BE49-F238E27FC236}">
                    <a16:creationId xmlns="" xmlns:a16="http://schemas.microsoft.com/office/drawing/2014/main" id="{5EE8B0DD-377C-4814-B00A-21A707DB3A5D}"/>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ṡlïḋe">
                <a:extLst>
                  <a:ext uri="{FF2B5EF4-FFF2-40B4-BE49-F238E27FC236}">
                    <a16:creationId xmlns="" xmlns:a16="http://schemas.microsoft.com/office/drawing/2014/main" id="{F348FD55-7239-4823-B0BD-2A3913220A1D}"/>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í$ḻíde">
                <a:extLst>
                  <a:ext uri="{FF2B5EF4-FFF2-40B4-BE49-F238E27FC236}">
                    <a16:creationId xmlns="" xmlns:a16="http://schemas.microsoft.com/office/drawing/2014/main" id="{C3B85BB0-70A8-46EB-B1A0-2FCFF8476F5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ŝľîḑê">
                <a:extLst>
                  <a:ext uri="{FF2B5EF4-FFF2-40B4-BE49-F238E27FC236}">
                    <a16:creationId xmlns="" xmlns:a16="http://schemas.microsoft.com/office/drawing/2014/main" id="{498A1A8C-5EC8-4E5D-AB6C-988553086AC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išlíḑe">
                <a:extLst>
                  <a:ext uri="{FF2B5EF4-FFF2-40B4-BE49-F238E27FC236}">
                    <a16:creationId xmlns="" xmlns:a16="http://schemas.microsoft.com/office/drawing/2014/main" id="{BCF89601-D181-4A41-A816-717344DBAEB6}"/>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ṩḻîḓè">
                <a:extLst>
                  <a:ext uri="{FF2B5EF4-FFF2-40B4-BE49-F238E27FC236}">
                    <a16:creationId xmlns="" xmlns:a16="http://schemas.microsoft.com/office/drawing/2014/main" id="{ADDDD481-0E4B-44DA-AB8A-3103E29112E2}"/>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sļîḑè">
                <a:extLst>
                  <a:ext uri="{FF2B5EF4-FFF2-40B4-BE49-F238E27FC236}">
                    <a16:creationId xmlns="" xmlns:a16="http://schemas.microsoft.com/office/drawing/2014/main" id="{10BD0B24-4650-4254-BB57-D2DCE0F331E9}"/>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20" name="íšľïḋé">
              <a:extLst>
                <a:ext uri="{FF2B5EF4-FFF2-40B4-BE49-F238E27FC236}">
                  <a16:creationId xmlns="" xmlns:a16="http://schemas.microsoft.com/office/drawing/2014/main" id="{CD2F6378-F284-41C3-8E15-3F0C5B2C150B}"/>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21" name="í$ļîdé">
              <a:extLst>
                <a:ext uri="{FF2B5EF4-FFF2-40B4-BE49-F238E27FC236}">
                  <a16:creationId xmlns="" xmlns:a16="http://schemas.microsoft.com/office/drawing/2014/main" id="{80B86CAB-15A1-4DAD-889B-DEC94A566ADB}"/>
                </a:ext>
              </a:extLst>
            </p:cNvPr>
            <p:cNvGrpSpPr/>
            <p:nvPr/>
          </p:nvGrpSpPr>
          <p:grpSpPr>
            <a:xfrm>
              <a:off x="7354984" y="2180085"/>
              <a:ext cx="3612032" cy="965243"/>
              <a:chOff x="5102226" y="2428875"/>
              <a:chExt cx="5067300" cy="1354138"/>
            </a:xfrm>
            <a:grpFill/>
          </p:grpSpPr>
          <p:sp>
            <p:nvSpPr>
              <p:cNvPr id="22" name="ís1ïḋe">
                <a:extLst>
                  <a:ext uri="{FF2B5EF4-FFF2-40B4-BE49-F238E27FC236}">
                    <a16:creationId xmlns="" xmlns:a16="http://schemas.microsoft.com/office/drawing/2014/main" id="{8724A107-1D9E-4ABC-98A7-61C42D3ACF9E}"/>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ślïḍê">
                <a:extLst>
                  <a:ext uri="{FF2B5EF4-FFF2-40B4-BE49-F238E27FC236}">
                    <a16:creationId xmlns="" xmlns:a16="http://schemas.microsoft.com/office/drawing/2014/main" id="{220E3C49-576F-4014-B387-F58DA7875F17}"/>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iśḷiḍê">
                <a:extLst>
                  <a:ext uri="{FF2B5EF4-FFF2-40B4-BE49-F238E27FC236}">
                    <a16:creationId xmlns="" xmlns:a16="http://schemas.microsoft.com/office/drawing/2014/main" id="{74C9B17E-7655-4965-8E85-6FCE0324ECEE}"/>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iṧľíḑe">
                <a:extLst>
                  <a:ext uri="{FF2B5EF4-FFF2-40B4-BE49-F238E27FC236}">
                    <a16:creationId xmlns="" xmlns:a16="http://schemas.microsoft.com/office/drawing/2014/main" id="{65C63000-FF24-446E-8C05-9DA7FAB763C5}"/>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56" name="直接连接符 55">
            <a:extLst>
              <a:ext uri="{FF2B5EF4-FFF2-40B4-BE49-F238E27FC236}">
                <a16:creationId xmlns="" xmlns:a16="http://schemas.microsoft.com/office/drawing/2014/main" id="{7319E0C8-B29E-4B36-AB46-B8DB66E5C57D}"/>
              </a:ext>
            </a:extLst>
          </p:cNvPr>
          <p:cNvCxnSpPr>
            <a:cxnSpLocks/>
          </p:cNvCxnSpPr>
          <p:nvPr userDrawn="1"/>
        </p:nvCxnSpPr>
        <p:spPr>
          <a:xfrm>
            <a:off x="-1" y="23150"/>
            <a:ext cx="12192001" cy="0"/>
          </a:xfrm>
          <a:prstGeom prst="line">
            <a:avLst/>
          </a:prstGeom>
          <a:ln w="76200">
            <a:gradFill>
              <a:gsLst>
                <a:gs pos="0">
                  <a:schemeClr val="accent1"/>
                </a:gs>
                <a:gs pos="100000">
                  <a:schemeClr val="accent3"/>
                </a:gs>
              </a:gsLst>
              <a:lin ang="0" scaled="0"/>
            </a:gra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9F865A6D-B4F4-45E4-A4E8-5B4030A71EC4}"/>
              </a:ext>
            </a:extLst>
          </p:cNvPr>
          <p:cNvCxnSpPr>
            <a:cxnSpLocks/>
          </p:cNvCxnSpPr>
          <p:nvPr userDrawn="1"/>
        </p:nvCxnSpPr>
        <p:spPr>
          <a:xfrm>
            <a:off x="-1" y="6840510"/>
            <a:ext cx="12190829" cy="0"/>
          </a:xfrm>
          <a:prstGeom prst="line">
            <a:avLst/>
          </a:prstGeom>
          <a:ln w="38100">
            <a:gradFill>
              <a:gsLst>
                <a:gs pos="0">
                  <a:schemeClr val="accent3"/>
                </a:gs>
                <a:gs pos="100000">
                  <a:schemeClr val="accent1"/>
                </a:gs>
              </a:gsLst>
              <a:lin ang="0" scaled="0"/>
            </a:gradFill>
          </a:ln>
        </p:spPr>
        <p:style>
          <a:lnRef idx="1">
            <a:schemeClr val="accent1"/>
          </a:lnRef>
          <a:fillRef idx="0">
            <a:schemeClr val="accent1"/>
          </a:fillRef>
          <a:effectRef idx="0">
            <a:schemeClr val="accent1"/>
          </a:effectRef>
          <a:fontRef idx="minor">
            <a:schemeClr val="tx1"/>
          </a:fontRef>
        </p:style>
      </p:cxnSp>
      <p:sp>
        <p:nvSpPr>
          <p:cNvPr id="70" name="文本占位符 69">
            <a:extLst>
              <a:ext uri="{FF2B5EF4-FFF2-40B4-BE49-F238E27FC236}">
                <a16:creationId xmlns="" xmlns:a16="http://schemas.microsoft.com/office/drawing/2014/main" id="{CBF304ED-BF54-4D8C-BE7A-8A035BE6E59B}"/>
              </a:ext>
            </a:extLst>
          </p:cNvPr>
          <p:cNvSpPr>
            <a:spLocks noGrp="1"/>
          </p:cNvSpPr>
          <p:nvPr>
            <p:ph type="body" sz="quarter" idx="10" hasCustomPrompt="1"/>
          </p:nvPr>
        </p:nvSpPr>
        <p:spPr>
          <a:xfrm>
            <a:off x="1793855" y="2014538"/>
            <a:ext cx="8604291" cy="620712"/>
          </a:xfrm>
          <a:prstGeom prst="rect">
            <a:avLst/>
          </a:prstGeom>
        </p:spPr>
        <p:txBody>
          <a:bodyPr anchor="ctr" anchorCtr="0">
            <a:noAutofit/>
          </a:bodyPr>
          <a:lstStyle>
            <a:lvl1pPr marL="0" indent="0" algn="ctr">
              <a:buNone/>
              <a:defRPr sz="4400" b="1">
                <a:solidFill>
                  <a:schemeClr val="tx1">
                    <a:lumMod val="85000"/>
                    <a:lumOff val="15000"/>
                  </a:schemeClr>
                </a:solidFill>
              </a:defRPr>
            </a:lvl1pPr>
          </a:lstStyle>
          <a:p>
            <a:pPr lvl="0"/>
            <a:r>
              <a:rPr lang="zh-CN" altLang="en-US" dirty="0"/>
              <a:t>请在这里输入你的标题</a:t>
            </a:r>
          </a:p>
        </p:txBody>
      </p:sp>
      <p:sp>
        <p:nvSpPr>
          <p:cNvPr id="71" name="文本占位符 69">
            <a:extLst>
              <a:ext uri="{FF2B5EF4-FFF2-40B4-BE49-F238E27FC236}">
                <a16:creationId xmlns="" xmlns:a16="http://schemas.microsoft.com/office/drawing/2014/main" id="{857377BF-9F4D-4F93-95DA-EE2F77097A50}"/>
              </a:ext>
            </a:extLst>
          </p:cNvPr>
          <p:cNvSpPr>
            <a:spLocks noGrp="1"/>
          </p:cNvSpPr>
          <p:nvPr>
            <p:ph type="body" sz="quarter" idx="11" hasCustomPrompt="1"/>
          </p:nvPr>
        </p:nvSpPr>
        <p:spPr>
          <a:xfrm>
            <a:off x="1793855" y="2691492"/>
            <a:ext cx="8604291" cy="295873"/>
          </a:xfrm>
          <a:prstGeom prst="rect">
            <a:avLst/>
          </a:prstGeom>
        </p:spPr>
        <p:txBody>
          <a:bodyPr anchor="ctr" anchorCtr="0">
            <a:noAutofit/>
          </a:bodyPr>
          <a:lstStyle>
            <a:lvl1pPr marL="0" indent="0" algn="dist">
              <a:buNone/>
              <a:defRPr sz="1800" b="0">
                <a:solidFill>
                  <a:schemeClr val="tx1">
                    <a:lumMod val="85000"/>
                    <a:lumOff val="15000"/>
                  </a:schemeClr>
                </a:solidFill>
                <a:latin typeface="+mn-lt"/>
              </a:defRPr>
            </a:lvl1pPr>
          </a:lstStyle>
          <a:p>
            <a:pPr lvl="0"/>
            <a:r>
              <a:rPr lang="en-US" altLang="zh-CN" dirty="0"/>
              <a:t>Your</a:t>
            </a:r>
            <a:r>
              <a:rPr lang="zh-CN" altLang="en-US" dirty="0"/>
              <a:t> </a:t>
            </a:r>
            <a:r>
              <a:rPr lang="en-US" altLang="zh-CN" dirty="0"/>
              <a:t>English Title Here</a:t>
            </a:r>
            <a:endParaRPr lang="zh-CN" altLang="en-US" dirty="0"/>
          </a:p>
        </p:txBody>
      </p:sp>
    </p:spTree>
    <p:extLst>
      <p:ext uri="{BB962C8B-B14F-4D97-AF65-F5344CB8AC3E}">
        <p14:creationId xmlns:p14="http://schemas.microsoft.com/office/powerpoint/2010/main" val="163671290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23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3" name="任意多边形: 形状 72">
            <a:extLst>
              <a:ext uri="{FF2B5EF4-FFF2-40B4-BE49-F238E27FC236}">
                <a16:creationId xmlns="" xmlns:a16="http://schemas.microsoft.com/office/drawing/2014/main" id="{E420C1A6-6C54-409C-8643-362BE01422D6}"/>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2" name="任意多边形: 形状 71">
            <a:extLst>
              <a:ext uri="{FF2B5EF4-FFF2-40B4-BE49-F238E27FC236}">
                <a16:creationId xmlns="" xmlns:a16="http://schemas.microsoft.com/office/drawing/2014/main" id="{104F9700-6150-4499-9902-2506394CA20C}"/>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71" name="图片占位符 70">
            <a:extLst>
              <a:ext uri="{FF2B5EF4-FFF2-40B4-BE49-F238E27FC236}">
                <a16:creationId xmlns="" xmlns:a16="http://schemas.microsoft.com/office/drawing/2014/main" id="{CA836DB9-0287-49AD-871A-46451CDFACD7}"/>
              </a:ext>
            </a:extLst>
          </p:cNvPr>
          <p:cNvSpPr>
            <a:spLocks noGrp="1"/>
          </p:cNvSpPr>
          <p:nvPr userDrawn="1">
            <p:ph type="pic" sz="quarter" idx="11"/>
          </p:nvPr>
        </p:nvSpPr>
        <p:spPr>
          <a:xfrm>
            <a:off x="2735580" y="1836420"/>
            <a:ext cx="1998466" cy="4348070"/>
          </a:xfrm>
          <a:custGeom>
            <a:avLst/>
            <a:gdLst>
              <a:gd name="connsiteX0" fmla="*/ 326027 w 1956122"/>
              <a:gd name="connsiteY0" fmla="*/ 0 h 4235450"/>
              <a:gd name="connsiteX1" fmla="*/ 1630095 w 1956122"/>
              <a:gd name="connsiteY1" fmla="*/ 0 h 4235450"/>
              <a:gd name="connsiteX2" fmla="*/ 1956122 w 1956122"/>
              <a:gd name="connsiteY2" fmla="*/ 326027 h 4235450"/>
              <a:gd name="connsiteX3" fmla="*/ 1956122 w 1956122"/>
              <a:gd name="connsiteY3" fmla="*/ 3909423 h 4235450"/>
              <a:gd name="connsiteX4" fmla="*/ 1630095 w 1956122"/>
              <a:gd name="connsiteY4" fmla="*/ 4235450 h 4235450"/>
              <a:gd name="connsiteX5" fmla="*/ 326027 w 1956122"/>
              <a:gd name="connsiteY5" fmla="*/ 4235450 h 4235450"/>
              <a:gd name="connsiteX6" fmla="*/ 0 w 1956122"/>
              <a:gd name="connsiteY6" fmla="*/ 3909423 h 4235450"/>
              <a:gd name="connsiteX7" fmla="*/ 0 w 1956122"/>
              <a:gd name="connsiteY7" fmla="*/ 326027 h 4235450"/>
              <a:gd name="connsiteX8" fmla="*/ 326027 w 1956122"/>
              <a:gd name="connsiteY8" fmla="*/ 0 h 4235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56122" h="4235450">
                <a:moveTo>
                  <a:pt x="326027" y="0"/>
                </a:moveTo>
                <a:lnTo>
                  <a:pt x="1630095" y="0"/>
                </a:lnTo>
                <a:cubicBezTo>
                  <a:pt x="1810155" y="0"/>
                  <a:pt x="1956122" y="145967"/>
                  <a:pt x="1956122" y="326027"/>
                </a:cubicBezTo>
                <a:lnTo>
                  <a:pt x="1956122" y="3909423"/>
                </a:lnTo>
                <a:cubicBezTo>
                  <a:pt x="1956122" y="4089483"/>
                  <a:pt x="1810155" y="4235450"/>
                  <a:pt x="1630095" y="4235450"/>
                </a:cubicBezTo>
                <a:lnTo>
                  <a:pt x="326027" y="4235450"/>
                </a:lnTo>
                <a:cubicBezTo>
                  <a:pt x="145967" y="4235450"/>
                  <a:pt x="0" y="4089483"/>
                  <a:pt x="0" y="3909423"/>
                </a:cubicBezTo>
                <a:lnTo>
                  <a:pt x="0" y="326027"/>
                </a:lnTo>
                <a:cubicBezTo>
                  <a:pt x="0" y="145967"/>
                  <a:pt x="145967" y="0"/>
                  <a:pt x="326027"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237309264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22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 xmlns:a16="http://schemas.microsoft.com/office/drawing/2014/main" id="{7372C2CD-6D77-4376-99FE-6E806EC1DD04}"/>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 xmlns:a16="http://schemas.microsoft.com/office/drawing/2014/main" id="{B7EE780D-36D6-41F8-A5F3-E018F4CD9813}"/>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 xmlns:a16="http://schemas.microsoft.com/office/drawing/2014/main" id="{00F5A8AE-E0A1-409C-95D7-D3770B97140E}"/>
              </a:ext>
            </a:extLst>
          </p:cNvPr>
          <p:cNvSpPr>
            <a:spLocks noGrp="1"/>
          </p:cNvSpPr>
          <p:nvPr userDrawn="1">
            <p:ph type="pic" sz="quarter" idx="11"/>
          </p:nvPr>
        </p:nvSpPr>
        <p:spPr>
          <a:xfrm>
            <a:off x="5564114" y="2078322"/>
            <a:ext cx="5962143" cy="3353051"/>
          </a:xfrm>
          <a:prstGeom prst="rect">
            <a:avLst/>
          </a:prstGeom>
        </p:spPr>
        <p:txBody>
          <a:bodyPr/>
          <a:lstStyle/>
          <a:p>
            <a:endParaRPr lang="zh-CN" altLang="en-US"/>
          </a:p>
        </p:txBody>
      </p:sp>
    </p:spTree>
    <p:extLst>
      <p:ext uri="{BB962C8B-B14F-4D97-AF65-F5344CB8AC3E}">
        <p14:creationId xmlns:p14="http://schemas.microsoft.com/office/powerpoint/2010/main" val="395231802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21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5" name="文本占位符 4">
            <a:extLst>
              <a:ext uri="{FF2B5EF4-FFF2-40B4-BE49-F238E27FC236}">
                <a16:creationId xmlns="" xmlns:a16="http://schemas.microsoft.com/office/drawing/2014/main" id="{E1457165-9234-4449-AAF9-5C7E66E34A28}"/>
              </a:ext>
            </a:extLst>
          </p:cNvPr>
          <p:cNvSpPr>
            <a:spLocks noGrp="1"/>
          </p:cNvSpPr>
          <p:nvPr>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69" name="图片占位符 68">
            <a:extLst>
              <a:ext uri="{FF2B5EF4-FFF2-40B4-BE49-F238E27FC236}">
                <a16:creationId xmlns="" xmlns:a16="http://schemas.microsoft.com/office/drawing/2014/main" id="{36D81354-8272-485A-AA39-9A1B72FD9579}"/>
              </a:ext>
            </a:extLst>
          </p:cNvPr>
          <p:cNvSpPr>
            <a:spLocks noGrp="1"/>
          </p:cNvSpPr>
          <p:nvPr>
            <p:ph type="pic" sz="quarter" idx="11"/>
          </p:nvPr>
        </p:nvSpPr>
        <p:spPr>
          <a:xfrm>
            <a:off x="5092867" y="2884032"/>
            <a:ext cx="2006266" cy="4233515"/>
          </a:xfrm>
          <a:custGeom>
            <a:avLst/>
            <a:gdLst>
              <a:gd name="connsiteX0" fmla="*/ 232211 w 2006266"/>
              <a:gd name="connsiteY0" fmla="*/ 0 h 4233515"/>
              <a:gd name="connsiteX1" fmla="*/ 1774056 w 2006266"/>
              <a:gd name="connsiteY1" fmla="*/ 0 h 4233515"/>
              <a:gd name="connsiteX2" fmla="*/ 1858589 w 2006266"/>
              <a:gd name="connsiteY2" fmla="*/ 17067 h 4233515"/>
              <a:gd name="connsiteX3" fmla="*/ 2006266 w 2006266"/>
              <a:gd name="connsiteY3" fmla="*/ 239860 h 4233515"/>
              <a:gd name="connsiteX4" fmla="*/ 2006266 w 2006266"/>
              <a:gd name="connsiteY4" fmla="*/ 3991720 h 4233515"/>
              <a:gd name="connsiteX5" fmla="*/ 1764471 w 2006266"/>
              <a:gd name="connsiteY5" fmla="*/ 4233515 h 4233515"/>
              <a:gd name="connsiteX6" fmla="*/ 241795 w 2006266"/>
              <a:gd name="connsiteY6" fmla="*/ 4233515 h 4233515"/>
              <a:gd name="connsiteX7" fmla="*/ 0 w 2006266"/>
              <a:gd name="connsiteY7" fmla="*/ 3991720 h 4233515"/>
              <a:gd name="connsiteX8" fmla="*/ 0 w 2006266"/>
              <a:gd name="connsiteY8" fmla="*/ 239860 h 4233515"/>
              <a:gd name="connsiteX9" fmla="*/ 147678 w 2006266"/>
              <a:gd name="connsiteY9" fmla="*/ 17067 h 42335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006266" h="4233515">
                <a:moveTo>
                  <a:pt x="232211" y="0"/>
                </a:moveTo>
                <a:lnTo>
                  <a:pt x="1774056" y="0"/>
                </a:lnTo>
                <a:lnTo>
                  <a:pt x="1858589" y="17067"/>
                </a:lnTo>
                <a:cubicBezTo>
                  <a:pt x="1945373" y="53773"/>
                  <a:pt x="2006266" y="139705"/>
                  <a:pt x="2006266" y="239860"/>
                </a:cubicBezTo>
                <a:lnTo>
                  <a:pt x="2006266" y="3991720"/>
                </a:lnTo>
                <a:cubicBezTo>
                  <a:pt x="2006266" y="4125260"/>
                  <a:pt x="1898011" y="4233515"/>
                  <a:pt x="1764471" y="4233515"/>
                </a:cubicBezTo>
                <a:lnTo>
                  <a:pt x="241795" y="4233515"/>
                </a:lnTo>
                <a:cubicBezTo>
                  <a:pt x="108255" y="4233515"/>
                  <a:pt x="0" y="4125260"/>
                  <a:pt x="0" y="3991720"/>
                </a:cubicBezTo>
                <a:lnTo>
                  <a:pt x="0" y="239860"/>
                </a:lnTo>
                <a:cubicBezTo>
                  <a:pt x="0" y="139705"/>
                  <a:pt x="60894" y="53773"/>
                  <a:pt x="147678" y="17067"/>
                </a:cubicBezTo>
                <a:close/>
              </a:path>
            </a:pathLst>
          </a:custGeom>
        </p:spPr>
        <p:txBody>
          <a:bodyPr wrap="square">
            <a:noAutofit/>
          </a:bodyPr>
          <a:lstStyle/>
          <a:p>
            <a:endParaRPr lang="zh-CN" altLang="en-US"/>
          </a:p>
        </p:txBody>
      </p:sp>
      <p:sp>
        <p:nvSpPr>
          <p:cNvPr id="73" name="任意多边形: 形状 72">
            <a:extLst>
              <a:ext uri="{FF2B5EF4-FFF2-40B4-BE49-F238E27FC236}">
                <a16:creationId xmlns="" xmlns:a16="http://schemas.microsoft.com/office/drawing/2014/main" id="{267242BB-D5BE-47E0-8DC1-E68DE5F5BE7F}"/>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2" name="任意多边形: 形状 71">
            <a:extLst>
              <a:ext uri="{FF2B5EF4-FFF2-40B4-BE49-F238E27FC236}">
                <a16:creationId xmlns="" xmlns:a16="http://schemas.microsoft.com/office/drawing/2014/main" id="{D2091C04-834D-48B1-AAFD-F5A2C0723283}"/>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Tree>
    <p:extLst>
      <p:ext uri="{BB962C8B-B14F-4D97-AF65-F5344CB8AC3E}">
        <p14:creationId xmlns:p14="http://schemas.microsoft.com/office/powerpoint/2010/main" val="104539590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20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3" name="任意多边形: 形状 72">
            <a:extLst>
              <a:ext uri="{FF2B5EF4-FFF2-40B4-BE49-F238E27FC236}">
                <a16:creationId xmlns="" xmlns:a16="http://schemas.microsoft.com/office/drawing/2014/main" id="{68217818-054F-4BDC-BEAB-F278FDD0D829}"/>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2" name="任意多边形: 形状 71">
            <a:extLst>
              <a:ext uri="{FF2B5EF4-FFF2-40B4-BE49-F238E27FC236}">
                <a16:creationId xmlns="" xmlns:a16="http://schemas.microsoft.com/office/drawing/2014/main" id="{724ACF23-DCC9-4E5A-8824-A0C1717EDA57}"/>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 xmlns:a16="http://schemas.microsoft.com/office/drawing/2014/main" id="{1183E65B-3D9A-4C40-9F15-CC8D141C8689}"/>
              </a:ext>
            </a:extLst>
          </p:cNvPr>
          <p:cNvSpPr>
            <a:spLocks noGrp="1"/>
          </p:cNvSpPr>
          <p:nvPr userDrawn="1">
            <p:ph type="pic" sz="quarter" idx="11"/>
          </p:nvPr>
        </p:nvSpPr>
        <p:spPr>
          <a:xfrm>
            <a:off x="476948" y="3647878"/>
            <a:ext cx="2339788" cy="1754842"/>
          </a:xfrm>
          <a:prstGeom prst="rect">
            <a:avLst/>
          </a:prstGeom>
        </p:spPr>
        <p:txBody>
          <a:bodyPr/>
          <a:lstStyle/>
          <a:p>
            <a:endParaRPr lang="zh-CN" altLang="en-US"/>
          </a:p>
        </p:txBody>
      </p:sp>
      <p:sp>
        <p:nvSpPr>
          <p:cNvPr id="4" name="图片占位符 3">
            <a:extLst>
              <a:ext uri="{FF2B5EF4-FFF2-40B4-BE49-F238E27FC236}">
                <a16:creationId xmlns="" xmlns:a16="http://schemas.microsoft.com/office/drawing/2014/main" id="{1F3356F6-77BE-45D6-B171-5DA77ADB1799}"/>
              </a:ext>
            </a:extLst>
          </p:cNvPr>
          <p:cNvSpPr>
            <a:spLocks noGrp="1"/>
          </p:cNvSpPr>
          <p:nvPr userDrawn="1">
            <p:ph type="pic" sz="quarter" idx="12"/>
          </p:nvPr>
        </p:nvSpPr>
        <p:spPr>
          <a:xfrm>
            <a:off x="2911773" y="3610761"/>
            <a:ext cx="2442182" cy="1831634"/>
          </a:xfrm>
          <a:prstGeom prst="rect">
            <a:avLst/>
          </a:prstGeom>
          <a:scene3d>
            <a:camera prst="perspectiveLeft"/>
            <a:lightRig rig="threePt" dir="t"/>
          </a:scene3d>
        </p:spPr>
        <p:txBody>
          <a:bodyPr/>
          <a:lstStyle/>
          <a:p>
            <a:endParaRPr lang="zh-CN" altLang="en-US"/>
          </a:p>
        </p:txBody>
      </p:sp>
      <p:sp>
        <p:nvSpPr>
          <p:cNvPr id="7" name="图片占位符 6">
            <a:extLst>
              <a:ext uri="{FF2B5EF4-FFF2-40B4-BE49-F238E27FC236}">
                <a16:creationId xmlns="" xmlns:a16="http://schemas.microsoft.com/office/drawing/2014/main" id="{8FB08415-BEED-402E-8B12-CAAD4BD6B162}"/>
              </a:ext>
            </a:extLst>
          </p:cNvPr>
          <p:cNvSpPr>
            <a:spLocks noGrp="1"/>
          </p:cNvSpPr>
          <p:nvPr userDrawn="1">
            <p:ph type="pic" sz="quarter" idx="13"/>
          </p:nvPr>
        </p:nvSpPr>
        <p:spPr>
          <a:xfrm>
            <a:off x="6844272" y="3609480"/>
            <a:ext cx="2442182" cy="1831638"/>
          </a:xfrm>
          <a:prstGeom prst="rect">
            <a:avLst/>
          </a:prstGeom>
          <a:scene3d>
            <a:camera prst="perspectiveRight"/>
            <a:lightRig rig="threePt" dir="t"/>
          </a:scene3d>
        </p:spPr>
        <p:txBody>
          <a:bodyPr/>
          <a:lstStyle/>
          <a:p>
            <a:endParaRPr lang="zh-CN" altLang="en-US"/>
          </a:p>
        </p:txBody>
      </p:sp>
      <p:sp>
        <p:nvSpPr>
          <p:cNvPr id="8" name="图片占位符 7">
            <a:extLst>
              <a:ext uri="{FF2B5EF4-FFF2-40B4-BE49-F238E27FC236}">
                <a16:creationId xmlns="" xmlns:a16="http://schemas.microsoft.com/office/drawing/2014/main" id="{ED32494B-A8DF-4450-8F41-5C721846CAB3}"/>
              </a:ext>
            </a:extLst>
          </p:cNvPr>
          <p:cNvSpPr>
            <a:spLocks noGrp="1"/>
          </p:cNvSpPr>
          <p:nvPr userDrawn="1">
            <p:ph type="pic" sz="quarter" idx="14"/>
          </p:nvPr>
        </p:nvSpPr>
        <p:spPr>
          <a:xfrm>
            <a:off x="9414444" y="3648307"/>
            <a:ext cx="2338644" cy="1753984"/>
          </a:xfrm>
          <a:prstGeom prst="rect">
            <a:avLst/>
          </a:prstGeom>
        </p:spPr>
        <p:txBody>
          <a:bodyPr/>
          <a:lstStyle/>
          <a:p>
            <a:endParaRPr lang="zh-CN" altLang="en-US"/>
          </a:p>
        </p:txBody>
      </p:sp>
      <p:sp>
        <p:nvSpPr>
          <p:cNvPr id="70" name="图片占位符 69">
            <a:extLst>
              <a:ext uri="{FF2B5EF4-FFF2-40B4-BE49-F238E27FC236}">
                <a16:creationId xmlns="" xmlns:a16="http://schemas.microsoft.com/office/drawing/2014/main" id="{2ADA2B27-1949-496A-BFB9-5759B5912361}"/>
              </a:ext>
            </a:extLst>
          </p:cNvPr>
          <p:cNvSpPr>
            <a:spLocks noGrp="1"/>
          </p:cNvSpPr>
          <p:nvPr userDrawn="1">
            <p:ph type="pic" sz="quarter" idx="15"/>
          </p:nvPr>
        </p:nvSpPr>
        <p:spPr>
          <a:xfrm>
            <a:off x="5418138" y="3057525"/>
            <a:ext cx="1329903" cy="2820764"/>
          </a:xfrm>
          <a:custGeom>
            <a:avLst/>
            <a:gdLst>
              <a:gd name="connsiteX0" fmla="*/ 154813 w 1329903"/>
              <a:gd name="connsiteY0" fmla="*/ 0 h 2820764"/>
              <a:gd name="connsiteX1" fmla="*/ 1175090 w 1329903"/>
              <a:gd name="connsiteY1" fmla="*/ 0 h 2820764"/>
              <a:gd name="connsiteX2" fmla="*/ 1229875 w 1329903"/>
              <a:gd name="connsiteY2" fmla="*/ 11061 h 2820764"/>
              <a:gd name="connsiteX3" fmla="*/ 1329903 w 1329903"/>
              <a:gd name="connsiteY3" fmla="*/ 161968 h 2820764"/>
              <a:gd name="connsiteX4" fmla="*/ 1329903 w 1329903"/>
              <a:gd name="connsiteY4" fmla="*/ 2656986 h 2820764"/>
              <a:gd name="connsiteX5" fmla="*/ 1166125 w 1329903"/>
              <a:gd name="connsiteY5" fmla="*/ 2820764 h 2820764"/>
              <a:gd name="connsiteX6" fmla="*/ 163778 w 1329903"/>
              <a:gd name="connsiteY6" fmla="*/ 2820764 h 2820764"/>
              <a:gd name="connsiteX7" fmla="*/ 0 w 1329903"/>
              <a:gd name="connsiteY7" fmla="*/ 2656986 h 2820764"/>
              <a:gd name="connsiteX8" fmla="*/ 0 w 1329903"/>
              <a:gd name="connsiteY8" fmla="*/ 161968 h 2820764"/>
              <a:gd name="connsiteX9" fmla="*/ 100029 w 1329903"/>
              <a:gd name="connsiteY9" fmla="*/ 11061 h 28207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29903" h="2820764">
                <a:moveTo>
                  <a:pt x="154813" y="0"/>
                </a:moveTo>
                <a:lnTo>
                  <a:pt x="1175090" y="0"/>
                </a:lnTo>
                <a:lnTo>
                  <a:pt x="1229875" y="11061"/>
                </a:lnTo>
                <a:cubicBezTo>
                  <a:pt x="1288657" y="35924"/>
                  <a:pt x="1329903" y="94129"/>
                  <a:pt x="1329903" y="161968"/>
                </a:cubicBezTo>
                <a:lnTo>
                  <a:pt x="1329903" y="2656986"/>
                </a:lnTo>
                <a:cubicBezTo>
                  <a:pt x="1329903" y="2747438"/>
                  <a:pt x="1256577" y="2820764"/>
                  <a:pt x="1166125" y="2820764"/>
                </a:cubicBezTo>
                <a:lnTo>
                  <a:pt x="163778" y="2820764"/>
                </a:lnTo>
                <a:cubicBezTo>
                  <a:pt x="73326" y="2820764"/>
                  <a:pt x="0" y="2747438"/>
                  <a:pt x="0" y="2656986"/>
                </a:cubicBezTo>
                <a:lnTo>
                  <a:pt x="0" y="161968"/>
                </a:lnTo>
                <a:cubicBezTo>
                  <a:pt x="0" y="94129"/>
                  <a:pt x="41246" y="35924"/>
                  <a:pt x="100029" y="11061"/>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3709205670"/>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19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 xmlns:a16="http://schemas.microsoft.com/office/drawing/2014/main" id="{506350AF-51D3-4174-8E3E-1149606F4C42}"/>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 xmlns:a16="http://schemas.microsoft.com/office/drawing/2014/main" id="{54D99E0B-3F35-4536-81EA-83E8718C67DB}"/>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 xmlns:a16="http://schemas.microsoft.com/office/drawing/2014/main" id="{4CDF5332-DD2F-47C3-8898-2A9C63A9567B}"/>
              </a:ext>
            </a:extLst>
          </p:cNvPr>
          <p:cNvSpPr>
            <a:spLocks noGrp="1"/>
          </p:cNvSpPr>
          <p:nvPr userDrawn="1">
            <p:ph type="pic" sz="quarter" idx="11"/>
          </p:nvPr>
        </p:nvSpPr>
        <p:spPr>
          <a:xfrm>
            <a:off x="1386840" y="4240533"/>
            <a:ext cx="1554118" cy="1036319"/>
          </a:xfrm>
          <a:prstGeom prst="rect">
            <a:avLst/>
          </a:prstGeom>
        </p:spPr>
        <p:txBody>
          <a:bodyPr/>
          <a:lstStyle/>
          <a:p>
            <a:endParaRPr lang="zh-CN" altLang="en-US"/>
          </a:p>
        </p:txBody>
      </p:sp>
      <p:sp>
        <p:nvSpPr>
          <p:cNvPr id="3" name="图片占位符 2">
            <a:extLst>
              <a:ext uri="{FF2B5EF4-FFF2-40B4-BE49-F238E27FC236}">
                <a16:creationId xmlns="" xmlns:a16="http://schemas.microsoft.com/office/drawing/2014/main" id="{25A2BE78-2E9C-4FC3-ABF2-3CC309F7C2D8}"/>
              </a:ext>
            </a:extLst>
          </p:cNvPr>
          <p:cNvSpPr>
            <a:spLocks noGrp="1"/>
          </p:cNvSpPr>
          <p:nvPr userDrawn="1">
            <p:ph type="pic" sz="quarter" idx="12"/>
          </p:nvPr>
        </p:nvSpPr>
        <p:spPr>
          <a:xfrm>
            <a:off x="2725425" y="4085069"/>
            <a:ext cx="2071607" cy="1422102"/>
          </a:xfrm>
          <a:prstGeom prst="rect">
            <a:avLst/>
          </a:prstGeom>
        </p:spPr>
        <p:txBody>
          <a:bodyPr/>
          <a:lstStyle/>
          <a:p>
            <a:endParaRPr lang="zh-CN" altLang="en-US"/>
          </a:p>
        </p:txBody>
      </p:sp>
      <p:sp>
        <p:nvSpPr>
          <p:cNvPr id="4" name="图片占位符 3">
            <a:extLst>
              <a:ext uri="{FF2B5EF4-FFF2-40B4-BE49-F238E27FC236}">
                <a16:creationId xmlns="" xmlns:a16="http://schemas.microsoft.com/office/drawing/2014/main" id="{A4C9F788-ADDE-4D7A-A8E1-BE68CEE647B4}"/>
              </a:ext>
            </a:extLst>
          </p:cNvPr>
          <p:cNvSpPr>
            <a:spLocks noGrp="1"/>
          </p:cNvSpPr>
          <p:nvPr userDrawn="1">
            <p:ph type="pic" sz="quarter" idx="13"/>
          </p:nvPr>
        </p:nvSpPr>
        <p:spPr>
          <a:xfrm>
            <a:off x="4583575" y="3855029"/>
            <a:ext cx="2905246" cy="1859771"/>
          </a:xfrm>
          <a:prstGeom prst="rect">
            <a:avLst/>
          </a:prstGeom>
        </p:spPr>
        <p:txBody>
          <a:bodyPr/>
          <a:lstStyle/>
          <a:p>
            <a:endParaRPr lang="zh-CN" altLang="en-US"/>
          </a:p>
        </p:txBody>
      </p:sp>
      <p:sp>
        <p:nvSpPr>
          <p:cNvPr id="7" name="图片占位符 6">
            <a:extLst>
              <a:ext uri="{FF2B5EF4-FFF2-40B4-BE49-F238E27FC236}">
                <a16:creationId xmlns="" xmlns:a16="http://schemas.microsoft.com/office/drawing/2014/main" id="{BDCFED38-1C9F-4E7F-95F2-292F3FD08D02}"/>
              </a:ext>
            </a:extLst>
          </p:cNvPr>
          <p:cNvSpPr>
            <a:spLocks noGrp="1"/>
          </p:cNvSpPr>
          <p:nvPr userDrawn="1">
            <p:ph type="pic" sz="quarter" idx="14"/>
          </p:nvPr>
        </p:nvSpPr>
        <p:spPr>
          <a:xfrm>
            <a:off x="7139895" y="4078358"/>
            <a:ext cx="2200877" cy="1422102"/>
          </a:xfrm>
          <a:prstGeom prst="rect">
            <a:avLst/>
          </a:prstGeom>
        </p:spPr>
        <p:txBody>
          <a:bodyPr/>
          <a:lstStyle/>
          <a:p>
            <a:endParaRPr lang="zh-CN" altLang="en-US"/>
          </a:p>
        </p:txBody>
      </p:sp>
      <p:sp>
        <p:nvSpPr>
          <p:cNvPr id="8" name="图片占位符 7">
            <a:extLst>
              <a:ext uri="{FF2B5EF4-FFF2-40B4-BE49-F238E27FC236}">
                <a16:creationId xmlns="" xmlns:a16="http://schemas.microsoft.com/office/drawing/2014/main" id="{0BAB7DCA-BE2A-4090-8457-FE78DB021F30}"/>
              </a:ext>
            </a:extLst>
          </p:cNvPr>
          <p:cNvSpPr>
            <a:spLocks noGrp="1"/>
          </p:cNvSpPr>
          <p:nvPr userDrawn="1">
            <p:ph type="pic" sz="quarter" idx="15"/>
          </p:nvPr>
        </p:nvSpPr>
        <p:spPr>
          <a:xfrm>
            <a:off x="8945217" y="4240533"/>
            <a:ext cx="1685822" cy="1036319"/>
          </a:xfrm>
          <a:prstGeom prst="rect">
            <a:avLst/>
          </a:prstGeom>
        </p:spPr>
        <p:txBody>
          <a:bodyPr/>
          <a:lstStyle/>
          <a:p>
            <a:endParaRPr lang="zh-CN" altLang="en-US"/>
          </a:p>
        </p:txBody>
      </p:sp>
    </p:spTree>
    <p:extLst>
      <p:ext uri="{BB962C8B-B14F-4D97-AF65-F5344CB8AC3E}">
        <p14:creationId xmlns:p14="http://schemas.microsoft.com/office/powerpoint/2010/main" val="1170642787"/>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18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 xmlns:a16="http://schemas.microsoft.com/office/drawing/2014/main" id="{F7604695-F39F-4A2D-94DE-81B3DBF866ED}"/>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 xmlns:a16="http://schemas.microsoft.com/office/drawing/2014/main" id="{1C5C7774-EC1B-42EE-97BC-8990D5D596C7}"/>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 xmlns:a16="http://schemas.microsoft.com/office/drawing/2014/main" id="{01353573-517C-41F5-AE0A-D961CCBEA621}"/>
              </a:ext>
            </a:extLst>
          </p:cNvPr>
          <p:cNvSpPr>
            <a:spLocks noGrp="1"/>
          </p:cNvSpPr>
          <p:nvPr userDrawn="1">
            <p:ph type="pic" sz="quarter" idx="11"/>
          </p:nvPr>
        </p:nvSpPr>
        <p:spPr>
          <a:xfrm>
            <a:off x="3127562" y="2270779"/>
            <a:ext cx="1841534" cy="1048926"/>
          </a:xfrm>
          <a:prstGeom prst="rect">
            <a:avLst/>
          </a:prstGeom>
        </p:spPr>
        <p:txBody>
          <a:bodyPr/>
          <a:lstStyle/>
          <a:p>
            <a:endParaRPr lang="zh-CN" altLang="en-US"/>
          </a:p>
        </p:txBody>
      </p:sp>
      <p:sp>
        <p:nvSpPr>
          <p:cNvPr id="3" name="图片占位符 2">
            <a:extLst>
              <a:ext uri="{FF2B5EF4-FFF2-40B4-BE49-F238E27FC236}">
                <a16:creationId xmlns="" xmlns:a16="http://schemas.microsoft.com/office/drawing/2014/main" id="{B4DF5DD3-83F8-4F4F-B71E-79563EF2250D}"/>
              </a:ext>
            </a:extLst>
          </p:cNvPr>
          <p:cNvSpPr>
            <a:spLocks noGrp="1"/>
          </p:cNvSpPr>
          <p:nvPr userDrawn="1">
            <p:ph type="pic" sz="quarter" idx="12"/>
          </p:nvPr>
        </p:nvSpPr>
        <p:spPr>
          <a:xfrm>
            <a:off x="8944423" y="2256109"/>
            <a:ext cx="1852028" cy="1061686"/>
          </a:xfrm>
          <a:prstGeom prst="rect">
            <a:avLst/>
          </a:prstGeom>
        </p:spPr>
        <p:txBody>
          <a:bodyPr/>
          <a:lstStyle/>
          <a:p>
            <a:endParaRPr lang="zh-CN" altLang="en-US"/>
          </a:p>
        </p:txBody>
      </p:sp>
      <p:sp>
        <p:nvSpPr>
          <p:cNvPr id="4" name="图片占位符 3">
            <a:extLst>
              <a:ext uri="{FF2B5EF4-FFF2-40B4-BE49-F238E27FC236}">
                <a16:creationId xmlns="" xmlns:a16="http://schemas.microsoft.com/office/drawing/2014/main" id="{43237D97-45DA-4CB6-9BA3-038448363E88}"/>
              </a:ext>
            </a:extLst>
          </p:cNvPr>
          <p:cNvSpPr>
            <a:spLocks noGrp="1"/>
          </p:cNvSpPr>
          <p:nvPr userDrawn="1">
            <p:ph type="pic" sz="quarter" idx="13"/>
          </p:nvPr>
        </p:nvSpPr>
        <p:spPr>
          <a:xfrm>
            <a:off x="6030332" y="4021614"/>
            <a:ext cx="1852028" cy="1055786"/>
          </a:xfrm>
          <a:prstGeom prst="rect">
            <a:avLst/>
          </a:prstGeom>
        </p:spPr>
        <p:txBody>
          <a:bodyPr/>
          <a:lstStyle/>
          <a:p>
            <a:endParaRPr lang="zh-CN" altLang="en-US"/>
          </a:p>
        </p:txBody>
      </p:sp>
    </p:spTree>
    <p:extLst>
      <p:ext uri="{BB962C8B-B14F-4D97-AF65-F5344CB8AC3E}">
        <p14:creationId xmlns:p14="http://schemas.microsoft.com/office/powerpoint/2010/main" val="1511601619"/>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17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 xmlns:a16="http://schemas.microsoft.com/office/drawing/2014/main" id="{2BD966FF-5F64-4B66-BA95-08B10E5E4CCB}"/>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 xmlns:a16="http://schemas.microsoft.com/office/drawing/2014/main" id="{AD0A1072-6451-4EDA-84D3-7DB879073C4F}"/>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 xmlns:a16="http://schemas.microsoft.com/office/drawing/2014/main" id="{7BC999C1-B603-4DD9-BDCD-E3B3C57F6FB9}"/>
              </a:ext>
            </a:extLst>
          </p:cNvPr>
          <p:cNvSpPr>
            <a:spLocks noGrp="1"/>
          </p:cNvSpPr>
          <p:nvPr userDrawn="1">
            <p:ph type="pic" sz="quarter" idx="11" hasCustomPrompt="1"/>
          </p:nvPr>
        </p:nvSpPr>
        <p:spPr>
          <a:xfrm>
            <a:off x="1158855" y="1777238"/>
            <a:ext cx="3562544" cy="1344537"/>
          </a:xfrm>
          <a:prstGeom prst="rect">
            <a:avLst/>
          </a:prstGeom>
          <a:ln>
            <a:noFill/>
          </a:ln>
        </p:spPr>
        <p:txBody>
          <a:bodyPr>
            <a:normAutofit/>
          </a:bodyPr>
          <a:lstStyle>
            <a:lvl1pPr>
              <a:defRPr sz="2400"/>
            </a:lvl1pPr>
          </a:lstStyle>
          <a:p>
            <a:r>
              <a:rPr lang="zh-CN" altLang="en-US" dirty="0"/>
              <a:t>点击图标插入图片</a:t>
            </a:r>
          </a:p>
        </p:txBody>
      </p:sp>
      <p:sp>
        <p:nvSpPr>
          <p:cNvPr id="3" name="图片占位符 2">
            <a:extLst>
              <a:ext uri="{FF2B5EF4-FFF2-40B4-BE49-F238E27FC236}">
                <a16:creationId xmlns="" xmlns:a16="http://schemas.microsoft.com/office/drawing/2014/main" id="{AED358A9-D680-4D05-8BFC-1B35B074D184}"/>
              </a:ext>
            </a:extLst>
          </p:cNvPr>
          <p:cNvSpPr>
            <a:spLocks noGrp="1"/>
          </p:cNvSpPr>
          <p:nvPr userDrawn="1">
            <p:ph type="pic" sz="quarter" idx="12" hasCustomPrompt="1"/>
          </p:nvPr>
        </p:nvSpPr>
        <p:spPr>
          <a:xfrm>
            <a:off x="1159927" y="3195762"/>
            <a:ext cx="3562544" cy="1339151"/>
          </a:xfrm>
          <a:prstGeom prst="rect">
            <a:avLst/>
          </a:prstGeom>
          <a:ln>
            <a:noFill/>
          </a:ln>
        </p:spPr>
        <p:txBody>
          <a:bodyPr>
            <a:normAutofit/>
          </a:bodyPr>
          <a:lstStyle>
            <a:lvl1pPr>
              <a:defRPr sz="2000"/>
            </a:lvl1pPr>
          </a:lstStyle>
          <a:p>
            <a:r>
              <a:rPr lang="zh-CN" altLang="en-US" dirty="0"/>
              <a:t>点击图标插入图片</a:t>
            </a:r>
          </a:p>
          <a:p>
            <a:endParaRPr lang="zh-CN" altLang="en-US" dirty="0"/>
          </a:p>
        </p:txBody>
      </p:sp>
      <p:sp>
        <p:nvSpPr>
          <p:cNvPr id="4" name="图片占位符 3">
            <a:extLst>
              <a:ext uri="{FF2B5EF4-FFF2-40B4-BE49-F238E27FC236}">
                <a16:creationId xmlns="" xmlns:a16="http://schemas.microsoft.com/office/drawing/2014/main" id="{130423E9-7B2B-4A03-9050-E06335AE7595}"/>
              </a:ext>
            </a:extLst>
          </p:cNvPr>
          <p:cNvSpPr>
            <a:spLocks noGrp="1"/>
          </p:cNvSpPr>
          <p:nvPr userDrawn="1">
            <p:ph type="pic" sz="quarter" idx="13" hasCustomPrompt="1"/>
          </p:nvPr>
        </p:nvSpPr>
        <p:spPr>
          <a:xfrm>
            <a:off x="1159928" y="4603513"/>
            <a:ext cx="3561472" cy="1361015"/>
          </a:xfrm>
          <a:prstGeom prst="rect">
            <a:avLst/>
          </a:prstGeom>
          <a:ln>
            <a:noFill/>
          </a:ln>
        </p:spPr>
        <p:txBody>
          <a:bodyPr>
            <a:normAutofit/>
          </a:bodyPr>
          <a:lstStyle>
            <a:lvl1pPr>
              <a:defRPr sz="2000"/>
            </a:lvl1pPr>
          </a:lstStyle>
          <a:p>
            <a:r>
              <a:rPr lang="zh-CN" altLang="en-US" dirty="0"/>
              <a:t>点击图标插入图片</a:t>
            </a:r>
          </a:p>
          <a:p>
            <a:endParaRPr lang="zh-CN" altLang="en-US" dirty="0"/>
          </a:p>
        </p:txBody>
      </p:sp>
    </p:spTree>
    <p:extLst>
      <p:ext uri="{BB962C8B-B14F-4D97-AF65-F5344CB8AC3E}">
        <p14:creationId xmlns:p14="http://schemas.microsoft.com/office/powerpoint/2010/main" val="4163457430"/>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16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 xmlns:a16="http://schemas.microsoft.com/office/drawing/2014/main" id="{FB574F84-C9F8-4A8F-B624-22CD0B0467B0}"/>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 xmlns:a16="http://schemas.microsoft.com/office/drawing/2014/main" id="{20243CDF-13F9-4ABA-BACA-AEB63CC84CA2}"/>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 xmlns:a16="http://schemas.microsoft.com/office/drawing/2014/main" id="{7A85F3F8-2C58-4CA5-84CA-CB3C2495EA09}"/>
              </a:ext>
            </a:extLst>
          </p:cNvPr>
          <p:cNvSpPr>
            <a:spLocks noGrp="1"/>
          </p:cNvSpPr>
          <p:nvPr userDrawn="1">
            <p:ph type="pic" sz="quarter" idx="11"/>
          </p:nvPr>
        </p:nvSpPr>
        <p:spPr>
          <a:xfrm>
            <a:off x="1033042" y="1767551"/>
            <a:ext cx="2278380" cy="1573530"/>
          </a:xfrm>
          <a:prstGeom prst="rect">
            <a:avLst/>
          </a:prstGeom>
        </p:spPr>
        <p:txBody>
          <a:bodyPr/>
          <a:lstStyle/>
          <a:p>
            <a:endParaRPr lang="zh-CN" altLang="en-US"/>
          </a:p>
        </p:txBody>
      </p:sp>
      <p:sp>
        <p:nvSpPr>
          <p:cNvPr id="3" name="图片占位符 2">
            <a:extLst>
              <a:ext uri="{FF2B5EF4-FFF2-40B4-BE49-F238E27FC236}">
                <a16:creationId xmlns="" xmlns:a16="http://schemas.microsoft.com/office/drawing/2014/main" id="{11114448-4B7F-48A5-ACCC-5FFF117F5758}"/>
              </a:ext>
            </a:extLst>
          </p:cNvPr>
          <p:cNvSpPr>
            <a:spLocks noGrp="1"/>
          </p:cNvSpPr>
          <p:nvPr userDrawn="1">
            <p:ph type="pic" sz="quarter" idx="12"/>
          </p:nvPr>
        </p:nvSpPr>
        <p:spPr>
          <a:xfrm>
            <a:off x="3645749" y="1767552"/>
            <a:ext cx="2278380" cy="1570217"/>
          </a:xfrm>
          <a:prstGeom prst="rect">
            <a:avLst/>
          </a:prstGeom>
        </p:spPr>
        <p:txBody>
          <a:bodyPr/>
          <a:lstStyle/>
          <a:p>
            <a:endParaRPr lang="zh-CN" altLang="en-US"/>
          </a:p>
        </p:txBody>
      </p:sp>
      <p:sp>
        <p:nvSpPr>
          <p:cNvPr id="4" name="图片占位符 3">
            <a:extLst>
              <a:ext uri="{FF2B5EF4-FFF2-40B4-BE49-F238E27FC236}">
                <a16:creationId xmlns="" xmlns:a16="http://schemas.microsoft.com/office/drawing/2014/main" id="{FF23F024-CA17-412D-B52D-ECC422B336BC}"/>
              </a:ext>
            </a:extLst>
          </p:cNvPr>
          <p:cNvSpPr>
            <a:spLocks noGrp="1"/>
          </p:cNvSpPr>
          <p:nvPr userDrawn="1">
            <p:ph type="pic" sz="quarter" idx="13"/>
          </p:nvPr>
        </p:nvSpPr>
        <p:spPr>
          <a:xfrm>
            <a:off x="6263164" y="1767551"/>
            <a:ext cx="2278380" cy="1568090"/>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
        <p:nvSpPr>
          <p:cNvPr id="7" name="图片占位符 6">
            <a:extLst>
              <a:ext uri="{FF2B5EF4-FFF2-40B4-BE49-F238E27FC236}">
                <a16:creationId xmlns="" xmlns:a16="http://schemas.microsoft.com/office/drawing/2014/main" id="{C8DAD54B-EA71-4632-B478-BC4B8E19C281}"/>
              </a:ext>
            </a:extLst>
          </p:cNvPr>
          <p:cNvSpPr>
            <a:spLocks noGrp="1"/>
          </p:cNvSpPr>
          <p:nvPr userDrawn="1">
            <p:ph type="pic" sz="quarter" idx="14"/>
          </p:nvPr>
        </p:nvSpPr>
        <p:spPr>
          <a:xfrm>
            <a:off x="8880579" y="1762111"/>
            <a:ext cx="2278380" cy="1573531"/>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zh-CN" altLang="en-US"/>
          </a:p>
        </p:txBody>
      </p:sp>
    </p:spTree>
    <p:extLst>
      <p:ext uri="{BB962C8B-B14F-4D97-AF65-F5344CB8AC3E}">
        <p14:creationId xmlns:p14="http://schemas.microsoft.com/office/powerpoint/2010/main" val="351228666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15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 xmlns:a16="http://schemas.microsoft.com/office/drawing/2014/main" id="{8A739196-8103-4328-BD91-D705A3FC1832}"/>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 xmlns:a16="http://schemas.microsoft.com/office/drawing/2014/main" id="{A7D90722-F165-43A0-853D-A67B196699BA}"/>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 xmlns:a16="http://schemas.microsoft.com/office/drawing/2014/main" id="{57EF2252-EFB7-444D-BE75-2728EEF09891}"/>
              </a:ext>
            </a:extLst>
          </p:cNvPr>
          <p:cNvSpPr>
            <a:spLocks noGrp="1"/>
          </p:cNvSpPr>
          <p:nvPr userDrawn="1">
            <p:ph type="pic" sz="quarter" idx="11"/>
          </p:nvPr>
        </p:nvSpPr>
        <p:spPr>
          <a:xfrm>
            <a:off x="1691711" y="1303059"/>
            <a:ext cx="4841611" cy="1539533"/>
          </a:xfrm>
          <a:prstGeom prst="rect">
            <a:avLst/>
          </a:prstGeom>
        </p:spPr>
        <p:txBody>
          <a:bodyPr/>
          <a:lstStyle/>
          <a:p>
            <a:endParaRPr lang="zh-CN" altLang="en-US"/>
          </a:p>
        </p:txBody>
      </p:sp>
      <p:sp>
        <p:nvSpPr>
          <p:cNvPr id="3" name="图片占位符 2">
            <a:extLst>
              <a:ext uri="{FF2B5EF4-FFF2-40B4-BE49-F238E27FC236}">
                <a16:creationId xmlns="" xmlns:a16="http://schemas.microsoft.com/office/drawing/2014/main" id="{9DA2BA9F-0F68-4B11-AF23-C7A97A0E5BB9}"/>
              </a:ext>
            </a:extLst>
          </p:cNvPr>
          <p:cNvSpPr>
            <a:spLocks noGrp="1"/>
          </p:cNvSpPr>
          <p:nvPr userDrawn="1">
            <p:ph type="pic" sz="quarter" idx="12"/>
          </p:nvPr>
        </p:nvSpPr>
        <p:spPr>
          <a:xfrm>
            <a:off x="1029899" y="2991936"/>
            <a:ext cx="4841611" cy="1539533"/>
          </a:xfrm>
          <a:prstGeom prst="rect">
            <a:avLst/>
          </a:prstGeom>
        </p:spPr>
        <p:txBody>
          <a:bodyPr/>
          <a:lstStyle/>
          <a:p>
            <a:endParaRPr lang="zh-CN" altLang="en-US"/>
          </a:p>
        </p:txBody>
      </p:sp>
      <p:sp>
        <p:nvSpPr>
          <p:cNvPr id="4" name="图片占位符 3">
            <a:extLst>
              <a:ext uri="{FF2B5EF4-FFF2-40B4-BE49-F238E27FC236}">
                <a16:creationId xmlns="" xmlns:a16="http://schemas.microsoft.com/office/drawing/2014/main" id="{3CF659A6-FF5A-4784-B4D6-50DD2219A3DB}"/>
              </a:ext>
            </a:extLst>
          </p:cNvPr>
          <p:cNvSpPr>
            <a:spLocks noGrp="1"/>
          </p:cNvSpPr>
          <p:nvPr userDrawn="1">
            <p:ph type="pic" sz="quarter" idx="13"/>
          </p:nvPr>
        </p:nvSpPr>
        <p:spPr>
          <a:xfrm>
            <a:off x="1691711" y="4690752"/>
            <a:ext cx="4841611" cy="1539533"/>
          </a:xfrm>
          <a:prstGeom prst="rect">
            <a:avLst/>
          </a:prstGeom>
        </p:spPr>
        <p:txBody>
          <a:bodyPr/>
          <a:lstStyle/>
          <a:p>
            <a:endParaRPr lang="zh-CN" altLang="en-US"/>
          </a:p>
        </p:txBody>
      </p:sp>
    </p:spTree>
    <p:extLst>
      <p:ext uri="{BB962C8B-B14F-4D97-AF65-F5344CB8AC3E}">
        <p14:creationId xmlns:p14="http://schemas.microsoft.com/office/powerpoint/2010/main" val="240079294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14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 xmlns:a16="http://schemas.microsoft.com/office/drawing/2014/main" id="{9045E48B-3CF5-4CD6-8D48-E61AF5E3DDE7}"/>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 xmlns:a16="http://schemas.microsoft.com/office/drawing/2014/main" id="{ACF3EC77-0683-4FA0-842F-F49B34140925}"/>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 xmlns:a16="http://schemas.microsoft.com/office/drawing/2014/main" id="{56EAD350-82D3-4DC5-9CD7-5CDDACC29FE7}"/>
              </a:ext>
            </a:extLst>
          </p:cNvPr>
          <p:cNvSpPr>
            <a:spLocks noGrp="1"/>
          </p:cNvSpPr>
          <p:nvPr userDrawn="1">
            <p:ph type="pic" sz="quarter" idx="11" hasCustomPrompt="1"/>
          </p:nvPr>
        </p:nvSpPr>
        <p:spPr>
          <a:xfrm>
            <a:off x="660356" y="2161890"/>
            <a:ext cx="2054241" cy="1540682"/>
          </a:xfrm>
          <a:prstGeom prst="rect">
            <a:avLst/>
          </a:prstGeom>
          <a:noFill/>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2000"/>
            </a:lvl1pPr>
          </a:lstStyle>
          <a:p>
            <a:r>
              <a:rPr lang="zh-CN" altLang="en-US" dirty="0"/>
              <a:t>点击图标插入图片</a:t>
            </a:r>
          </a:p>
        </p:txBody>
      </p:sp>
      <p:sp>
        <p:nvSpPr>
          <p:cNvPr id="3" name="图片占位符 2">
            <a:extLst>
              <a:ext uri="{FF2B5EF4-FFF2-40B4-BE49-F238E27FC236}">
                <a16:creationId xmlns="" xmlns:a16="http://schemas.microsoft.com/office/drawing/2014/main" id="{6D9F3BD0-11F6-4172-8C01-8D47E32EECFB}"/>
              </a:ext>
            </a:extLst>
          </p:cNvPr>
          <p:cNvSpPr>
            <a:spLocks noGrp="1"/>
          </p:cNvSpPr>
          <p:nvPr userDrawn="1">
            <p:ph type="pic" sz="quarter" idx="12" hasCustomPrompt="1"/>
          </p:nvPr>
        </p:nvSpPr>
        <p:spPr>
          <a:xfrm>
            <a:off x="2861432" y="2161890"/>
            <a:ext cx="2054241" cy="1540682"/>
          </a:xfrm>
          <a:prstGeom prst="rect">
            <a:avLst/>
          </a:prstGeom>
          <a:noFill/>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2000"/>
            </a:lvl1pPr>
          </a:lstStyle>
          <a:p>
            <a:r>
              <a:rPr lang="zh-CN" altLang="en-US" dirty="0"/>
              <a:t>点击图标插入图片</a:t>
            </a:r>
          </a:p>
          <a:p>
            <a:endParaRPr lang="zh-CN" altLang="en-US" dirty="0"/>
          </a:p>
        </p:txBody>
      </p:sp>
      <p:sp>
        <p:nvSpPr>
          <p:cNvPr id="4" name="图片占位符 3">
            <a:extLst>
              <a:ext uri="{FF2B5EF4-FFF2-40B4-BE49-F238E27FC236}">
                <a16:creationId xmlns="" xmlns:a16="http://schemas.microsoft.com/office/drawing/2014/main" id="{11F05C82-C4C8-4EEB-8774-E2505936704E}"/>
              </a:ext>
            </a:extLst>
          </p:cNvPr>
          <p:cNvSpPr>
            <a:spLocks noGrp="1"/>
          </p:cNvSpPr>
          <p:nvPr userDrawn="1">
            <p:ph type="pic" sz="quarter" idx="13" hasCustomPrompt="1"/>
          </p:nvPr>
        </p:nvSpPr>
        <p:spPr>
          <a:xfrm>
            <a:off x="5062508" y="2161890"/>
            <a:ext cx="2054241" cy="1540682"/>
          </a:xfrm>
          <a:prstGeom prst="rect">
            <a:avLst/>
          </a:prstGeom>
          <a:noFill/>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2000"/>
            </a:lvl1pPr>
          </a:lstStyle>
          <a:p>
            <a:r>
              <a:rPr lang="zh-CN" altLang="en-US" dirty="0"/>
              <a:t>点击图标插入图片</a:t>
            </a:r>
          </a:p>
          <a:p>
            <a:endParaRPr lang="zh-CN" altLang="en-US" dirty="0"/>
          </a:p>
        </p:txBody>
      </p:sp>
      <p:sp>
        <p:nvSpPr>
          <p:cNvPr id="7" name="图片占位符 6">
            <a:extLst>
              <a:ext uri="{FF2B5EF4-FFF2-40B4-BE49-F238E27FC236}">
                <a16:creationId xmlns="" xmlns:a16="http://schemas.microsoft.com/office/drawing/2014/main" id="{BB9F5C67-F0CB-4411-B62A-899EAF3A494B}"/>
              </a:ext>
            </a:extLst>
          </p:cNvPr>
          <p:cNvSpPr>
            <a:spLocks noGrp="1"/>
          </p:cNvSpPr>
          <p:nvPr userDrawn="1">
            <p:ph type="pic" sz="quarter" idx="14" hasCustomPrompt="1"/>
          </p:nvPr>
        </p:nvSpPr>
        <p:spPr>
          <a:xfrm>
            <a:off x="7263584" y="2161890"/>
            <a:ext cx="2054241" cy="1540682"/>
          </a:xfrm>
          <a:prstGeom prst="rect">
            <a:avLst/>
          </a:prstGeom>
          <a:noFill/>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2000"/>
            </a:lvl1pPr>
          </a:lstStyle>
          <a:p>
            <a:r>
              <a:rPr lang="zh-CN" altLang="en-US" dirty="0"/>
              <a:t>点击图标插入图片</a:t>
            </a:r>
          </a:p>
          <a:p>
            <a:endParaRPr lang="zh-CN" altLang="en-US" dirty="0"/>
          </a:p>
        </p:txBody>
      </p:sp>
      <p:sp>
        <p:nvSpPr>
          <p:cNvPr id="8" name="图片占位符 7">
            <a:extLst>
              <a:ext uri="{FF2B5EF4-FFF2-40B4-BE49-F238E27FC236}">
                <a16:creationId xmlns="" xmlns:a16="http://schemas.microsoft.com/office/drawing/2014/main" id="{CE7EAD4F-0827-420E-8E2C-68A0813F8E60}"/>
              </a:ext>
            </a:extLst>
          </p:cNvPr>
          <p:cNvSpPr>
            <a:spLocks noGrp="1"/>
          </p:cNvSpPr>
          <p:nvPr userDrawn="1">
            <p:ph type="pic" sz="quarter" idx="15" hasCustomPrompt="1"/>
          </p:nvPr>
        </p:nvSpPr>
        <p:spPr>
          <a:xfrm>
            <a:off x="9464660" y="2161890"/>
            <a:ext cx="2054241" cy="1540682"/>
          </a:xfrm>
          <a:prstGeom prst="rect">
            <a:avLst/>
          </a:prstGeom>
          <a:noFill/>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2000"/>
            </a:lvl1pPr>
          </a:lstStyle>
          <a:p>
            <a:r>
              <a:rPr lang="zh-CN" altLang="en-US" dirty="0"/>
              <a:t>点击图标插入图片</a:t>
            </a:r>
          </a:p>
          <a:p>
            <a:endParaRPr lang="zh-CN" altLang="en-US" dirty="0"/>
          </a:p>
        </p:txBody>
      </p:sp>
      <p:sp>
        <p:nvSpPr>
          <p:cNvPr id="9" name="图片占位符 8">
            <a:extLst>
              <a:ext uri="{FF2B5EF4-FFF2-40B4-BE49-F238E27FC236}">
                <a16:creationId xmlns="" xmlns:a16="http://schemas.microsoft.com/office/drawing/2014/main" id="{47D13A5B-C1B7-4F9E-BC67-C71AA117B543}"/>
              </a:ext>
            </a:extLst>
          </p:cNvPr>
          <p:cNvSpPr>
            <a:spLocks noGrp="1"/>
          </p:cNvSpPr>
          <p:nvPr userDrawn="1">
            <p:ph type="pic" sz="quarter" idx="16" hasCustomPrompt="1"/>
          </p:nvPr>
        </p:nvSpPr>
        <p:spPr>
          <a:xfrm>
            <a:off x="660010" y="4299898"/>
            <a:ext cx="2054241" cy="1540681"/>
          </a:xfrm>
          <a:prstGeom prst="rect">
            <a:avLst/>
          </a:prstGeom>
          <a:noFill/>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2000"/>
            </a:lvl1pPr>
          </a:lstStyle>
          <a:p>
            <a:r>
              <a:rPr lang="zh-CN" altLang="en-US" dirty="0"/>
              <a:t>点击图标插入图片</a:t>
            </a:r>
          </a:p>
          <a:p>
            <a:endParaRPr lang="zh-CN" altLang="en-US" dirty="0"/>
          </a:p>
        </p:txBody>
      </p:sp>
      <p:sp>
        <p:nvSpPr>
          <p:cNvPr id="10" name="图片占位符 9">
            <a:extLst>
              <a:ext uri="{FF2B5EF4-FFF2-40B4-BE49-F238E27FC236}">
                <a16:creationId xmlns="" xmlns:a16="http://schemas.microsoft.com/office/drawing/2014/main" id="{4D52C2A4-FA7B-42B7-A158-A65963041435}"/>
              </a:ext>
            </a:extLst>
          </p:cNvPr>
          <p:cNvSpPr>
            <a:spLocks noGrp="1"/>
          </p:cNvSpPr>
          <p:nvPr userDrawn="1">
            <p:ph type="pic" sz="quarter" idx="17" hasCustomPrompt="1"/>
          </p:nvPr>
        </p:nvSpPr>
        <p:spPr>
          <a:xfrm>
            <a:off x="2861432" y="4299897"/>
            <a:ext cx="2054241" cy="1540681"/>
          </a:xfrm>
          <a:prstGeom prst="rect">
            <a:avLst/>
          </a:prstGeom>
          <a:noFill/>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2000"/>
            </a:lvl1pPr>
          </a:lstStyle>
          <a:p>
            <a:r>
              <a:rPr lang="zh-CN" altLang="en-US" dirty="0"/>
              <a:t>点击图标插入图片</a:t>
            </a:r>
          </a:p>
          <a:p>
            <a:endParaRPr lang="zh-CN" altLang="en-US" dirty="0"/>
          </a:p>
        </p:txBody>
      </p:sp>
      <p:sp>
        <p:nvSpPr>
          <p:cNvPr id="11" name="图片占位符 10">
            <a:extLst>
              <a:ext uri="{FF2B5EF4-FFF2-40B4-BE49-F238E27FC236}">
                <a16:creationId xmlns="" xmlns:a16="http://schemas.microsoft.com/office/drawing/2014/main" id="{1B8648D5-55C8-48A5-A020-7580ACEBD0EE}"/>
              </a:ext>
            </a:extLst>
          </p:cNvPr>
          <p:cNvSpPr>
            <a:spLocks noGrp="1"/>
          </p:cNvSpPr>
          <p:nvPr userDrawn="1">
            <p:ph type="pic" sz="quarter" idx="18" hasCustomPrompt="1"/>
          </p:nvPr>
        </p:nvSpPr>
        <p:spPr>
          <a:xfrm>
            <a:off x="5062508" y="4299895"/>
            <a:ext cx="2054241" cy="1540682"/>
          </a:xfrm>
          <a:prstGeom prst="rect">
            <a:avLst/>
          </a:prstGeom>
          <a:noFill/>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2000"/>
            </a:lvl1pPr>
          </a:lstStyle>
          <a:p>
            <a:r>
              <a:rPr lang="zh-CN" altLang="en-US" dirty="0"/>
              <a:t>点击图标插入图片</a:t>
            </a:r>
          </a:p>
          <a:p>
            <a:endParaRPr lang="zh-CN" altLang="en-US" dirty="0"/>
          </a:p>
        </p:txBody>
      </p:sp>
      <p:sp>
        <p:nvSpPr>
          <p:cNvPr id="12" name="图片占位符 11">
            <a:extLst>
              <a:ext uri="{FF2B5EF4-FFF2-40B4-BE49-F238E27FC236}">
                <a16:creationId xmlns="" xmlns:a16="http://schemas.microsoft.com/office/drawing/2014/main" id="{29FF31EC-08D9-48B9-B646-E9C12A564815}"/>
              </a:ext>
            </a:extLst>
          </p:cNvPr>
          <p:cNvSpPr>
            <a:spLocks noGrp="1"/>
          </p:cNvSpPr>
          <p:nvPr userDrawn="1">
            <p:ph type="pic" sz="quarter" idx="19" hasCustomPrompt="1"/>
          </p:nvPr>
        </p:nvSpPr>
        <p:spPr>
          <a:xfrm>
            <a:off x="7263584" y="4299895"/>
            <a:ext cx="2054241" cy="1540682"/>
          </a:xfrm>
          <a:prstGeom prst="rect">
            <a:avLst/>
          </a:prstGeom>
          <a:noFill/>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2000"/>
            </a:lvl1pPr>
          </a:lstStyle>
          <a:p>
            <a:r>
              <a:rPr lang="zh-CN" altLang="en-US" dirty="0"/>
              <a:t>点击图标插入图片</a:t>
            </a:r>
          </a:p>
          <a:p>
            <a:endParaRPr lang="zh-CN" altLang="en-US" dirty="0"/>
          </a:p>
        </p:txBody>
      </p:sp>
      <p:sp>
        <p:nvSpPr>
          <p:cNvPr id="39" name="图片占位符 38">
            <a:extLst>
              <a:ext uri="{FF2B5EF4-FFF2-40B4-BE49-F238E27FC236}">
                <a16:creationId xmlns="" xmlns:a16="http://schemas.microsoft.com/office/drawing/2014/main" id="{1488010E-118F-46BE-A701-9E79E3202696}"/>
              </a:ext>
            </a:extLst>
          </p:cNvPr>
          <p:cNvSpPr>
            <a:spLocks noGrp="1"/>
          </p:cNvSpPr>
          <p:nvPr userDrawn="1">
            <p:ph type="pic" sz="quarter" idx="20" hasCustomPrompt="1"/>
          </p:nvPr>
        </p:nvSpPr>
        <p:spPr>
          <a:xfrm>
            <a:off x="9464660" y="4299897"/>
            <a:ext cx="2054241" cy="1540681"/>
          </a:xfrm>
          <a:prstGeom prst="rect">
            <a:avLst/>
          </a:prstGeom>
          <a:noFill/>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2000"/>
            </a:lvl1pPr>
          </a:lstStyle>
          <a:p>
            <a:r>
              <a:rPr lang="zh-CN" altLang="en-US" dirty="0"/>
              <a:t>点击图标插入图片</a:t>
            </a:r>
          </a:p>
          <a:p>
            <a:endParaRPr lang="zh-CN" altLang="en-US" dirty="0"/>
          </a:p>
        </p:txBody>
      </p:sp>
    </p:spTree>
    <p:extLst>
      <p:ext uri="{BB962C8B-B14F-4D97-AF65-F5344CB8AC3E}">
        <p14:creationId xmlns:p14="http://schemas.microsoft.com/office/powerpoint/2010/main" val="304110392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目录页">
    <p:spTree>
      <p:nvGrpSpPr>
        <p:cNvPr id="1" name=""/>
        <p:cNvGrpSpPr/>
        <p:nvPr/>
      </p:nvGrpSpPr>
      <p:grpSpPr>
        <a:xfrm>
          <a:off x="0" y="0"/>
          <a:ext cx="0" cy="0"/>
          <a:chOff x="0" y="0"/>
          <a:chExt cx="0" cy="0"/>
        </a:xfrm>
      </p:grpSpPr>
      <p:pic>
        <p:nvPicPr>
          <p:cNvPr id="6" name="图片 5" descr="图片包含 户外, 水, 绿色, 树&#10;&#10;描述已自动生成">
            <a:extLst>
              <a:ext uri="{FF2B5EF4-FFF2-40B4-BE49-F238E27FC236}">
                <a16:creationId xmlns="" xmlns:a16="http://schemas.microsoft.com/office/drawing/2014/main" id="{99E545E3-706F-4325-817E-5018017FDC36}"/>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161" y="-1"/>
            <a:ext cx="12190839" cy="6858001"/>
          </a:xfrm>
          <a:prstGeom prst="rect">
            <a:avLst/>
          </a:prstGeom>
        </p:spPr>
      </p:pic>
      <p:sp>
        <p:nvSpPr>
          <p:cNvPr id="7" name="任意多边形: 形状 6">
            <a:extLst>
              <a:ext uri="{FF2B5EF4-FFF2-40B4-BE49-F238E27FC236}">
                <a16:creationId xmlns="" xmlns:a16="http://schemas.microsoft.com/office/drawing/2014/main" id="{06B7B14B-C0DF-4204-9190-1449D4A3CDC9}"/>
              </a:ext>
            </a:extLst>
          </p:cNvPr>
          <p:cNvSpPr/>
          <p:nvPr userDrawn="1"/>
        </p:nvSpPr>
        <p:spPr>
          <a:xfrm>
            <a:off x="0" y="0"/>
            <a:ext cx="12192000" cy="6858001"/>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96000" h="6858000">
                <a:moveTo>
                  <a:pt x="0" y="0"/>
                </a:moveTo>
                <a:lnTo>
                  <a:pt x="6096000" y="0"/>
                </a:lnTo>
                <a:lnTo>
                  <a:pt x="6096000" y="6858000"/>
                </a:lnTo>
                <a:lnTo>
                  <a:pt x="0" y="6858000"/>
                </a:lnTo>
                <a:close/>
              </a:path>
            </a:pathLst>
          </a:custGeom>
          <a:solidFill>
            <a:schemeClr val="bg1">
              <a:alpha val="92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8" name="组合 7">
            <a:extLst>
              <a:ext uri="{FF2B5EF4-FFF2-40B4-BE49-F238E27FC236}">
                <a16:creationId xmlns="" xmlns:a16="http://schemas.microsoft.com/office/drawing/2014/main" id="{8EDAD889-E3D6-4322-A1DB-D8A69B18233B}"/>
              </a:ext>
            </a:extLst>
          </p:cNvPr>
          <p:cNvGrpSpPr/>
          <p:nvPr userDrawn="1"/>
        </p:nvGrpSpPr>
        <p:grpSpPr>
          <a:xfrm>
            <a:off x="660400" y="455431"/>
            <a:ext cx="10858500" cy="1558563"/>
            <a:chOff x="914401" y="455431"/>
            <a:chExt cx="10359342" cy="1558563"/>
          </a:xfrm>
          <a:gradFill>
            <a:gsLst>
              <a:gs pos="0">
                <a:schemeClr val="accent1"/>
              </a:gs>
              <a:gs pos="100000">
                <a:schemeClr val="accent2"/>
              </a:gs>
            </a:gsLst>
            <a:lin ang="0" scaled="0"/>
          </a:gradFill>
        </p:grpSpPr>
        <p:sp>
          <p:nvSpPr>
            <p:cNvPr id="9" name="任意多边形: 形状 8">
              <a:extLst>
                <a:ext uri="{FF2B5EF4-FFF2-40B4-BE49-F238E27FC236}">
                  <a16:creationId xmlns="" xmlns:a16="http://schemas.microsoft.com/office/drawing/2014/main" id="{F90C5153-FE6C-44CD-9FEC-1081057DABEC}"/>
                </a:ext>
              </a:extLst>
            </p:cNvPr>
            <p:cNvSpPr/>
            <p:nvPr/>
          </p:nvSpPr>
          <p:spPr>
            <a:xfrm>
              <a:off x="914401" y="455431"/>
              <a:ext cx="5179671" cy="1558563"/>
            </a:xfrm>
            <a:custGeom>
              <a:avLst/>
              <a:gdLst>
                <a:gd name="connsiteX0" fmla="*/ 0 w 5179671"/>
                <a:gd name="connsiteY0" fmla="*/ 0 h 1558563"/>
                <a:gd name="connsiteX1" fmla="*/ 5179671 w 5179671"/>
                <a:gd name="connsiteY1" fmla="*/ 0 h 1558563"/>
                <a:gd name="connsiteX2" fmla="*/ 5179671 w 5179671"/>
                <a:gd name="connsiteY2" fmla="*/ 1558563 h 1558563"/>
                <a:gd name="connsiteX3" fmla="*/ 0 w 5179671"/>
                <a:gd name="connsiteY3" fmla="*/ 1558563 h 1558563"/>
              </a:gdLst>
              <a:ahLst/>
              <a:cxnLst>
                <a:cxn ang="0">
                  <a:pos x="connsiteX0" y="connsiteY0"/>
                </a:cxn>
                <a:cxn ang="0">
                  <a:pos x="connsiteX1" y="connsiteY1"/>
                </a:cxn>
                <a:cxn ang="0">
                  <a:pos x="connsiteX2" y="connsiteY2"/>
                </a:cxn>
                <a:cxn ang="0">
                  <a:pos x="connsiteX3" y="connsiteY3"/>
                </a:cxn>
              </a:cxnLst>
              <a:rect l="l" t="t" r="r" b="b"/>
              <a:pathLst>
                <a:path w="5179671" h="1558563">
                  <a:moveTo>
                    <a:pt x="0" y="0"/>
                  </a:moveTo>
                  <a:lnTo>
                    <a:pt x="5179671" y="0"/>
                  </a:lnTo>
                  <a:lnTo>
                    <a:pt x="5179671" y="1558563"/>
                  </a:lnTo>
                  <a:lnTo>
                    <a:pt x="0" y="15585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任意多边形: 形状 9">
              <a:extLst>
                <a:ext uri="{FF2B5EF4-FFF2-40B4-BE49-F238E27FC236}">
                  <a16:creationId xmlns="" xmlns:a16="http://schemas.microsoft.com/office/drawing/2014/main" id="{98927201-23F2-46F8-8C13-58C7C9B1C019}"/>
                </a:ext>
              </a:extLst>
            </p:cNvPr>
            <p:cNvSpPr/>
            <p:nvPr/>
          </p:nvSpPr>
          <p:spPr>
            <a:xfrm>
              <a:off x="6094072" y="455431"/>
              <a:ext cx="5179671" cy="1558563"/>
            </a:xfrm>
            <a:custGeom>
              <a:avLst/>
              <a:gdLst>
                <a:gd name="connsiteX0" fmla="*/ 0 w 5179671"/>
                <a:gd name="connsiteY0" fmla="*/ 0 h 1558563"/>
                <a:gd name="connsiteX1" fmla="*/ 5179671 w 5179671"/>
                <a:gd name="connsiteY1" fmla="*/ 0 h 1558563"/>
                <a:gd name="connsiteX2" fmla="*/ 5179671 w 5179671"/>
                <a:gd name="connsiteY2" fmla="*/ 1558563 h 1558563"/>
                <a:gd name="connsiteX3" fmla="*/ 0 w 5179671"/>
                <a:gd name="connsiteY3" fmla="*/ 1558563 h 1558563"/>
              </a:gdLst>
              <a:ahLst/>
              <a:cxnLst>
                <a:cxn ang="0">
                  <a:pos x="connsiteX0" y="connsiteY0"/>
                </a:cxn>
                <a:cxn ang="0">
                  <a:pos x="connsiteX1" y="connsiteY1"/>
                </a:cxn>
                <a:cxn ang="0">
                  <a:pos x="connsiteX2" y="connsiteY2"/>
                </a:cxn>
                <a:cxn ang="0">
                  <a:pos x="connsiteX3" y="connsiteY3"/>
                </a:cxn>
              </a:cxnLst>
              <a:rect l="l" t="t" r="r" b="b"/>
              <a:pathLst>
                <a:path w="5179671" h="1558563">
                  <a:moveTo>
                    <a:pt x="0" y="0"/>
                  </a:moveTo>
                  <a:lnTo>
                    <a:pt x="5179671" y="0"/>
                  </a:lnTo>
                  <a:lnTo>
                    <a:pt x="5179671" y="1558563"/>
                  </a:lnTo>
                  <a:lnTo>
                    <a:pt x="0" y="15585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22" name="图片 21" descr="图片包含 游戏机, 建筑&#10;&#10;描述已自动生成">
            <a:extLst>
              <a:ext uri="{FF2B5EF4-FFF2-40B4-BE49-F238E27FC236}">
                <a16:creationId xmlns="" xmlns:a16="http://schemas.microsoft.com/office/drawing/2014/main" id="{CD0524A1-3373-4873-99F6-56F97FDE1F33}"/>
              </a:ext>
            </a:extLst>
          </p:cNvPr>
          <p:cNvPicPr>
            <a:picLocks noChangeAspect="1"/>
          </p:cNvPicPr>
          <p:nvPr userDrawn="1"/>
        </p:nvPicPr>
        <p:blipFill rotWithShape="1">
          <a:blip r:embed="rId3" cstate="email">
            <a:alphaModFix amt="15000"/>
            <a:extLst>
              <a:ext uri="{28A0092B-C50C-407E-A947-70E740481C1C}">
                <a14:useLocalDpi xmlns:a14="http://schemas.microsoft.com/office/drawing/2010/main"/>
              </a:ext>
            </a:extLst>
          </a:blip>
          <a:srcRect/>
          <a:stretch/>
        </p:blipFill>
        <p:spPr>
          <a:xfrm>
            <a:off x="649631" y="455431"/>
            <a:ext cx="10880037" cy="1558563"/>
          </a:xfrm>
          <a:prstGeom prst="rect">
            <a:avLst/>
          </a:prstGeom>
        </p:spPr>
      </p:pic>
      <p:sp>
        <p:nvSpPr>
          <p:cNvPr id="23" name="矩形 22">
            <a:extLst>
              <a:ext uri="{FF2B5EF4-FFF2-40B4-BE49-F238E27FC236}">
                <a16:creationId xmlns="" xmlns:a16="http://schemas.microsoft.com/office/drawing/2014/main" id="{6EA75ABC-D271-40FF-9DDA-0744BC48589E}"/>
              </a:ext>
            </a:extLst>
          </p:cNvPr>
          <p:cNvSpPr/>
          <p:nvPr userDrawn="1"/>
        </p:nvSpPr>
        <p:spPr>
          <a:xfrm>
            <a:off x="5490707" y="373510"/>
            <a:ext cx="1210588" cy="906915"/>
          </a:xfrm>
          <a:prstGeom prst="rect">
            <a:avLst/>
          </a:prstGeom>
        </p:spPr>
        <p:txBody>
          <a:bodyPr wrap="none">
            <a:spAutoFit/>
          </a:bodyPr>
          <a:lstStyle/>
          <a:p>
            <a:pPr lvl="0" algn="ctr">
              <a:lnSpc>
                <a:spcPct val="150000"/>
              </a:lnSpc>
              <a:spcAft>
                <a:spcPts val="0"/>
              </a:spcAft>
            </a:pPr>
            <a:r>
              <a:rPr lang="zh-CN" altLang="en-US" sz="4000" b="1" kern="100" dirty="0">
                <a:solidFill>
                  <a:schemeClr val="bg1"/>
                </a:solidFill>
                <a:latin typeface="+mj-ea"/>
                <a:ea typeface="+mj-ea"/>
                <a:cs typeface="Times New Roman" panose="02020603050405020304" pitchFamily="18" charset="0"/>
              </a:rPr>
              <a:t>目录</a:t>
            </a:r>
            <a:endParaRPr lang="zh-CN" altLang="zh-CN" sz="3200" b="1" kern="100" dirty="0">
              <a:solidFill>
                <a:schemeClr val="bg1"/>
              </a:solidFill>
              <a:latin typeface="+mj-ea"/>
              <a:ea typeface="+mj-ea"/>
              <a:cs typeface="Times New Roman" panose="02020603050405020304" pitchFamily="18" charset="0"/>
            </a:endParaRPr>
          </a:p>
        </p:txBody>
      </p:sp>
      <p:sp>
        <p:nvSpPr>
          <p:cNvPr id="24" name="矩形 23">
            <a:extLst>
              <a:ext uri="{FF2B5EF4-FFF2-40B4-BE49-F238E27FC236}">
                <a16:creationId xmlns="" xmlns:a16="http://schemas.microsoft.com/office/drawing/2014/main" id="{24A264EB-E3FB-4D81-A747-ABD380141B87}"/>
              </a:ext>
            </a:extLst>
          </p:cNvPr>
          <p:cNvSpPr/>
          <p:nvPr userDrawn="1"/>
        </p:nvSpPr>
        <p:spPr>
          <a:xfrm>
            <a:off x="4952099" y="1203045"/>
            <a:ext cx="2287807" cy="743986"/>
          </a:xfrm>
          <a:prstGeom prst="rect">
            <a:avLst/>
          </a:prstGeom>
        </p:spPr>
        <p:txBody>
          <a:bodyPr wrap="none">
            <a:spAutoFit/>
          </a:bodyPr>
          <a:lstStyle/>
          <a:p>
            <a:pPr lvl="0" algn="ctr">
              <a:lnSpc>
                <a:spcPct val="150000"/>
              </a:lnSpc>
              <a:spcAft>
                <a:spcPts val="0"/>
              </a:spcAft>
            </a:pPr>
            <a:r>
              <a:rPr lang="en-US" altLang="zh-CN" sz="3200" b="1" kern="100" dirty="0">
                <a:solidFill>
                  <a:schemeClr val="bg1"/>
                </a:solidFill>
                <a:latin typeface="微软雅黑" panose="020B0503020204020204" pitchFamily="34" charset="-122"/>
                <a:ea typeface="微软雅黑" panose="020B0503020204020204" pitchFamily="34" charset="-122"/>
                <a:cs typeface="Times New Roman" panose="02020603050405020304" pitchFamily="18" charset="0"/>
              </a:rPr>
              <a:t>CINTENTS</a:t>
            </a:r>
            <a:endParaRPr lang="zh-CN" altLang="zh-CN" sz="2400" b="1" kern="100" dirty="0">
              <a:solidFill>
                <a:schemeClr val="bg1"/>
              </a:solidFill>
              <a:latin typeface="微软雅黑" panose="020B0503020204020204" pitchFamily="34" charset="-122"/>
              <a:ea typeface="微软雅黑" panose="020B0503020204020204" pitchFamily="34" charset="-122"/>
              <a:cs typeface="Times New Roman" panose="02020603050405020304" pitchFamily="18" charset="0"/>
            </a:endParaRPr>
          </a:p>
        </p:txBody>
      </p:sp>
    </p:spTree>
    <p:extLst>
      <p:ext uri="{BB962C8B-B14F-4D97-AF65-F5344CB8AC3E}">
        <p14:creationId xmlns:p14="http://schemas.microsoft.com/office/powerpoint/2010/main" val="275818713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13_仅标题">
    <p:spTree>
      <p:nvGrpSpPr>
        <p:cNvPr id="1" name=""/>
        <p:cNvGrpSpPr/>
        <p:nvPr/>
      </p:nvGrpSpPr>
      <p:grpSpPr>
        <a:xfrm>
          <a:off x="0" y="0"/>
          <a:ext cx="0" cy="0"/>
          <a:chOff x="0" y="0"/>
          <a:chExt cx="0" cy="0"/>
        </a:xfrm>
      </p:grpSpPr>
      <p:grpSp>
        <p:nvGrpSpPr>
          <p:cNvPr id="6" name="组合 5">
            <a:extLst>
              <a:ext uri="{FF2B5EF4-FFF2-40B4-BE49-F238E27FC236}">
                <a16:creationId xmlns="" xmlns:a16="http://schemas.microsoft.com/office/drawing/2014/main" id="{CC838BD8-7D76-4589-B8D0-38937BF3D524}"/>
              </a:ext>
            </a:extLst>
          </p:cNvPr>
          <p:cNvGrpSpPr/>
          <p:nvPr userDrawn="1"/>
        </p:nvGrpSpPr>
        <p:grpSpPr>
          <a:xfrm>
            <a:off x="10021286" y="404163"/>
            <a:ext cx="1497614" cy="458663"/>
            <a:chOff x="4954881" y="1942452"/>
            <a:chExt cx="6214687" cy="1903328"/>
          </a:xfrm>
          <a:solidFill>
            <a:schemeClr val="accent1"/>
          </a:solidFill>
        </p:grpSpPr>
        <p:grpSp>
          <p:nvGrpSpPr>
            <p:cNvPr id="7" name="íślïdé">
              <a:extLst>
                <a:ext uri="{FF2B5EF4-FFF2-40B4-BE49-F238E27FC236}">
                  <a16:creationId xmlns="" xmlns:a16="http://schemas.microsoft.com/office/drawing/2014/main" id="{6A6F2F07-829D-45F2-90B2-2A8EE7C01173}"/>
                </a:ext>
              </a:extLst>
            </p:cNvPr>
            <p:cNvGrpSpPr/>
            <p:nvPr/>
          </p:nvGrpSpPr>
          <p:grpSpPr>
            <a:xfrm>
              <a:off x="4954881" y="1942452"/>
              <a:ext cx="1901067" cy="1903328"/>
              <a:chOff x="1735138" y="2095500"/>
              <a:chExt cx="2667000" cy="2670175"/>
            </a:xfrm>
            <a:grpFill/>
          </p:grpSpPr>
          <p:sp>
            <p:nvSpPr>
              <p:cNvPr id="14" name="ïṡḻïḍê">
                <a:extLst>
                  <a:ext uri="{FF2B5EF4-FFF2-40B4-BE49-F238E27FC236}">
                    <a16:creationId xmlns="" xmlns:a16="http://schemas.microsoft.com/office/drawing/2014/main" id="{0C751C6E-9B9F-4794-810A-BE132641818B}"/>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ï$lîḍè">
                <a:extLst>
                  <a:ext uri="{FF2B5EF4-FFF2-40B4-BE49-F238E27FC236}">
                    <a16:creationId xmlns="" xmlns:a16="http://schemas.microsoft.com/office/drawing/2014/main" id="{BD72FF82-B683-4811-A790-6BA68CDB0095}"/>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îSļiḋé">
                <a:extLst>
                  <a:ext uri="{FF2B5EF4-FFF2-40B4-BE49-F238E27FC236}">
                    <a16:creationId xmlns="" xmlns:a16="http://schemas.microsoft.com/office/drawing/2014/main" id="{C41EFA4D-F6DD-4F6C-9503-24D67C8E58C0}"/>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îŝļîḍé">
                <a:extLst>
                  <a:ext uri="{FF2B5EF4-FFF2-40B4-BE49-F238E27FC236}">
                    <a16:creationId xmlns="" xmlns:a16="http://schemas.microsoft.com/office/drawing/2014/main" id="{94472484-379E-436C-A7AB-8F1B515601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ïṩḻiďé">
                <a:extLst>
                  <a:ext uri="{FF2B5EF4-FFF2-40B4-BE49-F238E27FC236}">
                    <a16:creationId xmlns="" xmlns:a16="http://schemas.microsoft.com/office/drawing/2014/main" id="{91979F32-D061-4DC0-A8D3-075427179A78}"/>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ïṣ1ïḓè">
                <a:extLst>
                  <a:ext uri="{FF2B5EF4-FFF2-40B4-BE49-F238E27FC236}">
                    <a16:creationId xmlns="" xmlns:a16="http://schemas.microsoft.com/office/drawing/2014/main" id="{C9E6AD96-E7F9-47D5-B5F6-33E2559C9C65}"/>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îsḻíḓê">
                <a:extLst>
                  <a:ext uri="{FF2B5EF4-FFF2-40B4-BE49-F238E27FC236}">
                    <a16:creationId xmlns="" xmlns:a16="http://schemas.microsoft.com/office/drawing/2014/main" id="{BE4A28DE-9294-4CA0-9B32-1622DB459765}"/>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ïşḷîďè">
                <a:extLst>
                  <a:ext uri="{FF2B5EF4-FFF2-40B4-BE49-F238E27FC236}">
                    <a16:creationId xmlns="" xmlns:a16="http://schemas.microsoft.com/office/drawing/2014/main" id="{7193F210-E640-449E-BF50-8D7DD426035D}"/>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ṡlïḋe">
                <a:extLst>
                  <a:ext uri="{FF2B5EF4-FFF2-40B4-BE49-F238E27FC236}">
                    <a16:creationId xmlns="" xmlns:a16="http://schemas.microsoft.com/office/drawing/2014/main" id="{96C3BBBD-54CB-4968-B2FD-6AF2B7C9992B}"/>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í$ḻíde">
                <a:extLst>
                  <a:ext uri="{FF2B5EF4-FFF2-40B4-BE49-F238E27FC236}">
                    <a16:creationId xmlns="" xmlns:a16="http://schemas.microsoft.com/office/drawing/2014/main" id="{BB0E42F8-FA1B-42A1-80FD-10B84285C5ED}"/>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ŝľîḑê">
                <a:extLst>
                  <a:ext uri="{FF2B5EF4-FFF2-40B4-BE49-F238E27FC236}">
                    <a16:creationId xmlns="" xmlns:a16="http://schemas.microsoft.com/office/drawing/2014/main" id="{55DE5D02-815D-4933-BBB9-97FC2CC7E3DA}"/>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išlíḑe">
                <a:extLst>
                  <a:ext uri="{FF2B5EF4-FFF2-40B4-BE49-F238E27FC236}">
                    <a16:creationId xmlns="" xmlns:a16="http://schemas.microsoft.com/office/drawing/2014/main" id="{8D11F880-6242-489A-BE17-0FF238C0F3B9}"/>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îṩḻîḓè">
                <a:extLst>
                  <a:ext uri="{FF2B5EF4-FFF2-40B4-BE49-F238E27FC236}">
                    <a16:creationId xmlns="" xmlns:a16="http://schemas.microsoft.com/office/drawing/2014/main" id="{766A8931-A7B0-4380-A195-6E021AA0211B}"/>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sļîḑè">
                <a:extLst>
                  <a:ext uri="{FF2B5EF4-FFF2-40B4-BE49-F238E27FC236}">
                    <a16:creationId xmlns="" xmlns:a16="http://schemas.microsoft.com/office/drawing/2014/main" id="{F860D7C9-E900-4B0F-BC69-7838EA759FD3}"/>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8" name="íšľïḋé">
              <a:extLst>
                <a:ext uri="{FF2B5EF4-FFF2-40B4-BE49-F238E27FC236}">
                  <a16:creationId xmlns="" xmlns:a16="http://schemas.microsoft.com/office/drawing/2014/main" id="{954397FC-5ADB-45BF-AB7A-77966AEE7190}"/>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9" name="í$ļîdé">
              <a:extLst>
                <a:ext uri="{FF2B5EF4-FFF2-40B4-BE49-F238E27FC236}">
                  <a16:creationId xmlns="" xmlns:a16="http://schemas.microsoft.com/office/drawing/2014/main" id="{964DC4C9-A65F-46BA-B17B-1BC330E6FA6E}"/>
                </a:ext>
              </a:extLst>
            </p:cNvPr>
            <p:cNvGrpSpPr/>
            <p:nvPr/>
          </p:nvGrpSpPr>
          <p:grpSpPr>
            <a:xfrm>
              <a:off x="7354984" y="2180085"/>
              <a:ext cx="3612032" cy="965243"/>
              <a:chOff x="5102226" y="2428875"/>
              <a:chExt cx="5067300" cy="1354138"/>
            </a:xfrm>
            <a:grpFill/>
          </p:grpSpPr>
          <p:sp>
            <p:nvSpPr>
              <p:cNvPr id="10" name="ís1ïḋe">
                <a:extLst>
                  <a:ext uri="{FF2B5EF4-FFF2-40B4-BE49-F238E27FC236}">
                    <a16:creationId xmlns="" xmlns:a16="http://schemas.microsoft.com/office/drawing/2014/main" id="{B46CA83F-404A-4B1C-9974-494A039DA44D}"/>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îślïḍê">
                <a:extLst>
                  <a:ext uri="{FF2B5EF4-FFF2-40B4-BE49-F238E27FC236}">
                    <a16:creationId xmlns="" xmlns:a16="http://schemas.microsoft.com/office/drawing/2014/main" id="{B79F202C-4121-41AF-A247-C56FD50E33A7}"/>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iśḷiḍê">
                <a:extLst>
                  <a:ext uri="{FF2B5EF4-FFF2-40B4-BE49-F238E27FC236}">
                    <a16:creationId xmlns="" xmlns:a16="http://schemas.microsoft.com/office/drawing/2014/main" id="{FECF71B8-056D-4E08-AC4E-E860E84321A9}"/>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iṧľíḑe">
                <a:extLst>
                  <a:ext uri="{FF2B5EF4-FFF2-40B4-BE49-F238E27FC236}">
                    <a16:creationId xmlns="" xmlns:a16="http://schemas.microsoft.com/office/drawing/2014/main" id="{AC1472C6-81EC-4AAB-9910-85C5A07D7BCF}"/>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28" name="图片 27">
            <a:extLst>
              <a:ext uri="{FF2B5EF4-FFF2-40B4-BE49-F238E27FC236}">
                <a16:creationId xmlns="" xmlns:a16="http://schemas.microsoft.com/office/drawing/2014/main" id="{E4172068-7C35-4D1D-BE3C-FB5CAA4A04DE}"/>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29" name="矩形 28">
            <a:extLst>
              <a:ext uri="{FF2B5EF4-FFF2-40B4-BE49-F238E27FC236}">
                <a16:creationId xmlns="" xmlns:a16="http://schemas.microsoft.com/office/drawing/2014/main" id="{D1F31884-7A0C-4FED-8F22-ED4751A00C19}"/>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0" name="矩形 29">
            <a:extLst>
              <a:ext uri="{FF2B5EF4-FFF2-40B4-BE49-F238E27FC236}">
                <a16:creationId xmlns="" xmlns:a16="http://schemas.microsoft.com/office/drawing/2014/main" id="{86112BCE-21E6-4A53-888F-DF6E9D6969CB}"/>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31" name="矩形 30">
            <a:extLst>
              <a:ext uri="{FF2B5EF4-FFF2-40B4-BE49-F238E27FC236}">
                <a16:creationId xmlns="" xmlns:a16="http://schemas.microsoft.com/office/drawing/2014/main" id="{EC1DB326-7554-4CFA-8573-2579F3FD9BC2}"/>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32" name="文本框 31">
            <a:extLst>
              <a:ext uri="{FF2B5EF4-FFF2-40B4-BE49-F238E27FC236}">
                <a16:creationId xmlns="" xmlns:a16="http://schemas.microsoft.com/office/drawing/2014/main" id="{A4DFDA34-A5C1-44ED-A641-02D7D6239E16}"/>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33" name="组合 32">
            <a:extLst>
              <a:ext uri="{FF2B5EF4-FFF2-40B4-BE49-F238E27FC236}">
                <a16:creationId xmlns="" xmlns:a16="http://schemas.microsoft.com/office/drawing/2014/main" id="{28E40B3B-2CFD-48AF-8CF3-8F22C0AC0EDE}"/>
              </a:ext>
            </a:extLst>
          </p:cNvPr>
          <p:cNvGrpSpPr/>
          <p:nvPr userDrawn="1"/>
        </p:nvGrpSpPr>
        <p:grpSpPr>
          <a:xfrm>
            <a:off x="10076110" y="479124"/>
            <a:ext cx="1442790" cy="441872"/>
            <a:chOff x="4954881" y="1942452"/>
            <a:chExt cx="6214687" cy="1903328"/>
          </a:xfrm>
          <a:solidFill>
            <a:schemeClr val="accent1"/>
          </a:solidFill>
        </p:grpSpPr>
        <p:grpSp>
          <p:nvGrpSpPr>
            <p:cNvPr id="34" name="íślïdé">
              <a:extLst>
                <a:ext uri="{FF2B5EF4-FFF2-40B4-BE49-F238E27FC236}">
                  <a16:creationId xmlns="" xmlns:a16="http://schemas.microsoft.com/office/drawing/2014/main" id="{CD63CBBB-D430-4F36-B771-C31423E4DFB1}"/>
                </a:ext>
              </a:extLst>
            </p:cNvPr>
            <p:cNvGrpSpPr/>
            <p:nvPr/>
          </p:nvGrpSpPr>
          <p:grpSpPr>
            <a:xfrm>
              <a:off x="4954881" y="1942452"/>
              <a:ext cx="1901067" cy="1903328"/>
              <a:chOff x="1735138" y="2095500"/>
              <a:chExt cx="2667000" cy="2670175"/>
            </a:xfrm>
            <a:grpFill/>
          </p:grpSpPr>
          <p:sp>
            <p:nvSpPr>
              <p:cNvPr id="41" name="ïṡḻïḍê">
                <a:extLst>
                  <a:ext uri="{FF2B5EF4-FFF2-40B4-BE49-F238E27FC236}">
                    <a16:creationId xmlns="" xmlns:a16="http://schemas.microsoft.com/office/drawing/2014/main" id="{F26AB19F-90B5-4DBC-AE3B-7D511EAC6F03}"/>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lîḍè">
                <a:extLst>
                  <a:ext uri="{FF2B5EF4-FFF2-40B4-BE49-F238E27FC236}">
                    <a16:creationId xmlns="" xmlns:a16="http://schemas.microsoft.com/office/drawing/2014/main" id="{F8036567-D1C0-4B5A-AC4F-F518F0091E2A}"/>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3" name="îSļiḋé">
                <a:extLst>
                  <a:ext uri="{FF2B5EF4-FFF2-40B4-BE49-F238E27FC236}">
                    <a16:creationId xmlns="" xmlns:a16="http://schemas.microsoft.com/office/drawing/2014/main" id="{83469470-BF51-48E4-97A8-D4C81564B504}"/>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4" name="îŝļîḍé">
                <a:extLst>
                  <a:ext uri="{FF2B5EF4-FFF2-40B4-BE49-F238E27FC236}">
                    <a16:creationId xmlns="" xmlns:a16="http://schemas.microsoft.com/office/drawing/2014/main" id="{D0A8AADC-9487-471C-B739-99F8BC6D10C8}"/>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5" name="ïṩḻiďé">
                <a:extLst>
                  <a:ext uri="{FF2B5EF4-FFF2-40B4-BE49-F238E27FC236}">
                    <a16:creationId xmlns="" xmlns:a16="http://schemas.microsoft.com/office/drawing/2014/main" id="{F1BD1D6B-D358-4211-A327-3B0A5E0524BD}"/>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6" name="ïṣ1ïḓè">
                <a:extLst>
                  <a:ext uri="{FF2B5EF4-FFF2-40B4-BE49-F238E27FC236}">
                    <a16:creationId xmlns="" xmlns:a16="http://schemas.microsoft.com/office/drawing/2014/main" id="{DDEA857A-BB00-4AE1-9E9E-FBC84594CBB3}"/>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7" name="îsḻíḓê">
                <a:extLst>
                  <a:ext uri="{FF2B5EF4-FFF2-40B4-BE49-F238E27FC236}">
                    <a16:creationId xmlns="" xmlns:a16="http://schemas.microsoft.com/office/drawing/2014/main" id="{FEE07CC8-0C50-474C-8D9B-5D4590704272}"/>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8" name="ïşḷîďè">
                <a:extLst>
                  <a:ext uri="{FF2B5EF4-FFF2-40B4-BE49-F238E27FC236}">
                    <a16:creationId xmlns="" xmlns:a16="http://schemas.microsoft.com/office/drawing/2014/main" id="{3A45ED47-76EF-472C-BB95-A341E2EFD72C}"/>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9" name="îṡlïḋe">
                <a:extLst>
                  <a:ext uri="{FF2B5EF4-FFF2-40B4-BE49-F238E27FC236}">
                    <a16:creationId xmlns="" xmlns:a16="http://schemas.microsoft.com/office/drawing/2014/main" id="{515F849C-4976-4308-A718-046E87080000}"/>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í$ḻíde">
                <a:extLst>
                  <a:ext uri="{FF2B5EF4-FFF2-40B4-BE49-F238E27FC236}">
                    <a16:creationId xmlns="" xmlns:a16="http://schemas.microsoft.com/office/drawing/2014/main" id="{9F66AC71-E6B3-4DDB-A350-67E6F7A793D8}"/>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ïŝľîḑê">
                <a:extLst>
                  <a:ext uri="{FF2B5EF4-FFF2-40B4-BE49-F238E27FC236}">
                    <a16:creationId xmlns="" xmlns:a16="http://schemas.microsoft.com/office/drawing/2014/main" id="{279FEE00-6FA8-419A-BA40-BD0D8EACD613}"/>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šlíḑe">
                <a:extLst>
                  <a:ext uri="{FF2B5EF4-FFF2-40B4-BE49-F238E27FC236}">
                    <a16:creationId xmlns="" xmlns:a16="http://schemas.microsoft.com/office/drawing/2014/main" id="{6B1359D9-82F7-414D-82A6-245B321CA434}"/>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3" name="îṩḻîḓè">
                <a:extLst>
                  <a:ext uri="{FF2B5EF4-FFF2-40B4-BE49-F238E27FC236}">
                    <a16:creationId xmlns="" xmlns:a16="http://schemas.microsoft.com/office/drawing/2014/main" id="{A1106068-24C9-42B8-A033-4FA95A2CE9B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sļîḑè">
                <a:extLst>
                  <a:ext uri="{FF2B5EF4-FFF2-40B4-BE49-F238E27FC236}">
                    <a16:creationId xmlns="" xmlns:a16="http://schemas.microsoft.com/office/drawing/2014/main" id="{53674C5F-7938-4D72-9BBE-92C38328DCED}"/>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35" name="íšľïḋé">
              <a:extLst>
                <a:ext uri="{FF2B5EF4-FFF2-40B4-BE49-F238E27FC236}">
                  <a16:creationId xmlns="" xmlns:a16="http://schemas.microsoft.com/office/drawing/2014/main" id="{CDB0CAE6-20D3-4C02-BDC1-A7994AB12DFD}"/>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36" name="í$ļîdé">
              <a:extLst>
                <a:ext uri="{FF2B5EF4-FFF2-40B4-BE49-F238E27FC236}">
                  <a16:creationId xmlns="" xmlns:a16="http://schemas.microsoft.com/office/drawing/2014/main" id="{BF1A1409-0B4C-4F2D-ABF1-461775A6F97A}"/>
                </a:ext>
              </a:extLst>
            </p:cNvPr>
            <p:cNvGrpSpPr/>
            <p:nvPr/>
          </p:nvGrpSpPr>
          <p:grpSpPr>
            <a:xfrm>
              <a:off x="7354984" y="2180085"/>
              <a:ext cx="3612032" cy="965243"/>
              <a:chOff x="5102226" y="2428875"/>
              <a:chExt cx="5067300" cy="1354138"/>
            </a:xfrm>
            <a:grpFill/>
          </p:grpSpPr>
          <p:sp>
            <p:nvSpPr>
              <p:cNvPr id="37" name="ís1ïḋe">
                <a:extLst>
                  <a:ext uri="{FF2B5EF4-FFF2-40B4-BE49-F238E27FC236}">
                    <a16:creationId xmlns="" xmlns:a16="http://schemas.microsoft.com/office/drawing/2014/main" id="{E06BD160-DCB9-4E92-8114-5F504C03192B}"/>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îślïḍê">
                <a:extLst>
                  <a:ext uri="{FF2B5EF4-FFF2-40B4-BE49-F238E27FC236}">
                    <a16:creationId xmlns="" xmlns:a16="http://schemas.microsoft.com/office/drawing/2014/main" id="{41C88684-DC94-454F-A833-40AC405ED02F}"/>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iśḷiḍê">
                <a:extLst>
                  <a:ext uri="{FF2B5EF4-FFF2-40B4-BE49-F238E27FC236}">
                    <a16:creationId xmlns="" xmlns:a16="http://schemas.microsoft.com/office/drawing/2014/main" id="{1B28A663-ED6F-4828-A549-B15665301761}"/>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iṧľíḑe">
                <a:extLst>
                  <a:ext uri="{FF2B5EF4-FFF2-40B4-BE49-F238E27FC236}">
                    <a16:creationId xmlns="" xmlns:a16="http://schemas.microsoft.com/office/drawing/2014/main" id="{B3943E75-E572-485E-B24F-7C1D1583C5B6}"/>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55" name="直接连接符 54">
            <a:extLst>
              <a:ext uri="{FF2B5EF4-FFF2-40B4-BE49-F238E27FC236}">
                <a16:creationId xmlns="" xmlns:a16="http://schemas.microsoft.com/office/drawing/2014/main" id="{7E09B998-5850-443D-A66F-A590876B5E3D}"/>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56" name="文本框 55">
            <a:extLst>
              <a:ext uri="{FF2B5EF4-FFF2-40B4-BE49-F238E27FC236}">
                <a16:creationId xmlns="" xmlns:a16="http://schemas.microsoft.com/office/drawing/2014/main" id="{7AACE02B-D403-4B88-AFAB-69950190C2AC}"/>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66" name="任意多边形: 形状 65">
            <a:extLst>
              <a:ext uri="{FF2B5EF4-FFF2-40B4-BE49-F238E27FC236}">
                <a16:creationId xmlns="" xmlns:a16="http://schemas.microsoft.com/office/drawing/2014/main" id="{F438E11A-7B7A-494B-9E9D-25DABE7E161D}"/>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5" name="任意多边形: 形状 64">
            <a:extLst>
              <a:ext uri="{FF2B5EF4-FFF2-40B4-BE49-F238E27FC236}">
                <a16:creationId xmlns="" xmlns:a16="http://schemas.microsoft.com/office/drawing/2014/main" id="{9ED37AD4-43C7-4022-9412-DE1BC621C327}"/>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0" name="文本占位符 4">
            <a:extLst>
              <a:ext uri="{FF2B5EF4-FFF2-40B4-BE49-F238E27FC236}">
                <a16:creationId xmlns="" xmlns:a16="http://schemas.microsoft.com/office/drawing/2014/main" id="{7A61CAE2-A212-4B67-B4ED-FC2E9EBDE89D}"/>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84" name="图片占位符 83">
            <a:extLst>
              <a:ext uri="{FF2B5EF4-FFF2-40B4-BE49-F238E27FC236}">
                <a16:creationId xmlns="" xmlns:a16="http://schemas.microsoft.com/office/drawing/2014/main" id="{F51A71CD-AE0D-40EA-8755-82D55595A6B2}"/>
              </a:ext>
            </a:extLst>
          </p:cNvPr>
          <p:cNvSpPr>
            <a:spLocks noGrp="1"/>
          </p:cNvSpPr>
          <p:nvPr userDrawn="1">
            <p:ph type="pic" sz="quarter" idx="17"/>
          </p:nvPr>
        </p:nvSpPr>
        <p:spPr>
          <a:xfrm>
            <a:off x="1792464" y="2959511"/>
            <a:ext cx="2154052" cy="2154050"/>
          </a:xfrm>
          <a:custGeom>
            <a:avLst/>
            <a:gdLst>
              <a:gd name="connsiteX0" fmla="*/ 1077026 w 2154052"/>
              <a:gd name="connsiteY0" fmla="*/ 0 h 2154050"/>
              <a:gd name="connsiteX1" fmla="*/ 2154052 w 2154052"/>
              <a:gd name="connsiteY1" fmla="*/ 1077025 h 2154050"/>
              <a:gd name="connsiteX2" fmla="*/ 1077026 w 2154052"/>
              <a:gd name="connsiteY2" fmla="*/ 2154050 h 2154050"/>
              <a:gd name="connsiteX3" fmla="*/ 0 w 2154052"/>
              <a:gd name="connsiteY3" fmla="*/ 1077025 h 2154050"/>
            </a:gdLst>
            <a:ahLst/>
            <a:cxnLst>
              <a:cxn ang="0">
                <a:pos x="connsiteX0" y="connsiteY0"/>
              </a:cxn>
              <a:cxn ang="0">
                <a:pos x="connsiteX1" y="connsiteY1"/>
              </a:cxn>
              <a:cxn ang="0">
                <a:pos x="connsiteX2" y="connsiteY2"/>
              </a:cxn>
              <a:cxn ang="0">
                <a:pos x="connsiteX3" y="connsiteY3"/>
              </a:cxn>
            </a:cxnLst>
            <a:rect l="l" t="t" r="r" b="b"/>
            <a:pathLst>
              <a:path w="2154052" h="2154050">
                <a:moveTo>
                  <a:pt x="1077026" y="0"/>
                </a:moveTo>
                <a:lnTo>
                  <a:pt x="2154052" y="1077025"/>
                </a:lnTo>
                <a:lnTo>
                  <a:pt x="1077026" y="2154050"/>
                </a:lnTo>
                <a:lnTo>
                  <a:pt x="0" y="1077025"/>
                </a:lnTo>
                <a:close/>
              </a:path>
            </a:pathLst>
          </a:custGeom>
        </p:spPr>
        <p:txBody>
          <a:bodyPr wrap="square">
            <a:noAutofit/>
          </a:bodyPr>
          <a:lstStyle>
            <a:lvl1pPr>
              <a:defRPr sz="1800"/>
            </a:lvl1pPr>
          </a:lstStyle>
          <a:p>
            <a:endParaRPr lang="zh-CN" altLang="en-US" dirty="0"/>
          </a:p>
        </p:txBody>
      </p:sp>
      <p:sp>
        <p:nvSpPr>
          <p:cNvPr id="85" name="图片占位符 84">
            <a:extLst>
              <a:ext uri="{FF2B5EF4-FFF2-40B4-BE49-F238E27FC236}">
                <a16:creationId xmlns="" xmlns:a16="http://schemas.microsoft.com/office/drawing/2014/main" id="{109BCE99-FAC4-4EAE-82AC-390943C02653}"/>
              </a:ext>
            </a:extLst>
          </p:cNvPr>
          <p:cNvSpPr>
            <a:spLocks noGrp="1"/>
          </p:cNvSpPr>
          <p:nvPr userDrawn="1">
            <p:ph type="pic" sz="quarter" idx="18"/>
          </p:nvPr>
        </p:nvSpPr>
        <p:spPr>
          <a:xfrm>
            <a:off x="3950365" y="2959511"/>
            <a:ext cx="2154052" cy="2154050"/>
          </a:xfrm>
          <a:custGeom>
            <a:avLst/>
            <a:gdLst>
              <a:gd name="connsiteX0" fmla="*/ 1077026 w 2154052"/>
              <a:gd name="connsiteY0" fmla="*/ 0 h 2154050"/>
              <a:gd name="connsiteX1" fmla="*/ 2154052 w 2154052"/>
              <a:gd name="connsiteY1" fmla="*/ 1077025 h 2154050"/>
              <a:gd name="connsiteX2" fmla="*/ 1077026 w 2154052"/>
              <a:gd name="connsiteY2" fmla="*/ 2154050 h 2154050"/>
              <a:gd name="connsiteX3" fmla="*/ 0 w 2154052"/>
              <a:gd name="connsiteY3" fmla="*/ 1077025 h 2154050"/>
            </a:gdLst>
            <a:ahLst/>
            <a:cxnLst>
              <a:cxn ang="0">
                <a:pos x="connsiteX0" y="connsiteY0"/>
              </a:cxn>
              <a:cxn ang="0">
                <a:pos x="connsiteX1" y="connsiteY1"/>
              </a:cxn>
              <a:cxn ang="0">
                <a:pos x="connsiteX2" y="connsiteY2"/>
              </a:cxn>
              <a:cxn ang="0">
                <a:pos x="connsiteX3" y="connsiteY3"/>
              </a:cxn>
            </a:cxnLst>
            <a:rect l="l" t="t" r="r" b="b"/>
            <a:pathLst>
              <a:path w="2154052" h="2154050">
                <a:moveTo>
                  <a:pt x="1077026" y="0"/>
                </a:moveTo>
                <a:lnTo>
                  <a:pt x="2154052" y="1077025"/>
                </a:lnTo>
                <a:lnTo>
                  <a:pt x="1077026" y="2154050"/>
                </a:lnTo>
                <a:lnTo>
                  <a:pt x="0" y="1077025"/>
                </a:lnTo>
                <a:close/>
              </a:path>
            </a:pathLst>
          </a:custGeom>
        </p:spPr>
        <p:txBody>
          <a:bodyPr wrap="square">
            <a:noAutofit/>
          </a:bodyPr>
          <a:lstStyle>
            <a:lvl1pPr>
              <a:defRPr sz="1800"/>
            </a:lvl1pPr>
          </a:lstStyle>
          <a:p>
            <a:endParaRPr lang="zh-CN" altLang="en-US"/>
          </a:p>
        </p:txBody>
      </p:sp>
      <p:sp>
        <p:nvSpPr>
          <p:cNvPr id="86" name="图片占位符 85">
            <a:extLst>
              <a:ext uri="{FF2B5EF4-FFF2-40B4-BE49-F238E27FC236}">
                <a16:creationId xmlns="" xmlns:a16="http://schemas.microsoft.com/office/drawing/2014/main" id="{EE06489E-4CEF-4BFE-A5DA-754B5204D7E1}"/>
              </a:ext>
            </a:extLst>
          </p:cNvPr>
          <p:cNvSpPr>
            <a:spLocks noGrp="1"/>
          </p:cNvSpPr>
          <p:nvPr userDrawn="1">
            <p:ph type="pic" sz="quarter" idx="19"/>
          </p:nvPr>
        </p:nvSpPr>
        <p:spPr>
          <a:xfrm>
            <a:off x="6114376" y="2959511"/>
            <a:ext cx="2154052" cy="2154050"/>
          </a:xfrm>
          <a:custGeom>
            <a:avLst/>
            <a:gdLst>
              <a:gd name="connsiteX0" fmla="*/ 1077026 w 2154052"/>
              <a:gd name="connsiteY0" fmla="*/ 0 h 2154050"/>
              <a:gd name="connsiteX1" fmla="*/ 2154052 w 2154052"/>
              <a:gd name="connsiteY1" fmla="*/ 1077025 h 2154050"/>
              <a:gd name="connsiteX2" fmla="*/ 1077026 w 2154052"/>
              <a:gd name="connsiteY2" fmla="*/ 2154050 h 2154050"/>
              <a:gd name="connsiteX3" fmla="*/ 0 w 2154052"/>
              <a:gd name="connsiteY3" fmla="*/ 1077025 h 2154050"/>
            </a:gdLst>
            <a:ahLst/>
            <a:cxnLst>
              <a:cxn ang="0">
                <a:pos x="connsiteX0" y="connsiteY0"/>
              </a:cxn>
              <a:cxn ang="0">
                <a:pos x="connsiteX1" y="connsiteY1"/>
              </a:cxn>
              <a:cxn ang="0">
                <a:pos x="connsiteX2" y="connsiteY2"/>
              </a:cxn>
              <a:cxn ang="0">
                <a:pos x="connsiteX3" y="connsiteY3"/>
              </a:cxn>
            </a:cxnLst>
            <a:rect l="l" t="t" r="r" b="b"/>
            <a:pathLst>
              <a:path w="2154052" h="2154050">
                <a:moveTo>
                  <a:pt x="1077026" y="0"/>
                </a:moveTo>
                <a:lnTo>
                  <a:pt x="2154052" y="1077025"/>
                </a:lnTo>
                <a:lnTo>
                  <a:pt x="1077026" y="2154050"/>
                </a:lnTo>
                <a:lnTo>
                  <a:pt x="0" y="1077025"/>
                </a:lnTo>
                <a:close/>
              </a:path>
            </a:pathLst>
          </a:custGeom>
        </p:spPr>
        <p:txBody>
          <a:bodyPr wrap="square">
            <a:noAutofit/>
          </a:bodyPr>
          <a:lstStyle>
            <a:lvl1pPr>
              <a:defRPr sz="1800"/>
            </a:lvl1pPr>
          </a:lstStyle>
          <a:p>
            <a:endParaRPr lang="zh-CN" altLang="en-US"/>
          </a:p>
        </p:txBody>
      </p:sp>
      <p:sp>
        <p:nvSpPr>
          <p:cNvPr id="87" name="图片占位符 86">
            <a:extLst>
              <a:ext uri="{FF2B5EF4-FFF2-40B4-BE49-F238E27FC236}">
                <a16:creationId xmlns="" xmlns:a16="http://schemas.microsoft.com/office/drawing/2014/main" id="{C55C5FFA-5101-4F2E-8C0A-53170D48244C}"/>
              </a:ext>
            </a:extLst>
          </p:cNvPr>
          <p:cNvSpPr>
            <a:spLocks noGrp="1"/>
          </p:cNvSpPr>
          <p:nvPr userDrawn="1">
            <p:ph type="pic" sz="quarter" idx="20"/>
          </p:nvPr>
        </p:nvSpPr>
        <p:spPr>
          <a:xfrm>
            <a:off x="8274223" y="2959511"/>
            <a:ext cx="2154052" cy="2154050"/>
          </a:xfrm>
          <a:custGeom>
            <a:avLst/>
            <a:gdLst>
              <a:gd name="connsiteX0" fmla="*/ 1077026 w 2154052"/>
              <a:gd name="connsiteY0" fmla="*/ 0 h 2154050"/>
              <a:gd name="connsiteX1" fmla="*/ 2154052 w 2154052"/>
              <a:gd name="connsiteY1" fmla="*/ 1077025 h 2154050"/>
              <a:gd name="connsiteX2" fmla="*/ 1077026 w 2154052"/>
              <a:gd name="connsiteY2" fmla="*/ 2154050 h 2154050"/>
              <a:gd name="connsiteX3" fmla="*/ 0 w 2154052"/>
              <a:gd name="connsiteY3" fmla="*/ 1077025 h 2154050"/>
            </a:gdLst>
            <a:ahLst/>
            <a:cxnLst>
              <a:cxn ang="0">
                <a:pos x="connsiteX0" y="connsiteY0"/>
              </a:cxn>
              <a:cxn ang="0">
                <a:pos x="connsiteX1" y="connsiteY1"/>
              </a:cxn>
              <a:cxn ang="0">
                <a:pos x="connsiteX2" y="connsiteY2"/>
              </a:cxn>
              <a:cxn ang="0">
                <a:pos x="connsiteX3" y="connsiteY3"/>
              </a:cxn>
            </a:cxnLst>
            <a:rect l="l" t="t" r="r" b="b"/>
            <a:pathLst>
              <a:path w="2154052" h="2154050">
                <a:moveTo>
                  <a:pt x="1077026" y="0"/>
                </a:moveTo>
                <a:lnTo>
                  <a:pt x="2154052" y="1077025"/>
                </a:lnTo>
                <a:lnTo>
                  <a:pt x="1077026" y="2154050"/>
                </a:lnTo>
                <a:lnTo>
                  <a:pt x="0" y="1077025"/>
                </a:lnTo>
                <a:close/>
              </a:path>
            </a:pathLst>
          </a:custGeom>
        </p:spPr>
        <p:txBody>
          <a:bodyPr wrap="square">
            <a:noAutofit/>
          </a:bodyPr>
          <a:lstStyle>
            <a:lvl1pPr>
              <a:defRPr sz="1800"/>
            </a:lvl1pPr>
          </a:lstStyle>
          <a:p>
            <a:endParaRPr lang="zh-CN" altLang="en-US"/>
          </a:p>
        </p:txBody>
      </p:sp>
      <p:sp>
        <p:nvSpPr>
          <p:cNvPr id="88" name="图片占位符 87">
            <a:extLst>
              <a:ext uri="{FF2B5EF4-FFF2-40B4-BE49-F238E27FC236}">
                <a16:creationId xmlns="" xmlns:a16="http://schemas.microsoft.com/office/drawing/2014/main" id="{525CC95D-4695-48EE-BCF3-9944C1A2E3DF}"/>
              </a:ext>
            </a:extLst>
          </p:cNvPr>
          <p:cNvSpPr>
            <a:spLocks noGrp="1"/>
          </p:cNvSpPr>
          <p:nvPr userDrawn="1">
            <p:ph type="pic" sz="quarter" idx="21"/>
          </p:nvPr>
        </p:nvSpPr>
        <p:spPr>
          <a:xfrm>
            <a:off x="2867544" y="4040518"/>
            <a:ext cx="2154052" cy="2154050"/>
          </a:xfrm>
          <a:custGeom>
            <a:avLst/>
            <a:gdLst>
              <a:gd name="connsiteX0" fmla="*/ 1077026 w 2154052"/>
              <a:gd name="connsiteY0" fmla="*/ 0 h 2154050"/>
              <a:gd name="connsiteX1" fmla="*/ 2154052 w 2154052"/>
              <a:gd name="connsiteY1" fmla="*/ 1077025 h 2154050"/>
              <a:gd name="connsiteX2" fmla="*/ 1077026 w 2154052"/>
              <a:gd name="connsiteY2" fmla="*/ 2154050 h 2154050"/>
              <a:gd name="connsiteX3" fmla="*/ 0 w 2154052"/>
              <a:gd name="connsiteY3" fmla="*/ 1077025 h 2154050"/>
            </a:gdLst>
            <a:ahLst/>
            <a:cxnLst>
              <a:cxn ang="0">
                <a:pos x="connsiteX0" y="connsiteY0"/>
              </a:cxn>
              <a:cxn ang="0">
                <a:pos x="connsiteX1" y="connsiteY1"/>
              </a:cxn>
              <a:cxn ang="0">
                <a:pos x="connsiteX2" y="connsiteY2"/>
              </a:cxn>
              <a:cxn ang="0">
                <a:pos x="connsiteX3" y="connsiteY3"/>
              </a:cxn>
            </a:cxnLst>
            <a:rect l="l" t="t" r="r" b="b"/>
            <a:pathLst>
              <a:path w="2154052" h="2154050">
                <a:moveTo>
                  <a:pt x="1077026" y="0"/>
                </a:moveTo>
                <a:lnTo>
                  <a:pt x="2154052" y="1077025"/>
                </a:lnTo>
                <a:lnTo>
                  <a:pt x="1077026" y="2154050"/>
                </a:lnTo>
                <a:lnTo>
                  <a:pt x="0" y="1077025"/>
                </a:lnTo>
                <a:close/>
              </a:path>
            </a:pathLst>
          </a:custGeom>
        </p:spPr>
        <p:txBody>
          <a:bodyPr wrap="square">
            <a:noAutofit/>
          </a:bodyPr>
          <a:lstStyle>
            <a:lvl1pPr>
              <a:defRPr sz="1800"/>
            </a:lvl1pPr>
          </a:lstStyle>
          <a:p>
            <a:endParaRPr lang="zh-CN" altLang="en-US"/>
          </a:p>
        </p:txBody>
      </p:sp>
      <p:sp>
        <p:nvSpPr>
          <p:cNvPr id="89" name="图片占位符 88">
            <a:extLst>
              <a:ext uri="{FF2B5EF4-FFF2-40B4-BE49-F238E27FC236}">
                <a16:creationId xmlns="" xmlns:a16="http://schemas.microsoft.com/office/drawing/2014/main" id="{E3128374-4EDB-4BC1-8EAB-0C63C8836772}"/>
              </a:ext>
            </a:extLst>
          </p:cNvPr>
          <p:cNvSpPr>
            <a:spLocks noGrp="1"/>
          </p:cNvSpPr>
          <p:nvPr userDrawn="1">
            <p:ph type="pic" sz="quarter" idx="22"/>
          </p:nvPr>
        </p:nvSpPr>
        <p:spPr>
          <a:xfrm>
            <a:off x="7191402" y="4040518"/>
            <a:ext cx="2154052" cy="2154050"/>
          </a:xfrm>
          <a:custGeom>
            <a:avLst/>
            <a:gdLst>
              <a:gd name="connsiteX0" fmla="*/ 1077026 w 2154052"/>
              <a:gd name="connsiteY0" fmla="*/ 0 h 2154050"/>
              <a:gd name="connsiteX1" fmla="*/ 2154052 w 2154052"/>
              <a:gd name="connsiteY1" fmla="*/ 1077025 h 2154050"/>
              <a:gd name="connsiteX2" fmla="*/ 1077026 w 2154052"/>
              <a:gd name="connsiteY2" fmla="*/ 2154050 h 2154050"/>
              <a:gd name="connsiteX3" fmla="*/ 0 w 2154052"/>
              <a:gd name="connsiteY3" fmla="*/ 1077025 h 2154050"/>
            </a:gdLst>
            <a:ahLst/>
            <a:cxnLst>
              <a:cxn ang="0">
                <a:pos x="connsiteX0" y="connsiteY0"/>
              </a:cxn>
              <a:cxn ang="0">
                <a:pos x="connsiteX1" y="connsiteY1"/>
              </a:cxn>
              <a:cxn ang="0">
                <a:pos x="connsiteX2" y="connsiteY2"/>
              </a:cxn>
              <a:cxn ang="0">
                <a:pos x="connsiteX3" y="connsiteY3"/>
              </a:cxn>
            </a:cxnLst>
            <a:rect l="l" t="t" r="r" b="b"/>
            <a:pathLst>
              <a:path w="2154052" h="2154050">
                <a:moveTo>
                  <a:pt x="1077026" y="0"/>
                </a:moveTo>
                <a:lnTo>
                  <a:pt x="2154052" y="1077025"/>
                </a:lnTo>
                <a:lnTo>
                  <a:pt x="1077026" y="2154050"/>
                </a:lnTo>
                <a:lnTo>
                  <a:pt x="0" y="1077025"/>
                </a:lnTo>
                <a:close/>
              </a:path>
            </a:pathLst>
          </a:custGeom>
        </p:spPr>
        <p:txBody>
          <a:bodyPr wrap="square">
            <a:noAutofit/>
          </a:bodyPr>
          <a:lstStyle>
            <a:lvl1pPr>
              <a:defRPr sz="1800"/>
            </a:lvl1pPr>
          </a:lstStyle>
          <a:p>
            <a:endParaRPr lang="zh-CN" altLang="en-US"/>
          </a:p>
        </p:txBody>
      </p:sp>
    </p:spTree>
    <p:extLst>
      <p:ext uri="{BB962C8B-B14F-4D97-AF65-F5344CB8AC3E}">
        <p14:creationId xmlns:p14="http://schemas.microsoft.com/office/powerpoint/2010/main" val="269526865"/>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12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 xmlns:a16="http://schemas.microsoft.com/office/drawing/2014/main" id="{CE7650C7-B4A8-403E-90B1-8AF8BBFE8754}"/>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 xmlns:a16="http://schemas.microsoft.com/office/drawing/2014/main" id="{34FA4FDB-AEF7-4C3B-8CA3-D43E084F795A}"/>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 xmlns:a16="http://schemas.microsoft.com/office/drawing/2014/main" id="{13403CC3-3CB9-4504-BDD6-31C20FA1E54D}"/>
              </a:ext>
            </a:extLst>
          </p:cNvPr>
          <p:cNvSpPr>
            <a:spLocks noGrp="1"/>
          </p:cNvSpPr>
          <p:nvPr userDrawn="1">
            <p:ph type="pic" sz="quarter" idx="11"/>
          </p:nvPr>
        </p:nvSpPr>
        <p:spPr>
          <a:xfrm>
            <a:off x="1874745" y="2708034"/>
            <a:ext cx="2104937" cy="3227797"/>
          </a:xfrm>
          <a:prstGeom prst="rect">
            <a:avLst/>
          </a:prstGeom>
        </p:spPr>
        <p:txBody>
          <a:bodyPr/>
          <a:lstStyle/>
          <a:p>
            <a:endParaRPr lang="zh-CN" altLang="en-US"/>
          </a:p>
        </p:txBody>
      </p:sp>
      <p:sp>
        <p:nvSpPr>
          <p:cNvPr id="3" name="图片占位符 2">
            <a:extLst>
              <a:ext uri="{FF2B5EF4-FFF2-40B4-BE49-F238E27FC236}">
                <a16:creationId xmlns="" xmlns:a16="http://schemas.microsoft.com/office/drawing/2014/main" id="{9A410955-BCBA-40EC-8E8A-0ED46F72B906}"/>
              </a:ext>
            </a:extLst>
          </p:cNvPr>
          <p:cNvSpPr>
            <a:spLocks noGrp="1"/>
          </p:cNvSpPr>
          <p:nvPr userDrawn="1">
            <p:ph type="pic" sz="quarter" idx="12"/>
          </p:nvPr>
        </p:nvSpPr>
        <p:spPr>
          <a:xfrm>
            <a:off x="8291398" y="2707105"/>
            <a:ext cx="2104340" cy="3226878"/>
          </a:xfrm>
          <a:prstGeom prst="rect">
            <a:avLst/>
          </a:prstGeom>
        </p:spPr>
        <p:txBody>
          <a:bodyPr/>
          <a:lstStyle/>
          <a:p>
            <a:endParaRPr lang="zh-CN" altLang="en-US"/>
          </a:p>
        </p:txBody>
      </p:sp>
      <p:sp>
        <p:nvSpPr>
          <p:cNvPr id="4" name="图片占位符 3">
            <a:extLst>
              <a:ext uri="{FF2B5EF4-FFF2-40B4-BE49-F238E27FC236}">
                <a16:creationId xmlns="" xmlns:a16="http://schemas.microsoft.com/office/drawing/2014/main" id="{92F10E69-474E-4E2A-96C9-EA5754A97158}"/>
              </a:ext>
            </a:extLst>
          </p:cNvPr>
          <p:cNvSpPr>
            <a:spLocks noGrp="1"/>
          </p:cNvSpPr>
          <p:nvPr userDrawn="1">
            <p:ph type="pic" sz="quarter" idx="13"/>
          </p:nvPr>
        </p:nvSpPr>
        <p:spPr>
          <a:xfrm>
            <a:off x="5082765" y="2707106"/>
            <a:ext cx="2104937" cy="3227796"/>
          </a:xfrm>
          <a:prstGeom prst="rect">
            <a:avLst/>
          </a:prstGeom>
        </p:spPr>
        <p:txBody>
          <a:bodyPr/>
          <a:lstStyle/>
          <a:p>
            <a:endParaRPr lang="zh-CN" altLang="en-US"/>
          </a:p>
        </p:txBody>
      </p:sp>
    </p:spTree>
    <p:extLst>
      <p:ext uri="{BB962C8B-B14F-4D97-AF65-F5344CB8AC3E}">
        <p14:creationId xmlns:p14="http://schemas.microsoft.com/office/powerpoint/2010/main" val="3297350532"/>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1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 xmlns:a16="http://schemas.microsoft.com/office/drawing/2014/main" id="{01155B6D-B443-4E7B-B56D-5671B48CE07B}"/>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 xmlns:a16="http://schemas.microsoft.com/office/drawing/2014/main" id="{5939F0B8-F75D-452B-B6D4-F0F714140646}"/>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 xmlns:a16="http://schemas.microsoft.com/office/drawing/2014/main" id="{5A4962BF-2ECC-4698-8ACE-5AB8A23BD11B}"/>
              </a:ext>
            </a:extLst>
          </p:cNvPr>
          <p:cNvSpPr>
            <a:spLocks noGrp="1"/>
          </p:cNvSpPr>
          <p:nvPr userDrawn="1">
            <p:ph type="pic" sz="quarter" idx="11" hasCustomPrompt="1"/>
          </p:nvPr>
        </p:nvSpPr>
        <p:spPr>
          <a:xfrm>
            <a:off x="8389496" y="4743104"/>
            <a:ext cx="1517269" cy="1137952"/>
          </a:xfrm>
          <a:prstGeom prst="rect">
            <a:avLst/>
          </a:prstGeom>
          <a:ln>
            <a:gradFill>
              <a:gsLst>
                <a:gs pos="0">
                  <a:schemeClr val="accent1"/>
                </a:gs>
                <a:gs pos="100000">
                  <a:schemeClr val="accent2"/>
                </a:gs>
              </a:gsLst>
              <a:lin ang="5400000" scaled="1"/>
            </a:gradFill>
          </a:ln>
        </p:spPr>
        <p:txBody>
          <a:bodyPr>
            <a:normAutofit/>
          </a:bodyPr>
          <a:lstStyle>
            <a:lvl1pPr>
              <a:defRPr sz="1400"/>
            </a:lvl1pPr>
          </a:lstStyle>
          <a:p>
            <a:r>
              <a:rPr lang="zh-CN" altLang="en-US" dirty="0"/>
              <a:t>点击图标插入图片</a:t>
            </a:r>
          </a:p>
          <a:p>
            <a:endParaRPr lang="zh-CN" altLang="en-US" dirty="0"/>
          </a:p>
        </p:txBody>
      </p:sp>
      <p:sp>
        <p:nvSpPr>
          <p:cNvPr id="3" name="图片占位符 2">
            <a:extLst>
              <a:ext uri="{FF2B5EF4-FFF2-40B4-BE49-F238E27FC236}">
                <a16:creationId xmlns="" xmlns:a16="http://schemas.microsoft.com/office/drawing/2014/main" id="{8A9F9C7B-7931-493C-841F-88C23AF353FC}"/>
              </a:ext>
            </a:extLst>
          </p:cNvPr>
          <p:cNvSpPr>
            <a:spLocks noGrp="1"/>
          </p:cNvSpPr>
          <p:nvPr userDrawn="1">
            <p:ph type="pic" sz="quarter" idx="12" hasCustomPrompt="1"/>
          </p:nvPr>
        </p:nvSpPr>
        <p:spPr>
          <a:xfrm>
            <a:off x="2218208" y="2602820"/>
            <a:ext cx="1517269" cy="1137952"/>
          </a:xfrm>
          <a:prstGeom prst="rect">
            <a:avLst/>
          </a:prstGeom>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1400"/>
            </a:lvl1pPr>
          </a:lstStyle>
          <a:p>
            <a:r>
              <a:rPr lang="zh-CN" altLang="en-US" dirty="0"/>
              <a:t>点击图标插入图片</a:t>
            </a:r>
          </a:p>
        </p:txBody>
      </p:sp>
      <p:sp>
        <p:nvSpPr>
          <p:cNvPr id="4" name="图片占位符 3">
            <a:extLst>
              <a:ext uri="{FF2B5EF4-FFF2-40B4-BE49-F238E27FC236}">
                <a16:creationId xmlns="" xmlns:a16="http://schemas.microsoft.com/office/drawing/2014/main" id="{153E3BBF-0CBA-4843-8F54-DF307E55002A}"/>
              </a:ext>
            </a:extLst>
          </p:cNvPr>
          <p:cNvSpPr>
            <a:spLocks noGrp="1"/>
          </p:cNvSpPr>
          <p:nvPr userDrawn="1">
            <p:ph type="pic" sz="quarter" idx="13" hasCustomPrompt="1"/>
          </p:nvPr>
        </p:nvSpPr>
        <p:spPr>
          <a:xfrm>
            <a:off x="4812397" y="2731650"/>
            <a:ext cx="1517269" cy="1137952"/>
          </a:xfrm>
          <a:prstGeom prst="rect">
            <a:avLst/>
          </a:prstGeom>
          <a:ln>
            <a:gradFill>
              <a:gsLst>
                <a:gs pos="0">
                  <a:schemeClr val="accent1"/>
                </a:gs>
                <a:gs pos="100000">
                  <a:schemeClr val="accent2"/>
                </a:gs>
              </a:gsLst>
              <a:lin ang="5400000" scaled="1"/>
            </a:gradFill>
          </a:ln>
        </p:spPr>
        <p:txBody>
          <a:bodyPr>
            <a:normAutofit/>
          </a:bodyPr>
          <a:lstStyle>
            <a:lvl1pPr>
              <a:defRPr sz="1400"/>
            </a:lvl1pPr>
          </a:lstStyle>
          <a:p>
            <a:r>
              <a:rPr lang="zh-CN" altLang="en-US" dirty="0"/>
              <a:t>点击图标插入图片</a:t>
            </a:r>
          </a:p>
          <a:p>
            <a:endParaRPr lang="zh-CN" altLang="en-US" dirty="0"/>
          </a:p>
        </p:txBody>
      </p:sp>
      <p:sp>
        <p:nvSpPr>
          <p:cNvPr id="7" name="图片占位符 6">
            <a:extLst>
              <a:ext uri="{FF2B5EF4-FFF2-40B4-BE49-F238E27FC236}">
                <a16:creationId xmlns="" xmlns:a16="http://schemas.microsoft.com/office/drawing/2014/main" id="{B6DB0A26-C4A3-4E16-B1DF-8735BDE6E11D}"/>
              </a:ext>
            </a:extLst>
          </p:cNvPr>
          <p:cNvSpPr>
            <a:spLocks noGrp="1"/>
          </p:cNvSpPr>
          <p:nvPr userDrawn="1">
            <p:ph type="pic" sz="quarter" idx="14" hasCustomPrompt="1"/>
          </p:nvPr>
        </p:nvSpPr>
        <p:spPr>
          <a:xfrm>
            <a:off x="7115187" y="2657558"/>
            <a:ext cx="1517270" cy="1139880"/>
          </a:xfrm>
          <a:prstGeom prst="rect">
            <a:avLst/>
          </a:prstGeom>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1400"/>
            </a:lvl1pPr>
          </a:lstStyle>
          <a:p>
            <a:r>
              <a:rPr lang="zh-CN" altLang="en-US" dirty="0"/>
              <a:t>点击图标插入图片</a:t>
            </a:r>
          </a:p>
          <a:p>
            <a:endParaRPr lang="zh-CN" altLang="en-US" dirty="0"/>
          </a:p>
        </p:txBody>
      </p:sp>
      <p:sp>
        <p:nvSpPr>
          <p:cNvPr id="8" name="图片占位符 7">
            <a:extLst>
              <a:ext uri="{FF2B5EF4-FFF2-40B4-BE49-F238E27FC236}">
                <a16:creationId xmlns="" xmlns:a16="http://schemas.microsoft.com/office/drawing/2014/main" id="{5418F096-6339-45B9-A9BE-A57F3E03B402}"/>
              </a:ext>
            </a:extLst>
          </p:cNvPr>
          <p:cNvSpPr>
            <a:spLocks noGrp="1"/>
          </p:cNvSpPr>
          <p:nvPr userDrawn="1">
            <p:ph type="pic" sz="quarter" idx="15" hasCustomPrompt="1"/>
          </p:nvPr>
        </p:nvSpPr>
        <p:spPr>
          <a:xfrm>
            <a:off x="9610755" y="2640439"/>
            <a:ext cx="1517269" cy="1137951"/>
          </a:xfrm>
          <a:prstGeom prst="rect">
            <a:avLst/>
          </a:prstGeom>
          <a:ln>
            <a:gradFill>
              <a:gsLst>
                <a:gs pos="0">
                  <a:schemeClr val="accent1"/>
                </a:gs>
                <a:gs pos="100000">
                  <a:schemeClr val="accent2"/>
                </a:gs>
              </a:gsLst>
              <a:lin ang="5400000" scaled="1"/>
            </a:gradFill>
          </a:ln>
        </p:spPr>
        <p:txBody>
          <a:bodyPr>
            <a:normAutofit/>
          </a:bodyPr>
          <a:lstStyle>
            <a:lvl1pPr>
              <a:defRPr sz="1400"/>
            </a:lvl1pPr>
          </a:lstStyle>
          <a:p>
            <a:r>
              <a:rPr lang="zh-CN" altLang="en-US" dirty="0"/>
              <a:t>点击图标插入图片</a:t>
            </a:r>
          </a:p>
          <a:p>
            <a:endParaRPr lang="zh-CN" altLang="en-US" dirty="0"/>
          </a:p>
        </p:txBody>
      </p:sp>
      <p:sp>
        <p:nvSpPr>
          <p:cNvPr id="9" name="图片占位符 8">
            <a:extLst>
              <a:ext uri="{FF2B5EF4-FFF2-40B4-BE49-F238E27FC236}">
                <a16:creationId xmlns="" xmlns:a16="http://schemas.microsoft.com/office/drawing/2014/main" id="{4D657B18-7430-433F-908B-145975E72FB6}"/>
              </a:ext>
            </a:extLst>
          </p:cNvPr>
          <p:cNvSpPr>
            <a:spLocks noGrp="1"/>
          </p:cNvSpPr>
          <p:nvPr userDrawn="1">
            <p:ph type="pic" sz="quarter" idx="16" hasCustomPrompt="1"/>
          </p:nvPr>
        </p:nvSpPr>
        <p:spPr>
          <a:xfrm>
            <a:off x="1045292" y="4704895"/>
            <a:ext cx="1517269" cy="1137952"/>
          </a:xfrm>
          <a:prstGeom prst="rect">
            <a:avLst/>
          </a:prstGeom>
          <a:ln w="9525">
            <a:gradFill>
              <a:gsLst>
                <a:gs pos="0">
                  <a:schemeClr val="accent1"/>
                </a:gs>
                <a:gs pos="100000">
                  <a:schemeClr val="accent2"/>
                </a:gs>
              </a:gsLst>
              <a:lin ang="5400000" scaled="1"/>
            </a:gradFill>
            <a:miter lim="800000"/>
            <a:headEnd/>
            <a:tailEnd/>
          </a:ln>
          <a:extLst>
            <a:ext uri="{909E8E84-426E-40DD-AFC4-6F175D3DCCD1}">
              <a14:hiddenFill xmlns:a14="http://schemas.microsoft.com/office/drawing/2010/main">
                <a:solidFill>
                  <a:srgbClr val="FFFFFF"/>
                </a:solidFill>
              </a14:hiddenFill>
            </a:ext>
          </a:extLst>
        </p:spPr>
        <p:txBody>
          <a:bodyPr>
            <a:normAutofit/>
          </a:bodyPr>
          <a:lstStyle>
            <a:lvl1pPr>
              <a:defRPr sz="1400"/>
            </a:lvl1pPr>
          </a:lstStyle>
          <a:p>
            <a:r>
              <a:rPr lang="zh-CN" altLang="en-US" dirty="0"/>
              <a:t>点击图标插入图片</a:t>
            </a:r>
          </a:p>
          <a:p>
            <a:endParaRPr lang="zh-CN" altLang="en-US" dirty="0"/>
          </a:p>
        </p:txBody>
      </p:sp>
      <p:sp>
        <p:nvSpPr>
          <p:cNvPr id="10" name="图片占位符 9">
            <a:extLst>
              <a:ext uri="{FF2B5EF4-FFF2-40B4-BE49-F238E27FC236}">
                <a16:creationId xmlns="" xmlns:a16="http://schemas.microsoft.com/office/drawing/2014/main" id="{B1486012-6581-4D38-8560-A10D7066F74F}"/>
              </a:ext>
            </a:extLst>
          </p:cNvPr>
          <p:cNvSpPr>
            <a:spLocks noGrp="1"/>
          </p:cNvSpPr>
          <p:nvPr userDrawn="1">
            <p:ph type="pic" sz="quarter" idx="17" hasCustomPrompt="1"/>
          </p:nvPr>
        </p:nvSpPr>
        <p:spPr>
          <a:xfrm>
            <a:off x="3498368" y="4542791"/>
            <a:ext cx="1517269" cy="1137952"/>
          </a:xfrm>
          <a:prstGeom prst="rect">
            <a:avLst/>
          </a:prstGeom>
          <a:ln>
            <a:gradFill>
              <a:gsLst>
                <a:gs pos="0">
                  <a:schemeClr val="accent1"/>
                </a:gs>
                <a:gs pos="100000">
                  <a:schemeClr val="accent2"/>
                </a:gs>
              </a:gsLst>
              <a:lin ang="5400000" scaled="1"/>
            </a:gradFill>
          </a:ln>
        </p:spPr>
        <p:txBody>
          <a:bodyPr>
            <a:normAutofit/>
          </a:bodyPr>
          <a:lstStyle>
            <a:lvl1pPr>
              <a:defRPr sz="1400"/>
            </a:lvl1pPr>
          </a:lstStyle>
          <a:p>
            <a:r>
              <a:rPr lang="zh-CN" altLang="en-US" dirty="0"/>
              <a:t>点击图标插入图片</a:t>
            </a:r>
          </a:p>
          <a:p>
            <a:endParaRPr lang="zh-CN" altLang="en-US" dirty="0"/>
          </a:p>
        </p:txBody>
      </p:sp>
      <p:sp>
        <p:nvSpPr>
          <p:cNvPr id="11" name="图片占位符 10">
            <a:extLst>
              <a:ext uri="{FF2B5EF4-FFF2-40B4-BE49-F238E27FC236}">
                <a16:creationId xmlns="" xmlns:a16="http://schemas.microsoft.com/office/drawing/2014/main" id="{40D9C93B-F95F-4D49-8BAF-24CC6622A21B}"/>
              </a:ext>
            </a:extLst>
          </p:cNvPr>
          <p:cNvSpPr>
            <a:spLocks noGrp="1"/>
          </p:cNvSpPr>
          <p:nvPr userDrawn="1">
            <p:ph type="pic" sz="quarter" idx="18" hasCustomPrompt="1"/>
          </p:nvPr>
        </p:nvSpPr>
        <p:spPr>
          <a:xfrm>
            <a:off x="5803378" y="4624885"/>
            <a:ext cx="1517269" cy="1137951"/>
          </a:xfrm>
          <a:prstGeom prst="rect">
            <a:avLst/>
          </a:prstGeom>
          <a:ln>
            <a:gradFill>
              <a:gsLst>
                <a:gs pos="0">
                  <a:schemeClr val="accent1"/>
                </a:gs>
                <a:gs pos="100000">
                  <a:schemeClr val="accent2"/>
                </a:gs>
              </a:gsLst>
              <a:lin ang="5400000" scaled="1"/>
            </a:gradFill>
          </a:ln>
        </p:spPr>
        <p:txBody>
          <a:bodyPr>
            <a:normAutofit/>
          </a:bodyPr>
          <a:lstStyle>
            <a:lvl1pPr>
              <a:defRPr sz="1400"/>
            </a:lvl1pPr>
          </a:lstStyle>
          <a:p>
            <a:r>
              <a:rPr lang="zh-CN" altLang="en-US" dirty="0"/>
              <a:t>点击图标插入图片</a:t>
            </a:r>
          </a:p>
          <a:p>
            <a:endParaRPr lang="zh-CN" altLang="en-US" dirty="0"/>
          </a:p>
        </p:txBody>
      </p:sp>
    </p:spTree>
    <p:extLst>
      <p:ext uri="{BB962C8B-B14F-4D97-AF65-F5344CB8AC3E}">
        <p14:creationId xmlns:p14="http://schemas.microsoft.com/office/powerpoint/2010/main" val="1339439516"/>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0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 xmlns:a16="http://schemas.microsoft.com/office/drawing/2014/main" id="{DF4C9C1C-7C51-4CE3-A81B-995B939319FD}"/>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 xmlns:a16="http://schemas.microsoft.com/office/drawing/2014/main" id="{13243358-0486-4C9D-BEBE-3125357ABD4C}"/>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 xmlns:a16="http://schemas.microsoft.com/office/drawing/2014/main" id="{DD43E0C0-11BC-4694-8929-7F589973AB27}"/>
              </a:ext>
            </a:extLst>
          </p:cNvPr>
          <p:cNvSpPr>
            <a:spLocks noGrp="1"/>
          </p:cNvSpPr>
          <p:nvPr userDrawn="1">
            <p:ph type="pic" sz="quarter" idx="11"/>
          </p:nvPr>
        </p:nvSpPr>
        <p:spPr>
          <a:xfrm>
            <a:off x="541033" y="3987968"/>
            <a:ext cx="2181672" cy="12426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800"/>
            </a:lvl1pPr>
          </a:lstStyle>
          <a:p>
            <a:endParaRPr lang="zh-CN" altLang="en-US"/>
          </a:p>
        </p:txBody>
      </p:sp>
      <p:sp>
        <p:nvSpPr>
          <p:cNvPr id="3" name="图片占位符 2">
            <a:extLst>
              <a:ext uri="{FF2B5EF4-FFF2-40B4-BE49-F238E27FC236}">
                <a16:creationId xmlns="" xmlns:a16="http://schemas.microsoft.com/office/drawing/2014/main" id="{FB2CEE3E-A231-4FB6-B558-60DA89D65476}"/>
              </a:ext>
            </a:extLst>
          </p:cNvPr>
          <p:cNvSpPr>
            <a:spLocks noGrp="1"/>
          </p:cNvSpPr>
          <p:nvPr userDrawn="1">
            <p:ph type="pic" sz="quarter" idx="12"/>
          </p:nvPr>
        </p:nvSpPr>
        <p:spPr>
          <a:xfrm>
            <a:off x="3766451" y="3294919"/>
            <a:ext cx="1666769" cy="9501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800"/>
            </a:lvl1pPr>
          </a:lstStyle>
          <a:p>
            <a:endParaRPr lang="zh-CN" altLang="en-US"/>
          </a:p>
        </p:txBody>
      </p:sp>
      <p:sp>
        <p:nvSpPr>
          <p:cNvPr id="4" name="图片占位符 3">
            <a:extLst>
              <a:ext uri="{FF2B5EF4-FFF2-40B4-BE49-F238E27FC236}">
                <a16:creationId xmlns="" xmlns:a16="http://schemas.microsoft.com/office/drawing/2014/main" id="{34B7BC25-8F36-4277-9960-C29CDBA19951}"/>
              </a:ext>
            </a:extLst>
          </p:cNvPr>
          <p:cNvSpPr>
            <a:spLocks noGrp="1"/>
          </p:cNvSpPr>
          <p:nvPr userDrawn="1">
            <p:ph type="pic" sz="quarter" idx="13"/>
          </p:nvPr>
        </p:nvSpPr>
        <p:spPr>
          <a:xfrm>
            <a:off x="5860139" y="5183464"/>
            <a:ext cx="1682527" cy="9645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1800"/>
            </a:lvl1pPr>
          </a:lstStyle>
          <a:p>
            <a:endParaRPr lang="zh-CN" altLang="en-US"/>
          </a:p>
        </p:txBody>
      </p:sp>
      <p:sp>
        <p:nvSpPr>
          <p:cNvPr id="7" name="图片占位符 6">
            <a:extLst>
              <a:ext uri="{FF2B5EF4-FFF2-40B4-BE49-F238E27FC236}">
                <a16:creationId xmlns="" xmlns:a16="http://schemas.microsoft.com/office/drawing/2014/main" id="{45D453B4-FFBE-4710-9831-E74AB438BF36}"/>
              </a:ext>
            </a:extLst>
          </p:cNvPr>
          <p:cNvSpPr>
            <a:spLocks noGrp="1"/>
          </p:cNvSpPr>
          <p:nvPr userDrawn="1">
            <p:ph type="pic" sz="quarter" idx="14"/>
          </p:nvPr>
        </p:nvSpPr>
        <p:spPr>
          <a:xfrm>
            <a:off x="9446917" y="3987846"/>
            <a:ext cx="2174019" cy="1238695"/>
          </a:xfrm>
          <a:prstGeom prst="rect">
            <a:avLst/>
          </a:prstGeom>
        </p:spPr>
        <p:txBody>
          <a:bodyPr/>
          <a:lstStyle>
            <a:lvl1pPr>
              <a:defRPr sz="1800"/>
            </a:lvl1pPr>
          </a:lstStyle>
          <a:p>
            <a:endParaRPr lang="zh-CN" altLang="en-US"/>
          </a:p>
        </p:txBody>
      </p:sp>
    </p:spTree>
    <p:extLst>
      <p:ext uri="{BB962C8B-B14F-4D97-AF65-F5344CB8AC3E}">
        <p14:creationId xmlns:p14="http://schemas.microsoft.com/office/powerpoint/2010/main" val="2722679766"/>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9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 xmlns:a16="http://schemas.microsoft.com/office/drawing/2014/main" id="{4FC47678-2AAC-4F67-A851-2A62E24112FF}"/>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 xmlns:a16="http://schemas.microsoft.com/office/drawing/2014/main" id="{4FEE8A88-323B-4417-BDEC-9F6C0C983097}"/>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 xmlns:a16="http://schemas.microsoft.com/office/drawing/2014/main" id="{417E2816-D850-4835-B27D-AC0DB66CED25}"/>
              </a:ext>
            </a:extLst>
          </p:cNvPr>
          <p:cNvSpPr>
            <a:spLocks noGrp="1"/>
          </p:cNvSpPr>
          <p:nvPr userDrawn="1">
            <p:ph type="pic" sz="quarter" idx="11"/>
          </p:nvPr>
        </p:nvSpPr>
        <p:spPr>
          <a:xfrm>
            <a:off x="538906" y="1433226"/>
            <a:ext cx="2864773" cy="2148580"/>
          </a:xfrm>
          <a:prstGeom prst="rect">
            <a:avLst/>
          </a:prstGeom>
        </p:spPr>
        <p:txBody>
          <a:bodyPr/>
          <a:lstStyle/>
          <a:p>
            <a:endParaRPr lang="zh-CN" altLang="en-US"/>
          </a:p>
        </p:txBody>
      </p:sp>
      <p:sp>
        <p:nvSpPr>
          <p:cNvPr id="3" name="图片占位符 2">
            <a:extLst>
              <a:ext uri="{FF2B5EF4-FFF2-40B4-BE49-F238E27FC236}">
                <a16:creationId xmlns="" xmlns:a16="http://schemas.microsoft.com/office/drawing/2014/main" id="{E1A6CFA2-9266-40EA-98E8-4539F1E53830}"/>
              </a:ext>
            </a:extLst>
          </p:cNvPr>
          <p:cNvSpPr>
            <a:spLocks noGrp="1"/>
          </p:cNvSpPr>
          <p:nvPr userDrawn="1">
            <p:ph type="pic" sz="quarter" idx="12"/>
          </p:nvPr>
        </p:nvSpPr>
        <p:spPr>
          <a:xfrm>
            <a:off x="6285306" y="1429359"/>
            <a:ext cx="2874677" cy="2156008"/>
          </a:xfrm>
          <a:prstGeom prst="rect">
            <a:avLst/>
          </a:prstGeom>
        </p:spPr>
        <p:txBody>
          <a:bodyPr/>
          <a:lstStyle/>
          <a:p>
            <a:endParaRPr lang="zh-CN" altLang="en-US"/>
          </a:p>
        </p:txBody>
      </p:sp>
      <p:sp>
        <p:nvSpPr>
          <p:cNvPr id="4" name="图片占位符 3">
            <a:extLst>
              <a:ext uri="{FF2B5EF4-FFF2-40B4-BE49-F238E27FC236}">
                <a16:creationId xmlns="" xmlns:a16="http://schemas.microsoft.com/office/drawing/2014/main" id="{609ABDF7-B86A-4A3D-B8CA-4B3CAD68F02B}"/>
              </a:ext>
            </a:extLst>
          </p:cNvPr>
          <p:cNvSpPr>
            <a:spLocks noGrp="1"/>
          </p:cNvSpPr>
          <p:nvPr userDrawn="1">
            <p:ph type="pic" sz="quarter" idx="13"/>
          </p:nvPr>
        </p:nvSpPr>
        <p:spPr>
          <a:xfrm>
            <a:off x="538905" y="4007606"/>
            <a:ext cx="2864773" cy="2148580"/>
          </a:xfrm>
          <a:prstGeom prst="rect">
            <a:avLst/>
          </a:prstGeom>
        </p:spPr>
        <p:txBody>
          <a:bodyPr/>
          <a:lstStyle/>
          <a:p>
            <a:endParaRPr lang="zh-CN" altLang="en-US"/>
          </a:p>
        </p:txBody>
      </p:sp>
      <p:sp>
        <p:nvSpPr>
          <p:cNvPr id="7" name="图片占位符 6">
            <a:extLst>
              <a:ext uri="{FF2B5EF4-FFF2-40B4-BE49-F238E27FC236}">
                <a16:creationId xmlns="" xmlns:a16="http://schemas.microsoft.com/office/drawing/2014/main" id="{021F8CAA-74FA-421A-BB4F-ED257BF2158A}"/>
              </a:ext>
            </a:extLst>
          </p:cNvPr>
          <p:cNvSpPr>
            <a:spLocks noGrp="1"/>
          </p:cNvSpPr>
          <p:nvPr userDrawn="1">
            <p:ph type="pic" sz="quarter" idx="14"/>
          </p:nvPr>
        </p:nvSpPr>
        <p:spPr>
          <a:xfrm>
            <a:off x="6285305" y="3989642"/>
            <a:ext cx="2874677" cy="2156008"/>
          </a:xfrm>
          <a:prstGeom prst="rect">
            <a:avLst/>
          </a:prstGeom>
        </p:spPr>
        <p:txBody>
          <a:bodyPr/>
          <a:lstStyle/>
          <a:p>
            <a:endParaRPr lang="zh-CN" altLang="en-US"/>
          </a:p>
        </p:txBody>
      </p:sp>
    </p:spTree>
    <p:extLst>
      <p:ext uri="{BB962C8B-B14F-4D97-AF65-F5344CB8AC3E}">
        <p14:creationId xmlns:p14="http://schemas.microsoft.com/office/powerpoint/2010/main" val="3207861708"/>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8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 xmlns:a16="http://schemas.microsoft.com/office/drawing/2014/main" id="{E5868CD9-F486-46FB-95B1-EE9092E97926}"/>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 xmlns:a16="http://schemas.microsoft.com/office/drawing/2014/main" id="{B2A22146-911F-496B-B2DA-7C634E253AE5}"/>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 xmlns:a16="http://schemas.microsoft.com/office/drawing/2014/main" id="{789FB453-DC9C-4E81-84D0-89B1CFEE4322}"/>
              </a:ext>
            </a:extLst>
          </p:cNvPr>
          <p:cNvSpPr>
            <a:spLocks noGrp="1"/>
          </p:cNvSpPr>
          <p:nvPr userDrawn="1">
            <p:ph type="pic" sz="quarter" idx="11" hasCustomPrompt="1"/>
          </p:nvPr>
        </p:nvSpPr>
        <p:spPr>
          <a:xfrm>
            <a:off x="4143737" y="1953873"/>
            <a:ext cx="3904526" cy="2399944"/>
          </a:xfrm>
          <a:prstGeom prst="rect">
            <a:avLst/>
          </a:prstGeom>
          <a:ln>
            <a:gradFill>
              <a:gsLst>
                <a:gs pos="0">
                  <a:schemeClr val="accent1"/>
                </a:gs>
                <a:gs pos="100000">
                  <a:schemeClr val="accent2"/>
                </a:gs>
              </a:gsLst>
              <a:lin ang="5400000" scaled="1"/>
            </a:gradFill>
          </a:ln>
        </p:spPr>
        <p:txBody>
          <a:bodyPr/>
          <a:lstStyle/>
          <a:p>
            <a:r>
              <a:rPr lang="zh-CN" altLang="en-US" dirty="0"/>
              <a:t>点击图标插入图片</a:t>
            </a:r>
          </a:p>
        </p:txBody>
      </p:sp>
    </p:spTree>
    <p:extLst>
      <p:ext uri="{BB962C8B-B14F-4D97-AF65-F5344CB8AC3E}">
        <p14:creationId xmlns:p14="http://schemas.microsoft.com/office/powerpoint/2010/main" val="168135981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7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 xmlns:a16="http://schemas.microsoft.com/office/drawing/2014/main" id="{0C382209-F8AF-4EE0-944C-A7E4025C94F5}"/>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 xmlns:a16="http://schemas.microsoft.com/office/drawing/2014/main" id="{5767F592-5240-4E52-AAE7-4DE692A5592B}"/>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 xmlns:a16="http://schemas.microsoft.com/office/drawing/2014/main" id="{0D91EA54-6E38-48E8-884A-2675950B3219}"/>
              </a:ext>
            </a:extLst>
          </p:cNvPr>
          <p:cNvSpPr>
            <a:spLocks noGrp="1"/>
          </p:cNvSpPr>
          <p:nvPr userDrawn="1">
            <p:ph type="pic" sz="quarter" idx="11"/>
          </p:nvPr>
        </p:nvSpPr>
        <p:spPr>
          <a:xfrm>
            <a:off x="666750" y="1130300"/>
            <a:ext cx="10858499" cy="2705100"/>
          </a:xfrm>
          <a:prstGeom prst="rect">
            <a:avLst/>
          </a:prstGeom>
        </p:spPr>
        <p:txBody>
          <a:bodyPr/>
          <a:lstStyle/>
          <a:p>
            <a:endParaRPr lang="zh-CN" altLang="en-US"/>
          </a:p>
        </p:txBody>
      </p:sp>
    </p:spTree>
    <p:extLst>
      <p:ext uri="{BB962C8B-B14F-4D97-AF65-F5344CB8AC3E}">
        <p14:creationId xmlns:p14="http://schemas.microsoft.com/office/powerpoint/2010/main" val="164310945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6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 xmlns:a16="http://schemas.microsoft.com/office/drawing/2014/main" id="{F668D443-B33E-454D-8984-72A0306B442C}"/>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 xmlns:a16="http://schemas.microsoft.com/office/drawing/2014/main" id="{8BED749F-4B79-44B6-9612-D8487254B5C4}"/>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 xmlns:a16="http://schemas.microsoft.com/office/drawing/2014/main" id="{82DF632E-B620-4418-A251-E5507B06BCE0}"/>
              </a:ext>
            </a:extLst>
          </p:cNvPr>
          <p:cNvSpPr>
            <a:spLocks noGrp="1"/>
          </p:cNvSpPr>
          <p:nvPr userDrawn="1">
            <p:ph type="pic" sz="quarter" idx="11" hasCustomPrompt="1"/>
          </p:nvPr>
        </p:nvSpPr>
        <p:spPr>
          <a:xfrm>
            <a:off x="1322859" y="2426565"/>
            <a:ext cx="2901647" cy="2037602"/>
          </a:xfrm>
          <a:prstGeom prst="rect">
            <a:avLst/>
          </a:prstGeom>
          <a:ln>
            <a:gradFill>
              <a:gsLst>
                <a:gs pos="0">
                  <a:schemeClr val="accent1"/>
                </a:gs>
                <a:gs pos="100000">
                  <a:schemeClr val="accent2"/>
                </a:gs>
              </a:gsLst>
              <a:lin ang="5400000" scaled="1"/>
            </a:gradFill>
          </a:ln>
        </p:spPr>
        <p:txBody>
          <a:bodyPr>
            <a:normAutofit/>
          </a:bodyPr>
          <a:lstStyle>
            <a:lvl1pPr>
              <a:defRPr sz="2000"/>
            </a:lvl1pPr>
          </a:lstStyle>
          <a:p>
            <a:r>
              <a:rPr lang="zh-CN" altLang="en-US" dirty="0"/>
              <a:t>点击图标插入图片</a:t>
            </a:r>
          </a:p>
        </p:txBody>
      </p:sp>
      <p:sp>
        <p:nvSpPr>
          <p:cNvPr id="3" name="图片占位符 2">
            <a:extLst>
              <a:ext uri="{FF2B5EF4-FFF2-40B4-BE49-F238E27FC236}">
                <a16:creationId xmlns="" xmlns:a16="http://schemas.microsoft.com/office/drawing/2014/main" id="{EC9681B8-D92C-4FF9-97DB-C3B2DAC635F3}"/>
              </a:ext>
            </a:extLst>
          </p:cNvPr>
          <p:cNvSpPr>
            <a:spLocks noGrp="1"/>
          </p:cNvSpPr>
          <p:nvPr userDrawn="1">
            <p:ph type="pic" sz="quarter" idx="12" hasCustomPrompt="1"/>
          </p:nvPr>
        </p:nvSpPr>
        <p:spPr>
          <a:xfrm>
            <a:off x="4645180" y="2426565"/>
            <a:ext cx="2901647" cy="2037602"/>
          </a:xfrm>
          <a:prstGeom prst="rect">
            <a:avLst/>
          </a:prstGeom>
          <a:ln>
            <a:gradFill>
              <a:gsLst>
                <a:gs pos="0">
                  <a:schemeClr val="accent1"/>
                </a:gs>
                <a:gs pos="100000">
                  <a:schemeClr val="accent2"/>
                </a:gs>
              </a:gsLst>
              <a:lin ang="5400000" scaled="1"/>
            </a:gradFill>
          </a:ln>
        </p:spPr>
        <p:txBody>
          <a:bodyPr>
            <a:normAutofit/>
          </a:bodyPr>
          <a:lstStyle>
            <a:lvl1pPr>
              <a:defRPr sz="2000"/>
            </a:lvl1pPr>
          </a:lstStyle>
          <a:p>
            <a:r>
              <a:rPr lang="zh-CN" altLang="en-US" dirty="0"/>
              <a:t>点击图标插入图片</a:t>
            </a:r>
          </a:p>
          <a:p>
            <a:endParaRPr lang="zh-CN" altLang="en-US" dirty="0"/>
          </a:p>
        </p:txBody>
      </p:sp>
      <p:sp>
        <p:nvSpPr>
          <p:cNvPr id="4" name="图片占位符 3">
            <a:extLst>
              <a:ext uri="{FF2B5EF4-FFF2-40B4-BE49-F238E27FC236}">
                <a16:creationId xmlns="" xmlns:a16="http://schemas.microsoft.com/office/drawing/2014/main" id="{77365C56-A4BE-4964-8412-CCF22F3ECC38}"/>
              </a:ext>
            </a:extLst>
          </p:cNvPr>
          <p:cNvSpPr>
            <a:spLocks noGrp="1"/>
          </p:cNvSpPr>
          <p:nvPr userDrawn="1">
            <p:ph type="pic" sz="quarter" idx="13" hasCustomPrompt="1"/>
          </p:nvPr>
        </p:nvSpPr>
        <p:spPr>
          <a:xfrm>
            <a:off x="7962421" y="2426565"/>
            <a:ext cx="2901647" cy="2037602"/>
          </a:xfrm>
          <a:prstGeom prst="rect">
            <a:avLst/>
          </a:prstGeom>
          <a:ln>
            <a:gradFill>
              <a:gsLst>
                <a:gs pos="0">
                  <a:schemeClr val="accent1"/>
                </a:gs>
                <a:gs pos="100000">
                  <a:schemeClr val="accent2"/>
                </a:gs>
              </a:gsLst>
              <a:lin ang="5400000" scaled="1"/>
            </a:gradFill>
          </a:ln>
        </p:spPr>
        <p:txBody>
          <a:bodyPr>
            <a:normAutofit/>
          </a:bodyPr>
          <a:lstStyle>
            <a:lvl1pPr>
              <a:defRPr sz="2000"/>
            </a:lvl1pPr>
          </a:lstStyle>
          <a:p>
            <a:r>
              <a:rPr lang="zh-CN" altLang="en-US" dirty="0"/>
              <a:t>点击图标插入图片</a:t>
            </a:r>
          </a:p>
          <a:p>
            <a:endParaRPr lang="zh-CN" altLang="en-US" dirty="0"/>
          </a:p>
        </p:txBody>
      </p:sp>
    </p:spTree>
    <p:extLst>
      <p:ext uri="{BB962C8B-B14F-4D97-AF65-F5344CB8AC3E}">
        <p14:creationId xmlns:p14="http://schemas.microsoft.com/office/powerpoint/2010/main" val="229902778"/>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5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 xmlns:a16="http://schemas.microsoft.com/office/drawing/2014/main" id="{7E8CAA2D-BB0D-4725-AF92-4D22543E7EB8}"/>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 xmlns:a16="http://schemas.microsoft.com/office/drawing/2014/main" id="{4E74BA3A-F3AB-4DE8-B10F-6A0EE1B77234}"/>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 xmlns:a16="http://schemas.microsoft.com/office/drawing/2014/main" id="{2A927857-1FF3-4195-B406-2DF22DDFFBFF}"/>
              </a:ext>
            </a:extLst>
          </p:cNvPr>
          <p:cNvSpPr>
            <a:spLocks noGrp="1"/>
          </p:cNvSpPr>
          <p:nvPr userDrawn="1">
            <p:ph type="pic" sz="quarter" idx="11" hasCustomPrompt="1"/>
          </p:nvPr>
        </p:nvSpPr>
        <p:spPr>
          <a:xfrm>
            <a:off x="660400" y="2101937"/>
            <a:ext cx="5194850" cy="2603500"/>
          </a:xfrm>
          <a:prstGeom prst="rect">
            <a:avLst/>
          </a:prstGeom>
          <a:ln w="9525">
            <a:gradFill>
              <a:gsLst>
                <a:gs pos="0">
                  <a:schemeClr val="accent1"/>
                </a:gs>
                <a:gs pos="100000">
                  <a:schemeClr val="accent2"/>
                </a:gs>
              </a:gsLst>
              <a:lin ang="5400000" scaled="1"/>
            </a:gradFill>
          </a:ln>
        </p:spPr>
        <p:txBody>
          <a:bodyPr/>
          <a:lstStyle>
            <a:lvl1pPr>
              <a:defRPr/>
            </a:lvl1pPr>
          </a:lstStyle>
          <a:p>
            <a:r>
              <a:rPr lang="zh-CN" altLang="en-US" dirty="0"/>
              <a:t>点击图标插入图片</a:t>
            </a:r>
          </a:p>
        </p:txBody>
      </p:sp>
      <p:sp>
        <p:nvSpPr>
          <p:cNvPr id="3" name="图片占位符 2">
            <a:extLst>
              <a:ext uri="{FF2B5EF4-FFF2-40B4-BE49-F238E27FC236}">
                <a16:creationId xmlns="" xmlns:a16="http://schemas.microsoft.com/office/drawing/2014/main" id="{DA3973B0-8BEB-4AB6-8B24-C49A67A46F09}"/>
              </a:ext>
            </a:extLst>
          </p:cNvPr>
          <p:cNvSpPr>
            <a:spLocks noGrp="1"/>
          </p:cNvSpPr>
          <p:nvPr userDrawn="1">
            <p:ph type="pic" sz="quarter" idx="12" hasCustomPrompt="1"/>
          </p:nvPr>
        </p:nvSpPr>
        <p:spPr>
          <a:xfrm>
            <a:off x="6336751" y="2103497"/>
            <a:ext cx="5182148" cy="2601941"/>
          </a:xfrm>
          <a:prstGeom prst="rect">
            <a:avLst/>
          </a:prstGeom>
          <a:ln>
            <a:gradFill>
              <a:gsLst>
                <a:gs pos="0">
                  <a:schemeClr val="accent1"/>
                </a:gs>
                <a:gs pos="100000">
                  <a:schemeClr val="accent2"/>
                </a:gs>
              </a:gsLst>
              <a:lin ang="5400000" scaled="1"/>
            </a:gradFill>
          </a:ln>
        </p:spPr>
        <p:txBody>
          <a:bodyPr/>
          <a:lstStyle/>
          <a:p>
            <a:r>
              <a:rPr lang="zh-CN" altLang="en-US" dirty="0"/>
              <a:t>点击图标插入图片</a:t>
            </a:r>
          </a:p>
        </p:txBody>
      </p:sp>
    </p:spTree>
    <p:extLst>
      <p:ext uri="{BB962C8B-B14F-4D97-AF65-F5344CB8AC3E}">
        <p14:creationId xmlns:p14="http://schemas.microsoft.com/office/powerpoint/2010/main" val="340721637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4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 xmlns:a16="http://schemas.microsoft.com/office/drawing/2014/main" id="{B392F1F6-BA7E-4CDD-AB06-1FBEBEB8FB92}"/>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 xmlns:a16="http://schemas.microsoft.com/office/drawing/2014/main" id="{4DB7765A-5CFD-4F42-B86F-4FAD337332B7}"/>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 xmlns:a16="http://schemas.microsoft.com/office/drawing/2014/main" id="{93F72C8B-1174-4495-97A3-27599BEF9440}"/>
              </a:ext>
            </a:extLst>
          </p:cNvPr>
          <p:cNvSpPr>
            <a:spLocks noGrp="1"/>
          </p:cNvSpPr>
          <p:nvPr userDrawn="1">
            <p:ph type="pic" sz="quarter" idx="11"/>
          </p:nvPr>
        </p:nvSpPr>
        <p:spPr>
          <a:xfrm>
            <a:off x="660400" y="3291840"/>
            <a:ext cx="10861279" cy="2943860"/>
          </a:xfrm>
          <a:prstGeom prst="rect">
            <a:avLst/>
          </a:prstGeom>
        </p:spPr>
        <p:txBody>
          <a:bodyPr/>
          <a:lstStyle/>
          <a:p>
            <a:endParaRPr lang="zh-CN" altLang="en-US"/>
          </a:p>
        </p:txBody>
      </p:sp>
    </p:spTree>
    <p:extLst>
      <p:ext uri="{BB962C8B-B14F-4D97-AF65-F5344CB8AC3E}">
        <p14:creationId xmlns:p14="http://schemas.microsoft.com/office/powerpoint/2010/main" val="79900036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过渡页">
    <p:spTree>
      <p:nvGrpSpPr>
        <p:cNvPr id="1" name=""/>
        <p:cNvGrpSpPr/>
        <p:nvPr/>
      </p:nvGrpSpPr>
      <p:grpSpPr>
        <a:xfrm>
          <a:off x="0" y="0"/>
          <a:ext cx="0" cy="0"/>
          <a:chOff x="0" y="0"/>
          <a:chExt cx="0" cy="0"/>
        </a:xfrm>
      </p:grpSpPr>
      <p:pic>
        <p:nvPicPr>
          <p:cNvPr id="6" name="图片 5" descr="河边的城市&#10;&#10;描述已自动生成">
            <a:extLst>
              <a:ext uri="{FF2B5EF4-FFF2-40B4-BE49-F238E27FC236}">
                <a16:creationId xmlns="" xmlns:a16="http://schemas.microsoft.com/office/drawing/2014/main" id="{0356ACC8-233E-40AB-898A-9932F64049B3}"/>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1" y="5801"/>
            <a:ext cx="12192001" cy="6852199"/>
          </a:xfrm>
          <a:prstGeom prst="rect">
            <a:avLst/>
          </a:prstGeom>
        </p:spPr>
      </p:pic>
      <p:sp>
        <p:nvSpPr>
          <p:cNvPr id="7" name="矩形 6">
            <a:extLst>
              <a:ext uri="{FF2B5EF4-FFF2-40B4-BE49-F238E27FC236}">
                <a16:creationId xmlns="" xmlns:a16="http://schemas.microsoft.com/office/drawing/2014/main" id="{87C41145-CAB0-4750-BCEC-6CD795251F81}"/>
              </a:ext>
            </a:extLst>
          </p:cNvPr>
          <p:cNvSpPr/>
          <p:nvPr userDrawn="1"/>
        </p:nvSpPr>
        <p:spPr>
          <a:xfrm>
            <a:off x="0" y="0"/>
            <a:ext cx="12192000" cy="6858000"/>
          </a:xfrm>
          <a:prstGeom prst="rect">
            <a:avLst/>
          </a:prstGeom>
          <a:solidFill>
            <a:schemeClr val="bg1">
              <a:alpha val="90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zh-CN" dirty="0"/>
          </a:p>
        </p:txBody>
      </p:sp>
      <p:grpSp>
        <p:nvGrpSpPr>
          <p:cNvPr id="8" name="组合 7">
            <a:extLst>
              <a:ext uri="{FF2B5EF4-FFF2-40B4-BE49-F238E27FC236}">
                <a16:creationId xmlns="" xmlns:a16="http://schemas.microsoft.com/office/drawing/2014/main" id="{62621F03-64CC-4B5C-BC80-1C6447CC40D5}"/>
              </a:ext>
            </a:extLst>
          </p:cNvPr>
          <p:cNvGrpSpPr/>
          <p:nvPr userDrawn="1"/>
        </p:nvGrpSpPr>
        <p:grpSpPr>
          <a:xfrm>
            <a:off x="5343665" y="5673276"/>
            <a:ext cx="1504670" cy="460824"/>
            <a:chOff x="4954881" y="1942452"/>
            <a:chExt cx="6214687" cy="1903328"/>
          </a:xfrm>
          <a:solidFill>
            <a:schemeClr val="accent1"/>
          </a:solidFill>
        </p:grpSpPr>
        <p:grpSp>
          <p:nvGrpSpPr>
            <p:cNvPr id="9" name="íślïdé">
              <a:extLst>
                <a:ext uri="{FF2B5EF4-FFF2-40B4-BE49-F238E27FC236}">
                  <a16:creationId xmlns="" xmlns:a16="http://schemas.microsoft.com/office/drawing/2014/main" id="{DFC3685B-FD73-4665-BB69-C7DBA26AD229}"/>
                </a:ext>
              </a:extLst>
            </p:cNvPr>
            <p:cNvGrpSpPr/>
            <p:nvPr/>
          </p:nvGrpSpPr>
          <p:grpSpPr>
            <a:xfrm>
              <a:off x="4954881" y="1942452"/>
              <a:ext cx="1901067" cy="1903328"/>
              <a:chOff x="1735138" y="2095500"/>
              <a:chExt cx="2667000" cy="2670175"/>
            </a:xfrm>
            <a:grpFill/>
          </p:grpSpPr>
          <p:sp>
            <p:nvSpPr>
              <p:cNvPr id="16" name="ïṡḻïḍê">
                <a:extLst>
                  <a:ext uri="{FF2B5EF4-FFF2-40B4-BE49-F238E27FC236}">
                    <a16:creationId xmlns="" xmlns:a16="http://schemas.microsoft.com/office/drawing/2014/main" id="{D9BE2875-9A1D-49D7-8717-7154CC439F38}"/>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ï$lîḍè">
                <a:extLst>
                  <a:ext uri="{FF2B5EF4-FFF2-40B4-BE49-F238E27FC236}">
                    <a16:creationId xmlns="" xmlns:a16="http://schemas.microsoft.com/office/drawing/2014/main" id="{D845680D-2E81-4210-A6CD-FFAE3DF13C78}"/>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Sļiḋé">
                <a:extLst>
                  <a:ext uri="{FF2B5EF4-FFF2-40B4-BE49-F238E27FC236}">
                    <a16:creationId xmlns="" xmlns:a16="http://schemas.microsoft.com/office/drawing/2014/main" id="{AC0B0E61-3A25-4FE0-9A6F-7BD2C6A409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îŝļîḍé">
                <a:extLst>
                  <a:ext uri="{FF2B5EF4-FFF2-40B4-BE49-F238E27FC236}">
                    <a16:creationId xmlns="" xmlns:a16="http://schemas.microsoft.com/office/drawing/2014/main" id="{F4B6432B-FBFA-4C2F-9B9D-C3CAFC563950}"/>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ïṩḻiďé">
                <a:extLst>
                  <a:ext uri="{FF2B5EF4-FFF2-40B4-BE49-F238E27FC236}">
                    <a16:creationId xmlns="" xmlns:a16="http://schemas.microsoft.com/office/drawing/2014/main" id="{5EBB1375-F617-43A5-B123-C97FF23069B2}"/>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ïṣ1ïḓè">
                <a:extLst>
                  <a:ext uri="{FF2B5EF4-FFF2-40B4-BE49-F238E27FC236}">
                    <a16:creationId xmlns="" xmlns:a16="http://schemas.microsoft.com/office/drawing/2014/main" id="{EC7FB96D-1A6B-4CBF-A4CB-16AF5AC9E219}"/>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sḻíḓê">
                <a:extLst>
                  <a:ext uri="{FF2B5EF4-FFF2-40B4-BE49-F238E27FC236}">
                    <a16:creationId xmlns="" xmlns:a16="http://schemas.microsoft.com/office/drawing/2014/main" id="{4C45E981-EA56-4817-A9EF-6CABC62B5529}"/>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ïşḷîďè">
                <a:extLst>
                  <a:ext uri="{FF2B5EF4-FFF2-40B4-BE49-F238E27FC236}">
                    <a16:creationId xmlns="" xmlns:a16="http://schemas.microsoft.com/office/drawing/2014/main" id="{13DE288F-BE2F-4B4F-A788-C8E53B4053DE}"/>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ṡlïḋe">
                <a:extLst>
                  <a:ext uri="{FF2B5EF4-FFF2-40B4-BE49-F238E27FC236}">
                    <a16:creationId xmlns="" xmlns:a16="http://schemas.microsoft.com/office/drawing/2014/main" id="{8A697CF8-2C44-46A6-ACA1-12E4A4981C8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ḻíde">
                <a:extLst>
                  <a:ext uri="{FF2B5EF4-FFF2-40B4-BE49-F238E27FC236}">
                    <a16:creationId xmlns="" xmlns:a16="http://schemas.microsoft.com/office/drawing/2014/main" id="{6DAE0F9A-D071-4F00-B49A-E733E263E48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ŝľîḑê">
                <a:extLst>
                  <a:ext uri="{FF2B5EF4-FFF2-40B4-BE49-F238E27FC236}">
                    <a16:creationId xmlns="" xmlns:a16="http://schemas.microsoft.com/office/drawing/2014/main" id="{23DED7C1-388B-4DAB-A0D3-0366F822237C}"/>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šlíḑe">
                <a:extLst>
                  <a:ext uri="{FF2B5EF4-FFF2-40B4-BE49-F238E27FC236}">
                    <a16:creationId xmlns="" xmlns:a16="http://schemas.microsoft.com/office/drawing/2014/main" id="{EEE9988D-256E-4F4C-A3A2-D5AFB612B37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îṩḻîḓè">
                <a:extLst>
                  <a:ext uri="{FF2B5EF4-FFF2-40B4-BE49-F238E27FC236}">
                    <a16:creationId xmlns="" xmlns:a16="http://schemas.microsoft.com/office/drawing/2014/main" id="{198B7677-1BB9-45A1-B302-6EAACAAA4AA8}"/>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ïsļîḑè">
                <a:extLst>
                  <a:ext uri="{FF2B5EF4-FFF2-40B4-BE49-F238E27FC236}">
                    <a16:creationId xmlns="" xmlns:a16="http://schemas.microsoft.com/office/drawing/2014/main" id="{5B464E57-A6F9-462D-9DB7-E27CCE4E23E8}"/>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0" name="íšľïḋé">
              <a:extLst>
                <a:ext uri="{FF2B5EF4-FFF2-40B4-BE49-F238E27FC236}">
                  <a16:creationId xmlns="" xmlns:a16="http://schemas.microsoft.com/office/drawing/2014/main" id="{CB36EDFE-81FD-47C1-86BC-5F30F845B867}"/>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1" name="í$ļîdé">
              <a:extLst>
                <a:ext uri="{FF2B5EF4-FFF2-40B4-BE49-F238E27FC236}">
                  <a16:creationId xmlns="" xmlns:a16="http://schemas.microsoft.com/office/drawing/2014/main" id="{55E13F0A-AE58-4A98-8AB3-1F7B02EABA86}"/>
                </a:ext>
              </a:extLst>
            </p:cNvPr>
            <p:cNvGrpSpPr/>
            <p:nvPr/>
          </p:nvGrpSpPr>
          <p:grpSpPr>
            <a:xfrm>
              <a:off x="7354984" y="2180085"/>
              <a:ext cx="3612032" cy="965243"/>
              <a:chOff x="5102226" y="2428875"/>
              <a:chExt cx="5067300" cy="1354138"/>
            </a:xfrm>
            <a:grpFill/>
          </p:grpSpPr>
          <p:sp>
            <p:nvSpPr>
              <p:cNvPr id="12" name="ís1ïḋe">
                <a:extLst>
                  <a:ext uri="{FF2B5EF4-FFF2-40B4-BE49-F238E27FC236}">
                    <a16:creationId xmlns="" xmlns:a16="http://schemas.microsoft.com/office/drawing/2014/main" id="{A4327E71-8925-418C-8433-9E16973AACEE}"/>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lïḍê">
                <a:extLst>
                  <a:ext uri="{FF2B5EF4-FFF2-40B4-BE49-F238E27FC236}">
                    <a16:creationId xmlns="" xmlns:a16="http://schemas.microsoft.com/office/drawing/2014/main" id="{3140D0DF-6370-4C68-9347-EEA00138A51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iśḷiḍê">
                <a:extLst>
                  <a:ext uri="{FF2B5EF4-FFF2-40B4-BE49-F238E27FC236}">
                    <a16:creationId xmlns="" xmlns:a16="http://schemas.microsoft.com/office/drawing/2014/main" id="{313D20A1-5B91-4266-A1EE-D16364249C05}"/>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iṧľíḑe">
                <a:extLst>
                  <a:ext uri="{FF2B5EF4-FFF2-40B4-BE49-F238E27FC236}">
                    <a16:creationId xmlns="" xmlns:a16="http://schemas.microsoft.com/office/drawing/2014/main" id="{0850DC3B-5D39-4E56-B633-0E22EB93BF5D}"/>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
        <p:nvSpPr>
          <p:cNvPr id="37" name="椭圆 36">
            <a:extLst>
              <a:ext uri="{FF2B5EF4-FFF2-40B4-BE49-F238E27FC236}">
                <a16:creationId xmlns="" xmlns:a16="http://schemas.microsoft.com/office/drawing/2014/main" id="{74905264-ADAB-4CA7-A2CE-40CD38ED06E2}"/>
              </a:ext>
            </a:extLst>
          </p:cNvPr>
          <p:cNvSpPr/>
          <p:nvPr userDrawn="1"/>
        </p:nvSpPr>
        <p:spPr>
          <a:xfrm rot="4914786">
            <a:off x="8318378" y="787199"/>
            <a:ext cx="396659" cy="396659"/>
          </a:xfrm>
          <a:prstGeom prst="ellipse">
            <a:avLst/>
          </a:prstGeom>
          <a:gradFill>
            <a:gsLst>
              <a:gs pos="23000">
                <a:schemeClr val="accent4">
                  <a:alpha val="0"/>
                </a:schemeClr>
              </a:gs>
              <a:gs pos="100000">
                <a:schemeClr val="accent4"/>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椭圆 37">
            <a:extLst>
              <a:ext uri="{FF2B5EF4-FFF2-40B4-BE49-F238E27FC236}">
                <a16:creationId xmlns="" xmlns:a16="http://schemas.microsoft.com/office/drawing/2014/main" id="{15827DD2-FE75-469B-A0CC-70523BA1228D}"/>
              </a:ext>
            </a:extLst>
          </p:cNvPr>
          <p:cNvSpPr/>
          <p:nvPr userDrawn="1"/>
        </p:nvSpPr>
        <p:spPr>
          <a:xfrm rot="4914786">
            <a:off x="2710098" y="1492508"/>
            <a:ext cx="319137" cy="319137"/>
          </a:xfrm>
          <a:prstGeom prst="ellipse">
            <a:avLst/>
          </a:prstGeom>
          <a:gradFill>
            <a:gsLst>
              <a:gs pos="78000">
                <a:schemeClr val="accent4">
                  <a:alpha val="0"/>
                </a:schemeClr>
              </a:gs>
              <a:gs pos="0">
                <a:schemeClr val="accent4"/>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椭圆 38">
            <a:extLst>
              <a:ext uri="{FF2B5EF4-FFF2-40B4-BE49-F238E27FC236}">
                <a16:creationId xmlns="" xmlns:a16="http://schemas.microsoft.com/office/drawing/2014/main" id="{DFBDC7C6-E0B0-4F33-B3CE-FD5D296C27F4}"/>
              </a:ext>
            </a:extLst>
          </p:cNvPr>
          <p:cNvSpPr/>
          <p:nvPr userDrawn="1"/>
        </p:nvSpPr>
        <p:spPr>
          <a:xfrm rot="4914786">
            <a:off x="10300186" y="3909760"/>
            <a:ext cx="278056" cy="278056"/>
          </a:xfrm>
          <a:prstGeom prst="ellipse">
            <a:avLst/>
          </a:prstGeom>
          <a:gradFill>
            <a:gsLst>
              <a:gs pos="23000">
                <a:schemeClr val="accent4">
                  <a:alpha val="0"/>
                </a:schemeClr>
              </a:gs>
              <a:gs pos="100000">
                <a:schemeClr val="accent4"/>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a:extLst>
              <a:ext uri="{FF2B5EF4-FFF2-40B4-BE49-F238E27FC236}">
                <a16:creationId xmlns="" xmlns:a16="http://schemas.microsoft.com/office/drawing/2014/main" id="{7D7F2884-52F4-463A-A84C-1894E0877DD3}"/>
              </a:ext>
            </a:extLst>
          </p:cNvPr>
          <p:cNvSpPr/>
          <p:nvPr userDrawn="1"/>
        </p:nvSpPr>
        <p:spPr>
          <a:xfrm rot="4083084">
            <a:off x="1214551" y="3046015"/>
            <a:ext cx="228499" cy="228499"/>
          </a:xfrm>
          <a:prstGeom prst="ellipse">
            <a:avLst/>
          </a:prstGeom>
          <a:gradFill>
            <a:gsLst>
              <a:gs pos="79000">
                <a:schemeClr val="accent4">
                  <a:alpha val="0"/>
                </a:schemeClr>
              </a:gs>
              <a:gs pos="0">
                <a:schemeClr val="accent4"/>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412871538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3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 xmlns:a16="http://schemas.microsoft.com/office/drawing/2014/main" id="{0DF6D030-24ED-4A56-B209-FB758061CF99}"/>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 xmlns:a16="http://schemas.microsoft.com/office/drawing/2014/main" id="{B8972388-B0CA-4E31-AC71-0CE785861C1E}"/>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 xmlns:a16="http://schemas.microsoft.com/office/drawing/2014/main" id="{1E924716-E767-4376-902A-A8A4C77771A7}"/>
              </a:ext>
            </a:extLst>
          </p:cNvPr>
          <p:cNvSpPr>
            <a:spLocks noGrp="1"/>
          </p:cNvSpPr>
          <p:nvPr userDrawn="1">
            <p:ph type="pic" sz="quarter" idx="11"/>
          </p:nvPr>
        </p:nvSpPr>
        <p:spPr>
          <a:xfrm>
            <a:off x="1948407" y="3079720"/>
            <a:ext cx="3311325" cy="2388468"/>
          </a:xfrm>
          <a:prstGeom prst="rect">
            <a:avLst/>
          </a:prstGeom>
        </p:spPr>
        <p:txBody>
          <a:bodyPr/>
          <a:lstStyle/>
          <a:p>
            <a:endParaRPr lang="zh-CN" altLang="en-US"/>
          </a:p>
        </p:txBody>
      </p:sp>
    </p:spTree>
    <p:extLst>
      <p:ext uri="{BB962C8B-B14F-4D97-AF65-F5344CB8AC3E}">
        <p14:creationId xmlns:p14="http://schemas.microsoft.com/office/powerpoint/2010/main" val="3666312687"/>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2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0" name="任意多边形: 形状 69">
            <a:extLst>
              <a:ext uri="{FF2B5EF4-FFF2-40B4-BE49-F238E27FC236}">
                <a16:creationId xmlns="" xmlns:a16="http://schemas.microsoft.com/office/drawing/2014/main" id="{46338277-E850-4A7E-A34E-3F29E18467D6}"/>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9" name="任意多边形: 形状 68">
            <a:extLst>
              <a:ext uri="{FF2B5EF4-FFF2-40B4-BE49-F238E27FC236}">
                <a16:creationId xmlns="" xmlns:a16="http://schemas.microsoft.com/office/drawing/2014/main" id="{83CBC8C6-7AB2-49BB-9816-91F4EAEAD279}"/>
              </a:ext>
            </a:extLst>
          </p:cNvPr>
          <p:cNvSpPr/>
          <p:nvPr userDrawn="1"/>
        </p:nvSpPr>
        <p:spPr>
          <a:xfrm>
            <a:off x="-11612" y="368088"/>
            <a:ext cx="749167" cy="631135"/>
          </a:xfrm>
          <a:custGeom>
            <a:avLst/>
            <a:gdLst>
              <a:gd name="connsiteX0" fmla="*/ 0 w 749167"/>
              <a:gd name="connsiteY0" fmla="*/ 0 h 631135"/>
              <a:gd name="connsiteX1" fmla="*/ 749167 w 749167"/>
              <a:gd name="connsiteY1" fmla="*/ 0 h 631135"/>
              <a:gd name="connsiteX2" fmla="*/ 615764 w 749167"/>
              <a:gd name="connsiteY2" fmla="*/ 631135 h 631135"/>
              <a:gd name="connsiteX3" fmla="*/ 0 w 749167"/>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49167" h="631135">
                <a:moveTo>
                  <a:pt x="0" y="0"/>
                </a:moveTo>
                <a:lnTo>
                  <a:pt x="749167" y="0"/>
                </a:lnTo>
                <a:lnTo>
                  <a:pt x="615764"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 xmlns:a16="http://schemas.microsoft.com/office/drawing/2014/main" id="{F8E0DBB1-7674-4740-81AE-BE74513C217F}"/>
              </a:ext>
            </a:extLst>
          </p:cNvPr>
          <p:cNvSpPr>
            <a:spLocks noGrp="1"/>
          </p:cNvSpPr>
          <p:nvPr userDrawn="1">
            <p:ph type="pic" sz="quarter" idx="11"/>
          </p:nvPr>
        </p:nvSpPr>
        <p:spPr>
          <a:xfrm>
            <a:off x="6337300" y="2180115"/>
            <a:ext cx="5181601" cy="4055585"/>
          </a:xfrm>
          <a:prstGeom prst="rect">
            <a:avLst/>
          </a:prstGeom>
        </p:spPr>
        <p:txBody>
          <a:bodyPr/>
          <a:lstStyle/>
          <a:p>
            <a:endParaRPr lang="zh-CN" altLang="en-US"/>
          </a:p>
        </p:txBody>
      </p:sp>
    </p:spTree>
    <p:extLst>
      <p:ext uri="{BB962C8B-B14F-4D97-AF65-F5344CB8AC3E}">
        <p14:creationId xmlns:p14="http://schemas.microsoft.com/office/powerpoint/2010/main" val="409780628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 xmlns:a16="http://schemas.microsoft.com/office/drawing/2014/main" id="{B9D844C1-B86E-49A3-9E63-2FC41EFF82D4}"/>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 xmlns:a16="http://schemas.microsoft.com/office/drawing/2014/main" id="{C54E0A6D-3E45-4594-9C19-65B3EBC7896B}"/>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 xmlns:a16="http://schemas.microsoft.com/office/drawing/2014/main" id="{784E89EB-4805-486D-9425-6D7DDD198197}"/>
              </a:ext>
            </a:extLst>
          </p:cNvPr>
          <p:cNvSpPr>
            <a:spLocks noGrp="1"/>
          </p:cNvSpPr>
          <p:nvPr userDrawn="1">
            <p:ph type="pic" sz="quarter" idx="11"/>
          </p:nvPr>
        </p:nvSpPr>
        <p:spPr>
          <a:xfrm>
            <a:off x="0" y="1158829"/>
            <a:ext cx="12192000" cy="2743200"/>
          </a:xfrm>
          <a:prstGeom prst="rect">
            <a:avLst/>
          </a:prstGeom>
        </p:spPr>
        <p:txBody>
          <a:bodyPr/>
          <a:lstStyle/>
          <a:p>
            <a:endParaRPr lang="zh-CN" altLang="en-US"/>
          </a:p>
        </p:txBody>
      </p:sp>
    </p:spTree>
    <p:extLst>
      <p:ext uri="{BB962C8B-B14F-4D97-AF65-F5344CB8AC3E}">
        <p14:creationId xmlns:p14="http://schemas.microsoft.com/office/powerpoint/2010/main" val="738848609"/>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2974305514"/>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封底">
    <p:spTree>
      <p:nvGrpSpPr>
        <p:cNvPr id="1" name=""/>
        <p:cNvGrpSpPr/>
        <p:nvPr/>
      </p:nvGrpSpPr>
      <p:grpSpPr>
        <a:xfrm>
          <a:off x="0" y="0"/>
          <a:ext cx="0" cy="0"/>
          <a:chOff x="0" y="0"/>
          <a:chExt cx="0" cy="0"/>
        </a:xfrm>
      </p:grpSpPr>
      <p:pic>
        <p:nvPicPr>
          <p:cNvPr id="6" name="图片 5">
            <a:extLst>
              <a:ext uri="{FF2B5EF4-FFF2-40B4-BE49-F238E27FC236}">
                <a16:creationId xmlns="" xmlns:a16="http://schemas.microsoft.com/office/drawing/2014/main" id="{0C8F2613-145E-4E13-9E22-588AFA7AF871}"/>
              </a:ext>
            </a:extLst>
          </p:cNvPr>
          <p:cNvPicPr>
            <a:picLocks noChangeAspect="1"/>
          </p:cNvPicPr>
          <p:nvPr userDrawn="1"/>
        </p:nvPicPr>
        <p:blipFill>
          <a:blip r:embed="rId2" cstate="email">
            <a:extLst>
              <a:ext uri="{28A0092B-C50C-407E-A947-70E740481C1C}">
                <a14:useLocalDpi xmlns:a14="http://schemas.microsoft.com/office/drawing/2010/main"/>
              </a:ext>
            </a:extLst>
          </a:blip>
          <a:srcRect/>
          <a:stretch>
            <a:fillRect/>
          </a:stretch>
        </p:blipFill>
        <p:spPr>
          <a:xfrm>
            <a:off x="3388358" y="2286000"/>
            <a:ext cx="4739642" cy="2286000"/>
          </a:xfrm>
          <a:custGeom>
            <a:avLst/>
            <a:gdLst>
              <a:gd name="connsiteX0" fmla="*/ 0 w 4739642"/>
              <a:gd name="connsiteY0" fmla="*/ 0 h 2286000"/>
              <a:gd name="connsiteX1" fmla="*/ 4739642 w 4739642"/>
              <a:gd name="connsiteY1" fmla="*/ 0 h 2286000"/>
              <a:gd name="connsiteX2" fmla="*/ 4739642 w 4739642"/>
              <a:gd name="connsiteY2" fmla="*/ 2286000 h 2286000"/>
              <a:gd name="connsiteX3" fmla="*/ 0 w 4739642"/>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739642" h="2286000">
                <a:moveTo>
                  <a:pt x="0" y="0"/>
                </a:moveTo>
                <a:lnTo>
                  <a:pt x="4739642" y="0"/>
                </a:lnTo>
                <a:lnTo>
                  <a:pt x="4739642" y="2286000"/>
                </a:lnTo>
                <a:lnTo>
                  <a:pt x="0" y="2286000"/>
                </a:lnTo>
                <a:close/>
              </a:path>
            </a:pathLst>
          </a:custGeom>
        </p:spPr>
      </p:pic>
      <p:pic>
        <p:nvPicPr>
          <p:cNvPr id="7" name="图片 6">
            <a:extLst>
              <a:ext uri="{FF2B5EF4-FFF2-40B4-BE49-F238E27FC236}">
                <a16:creationId xmlns="" xmlns:a16="http://schemas.microsoft.com/office/drawing/2014/main" id="{E2B2DDDE-6851-4844-8633-3D204BE98845}"/>
              </a:ext>
            </a:extLst>
          </p:cNvPr>
          <p:cNvPicPr>
            <a:picLocks noChangeAspect="1"/>
          </p:cNvPicPr>
          <p:nvPr userDrawn="1"/>
        </p:nvPicPr>
        <p:blipFill>
          <a:blip r:embed="rId3" cstate="email">
            <a:extLst>
              <a:ext uri="{28A0092B-C50C-407E-A947-70E740481C1C}">
                <a14:useLocalDpi xmlns:a14="http://schemas.microsoft.com/office/drawing/2010/main"/>
              </a:ext>
            </a:extLst>
          </a:blip>
          <a:srcRect/>
          <a:stretch>
            <a:fillRect/>
          </a:stretch>
        </p:blipFill>
        <p:spPr>
          <a:xfrm>
            <a:off x="4287518" y="0"/>
            <a:ext cx="4963162" cy="2286000"/>
          </a:xfrm>
          <a:custGeom>
            <a:avLst/>
            <a:gdLst>
              <a:gd name="connsiteX0" fmla="*/ 0 w 4963162"/>
              <a:gd name="connsiteY0" fmla="*/ 0 h 2286000"/>
              <a:gd name="connsiteX1" fmla="*/ 4963162 w 4963162"/>
              <a:gd name="connsiteY1" fmla="*/ 0 h 2286000"/>
              <a:gd name="connsiteX2" fmla="*/ 4963162 w 4963162"/>
              <a:gd name="connsiteY2" fmla="*/ 2286000 h 2286000"/>
              <a:gd name="connsiteX3" fmla="*/ 0 w 4963162"/>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963162" h="2286000">
                <a:moveTo>
                  <a:pt x="0" y="0"/>
                </a:moveTo>
                <a:lnTo>
                  <a:pt x="4963162" y="0"/>
                </a:lnTo>
                <a:lnTo>
                  <a:pt x="4963162" y="2286000"/>
                </a:lnTo>
                <a:lnTo>
                  <a:pt x="0" y="2286000"/>
                </a:lnTo>
                <a:close/>
              </a:path>
            </a:pathLst>
          </a:custGeom>
        </p:spPr>
      </p:pic>
      <p:pic>
        <p:nvPicPr>
          <p:cNvPr id="8" name="图片 7">
            <a:extLst>
              <a:ext uri="{FF2B5EF4-FFF2-40B4-BE49-F238E27FC236}">
                <a16:creationId xmlns="" xmlns:a16="http://schemas.microsoft.com/office/drawing/2014/main" id="{07895819-913A-4D9E-81CD-A33A61D005B9}"/>
              </a:ext>
            </a:extLst>
          </p:cNvPr>
          <p:cNvPicPr>
            <a:picLocks noChangeAspect="1"/>
          </p:cNvPicPr>
          <p:nvPr userDrawn="1"/>
        </p:nvPicPr>
        <p:blipFill>
          <a:blip r:embed="rId4" cstate="email">
            <a:extLst>
              <a:ext uri="{28A0092B-C50C-407E-A947-70E740481C1C}">
                <a14:useLocalDpi xmlns:a14="http://schemas.microsoft.com/office/drawing/2010/main"/>
              </a:ext>
            </a:extLst>
          </a:blip>
          <a:srcRect/>
          <a:stretch>
            <a:fillRect/>
          </a:stretch>
        </p:blipFill>
        <p:spPr>
          <a:xfrm>
            <a:off x="8128000" y="2286000"/>
            <a:ext cx="4064000" cy="2286000"/>
          </a:xfrm>
          <a:custGeom>
            <a:avLst/>
            <a:gdLst>
              <a:gd name="connsiteX0" fmla="*/ 0 w 4064000"/>
              <a:gd name="connsiteY0" fmla="*/ 0 h 2286000"/>
              <a:gd name="connsiteX1" fmla="*/ 4064000 w 4064000"/>
              <a:gd name="connsiteY1" fmla="*/ 0 h 2286000"/>
              <a:gd name="connsiteX2" fmla="*/ 4064000 w 4064000"/>
              <a:gd name="connsiteY2" fmla="*/ 2286000 h 2286000"/>
              <a:gd name="connsiteX3" fmla="*/ 0 w 406400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064000" h="2286000">
                <a:moveTo>
                  <a:pt x="0" y="0"/>
                </a:moveTo>
                <a:lnTo>
                  <a:pt x="4064000" y="0"/>
                </a:lnTo>
                <a:lnTo>
                  <a:pt x="4064000" y="2286000"/>
                </a:lnTo>
                <a:lnTo>
                  <a:pt x="0" y="2286000"/>
                </a:lnTo>
                <a:close/>
              </a:path>
            </a:pathLst>
          </a:custGeom>
        </p:spPr>
      </p:pic>
      <p:pic>
        <p:nvPicPr>
          <p:cNvPr id="9" name="图片 8">
            <a:extLst>
              <a:ext uri="{FF2B5EF4-FFF2-40B4-BE49-F238E27FC236}">
                <a16:creationId xmlns="" xmlns:a16="http://schemas.microsoft.com/office/drawing/2014/main" id="{819E58F2-02E1-47B0-89B2-B3CA35917A33}"/>
              </a:ext>
            </a:extLst>
          </p:cNvPr>
          <p:cNvPicPr>
            <a:picLocks noChangeAspect="1"/>
          </p:cNvPicPr>
          <p:nvPr userDrawn="1"/>
        </p:nvPicPr>
        <p:blipFill>
          <a:blip r:embed="rId5" cstate="email">
            <a:extLst>
              <a:ext uri="{28A0092B-C50C-407E-A947-70E740481C1C}">
                <a14:useLocalDpi xmlns:a14="http://schemas.microsoft.com/office/drawing/2010/main"/>
              </a:ext>
            </a:extLst>
          </a:blip>
          <a:srcRect/>
          <a:stretch>
            <a:fillRect/>
          </a:stretch>
        </p:blipFill>
        <p:spPr>
          <a:xfrm>
            <a:off x="6100700" y="4572000"/>
            <a:ext cx="6091300" cy="2286000"/>
          </a:xfrm>
          <a:custGeom>
            <a:avLst/>
            <a:gdLst>
              <a:gd name="connsiteX0" fmla="*/ 0 w 6091300"/>
              <a:gd name="connsiteY0" fmla="*/ 0 h 2286000"/>
              <a:gd name="connsiteX1" fmla="*/ 6091300 w 6091300"/>
              <a:gd name="connsiteY1" fmla="*/ 0 h 2286000"/>
              <a:gd name="connsiteX2" fmla="*/ 6091300 w 6091300"/>
              <a:gd name="connsiteY2" fmla="*/ 2286000 h 2286000"/>
              <a:gd name="connsiteX3" fmla="*/ 0 w 609130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6091300" h="2286000">
                <a:moveTo>
                  <a:pt x="0" y="0"/>
                </a:moveTo>
                <a:lnTo>
                  <a:pt x="6091300" y="0"/>
                </a:lnTo>
                <a:lnTo>
                  <a:pt x="6091300" y="2286000"/>
                </a:lnTo>
                <a:lnTo>
                  <a:pt x="0" y="2286000"/>
                </a:lnTo>
                <a:close/>
              </a:path>
            </a:pathLst>
          </a:custGeom>
        </p:spPr>
      </p:pic>
      <p:pic>
        <p:nvPicPr>
          <p:cNvPr id="10" name="图片 9">
            <a:extLst>
              <a:ext uri="{FF2B5EF4-FFF2-40B4-BE49-F238E27FC236}">
                <a16:creationId xmlns="" xmlns:a16="http://schemas.microsoft.com/office/drawing/2014/main" id="{9ABA477F-75CE-460D-852E-353FF9240499}"/>
              </a:ext>
            </a:extLst>
          </p:cNvPr>
          <p:cNvPicPr>
            <a:picLocks noChangeAspect="1"/>
          </p:cNvPicPr>
          <p:nvPr userDrawn="1"/>
        </p:nvPicPr>
        <p:blipFill>
          <a:blip r:embed="rId6" cstate="email">
            <a:extLst>
              <a:ext uri="{28A0092B-C50C-407E-A947-70E740481C1C}">
                <a14:useLocalDpi xmlns:a14="http://schemas.microsoft.com/office/drawing/2010/main"/>
              </a:ext>
            </a:extLst>
          </a:blip>
          <a:srcRect/>
          <a:stretch>
            <a:fillRect/>
          </a:stretch>
        </p:blipFill>
        <p:spPr>
          <a:xfrm>
            <a:off x="0" y="4571999"/>
            <a:ext cx="6100700" cy="2287763"/>
          </a:xfrm>
          <a:custGeom>
            <a:avLst/>
            <a:gdLst>
              <a:gd name="connsiteX0" fmla="*/ 0 w 6096000"/>
              <a:gd name="connsiteY0" fmla="*/ 0 h 2286000"/>
              <a:gd name="connsiteX1" fmla="*/ 6096000 w 6096000"/>
              <a:gd name="connsiteY1" fmla="*/ 0 h 2286000"/>
              <a:gd name="connsiteX2" fmla="*/ 6096000 w 6096000"/>
              <a:gd name="connsiteY2" fmla="*/ 2286000 h 2286000"/>
              <a:gd name="connsiteX3" fmla="*/ 0 w 609600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6096000" h="2286000">
                <a:moveTo>
                  <a:pt x="0" y="0"/>
                </a:moveTo>
                <a:lnTo>
                  <a:pt x="6096000" y="0"/>
                </a:lnTo>
                <a:lnTo>
                  <a:pt x="6096000" y="2286000"/>
                </a:lnTo>
                <a:lnTo>
                  <a:pt x="0" y="2286000"/>
                </a:lnTo>
                <a:close/>
              </a:path>
            </a:pathLst>
          </a:custGeom>
        </p:spPr>
      </p:pic>
      <p:pic>
        <p:nvPicPr>
          <p:cNvPr id="11" name="图片 10">
            <a:extLst>
              <a:ext uri="{FF2B5EF4-FFF2-40B4-BE49-F238E27FC236}">
                <a16:creationId xmlns="" xmlns:a16="http://schemas.microsoft.com/office/drawing/2014/main" id="{0812D2E8-7BB4-42F2-B772-0A5B1A3E34F4}"/>
              </a:ext>
            </a:extLst>
          </p:cNvPr>
          <p:cNvPicPr>
            <a:picLocks noChangeAspect="1"/>
          </p:cNvPicPr>
          <p:nvPr userDrawn="1"/>
        </p:nvPicPr>
        <p:blipFill>
          <a:blip r:embed="rId7" cstate="email">
            <a:extLst>
              <a:ext uri="{28A0092B-C50C-407E-A947-70E740481C1C}">
                <a14:useLocalDpi xmlns:a14="http://schemas.microsoft.com/office/drawing/2010/main"/>
              </a:ext>
            </a:extLst>
          </a:blip>
          <a:srcRect/>
          <a:stretch>
            <a:fillRect/>
          </a:stretch>
        </p:blipFill>
        <p:spPr>
          <a:xfrm>
            <a:off x="-1" y="0"/>
            <a:ext cx="4287519" cy="2286000"/>
          </a:xfrm>
          <a:custGeom>
            <a:avLst/>
            <a:gdLst>
              <a:gd name="connsiteX0" fmla="*/ 0 w 4287519"/>
              <a:gd name="connsiteY0" fmla="*/ 0 h 2286000"/>
              <a:gd name="connsiteX1" fmla="*/ 4287519 w 4287519"/>
              <a:gd name="connsiteY1" fmla="*/ 0 h 2286000"/>
              <a:gd name="connsiteX2" fmla="*/ 4287519 w 4287519"/>
              <a:gd name="connsiteY2" fmla="*/ 2286000 h 2286000"/>
              <a:gd name="connsiteX3" fmla="*/ 0 w 4287519"/>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4287519" h="2286000">
                <a:moveTo>
                  <a:pt x="0" y="0"/>
                </a:moveTo>
                <a:lnTo>
                  <a:pt x="4287519" y="0"/>
                </a:lnTo>
                <a:lnTo>
                  <a:pt x="4287519" y="2286000"/>
                </a:lnTo>
                <a:lnTo>
                  <a:pt x="0" y="2286000"/>
                </a:lnTo>
                <a:close/>
              </a:path>
            </a:pathLst>
          </a:custGeom>
        </p:spPr>
      </p:pic>
      <p:pic>
        <p:nvPicPr>
          <p:cNvPr id="12" name="图片 11">
            <a:extLst>
              <a:ext uri="{FF2B5EF4-FFF2-40B4-BE49-F238E27FC236}">
                <a16:creationId xmlns="" xmlns:a16="http://schemas.microsoft.com/office/drawing/2014/main" id="{AD36B735-A1B5-491D-8CD0-4A263154A32B}"/>
              </a:ext>
            </a:extLst>
          </p:cNvPr>
          <p:cNvPicPr>
            <a:picLocks noChangeAspect="1"/>
          </p:cNvPicPr>
          <p:nvPr userDrawn="1"/>
        </p:nvPicPr>
        <p:blipFill>
          <a:blip r:embed="rId8" cstate="email">
            <a:extLst>
              <a:ext uri="{28A0092B-C50C-407E-A947-70E740481C1C}">
                <a14:useLocalDpi xmlns:a14="http://schemas.microsoft.com/office/drawing/2010/main"/>
              </a:ext>
            </a:extLst>
          </a:blip>
          <a:srcRect/>
          <a:stretch>
            <a:fillRect/>
          </a:stretch>
        </p:blipFill>
        <p:spPr>
          <a:xfrm>
            <a:off x="0" y="2286000"/>
            <a:ext cx="3388358" cy="2286000"/>
          </a:xfrm>
          <a:custGeom>
            <a:avLst/>
            <a:gdLst>
              <a:gd name="connsiteX0" fmla="*/ 0 w 3388358"/>
              <a:gd name="connsiteY0" fmla="*/ 0 h 2286000"/>
              <a:gd name="connsiteX1" fmla="*/ 3388358 w 3388358"/>
              <a:gd name="connsiteY1" fmla="*/ 0 h 2286000"/>
              <a:gd name="connsiteX2" fmla="*/ 3388358 w 3388358"/>
              <a:gd name="connsiteY2" fmla="*/ 2286000 h 2286000"/>
              <a:gd name="connsiteX3" fmla="*/ 0 w 3388358"/>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3388358" h="2286000">
                <a:moveTo>
                  <a:pt x="0" y="0"/>
                </a:moveTo>
                <a:lnTo>
                  <a:pt x="3388358" y="0"/>
                </a:lnTo>
                <a:lnTo>
                  <a:pt x="3388358" y="2286000"/>
                </a:lnTo>
                <a:lnTo>
                  <a:pt x="0" y="2286000"/>
                </a:lnTo>
                <a:close/>
              </a:path>
            </a:pathLst>
          </a:custGeom>
        </p:spPr>
      </p:pic>
      <p:pic>
        <p:nvPicPr>
          <p:cNvPr id="13" name="图片 12">
            <a:extLst>
              <a:ext uri="{FF2B5EF4-FFF2-40B4-BE49-F238E27FC236}">
                <a16:creationId xmlns="" xmlns:a16="http://schemas.microsoft.com/office/drawing/2014/main" id="{6D5D06EC-A134-40D2-A8D8-E6E803BB3AE5}"/>
              </a:ext>
            </a:extLst>
          </p:cNvPr>
          <p:cNvPicPr>
            <a:picLocks noChangeAspect="1"/>
          </p:cNvPicPr>
          <p:nvPr userDrawn="1"/>
        </p:nvPicPr>
        <p:blipFill>
          <a:blip r:embed="rId9" cstate="email">
            <a:extLst>
              <a:ext uri="{28A0092B-C50C-407E-A947-70E740481C1C}">
                <a14:useLocalDpi xmlns:a14="http://schemas.microsoft.com/office/drawing/2010/main"/>
              </a:ext>
            </a:extLst>
          </a:blip>
          <a:srcRect/>
          <a:stretch>
            <a:fillRect/>
          </a:stretch>
        </p:blipFill>
        <p:spPr>
          <a:xfrm>
            <a:off x="9250680" y="0"/>
            <a:ext cx="2941320" cy="2286000"/>
          </a:xfrm>
          <a:custGeom>
            <a:avLst/>
            <a:gdLst>
              <a:gd name="connsiteX0" fmla="*/ 0 w 2941320"/>
              <a:gd name="connsiteY0" fmla="*/ 0 h 2286000"/>
              <a:gd name="connsiteX1" fmla="*/ 2941320 w 2941320"/>
              <a:gd name="connsiteY1" fmla="*/ 0 h 2286000"/>
              <a:gd name="connsiteX2" fmla="*/ 2941320 w 2941320"/>
              <a:gd name="connsiteY2" fmla="*/ 2286000 h 2286000"/>
              <a:gd name="connsiteX3" fmla="*/ 0 w 2941320"/>
              <a:gd name="connsiteY3" fmla="*/ 2286000 h 2286000"/>
            </a:gdLst>
            <a:ahLst/>
            <a:cxnLst>
              <a:cxn ang="0">
                <a:pos x="connsiteX0" y="connsiteY0"/>
              </a:cxn>
              <a:cxn ang="0">
                <a:pos x="connsiteX1" y="connsiteY1"/>
              </a:cxn>
              <a:cxn ang="0">
                <a:pos x="connsiteX2" y="connsiteY2"/>
              </a:cxn>
              <a:cxn ang="0">
                <a:pos x="connsiteX3" y="connsiteY3"/>
              </a:cxn>
            </a:cxnLst>
            <a:rect l="l" t="t" r="r" b="b"/>
            <a:pathLst>
              <a:path w="2941320" h="2286000">
                <a:moveTo>
                  <a:pt x="0" y="0"/>
                </a:moveTo>
                <a:lnTo>
                  <a:pt x="2941320" y="0"/>
                </a:lnTo>
                <a:lnTo>
                  <a:pt x="2941320" y="2286000"/>
                </a:lnTo>
                <a:lnTo>
                  <a:pt x="0" y="2286000"/>
                </a:lnTo>
                <a:close/>
              </a:path>
            </a:pathLst>
          </a:custGeom>
        </p:spPr>
      </p:pic>
      <p:sp>
        <p:nvSpPr>
          <p:cNvPr id="14" name="矩形 13">
            <a:extLst>
              <a:ext uri="{FF2B5EF4-FFF2-40B4-BE49-F238E27FC236}">
                <a16:creationId xmlns="" xmlns:a16="http://schemas.microsoft.com/office/drawing/2014/main" id="{9581DF2C-CC2B-4FB3-80AC-4C3796534C70}"/>
              </a:ext>
            </a:extLst>
          </p:cNvPr>
          <p:cNvSpPr/>
          <p:nvPr userDrawn="1"/>
        </p:nvSpPr>
        <p:spPr>
          <a:xfrm>
            <a:off x="0" y="0"/>
            <a:ext cx="12192000" cy="6858000"/>
          </a:xfrm>
          <a:prstGeom prst="rect">
            <a:avLst/>
          </a:prstGeom>
          <a:solidFill>
            <a:schemeClr val="bg1">
              <a:lumMod val="95000"/>
              <a:alpha val="90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任意多边形: 形状 14">
            <a:extLst>
              <a:ext uri="{FF2B5EF4-FFF2-40B4-BE49-F238E27FC236}">
                <a16:creationId xmlns="" xmlns:a16="http://schemas.microsoft.com/office/drawing/2014/main" id="{B0E35FF8-87BC-4AC7-AD1C-0C49FD8CFCD1}"/>
              </a:ext>
            </a:extLst>
          </p:cNvPr>
          <p:cNvSpPr/>
          <p:nvPr userDrawn="1"/>
        </p:nvSpPr>
        <p:spPr>
          <a:xfrm>
            <a:off x="-1203960" y="3368901"/>
            <a:ext cx="15100333" cy="1584635"/>
          </a:xfrm>
          <a:custGeom>
            <a:avLst/>
            <a:gdLst>
              <a:gd name="connsiteX0" fmla="*/ 0 w 14996160"/>
              <a:gd name="connsiteY0" fmla="*/ 0 h 1558125"/>
              <a:gd name="connsiteX1" fmla="*/ 7955280 w 14996160"/>
              <a:gd name="connsiteY1" fmla="*/ 1554480 h 1558125"/>
              <a:gd name="connsiteX2" fmla="*/ 11643360 w 14996160"/>
              <a:gd name="connsiteY2" fmla="*/ 426720 h 1558125"/>
              <a:gd name="connsiteX3" fmla="*/ 14996160 w 14996160"/>
              <a:gd name="connsiteY3" fmla="*/ 304800 h 1558125"/>
              <a:gd name="connsiteX0" fmla="*/ 0 w 14996160"/>
              <a:gd name="connsiteY0" fmla="*/ 0 h 1556746"/>
              <a:gd name="connsiteX1" fmla="*/ 7955280 w 14996160"/>
              <a:gd name="connsiteY1" fmla="*/ 1554480 h 1556746"/>
              <a:gd name="connsiteX2" fmla="*/ 12117922 w 14996160"/>
              <a:gd name="connsiteY2" fmla="*/ 345698 h 1556746"/>
              <a:gd name="connsiteX3" fmla="*/ 14996160 w 14996160"/>
              <a:gd name="connsiteY3" fmla="*/ 304800 h 1556746"/>
              <a:gd name="connsiteX0" fmla="*/ 0 w 15100333"/>
              <a:gd name="connsiteY0" fmla="*/ 0 h 1556703"/>
              <a:gd name="connsiteX1" fmla="*/ 7955280 w 15100333"/>
              <a:gd name="connsiteY1" fmla="*/ 1554480 h 1556703"/>
              <a:gd name="connsiteX2" fmla="*/ 12117922 w 15100333"/>
              <a:gd name="connsiteY2" fmla="*/ 345698 h 1556703"/>
              <a:gd name="connsiteX3" fmla="*/ 15100333 w 15100333"/>
              <a:gd name="connsiteY3" fmla="*/ 432121 h 1556703"/>
              <a:gd name="connsiteX0" fmla="*/ 0 w 15100333"/>
              <a:gd name="connsiteY0" fmla="*/ 0 h 1584635"/>
              <a:gd name="connsiteX1" fmla="*/ 7955280 w 15100333"/>
              <a:gd name="connsiteY1" fmla="*/ 1554480 h 1584635"/>
              <a:gd name="connsiteX2" fmla="*/ 12117922 w 15100333"/>
              <a:gd name="connsiteY2" fmla="*/ 345698 h 1584635"/>
              <a:gd name="connsiteX3" fmla="*/ 15100333 w 15100333"/>
              <a:gd name="connsiteY3" fmla="*/ 432121 h 1584635"/>
            </a:gdLst>
            <a:ahLst/>
            <a:cxnLst>
              <a:cxn ang="0">
                <a:pos x="connsiteX0" y="connsiteY0"/>
              </a:cxn>
              <a:cxn ang="0">
                <a:pos x="connsiteX1" y="connsiteY1"/>
              </a:cxn>
              <a:cxn ang="0">
                <a:pos x="connsiteX2" y="connsiteY2"/>
              </a:cxn>
              <a:cxn ang="0">
                <a:pos x="connsiteX3" y="connsiteY3"/>
              </a:cxn>
            </a:cxnLst>
            <a:rect l="l" t="t" r="r" b="b"/>
            <a:pathLst>
              <a:path w="15100333" h="1584635">
                <a:moveTo>
                  <a:pt x="0" y="0"/>
                </a:moveTo>
                <a:cubicBezTo>
                  <a:pt x="3007360" y="741680"/>
                  <a:pt x="5900902" y="1774656"/>
                  <a:pt x="7955280" y="1554480"/>
                </a:cubicBezTo>
                <a:cubicBezTo>
                  <a:pt x="10009658" y="1334304"/>
                  <a:pt x="10927080" y="532758"/>
                  <a:pt x="12117922" y="345698"/>
                </a:cubicBezTo>
                <a:cubicBezTo>
                  <a:pt x="13308764" y="158638"/>
                  <a:pt x="14010673" y="388941"/>
                  <a:pt x="15100333" y="432121"/>
                </a:cubicBezTo>
              </a:path>
            </a:pathLst>
          </a:custGeom>
          <a:noFill/>
          <a:ln w="6350">
            <a:gradFill>
              <a:gsLst>
                <a:gs pos="49700">
                  <a:schemeClr val="accent2">
                    <a:alpha val="0"/>
                  </a:schemeClr>
                </a:gs>
                <a:gs pos="0">
                  <a:schemeClr val="accent2"/>
                </a:gs>
                <a:gs pos="100000">
                  <a:schemeClr val="accent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6" name="任意多边形: 形状 15">
            <a:extLst>
              <a:ext uri="{FF2B5EF4-FFF2-40B4-BE49-F238E27FC236}">
                <a16:creationId xmlns="" xmlns:a16="http://schemas.microsoft.com/office/drawing/2014/main" id="{1E9612AB-5344-4395-AD01-625AC2922DA1}"/>
              </a:ext>
            </a:extLst>
          </p:cNvPr>
          <p:cNvSpPr/>
          <p:nvPr userDrawn="1"/>
        </p:nvSpPr>
        <p:spPr>
          <a:xfrm>
            <a:off x="-1600200" y="3186022"/>
            <a:ext cx="15300960" cy="1788453"/>
          </a:xfrm>
          <a:custGeom>
            <a:avLst/>
            <a:gdLst>
              <a:gd name="connsiteX0" fmla="*/ 0 w 15300960"/>
              <a:gd name="connsiteY0" fmla="*/ 914400 h 1788453"/>
              <a:gd name="connsiteX1" fmla="*/ 2468880 w 15300960"/>
              <a:gd name="connsiteY1" fmla="*/ 1645920 h 1788453"/>
              <a:gd name="connsiteX2" fmla="*/ 6949440 w 15300960"/>
              <a:gd name="connsiteY2" fmla="*/ 1005840 h 1788453"/>
              <a:gd name="connsiteX3" fmla="*/ 9997440 w 15300960"/>
              <a:gd name="connsiteY3" fmla="*/ 1767840 h 1788453"/>
              <a:gd name="connsiteX4" fmla="*/ 15300960 w 15300960"/>
              <a:gd name="connsiteY4" fmla="*/ 0 h 178845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300960" h="1788453">
                <a:moveTo>
                  <a:pt x="0" y="914400"/>
                </a:moveTo>
                <a:cubicBezTo>
                  <a:pt x="655320" y="1272540"/>
                  <a:pt x="1310640" y="1630680"/>
                  <a:pt x="2468880" y="1645920"/>
                </a:cubicBezTo>
                <a:cubicBezTo>
                  <a:pt x="3627120" y="1661160"/>
                  <a:pt x="5694680" y="985520"/>
                  <a:pt x="6949440" y="1005840"/>
                </a:cubicBezTo>
                <a:cubicBezTo>
                  <a:pt x="8204200" y="1026160"/>
                  <a:pt x="8605520" y="1935480"/>
                  <a:pt x="9997440" y="1767840"/>
                </a:cubicBezTo>
                <a:cubicBezTo>
                  <a:pt x="11389360" y="1600200"/>
                  <a:pt x="13345160" y="800100"/>
                  <a:pt x="15300960" y="0"/>
                </a:cubicBezTo>
              </a:path>
            </a:pathLst>
          </a:custGeom>
          <a:noFill/>
          <a:ln w="6350">
            <a:gradFill>
              <a:gsLst>
                <a:gs pos="70344">
                  <a:schemeClr val="accent2">
                    <a:alpha val="0"/>
                  </a:schemeClr>
                </a:gs>
                <a:gs pos="43000">
                  <a:schemeClr val="accent2">
                    <a:alpha val="0"/>
                  </a:schemeClr>
                </a:gs>
                <a:gs pos="100000">
                  <a:schemeClr val="accent2"/>
                </a:gs>
                <a:gs pos="0">
                  <a:schemeClr val="accent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noFill/>
            </a:endParaRPr>
          </a:p>
        </p:txBody>
      </p:sp>
      <p:grpSp>
        <p:nvGrpSpPr>
          <p:cNvPr id="17" name="组合 16">
            <a:extLst>
              <a:ext uri="{FF2B5EF4-FFF2-40B4-BE49-F238E27FC236}">
                <a16:creationId xmlns="" xmlns:a16="http://schemas.microsoft.com/office/drawing/2014/main" id="{ED562CF2-D6B9-4332-8D3F-BF632E468EBB}"/>
              </a:ext>
            </a:extLst>
          </p:cNvPr>
          <p:cNvGrpSpPr/>
          <p:nvPr userDrawn="1"/>
        </p:nvGrpSpPr>
        <p:grpSpPr>
          <a:xfrm>
            <a:off x="5085144" y="877709"/>
            <a:ext cx="2021712" cy="619174"/>
            <a:chOff x="4954881" y="1942452"/>
            <a:chExt cx="6214687" cy="1903328"/>
          </a:xfrm>
          <a:solidFill>
            <a:schemeClr val="accent1"/>
          </a:solidFill>
        </p:grpSpPr>
        <p:grpSp>
          <p:nvGrpSpPr>
            <p:cNvPr id="18" name="íślïdé">
              <a:extLst>
                <a:ext uri="{FF2B5EF4-FFF2-40B4-BE49-F238E27FC236}">
                  <a16:creationId xmlns="" xmlns:a16="http://schemas.microsoft.com/office/drawing/2014/main" id="{624C33AA-4ACA-4633-9CE3-1E138A96C103}"/>
                </a:ext>
              </a:extLst>
            </p:cNvPr>
            <p:cNvGrpSpPr/>
            <p:nvPr/>
          </p:nvGrpSpPr>
          <p:grpSpPr>
            <a:xfrm>
              <a:off x="4954881" y="1942452"/>
              <a:ext cx="1901067" cy="1903328"/>
              <a:chOff x="1735138" y="2095500"/>
              <a:chExt cx="2667000" cy="2670175"/>
            </a:xfrm>
            <a:grpFill/>
          </p:grpSpPr>
          <p:sp>
            <p:nvSpPr>
              <p:cNvPr id="25" name="ïṡḻïḍê">
                <a:extLst>
                  <a:ext uri="{FF2B5EF4-FFF2-40B4-BE49-F238E27FC236}">
                    <a16:creationId xmlns="" xmlns:a16="http://schemas.microsoft.com/office/drawing/2014/main" id="{CBD5F7D1-3A39-4C08-925C-5822EFA47DE8}"/>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lîḍè">
                <a:extLst>
                  <a:ext uri="{FF2B5EF4-FFF2-40B4-BE49-F238E27FC236}">
                    <a16:creationId xmlns="" xmlns:a16="http://schemas.microsoft.com/office/drawing/2014/main" id="{402E1224-FC7F-450B-BE42-D4487FD7EDE1}"/>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ļiḋé">
                <a:extLst>
                  <a:ext uri="{FF2B5EF4-FFF2-40B4-BE49-F238E27FC236}">
                    <a16:creationId xmlns="" xmlns:a16="http://schemas.microsoft.com/office/drawing/2014/main" id="{24885312-A84D-46B7-8D4D-2B1A20D14D64}"/>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îŝļîḍé">
                <a:extLst>
                  <a:ext uri="{FF2B5EF4-FFF2-40B4-BE49-F238E27FC236}">
                    <a16:creationId xmlns="" xmlns:a16="http://schemas.microsoft.com/office/drawing/2014/main" id="{5424591F-1EEE-4C2C-B69F-A0BDF8D459DA}"/>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ïṩḻiďé">
                <a:extLst>
                  <a:ext uri="{FF2B5EF4-FFF2-40B4-BE49-F238E27FC236}">
                    <a16:creationId xmlns="" xmlns:a16="http://schemas.microsoft.com/office/drawing/2014/main" id="{21C9F184-1ADE-4179-A055-78DEE5119C64}"/>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ïṣ1ïḓè">
                <a:extLst>
                  <a:ext uri="{FF2B5EF4-FFF2-40B4-BE49-F238E27FC236}">
                    <a16:creationId xmlns="" xmlns:a16="http://schemas.microsoft.com/office/drawing/2014/main" id="{A907624E-B22C-45D7-A9EC-9D99A774688F}"/>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îsḻíḓê">
                <a:extLst>
                  <a:ext uri="{FF2B5EF4-FFF2-40B4-BE49-F238E27FC236}">
                    <a16:creationId xmlns="" xmlns:a16="http://schemas.microsoft.com/office/drawing/2014/main" id="{CC7F5339-BB37-4923-981B-B0EA3EBE3192}"/>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ïşḷîďè">
                <a:extLst>
                  <a:ext uri="{FF2B5EF4-FFF2-40B4-BE49-F238E27FC236}">
                    <a16:creationId xmlns="" xmlns:a16="http://schemas.microsoft.com/office/drawing/2014/main" id="{D293D5AF-4789-46F2-AC46-E6C2B8F82EF2}"/>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ṡlïḋe">
                <a:extLst>
                  <a:ext uri="{FF2B5EF4-FFF2-40B4-BE49-F238E27FC236}">
                    <a16:creationId xmlns="" xmlns:a16="http://schemas.microsoft.com/office/drawing/2014/main" id="{49B0A0A8-C927-4198-8177-819CEEF7DB3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í$ḻíde">
                <a:extLst>
                  <a:ext uri="{FF2B5EF4-FFF2-40B4-BE49-F238E27FC236}">
                    <a16:creationId xmlns="" xmlns:a16="http://schemas.microsoft.com/office/drawing/2014/main" id="{53BEC1D6-D9C2-4F5C-8285-CAA1791B4927}"/>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ŝľîḑê">
                <a:extLst>
                  <a:ext uri="{FF2B5EF4-FFF2-40B4-BE49-F238E27FC236}">
                    <a16:creationId xmlns="" xmlns:a16="http://schemas.microsoft.com/office/drawing/2014/main" id="{5DB15FAF-86E2-4FB5-B0BB-4EB806ED7A28}"/>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išlíḑe">
                <a:extLst>
                  <a:ext uri="{FF2B5EF4-FFF2-40B4-BE49-F238E27FC236}">
                    <a16:creationId xmlns="" xmlns:a16="http://schemas.microsoft.com/office/drawing/2014/main" id="{E4AFCA0E-F825-4C72-AF3F-5C316D6A3C34}"/>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îṩḻîḓè">
                <a:extLst>
                  <a:ext uri="{FF2B5EF4-FFF2-40B4-BE49-F238E27FC236}">
                    <a16:creationId xmlns="" xmlns:a16="http://schemas.microsoft.com/office/drawing/2014/main" id="{CD9C795D-A382-4FF6-8906-D19C6A35961F}"/>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ïsļîḑè">
                <a:extLst>
                  <a:ext uri="{FF2B5EF4-FFF2-40B4-BE49-F238E27FC236}">
                    <a16:creationId xmlns="" xmlns:a16="http://schemas.microsoft.com/office/drawing/2014/main" id="{C4F5C9EF-B321-4200-80E2-862AE51B75A3}"/>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9" name="íšľïḋé">
              <a:extLst>
                <a:ext uri="{FF2B5EF4-FFF2-40B4-BE49-F238E27FC236}">
                  <a16:creationId xmlns="" xmlns:a16="http://schemas.microsoft.com/office/drawing/2014/main" id="{9B2C8F2C-424F-4667-8FBA-75EA55D88227}"/>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20" name="í$ļîdé">
              <a:extLst>
                <a:ext uri="{FF2B5EF4-FFF2-40B4-BE49-F238E27FC236}">
                  <a16:creationId xmlns="" xmlns:a16="http://schemas.microsoft.com/office/drawing/2014/main" id="{D4E6771A-1BBB-460C-9055-3729A5603045}"/>
                </a:ext>
              </a:extLst>
            </p:cNvPr>
            <p:cNvGrpSpPr/>
            <p:nvPr/>
          </p:nvGrpSpPr>
          <p:grpSpPr>
            <a:xfrm>
              <a:off x="7354984" y="2180085"/>
              <a:ext cx="3612032" cy="965243"/>
              <a:chOff x="5102226" y="2428875"/>
              <a:chExt cx="5067300" cy="1354138"/>
            </a:xfrm>
            <a:grpFill/>
          </p:grpSpPr>
          <p:sp>
            <p:nvSpPr>
              <p:cNvPr id="21" name="ís1ïḋe">
                <a:extLst>
                  <a:ext uri="{FF2B5EF4-FFF2-40B4-BE49-F238E27FC236}">
                    <a16:creationId xmlns="" xmlns:a16="http://schemas.microsoft.com/office/drawing/2014/main" id="{891ACB9C-C1E0-4C3C-AE3C-D61EF2F158B6}"/>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ślïḍê">
                <a:extLst>
                  <a:ext uri="{FF2B5EF4-FFF2-40B4-BE49-F238E27FC236}">
                    <a16:creationId xmlns="" xmlns:a16="http://schemas.microsoft.com/office/drawing/2014/main" id="{67CD1FD8-3715-4B90-BEAB-4E9F8978ADD6}"/>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iśḷiḍê">
                <a:extLst>
                  <a:ext uri="{FF2B5EF4-FFF2-40B4-BE49-F238E27FC236}">
                    <a16:creationId xmlns="" xmlns:a16="http://schemas.microsoft.com/office/drawing/2014/main" id="{8BAA86E4-66C2-4255-B7BD-0AC1A2CC589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iṧľíḑe">
                <a:extLst>
                  <a:ext uri="{FF2B5EF4-FFF2-40B4-BE49-F238E27FC236}">
                    <a16:creationId xmlns="" xmlns:a16="http://schemas.microsoft.com/office/drawing/2014/main" id="{76AA2FB9-2B37-448A-820F-292317E41AB6}"/>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39" name="直接连接符 38">
            <a:extLst>
              <a:ext uri="{FF2B5EF4-FFF2-40B4-BE49-F238E27FC236}">
                <a16:creationId xmlns="" xmlns:a16="http://schemas.microsoft.com/office/drawing/2014/main" id="{4498CF81-6A9F-4440-ABC8-3A2B3E299999}"/>
              </a:ext>
            </a:extLst>
          </p:cNvPr>
          <p:cNvCxnSpPr>
            <a:cxnSpLocks/>
          </p:cNvCxnSpPr>
          <p:nvPr userDrawn="1"/>
        </p:nvCxnSpPr>
        <p:spPr>
          <a:xfrm>
            <a:off x="-1" y="23150"/>
            <a:ext cx="12192001" cy="0"/>
          </a:xfrm>
          <a:prstGeom prst="line">
            <a:avLst/>
          </a:prstGeom>
          <a:ln w="76200">
            <a:gradFill>
              <a:gsLst>
                <a:gs pos="0">
                  <a:schemeClr val="accent1"/>
                </a:gs>
                <a:gs pos="100000">
                  <a:schemeClr val="accent3"/>
                </a:gs>
              </a:gsLst>
              <a:lin ang="0" scaled="0"/>
            </a:gradFill>
          </a:ln>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661CA95C-25C8-4722-A6D5-0132AD61A070}"/>
              </a:ext>
            </a:extLst>
          </p:cNvPr>
          <p:cNvCxnSpPr>
            <a:cxnSpLocks/>
          </p:cNvCxnSpPr>
          <p:nvPr userDrawn="1"/>
        </p:nvCxnSpPr>
        <p:spPr>
          <a:xfrm>
            <a:off x="-1" y="6840510"/>
            <a:ext cx="12190829" cy="0"/>
          </a:xfrm>
          <a:prstGeom prst="line">
            <a:avLst/>
          </a:prstGeom>
          <a:ln w="38100">
            <a:gradFill>
              <a:gsLst>
                <a:gs pos="0">
                  <a:schemeClr val="accent3"/>
                </a:gs>
                <a:gs pos="100000">
                  <a:schemeClr val="accent1"/>
                </a:gs>
              </a:gsLst>
              <a:lin ang="0" scaled="0"/>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6619642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1_图片与标题">
    <p:spTree>
      <p:nvGrpSpPr>
        <p:cNvPr id="1" name=""/>
        <p:cNvGrpSpPr/>
        <p:nvPr/>
      </p:nvGrpSpPr>
      <p:grpSpPr>
        <a:xfrm>
          <a:off x="0" y="0"/>
          <a:ext cx="0" cy="0"/>
          <a:chOff x="0" y="0"/>
          <a:chExt cx="0" cy="0"/>
        </a:xfrm>
      </p:grpSpPr>
    </p:spTree>
    <p:extLst>
      <p:ext uri="{BB962C8B-B14F-4D97-AF65-F5344CB8AC3E}">
        <p14:creationId xmlns:p14="http://schemas.microsoft.com/office/powerpoint/2010/main" val="688841079"/>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2_自定义版式">
    <p:spTree>
      <p:nvGrpSpPr>
        <p:cNvPr id="1" name=""/>
        <p:cNvGrpSpPr/>
        <p:nvPr/>
      </p:nvGrpSpPr>
      <p:grpSpPr>
        <a:xfrm>
          <a:off x="0" y="0"/>
          <a:ext cx="0" cy="0"/>
          <a:chOff x="0" y="0"/>
          <a:chExt cx="0" cy="0"/>
        </a:xfrm>
      </p:grpSpPr>
      <p:pic>
        <p:nvPicPr>
          <p:cNvPr id="10" name="图片 9">
            <a:extLst>
              <a:ext uri="{FF2B5EF4-FFF2-40B4-BE49-F238E27FC236}">
                <a16:creationId xmlns="" xmlns:a16="http://schemas.microsoft.com/office/drawing/2014/main" id="{34F6DD80-1174-419A-9DF0-A80DEC6DC1EB}"/>
              </a:ext>
            </a:extLst>
          </p:cNvPr>
          <p:cNvPicPr>
            <a:picLocks noChangeAspect="1"/>
          </p:cNvPicPr>
          <p:nvPr userDrawn="1"/>
        </p:nvPicPr>
        <p:blipFill>
          <a:blip r:embed="rId2"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Tree>
    <p:extLst>
      <p:ext uri="{BB962C8B-B14F-4D97-AF65-F5344CB8AC3E}">
        <p14:creationId xmlns:p14="http://schemas.microsoft.com/office/powerpoint/2010/main" val="2816065047"/>
      </p:ext>
    </p:extLst>
  </p:cSld>
  <p:clrMapOvr>
    <a:masterClrMapping/>
  </p:clrMapOvr>
  <p:transition spd="slow">
    <p:push dir="u"/>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0" name="任意多边形: 形状 69">
            <a:extLst>
              <a:ext uri="{FF2B5EF4-FFF2-40B4-BE49-F238E27FC236}">
                <a16:creationId xmlns="" xmlns:a16="http://schemas.microsoft.com/office/drawing/2014/main" id="{1CCE6792-EC0A-4818-AD94-2F1DAB3810E5}"/>
              </a:ext>
            </a:extLst>
          </p:cNvPr>
          <p:cNvSpPr/>
          <p:nvPr userDrawn="1"/>
        </p:nvSpPr>
        <p:spPr>
          <a:xfrm>
            <a:off x="-11613" y="405126"/>
            <a:ext cx="777584" cy="631135"/>
          </a:xfrm>
          <a:custGeom>
            <a:avLst/>
            <a:gdLst>
              <a:gd name="connsiteX0" fmla="*/ 0 w 777584"/>
              <a:gd name="connsiteY0" fmla="*/ 0 h 631135"/>
              <a:gd name="connsiteX1" fmla="*/ 777584 w 777584"/>
              <a:gd name="connsiteY1" fmla="*/ 0 h 631135"/>
              <a:gd name="connsiteX2" fmla="*/ 644181 w 777584"/>
              <a:gd name="connsiteY2" fmla="*/ 631135 h 631135"/>
              <a:gd name="connsiteX3" fmla="*/ 0 w 777584"/>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77584" h="631135">
                <a:moveTo>
                  <a:pt x="0" y="0"/>
                </a:moveTo>
                <a:lnTo>
                  <a:pt x="777584" y="0"/>
                </a:lnTo>
                <a:lnTo>
                  <a:pt x="644181"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69" name="任意多边形: 形状 68">
            <a:extLst>
              <a:ext uri="{FF2B5EF4-FFF2-40B4-BE49-F238E27FC236}">
                <a16:creationId xmlns="" xmlns:a16="http://schemas.microsoft.com/office/drawing/2014/main" id="{9B342E3F-B69E-4B3E-84BE-F9656B8588BC}"/>
              </a:ext>
            </a:extLst>
          </p:cNvPr>
          <p:cNvSpPr/>
          <p:nvPr userDrawn="1"/>
        </p:nvSpPr>
        <p:spPr>
          <a:xfrm>
            <a:off x="0" y="368088"/>
            <a:ext cx="737554" cy="631135"/>
          </a:xfrm>
          <a:custGeom>
            <a:avLst/>
            <a:gdLst>
              <a:gd name="connsiteX0" fmla="*/ 0 w 737554"/>
              <a:gd name="connsiteY0" fmla="*/ 0 h 631135"/>
              <a:gd name="connsiteX1" fmla="*/ 737554 w 737554"/>
              <a:gd name="connsiteY1" fmla="*/ 0 h 631135"/>
              <a:gd name="connsiteX2" fmla="*/ 604151 w 737554"/>
              <a:gd name="connsiteY2" fmla="*/ 631135 h 631135"/>
              <a:gd name="connsiteX3" fmla="*/ 0 w 737554"/>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7554" h="631135">
                <a:moveTo>
                  <a:pt x="0" y="0"/>
                </a:moveTo>
                <a:lnTo>
                  <a:pt x="737554" y="0"/>
                </a:lnTo>
                <a:lnTo>
                  <a:pt x="604151"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Tree>
    <p:extLst>
      <p:ext uri="{BB962C8B-B14F-4D97-AF65-F5344CB8AC3E}">
        <p14:creationId xmlns:p14="http://schemas.microsoft.com/office/powerpoint/2010/main" val="105065144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28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9" name="任意多边形: 形状 78">
            <a:extLst>
              <a:ext uri="{FF2B5EF4-FFF2-40B4-BE49-F238E27FC236}">
                <a16:creationId xmlns="" xmlns:a16="http://schemas.microsoft.com/office/drawing/2014/main" id="{966CF591-85A8-44B9-94B9-00C90555DF51}"/>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8" name="任意多边形: 形状 77">
            <a:extLst>
              <a:ext uri="{FF2B5EF4-FFF2-40B4-BE49-F238E27FC236}">
                <a16:creationId xmlns="" xmlns:a16="http://schemas.microsoft.com/office/drawing/2014/main" id="{B939DA40-2D1B-4917-A910-0C7C94B7E1EB}"/>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73" name="图片占位符 72">
            <a:extLst>
              <a:ext uri="{FF2B5EF4-FFF2-40B4-BE49-F238E27FC236}">
                <a16:creationId xmlns="" xmlns:a16="http://schemas.microsoft.com/office/drawing/2014/main" id="{891FDC06-678F-4BC9-BED1-B194507778A7}"/>
              </a:ext>
            </a:extLst>
          </p:cNvPr>
          <p:cNvSpPr>
            <a:spLocks noGrp="1"/>
          </p:cNvSpPr>
          <p:nvPr userDrawn="1">
            <p:ph type="pic" sz="quarter" idx="11"/>
          </p:nvPr>
        </p:nvSpPr>
        <p:spPr>
          <a:xfrm>
            <a:off x="2421718" y="2241814"/>
            <a:ext cx="2120849" cy="3124835"/>
          </a:xfrm>
          <a:custGeom>
            <a:avLst/>
            <a:gdLst>
              <a:gd name="connsiteX0" fmla="*/ 530212 w 2120849"/>
              <a:gd name="connsiteY0" fmla="*/ 0 h 3124835"/>
              <a:gd name="connsiteX1" fmla="*/ 2120849 w 2120849"/>
              <a:gd name="connsiteY1" fmla="*/ 0 h 3124835"/>
              <a:gd name="connsiteX2" fmla="*/ 1590637 w 2120849"/>
              <a:gd name="connsiteY2" fmla="*/ 3124835 h 3124835"/>
              <a:gd name="connsiteX3" fmla="*/ 0 w 2120849"/>
              <a:gd name="connsiteY3" fmla="*/ 3124835 h 3124835"/>
            </a:gdLst>
            <a:ahLst/>
            <a:cxnLst>
              <a:cxn ang="0">
                <a:pos x="connsiteX0" y="connsiteY0"/>
              </a:cxn>
              <a:cxn ang="0">
                <a:pos x="connsiteX1" y="connsiteY1"/>
              </a:cxn>
              <a:cxn ang="0">
                <a:pos x="connsiteX2" y="connsiteY2"/>
              </a:cxn>
              <a:cxn ang="0">
                <a:pos x="connsiteX3" y="connsiteY3"/>
              </a:cxn>
            </a:cxnLst>
            <a:rect l="l" t="t" r="r" b="b"/>
            <a:pathLst>
              <a:path w="2120849" h="3124835">
                <a:moveTo>
                  <a:pt x="530212" y="0"/>
                </a:moveTo>
                <a:lnTo>
                  <a:pt x="2120849" y="0"/>
                </a:lnTo>
                <a:lnTo>
                  <a:pt x="1590637" y="3124835"/>
                </a:lnTo>
                <a:lnTo>
                  <a:pt x="0" y="3124835"/>
                </a:lnTo>
                <a:close/>
              </a:path>
            </a:pathLst>
          </a:custGeom>
        </p:spPr>
        <p:txBody>
          <a:bodyPr wrap="square">
            <a:noAutofit/>
          </a:bodyPr>
          <a:lstStyle/>
          <a:p>
            <a:endParaRPr lang="zh-CN" altLang="en-US" dirty="0"/>
          </a:p>
        </p:txBody>
      </p:sp>
      <p:sp>
        <p:nvSpPr>
          <p:cNvPr id="74" name="图片占位符 73">
            <a:extLst>
              <a:ext uri="{FF2B5EF4-FFF2-40B4-BE49-F238E27FC236}">
                <a16:creationId xmlns="" xmlns:a16="http://schemas.microsoft.com/office/drawing/2014/main" id="{54C9800A-541D-417C-BE67-3BF652502C3B}"/>
              </a:ext>
            </a:extLst>
          </p:cNvPr>
          <p:cNvSpPr>
            <a:spLocks noGrp="1"/>
          </p:cNvSpPr>
          <p:nvPr userDrawn="1">
            <p:ph type="pic" sz="quarter" idx="12"/>
          </p:nvPr>
        </p:nvSpPr>
        <p:spPr>
          <a:xfrm>
            <a:off x="4124900" y="2241814"/>
            <a:ext cx="2120849" cy="3124835"/>
          </a:xfrm>
          <a:custGeom>
            <a:avLst/>
            <a:gdLst>
              <a:gd name="connsiteX0" fmla="*/ 530212 w 2120849"/>
              <a:gd name="connsiteY0" fmla="*/ 0 h 3124835"/>
              <a:gd name="connsiteX1" fmla="*/ 2120849 w 2120849"/>
              <a:gd name="connsiteY1" fmla="*/ 0 h 3124835"/>
              <a:gd name="connsiteX2" fmla="*/ 1590637 w 2120849"/>
              <a:gd name="connsiteY2" fmla="*/ 3124835 h 3124835"/>
              <a:gd name="connsiteX3" fmla="*/ 0 w 2120849"/>
              <a:gd name="connsiteY3" fmla="*/ 3124835 h 3124835"/>
            </a:gdLst>
            <a:ahLst/>
            <a:cxnLst>
              <a:cxn ang="0">
                <a:pos x="connsiteX0" y="connsiteY0"/>
              </a:cxn>
              <a:cxn ang="0">
                <a:pos x="connsiteX1" y="connsiteY1"/>
              </a:cxn>
              <a:cxn ang="0">
                <a:pos x="connsiteX2" y="connsiteY2"/>
              </a:cxn>
              <a:cxn ang="0">
                <a:pos x="connsiteX3" y="connsiteY3"/>
              </a:cxn>
            </a:cxnLst>
            <a:rect l="l" t="t" r="r" b="b"/>
            <a:pathLst>
              <a:path w="2120849" h="3124835">
                <a:moveTo>
                  <a:pt x="530212" y="0"/>
                </a:moveTo>
                <a:lnTo>
                  <a:pt x="2120849" y="0"/>
                </a:lnTo>
                <a:lnTo>
                  <a:pt x="1590637" y="3124835"/>
                </a:lnTo>
                <a:lnTo>
                  <a:pt x="0" y="3124835"/>
                </a:lnTo>
                <a:close/>
              </a:path>
            </a:pathLst>
          </a:custGeom>
        </p:spPr>
        <p:txBody>
          <a:bodyPr wrap="square">
            <a:noAutofit/>
          </a:bodyPr>
          <a:lstStyle/>
          <a:p>
            <a:endParaRPr lang="zh-CN" altLang="en-US"/>
          </a:p>
        </p:txBody>
      </p:sp>
      <p:sp>
        <p:nvSpPr>
          <p:cNvPr id="75" name="图片占位符 74">
            <a:extLst>
              <a:ext uri="{FF2B5EF4-FFF2-40B4-BE49-F238E27FC236}">
                <a16:creationId xmlns="" xmlns:a16="http://schemas.microsoft.com/office/drawing/2014/main" id="{5496481E-24CB-4473-A3C2-0F219F4C3867}"/>
              </a:ext>
            </a:extLst>
          </p:cNvPr>
          <p:cNvSpPr>
            <a:spLocks noGrp="1"/>
          </p:cNvSpPr>
          <p:nvPr userDrawn="1">
            <p:ph type="pic" sz="quarter" idx="13"/>
          </p:nvPr>
        </p:nvSpPr>
        <p:spPr>
          <a:xfrm>
            <a:off x="5816507" y="2241814"/>
            <a:ext cx="2120849" cy="3124835"/>
          </a:xfrm>
          <a:custGeom>
            <a:avLst/>
            <a:gdLst>
              <a:gd name="connsiteX0" fmla="*/ 530212 w 2120849"/>
              <a:gd name="connsiteY0" fmla="*/ 0 h 3124835"/>
              <a:gd name="connsiteX1" fmla="*/ 2120849 w 2120849"/>
              <a:gd name="connsiteY1" fmla="*/ 0 h 3124835"/>
              <a:gd name="connsiteX2" fmla="*/ 1590637 w 2120849"/>
              <a:gd name="connsiteY2" fmla="*/ 3124835 h 3124835"/>
              <a:gd name="connsiteX3" fmla="*/ 0 w 2120849"/>
              <a:gd name="connsiteY3" fmla="*/ 3124835 h 3124835"/>
            </a:gdLst>
            <a:ahLst/>
            <a:cxnLst>
              <a:cxn ang="0">
                <a:pos x="connsiteX0" y="connsiteY0"/>
              </a:cxn>
              <a:cxn ang="0">
                <a:pos x="connsiteX1" y="connsiteY1"/>
              </a:cxn>
              <a:cxn ang="0">
                <a:pos x="connsiteX2" y="connsiteY2"/>
              </a:cxn>
              <a:cxn ang="0">
                <a:pos x="connsiteX3" y="connsiteY3"/>
              </a:cxn>
            </a:cxnLst>
            <a:rect l="l" t="t" r="r" b="b"/>
            <a:pathLst>
              <a:path w="2120849" h="3124835">
                <a:moveTo>
                  <a:pt x="530212" y="0"/>
                </a:moveTo>
                <a:lnTo>
                  <a:pt x="2120849" y="0"/>
                </a:lnTo>
                <a:lnTo>
                  <a:pt x="1590637" y="3124835"/>
                </a:lnTo>
                <a:lnTo>
                  <a:pt x="0" y="3124835"/>
                </a:lnTo>
                <a:close/>
              </a:path>
            </a:pathLst>
          </a:custGeom>
        </p:spPr>
        <p:txBody>
          <a:bodyPr wrap="square">
            <a:noAutofit/>
          </a:bodyPr>
          <a:lstStyle/>
          <a:p>
            <a:endParaRPr lang="zh-CN" altLang="en-US"/>
          </a:p>
        </p:txBody>
      </p:sp>
      <p:sp>
        <p:nvSpPr>
          <p:cNvPr id="76" name="图片占位符 75">
            <a:extLst>
              <a:ext uri="{FF2B5EF4-FFF2-40B4-BE49-F238E27FC236}">
                <a16:creationId xmlns="" xmlns:a16="http://schemas.microsoft.com/office/drawing/2014/main" id="{2FEF4A71-1FC1-484B-9846-E25885323260}"/>
              </a:ext>
            </a:extLst>
          </p:cNvPr>
          <p:cNvSpPr>
            <a:spLocks noGrp="1"/>
          </p:cNvSpPr>
          <p:nvPr userDrawn="1">
            <p:ph type="pic" sz="quarter" idx="14"/>
          </p:nvPr>
        </p:nvSpPr>
        <p:spPr>
          <a:xfrm>
            <a:off x="7519689" y="2241814"/>
            <a:ext cx="2120849" cy="3124835"/>
          </a:xfrm>
          <a:custGeom>
            <a:avLst/>
            <a:gdLst>
              <a:gd name="connsiteX0" fmla="*/ 530212 w 2120849"/>
              <a:gd name="connsiteY0" fmla="*/ 0 h 3124835"/>
              <a:gd name="connsiteX1" fmla="*/ 2120849 w 2120849"/>
              <a:gd name="connsiteY1" fmla="*/ 0 h 3124835"/>
              <a:gd name="connsiteX2" fmla="*/ 1590637 w 2120849"/>
              <a:gd name="connsiteY2" fmla="*/ 3124835 h 3124835"/>
              <a:gd name="connsiteX3" fmla="*/ 0 w 2120849"/>
              <a:gd name="connsiteY3" fmla="*/ 3124835 h 3124835"/>
            </a:gdLst>
            <a:ahLst/>
            <a:cxnLst>
              <a:cxn ang="0">
                <a:pos x="connsiteX0" y="connsiteY0"/>
              </a:cxn>
              <a:cxn ang="0">
                <a:pos x="connsiteX1" y="connsiteY1"/>
              </a:cxn>
              <a:cxn ang="0">
                <a:pos x="connsiteX2" y="connsiteY2"/>
              </a:cxn>
              <a:cxn ang="0">
                <a:pos x="connsiteX3" y="connsiteY3"/>
              </a:cxn>
            </a:cxnLst>
            <a:rect l="l" t="t" r="r" b="b"/>
            <a:pathLst>
              <a:path w="2120849" h="3124835">
                <a:moveTo>
                  <a:pt x="530212" y="0"/>
                </a:moveTo>
                <a:lnTo>
                  <a:pt x="2120849" y="0"/>
                </a:lnTo>
                <a:lnTo>
                  <a:pt x="1590637" y="3124835"/>
                </a:lnTo>
                <a:lnTo>
                  <a:pt x="0" y="3124835"/>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4140311742"/>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27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90" name="任意多边形: 形状 89">
            <a:extLst>
              <a:ext uri="{FF2B5EF4-FFF2-40B4-BE49-F238E27FC236}">
                <a16:creationId xmlns="" xmlns:a16="http://schemas.microsoft.com/office/drawing/2014/main" id="{2D1D0D1E-24DA-4B24-A876-53D8415ADEFB}"/>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89" name="任意多边形: 形状 88">
            <a:extLst>
              <a:ext uri="{FF2B5EF4-FFF2-40B4-BE49-F238E27FC236}">
                <a16:creationId xmlns="" xmlns:a16="http://schemas.microsoft.com/office/drawing/2014/main" id="{8F15372A-5D53-4C5F-9863-3041DD815185}"/>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80" name="图片占位符 79">
            <a:extLst>
              <a:ext uri="{FF2B5EF4-FFF2-40B4-BE49-F238E27FC236}">
                <a16:creationId xmlns="" xmlns:a16="http://schemas.microsoft.com/office/drawing/2014/main" id="{3B6E7B89-9D7E-4545-B802-324C80A55A54}"/>
              </a:ext>
            </a:extLst>
          </p:cNvPr>
          <p:cNvSpPr>
            <a:spLocks noGrp="1"/>
          </p:cNvSpPr>
          <p:nvPr userDrawn="1">
            <p:ph type="pic" sz="quarter" idx="11"/>
          </p:nvPr>
        </p:nvSpPr>
        <p:spPr>
          <a:xfrm>
            <a:off x="765972" y="2699668"/>
            <a:ext cx="1770927" cy="1571319"/>
          </a:xfrm>
          <a:custGeom>
            <a:avLst/>
            <a:gdLst>
              <a:gd name="connsiteX0" fmla="*/ 0 w 1770927"/>
              <a:gd name="connsiteY0" fmla="*/ 0 h 1571319"/>
              <a:gd name="connsiteX1" fmla="*/ 1770927 w 1770927"/>
              <a:gd name="connsiteY1" fmla="*/ 0 h 1571319"/>
              <a:gd name="connsiteX2" fmla="*/ 1378097 w 1770927"/>
              <a:gd name="connsiteY2" fmla="*/ 1571319 h 1571319"/>
              <a:gd name="connsiteX3" fmla="*/ 392830 w 1770927"/>
              <a:gd name="connsiteY3" fmla="*/ 1571319 h 1571319"/>
            </a:gdLst>
            <a:ahLst/>
            <a:cxnLst>
              <a:cxn ang="0">
                <a:pos x="connsiteX0" y="connsiteY0"/>
              </a:cxn>
              <a:cxn ang="0">
                <a:pos x="connsiteX1" y="connsiteY1"/>
              </a:cxn>
              <a:cxn ang="0">
                <a:pos x="connsiteX2" y="connsiteY2"/>
              </a:cxn>
              <a:cxn ang="0">
                <a:pos x="connsiteX3" y="connsiteY3"/>
              </a:cxn>
            </a:cxnLst>
            <a:rect l="l" t="t" r="r" b="b"/>
            <a:pathLst>
              <a:path w="1770927" h="1571319">
                <a:moveTo>
                  <a:pt x="0" y="0"/>
                </a:moveTo>
                <a:lnTo>
                  <a:pt x="1770927" y="0"/>
                </a:lnTo>
                <a:lnTo>
                  <a:pt x="1378097" y="1571319"/>
                </a:lnTo>
                <a:lnTo>
                  <a:pt x="392830" y="1571319"/>
                </a:lnTo>
                <a:close/>
              </a:path>
            </a:pathLst>
          </a:custGeom>
        </p:spPr>
        <p:txBody>
          <a:bodyPr wrap="square">
            <a:noAutofit/>
          </a:bodyPr>
          <a:lstStyle/>
          <a:p>
            <a:endParaRPr lang="zh-CN" altLang="en-US"/>
          </a:p>
        </p:txBody>
      </p:sp>
      <p:sp>
        <p:nvSpPr>
          <p:cNvPr id="81" name="图片占位符 80">
            <a:extLst>
              <a:ext uri="{FF2B5EF4-FFF2-40B4-BE49-F238E27FC236}">
                <a16:creationId xmlns="" xmlns:a16="http://schemas.microsoft.com/office/drawing/2014/main" id="{2F4558E9-7207-446B-B249-4A519CA90876}"/>
              </a:ext>
            </a:extLst>
          </p:cNvPr>
          <p:cNvSpPr>
            <a:spLocks noGrp="1"/>
          </p:cNvSpPr>
          <p:nvPr userDrawn="1">
            <p:ph type="pic" sz="quarter" idx="12"/>
          </p:nvPr>
        </p:nvSpPr>
        <p:spPr>
          <a:xfrm>
            <a:off x="3586929" y="2699520"/>
            <a:ext cx="1770927" cy="1571319"/>
          </a:xfrm>
          <a:custGeom>
            <a:avLst/>
            <a:gdLst>
              <a:gd name="connsiteX0" fmla="*/ 0 w 1770927"/>
              <a:gd name="connsiteY0" fmla="*/ 0 h 1571319"/>
              <a:gd name="connsiteX1" fmla="*/ 1770927 w 1770927"/>
              <a:gd name="connsiteY1" fmla="*/ 0 h 1571319"/>
              <a:gd name="connsiteX2" fmla="*/ 1378097 w 1770927"/>
              <a:gd name="connsiteY2" fmla="*/ 1571319 h 1571319"/>
              <a:gd name="connsiteX3" fmla="*/ 392830 w 1770927"/>
              <a:gd name="connsiteY3" fmla="*/ 1571319 h 1571319"/>
            </a:gdLst>
            <a:ahLst/>
            <a:cxnLst>
              <a:cxn ang="0">
                <a:pos x="connsiteX0" y="connsiteY0"/>
              </a:cxn>
              <a:cxn ang="0">
                <a:pos x="connsiteX1" y="connsiteY1"/>
              </a:cxn>
              <a:cxn ang="0">
                <a:pos x="connsiteX2" y="connsiteY2"/>
              </a:cxn>
              <a:cxn ang="0">
                <a:pos x="connsiteX3" y="connsiteY3"/>
              </a:cxn>
            </a:cxnLst>
            <a:rect l="l" t="t" r="r" b="b"/>
            <a:pathLst>
              <a:path w="1770927" h="1571319">
                <a:moveTo>
                  <a:pt x="0" y="0"/>
                </a:moveTo>
                <a:lnTo>
                  <a:pt x="1770927" y="0"/>
                </a:lnTo>
                <a:lnTo>
                  <a:pt x="1378097" y="1571319"/>
                </a:lnTo>
                <a:lnTo>
                  <a:pt x="392830" y="1571319"/>
                </a:lnTo>
                <a:close/>
              </a:path>
            </a:pathLst>
          </a:custGeom>
        </p:spPr>
        <p:txBody>
          <a:bodyPr wrap="square">
            <a:noAutofit/>
          </a:bodyPr>
          <a:lstStyle/>
          <a:p>
            <a:endParaRPr lang="zh-CN" altLang="en-US"/>
          </a:p>
        </p:txBody>
      </p:sp>
      <p:sp>
        <p:nvSpPr>
          <p:cNvPr id="83" name="图片占位符 82">
            <a:extLst>
              <a:ext uri="{FF2B5EF4-FFF2-40B4-BE49-F238E27FC236}">
                <a16:creationId xmlns="" xmlns:a16="http://schemas.microsoft.com/office/drawing/2014/main" id="{010B7845-CB74-46BC-9AFA-85695E615643}"/>
              </a:ext>
            </a:extLst>
          </p:cNvPr>
          <p:cNvSpPr>
            <a:spLocks noGrp="1"/>
          </p:cNvSpPr>
          <p:nvPr userDrawn="1">
            <p:ph type="pic" sz="quarter" idx="13"/>
          </p:nvPr>
        </p:nvSpPr>
        <p:spPr>
          <a:xfrm>
            <a:off x="6853810" y="2053060"/>
            <a:ext cx="1770927" cy="1571319"/>
          </a:xfrm>
          <a:custGeom>
            <a:avLst/>
            <a:gdLst>
              <a:gd name="connsiteX0" fmla="*/ 392830 w 1770927"/>
              <a:gd name="connsiteY0" fmla="*/ 0 h 1571319"/>
              <a:gd name="connsiteX1" fmla="*/ 1378097 w 1770927"/>
              <a:gd name="connsiteY1" fmla="*/ 0 h 1571319"/>
              <a:gd name="connsiteX2" fmla="*/ 1770927 w 1770927"/>
              <a:gd name="connsiteY2" fmla="*/ 1571319 h 1571319"/>
              <a:gd name="connsiteX3" fmla="*/ 0 w 1770927"/>
              <a:gd name="connsiteY3" fmla="*/ 1571319 h 1571319"/>
            </a:gdLst>
            <a:ahLst/>
            <a:cxnLst>
              <a:cxn ang="0">
                <a:pos x="connsiteX0" y="connsiteY0"/>
              </a:cxn>
              <a:cxn ang="0">
                <a:pos x="connsiteX1" y="connsiteY1"/>
              </a:cxn>
              <a:cxn ang="0">
                <a:pos x="connsiteX2" y="connsiteY2"/>
              </a:cxn>
              <a:cxn ang="0">
                <a:pos x="connsiteX3" y="connsiteY3"/>
              </a:cxn>
            </a:cxnLst>
            <a:rect l="l" t="t" r="r" b="b"/>
            <a:pathLst>
              <a:path w="1770927" h="1571319">
                <a:moveTo>
                  <a:pt x="392830" y="0"/>
                </a:moveTo>
                <a:lnTo>
                  <a:pt x="1378097" y="0"/>
                </a:lnTo>
                <a:lnTo>
                  <a:pt x="1770927" y="1571319"/>
                </a:lnTo>
                <a:lnTo>
                  <a:pt x="0" y="1571319"/>
                </a:lnTo>
                <a:close/>
              </a:path>
            </a:pathLst>
          </a:custGeom>
        </p:spPr>
        <p:txBody>
          <a:bodyPr wrap="square">
            <a:noAutofit/>
          </a:bodyPr>
          <a:lstStyle/>
          <a:p>
            <a:endParaRPr lang="zh-CN" altLang="en-US"/>
          </a:p>
        </p:txBody>
      </p:sp>
      <p:sp>
        <p:nvSpPr>
          <p:cNvPr id="84" name="图片占位符 83">
            <a:extLst>
              <a:ext uri="{FF2B5EF4-FFF2-40B4-BE49-F238E27FC236}">
                <a16:creationId xmlns="" xmlns:a16="http://schemas.microsoft.com/office/drawing/2014/main" id="{EC09A0BC-5E33-4CF7-A852-64576EC208F8}"/>
              </a:ext>
            </a:extLst>
          </p:cNvPr>
          <p:cNvSpPr>
            <a:spLocks noGrp="1"/>
          </p:cNvSpPr>
          <p:nvPr userDrawn="1">
            <p:ph type="pic" sz="quarter" idx="14"/>
          </p:nvPr>
        </p:nvSpPr>
        <p:spPr>
          <a:xfrm>
            <a:off x="2180953" y="2994506"/>
            <a:ext cx="1770927" cy="1571319"/>
          </a:xfrm>
          <a:custGeom>
            <a:avLst/>
            <a:gdLst>
              <a:gd name="connsiteX0" fmla="*/ 392830 w 1770927"/>
              <a:gd name="connsiteY0" fmla="*/ 0 h 1571319"/>
              <a:gd name="connsiteX1" fmla="*/ 1378097 w 1770927"/>
              <a:gd name="connsiteY1" fmla="*/ 0 h 1571319"/>
              <a:gd name="connsiteX2" fmla="*/ 1770927 w 1770927"/>
              <a:gd name="connsiteY2" fmla="*/ 1571319 h 1571319"/>
              <a:gd name="connsiteX3" fmla="*/ 0 w 1770927"/>
              <a:gd name="connsiteY3" fmla="*/ 1571319 h 1571319"/>
            </a:gdLst>
            <a:ahLst/>
            <a:cxnLst>
              <a:cxn ang="0">
                <a:pos x="connsiteX0" y="connsiteY0"/>
              </a:cxn>
              <a:cxn ang="0">
                <a:pos x="connsiteX1" y="connsiteY1"/>
              </a:cxn>
              <a:cxn ang="0">
                <a:pos x="connsiteX2" y="connsiteY2"/>
              </a:cxn>
              <a:cxn ang="0">
                <a:pos x="connsiteX3" y="connsiteY3"/>
              </a:cxn>
            </a:cxnLst>
            <a:rect l="l" t="t" r="r" b="b"/>
            <a:pathLst>
              <a:path w="1770927" h="1571319">
                <a:moveTo>
                  <a:pt x="392830" y="0"/>
                </a:moveTo>
                <a:lnTo>
                  <a:pt x="1378097" y="0"/>
                </a:lnTo>
                <a:lnTo>
                  <a:pt x="1770927" y="1571319"/>
                </a:lnTo>
                <a:lnTo>
                  <a:pt x="0" y="1571319"/>
                </a:lnTo>
                <a:close/>
              </a:path>
            </a:pathLst>
          </a:custGeom>
        </p:spPr>
        <p:txBody>
          <a:bodyPr wrap="square">
            <a:noAutofit/>
          </a:bodyPr>
          <a:lstStyle/>
          <a:p>
            <a:endParaRPr lang="zh-CN" altLang="en-US"/>
          </a:p>
        </p:txBody>
      </p:sp>
      <p:sp>
        <p:nvSpPr>
          <p:cNvPr id="85" name="图片占位符 84">
            <a:extLst>
              <a:ext uri="{FF2B5EF4-FFF2-40B4-BE49-F238E27FC236}">
                <a16:creationId xmlns="" xmlns:a16="http://schemas.microsoft.com/office/drawing/2014/main" id="{FF72B522-E89B-4BF7-B7FB-A100C1F02086}"/>
              </a:ext>
            </a:extLst>
          </p:cNvPr>
          <p:cNvSpPr>
            <a:spLocks noGrp="1"/>
          </p:cNvSpPr>
          <p:nvPr userDrawn="1">
            <p:ph type="pic" sz="quarter" idx="15"/>
          </p:nvPr>
        </p:nvSpPr>
        <p:spPr>
          <a:xfrm>
            <a:off x="8252077" y="1710734"/>
            <a:ext cx="1770927" cy="1571319"/>
          </a:xfrm>
          <a:custGeom>
            <a:avLst/>
            <a:gdLst>
              <a:gd name="connsiteX0" fmla="*/ 0 w 1770927"/>
              <a:gd name="connsiteY0" fmla="*/ 0 h 1571319"/>
              <a:gd name="connsiteX1" fmla="*/ 1770927 w 1770927"/>
              <a:gd name="connsiteY1" fmla="*/ 0 h 1571319"/>
              <a:gd name="connsiteX2" fmla="*/ 1378097 w 1770927"/>
              <a:gd name="connsiteY2" fmla="*/ 1571319 h 1571319"/>
              <a:gd name="connsiteX3" fmla="*/ 392830 w 1770927"/>
              <a:gd name="connsiteY3" fmla="*/ 1571319 h 1571319"/>
            </a:gdLst>
            <a:ahLst/>
            <a:cxnLst>
              <a:cxn ang="0">
                <a:pos x="connsiteX0" y="connsiteY0"/>
              </a:cxn>
              <a:cxn ang="0">
                <a:pos x="connsiteX1" y="connsiteY1"/>
              </a:cxn>
              <a:cxn ang="0">
                <a:pos x="connsiteX2" y="connsiteY2"/>
              </a:cxn>
              <a:cxn ang="0">
                <a:pos x="connsiteX3" y="connsiteY3"/>
              </a:cxn>
            </a:cxnLst>
            <a:rect l="l" t="t" r="r" b="b"/>
            <a:pathLst>
              <a:path w="1770927" h="1571319">
                <a:moveTo>
                  <a:pt x="0" y="0"/>
                </a:moveTo>
                <a:lnTo>
                  <a:pt x="1770927" y="0"/>
                </a:lnTo>
                <a:lnTo>
                  <a:pt x="1378097" y="1571319"/>
                </a:lnTo>
                <a:lnTo>
                  <a:pt x="392830" y="1571319"/>
                </a:lnTo>
                <a:close/>
              </a:path>
            </a:pathLst>
          </a:custGeom>
        </p:spPr>
        <p:txBody>
          <a:bodyPr wrap="square">
            <a:noAutofit/>
          </a:bodyPr>
          <a:lstStyle/>
          <a:p>
            <a:endParaRPr lang="zh-CN" altLang="en-US"/>
          </a:p>
        </p:txBody>
      </p:sp>
      <p:sp>
        <p:nvSpPr>
          <p:cNvPr id="86" name="图片占位符 85">
            <a:extLst>
              <a:ext uri="{FF2B5EF4-FFF2-40B4-BE49-F238E27FC236}">
                <a16:creationId xmlns="" xmlns:a16="http://schemas.microsoft.com/office/drawing/2014/main" id="{0D663BC9-BD4E-43E4-853B-FA086FEF8472}"/>
              </a:ext>
            </a:extLst>
          </p:cNvPr>
          <p:cNvSpPr>
            <a:spLocks noGrp="1"/>
          </p:cNvSpPr>
          <p:nvPr userDrawn="1">
            <p:ph type="pic" sz="quarter" idx="16"/>
          </p:nvPr>
        </p:nvSpPr>
        <p:spPr>
          <a:xfrm>
            <a:off x="9651025" y="2048255"/>
            <a:ext cx="1770927" cy="1571319"/>
          </a:xfrm>
          <a:custGeom>
            <a:avLst/>
            <a:gdLst>
              <a:gd name="connsiteX0" fmla="*/ 392830 w 1770927"/>
              <a:gd name="connsiteY0" fmla="*/ 0 h 1571319"/>
              <a:gd name="connsiteX1" fmla="*/ 1378097 w 1770927"/>
              <a:gd name="connsiteY1" fmla="*/ 0 h 1571319"/>
              <a:gd name="connsiteX2" fmla="*/ 1770927 w 1770927"/>
              <a:gd name="connsiteY2" fmla="*/ 1571319 h 1571319"/>
              <a:gd name="connsiteX3" fmla="*/ 0 w 1770927"/>
              <a:gd name="connsiteY3" fmla="*/ 1571319 h 1571319"/>
            </a:gdLst>
            <a:ahLst/>
            <a:cxnLst>
              <a:cxn ang="0">
                <a:pos x="connsiteX0" y="connsiteY0"/>
              </a:cxn>
              <a:cxn ang="0">
                <a:pos x="connsiteX1" y="connsiteY1"/>
              </a:cxn>
              <a:cxn ang="0">
                <a:pos x="connsiteX2" y="connsiteY2"/>
              </a:cxn>
              <a:cxn ang="0">
                <a:pos x="connsiteX3" y="connsiteY3"/>
              </a:cxn>
            </a:cxnLst>
            <a:rect l="l" t="t" r="r" b="b"/>
            <a:pathLst>
              <a:path w="1770927" h="1571319">
                <a:moveTo>
                  <a:pt x="392830" y="0"/>
                </a:moveTo>
                <a:lnTo>
                  <a:pt x="1378097" y="0"/>
                </a:lnTo>
                <a:lnTo>
                  <a:pt x="1770927" y="1571319"/>
                </a:lnTo>
                <a:lnTo>
                  <a:pt x="0" y="1571319"/>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1664107133"/>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26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80" name="任意多边形: 形状 79">
            <a:extLst>
              <a:ext uri="{FF2B5EF4-FFF2-40B4-BE49-F238E27FC236}">
                <a16:creationId xmlns="" xmlns:a16="http://schemas.microsoft.com/office/drawing/2014/main" id="{FE0EF445-C983-4451-97FD-D7179FECF2C8}"/>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9" name="任意多边形: 形状 78">
            <a:extLst>
              <a:ext uri="{FF2B5EF4-FFF2-40B4-BE49-F238E27FC236}">
                <a16:creationId xmlns="" xmlns:a16="http://schemas.microsoft.com/office/drawing/2014/main" id="{C11ECF12-D1D9-4AA5-A680-85DF13F840DA}"/>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73" name="图片占位符 72">
            <a:extLst>
              <a:ext uri="{FF2B5EF4-FFF2-40B4-BE49-F238E27FC236}">
                <a16:creationId xmlns="" xmlns:a16="http://schemas.microsoft.com/office/drawing/2014/main" id="{DDFDD3A3-D5A3-4153-B84B-BE7A0B4B51AA}"/>
              </a:ext>
            </a:extLst>
          </p:cNvPr>
          <p:cNvSpPr>
            <a:spLocks noGrp="1"/>
          </p:cNvSpPr>
          <p:nvPr userDrawn="1">
            <p:ph type="pic" sz="quarter" idx="11"/>
          </p:nvPr>
        </p:nvSpPr>
        <p:spPr>
          <a:xfrm>
            <a:off x="2091143" y="2546320"/>
            <a:ext cx="1526257" cy="1755486"/>
          </a:xfrm>
          <a:custGeom>
            <a:avLst/>
            <a:gdLst>
              <a:gd name="connsiteX0" fmla="*/ 763128 w 1526257"/>
              <a:gd name="connsiteY0" fmla="*/ 0 h 1755486"/>
              <a:gd name="connsiteX1" fmla="*/ 791509 w 1526257"/>
              <a:gd name="connsiteY1" fmla="*/ 6705 h 1755486"/>
              <a:gd name="connsiteX2" fmla="*/ 1491176 w 1526257"/>
              <a:gd name="connsiteY2" fmla="*/ 356538 h 1755486"/>
              <a:gd name="connsiteX3" fmla="*/ 1526257 w 1526257"/>
              <a:gd name="connsiteY3" fmla="*/ 413301 h 1755486"/>
              <a:gd name="connsiteX4" fmla="*/ 1526257 w 1526257"/>
              <a:gd name="connsiteY4" fmla="*/ 1342186 h 1755486"/>
              <a:gd name="connsiteX5" fmla="*/ 1491176 w 1526257"/>
              <a:gd name="connsiteY5" fmla="*/ 1398948 h 1755486"/>
              <a:gd name="connsiteX6" fmla="*/ 791509 w 1526257"/>
              <a:gd name="connsiteY6" fmla="*/ 1748781 h 1755486"/>
              <a:gd name="connsiteX7" fmla="*/ 734747 w 1526257"/>
              <a:gd name="connsiteY7" fmla="*/ 1748781 h 1755486"/>
              <a:gd name="connsiteX8" fmla="*/ 35081 w 1526257"/>
              <a:gd name="connsiteY8" fmla="*/ 1398948 h 1755486"/>
              <a:gd name="connsiteX9" fmla="*/ 0 w 1526257"/>
              <a:gd name="connsiteY9" fmla="*/ 1342186 h 1755486"/>
              <a:gd name="connsiteX10" fmla="*/ 0 w 1526257"/>
              <a:gd name="connsiteY10" fmla="*/ 413301 h 1755486"/>
              <a:gd name="connsiteX11" fmla="*/ 35081 w 1526257"/>
              <a:gd name="connsiteY11" fmla="*/ 356538 h 1755486"/>
              <a:gd name="connsiteX12" fmla="*/ 734746 w 1526257"/>
              <a:gd name="connsiteY12" fmla="*/ 6705 h 1755486"/>
              <a:gd name="connsiteX13" fmla="*/ 763128 w 1526257"/>
              <a:gd name="connsiteY13" fmla="*/ 0 h 175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6257" h="1755486">
                <a:moveTo>
                  <a:pt x="763128" y="0"/>
                </a:moveTo>
                <a:cubicBezTo>
                  <a:pt x="772848" y="0"/>
                  <a:pt x="782569" y="2235"/>
                  <a:pt x="791509" y="6705"/>
                </a:cubicBezTo>
                <a:lnTo>
                  <a:pt x="1491176" y="356538"/>
                </a:lnTo>
                <a:cubicBezTo>
                  <a:pt x="1512681" y="367291"/>
                  <a:pt x="1526257" y="389257"/>
                  <a:pt x="1526257" y="413301"/>
                </a:cubicBezTo>
                <a:lnTo>
                  <a:pt x="1526257" y="1342186"/>
                </a:lnTo>
                <a:cubicBezTo>
                  <a:pt x="1526257" y="1366229"/>
                  <a:pt x="1512681" y="1388196"/>
                  <a:pt x="1491176" y="1398948"/>
                </a:cubicBezTo>
                <a:lnTo>
                  <a:pt x="791509" y="1748781"/>
                </a:lnTo>
                <a:cubicBezTo>
                  <a:pt x="773629" y="1757721"/>
                  <a:pt x="752627" y="1757721"/>
                  <a:pt x="734747" y="1748781"/>
                </a:cubicBezTo>
                <a:lnTo>
                  <a:pt x="35081" y="1398948"/>
                </a:lnTo>
                <a:cubicBezTo>
                  <a:pt x="13577" y="1388196"/>
                  <a:pt x="0" y="1366229"/>
                  <a:pt x="0" y="1342186"/>
                </a:cubicBezTo>
                <a:lnTo>
                  <a:pt x="0" y="413301"/>
                </a:lnTo>
                <a:cubicBezTo>
                  <a:pt x="0" y="389257"/>
                  <a:pt x="13577" y="367291"/>
                  <a:pt x="35081" y="356538"/>
                </a:cubicBezTo>
                <a:lnTo>
                  <a:pt x="734746" y="6705"/>
                </a:lnTo>
                <a:cubicBezTo>
                  <a:pt x="743687" y="2235"/>
                  <a:pt x="753407" y="0"/>
                  <a:pt x="763128" y="0"/>
                </a:cubicBezTo>
                <a:close/>
              </a:path>
            </a:pathLst>
          </a:custGeom>
        </p:spPr>
        <p:txBody>
          <a:bodyPr wrap="square">
            <a:noAutofit/>
          </a:bodyPr>
          <a:lstStyle/>
          <a:p>
            <a:endParaRPr lang="zh-CN" altLang="en-US"/>
          </a:p>
        </p:txBody>
      </p:sp>
      <p:sp>
        <p:nvSpPr>
          <p:cNvPr id="74" name="图片占位符 73">
            <a:extLst>
              <a:ext uri="{FF2B5EF4-FFF2-40B4-BE49-F238E27FC236}">
                <a16:creationId xmlns="" xmlns:a16="http://schemas.microsoft.com/office/drawing/2014/main" id="{B96CA631-A848-4580-95D4-BB31129A6DFB}"/>
              </a:ext>
            </a:extLst>
          </p:cNvPr>
          <p:cNvSpPr>
            <a:spLocks noGrp="1"/>
          </p:cNvSpPr>
          <p:nvPr userDrawn="1">
            <p:ph type="pic" sz="quarter" idx="12"/>
          </p:nvPr>
        </p:nvSpPr>
        <p:spPr>
          <a:xfrm>
            <a:off x="4252294" y="2543846"/>
            <a:ext cx="1526257" cy="1755486"/>
          </a:xfrm>
          <a:custGeom>
            <a:avLst/>
            <a:gdLst>
              <a:gd name="connsiteX0" fmla="*/ 763128 w 1526257"/>
              <a:gd name="connsiteY0" fmla="*/ 0 h 1755486"/>
              <a:gd name="connsiteX1" fmla="*/ 791509 w 1526257"/>
              <a:gd name="connsiteY1" fmla="*/ 6705 h 1755486"/>
              <a:gd name="connsiteX2" fmla="*/ 1491176 w 1526257"/>
              <a:gd name="connsiteY2" fmla="*/ 356538 h 1755486"/>
              <a:gd name="connsiteX3" fmla="*/ 1526257 w 1526257"/>
              <a:gd name="connsiteY3" fmla="*/ 413301 h 1755486"/>
              <a:gd name="connsiteX4" fmla="*/ 1526257 w 1526257"/>
              <a:gd name="connsiteY4" fmla="*/ 1342186 h 1755486"/>
              <a:gd name="connsiteX5" fmla="*/ 1491176 w 1526257"/>
              <a:gd name="connsiteY5" fmla="*/ 1398948 h 1755486"/>
              <a:gd name="connsiteX6" fmla="*/ 791509 w 1526257"/>
              <a:gd name="connsiteY6" fmla="*/ 1748781 h 1755486"/>
              <a:gd name="connsiteX7" fmla="*/ 734747 w 1526257"/>
              <a:gd name="connsiteY7" fmla="*/ 1748781 h 1755486"/>
              <a:gd name="connsiteX8" fmla="*/ 35081 w 1526257"/>
              <a:gd name="connsiteY8" fmla="*/ 1398948 h 1755486"/>
              <a:gd name="connsiteX9" fmla="*/ 0 w 1526257"/>
              <a:gd name="connsiteY9" fmla="*/ 1342186 h 1755486"/>
              <a:gd name="connsiteX10" fmla="*/ 0 w 1526257"/>
              <a:gd name="connsiteY10" fmla="*/ 413301 h 1755486"/>
              <a:gd name="connsiteX11" fmla="*/ 35081 w 1526257"/>
              <a:gd name="connsiteY11" fmla="*/ 356538 h 1755486"/>
              <a:gd name="connsiteX12" fmla="*/ 734746 w 1526257"/>
              <a:gd name="connsiteY12" fmla="*/ 6705 h 1755486"/>
              <a:gd name="connsiteX13" fmla="*/ 763128 w 1526257"/>
              <a:gd name="connsiteY13" fmla="*/ 0 h 175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6257" h="1755486">
                <a:moveTo>
                  <a:pt x="763128" y="0"/>
                </a:moveTo>
                <a:cubicBezTo>
                  <a:pt x="772848" y="0"/>
                  <a:pt x="782569" y="2235"/>
                  <a:pt x="791509" y="6705"/>
                </a:cubicBezTo>
                <a:lnTo>
                  <a:pt x="1491176" y="356538"/>
                </a:lnTo>
                <a:cubicBezTo>
                  <a:pt x="1512681" y="367291"/>
                  <a:pt x="1526257" y="389257"/>
                  <a:pt x="1526257" y="413301"/>
                </a:cubicBezTo>
                <a:lnTo>
                  <a:pt x="1526257" y="1342186"/>
                </a:lnTo>
                <a:cubicBezTo>
                  <a:pt x="1526257" y="1366229"/>
                  <a:pt x="1512681" y="1388196"/>
                  <a:pt x="1491176" y="1398948"/>
                </a:cubicBezTo>
                <a:lnTo>
                  <a:pt x="791509" y="1748781"/>
                </a:lnTo>
                <a:cubicBezTo>
                  <a:pt x="773629" y="1757721"/>
                  <a:pt x="752627" y="1757721"/>
                  <a:pt x="734747" y="1748781"/>
                </a:cubicBezTo>
                <a:lnTo>
                  <a:pt x="35081" y="1398948"/>
                </a:lnTo>
                <a:cubicBezTo>
                  <a:pt x="13577" y="1388196"/>
                  <a:pt x="0" y="1366229"/>
                  <a:pt x="0" y="1342186"/>
                </a:cubicBezTo>
                <a:lnTo>
                  <a:pt x="0" y="413301"/>
                </a:lnTo>
                <a:cubicBezTo>
                  <a:pt x="0" y="389257"/>
                  <a:pt x="13577" y="367291"/>
                  <a:pt x="35081" y="356538"/>
                </a:cubicBezTo>
                <a:lnTo>
                  <a:pt x="734746" y="6705"/>
                </a:lnTo>
                <a:cubicBezTo>
                  <a:pt x="743687" y="2235"/>
                  <a:pt x="753407" y="0"/>
                  <a:pt x="763128" y="0"/>
                </a:cubicBezTo>
                <a:close/>
              </a:path>
            </a:pathLst>
          </a:custGeom>
        </p:spPr>
        <p:txBody>
          <a:bodyPr wrap="square">
            <a:noAutofit/>
          </a:bodyPr>
          <a:lstStyle/>
          <a:p>
            <a:endParaRPr lang="zh-CN" altLang="en-US"/>
          </a:p>
        </p:txBody>
      </p:sp>
      <p:sp>
        <p:nvSpPr>
          <p:cNvPr id="75" name="图片占位符 74">
            <a:extLst>
              <a:ext uri="{FF2B5EF4-FFF2-40B4-BE49-F238E27FC236}">
                <a16:creationId xmlns="" xmlns:a16="http://schemas.microsoft.com/office/drawing/2014/main" id="{9F275FDD-51DE-424B-B32F-8FBCAFF92100}"/>
              </a:ext>
            </a:extLst>
          </p:cNvPr>
          <p:cNvSpPr>
            <a:spLocks noGrp="1"/>
          </p:cNvSpPr>
          <p:nvPr userDrawn="1">
            <p:ph type="pic" sz="quarter" idx="13"/>
          </p:nvPr>
        </p:nvSpPr>
        <p:spPr>
          <a:xfrm>
            <a:off x="6413447" y="2551257"/>
            <a:ext cx="1526257" cy="1755486"/>
          </a:xfrm>
          <a:custGeom>
            <a:avLst/>
            <a:gdLst>
              <a:gd name="connsiteX0" fmla="*/ 763128 w 1526257"/>
              <a:gd name="connsiteY0" fmla="*/ 0 h 1755486"/>
              <a:gd name="connsiteX1" fmla="*/ 791509 w 1526257"/>
              <a:gd name="connsiteY1" fmla="*/ 6705 h 1755486"/>
              <a:gd name="connsiteX2" fmla="*/ 1491176 w 1526257"/>
              <a:gd name="connsiteY2" fmla="*/ 356538 h 1755486"/>
              <a:gd name="connsiteX3" fmla="*/ 1526257 w 1526257"/>
              <a:gd name="connsiteY3" fmla="*/ 413301 h 1755486"/>
              <a:gd name="connsiteX4" fmla="*/ 1526257 w 1526257"/>
              <a:gd name="connsiteY4" fmla="*/ 1342186 h 1755486"/>
              <a:gd name="connsiteX5" fmla="*/ 1491176 w 1526257"/>
              <a:gd name="connsiteY5" fmla="*/ 1398948 h 1755486"/>
              <a:gd name="connsiteX6" fmla="*/ 791509 w 1526257"/>
              <a:gd name="connsiteY6" fmla="*/ 1748781 h 1755486"/>
              <a:gd name="connsiteX7" fmla="*/ 734747 w 1526257"/>
              <a:gd name="connsiteY7" fmla="*/ 1748781 h 1755486"/>
              <a:gd name="connsiteX8" fmla="*/ 35081 w 1526257"/>
              <a:gd name="connsiteY8" fmla="*/ 1398948 h 1755486"/>
              <a:gd name="connsiteX9" fmla="*/ 0 w 1526257"/>
              <a:gd name="connsiteY9" fmla="*/ 1342186 h 1755486"/>
              <a:gd name="connsiteX10" fmla="*/ 0 w 1526257"/>
              <a:gd name="connsiteY10" fmla="*/ 413301 h 1755486"/>
              <a:gd name="connsiteX11" fmla="*/ 35081 w 1526257"/>
              <a:gd name="connsiteY11" fmla="*/ 356538 h 1755486"/>
              <a:gd name="connsiteX12" fmla="*/ 734746 w 1526257"/>
              <a:gd name="connsiteY12" fmla="*/ 6705 h 1755486"/>
              <a:gd name="connsiteX13" fmla="*/ 763128 w 1526257"/>
              <a:gd name="connsiteY13" fmla="*/ 0 h 175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6257" h="1755486">
                <a:moveTo>
                  <a:pt x="763128" y="0"/>
                </a:moveTo>
                <a:cubicBezTo>
                  <a:pt x="772848" y="0"/>
                  <a:pt x="782569" y="2235"/>
                  <a:pt x="791509" y="6705"/>
                </a:cubicBezTo>
                <a:lnTo>
                  <a:pt x="1491176" y="356538"/>
                </a:lnTo>
                <a:cubicBezTo>
                  <a:pt x="1512681" y="367291"/>
                  <a:pt x="1526257" y="389257"/>
                  <a:pt x="1526257" y="413301"/>
                </a:cubicBezTo>
                <a:lnTo>
                  <a:pt x="1526257" y="1342186"/>
                </a:lnTo>
                <a:cubicBezTo>
                  <a:pt x="1526257" y="1366229"/>
                  <a:pt x="1512681" y="1388196"/>
                  <a:pt x="1491176" y="1398948"/>
                </a:cubicBezTo>
                <a:lnTo>
                  <a:pt x="791509" y="1748781"/>
                </a:lnTo>
                <a:cubicBezTo>
                  <a:pt x="773629" y="1757721"/>
                  <a:pt x="752627" y="1757721"/>
                  <a:pt x="734747" y="1748781"/>
                </a:cubicBezTo>
                <a:lnTo>
                  <a:pt x="35081" y="1398948"/>
                </a:lnTo>
                <a:cubicBezTo>
                  <a:pt x="13577" y="1388196"/>
                  <a:pt x="0" y="1366229"/>
                  <a:pt x="0" y="1342186"/>
                </a:cubicBezTo>
                <a:lnTo>
                  <a:pt x="0" y="413301"/>
                </a:lnTo>
                <a:cubicBezTo>
                  <a:pt x="0" y="389257"/>
                  <a:pt x="13577" y="367291"/>
                  <a:pt x="35081" y="356538"/>
                </a:cubicBezTo>
                <a:lnTo>
                  <a:pt x="734746" y="6705"/>
                </a:lnTo>
                <a:cubicBezTo>
                  <a:pt x="743687" y="2235"/>
                  <a:pt x="753407" y="0"/>
                  <a:pt x="763128" y="0"/>
                </a:cubicBezTo>
                <a:close/>
              </a:path>
            </a:pathLst>
          </a:custGeom>
        </p:spPr>
        <p:txBody>
          <a:bodyPr wrap="square">
            <a:noAutofit/>
          </a:bodyPr>
          <a:lstStyle/>
          <a:p>
            <a:endParaRPr lang="zh-CN" altLang="en-US"/>
          </a:p>
        </p:txBody>
      </p:sp>
      <p:sp>
        <p:nvSpPr>
          <p:cNvPr id="76" name="图片占位符 75">
            <a:extLst>
              <a:ext uri="{FF2B5EF4-FFF2-40B4-BE49-F238E27FC236}">
                <a16:creationId xmlns="" xmlns:a16="http://schemas.microsoft.com/office/drawing/2014/main" id="{E8CF26E9-1487-419C-BD29-E8292E0B9B9F}"/>
              </a:ext>
            </a:extLst>
          </p:cNvPr>
          <p:cNvSpPr>
            <a:spLocks noGrp="1"/>
          </p:cNvSpPr>
          <p:nvPr userDrawn="1">
            <p:ph type="pic" sz="quarter" idx="14"/>
          </p:nvPr>
        </p:nvSpPr>
        <p:spPr>
          <a:xfrm>
            <a:off x="8574600" y="2558668"/>
            <a:ext cx="1526257" cy="1755486"/>
          </a:xfrm>
          <a:custGeom>
            <a:avLst/>
            <a:gdLst>
              <a:gd name="connsiteX0" fmla="*/ 763128 w 1526257"/>
              <a:gd name="connsiteY0" fmla="*/ 0 h 1755486"/>
              <a:gd name="connsiteX1" fmla="*/ 791509 w 1526257"/>
              <a:gd name="connsiteY1" fmla="*/ 6705 h 1755486"/>
              <a:gd name="connsiteX2" fmla="*/ 1491176 w 1526257"/>
              <a:gd name="connsiteY2" fmla="*/ 356538 h 1755486"/>
              <a:gd name="connsiteX3" fmla="*/ 1526257 w 1526257"/>
              <a:gd name="connsiteY3" fmla="*/ 413301 h 1755486"/>
              <a:gd name="connsiteX4" fmla="*/ 1526257 w 1526257"/>
              <a:gd name="connsiteY4" fmla="*/ 1342186 h 1755486"/>
              <a:gd name="connsiteX5" fmla="*/ 1491176 w 1526257"/>
              <a:gd name="connsiteY5" fmla="*/ 1398948 h 1755486"/>
              <a:gd name="connsiteX6" fmla="*/ 791509 w 1526257"/>
              <a:gd name="connsiteY6" fmla="*/ 1748781 h 1755486"/>
              <a:gd name="connsiteX7" fmla="*/ 734747 w 1526257"/>
              <a:gd name="connsiteY7" fmla="*/ 1748781 h 1755486"/>
              <a:gd name="connsiteX8" fmla="*/ 35081 w 1526257"/>
              <a:gd name="connsiteY8" fmla="*/ 1398948 h 1755486"/>
              <a:gd name="connsiteX9" fmla="*/ 0 w 1526257"/>
              <a:gd name="connsiteY9" fmla="*/ 1342186 h 1755486"/>
              <a:gd name="connsiteX10" fmla="*/ 0 w 1526257"/>
              <a:gd name="connsiteY10" fmla="*/ 413301 h 1755486"/>
              <a:gd name="connsiteX11" fmla="*/ 35081 w 1526257"/>
              <a:gd name="connsiteY11" fmla="*/ 356538 h 1755486"/>
              <a:gd name="connsiteX12" fmla="*/ 734746 w 1526257"/>
              <a:gd name="connsiteY12" fmla="*/ 6705 h 1755486"/>
              <a:gd name="connsiteX13" fmla="*/ 763128 w 1526257"/>
              <a:gd name="connsiteY13" fmla="*/ 0 h 1755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26257" h="1755486">
                <a:moveTo>
                  <a:pt x="763128" y="0"/>
                </a:moveTo>
                <a:cubicBezTo>
                  <a:pt x="772848" y="0"/>
                  <a:pt x="782569" y="2235"/>
                  <a:pt x="791509" y="6705"/>
                </a:cubicBezTo>
                <a:lnTo>
                  <a:pt x="1491176" y="356538"/>
                </a:lnTo>
                <a:cubicBezTo>
                  <a:pt x="1512681" y="367291"/>
                  <a:pt x="1526257" y="389257"/>
                  <a:pt x="1526257" y="413301"/>
                </a:cubicBezTo>
                <a:lnTo>
                  <a:pt x="1526257" y="1342186"/>
                </a:lnTo>
                <a:cubicBezTo>
                  <a:pt x="1526257" y="1366229"/>
                  <a:pt x="1512681" y="1388196"/>
                  <a:pt x="1491176" y="1398948"/>
                </a:cubicBezTo>
                <a:lnTo>
                  <a:pt x="791509" y="1748781"/>
                </a:lnTo>
                <a:cubicBezTo>
                  <a:pt x="773629" y="1757721"/>
                  <a:pt x="752627" y="1757721"/>
                  <a:pt x="734747" y="1748781"/>
                </a:cubicBezTo>
                <a:lnTo>
                  <a:pt x="35081" y="1398948"/>
                </a:lnTo>
                <a:cubicBezTo>
                  <a:pt x="13577" y="1388196"/>
                  <a:pt x="0" y="1366229"/>
                  <a:pt x="0" y="1342186"/>
                </a:cubicBezTo>
                <a:lnTo>
                  <a:pt x="0" y="413301"/>
                </a:lnTo>
                <a:cubicBezTo>
                  <a:pt x="0" y="389257"/>
                  <a:pt x="13577" y="367291"/>
                  <a:pt x="35081" y="356538"/>
                </a:cubicBezTo>
                <a:lnTo>
                  <a:pt x="734746" y="6705"/>
                </a:lnTo>
                <a:cubicBezTo>
                  <a:pt x="743687" y="2235"/>
                  <a:pt x="753407" y="0"/>
                  <a:pt x="763128" y="0"/>
                </a:cubicBezTo>
                <a:close/>
              </a:path>
            </a:pathLst>
          </a:custGeom>
        </p:spPr>
        <p:txBody>
          <a:bodyPr wrap="square">
            <a:noAutofit/>
          </a:bodyPr>
          <a:lstStyle/>
          <a:p>
            <a:endParaRPr lang="zh-CN" altLang="en-US"/>
          </a:p>
        </p:txBody>
      </p:sp>
    </p:spTree>
    <p:extLst>
      <p:ext uri="{BB962C8B-B14F-4D97-AF65-F5344CB8AC3E}">
        <p14:creationId xmlns:p14="http://schemas.microsoft.com/office/powerpoint/2010/main" val="258469164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25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2315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93" name="任意多边形: 形状 92">
            <a:extLst>
              <a:ext uri="{FF2B5EF4-FFF2-40B4-BE49-F238E27FC236}">
                <a16:creationId xmlns="" xmlns:a16="http://schemas.microsoft.com/office/drawing/2014/main" id="{2518D3A0-4B95-427B-B6DE-090396B48942}"/>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92" name="任意多边形: 形状 91">
            <a:extLst>
              <a:ext uri="{FF2B5EF4-FFF2-40B4-BE49-F238E27FC236}">
                <a16:creationId xmlns="" xmlns:a16="http://schemas.microsoft.com/office/drawing/2014/main" id="{1394FD98-F10C-4536-8615-323D21D9C279}"/>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76" name="图片占位符 75">
            <a:extLst>
              <a:ext uri="{FF2B5EF4-FFF2-40B4-BE49-F238E27FC236}">
                <a16:creationId xmlns="" xmlns:a16="http://schemas.microsoft.com/office/drawing/2014/main" id="{2BF8F734-B299-4F50-8993-FDFA4B414552}"/>
              </a:ext>
            </a:extLst>
          </p:cNvPr>
          <p:cNvSpPr>
            <a:spLocks noGrp="1"/>
          </p:cNvSpPr>
          <p:nvPr userDrawn="1">
            <p:ph type="pic" sz="quarter" idx="11"/>
          </p:nvPr>
        </p:nvSpPr>
        <p:spPr>
          <a:xfrm>
            <a:off x="894349" y="2046584"/>
            <a:ext cx="1807413" cy="2210687"/>
          </a:xfrm>
          <a:custGeom>
            <a:avLst/>
            <a:gdLst>
              <a:gd name="connsiteX0" fmla="*/ 434249 w 1807413"/>
              <a:gd name="connsiteY0" fmla="*/ 0 h 2210687"/>
              <a:gd name="connsiteX1" fmla="*/ 1807413 w 1807413"/>
              <a:gd name="connsiteY1" fmla="*/ 0 h 2210687"/>
              <a:gd name="connsiteX2" fmla="*/ 1373164 w 1807413"/>
              <a:gd name="connsiteY2" fmla="*/ 2210687 h 2210687"/>
              <a:gd name="connsiteX3" fmla="*/ 0 w 1807413"/>
              <a:gd name="connsiteY3" fmla="*/ 2210687 h 2210687"/>
            </a:gdLst>
            <a:ahLst/>
            <a:cxnLst>
              <a:cxn ang="0">
                <a:pos x="connsiteX0" y="connsiteY0"/>
              </a:cxn>
              <a:cxn ang="0">
                <a:pos x="connsiteX1" y="connsiteY1"/>
              </a:cxn>
              <a:cxn ang="0">
                <a:pos x="connsiteX2" y="connsiteY2"/>
              </a:cxn>
              <a:cxn ang="0">
                <a:pos x="connsiteX3" y="connsiteY3"/>
              </a:cxn>
            </a:cxnLst>
            <a:rect l="l" t="t" r="r" b="b"/>
            <a:pathLst>
              <a:path w="1807413" h="2210687">
                <a:moveTo>
                  <a:pt x="434249" y="0"/>
                </a:moveTo>
                <a:lnTo>
                  <a:pt x="1807413" y="0"/>
                </a:lnTo>
                <a:lnTo>
                  <a:pt x="1373164" y="2210687"/>
                </a:lnTo>
                <a:lnTo>
                  <a:pt x="0" y="2210687"/>
                </a:lnTo>
                <a:close/>
              </a:path>
            </a:pathLst>
          </a:custGeom>
        </p:spPr>
        <p:txBody>
          <a:bodyPr wrap="square">
            <a:noAutofit/>
          </a:bodyPr>
          <a:lstStyle/>
          <a:p>
            <a:endParaRPr lang="zh-CN" altLang="en-US"/>
          </a:p>
        </p:txBody>
      </p:sp>
      <p:sp>
        <p:nvSpPr>
          <p:cNvPr id="77" name="图片占位符 76">
            <a:extLst>
              <a:ext uri="{FF2B5EF4-FFF2-40B4-BE49-F238E27FC236}">
                <a16:creationId xmlns="" xmlns:a16="http://schemas.microsoft.com/office/drawing/2014/main" id="{C18773CC-8D35-4403-B70D-F60103A96BDE}"/>
              </a:ext>
            </a:extLst>
          </p:cNvPr>
          <p:cNvSpPr>
            <a:spLocks noGrp="1"/>
          </p:cNvSpPr>
          <p:nvPr userDrawn="1">
            <p:ph type="pic" sz="quarter" idx="12"/>
          </p:nvPr>
        </p:nvSpPr>
        <p:spPr>
          <a:xfrm>
            <a:off x="2171248" y="2901362"/>
            <a:ext cx="1807413" cy="2210687"/>
          </a:xfrm>
          <a:custGeom>
            <a:avLst/>
            <a:gdLst>
              <a:gd name="connsiteX0" fmla="*/ 434249 w 1807413"/>
              <a:gd name="connsiteY0" fmla="*/ 0 h 2210687"/>
              <a:gd name="connsiteX1" fmla="*/ 1807413 w 1807413"/>
              <a:gd name="connsiteY1" fmla="*/ 0 h 2210687"/>
              <a:gd name="connsiteX2" fmla="*/ 1373164 w 1807413"/>
              <a:gd name="connsiteY2" fmla="*/ 2210687 h 2210687"/>
              <a:gd name="connsiteX3" fmla="*/ 0 w 1807413"/>
              <a:gd name="connsiteY3" fmla="*/ 2210687 h 2210687"/>
            </a:gdLst>
            <a:ahLst/>
            <a:cxnLst>
              <a:cxn ang="0">
                <a:pos x="connsiteX0" y="connsiteY0"/>
              </a:cxn>
              <a:cxn ang="0">
                <a:pos x="connsiteX1" y="connsiteY1"/>
              </a:cxn>
              <a:cxn ang="0">
                <a:pos x="connsiteX2" y="connsiteY2"/>
              </a:cxn>
              <a:cxn ang="0">
                <a:pos x="connsiteX3" y="connsiteY3"/>
              </a:cxn>
            </a:cxnLst>
            <a:rect l="l" t="t" r="r" b="b"/>
            <a:pathLst>
              <a:path w="1807413" h="2210687">
                <a:moveTo>
                  <a:pt x="434249" y="0"/>
                </a:moveTo>
                <a:lnTo>
                  <a:pt x="1807413" y="0"/>
                </a:lnTo>
                <a:lnTo>
                  <a:pt x="1373164" y="2210687"/>
                </a:lnTo>
                <a:lnTo>
                  <a:pt x="0" y="2210687"/>
                </a:lnTo>
                <a:close/>
              </a:path>
            </a:pathLst>
          </a:custGeom>
        </p:spPr>
        <p:txBody>
          <a:bodyPr wrap="square">
            <a:noAutofit/>
          </a:bodyPr>
          <a:lstStyle/>
          <a:p>
            <a:endParaRPr lang="zh-CN" altLang="en-US"/>
          </a:p>
        </p:txBody>
      </p:sp>
      <p:sp>
        <p:nvSpPr>
          <p:cNvPr id="78" name="图片占位符 77">
            <a:extLst>
              <a:ext uri="{FF2B5EF4-FFF2-40B4-BE49-F238E27FC236}">
                <a16:creationId xmlns="" xmlns:a16="http://schemas.microsoft.com/office/drawing/2014/main" id="{846DC900-715A-4BC2-BAF1-0D5D5A8AC7A1}"/>
              </a:ext>
            </a:extLst>
          </p:cNvPr>
          <p:cNvSpPr>
            <a:spLocks noGrp="1"/>
          </p:cNvSpPr>
          <p:nvPr userDrawn="1">
            <p:ph type="pic" sz="quarter" idx="13"/>
          </p:nvPr>
        </p:nvSpPr>
        <p:spPr>
          <a:xfrm>
            <a:off x="3782723" y="2046584"/>
            <a:ext cx="1807413" cy="2210687"/>
          </a:xfrm>
          <a:custGeom>
            <a:avLst/>
            <a:gdLst>
              <a:gd name="connsiteX0" fmla="*/ 434249 w 1807413"/>
              <a:gd name="connsiteY0" fmla="*/ 0 h 2210687"/>
              <a:gd name="connsiteX1" fmla="*/ 1807413 w 1807413"/>
              <a:gd name="connsiteY1" fmla="*/ 0 h 2210687"/>
              <a:gd name="connsiteX2" fmla="*/ 1373164 w 1807413"/>
              <a:gd name="connsiteY2" fmla="*/ 2210687 h 2210687"/>
              <a:gd name="connsiteX3" fmla="*/ 0 w 1807413"/>
              <a:gd name="connsiteY3" fmla="*/ 2210687 h 2210687"/>
            </a:gdLst>
            <a:ahLst/>
            <a:cxnLst>
              <a:cxn ang="0">
                <a:pos x="connsiteX0" y="connsiteY0"/>
              </a:cxn>
              <a:cxn ang="0">
                <a:pos x="connsiteX1" y="connsiteY1"/>
              </a:cxn>
              <a:cxn ang="0">
                <a:pos x="connsiteX2" y="connsiteY2"/>
              </a:cxn>
              <a:cxn ang="0">
                <a:pos x="connsiteX3" y="connsiteY3"/>
              </a:cxn>
            </a:cxnLst>
            <a:rect l="l" t="t" r="r" b="b"/>
            <a:pathLst>
              <a:path w="1807413" h="2210687">
                <a:moveTo>
                  <a:pt x="434249" y="0"/>
                </a:moveTo>
                <a:lnTo>
                  <a:pt x="1807413" y="0"/>
                </a:lnTo>
                <a:lnTo>
                  <a:pt x="1373164" y="2210687"/>
                </a:lnTo>
                <a:lnTo>
                  <a:pt x="0" y="2210687"/>
                </a:lnTo>
                <a:close/>
              </a:path>
            </a:pathLst>
          </a:custGeom>
        </p:spPr>
        <p:txBody>
          <a:bodyPr wrap="square">
            <a:noAutofit/>
          </a:bodyPr>
          <a:lstStyle/>
          <a:p>
            <a:endParaRPr lang="zh-CN" altLang="en-US"/>
          </a:p>
        </p:txBody>
      </p:sp>
      <p:sp>
        <p:nvSpPr>
          <p:cNvPr id="79" name="图片占位符 78">
            <a:extLst>
              <a:ext uri="{FF2B5EF4-FFF2-40B4-BE49-F238E27FC236}">
                <a16:creationId xmlns="" xmlns:a16="http://schemas.microsoft.com/office/drawing/2014/main" id="{1574E8DF-B9C0-4C6E-8326-BA5A3782F760}"/>
              </a:ext>
            </a:extLst>
          </p:cNvPr>
          <p:cNvSpPr>
            <a:spLocks noGrp="1"/>
          </p:cNvSpPr>
          <p:nvPr userDrawn="1">
            <p:ph type="pic" sz="quarter" idx="14"/>
          </p:nvPr>
        </p:nvSpPr>
        <p:spPr>
          <a:xfrm>
            <a:off x="5046518" y="2901362"/>
            <a:ext cx="1807413" cy="2210687"/>
          </a:xfrm>
          <a:custGeom>
            <a:avLst/>
            <a:gdLst>
              <a:gd name="connsiteX0" fmla="*/ 434249 w 1807413"/>
              <a:gd name="connsiteY0" fmla="*/ 0 h 2210687"/>
              <a:gd name="connsiteX1" fmla="*/ 1807413 w 1807413"/>
              <a:gd name="connsiteY1" fmla="*/ 0 h 2210687"/>
              <a:gd name="connsiteX2" fmla="*/ 1373164 w 1807413"/>
              <a:gd name="connsiteY2" fmla="*/ 2210687 h 2210687"/>
              <a:gd name="connsiteX3" fmla="*/ 0 w 1807413"/>
              <a:gd name="connsiteY3" fmla="*/ 2210687 h 2210687"/>
            </a:gdLst>
            <a:ahLst/>
            <a:cxnLst>
              <a:cxn ang="0">
                <a:pos x="connsiteX0" y="connsiteY0"/>
              </a:cxn>
              <a:cxn ang="0">
                <a:pos x="connsiteX1" y="connsiteY1"/>
              </a:cxn>
              <a:cxn ang="0">
                <a:pos x="connsiteX2" y="connsiteY2"/>
              </a:cxn>
              <a:cxn ang="0">
                <a:pos x="connsiteX3" y="connsiteY3"/>
              </a:cxn>
            </a:cxnLst>
            <a:rect l="l" t="t" r="r" b="b"/>
            <a:pathLst>
              <a:path w="1807413" h="2210687">
                <a:moveTo>
                  <a:pt x="434249" y="0"/>
                </a:moveTo>
                <a:lnTo>
                  <a:pt x="1807413" y="0"/>
                </a:lnTo>
                <a:lnTo>
                  <a:pt x="1373164" y="2210687"/>
                </a:lnTo>
                <a:lnTo>
                  <a:pt x="0" y="2210687"/>
                </a:lnTo>
                <a:close/>
              </a:path>
            </a:pathLst>
          </a:custGeom>
        </p:spPr>
        <p:txBody>
          <a:bodyPr wrap="square">
            <a:noAutofit/>
          </a:bodyPr>
          <a:lstStyle/>
          <a:p>
            <a:endParaRPr lang="zh-CN" altLang="en-US"/>
          </a:p>
        </p:txBody>
      </p:sp>
      <p:sp>
        <p:nvSpPr>
          <p:cNvPr id="80" name="图片占位符 79">
            <a:extLst>
              <a:ext uri="{FF2B5EF4-FFF2-40B4-BE49-F238E27FC236}">
                <a16:creationId xmlns="" xmlns:a16="http://schemas.microsoft.com/office/drawing/2014/main" id="{CE40DD9E-18DA-4817-8731-40AA8F699882}"/>
              </a:ext>
            </a:extLst>
          </p:cNvPr>
          <p:cNvSpPr>
            <a:spLocks noGrp="1"/>
          </p:cNvSpPr>
          <p:nvPr userDrawn="1">
            <p:ph type="pic" sz="quarter" idx="15"/>
          </p:nvPr>
        </p:nvSpPr>
        <p:spPr>
          <a:xfrm>
            <a:off x="6661252" y="2046584"/>
            <a:ext cx="1807413" cy="2210687"/>
          </a:xfrm>
          <a:custGeom>
            <a:avLst/>
            <a:gdLst>
              <a:gd name="connsiteX0" fmla="*/ 434249 w 1807413"/>
              <a:gd name="connsiteY0" fmla="*/ 0 h 2210687"/>
              <a:gd name="connsiteX1" fmla="*/ 1807413 w 1807413"/>
              <a:gd name="connsiteY1" fmla="*/ 0 h 2210687"/>
              <a:gd name="connsiteX2" fmla="*/ 1373164 w 1807413"/>
              <a:gd name="connsiteY2" fmla="*/ 2210687 h 2210687"/>
              <a:gd name="connsiteX3" fmla="*/ 0 w 1807413"/>
              <a:gd name="connsiteY3" fmla="*/ 2210687 h 2210687"/>
            </a:gdLst>
            <a:ahLst/>
            <a:cxnLst>
              <a:cxn ang="0">
                <a:pos x="connsiteX0" y="connsiteY0"/>
              </a:cxn>
              <a:cxn ang="0">
                <a:pos x="connsiteX1" y="connsiteY1"/>
              </a:cxn>
              <a:cxn ang="0">
                <a:pos x="connsiteX2" y="connsiteY2"/>
              </a:cxn>
              <a:cxn ang="0">
                <a:pos x="connsiteX3" y="connsiteY3"/>
              </a:cxn>
            </a:cxnLst>
            <a:rect l="l" t="t" r="r" b="b"/>
            <a:pathLst>
              <a:path w="1807413" h="2210687">
                <a:moveTo>
                  <a:pt x="434249" y="0"/>
                </a:moveTo>
                <a:lnTo>
                  <a:pt x="1807413" y="0"/>
                </a:lnTo>
                <a:lnTo>
                  <a:pt x="1373164" y="2210687"/>
                </a:lnTo>
                <a:lnTo>
                  <a:pt x="0" y="2210687"/>
                </a:lnTo>
                <a:close/>
              </a:path>
            </a:pathLst>
          </a:custGeom>
        </p:spPr>
        <p:txBody>
          <a:bodyPr wrap="square">
            <a:noAutofit/>
          </a:bodyPr>
          <a:lstStyle/>
          <a:p>
            <a:endParaRPr lang="zh-CN" altLang="en-US"/>
          </a:p>
        </p:txBody>
      </p:sp>
      <p:sp>
        <p:nvSpPr>
          <p:cNvPr id="81" name="图片占位符 80">
            <a:extLst>
              <a:ext uri="{FF2B5EF4-FFF2-40B4-BE49-F238E27FC236}">
                <a16:creationId xmlns="" xmlns:a16="http://schemas.microsoft.com/office/drawing/2014/main" id="{4375AF1E-A700-4681-A78C-5737BDC86C28}"/>
              </a:ext>
            </a:extLst>
          </p:cNvPr>
          <p:cNvSpPr>
            <a:spLocks noGrp="1"/>
          </p:cNvSpPr>
          <p:nvPr userDrawn="1">
            <p:ph type="pic" sz="quarter" idx="16"/>
          </p:nvPr>
        </p:nvSpPr>
        <p:spPr>
          <a:xfrm>
            <a:off x="7936686" y="2901362"/>
            <a:ext cx="1807413" cy="2210687"/>
          </a:xfrm>
          <a:custGeom>
            <a:avLst/>
            <a:gdLst>
              <a:gd name="connsiteX0" fmla="*/ 434249 w 1807413"/>
              <a:gd name="connsiteY0" fmla="*/ 0 h 2210687"/>
              <a:gd name="connsiteX1" fmla="*/ 1807413 w 1807413"/>
              <a:gd name="connsiteY1" fmla="*/ 0 h 2210687"/>
              <a:gd name="connsiteX2" fmla="*/ 1373164 w 1807413"/>
              <a:gd name="connsiteY2" fmla="*/ 2210687 h 2210687"/>
              <a:gd name="connsiteX3" fmla="*/ 0 w 1807413"/>
              <a:gd name="connsiteY3" fmla="*/ 2210687 h 2210687"/>
            </a:gdLst>
            <a:ahLst/>
            <a:cxnLst>
              <a:cxn ang="0">
                <a:pos x="connsiteX0" y="connsiteY0"/>
              </a:cxn>
              <a:cxn ang="0">
                <a:pos x="connsiteX1" y="connsiteY1"/>
              </a:cxn>
              <a:cxn ang="0">
                <a:pos x="connsiteX2" y="connsiteY2"/>
              </a:cxn>
              <a:cxn ang="0">
                <a:pos x="connsiteX3" y="connsiteY3"/>
              </a:cxn>
            </a:cxnLst>
            <a:rect l="l" t="t" r="r" b="b"/>
            <a:pathLst>
              <a:path w="1807413" h="2210687">
                <a:moveTo>
                  <a:pt x="434249" y="0"/>
                </a:moveTo>
                <a:lnTo>
                  <a:pt x="1807413" y="0"/>
                </a:lnTo>
                <a:lnTo>
                  <a:pt x="1373164" y="2210687"/>
                </a:lnTo>
                <a:lnTo>
                  <a:pt x="0" y="2210687"/>
                </a:lnTo>
                <a:close/>
              </a:path>
            </a:pathLst>
          </a:custGeom>
        </p:spPr>
        <p:txBody>
          <a:bodyPr wrap="square">
            <a:noAutofit/>
          </a:bodyPr>
          <a:lstStyle/>
          <a:p>
            <a:endParaRPr lang="zh-CN" altLang="en-US" dirty="0"/>
          </a:p>
        </p:txBody>
      </p:sp>
      <p:sp>
        <p:nvSpPr>
          <p:cNvPr id="82" name="图片占位符 81">
            <a:extLst>
              <a:ext uri="{FF2B5EF4-FFF2-40B4-BE49-F238E27FC236}">
                <a16:creationId xmlns="" xmlns:a16="http://schemas.microsoft.com/office/drawing/2014/main" id="{86F425A3-D875-497D-BAB5-6E340055A293}"/>
              </a:ext>
            </a:extLst>
          </p:cNvPr>
          <p:cNvSpPr>
            <a:spLocks noGrp="1"/>
          </p:cNvSpPr>
          <p:nvPr userDrawn="1">
            <p:ph type="pic" sz="quarter" idx="17"/>
          </p:nvPr>
        </p:nvSpPr>
        <p:spPr>
          <a:xfrm>
            <a:off x="9559220" y="2046584"/>
            <a:ext cx="1807413" cy="2210687"/>
          </a:xfrm>
          <a:custGeom>
            <a:avLst/>
            <a:gdLst>
              <a:gd name="connsiteX0" fmla="*/ 434249 w 1807413"/>
              <a:gd name="connsiteY0" fmla="*/ 0 h 2210687"/>
              <a:gd name="connsiteX1" fmla="*/ 1807413 w 1807413"/>
              <a:gd name="connsiteY1" fmla="*/ 0 h 2210687"/>
              <a:gd name="connsiteX2" fmla="*/ 1373164 w 1807413"/>
              <a:gd name="connsiteY2" fmla="*/ 2210687 h 2210687"/>
              <a:gd name="connsiteX3" fmla="*/ 0 w 1807413"/>
              <a:gd name="connsiteY3" fmla="*/ 2210687 h 2210687"/>
            </a:gdLst>
            <a:ahLst/>
            <a:cxnLst>
              <a:cxn ang="0">
                <a:pos x="connsiteX0" y="connsiteY0"/>
              </a:cxn>
              <a:cxn ang="0">
                <a:pos x="connsiteX1" y="connsiteY1"/>
              </a:cxn>
              <a:cxn ang="0">
                <a:pos x="connsiteX2" y="connsiteY2"/>
              </a:cxn>
              <a:cxn ang="0">
                <a:pos x="connsiteX3" y="connsiteY3"/>
              </a:cxn>
            </a:cxnLst>
            <a:rect l="l" t="t" r="r" b="b"/>
            <a:pathLst>
              <a:path w="1807413" h="2210687">
                <a:moveTo>
                  <a:pt x="434249" y="0"/>
                </a:moveTo>
                <a:lnTo>
                  <a:pt x="1807413" y="0"/>
                </a:lnTo>
                <a:lnTo>
                  <a:pt x="1373164" y="2210687"/>
                </a:lnTo>
                <a:lnTo>
                  <a:pt x="0" y="2210687"/>
                </a:lnTo>
                <a:close/>
              </a:path>
            </a:pathLst>
          </a:custGeom>
        </p:spPr>
        <p:txBody>
          <a:bodyPr wrap="square">
            <a:noAutofit/>
          </a:bodyPr>
          <a:lstStyle/>
          <a:p>
            <a:endParaRPr lang="zh-CN" altLang="en-US"/>
          </a:p>
        </p:txBody>
      </p:sp>
    </p:spTree>
    <p:extLst>
      <p:ext uri="{BB962C8B-B14F-4D97-AF65-F5344CB8AC3E}">
        <p14:creationId xmlns:p14="http://schemas.microsoft.com/office/powerpoint/2010/main" val="2288429752"/>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4_仅标题">
    <p:spTree>
      <p:nvGrpSpPr>
        <p:cNvPr id="1" name=""/>
        <p:cNvGrpSpPr/>
        <p:nvPr/>
      </p:nvGrpSpPr>
      <p:grpSpPr>
        <a:xfrm>
          <a:off x="0" y="0"/>
          <a:ext cx="0" cy="0"/>
          <a:chOff x="0" y="0"/>
          <a:chExt cx="0" cy="0"/>
        </a:xfrm>
      </p:grpSpPr>
      <p:grpSp>
        <p:nvGrpSpPr>
          <p:cNvPr id="13" name="组合 12">
            <a:extLst>
              <a:ext uri="{FF2B5EF4-FFF2-40B4-BE49-F238E27FC236}">
                <a16:creationId xmlns="" xmlns:a16="http://schemas.microsoft.com/office/drawing/2014/main" id="{5AE43930-C94C-4DD5-93C0-E31B25C9BEF9}"/>
              </a:ext>
            </a:extLst>
          </p:cNvPr>
          <p:cNvGrpSpPr/>
          <p:nvPr userDrawn="1"/>
        </p:nvGrpSpPr>
        <p:grpSpPr>
          <a:xfrm>
            <a:off x="10021286" y="404163"/>
            <a:ext cx="1497614" cy="458663"/>
            <a:chOff x="4954881" y="1942452"/>
            <a:chExt cx="6214687" cy="1903328"/>
          </a:xfrm>
          <a:solidFill>
            <a:schemeClr val="accent1"/>
          </a:solidFill>
        </p:grpSpPr>
        <p:grpSp>
          <p:nvGrpSpPr>
            <p:cNvPr id="14" name="íślïdé">
              <a:extLst>
                <a:ext uri="{FF2B5EF4-FFF2-40B4-BE49-F238E27FC236}">
                  <a16:creationId xmlns="" xmlns:a16="http://schemas.microsoft.com/office/drawing/2014/main" id="{BC604E0B-CA36-4E62-A846-35EFCC8B4F08}"/>
                </a:ext>
              </a:extLst>
            </p:cNvPr>
            <p:cNvGrpSpPr/>
            <p:nvPr/>
          </p:nvGrpSpPr>
          <p:grpSpPr>
            <a:xfrm>
              <a:off x="4954881" y="1942452"/>
              <a:ext cx="1901067" cy="1903328"/>
              <a:chOff x="1735138" y="2095500"/>
              <a:chExt cx="2667000" cy="2670175"/>
            </a:xfrm>
            <a:grpFill/>
          </p:grpSpPr>
          <p:sp>
            <p:nvSpPr>
              <p:cNvPr id="21" name="ïṡḻïḍê">
                <a:extLst>
                  <a:ext uri="{FF2B5EF4-FFF2-40B4-BE49-F238E27FC236}">
                    <a16:creationId xmlns="" xmlns:a16="http://schemas.microsoft.com/office/drawing/2014/main" id="{48B33399-321B-42A7-83DF-BFDE4B8689D5}"/>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ï$lîḍè">
                <a:extLst>
                  <a:ext uri="{FF2B5EF4-FFF2-40B4-BE49-F238E27FC236}">
                    <a16:creationId xmlns="" xmlns:a16="http://schemas.microsoft.com/office/drawing/2014/main" id="{4DAE6488-63B8-43FC-BEAA-6A861E635E9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îSļiḋé">
                <a:extLst>
                  <a:ext uri="{FF2B5EF4-FFF2-40B4-BE49-F238E27FC236}">
                    <a16:creationId xmlns="" xmlns:a16="http://schemas.microsoft.com/office/drawing/2014/main" id="{62FDD9D4-D9B8-4D40-827B-B25633737046}"/>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ŝļîḍé">
                <a:extLst>
                  <a:ext uri="{FF2B5EF4-FFF2-40B4-BE49-F238E27FC236}">
                    <a16:creationId xmlns="" xmlns:a16="http://schemas.microsoft.com/office/drawing/2014/main" id="{10DC1DAF-2221-4263-A506-95051BA200A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ïṩḻiďé">
                <a:extLst>
                  <a:ext uri="{FF2B5EF4-FFF2-40B4-BE49-F238E27FC236}">
                    <a16:creationId xmlns="" xmlns:a16="http://schemas.microsoft.com/office/drawing/2014/main" id="{428299B8-C455-4821-B07E-A9D79CBF06E6}"/>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ṣ1ïḓè">
                <a:extLst>
                  <a:ext uri="{FF2B5EF4-FFF2-40B4-BE49-F238E27FC236}">
                    <a16:creationId xmlns="" xmlns:a16="http://schemas.microsoft.com/office/drawing/2014/main" id="{63FB9EEA-6021-44F5-AB1F-07543351EDF4}"/>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îsḻíḓê">
                <a:extLst>
                  <a:ext uri="{FF2B5EF4-FFF2-40B4-BE49-F238E27FC236}">
                    <a16:creationId xmlns="" xmlns:a16="http://schemas.microsoft.com/office/drawing/2014/main" id="{49785AFD-E217-4B4B-AF17-D3A7C25AA886}"/>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şḷîďè">
                <a:extLst>
                  <a:ext uri="{FF2B5EF4-FFF2-40B4-BE49-F238E27FC236}">
                    <a16:creationId xmlns="" xmlns:a16="http://schemas.microsoft.com/office/drawing/2014/main" id="{5904B0F9-7399-423B-BB21-DDFB5F9F392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ṡlïḋe">
                <a:extLst>
                  <a:ext uri="{FF2B5EF4-FFF2-40B4-BE49-F238E27FC236}">
                    <a16:creationId xmlns="" xmlns:a16="http://schemas.microsoft.com/office/drawing/2014/main" id="{7C4D0212-FEB1-4D4E-8ED1-518F710A001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í$ḻíde">
                <a:extLst>
                  <a:ext uri="{FF2B5EF4-FFF2-40B4-BE49-F238E27FC236}">
                    <a16:creationId xmlns="" xmlns:a16="http://schemas.microsoft.com/office/drawing/2014/main" id="{3689C21A-EE1E-4800-A099-CE23C9B16C3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ŝľîḑê">
                <a:extLst>
                  <a:ext uri="{FF2B5EF4-FFF2-40B4-BE49-F238E27FC236}">
                    <a16:creationId xmlns="" xmlns:a16="http://schemas.microsoft.com/office/drawing/2014/main" id="{9EA2C5F9-6DF7-4EA6-948F-8F9F8277C44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išlíḑe">
                <a:extLst>
                  <a:ext uri="{FF2B5EF4-FFF2-40B4-BE49-F238E27FC236}">
                    <a16:creationId xmlns="" xmlns:a16="http://schemas.microsoft.com/office/drawing/2014/main" id="{30CC739B-C019-4879-A07D-A2188BCC6C8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ṩḻîḓè">
                <a:extLst>
                  <a:ext uri="{FF2B5EF4-FFF2-40B4-BE49-F238E27FC236}">
                    <a16:creationId xmlns="" xmlns:a16="http://schemas.microsoft.com/office/drawing/2014/main" id="{661B1486-00D7-496C-B73F-C6008A6A530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sļîḑè">
                <a:extLst>
                  <a:ext uri="{FF2B5EF4-FFF2-40B4-BE49-F238E27FC236}">
                    <a16:creationId xmlns="" xmlns:a16="http://schemas.microsoft.com/office/drawing/2014/main" id="{9FBA025D-2353-4B01-B2D9-86F669BE3F6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5" name="íšľïḋé">
              <a:extLst>
                <a:ext uri="{FF2B5EF4-FFF2-40B4-BE49-F238E27FC236}">
                  <a16:creationId xmlns="" xmlns:a16="http://schemas.microsoft.com/office/drawing/2014/main" id="{3A863FCE-C40B-4EF4-887C-C6FEDF70F14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6" name="í$ļîdé">
              <a:extLst>
                <a:ext uri="{FF2B5EF4-FFF2-40B4-BE49-F238E27FC236}">
                  <a16:creationId xmlns="" xmlns:a16="http://schemas.microsoft.com/office/drawing/2014/main" id="{F96A4D95-1D93-4EB7-8163-5B5E4F723398}"/>
                </a:ext>
              </a:extLst>
            </p:cNvPr>
            <p:cNvGrpSpPr/>
            <p:nvPr/>
          </p:nvGrpSpPr>
          <p:grpSpPr>
            <a:xfrm>
              <a:off x="7354984" y="2180085"/>
              <a:ext cx="3612032" cy="965243"/>
              <a:chOff x="5102226" y="2428875"/>
              <a:chExt cx="5067300" cy="1354138"/>
            </a:xfrm>
            <a:grpFill/>
          </p:grpSpPr>
          <p:sp>
            <p:nvSpPr>
              <p:cNvPr id="17" name="ís1ïḋe">
                <a:extLst>
                  <a:ext uri="{FF2B5EF4-FFF2-40B4-BE49-F238E27FC236}">
                    <a16:creationId xmlns="" xmlns:a16="http://schemas.microsoft.com/office/drawing/2014/main" id="{17BE27E9-3383-4856-9994-DED848F8A778}"/>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ślïḍê">
                <a:extLst>
                  <a:ext uri="{FF2B5EF4-FFF2-40B4-BE49-F238E27FC236}">
                    <a16:creationId xmlns="" xmlns:a16="http://schemas.microsoft.com/office/drawing/2014/main" id="{EBA3FACE-9F51-460D-8E20-163C51BC8DF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iśḷiḍê">
                <a:extLst>
                  <a:ext uri="{FF2B5EF4-FFF2-40B4-BE49-F238E27FC236}">
                    <a16:creationId xmlns="" xmlns:a16="http://schemas.microsoft.com/office/drawing/2014/main" id="{8C1D222B-1FAF-464E-8C82-05E3BC341C9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ṧľíḑe">
                <a:extLst>
                  <a:ext uri="{FF2B5EF4-FFF2-40B4-BE49-F238E27FC236}">
                    <a16:creationId xmlns="" xmlns:a16="http://schemas.microsoft.com/office/drawing/2014/main" id="{F8889FC5-2400-46BB-B7DE-0C13D167624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pic>
        <p:nvPicPr>
          <p:cNvPr id="35" name="图片 34">
            <a:extLst>
              <a:ext uri="{FF2B5EF4-FFF2-40B4-BE49-F238E27FC236}">
                <a16:creationId xmlns="" xmlns:a16="http://schemas.microsoft.com/office/drawing/2014/main" id="{0DA4E243-7901-48EF-B824-859FF1CBFC6C}"/>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a:stretch/>
        </p:blipFill>
        <p:spPr>
          <a:xfrm>
            <a:off x="0" y="0"/>
            <a:ext cx="12192000" cy="6858000"/>
          </a:xfrm>
          <a:prstGeom prst="rect">
            <a:avLst/>
          </a:prstGeom>
        </p:spPr>
      </p:pic>
      <p:sp>
        <p:nvSpPr>
          <p:cNvPr id="37" name="矩形 36">
            <a:extLst>
              <a:ext uri="{FF2B5EF4-FFF2-40B4-BE49-F238E27FC236}">
                <a16:creationId xmlns="" xmlns:a16="http://schemas.microsoft.com/office/drawing/2014/main" id="{4E7912D6-5E84-4018-B882-633AA9FBE4CA}"/>
              </a:ext>
            </a:extLst>
          </p:cNvPr>
          <p:cNvSpPr/>
          <p:nvPr userDrawn="1"/>
        </p:nvSpPr>
        <p:spPr>
          <a:xfrm>
            <a:off x="0" y="0"/>
            <a:ext cx="12192000" cy="6858000"/>
          </a:xfrm>
          <a:prstGeom prst="rect">
            <a:avLst/>
          </a:prstGeom>
          <a:solidFill>
            <a:schemeClr val="bg1">
              <a:lumMod val="95000"/>
              <a:alpha val="94000"/>
            </a:schemeClr>
          </a:solidFill>
          <a:ln>
            <a:noFill/>
          </a:ln>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7FFD3362-97CC-4BB1-95C3-3DDB47374F00}"/>
              </a:ext>
            </a:extLst>
          </p:cNvPr>
          <p:cNvSpPr/>
          <p:nvPr userDrawn="1"/>
        </p:nvSpPr>
        <p:spPr>
          <a:xfrm>
            <a:off x="0" y="6814754"/>
            <a:ext cx="12192000" cy="45719"/>
          </a:xfrm>
          <a:prstGeom prst="rect">
            <a:avLst/>
          </a:prstGeom>
          <a:solidFill>
            <a:schemeClr val="accent1"/>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3ABA4FDB-1D6F-459E-8130-904C220A0087}"/>
              </a:ext>
            </a:extLst>
          </p:cNvPr>
          <p:cNvSpPr/>
          <p:nvPr userDrawn="1"/>
        </p:nvSpPr>
        <p:spPr>
          <a:xfrm>
            <a:off x="0" y="6507478"/>
            <a:ext cx="12192000" cy="307275"/>
          </a:xfrm>
          <a:prstGeom prst="rect">
            <a:avLst/>
          </a:prstGeom>
          <a:solidFill>
            <a:schemeClr val="bg1">
              <a:lumMod val="85000"/>
              <a:alpha val="45000"/>
            </a:schemeClr>
          </a:solidFill>
          <a:ln>
            <a:noFill/>
          </a:ln>
        </p:spPr>
        <p:txBody>
          <a:bodyPr wrap="square" rtlCol="0" anchor="ctr">
            <a:spAutoFit/>
          </a:bodyPr>
          <a:lstStyle/>
          <a:p>
            <a:pPr algn="l"/>
            <a:endParaRPr lang="zh-CN" altLang="en-US" sz="1000" dirty="0">
              <a:solidFill>
                <a:schemeClr val="bg1"/>
              </a:solidFill>
              <a:latin typeface="思源黑体 CN Normal" panose="020B0400000000000000" pitchFamily="34" charset="-122"/>
              <a:ea typeface="思源黑体 CN Normal" panose="020B0400000000000000" pitchFamily="34" charset="-122"/>
            </a:endParaRPr>
          </a:p>
        </p:txBody>
      </p:sp>
      <p:sp>
        <p:nvSpPr>
          <p:cNvPr id="44" name="文本框 43">
            <a:extLst>
              <a:ext uri="{FF2B5EF4-FFF2-40B4-BE49-F238E27FC236}">
                <a16:creationId xmlns="" xmlns:a16="http://schemas.microsoft.com/office/drawing/2014/main" id="{2D344C5E-65EB-417F-86E5-E7E588363475}"/>
              </a:ext>
            </a:extLst>
          </p:cNvPr>
          <p:cNvSpPr txBox="1"/>
          <p:nvPr userDrawn="1"/>
        </p:nvSpPr>
        <p:spPr>
          <a:xfrm>
            <a:off x="-91441" y="6560804"/>
            <a:ext cx="2484120" cy="230832"/>
          </a:xfrm>
          <a:prstGeom prst="rect">
            <a:avLst/>
          </a:prstGeom>
          <a:noFill/>
        </p:spPr>
        <p:txBody>
          <a:bodyPr wrap="square" rtlCol="0">
            <a:spAutoFit/>
          </a:bodyPr>
          <a:lstStyle/>
          <a:p>
            <a:pPr algn="ctr"/>
            <a:r>
              <a:rPr lang="zh-CN" altLang="en-US" sz="900" dirty="0">
                <a:solidFill>
                  <a:schemeClr val="tx1">
                    <a:lumMod val="85000"/>
                    <a:lumOff val="15000"/>
                  </a:schemeClr>
                </a:solidFill>
                <a:latin typeface="+mn-ea"/>
                <a:ea typeface="+mn-ea"/>
              </a:rPr>
              <a:t>海纳百川  有容乃大</a:t>
            </a:r>
          </a:p>
        </p:txBody>
      </p:sp>
      <p:grpSp>
        <p:nvGrpSpPr>
          <p:cNvPr id="45" name="组合 44">
            <a:extLst>
              <a:ext uri="{FF2B5EF4-FFF2-40B4-BE49-F238E27FC236}">
                <a16:creationId xmlns="" xmlns:a16="http://schemas.microsoft.com/office/drawing/2014/main" id="{DFC7AF44-D091-42CF-BEB9-7DA080927D32}"/>
              </a:ext>
            </a:extLst>
          </p:cNvPr>
          <p:cNvGrpSpPr/>
          <p:nvPr userDrawn="1"/>
        </p:nvGrpSpPr>
        <p:grpSpPr>
          <a:xfrm>
            <a:off x="10076110" y="479124"/>
            <a:ext cx="1442790" cy="441872"/>
            <a:chOff x="4954881" y="1942452"/>
            <a:chExt cx="6214687" cy="1903328"/>
          </a:xfrm>
          <a:solidFill>
            <a:schemeClr val="accent1"/>
          </a:solidFill>
        </p:grpSpPr>
        <p:grpSp>
          <p:nvGrpSpPr>
            <p:cNvPr id="46" name="íślïdé">
              <a:extLst>
                <a:ext uri="{FF2B5EF4-FFF2-40B4-BE49-F238E27FC236}">
                  <a16:creationId xmlns="" xmlns:a16="http://schemas.microsoft.com/office/drawing/2014/main" id="{D3E61861-06F9-4D83-9ACD-E7358FB60525}"/>
                </a:ext>
              </a:extLst>
            </p:cNvPr>
            <p:cNvGrpSpPr/>
            <p:nvPr/>
          </p:nvGrpSpPr>
          <p:grpSpPr>
            <a:xfrm>
              <a:off x="4954881" y="1942452"/>
              <a:ext cx="1901067" cy="1903328"/>
              <a:chOff x="1735138" y="2095500"/>
              <a:chExt cx="2667000" cy="2670175"/>
            </a:xfrm>
            <a:grpFill/>
          </p:grpSpPr>
          <p:sp>
            <p:nvSpPr>
              <p:cNvPr id="53" name="ïṡḻïḍê">
                <a:extLst>
                  <a:ext uri="{FF2B5EF4-FFF2-40B4-BE49-F238E27FC236}">
                    <a16:creationId xmlns="" xmlns:a16="http://schemas.microsoft.com/office/drawing/2014/main" id="{F1EB98F2-E53A-4A42-8D7B-CCAB5F20980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4" name="ï$lîḍè">
                <a:extLst>
                  <a:ext uri="{FF2B5EF4-FFF2-40B4-BE49-F238E27FC236}">
                    <a16:creationId xmlns="" xmlns:a16="http://schemas.microsoft.com/office/drawing/2014/main" id="{CFBAED8B-6CD1-459F-9696-06540C0FBAA9}"/>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5" name="îSļiḋé">
                <a:extLst>
                  <a:ext uri="{FF2B5EF4-FFF2-40B4-BE49-F238E27FC236}">
                    <a16:creationId xmlns="" xmlns:a16="http://schemas.microsoft.com/office/drawing/2014/main" id="{F9133344-F724-40FD-8CFA-AA4CEF83D5F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6" name="îŝļîḍé">
                <a:extLst>
                  <a:ext uri="{FF2B5EF4-FFF2-40B4-BE49-F238E27FC236}">
                    <a16:creationId xmlns="" xmlns:a16="http://schemas.microsoft.com/office/drawing/2014/main" id="{60E4452B-711D-4C39-A0C1-F554DD47D277}"/>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7" name="ïṩḻiďé">
                <a:extLst>
                  <a:ext uri="{FF2B5EF4-FFF2-40B4-BE49-F238E27FC236}">
                    <a16:creationId xmlns="" xmlns:a16="http://schemas.microsoft.com/office/drawing/2014/main" id="{EA2341E5-E86C-4146-8DE7-267BD0D933F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8" name="ïṣ1ïḓè">
                <a:extLst>
                  <a:ext uri="{FF2B5EF4-FFF2-40B4-BE49-F238E27FC236}">
                    <a16:creationId xmlns="" xmlns:a16="http://schemas.microsoft.com/office/drawing/2014/main" id="{5ED4189E-0259-460B-9845-E7C37240DF82}"/>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9" name="îsḻíḓê">
                <a:extLst>
                  <a:ext uri="{FF2B5EF4-FFF2-40B4-BE49-F238E27FC236}">
                    <a16:creationId xmlns="" xmlns:a16="http://schemas.microsoft.com/office/drawing/2014/main" id="{BD4F83E3-EDE4-4540-B0FF-422C140B6473}"/>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0" name="ïşḷîďè">
                <a:extLst>
                  <a:ext uri="{FF2B5EF4-FFF2-40B4-BE49-F238E27FC236}">
                    <a16:creationId xmlns="" xmlns:a16="http://schemas.microsoft.com/office/drawing/2014/main" id="{FF5CA3ED-DE0F-4CE3-80A5-5F03AAF1222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1" name="îṡlïḋe">
                <a:extLst>
                  <a:ext uri="{FF2B5EF4-FFF2-40B4-BE49-F238E27FC236}">
                    <a16:creationId xmlns="" xmlns:a16="http://schemas.microsoft.com/office/drawing/2014/main" id="{9311A418-1FB5-4EE0-B7C2-67ACF893D7F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2" name="í$ḻíde">
                <a:extLst>
                  <a:ext uri="{FF2B5EF4-FFF2-40B4-BE49-F238E27FC236}">
                    <a16:creationId xmlns="" xmlns:a16="http://schemas.microsoft.com/office/drawing/2014/main" id="{FAA64DA5-3150-4928-B3C5-5BA6564F453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ïŝľîḑê">
                <a:extLst>
                  <a:ext uri="{FF2B5EF4-FFF2-40B4-BE49-F238E27FC236}">
                    <a16:creationId xmlns="" xmlns:a16="http://schemas.microsoft.com/office/drawing/2014/main" id="{41A6E178-6DD1-423F-B88A-A4D51F01DE0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4" name="išlíḑe">
                <a:extLst>
                  <a:ext uri="{FF2B5EF4-FFF2-40B4-BE49-F238E27FC236}">
                    <a16:creationId xmlns="" xmlns:a16="http://schemas.microsoft.com/office/drawing/2014/main" id="{1075B1BD-26F4-4E93-88AA-17613F750B3F}"/>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5" name="îṩḻîḓè">
                <a:extLst>
                  <a:ext uri="{FF2B5EF4-FFF2-40B4-BE49-F238E27FC236}">
                    <a16:creationId xmlns="" xmlns:a16="http://schemas.microsoft.com/office/drawing/2014/main" id="{1BB2D129-6514-4536-A70F-3C53E350839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ïsļîḑè">
                <a:extLst>
                  <a:ext uri="{FF2B5EF4-FFF2-40B4-BE49-F238E27FC236}">
                    <a16:creationId xmlns="" xmlns:a16="http://schemas.microsoft.com/office/drawing/2014/main" id="{25991972-C1DC-481D-928D-A27D6D1144C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47" name="íšľïḋé">
              <a:extLst>
                <a:ext uri="{FF2B5EF4-FFF2-40B4-BE49-F238E27FC236}">
                  <a16:creationId xmlns="" xmlns:a16="http://schemas.microsoft.com/office/drawing/2014/main" id="{AD6BDD68-5B1B-4C3E-B5DC-0A6F65CB632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48" name="í$ļîdé">
              <a:extLst>
                <a:ext uri="{FF2B5EF4-FFF2-40B4-BE49-F238E27FC236}">
                  <a16:creationId xmlns="" xmlns:a16="http://schemas.microsoft.com/office/drawing/2014/main" id="{3648F373-ADA7-46C8-B195-C661F5A6A9A4}"/>
                </a:ext>
              </a:extLst>
            </p:cNvPr>
            <p:cNvGrpSpPr/>
            <p:nvPr/>
          </p:nvGrpSpPr>
          <p:grpSpPr>
            <a:xfrm>
              <a:off x="7354984" y="2180085"/>
              <a:ext cx="3612032" cy="965243"/>
              <a:chOff x="5102226" y="2428875"/>
              <a:chExt cx="5067300" cy="1354138"/>
            </a:xfrm>
            <a:grpFill/>
          </p:grpSpPr>
          <p:sp>
            <p:nvSpPr>
              <p:cNvPr id="49" name="ís1ïḋe">
                <a:extLst>
                  <a:ext uri="{FF2B5EF4-FFF2-40B4-BE49-F238E27FC236}">
                    <a16:creationId xmlns="" xmlns:a16="http://schemas.microsoft.com/office/drawing/2014/main" id="{397F0677-E4BB-474A-81A0-47EFFFF630C1}"/>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0" name="îślïḍê">
                <a:extLst>
                  <a:ext uri="{FF2B5EF4-FFF2-40B4-BE49-F238E27FC236}">
                    <a16:creationId xmlns="" xmlns:a16="http://schemas.microsoft.com/office/drawing/2014/main" id="{C1255E68-4240-46D0-BEBC-D0DAC3BBEEBC}"/>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1" name="iśḷiḍê">
                <a:extLst>
                  <a:ext uri="{FF2B5EF4-FFF2-40B4-BE49-F238E27FC236}">
                    <a16:creationId xmlns="" xmlns:a16="http://schemas.microsoft.com/office/drawing/2014/main" id="{415A5AA3-FB00-4887-B32E-63E135A0F674}"/>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52" name="iṧľíḑe">
                <a:extLst>
                  <a:ext uri="{FF2B5EF4-FFF2-40B4-BE49-F238E27FC236}">
                    <a16:creationId xmlns="" xmlns:a16="http://schemas.microsoft.com/office/drawing/2014/main" id="{CFFEE1F4-D44F-49DF-AB14-D8AAEFAB5160}"/>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cxnSp>
        <p:nvCxnSpPr>
          <p:cNvPr id="67" name="直接连接符 66">
            <a:extLst>
              <a:ext uri="{FF2B5EF4-FFF2-40B4-BE49-F238E27FC236}">
                <a16:creationId xmlns="" xmlns:a16="http://schemas.microsoft.com/office/drawing/2014/main" id="{08CD1928-F487-47D7-A09B-7B18401DD66E}"/>
              </a:ext>
            </a:extLst>
          </p:cNvPr>
          <p:cNvCxnSpPr>
            <a:cxnSpLocks/>
          </p:cNvCxnSpPr>
          <p:nvPr userDrawn="1"/>
        </p:nvCxnSpPr>
        <p:spPr>
          <a:xfrm>
            <a:off x="579120" y="1028700"/>
            <a:ext cx="10939780" cy="0"/>
          </a:xfrm>
          <a:prstGeom prst="line">
            <a:avLst/>
          </a:prstGeom>
          <a:ln>
            <a:solidFill>
              <a:schemeClr val="bg1">
                <a:lumMod val="50000"/>
              </a:schemeClr>
            </a:solidFill>
          </a:ln>
        </p:spPr>
        <p:style>
          <a:lnRef idx="1">
            <a:schemeClr val="accent1"/>
          </a:lnRef>
          <a:fillRef idx="0">
            <a:schemeClr val="accent1"/>
          </a:fillRef>
          <a:effectRef idx="0">
            <a:schemeClr val="accent1"/>
          </a:effectRef>
          <a:fontRef idx="minor">
            <a:schemeClr val="tx1"/>
          </a:fontRef>
        </p:style>
      </p:cxnSp>
      <p:sp>
        <p:nvSpPr>
          <p:cNvPr id="68" name="文本框 67">
            <a:extLst>
              <a:ext uri="{FF2B5EF4-FFF2-40B4-BE49-F238E27FC236}">
                <a16:creationId xmlns="" xmlns:a16="http://schemas.microsoft.com/office/drawing/2014/main" id="{DCE7A92F-9CB3-455A-8A87-8D2820E010E4}"/>
              </a:ext>
            </a:extLst>
          </p:cNvPr>
          <p:cNvSpPr txBox="1"/>
          <p:nvPr userDrawn="1"/>
        </p:nvSpPr>
        <p:spPr>
          <a:xfrm>
            <a:off x="10628023" y="6555493"/>
            <a:ext cx="985942" cy="230832"/>
          </a:xfrm>
          <a:prstGeom prst="rect">
            <a:avLst/>
          </a:prstGeom>
          <a:noFill/>
        </p:spPr>
        <p:txBody>
          <a:bodyPr wrap="square" rtlCol="0">
            <a:spAutoFit/>
          </a:bodyPr>
          <a:lstStyle/>
          <a:p>
            <a:pPr algn="r"/>
            <a:r>
              <a:rPr lang="en-US" altLang="zh-CN" sz="900" dirty="0">
                <a:latin typeface="+mn-ea"/>
                <a:ea typeface="+mn-ea"/>
              </a:rPr>
              <a:t>SCU</a:t>
            </a:r>
            <a:endParaRPr lang="zh-CN" altLang="en-US" sz="900" dirty="0">
              <a:latin typeface="+mn-ea"/>
              <a:ea typeface="+mn-ea"/>
            </a:endParaRPr>
          </a:p>
        </p:txBody>
      </p:sp>
      <p:sp>
        <p:nvSpPr>
          <p:cNvPr id="72" name="任意多边形: 形状 71">
            <a:extLst>
              <a:ext uri="{FF2B5EF4-FFF2-40B4-BE49-F238E27FC236}">
                <a16:creationId xmlns="" xmlns:a16="http://schemas.microsoft.com/office/drawing/2014/main" id="{56A2FCA3-420D-4C86-A719-F53BE7D23C2E}"/>
              </a:ext>
            </a:extLst>
          </p:cNvPr>
          <p:cNvSpPr/>
          <p:nvPr userDrawn="1"/>
        </p:nvSpPr>
        <p:spPr>
          <a:xfrm>
            <a:off x="1" y="405126"/>
            <a:ext cx="765971" cy="631135"/>
          </a:xfrm>
          <a:custGeom>
            <a:avLst/>
            <a:gdLst>
              <a:gd name="connsiteX0" fmla="*/ 0 w 765971"/>
              <a:gd name="connsiteY0" fmla="*/ 0 h 631135"/>
              <a:gd name="connsiteX1" fmla="*/ 765971 w 765971"/>
              <a:gd name="connsiteY1" fmla="*/ 0 h 631135"/>
              <a:gd name="connsiteX2" fmla="*/ 632568 w 765971"/>
              <a:gd name="connsiteY2" fmla="*/ 631135 h 631135"/>
              <a:gd name="connsiteX3" fmla="*/ 0 w 765971"/>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65971" h="631135">
                <a:moveTo>
                  <a:pt x="0" y="0"/>
                </a:moveTo>
                <a:lnTo>
                  <a:pt x="765971" y="0"/>
                </a:lnTo>
                <a:lnTo>
                  <a:pt x="632568" y="631135"/>
                </a:lnTo>
                <a:lnTo>
                  <a:pt x="0" y="631135"/>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71" name="任意多边形: 形状 70">
            <a:extLst>
              <a:ext uri="{FF2B5EF4-FFF2-40B4-BE49-F238E27FC236}">
                <a16:creationId xmlns="" xmlns:a16="http://schemas.microsoft.com/office/drawing/2014/main" id="{1519B686-460A-4795-BB12-B22F07A3E5F9}"/>
              </a:ext>
            </a:extLst>
          </p:cNvPr>
          <p:cNvSpPr/>
          <p:nvPr userDrawn="1"/>
        </p:nvSpPr>
        <p:spPr>
          <a:xfrm>
            <a:off x="2342" y="368088"/>
            <a:ext cx="735212" cy="631135"/>
          </a:xfrm>
          <a:custGeom>
            <a:avLst/>
            <a:gdLst>
              <a:gd name="connsiteX0" fmla="*/ 0 w 735212"/>
              <a:gd name="connsiteY0" fmla="*/ 0 h 631135"/>
              <a:gd name="connsiteX1" fmla="*/ 735212 w 735212"/>
              <a:gd name="connsiteY1" fmla="*/ 0 h 631135"/>
              <a:gd name="connsiteX2" fmla="*/ 601809 w 735212"/>
              <a:gd name="connsiteY2" fmla="*/ 631135 h 631135"/>
              <a:gd name="connsiteX3" fmla="*/ 0 w 735212"/>
              <a:gd name="connsiteY3" fmla="*/ 631135 h 631135"/>
            </a:gdLst>
            <a:ahLst/>
            <a:cxnLst>
              <a:cxn ang="0">
                <a:pos x="connsiteX0" y="connsiteY0"/>
              </a:cxn>
              <a:cxn ang="0">
                <a:pos x="connsiteX1" y="connsiteY1"/>
              </a:cxn>
              <a:cxn ang="0">
                <a:pos x="connsiteX2" y="connsiteY2"/>
              </a:cxn>
              <a:cxn ang="0">
                <a:pos x="connsiteX3" y="connsiteY3"/>
              </a:cxn>
            </a:cxnLst>
            <a:rect l="l" t="t" r="r" b="b"/>
            <a:pathLst>
              <a:path w="735212" h="631135">
                <a:moveTo>
                  <a:pt x="0" y="0"/>
                </a:moveTo>
                <a:lnTo>
                  <a:pt x="735212" y="0"/>
                </a:lnTo>
                <a:lnTo>
                  <a:pt x="601809" y="631135"/>
                </a:lnTo>
                <a:lnTo>
                  <a:pt x="0" y="63113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文本占位符 4">
            <a:extLst>
              <a:ext uri="{FF2B5EF4-FFF2-40B4-BE49-F238E27FC236}">
                <a16:creationId xmlns="" xmlns:a16="http://schemas.microsoft.com/office/drawing/2014/main" id="{E1457165-9234-4449-AAF9-5C7E66E34A28}"/>
              </a:ext>
            </a:extLst>
          </p:cNvPr>
          <p:cNvSpPr>
            <a:spLocks noGrp="1"/>
          </p:cNvSpPr>
          <p:nvPr userDrawn="1">
            <p:ph type="body" sz="quarter" idx="10" hasCustomPrompt="1"/>
          </p:nvPr>
        </p:nvSpPr>
        <p:spPr>
          <a:xfrm>
            <a:off x="1192691" y="368088"/>
            <a:ext cx="4380339" cy="671513"/>
          </a:xfrm>
          <a:prstGeom prst="rect">
            <a:avLst/>
          </a:prstGeom>
        </p:spPr>
        <p:txBody>
          <a:bodyPr anchor="ctr" anchorCtr="0">
            <a:normAutofit/>
          </a:bodyPr>
          <a:lstStyle>
            <a:lvl1pPr marL="0" indent="0">
              <a:buNone/>
              <a:defRPr sz="3600" b="1"/>
            </a:lvl1pPr>
          </a:lstStyle>
          <a:p>
            <a:pPr lvl="0"/>
            <a:r>
              <a:rPr lang="zh-CN" altLang="en-US" dirty="0"/>
              <a:t>请输入你的标题</a:t>
            </a:r>
          </a:p>
        </p:txBody>
      </p:sp>
      <p:sp>
        <p:nvSpPr>
          <p:cNvPr id="2" name="图片占位符 1">
            <a:extLst>
              <a:ext uri="{FF2B5EF4-FFF2-40B4-BE49-F238E27FC236}">
                <a16:creationId xmlns="" xmlns:a16="http://schemas.microsoft.com/office/drawing/2014/main" id="{5EA44CA4-A728-416A-8FF0-3EAB9C8094A3}"/>
              </a:ext>
            </a:extLst>
          </p:cNvPr>
          <p:cNvSpPr>
            <a:spLocks noGrp="1"/>
          </p:cNvSpPr>
          <p:nvPr userDrawn="1">
            <p:ph type="pic" sz="quarter" idx="11"/>
          </p:nvPr>
        </p:nvSpPr>
        <p:spPr>
          <a:xfrm>
            <a:off x="7298259" y="1505280"/>
            <a:ext cx="3377477" cy="4633362"/>
          </a:xfrm>
          <a:prstGeom prst="rect">
            <a:avLst/>
          </a:prstGeom>
          <a:ln>
            <a:gradFill>
              <a:gsLst>
                <a:gs pos="0">
                  <a:schemeClr val="accent1"/>
                </a:gs>
                <a:gs pos="100000">
                  <a:schemeClr val="accent2"/>
                </a:gs>
              </a:gsLst>
              <a:lin ang="5400000" scaled="1"/>
            </a:gradFill>
          </a:ln>
        </p:spPr>
        <p:txBody>
          <a:bodyPr/>
          <a:lstStyle/>
          <a:p>
            <a:endParaRPr lang="zh-CN" altLang="en-US"/>
          </a:p>
        </p:txBody>
      </p:sp>
    </p:spTree>
    <p:extLst>
      <p:ext uri="{BB962C8B-B14F-4D97-AF65-F5344CB8AC3E}">
        <p14:creationId xmlns:p14="http://schemas.microsoft.com/office/powerpoint/2010/main" val="4176383192"/>
      </p:ext>
    </p:extLst>
  </p:cSld>
  <p:clrMapOvr>
    <a:masterClrMapping/>
  </p:clrMapOvr>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8" Type="http://schemas.openxmlformats.org/officeDocument/2006/relationships/slideLayout" Target="../slideLayouts/slideLayout8.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3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988476305"/>
      </p:ext>
    </p:extLst>
  </p:cSld>
  <p:clrMap bg1="lt1" tx1="dk1" bg2="lt2" tx2="dk2" accent1="accent1" accent2="accent2" accent3="accent3" accent4="accent4" accent5="accent5" accent6="accent6" hlink="hlink" folHlink="folHlink"/>
  <p:sldLayoutIdLst>
    <p:sldLayoutId id="2147483649" r:id="rId1"/>
    <p:sldLayoutId id="2147483656" r:id="rId2"/>
    <p:sldLayoutId id="2147483657" r:id="rId3"/>
    <p:sldLayoutId id="2147483654" r:id="rId4"/>
    <p:sldLayoutId id="2147483686" r:id="rId5"/>
    <p:sldLayoutId id="2147483685" r:id="rId6"/>
    <p:sldLayoutId id="2147483684" r:id="rId7"/>
    <p:sldLayoutId id="2147483683" r:id="rId8"/>
    <p:sldLayoutId id="2147483682" r:id="rId9"/>
    <p:sldLayoutId id="2147483681" r:id="rId10"/>
    <p:sldLayoutId id="2147483680" r:id="rId11"/>
    <p:sldLayoutId id="2147483679" r:id="rId12"/>
    <p:sldLayoutId id="2147483678" r:id="rId13"/>
    <p:sldLayoutId id="2147483677" r:id="rId14"/>
    <p:sldLayoutId id="2147483676" r:id="rId15"/>
    <p:sldLayoutId id="2147483675" r:id="rId16"/>
    <p:sldLayoutId id="2147483674" r:id="rId17"/>
    <p:sldLayoutId id="2147483673" r:id="rId18"/>
    <p:sldLayoutId id="2147483672" r:id="rId19"/>
    <p:sldLayoutId id="2147483671" r:id="rId20"/>
    <p:sldLayoutId id="2147483670" r:id="rId21"/>
    <p:sldLayoutId id="2147483669" r:id="rId22"/>
    <p:sldLayoutId id="2147483668" r:id="rId23"/>
    <p:sldLayoutId id="2147483667" r:id="rId24"/>
    <p:sldLayoutId id="2147483666" r:id="rId25"/>
    <p:sldLayoutId id="2147483665" r:id="rId26"/>
    <p:sldLayoutId id="2147483664" r:id="rId27"/>
    <p:sldLayoutId id="2147483663" r:id="rId28"/>
    <p:sldLayoutId id="2147483662" r:id="rId29"/>
    <p:sldLayoutId id="2147483661" r:id="rId30"/>
    <p:sldLayoutId id="2147483660" r:id="rId31"/>
    <p:sldLayoutId id="2147483659" r:id="rId32"/>
    <p:sldLayoutId id="2147483655" r:id="rId33"/>
    <p:sldLayoutId id="2147483658" r:id="rId34"/>
    <p:sldLayoutId id="2147483689" r:id="rId35"/>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288" userDrawn="1">
          <p15:clr>
            <a:srgbClr val="F26B43"/>
          </p15:clr>
        </p15:guide>
        <p15:guide id="2" pos="3840" userDrawn="1">
          <p15:clr>
            <a:srgbClr val="F26B43"/>
          </p15:clr>
        </p15:guide>
        <p15:guide id="3" pos="416" userDrawn="1">
          <p15:clr>
            <a:srgbClr val="F26B43"/>
          </p15:clr>
        </p15:guide>
        <p15:guide id="4" pos="7256" userDrawn="1">
          <p15:clr>
            <a:srgbClr val="F26B43"/>
          </p15:clr>
        </p15:guide>
        <p15:guide id="5" orient="horz" pos="648" userDrawn="1">
          <p15:clr>
            <a:srgbClr val="F26B43"/>
          </p15:clr>
        </p15:guide>
        <p15:guide id="6" orient="horz" pos="712" userDrawn="1">
          <p15:clr>
            <a:srgbClr val="F26B43"/>
          </p15:clr>
        </p15:guide>
        <p15:guide id="7" orient="horz" pos="3928" userDrawn="1">
          <p15:clr>
            <a:srgbClr val="F26B43"/>
          </p15:clr>
        </p15:guide>
        <p15:guide id="8" orient="horz" pos="386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970331803"/>
      </p:ext>
    </p:extLst>
  </p:cSld>
  <p:clrMap bg1="lt1" tx1="dk1" bg2="lt2" tx2="dk2" accent1="accent1" accent2="accent2" accent3="accent3" accent4="accent4" accent5="accent5" accent6="accent6" hlink="hlink" folHlink="folHlink"/>
  <p:sldLayoutIdLst>
    <p:sldLayoutId id="2147483687"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264">
          <p15:clr>
            <a:srgbClr val="F26B43"/>
          </p15:clr>
        </p15:guide>
        <p15:guide id="2" pos="3840">
          <p15:clr>
            <a:srgbClr val="F26B43"/>
          </p15:clr>
        </p15:guide>
        <p15:guide id="3" pos="192">
          <p15:clr>
            <a:srgbClr val="F26B43"/>
          </p15:clr>
        </p15:guide>
        <p15:guide id="4" pos="7488">
          <p15:clr>
            <a:srgbClr val="F26B43"/>
          </p15:clr>
        </p15:guide>
        <p15:guide id="5" orient="horz" pos="432">
          <p15:clr>
            <a:srgbClr val="F26B43"/>
          </p15:clr>
        </p15:guide>
        <p15:guide id="6" orient="horz" pos="472">
          <p15:clr>
            <a:srgbClr val="F26B43"/>
          </p15:clr>
        </p15:guide>
        <p15:guide id="7" orient="horz" pos="4104">
          <p15:clr>
            <a:srgbClr val="F26B43"/>
          </p15:clr>
        </p15:guide>
        <p15:guide id="8" orient="horz" pos="4056">
          <p15:clr>
            <a:srgbClr val="F26B43"/>
          </p15:clr>
        </p15:guide>
      </p15:sldGuideLst>
    </p:ext>
  </p:extLst>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36.xml"/></Relationships>
</file>

<file path=ppt/slides/_rels/slide10.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00.xml.rels><?xml version="1.0" encoding="UTF-8" standalone="yes"?>
<Relationships xmlns="http://schemas.openxmlformats.org/package/2006/relationships"><Relationship Id="rId3" Type="http://schemas.openxmlformats.org/officeDocument/2006/relationships/image" Target="../media/image142.png"/><Relationship Id="rId2" Type="http://schemas.openxmlformats.org/officeDocument/2006/relationships/notesSlide" Target="../notesSlides/notesSlide100.xml"/><Relationship Id="rId1" Type="http://schemas.openxmlformats.org/officeDocument/2006/relationships/slideLayout" Target="../slideLayouts/slideLayout4.xml"/><Relationship Id="rId5" Type="http://schemas.openxmlformats.org/officeDocument/2006/relationships/image" Target="../media/image144.png"/><Relationship Id="rId4" Type="http://schemas.openxmlformats.org/officeDocument/2006/relationships/image" Target="../media/image143.png"/></Relationships>
</file>

<file path=ppt/slides/_rels/slide101.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notesSlide" Target="../notesSlides/notesSlide101.xml"/><Relationship Id="rId1" Type="http://schemas.openxmlformats.org/officeDocument/2006/relationships/slideLayout" Target="../slideLayouts/slideLayout4.xml"/></Relationships>
</file>

<file path=ppt/slides/_rels/slide102.xml.rels><?xml version="1.0" encoding="UTF-8" standalone="yes"?>
<Relationships xmlns="http://schemas.openxmlformats.org/package/2006/relationships"><Relationship Id="rId3" Type="http://schemas.openxmlformats.org/officeDocument/2006/relationships/image" Target="../media/image146.png"/><Relationship Id="rId2" Type="http://schemas.openxmlformats.org/officeDocument/2006/relationships/notesSlide" Target="../notesSlides/notesSlide102.xml"/><Relationship Id="rId1" Type="http://schemas.openxmlformats.org/officeDocument/2006/relationships/slideLayout" Target="../slideLayouts/slideLayout4.xml"/><Relationship Id="rId4" Type="http://schemas.openxmlformats.org/officeDocument/2006/relationships/image" Target="../media/image147.png"/></Relationships>
</file>

<file path=ppt/slides/_rels/slide103.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03.xml"/><Relationship Id="rId1" Type="http://schemas.openxmlformats.org/officeDocument/2006/relationships/slideLayout" Target="../slideLayouts/slideLayout4.xml"/><Relationship Id="rId4" Type="http://schemas.openxmlformats.org/officeDocument/2006/relationships/image" Target="../media/image149.jpeg"/></Relationships>
</file>

<file path=ppt/slides/_rels/slide104.xml.rels><?xml version="1.0" encoding="UTF-8" standalone="yes"?>
<Relationships xmlns="http://schemas.openxmlformats.org/package/2006/relationships"><Relationship Id="rId3" Type="http://schemas.openxmlformats.org/officeDocument/2006/relationships/image" Target="../media/image150.png"/><Relationship Id="rId2" Type="http://schemas.openxmlformats.org/officeDocument/2006/relationships/notesSlide" Target="../notesSlides/notesSlide104.xml"/><Relationship Id="rId1" Type="http://schemas.openxmlformats.org/officeDocument/2006/relationships/slideLayout" Target="../slideLayouts/slideLayout33.xml"/></Relationships>
</file>

<file path=ppt/slides/_rels/slide105.xml.rels><?xml version="1.0" encoding="UTF-8" standalone="yes"?>
<Relationships xmlns="http://schemas.openxmlformats.org/package/2006/relationships"><Relationship Id="rId3" Type="http://schemas.openxmlformats.org/officeDocument/2006/relationships/image" Target="../media/image151.png"/><Relationship Id="rId2" Type="http://schemas.openxmlformats.org/officeDocument/2006/relationships/notesSlide" Target="../notesSlides/notesSlide105.xml"/><Relationship Id="rId1" Type="http://schemas.openxmlformats.org/officeDocument/2006/relationships/slideLayout" Target="../slideLayouts/slideLayout33.xml"/></Relationships>
</file>

<file path=ppt/slides/_rels/slide106.xml.rels><?xml version="1.0" encoding="UTF-8" standalone="yes"?>
<Relationships xmlns="http://schemas.openxmlformats.org/package/2006/relationships"><Relationship Id="rId3" Type="http://schemas.openxmlformats.org/officeDocument/2006/relationships/image" Target="../media/image152.png"/><Relationship Id="rId2" Type="http://schemas.openxmlformats.org/officeDocument/2006/relationships/notesSlide" Target="../notesSlides/notesSlide106.xml"/><Relationship Id="rId1" Type="http://schemas.openxmlformats.org/officeDocument/2006/relationships/slideLayout" Target="../slideLayouts/slideLayout33.xml"/></Relationships>
</file>

<file path=ppt/slides/_rels/slide107.xml.rels><?xml version="1.0" encoding="UTF-8" standalone="yes"?>
<Relationships xmlns="http://schemas.openxmlformats.org/package/2006/relationships"><Relationship Id="rId2" Type="http://schemas.openxmlformats.org/officeDocument/2006/relationships/hyperlink" Target="http://www.51pptmoban.com/" TargetMode="External"/><Relationship Id="rId1" Type="http://schemas.openxmlformats.org/officeDocument/2006/relationships/slideLayout" Target="../slideLayouts/slideLayout35.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13.xml"/><Relationship Id="rId1" Type="http://schemas.openxmlformats.org/officeDocument/2006/relationships/slideLayout" Target="../slideLayouts/slideLayout29.xml"/></Relationships>
</file>

<file path=ppt/slides/_rels/slide14.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4.xml"/><Relationship Id="rId1" Type="http://schemas.openxmlformats.org/officeDocument/2006/relationships/slideLayout" Target="../slideLayouts/slideLayout28.xml"/><Relationship Id="rId4" Type="http://schemas.openxmlformats.org/officeDocument/2006/relationships/image" Target="../media/image21.jpe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notesSlide" Target="../notesSlides/notesSlide16.xml"/><Relationship Id="rId1" Type="http://schemas.openxmlformats.org/officeDocument/2006/relationships/slideLayout" Target="../slideLayouts/slideLayout27.xml"/><Relationship Id="rId5" Type="http://schemas.openxmlformats.org/officeDocument/2006/relationships/image" Target="../media/image24.jpeg"/><Relationship Id="rId4" Type="http://schemas.openxmlformats.org/officeDocument/2006/relationships/image" Target="../media/image23.jpeg"/></Relationships>
</file>

<file path=ppt/slides/_rels/slide17.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18.xml"/><Relationship Id="rId1" Type="http://schemas.openxmlformats.org/officeDocument/2006/relationships/slideLayout" Target="../slideLayouts/slideLayout26.xml"/></Relationships>
</file>

<file path=ppt/slides/_rels/slide1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9.xml"/><Relationship Id="rId1" Type="http://schemas.openxmlformats.org/officeDocument/2006/relationships/slideLayout" Target="../slideLayouts/slideLayout25.xml"/></Relationships>
</file>

<file path=ppt/slides/_rels/slide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2.xml"/><Relationship Id="rId1" Type="http://schemas.openxmlformats.org/officeDocument/2006/relationships/slideLayout" Target="../slideLayouts/slideLayout33.xml"/></Relationships>
</file>

<file path=ppt/slides/_rels/slide20.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20.xml"/><Relationship Id="rId1" Type="http://schemas.openxmlformats.org/officeDocument/2006/relationships/slideLayout" Target="../slideLayouts/slideLayout4.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4.xml"/></Relationships>
</file>

<file path=ppt/slides/_rels/slide23.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23.xml"/><Relationship Id="rId1" Type="http://schemas.openxmlformats.org/officeDocument/2006/relationships/slideLayout" Target="../slideLayouts/slideLayout24.xml"/><Relationship Id="rId6" Type="http://schemas.openxmlformats.org/officeDocument/2006/relationships/image" Target="../media/image32.jpeg"/><Relationship Id="rId5" Type="http://schemas.openxmlformats.org/officeDocument/2006/relationships/image" Target="../media/image31.jpeg"/><Relationship Id="rId4" Type="http://schemas.openxmlformats.org/officeDocument/2006/relationships/image" Target="../media/image30.jpe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4.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2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9.xml"/><Relationship Id="rId1" Type="http://schemas.openxmlformats.org/officeDocument/2006/relationships/slideLayout" Target="../slideLayouts/slideLayout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4.xml"/></Relationships>
</file>

<file path=ppt/slides/_rels/slide31.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33.xml"/><Relationship Id="rId1" Type="http://schemas.openxmlformats.org/officeDocument/2006/relationships/slideLayout" Target="../slideLayouts/slideLayout23.xml"/><Relationship Id="rId6" Type="http://schemas.openxmlformats.org/officeDocument/2006/relationships/image" Target="../media/image38.jpeg"/><Relationship Id="rId5" Type="http://schemas.openxmlformats.org/officeDocument/2006/relationships/image" Target="../media/image37.jpeg"/><Relationship Id="rId4" Type="http://schemas.openxmlformats.org/officeDocument/2006/relationships/image" Target="../media/image36.jpeg"/></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4.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4.xml"/></Relationships>
</file>

<file path=ppt/slides/_rels/slide37.xml.rels><?xml version="1.0" encoding="UTF-8" standalone="yes"?>
<Relationships xmlns="http://schemas.openxmlformats.org/package/2006/relationships"><Relationship Id="rId8" Type="http://schemas.openxmlformats.org/officeDocument/2006/relationships/image" Target="../media/image44.jpeg"/><Relationship Id="rId3" Type="http://schemas.openxmlformats.org/officeDocument/2006/relationships/image" Target="../media/image39.jpeg"/><Relationship Id="rId7" Type="http://schemas.openxmlformats.org/officeDocument/2006/relationships/image" Target="../media/image43.jpeg"/><Relationship Id="rId2" Type="http://schemas.openxmlformats.org/officeDocument/2006/relationships/notesSlide" Target="../notesSlides/notesSlide37.xml"/><Relationship Id="rId1" Type="http://schemas.openxmlformats.org/officeDocument/2006/relationships/slideLayout" Target="../slideLayouts/slideLayout22.xml"/><Relationship Id="rId6" Type="http://schemas.openxmlformats.org/officeDocument/2006/relationships/image" Target="../media/image42.jpeg"/><Relationship Id="rId5" Type="http://schemas.openxmlformats.org/officeDocument/2006/relationships/image" Target="../media/image41.jpeg"/><Relationship Id="rId10" Type="http://schemas.openxmlformats.org/officeDocument/2006/relationships/image" Target="../media/image46.jpeg"/><Relationship Id="rId4" Type="http://schemas.openxmlformats.org/officeDocument/2006/relationships/image" Target="../media/image40.jpeg"/><Relationship Id="rId9" Type="http://schemas.openxmlformats.org/officeDocument/2006/relationships/image" Target="../media/image45.jpeg"/></Relationships>
</file>

<file path=ppt/slides/_rels/slide38.xml.rels><?xml version="1.0" encoding="UTF-8" standalone="yes"?>
<Relationships xmlns="http://schemas.openxmlformats.org/package/2006/relationships"><Relationship Id="rId3" Type="http://schemas.openxmlformats.org/officeDocument/2006/relationships/image" Target="../media/image47.jpeg"/><Relationship Id="rId2" Type="http://schemas.openxmlformats.org/officeDocument/2006/relationships/notesSlide" Target="../notesSlides/notesSlide38.xml"/><Relationship Id="rId1" Type="http://schemas.openxmlformats.org/officeDocument/2006/relationships/slideLayout" Target="../slideLayouts/slideLayout21.xml"/><Relationship Id="rId5" Type="http://schemas.openxmlformats.org/officeDocument/2006/relationships/image" Target="../media/image49.jpeg"/><Relationship Id="rId4" Type="http://schemas.openxmlformats.org/officeDocument/2006/relationships/image" Target="../media/image48.jpeg"/></Relationships>
</file>

<file path=ppt/slides/_rels/slide39.xml.rels><?xml version="1.0" encoding="UTF-8" standalone="yes"?>
<Relationships xmlns="http://schemas.openxmlformats.org/package/2006/relationships"><Relationship Id="rId8" Type="http://schemas.openxmlformats.org/officeDocument/2006/relationships/image" Target="../media/image55.jpeg"/><Relationship Id="rId3" Type="http://schemas.openxmlformats.org/officeDocument/2006/relationships/image" Target="../media/image50.jpeg"/><Relationship Id="rId7" Type="http://schemas.openxmlformats.org/officeDocument/2006/relationships/image" Target="../media/image54.jpeg"/><Relationship Id="rId2" Type="http://schemas.openxmlformats.org/officeDocument/2006/relationships/notesSlide" Target="../notesSlides/notesSlide39.xml"/><Relationship Id="rId1" Type="http://schemas.openxmlformats.org/officeDocument/2006/relationships/slideLayout" Target="../slideLayouts/slideLayout20.xml"/><Relationship Id="rId6" Type="http://schemas.openxmlformats.org/officeDocument/2006/relationships/image" Target="../media/image53.jpeg"/><Relationship Id="rId5" Type="http://schemas.openxmlformats.org/officeDocument/2006/relationships/image" Target="../media/image52.jpeg"/><Relationship Id="rId4" Type="http://schemas.openxmlformats.org/officeDocument/2006/relationships/image" Target="../media/image51.jpe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8" Type="http://schemas.openxmlformats.org/officeDocument/2006/relationships/image" Target="../media/image61.jpeg"/><Relationship Id="rId3" Type="http://schemas.openxmlformats.org/officeDocument/2006/relationships/image" Target="../media/image56.jpeg"/><Relationship Id="rId7" Type="http://schemas.openxmlformats.org/officeDocument/2006/relationships/image" Target="../media/image60.jpeg"/><Relationship Id="rId12" Type="http://schemas.openxmlformats.org/officeDocument/2006/relationships/image" Target="../media/image65.jpeg"/><Relationship Id="rId2" Type="http://schemas.openxmlformats.org/officeDocument/2006/relationships/notesSlide" Target="../notesSlides/notesSlide40.xml"/><Relationship Id="rId1" Type="http://schemas.openxmlformats.org/officeDocument/2006/relationships/slideLayout" Target="../slideLayouts/slideLayout19.xml"/><Relationship Id="rId6" Type="http://schemas.openxmlformats.org/officeDocument/2006/relationships/image" Target="../media/image59.jpeg"/><Relationship Id="rId11" Type="http://schemas.openxmlformats.org/officeDocument/2006/relationships/image" Target="../media/image64.jpeg"/><Relationship Id="rId5" Type="http://schemas.openxmlformats.org/officeDocument/2006/relationships/image" Target="../media/image58.jpeg"/><Relationship Id="rId10" Type="http://schemas.openxmlformats.org/officeDocument/2006/relationships/image" Target="../media/image63.jpeg"/><Relationship Id="rId4" Type="http://schemas.openxmlformats.org/officeDocument/2006/relationships/image" Target="../media/image57.jpeg"/><Relationship Id="rId9" Type="http://schemas.openxmlformats.org/officeDocument/2006/relationships/image" Target="../media/image62.jpeg"/></Relationships>
</file>

<file path=ppt/slides/_rels/slide41.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41.xml"/><Relationship Id="rId1" Type="http://schemas.openxmlformats.org/officeDocument/2006/relationships/slideLayout" Target="../slideLayouts/slideLayout18.xml"/><Relationship Id="rId5" Type="http://schemas.openxmlformats.org/officeDocument/2006/relationships/image" Target="../media/image68.jpeg"/><Relationship Id="rId4" Type="http://schemas.openxmlformats.org/officeDocument/2006/relationships/image" Target="../media/image67.png"/></Relationships>
</file>

<file path=ppt/slides/_rels/slide42.xml.rels><?xml version="1.0" encoding="UTF-8" standalone="yes"?>
<Relationships xmlns="http://schemas.openxmlformats.org/package/2006/relationships"><Relationship Id="rId3" Type="http://schemas.openxmlformats.org/officeDocument/2006/relationships/image" Target="../media/image69.jpeg"/><Relationship Id="rId2" Type="http://schemas.openxmlformats.org/officeDocument/2006/relationships/notesSlide" Target="../notesSlides/notesSlide42.xml"/><Relationship Id="rId1" Type="http://schemas.openxmlformats.org/officeDocument/2006/relationships/slideLayout" Target="../slideLayouts/slideLayout17.xml"/><Relationship Id="rId6" Type="http://schemas.openxmlformats.org/officeDocument/2006/relationships/image" Target="../media/image72.jpeg"/><Relationship Id="rId5" Type="http://schemas.openxmlformats.org/officeDocument/2006/relationships/image" Target="../media/image71.jpeg"/><Relationship Id="rId4" Type="http://schemas.openxmlformats.org/officeDocument/2006/relationships/image" Target="../media/image70.jpeg"/></Relationships>
</file>

<file path=ppt/slides/_rels/slide43.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43.xml"/><Relationship Id="rId1" Type="http://schemas.openxmlformats.org/officeDocument/2006/relationships/slideLayout" Target="../slideLayouts/slideLayout16.xml"/><Relationship Id="rId5" Type="http://schemas.openxmlformats.org/officeDocument/2006/relationships/image" Target="../media/image74.jpeg"/><Relationship Id="rId4" Type="http://schemas.openxmlformats.org/officeDocument/2006/relationships/image" Target="../media/image67.png"/></Relationships>
</file>

<file path=ppt/slides/_rels/slide44.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44.xml"/><Relationship Id="rId1" Type="http://schemas.openxmlformats.org/officeDocument/2006/relationships/slideLayout" Target="../slideLayouts/slideLayout9.xml"/></Relationships>
</file>

<file path=ppt/slides/_rels/slide45.xml.rels><?xml version="1.0" encoding="UTF-8" standalone="yes"?>
<Relationships xmlns="http://schemas.openxmlformats.org/package/2006/relationships"><Relationship Id="rId3" Type="http://schemas.openxmlformats.org/officeDocument/2006/relationships/image" Target="../media/image76.jpeg"/><Relationship Id="rId2" Type="http://schemas.openxmlformats.org/officeDocument/2006/relationships/notesSlide" Target="../notesSlides/notesSlide45.xml"/><Relationship Id="rId1" Type="http://schemas.openxmlformats.org/officeDocument/2006/relationships/slideLayout" Target="../slideLayouts/slideLayout5.xml"/><Relationship Id="rId4" Type="http://schemas.openxmlformats.org/officeDocument/2006/relationships/image" Target="../media/image77.jpeg"/></Relationships>
</file>

<file path=ppt/slides/_rels/slide46.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notesSlide" Target="../notesSlides/notesSlide46.xml"/><Relationship Id="rId1" Type="http://schemas.openxmlformats.org/officeDocument/2006/relationships/slideLayout" Target="../slideLayouts/slideLayout8.xml"/><Relationship Id="rId5" Type="http://schemas.openxmlformats.org/officeDocument/2006/relationships/image" Target="../media/image80.jpeg"/><Relationship Id="rId4" Type="http://schemas.openxmlformats.org/officeDocument/2006/relationships/image" Target="../media/image79.jpeg"/></Relationships>
</file>

<file path=ppt/slides/_rels/slide47.xml.rels><?xml version="1.0" encoding="UTF-8" standalone="yes"?>
<Relationships xmlns="http://schemas.openxmlformats.org/package/2006/relationships"><Relationship Id="rId8" Type="http://schemas.openxmlformats.org/officeDocument/2006/relationships/image" Target="../media/image86.jpeg"/><Relationship Id="rId3" Type="http://schemas.openxmlformats.org/officeDocument/2006/relationships/image" Target="../media/image81.jpeg"/><Relationship Id="rId7" Type="http://schemas.openxmlformats.org/officeDocument/2006/relationships/image" Target="../media/image85.jpeg"/><Relationship Id="rId2" Type="http://schemas.openxmlformats.org/officeDocument/2006/relationships/notesSlide" Target="../notesSlides/notesSlide47.xml"/><Relationship Id="rId1" Type="http://schemas.openxmlformats.org/officeDocument/2006/relationships/slideLayout" Target="../slideLayouts/slideLayout6.xml"/><Relationship Id="rId6" Type="http://schemas.openxmlformats.org/officeDocument/2006/relationships/image" Target="../media/image84.jpeg"/><Relationship Id="rId5" Type="http://schemas.openxmlformats.org/officeDocument/2006/relationships/image" Target="../media/image83.jpeg"/><Relationship Id="rId4" Type="http://schemas.openxmlformats.org/officeDocument/2006/relationships/image" Target="../media/image82.jpeg"/></Relationships>
</file>

<file path=ppt/slides/_rels/slide48.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notesSlide" Target="../notesSlides/notesSlide48.xml"/><Relationship Id="rId1" Type="http://schemas.openxmlformats.org/officeDocument/2006/relationships/slideLayout" Target="../slideLayouts/slideLayout7.xml"/><Relationship Id="rId6" Type="http://schemas.openxmlformats.org/officeDocument/2006/relationships/image" Target="../media/image90.jpeg"/><Relationship Id="rId5" Type="http://schemas.openxmlformats.org/officeDocument/2006/relationships/image" Target="../media/image89.jpeg"/><Relationship Id="rId4" Type="http://schemas.openxmlformats.org/officeDocument/2006/relationships/image" Target="../media/image88.jpeg"/></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50.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50.xml"/><Relationship Id="rId1" Type="http://schemas.openxmlformats.org/officeDocument/2006/relationships/slideLayout" Target="../slideLayouts/slideLayout4.xml"/></Relationships>
</file>

<file path=ppt/slides/_rels/slide51.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51.xml"/><Relationship Id="rId1" Type="http://schemas.openxmlformats.org/officeDocument/2006/relationships/slideLayout" Target="../slideLayouts/slideLayout4.xml"/></Relationships>
</file>

<file path=ppt/slides/_rels/slide52.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52.xml"/><Relationship Id="rId1" Type="http://schemas.openxmlformats.org/officeDocument/2006/relationships/slideLayout" Target="../slideLayouts/slideLayout4.xml"/></Relationships>
</file>

<file path=ppt/slides/_rels/slide53.xml.rels><?xml version="1.0" encoding="UTF-8" standalone="yes"?>
<Relationships xmlns="http://schemas.openxmlformats.org/package/2006/relationships"><Relationship Id="rId3" Type="http://schemas.openxmlformats.org/officeDocument/2006/relationships/image" Target="../media/image91.emf"/><Relationship Id="rId2" Type="http://schemas.openxmlformats.org/officeDocument/2006/relationships/notesSlide" Target="../notesSlides/notesSlide53.xml"/><Relationship Id="rId1" Type="http://schemas.openxmlformats.org/officeDocument/2006/relationships/slideLayout" Target="../slideLayouts/slideLayout4.xml"/><Relationship Id="rId4" Type="http://schemas.openxmlformats.org/officeDocument/2006/relationships/image" Target="../media/image92.emf"/></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4.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57.xml"/><Relationship Id="rId1" Type="http://schemas.openxmlformats.org/officeDocument/2006/relationships/slideLayout" Target="../slideLayouts/slideLayout4.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4.xml"/></Relationships>
</file>

<file path=ppt/slides/_rels/slide59.xml.rels><?xml version="1.0" encoding="UTF-8" standalone="yes"?>
<Relationships xmlns="http://schemas.openxmlformats.org/package/2006/relationships"><Relationship Id="rId2" Type="http://schemas.openxmlformats.org/officeDocument/2006/relationships/notesSlide" Target="../notesSlides/notesSlide59.xml"/><Relationship Id="rId1" Type="http://schemas.openxmlformats.org/officeDocument/2006/relationships/slideLayout" Target="../slideLayouts/slideLayout4.xml"/></Relationships>
</file>

<file path=ppt/slides/_rels/slide6.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notesSlide" Target="../notesSlides/notesSlide6.xml"/><Relationship Id="rId1" Type="http://schemas.openxmlformats.org/officeDocument/2006/relationships/slideLayout" Target="../slideLayouts/slideLayout32.xml"/></Relationships>
</file>

<file path=ppt/slides/_rels/slide60.xml.rels><?xml version="1.0" encoding="UTF-8" standalone="yes"?>
<Relationships xmlns="http://schemas.openxmlformats.org/package/2006/relationships"><Relationship Id="rId3" Type="http://schemas.openxmlformats.org/officeDocument/2006/relationships/image" Target="../media/image93.png"/><Relationship Id="rId2" Type="http://schemas.openxmlformats.org/officeDocument/2006/relationships/notesSlide" Target="../notesSlides/notesSlide60.xml"/><Relationship Id="rId1" Type="http://schemas.openxmlformats.org/officeDocument/2006/relationships/slideLayout" Target="../slideLayouts/slideLayout4.xml"/></Relationships>
</file>

<file path=ppt/slides/_rels/slide61.xml.rels><?xml version="1.0" encoding="UTF-8" standalone="yes"?>
<Relationships xmlns="http://schemas.openxmlformats.org/package/2006/relationships"><Relationship Id="rId3" Type="http://schemas.openxmlformats.org/officeDocument/2006/relationships/image" Target="../media/image94.png"/><Relationship Id="rId2" Type="http://schemas.openxmlformats.org/officeDocument/2006/relationships/notesSlide" Target="../notesSlides/notesSlide61.xml"/><Relationship Id="rId1" Type="http://schemas.openxmlformats.org/officeDocument/2006/relationships/slideLayout" Target="../slideLayouts/slideLayout4.xml"/><Relationship Id="rId4" Type="http://schemas.microsoft.com/office/2007/relationships/hdphoto" Target="../media/hdphoto1.wdp"/></Relationships>
</file>

<file path=ppt/slides/_rels/slide62.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62.xml"/><Relationship Id="rId1" Type="http://schemas.openxmlformats.org/officeDocument/2006/relationships/slideLayout" Target="../slideLayouts/slideLayout4.xml"/></Relationships>
</file>

<file path=ppt/slides/_rels/slide63.xml.rels><?xml version="1.0" encoding="UTF-8" standalone="yes"?>
<Relationships xmlns="http://schemas.openxmlformats.org/package/2006/relationships"><Relationship Id="rId3" Type="http://schemas.openxmlformats.org/officeDocument/2006/relationships/image" Target="../media/image96.png"/><Relationship Id="rId2" Type="http://schemas.openxmlformats.org/officeDocument/2006/relationships/notesSlide" Target="../notesSlides/notesSlide63.xml"/><Relationship Id="rId1" Type="http://schemas.openxmlformats.org/officeDocument/2006/relationships/slideLayout" Target="../slideLayouts/slideLayout4.xml"/></Relationships>
</file>

<file path=ppt/slides/_rels/slide64.xml.rels><?xml version="1.0" encoding="UTF-8" standalone="yes"?>
<Relationships xmlns="http://schemas.openxmlformats.org/package/2006/relationships"><Relationship Id="rId3" Type="http://schemas.openxmlformats.org/officeDocument/2006/relationships/image" Target="../media/image97.png"/><Relationship Id="rId2" Type="http://schemas.openxmlformats.org/officeDocument/2006/relationships/notesSlide" Target="../notesSlides/notesSlide64.xml"/><Relationship Id="rId1" Type="http://schemas.openxmlformats.org/officeDocument/2006/relationships/slideLayout" Target="../slideLayouts/slideLayout4.xml"/></Relationships>
</file>

<file path=ppt/slides/_rels/slide65.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65.xml"/><Relationship Id="rId1" Type="http://schemas.openxmlformats.org/officeDocument/2006/relationships/slideLayout" Target="../slideLayouts/slideLayout15.xml"/><Relationship Id="rId5" Type="http://schemas.openxmlformats.org/officeDocument/2006/relationships/image" Target="../media/image100.jpeg"/><Relationship Id="rId4" Type="http://schemas.openxmlformats.org/officeDocument/2006/relationships/image" Target="../media/image99.jpeg"/></Relationships>
</file>

<file path=ppt/slides/_rels/slide66.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4.xml"/></Relationships>
</file>

<file path=ppt/slides/_rels/slide67.xml.rels><?xml version="1.0" encoding="UTF-8" standalone="yes"?>
<Relationships xmlns="http://schemas.openxmlformats.org/package/2006/relationships"><Relationship Id="rId2" Type="http://schemas.openxmlformats.org/officeDocument/2006/relationships/notesSlide" Target="../notesSlides/notesSlide67.xml"/><Relationship Id="rId1" Type="http://schemas.openxmlformats.org/officeDocument/2006/relationships/slideLayout" Target="../slideLayouts/slideLayout4.xml"/></Relationships>
</file>

<file path=ppt/slides/_rels/slide6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4.xml"/></Relationships>
</file>

<file path=ppt/slides/_rels/slide69.xml.rels><?xml version="1.0" encoding="UTF-8" standalone="yes"?>
<Relationships xmlns="http://schemas.openxmlformats.org/package/2006/relationships"><Relationship Id="rId2" Type="http://schemas.openxmlformats.org/officeDocument/2006/relationships/notesSlide" Target="../notesSlides/notesSlide69.xml"/><Relationship Id="rId1" Type="http://schemas.openxmlformats.org/officeDocument/2006/relationships/slideLayout" Target="../slideLayouts/slideLayout4.xml"/></Relationships>
</file>

<file path=ppt/slides/_rels/slide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7.xml"/><Relationship Id="rId1" Type="http://schemas.openxmlformats.org/officeDocument/2006/relationships/slideLayout" Target="../slideLayouts/slideLayout31.xml"/></Relationships>
</file>

<file path=ppt/slides/_rels/slide70.xml.rels><?xml version="1.0" encoding="UTF-8" standalone="yes"?>
<Relationships xmlns="http://schemas.openxmlformats.org/package/2006/relationships"><Relationship Id="rId2" Type="http://schemas.openxmlformats.org/officeDocument/2006/relationships/notesSlide" Target="../notesSlides/notesSlide70.xml"/><Relationship Id="rId1" Type="http://schemas.openxmlformats.org/officeDocument/2006/relationships/slideLayout" Target="../slideLayouts/slideLayout4.xml"/></Relationships>
</file>

<file path=ppt/slides/_rels/slide71.xml.rels><?xml version="1.0" encoding="UTF-8" standalone="yes"?>
<Relationships xmlns="http://schemas.openxmlformats.org/package/2006/relationships"><Relationship Id="rId3" Type="http://schemas.openxmlformats.org/officeDocument/2006/relationships/image" Target="../media/image101.jpeg"/><Relationship Id="rId2" Type="http://schemas.openxmlformats.org/officeDocument/2006/relationships/notesSlide" Target="../notesSlides/notesSlide71.xml"/><Relationship Id="rId1" Type="http://schemas.openxmlformats.org/officeDocument/2006/relationships/slideLayout" Target="../slideLayouts/slideLayout4.xml"/><Relationship Id="rId4" Type="http://schemas.openxmlformats.org/officeDocument/2006/relationships/image" Target="../media/image102.png"/></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4.xml"/></Relationships>
</file>

<file path=ppt/slides/_rels/slide73.xml.rels><?xml version="1.0" encoding="UTF-8" standalone="yes"?>
<Relationships xmlns="http://schemas.openxmlformats.org/package/2006/relationships"><Relationship Id="rId8" Type="http://schemas.openxmlformats.org/officeDocument/2006/relationships/image" Target="../media/image108.jpeg"/><Relationship Id="rId3" Type="http://schemas.openxmlformats.org/officeDocument/2006/relationships/image" Target="../media/image103.jpeg"/><Relationship Id="rId7" Type="http://schemas.openxmlformats.org/officeDocument/2006/relationships/image" Target="../media/image107.jpeg"/><Relationship Id="rId2" Type="http://schemas.openxmlformats.org/officeDocument/2006/relationships/notesSlide" Target="../notesSlides/notesSlide73.xml"/><Relationship Id="rId1" Type="http://schemas.openxmlformats.org/officeDocument/2006/relationships/slideLayout" Target="../slideLayouts/slideLayout14.xml"/><Relationship Id="rId6" Type="http://schemas.openxmlformats.org/officeDocument/2006/relationships/image" Target="../media/image106.jpeg"/><Relationship Id="rId5" Type="http://schemas.openxmlformats.org/officeDocument/2006/relationships/image" Target="../media/image105.jpeg"/><Relationship Id="rId4" Type="http://schemas.openxmlformats.org/officeDocument/2006/relationships/image" Target="../media/image104.png"/></Relationships>
</file>

<file path=ppt/slides/_rels/slide74.xml.rels><?xml version="1.0" encoding="UTF-8" standalone="yes"?>
<Relationships xmlns="http://schemas.openxmlformats.org/package/2006/relationships"><Relationship Id="rId8" Type="http://schemas.openxmlformats.org/officeDocument/2006/relationships/image" Target="../media/image114.jpeg"/><Relationship Id="rId3" Type="http://schemas.openxmlformats.org/officeDocument/2006/relationships/image" Target="../media/image109.jpeg"/><Relationship Id="rId7" Type="http://schemas.openxmlformats.org/officeDocument/2006/relationships/image" Target="../media/image113.jpeg"/><Relationship Id="rId2" Type="http://schemas.openxmlformats.org/officeDocument/2006/relationships/notesSlide" Target="../notesSlides/notesSlide74.xml"/><Relationship Id="rId1" Type="http://schemas.openxmlformats.org/officeDocument/2006/relationships/slideLayout" Target="../slideLayouts/slideLayout13.xml"/><Relationship Id="rId6" Type="http://schemas.openxmlformats.org/officeDocument/2006/relationships/image" Target="../media/image112.jpeg"/><Relationship Id="rId5" Type="http://schemas.openxmlformats.org/officeDocument/2006/relationships/image" Target="../media/image111.jpeg"/><Relationship Id="rId4" Type="http://schemas.openxmlformats.org/officeDocument/2006/relationships/image" Target="../media/image110.png"/></Relationships>
</file>

<file path=ppt/slides/_rels/slide75.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75.xml"/><Relationship Id="rId1" Type="http://schemas.openxmlformats.org/officeDocument/2006/relationships/slideLayout" Target="../slideLayouts/slideLayout12.xml"/><Relationship Id="rId4" Type="http://schemas.openxmlformats.org/officeDocument/2006/relationships/image" Target="../media/image110.png"/></Relationships>
</file>

<file path=ppt/slides/_rels/slide76.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76.xml"/><Relationship Id="rId1" Type="http://schemas.openxmlformats.org/officeDocument/2006/relationships/slideLayout" Target="../slideLayouts/slideLayout11.xml"/><Relationship Id="rId4" Type="http://schemas.openxmlformats.org/officeDocument/2006/relationships/image" Target="../media/image117.png"/></Relationships>
</file>

<file path=ppt/slides/_rels/slide77.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77.xml"/><Relationship Id="rId1" Type="http://schemas.openxmlformats.org/officeDocument/2006/relationships/slideLayout" Target="../slideLayouts/slideLayout10.xml"/><Relationship Id="rId4" Type="http://schemas.openxmlformats.org/officeDocument/2006/relationships/image" Target="../media/image119.png"/></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34.xml"/></Relationships>
</file>

<file path=ppt/slides/_rels/slide79.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79.xml"/><Relationship Id="rId1" Type="http://schemas.openxmlformats.org/officeDocument/2006/relationships/slideLayout" Target="../slideLayouts/slideLayout33.xml"/><Relationship Id="rId4" Type="http://schemas.openxmlformats.org/officeDocument/2006/relationships/image" Target="../media/image121.pn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80.xml.rels><?xml version="1.0" encoding="UTF-8" standalone="yes"?>
<Relationships xmlns="http://schemas.openxmlformats.org/package/2006/relationships"><Relationship Id="rId3" Type="http://schemas.openxmlformats.org/officeDocument/2006/relationships/image" Target="../media/image122.png"/><Relationship Id="rId2" Type="http://schemas.openxmlformats.org/officeDocument/2006/relationships/notesSlide" Target="../notesSlides/notesSlide80.xml"/><Relationship Id="rId1" Type="http://schemas.openxmlformats.org/officeDocument/2006/relationships/slideLayout" Target="../slideLayouts/slideLayout33.xml"/><Relationship Id="rId4" Type="http://schemas.openxmlformats.org/officeDocument/2006/relationships/image" Target="../media/image123.png"/></Relationships>
</file>

<file path=ppt/slides/_rels/slide81.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81.xml"/><Relationship Id="rId1" Type="http://schemas.openxmlformats.org/officeDocument/2006/relationships/slideLayout" Target="../slideLayouts/slideLayout33.xml"/><Relationship Id="rId4" Type="http://schemas.openxmlformats.org/officeDocument/2006/relationships/image" Target="../media/image125.png"/></Relationships>
</file>

<file path=ppt/slides/_rels/slide82.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82.xml"/><Relationship Id="rId1" Type="http://schemas.openxmlformats.org/officeDocument/2006/relationships/slideLayout" Target="../slideLayouts/slideLayout33.xml"/><Relationship Id="rId5" Type="http://schemas.openxmlformats.org/officeDocument/2006/relationships/image" Target="../media/image128.png"/><Relationship Id="rId4" Type="http://schemas.openxmlformats.org/officeDocument/2006/relationships/image" Target="../media/image127.png"/></Relationships>
</file>

<file path=ppt/slides/_rels/slide83.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83.xml"/><Relationship Id="rId1" Type="http://schemas.openxmlformats.org/officeDocument/2006/relationships/slideLayout" Target="../slideLayouts/slideLayout33.xml"/><Relationship Id="rId4" Type="http://schemas.openxmlformats.org/officeDocument/2006/relationships/image" Target="../media/image130.jpeg"/></Relationships>
</file>

<file path=ppt/slides/_rels/slide84.xml.rels><?xml version="1.0" encoding="UTF-8" standalone="yes"?>
<Relationships xmlns="http://schemas.openxmlformats.org/package/2006/relationships"><Relationship Id="rId3" Type="http://schemas.openxmlformats.org/officeDocument/2006/relationships/image" Target="../media/image131.png"/><Relationship Id="rId2" Type="http://schemas.openxmlformats.org/officeDocument/2006/relationships/notesSlide" Target="../notesSlides/notesSlide84.xml"/><Relationship Id="rId1" Type="http://schemas.openxmlformats.org/officeDocument/2006/relationships/slideLayout" Target="../slideLayouts/slideLayout33.xml"/></Relationships>
</file>

<file path=ppt/slides/_rels/slide85.xml.rels><?xml version="1.0" encoding="UTF-8" standalone="yes"?>
<Relationships xmlns="http://schemas.openxmlformats.org/package/2006/relationships"><Relationship Id="rId8" Type="http://schemas.openxmlformats.org/officeDocument/2006/relationships/image" Target="../media/image135.png"/><Relationship Id="rId3" Type="http://schemas.openxmlformats.org/officeDocument/2006/relationships/image" Target="../media/image132.png"/><Relationship Id="rId7" Type="http://schemas.microsoft.com/office/2007/relationships/hdphoto" Target="../media/hdphoto2.wdp"/><Relationship Id="rId2" Type="http://schemas.openxmlformats.org/officeDocument/2006/relationships/notesSlide" Target="../notesSlides/notesSlide85.xml"/><Relationship Id="rId1" Type="http://schemas.openxmlformats.org/officeDocument/2006/relationships/slideLayout" Target="../slideLayouts/slideLayout33.xml"/><Relationship Id="rId6" Type="http://schemas.openxmlformats.org/officeDocument/2006/relationships/image" Target="../media/image134.png"/><Relationship Id="rId5" Type="http://schemas.openxmlformats.org/officeDocument/2006/relationships/image" Target="../media/image133.png"/><Relationship Id="rId4" Type="http://schemas.openxmlformats.org/officeDocument/2006/relationships/image" Target="../media/image128.png"/></Relationships>
</file>

<file path=ppt/slides/_rels/slide86.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86.xml"/><Relationship Id="rId1" Type="http://schemas.openxmlformats.org/officeDocument/2006/relationships/slideLayout" Target="../slideLayouts/slideLayout33.xml"/><Relationship Id="rId4" Type="http://schemas.openxmlformats.org/officeDocument/2006/relationships/image" Target="../media/image10.png"/></Relationships>
</file>

<file path=ppt/slides/_rels/slide87.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87.xml"/><Relationship Id="rId1" Type="http://schemas.openxmlformats.org/officeDocument/2006/relationships/slideLayout" Target="../slideLayouts/slideLayout33.xml"/><Relationship Id="rId4" Type="http://schemas.openxmlformats.org/officeDocument/2006/relationships/image" Target="../media/image10.png"/></Relationships>
</file>

<file path=ppt/slides/_rels/slide88.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88.xml"/><Relationship Id="rId1" Type="http://schemas.openxmlformats.org/officeDocument/2006/relationships/slideLayout" Target="../slideLayouts/slideLayout33.xml"/><Relationship Id="rId4" Type="http://schemas.openxmlformats.org/officeDocument/2006/relationships/image" Target="../media/image137.jpeg"/></Relationships>
</file>

<file path=ppt/slides/_rels/slide89.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89.xml"/><Relationship Id="rId1" Type="http://schemas.openxmlformats.org/officeDocument/2006/relationships/slideLayout" Target="../slideLayouts/slideLayout33.xml"/><Relationship Id="rId4" Type="http://schemas.openxmlformats.org/officeDocument/2006/relationships/image" Target="../media/image139.png"/></Relationships>
</file>

<file path=ppt/slides/_rels/slide9.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9.xml"/><Relationship Id="rId1" Type="http://schemas.openxmlformats.org/officeDocument/2006/relationships/slideLayout" Target="../slideLayouts/slideLayout30.xml"/></Relationships>
</file>

<file path=ppt/slides/_rels/slide90.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90.xml"/><Relationship Id="rId1" Type="http://schemas.openxmlformats.org/officeDocument/2006/relationships/slideLayout" Target="../slideLayouts/slideLayout33.xml"/></Relationships>
</file>

<file path=ppt/slides/_rels/slide91.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91.xml"/><Relationship Id="rId1" Type="http://schemas.openxmlformats.org/officeDocument/2006/relationships/slideLayout" Target="../slideLayouts/slideLayout33.xml"/><Relationship Id="rId4" Type="http://schemas.openxmlformats.org/officeDocument/2006/relationships/image" Target="../media/image140.png"/></Relationships>
</file>

<file path=ppt/slides/_rels/slide9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92.xml"/><Relationship Id="rId1" Type="http://schemas.openxmlformats.org/officeDocument/2006/relationships/slideLayout" Target="../slideLayouts/slideLayout33.xml"/><Relationship Id="rId4" Type="http://schemas.openxmlformats.org/officeDocument/2006/relationships/image" Target="../media/image140.png"/></Relationships>
</file>

<file path=ppt/slides/_rels/slide93.xml.rels><?xml version="1.0" encoding="UTF-8" standalone="yes"?>
<Relationships xmlns="http://schemas.openxmlformats.org/package/2006/relationships"><Relationship Id="rId3" Type="http://schemas.openxmlformats.org/officeDocument/2006/relationships/image" Target="../media/image141.png"/><Relationship Id="rId2" Type="http://schemas.openxmlformats.org/officeDocument/2006/relationships/notesSlide" Target="../notesSlides/notesSlide93.xml"/><Relationship Id="rId1" Type="http://schemas.openxmlformats.org/officeDocument/2006/relationships/slideLayout" Target="../slideLayouts/slideLayout33.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4.xml"/></Relationships>
</file>

<file path=ppt/slides/_rels/slide95.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4.xml"/></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4.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4.xml"/></Relationships>
</file>

<file path=ppt/slides/_rels/slide98.xml.rels><?xml version="1.0" encoding="UTF-8" standalone="yes"?>
<Relationships xmlns="http://schemas.openxmlformats.org/package/2006/relationships"><Relationship Id="rId2" Type="http://schemas.openxmlformats.org/officeDocument/2006/relationships/notesSlide" Target="../notesSlides/notesSlide98.xml"/><Relationship Id="rId1" Type="http://schemas.openxmlformats.org/officeDocument/2006/relationships/slideLayout" Target="../slideLayouts/slideLayout4.xml"/></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4.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a:extLst>
              <a:ext uri="{FF2B5EF4-FFF2-40B4-BE49-F238E27FC236}">
                <a16:creationId xmlns="" xmlns:a16="http://schemas.microsoft.com/office/drawing/2014/main" id="{4ED309B3-5184-4B4B-B2A1-446B217C78DA}"/>
              </a:ext>
            </a:extLst>
          </p:cNvPr>
          <p:cNvSpPr txBox="1"/>
          <p:nvPr/>
        </p:nvSpPr>
        <p:spPr>
          <a:xfrm>
            <a:off x="2062480" y="5743642"/>
            <a:ext cx="3291840" cy="400110"/>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zh-CN" altLang="en-US" sz="2000" b="0" i="0" u="none" strike="noStrike" kern="1200" cap="none" spc="0" normalizeH="0" baseline="0" noProof="0" dirty="0">
                <a:ln>
                  <a:noFill/>
                </a:ln>
                <a:solidFill>
                  <a:prstClr val="black">
                    <a:lumMod val="75000"/>
                    <a:lumOff val="25000"/>
                  </a:prstClr>
                </a:solidFill>
                <a:effectLst/>
                <a:uLnTx/>
                <a:uFillTx/>
                <a:latin typeface="黑体" panose="02010609060101010101" pitchFamily="49" charset="-122"/>
                <a:ea typeface="黑体" panose="02010609060101010101" pitchFamily="49" charset="-122"/>
                <a:cs typeface="+mn-cs"/>
              </a:rPr>
              <a:t>刘龙飞</a:t>
            </a:r>
          </a:p>
        </p:txBody>
      </p:sp>
      <p:sp>
        <p:nvSpPr>
          <p:cNvPr id="4" name="文本框 3">
            <a:extLst>
              <a:ext uri="{FF2B5EF4-FFF2-40B4-BE49-F238E27FC236}">
                <a16:creationId xmlns="" xmlns:a16="http://schemas.microsoft.com/office/drawing/2014/main" id="{5528DBAA-C4D2-45A7-BBAE-23E238B0E822}"/>
              </a:ext>
            </a:extLst>
          </p:cNvPr>
          <p:cNvSpPr txBox="1"/>
          <p:nvPr/>
        </p:nvSpPr>
        <p:spPr>
          <a:xfrm>
            <a:off x="7894320" y="5743642"/>
            <a:ext cx="3291840" cy="400110"/>
          </a:xfrm>
          <a:prstGeom prst="rect">
            <a:avLst/>
          </a:prstGeom>
          <a:noFill/>
        </p:spPr>
        <p:txBody>
          <a:bodyPr wrap="square" rtlCol="0">
            <a:spAutoFit/>
          </a:bodyPr>
          <a:lstStyle>
            <a:defPPr>
              <a:defRPr lang="en-US"/>
            </a:defPPr>
            <a:lvl1pPr>
              <a:defRPr sz="2000">
                <a:solidFill>
                  <a:schemeClr val="tx1">
                    <a:lumMod val="75000"/>
                    <a:lumOff val="25000"/>
                  </a:schemeClr>
                </a:solidFill>
                <a:latin typeface="微软雅黑" panose="020B0503020204020204" pitchFamily="34" charset="-122"/>
                <a:ea typeface="微软雅黑" panose="020B0503020204020204" pitchFamily="34" charset="-122"/>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r>
              <a:rPr lang="zh-CN" altLang="en-US" dirty="0">
                <a:solidFill>
                  <a:prstClr val="black">
                    <a:lumMod val="75000"/>
                    <a:lumOff val="25000"/>
                  </a:prstClr>
                </a:solidFill>
                <a:latin typeface="黑体" panose="02010609060101010101" pitchFamily="49" charset="-122"/>
                <a:ea typeface="黑体" panose="02010609060101010101" pitchFamily="49" charset="-122"/>
              </a:rPr>
              <a:t>四川大学</a:t>
            </a:r>
            <a:endParaRPr kumimoji="0" lang="zh-CN" altLang="en-US" sz="2000" b="0" i="0" u="none" strike="noStrike" kern="1200" cap="none" spc="0" normalizeH="0" baseline="0" noProof="0" dirty="0">
              <a:ln>
                <a:noFill/>
              </a:ln>
              <a:solidFill>
                <a:prstClr val="black">
                  <a:lumMod val="75000"/>
                  <a:lumOff val="25000"/>
                </a:prstClr>
              </a:solidFill>
              <a:effectLst/>
              <a:uLnTx/>
              <a:uFillTx/>
              <a:latin typeface="黑体" panose="02010609060101010101" pitchFamily="49" charset="-122"/>
              <a:ea typeface="黑体" panose="02010609060101010101" pitchFamily="49" charset="-122"/>
              <a:cs typeface="+mn-cs"/>
            </a:endParaRPr>
          </a:p>
        </p:txBody>
      </p:sp>
    </p:spTree>
    <p:extLst>
      <p:ext uri="{BB962C8B-B14F-4D97-AF65-F5344CB8AC3E}">
        <p14:creationId xmlns:p14="http://schemas.microsoft.com/office/powerpoint/2010/main" val="297771862"/>
      </p:ext>
    </p:extLst>
  </p:cSld>
  <p:clrMapOvr>
    <a:masterClrMapping/>
  </p:clrMapOvr>
  <p:transition spd="slow">
    <p:push dir="u"/>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FB35CFDA-3226-4806-B0F4-BAB88B821B28}"/>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 xmlns:a16="http://schemas.microsoft.com/office/drawing/2014/main" id="{1465C8D8-3AF7-4357-A13C-A5F5BD45FA89}"/>
              </a:ext>
            </a:extLst>
          </p:cNvPr>
          <p:cNvSpPr/>
          <p:nvPr/>
        </p:nvSpPr>
        <p:spPr>
          <a:xfrm>
            <a:off x="10279519" y="5903000"/>
            <a:ext cx="462200" cy="462200"/>
          </a:xfrm>
          <a:prstGeom prst="rect">
            <a:avLst/>
          </a:prstGeom>
          <a:pattFill prst="wdUpDiag">
            <a:fgClr>
              <a:schemeClr val="bg1"/>
            </a:fgClr>
            <a:bgClr>
              <a:schemeClr val="accent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a:extLst>
              <a:ext uri="{FF2B5EF4-FFF2-40B4-BE49-F238E27FC236}">
                <a16:creationId xmlns="" xmlns:a16="http://schemas.microsoft.com/office/drawing/2014/main" id="{E9267D6A-EDE3-4D78-B10C-9136C1968840}"/>
              </a:ext>
            </a:extLst>
          </p:cNvPr>
          <p:cNvSpPr/>
          <p:nvPr/>
        </p:nvSpPr>
        <p:spPr>
          <a:xfrm>
            <a:off x="1460660" y="4488337"/>
            <a:ext cx="462200" cy="462200"/>
          </a:xfrm>
          <a:prstGeom prst="rect">
            <a:avLst/>
          </a:prstGeom>
          <a:pattFill prst="wdUpDiag">
            <a:fgClr>
              <a:schemeClr val="bg1"/>
            </a:fgClr>
            <a:bgClr>
              <a:schemeClr val="accent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任意多边形: 形状 4">
            <a:extLst>
              <a:ext uri="{FF2B5EF4-FFF2-40B4-BE49-F238E27FC236}">
                <a16:creationId xmlns="" xmlns:a16="http://schemas.microsoft.com/office/drawing/2014/main" id="{73E3632F-EB30-41BB-AE17-55E760409DDE}"/>
              </a:ext>
            </a:extLst>
          </p:cNvPr>
          <p:cNvSpPr/>
          <p:nvPr/>
        </p:nvSpPr>
        <p:spPr>
          <a:xfrm>
            <a:off x="6530534" y="3665610"/>
            <a:ext cx="4100653" cy="560832"/>
          </a:xfrm>
          <a:custGeom>
            <a:avLst/>
            <a:gdLst>
              <a:gd name="connsiteX0" fmla="*/ 0 w 4100653"/>
              <a:gd name="connsiteY0" fmla="*/ 0 h 560832"/>
              <a:gd name="connsiteX1" fmla="*/ 4084394 w 4100653"/>
              <a:gd name="connsiteY1" fmla="*/ 0 h 560832"/>
              <a:gd name="connsiteX2" fmla="*/ 4100653 w 4100653"/>
              <a:gd name="connsiteY2" fmla="*/ 16259 h 560832"/>
              <a:gd name="connsiteX3" fmla="*/ 4100653 w 4100653"/>
              <a:gd name="connsiteY3" fmla="*/ 544573 h 560832"/>
              <a:gd name="connsiteX4" fmla="*/ 4084394 w 4100653"/>
              <a:gd name="connsiteY4" fmla="*/ 560832 h 560832"/>
              <a:gd name="connsiteX5" fmla="*/ 30570 w 4100653"/>
              <a:gd name="connsiteY5" fmla="*/ 560832 h 560832"/>
              <a:gd name="connsiteX6" fmla="*/ 64922 w 4100653"/>
              <a:gd name="connsiteY6" fmla="*/ 532489 h 560832"/>
              <a:gd name="connsiteX7" fmla="*/ 164951 w 4100653"/>
              <a:gd name="connsiteY7" fmla="*/ 290998 h 560832"/>
              <a:gd name="connsiteX8" fmla="*/ 14378 w 4100653"/>
              <a:gd name="connsiteY8" fmla="*/ 7804 h 56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00653" h="560832">
                <a:moveTo>
                  <a:pt x="0" y="0"/>
                </a:moveTo>
                <a:lnTo>
                  <a:pt x="4084394" y="0"/>
                </a:lnTo>
                <a:cubicBezTo>
                  <a:pt x="4093374" y="0"/>
                  <a:pt x="4100653" y="7279"/>
                  <a:pt x="4100653" y="16259"/>
                </a:cubicBezTo>
                <a:lnTo>
                  <a:pt x="4100653" y="544573"/>
                </a:lnTo>
                <a:cubicBezTo>
                  <a:pt x="4100653" y="553553"/>
                  <a:pt x="4093374" y="560832"/>
                  <a:pt x="4084394" y="560832"/>
                </a:cubicBezTo>
                <a:lnTo>
                  <a:pt x="30570" y="560832"/>
                </a:lnTo>
                <a:lnTo>
                  <a:pt x="64922" y="532489"/>
                </a:lnTo>
                <a:cubicBezTo>
                  <a:pt x="126725" y="470686"/>
                  <a:pt x="164951" y="385306"/>
                  <a:pt x="164951" y="290998"/>
                </a:cubicBezTo>
                <a:cubicBezTo>
                  <a:pt x="164951" y="173113"/>
                  <a:pt x="105223" y="69178"/>
                  <a:pt x="14378" y="7804"/>
                </a:cubicBezTo>
                <a:close/>
              </a:path>
            </a:pathLst>
          </a:custGeom>
          <a:noFill/>
          <a:ln w="0">
            <a:solidFill>
              <a:schemeClr val="accent3"/>
            </a:solidFill>
            <a:prstDash val="dash"/>
          </a:ln>
          <a:effectLst>
            <a:outerShdw blurRad="762000" sx="105000" sy="105000" algn="ctr" rotWithShape="0">
              <a:schemeClr val="accent1">
                <a:alpha val="1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 name="矩形: 圆角 5">
            <a:extLst>
              <a:ext uri="{FF2B5EF4-FFF2-40B4-BE49-F238E27FC236}">
                <a16:creationId xmlns="" xmlns:a16="http://schemas.microsoft.com/office/drawing/2014/main" id="{27B45F45-583E-4069-93C8-934A0D6917FC}"/>
              </a:ext>
            </a:extLst>
          </p:cNvPr>
          <p:cNvSpPr/>
          <p:nvPr/>
        </p:nvSpPr>
        <p:spPr>
          <a:xfrm>
            <a:off x="1546860" y="1620982"/>
            <a:ext cx="9098280" cy="1711242"/>
          </a:xfrm>
          <a:prstGeom prst="roundRect">
            <a:avLst>
              <a:gd name="adj" fmla="val 2899"/>
            </a:avLst>
          </a:prstGeom>
          <a:solidFill>
            <a:schemeClr val="bg1">
              <a:lumMod val="95000"/>
            </a:schemeClr>
          </a:solidFill>
          <a:ln w="0">
            <a:noFill/>
          </a:ln>
          <a:effectLst>
            <a:outerShdw blurRad="254000" algn="ctr" rotWithShape="0">
              <a:prstClr val="black">
                <a:alpha val="10000"/>
              </a:prst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7" name="矩形 6">
            <a:extLst>
              <a:ext uri="{FF2B5EF4-FFF2-40B4-BE49-F238E27FC236}">
                <a16:creationId xmlns="" xmlns:a16="http://schemas.microsoft.com/office/drawing/2014/main" id="{FD4BB642-E075-4F47-B071-1A34BFCC0A4A}"/>
              </a:ext>
            </a:extLst>
          </p:cNvPr>
          <p:cNvSpPr/>
          <p:nvPr/>
        </p:nvSpPr>
        <p:spPr>
          <a:xfrm>
            <a:off x="5285522" y="1741998"/>
            <a:ext cx="1620957" cy="523220"/>
          </a:xfrm>
          <a:prstGeom prst="rect">
            <a:avLst/>
          </a:prstGeom>
        </p:spPr>
        <p:txBody>
          <a:bodyPr wrap="none">
            <a:spAutoFit/>
          </a:bodyPr>
          <a:lstStyle/>
          <a:p>
            <a:r>
              <a:rPr lang="zh-CN" altLang="en-US" sz="2800" b="1" dirty="0">
                <a:solidFill>
                  <a:schemeClr val="tx1">
                    <a:lumMod val="85000"/>
                    <a:lumOff val="15000"/>
                  </a:schemeClr>
                </a:solidFill>
                <a:latin typeface="+mj-ea"/>
                <a:ea typeface="+mj-ea"/>
              </a:rPr>
              <a:t>输入标题</a:t>
            </a:r>
          </a:p>
        </p:txBody>
      </p:sp>
      <p:sp>
        <p:nvSpPr>
          <p:cNvPr id="8" name="矩形 7">
            <a:extLst>
              <a:ext uri="{FF2B5EF4-FFF2-40B4-BE49-F238E27FC236}">
                <a16:creationId xmlns="" xmlns:a16="http://schemas.microsoft.com/office/drawing/2014/main" id="{B6C65C29-A210-4FDD-9BF6-1189C7BEE806}"/>
              </a:ext>
            </a:extLst>
          </p:cNvPr>
          <p:cNvSpPr/>
          <p:nvPr/>
        </p:nvSpPr>
        <p:spPr>
          <a:xfrm>
            <a:off x="2987041" y="2525266"/>
            <a:ext cx="6217918" cy="658257"/>
          </a:xfrm>
          <a:prstGeom prst="rect">
            <a:avLst/>
          </a:prstGeom>
        </p:spPr>
        <p:txBody>
          <a:bodyPr wrap="square">
            <a:spAutoFit/>
          </a:bodyPr>
          <a:lstStyle/>
          <a:p>
            <a:pPr algn="ctr">
              <a:lnSpc>
                <a:spcPct val="120000"/>
              </a:lnSpc>
            </a:pPr>
            <a:r>
              <a:rPr lang="zh-CN" altLang="en-US" sz="1600" spc="120" dirty="0">
                <a:latin typeface="+mn-ea"/>
              </a:rPr>
              <a:t>请在这里输入你的内容请在这里输入你的内容请在这里输入你的内容请在这里输入你的内容</a:t>
            </a:r>
          </a:p>
        </p:txBody>
      </p:sp>
      <p:cxnSp>
        <p:nvCxnSpPr>
          <p:cNvPr id="9" name="直接连接符 8">
            <a:extLst>
              <a:ext uri="{FF2B5EF4-FFF2-40B4-BE49-F238E27FC236}">
                <a16:creationId xmlns="" xmlns:a16="http://schemas.microsoft.com/office/drawing/2014/main" id="{E78188AB-088D-4001-BBDE-4E5252156969}"/>
              </a:ext>
            </a:extLst>
          </p:cNvPr>
          <p:cNvCxnSpPr>
            <a:cxnSpLocks/>
          </p:cNvCxnSpPr>
          <p:nvPr/>
        </p:nvCxnSpPr>
        <p:spPr>
          <a:xfrm>
            <a:off x="5843959" y="2326178"/>
            <a:ext cx="504082"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0" name="椭圆 9">
            <a:extLst>
              <a:ext uri="{FF2B5EF4-FFF2-40B4-BE49-F238E27FC236}">
                <a16:creationId xmlns="" xmlns:a16="http://schemas.microsoft.com/office/drawing/2014/main" id="{CB173701-C608-4984-AA61-BCEAC3312FB1}"/>
              </a:ext>
            </a:extLst>
          </p:cNvPr>
          <p:cNvSpPr/>
          <p:nvPr/>
        </p:nvSpPr>
        <p:spPr>
          <a:xfrm>
            <a:off x="5815584" y="3675744"/>
            <a:ext cx="560832" cy="560832"/>
          </a:xfrm>
          <a:prstGeom prst="ellipse">
            <a:avLst/>
          </a:prstGeom>
          <a:solidFill>
            <a:schemeClr val="bg1"/>
          </a:solidFill>
          <a:ln w="0">
            <a:solidFill>
              <a:schemeClr val="accent3"/>
            </a:solidFill>
            <a:prstDash val="dash"/>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1" name="任意多边形: 形状 10">
            <a:extLst>
              <a:ext uri="{FF2B5EF4-FFF2-40B4-BE49-F238E27FC236}">
                <a16:creationId xmlns="" xmlns:a16="http://schemas.microsoft.com/office/drawing/2014/main" id="{0105BE26-2BE9-4950-82D7-97FA7582621B}"/>
              </a:ext>
            </a:extLst>
          </p:cNvPr>
          <p:cNvSpPr/>
          <p:nvPr/>
        </p:nvSpPr>
        <p:spPr>
          <a:xfrm>
            <a:off x="5969702" y="3862578"/>
            <a:ext cx="252595" cy="252595"/>
          </a:xfrm>
          <a:custGeom>
            <a:avLst/>
            <a:gdLst>
              <a:gd name="connsiteX0" fmla="*/ 0 w 885504"/>
              <a:gd name="connsiteY0" fmla="*/ 0 h 885506"/>
              <a:gd name="connsiteX1" fmla="*/ 60193 w 885504"/>
              <a:gd name="connsiteY1" fmla="*/ 72955 h 885506"/>
              <a:gd name="connsiteX2" fmla="*/ 442753 w 885504"/>
              <a:gd name="connsiteY2" fmla="*/ 231416 h 885506"/>
              <a:gd name="connsiteX3" fmla="*/ 825313 w 885504"/>
              <a:gd name="connsiteY3" fmla="*/ 72955 h 885506"/>
              <a:gd name="connsiteX4" fmla="*/ 885504 w 885504"/>
              <a:gd name="connsiteY4" fmla="*/ 4 h 885506"/>
              <a:gd name="connsiteX5" fmla="*/ 442752 w 885504"/>
              <a:gd name="connsiteY5" fmla="*/ 885506 h 8855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5504" h="885506">
                <a:moveTo>
                  <a:pt x="0" y="0"/>
                </a:moveTo>
                <a:lnTo>
                  <a:pt x="60193" y="72955"/>
                </a:lnTo>
                <a:cubicBezTo>
                  <a:pt x="158099" y="170860"/>
                  <a:pt x="293354" y="231416"/>
                  <a:pt x="442753" y="231416"/>
                </a:cubicBezTo>
                <a:cubicBezTo>
                  <a:pt x="592152" y="231416"/>
                  <a:pt x="727407" y="170860"/>
                  <a:pt x="825313" y="72955"/>
                </a:cubicBezTo>
                <a:lnTo>
                  <a:pt x="885504" y="4"/>
                </a:lnTo>
                <a:lnTo>
                  <a:pt x="442752" y="885506"/>
                </a:lnTo>
                <a:close/>
              </a:path>
            </a:pathLst>
          </a:custGeom>
          <a:solidFill>
            <a:schemeClr val="accent3"/>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2" name="任意多边形: 形状 11">
            <a:extLst>
              <a:ext uri="{FF2B5EF4-FFF2-40B4-BE49-F238E27FC236}">
                <a16:creationId xmlns="" xmlns:a16="http://schemas.microsoft.com/office/drawing/2014/main" id="{BF796498-0383-42EE-AF53-29E88EE4D406}"/>
              </a:ext>
            </a:extLst>
          </p:cNvPr>
          <p:cNvSpPr/>
          <p:nvPr/>
        </p:nvSpPr>
        <p:spPr>
          <a:xfrm>
            <a:off x="1546860" y="4580096"/>
            <a:ext cx="9098280" cy="1711242"/>
          </a:xfrm>
          <a:custGeom>
            <a:avLst/>
            <a:gdLst>
              <a:gd name="connsiteX0" fmla="*/ 49609 w 9098280"/>
              <a:gd name="connsiteY0" fmla="*/ 0 h 1711242"/>
              <a:gd name="connsiteX1" fmla="*/ 4298416 w 9098280"/>
              <a:gd name="connsiteY1" fmla="*/ 0 h 1711242"/>
              <a:gd name="connsiteX2" fmla="*/ 4325009 w 9098280"/>
              <a:gd name="connsiteY2" fmla="*/ 32231 h 1711242"/>
              <a:gd name="connsiteX3" fmla="*/ 4549140 w 9098280"/>
              <a:gd name="connsiteY3" fmla="*/ 125069 h 1711242"/>
              <a:gd name="connsiteX4" fmla="*/ 4773272 w 9098280"/>
              <a:gd name="connsiteY4" fmla="*/ 32231 h 1711242"/>
              <a:gd name="connsiteX5" fmla="*/ 4799865 w 9098280"/>
              <a:gd name="connsiteY5" fmla="*/ 0 h 1711242"/>
              <a:gd name="connsiteX6" fmla="*/ 9048671 w 9098280"/>
              <a:gd name="connsiteY6" fmla="*/ 0 h 1711242"/>
              <a:gd name="connsiteX7" fmla="*/ 9098280 w 9098280"/>
              <a:gd name="connsiteY7" fmla="*/ 49609 h 1711242"/>
              <a:gd name="connsiteX8" fmla="*/ 9098280 w 9098280"/>
              <a:gd name="connsiteY8" fmla="*/ 1661633 h 1711242"/>
              <a:gd name="connsiteX9" fmla="*/ 9048671 w 9098280"/>
              <a:gd name="connsiteY9" fmla="*/ 1711242 h 1711242"/>
              <a:gd name="connsiteX10" fmla="*/ 49609 w 9098280"/>
              <a:gd name="connsiteY10" fmla="*/ 1711242 h 1711242"/>
              <a:gd name="connsiteX11" fmla="*/ 0 w 9098280"/>
              <a:gd name="connsiteY11" fmla="*/ 1661633 h 1711242"/>
              <a:gd name="connsiteX12" fmla="*/ 0 w 9098280"/>
              <a:gd name="connsiteY12" fmla="*/ 49609 h 1711242"/>
              <a:gd name="connsiteX13" fmla="*/ 49609 w 9098280"/>
              <a:gd name="connsiteY13" fmla="*/ 0 h 1711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9098280" h="1711242">
                <a:moveTo>
                  <a:pt x="49609" y="0"/>
                </a:moveTo>
                <a:lnTo>
                  <a:pt x="4298416" y="0"/>
                </a:lnTo>
                <a:lnTo>
                  <a:pt x="4325009" y="32231"/>
                </a:lnTo>
                <a:cubicBezTo>
                  <a:pt x="4382369" y="89591"/>
                  <a:pt x="4461611" y="125069"/>
                  <a:pt x="4549140" y="125069"/>
                </a:cubicBezTo>
                <a:cubicBezTo>
                  <a:pt x="4636669" y="125069"/>
                  <a:pt x="4715912" y="89591"/>
                  <a:pt x="4773272" y="32231"/>
                </a:cubicBezTo>
                <a:lnTo>
                  <a:pt x="4799865" y="0"/>
                </a:lnTo>
                <a:lnTo>
                  <a:pt x="9048671" y="0"/>
                </a:lnTo>
                <a:cubicBezTo>
                  <a:pt x="9076069" y="0"/>
                  <a:pt x="9098280" y="22211"/>
                  <a:pt x="9098280" y="49609"/>
                </a:cubicBezTo>
                <a:lnTo>
                  <a:pt x="9098280" y="1661633"/>
                </a:lnTo>
                <a:cubicBezTo>
                  <a:pt x="9098280" y="1689031"/>
                  <a:pt x="9076069" y="1711242"/>
                  <a:pt x="9048671" y="1711242"/>
                </a:cubicBezTo>
                <a:lnTo>
                  <a:pt x="49609" y="1711242"/>
                </a:lnTo>
                <a:cubicBezTo>
                  <a:pt x="22211" y="1711242"/>
                  <a:pt x="0" y="1689031"/>
                  <a:pt x="0" y="1661633"/>
                </a:cubicBezTo>
                <a:lnTo>
                  <a:pt x="0" y="49609"/>
                </a:lnTo>
                <a:cubicBezTo>
                  <a:pt x="0" y="22211"/>
                  <a:pt x="22211" y="0"/>
                  <a:pt x="49609" y="0"/>
                </a:cubicBezTo>
                <a:close/>
              </a:path>
            </a:pathLst>
          </a:custGeom>
          <a:solidFill>
            <a:schemeClr val="accent1"/>
          </a:solidFill>
          <a:ln w="0">
            <a:noFill/>
          </a:ln>
          <a:effectLst>
            <a:outerShdw blurRad="762000" sx="103000" sy="103000" algn="ctr" rotWithShape="0">
              <a:schemeClr val="accent1">
                <a:alpha val="1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3" name="椭圆 12">
            <a:extLst>
              <a:ext uri="{FF2B5EF4-FFF2-40B4-BE49-F238E27FC236}">
                <a16:creationId xmlns="" xmlns:a16="http://schemas.microsoft.com/office/drawing/2014/main" id="{F4BBCB25-4033-4BAF-8D52-FEF9918DCE91}"/>
              </a:ext>
            </a:extLst>
          </p:cNvPr>
          <p:cNvSpPr/>
          <p:nvPr/>
        </p:nvSpPr>
        <p:spPr>
          <a:xfrm>
            <a:off x="5405237" y="4805914"/>
            <a:ext cx="1381526" cy="1381526"/>
          </a:xfrm>
          <a:prstGeom prst="ellipse">
            <a:avLst/>
          </a:prstGeom>
          <a:noFill/>
          <a:ln w="0">
            <a:gradFill>
              <a:gsLst>
                <a:gs pos="17000">
                  <a:srgbClr val="FFFFFF">
                    <a:alpha val="0"/>
                  </a:srgbClr>
                </a:gs>
                <a:gs pos="82000">
                  <a:schemeClr val="bg1">
                    <a:alpha val="0"/>
                  </a:schemeClr>
                </a:gs>
                <a:gs pos="0">
                  <a:schemeClr val="bg1"/>
                </a:gs>
                <a:gs pos="100000">
                  <a:schemeClr val="bg1"/>
                </a:gs>
              </a:gsLst>
              <a:lin ang="0" scaled="0"/>
            </a:gradFill>
            <a:prstDash val="soli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4" name="矩形 13">
            <a:extLst>
              <a:ext uri="{FF2B5EF4-FFF2-40B4-BE49-F238E27FC236}">
                <a16:creationId xmlns="" xmlns:a16="http://schemas.microsoft.com/office/drawing/2014/main" id="{477CF723-91FB-4ABF-BF9D-3AA8AF131739}"/>
              </a:ext>
            </a:extLst>
          </p:cNvPr>
          <p:cNvSpPr/>
          <p:nvPr/>
        </p:nvSpPr>
        <p:spPr>
          <a:xfrm>
            <a:off x="5680501" y="5097435"/>
            <a:ext cx="830997" cy="830997"/>
          </a:xfrm>
          <a:prstGeom prst="rect">
            <a:avLst/>
          </a:prstGeom>
        </p:spPr>
        <p:txBody>
          <a:bodyPr wrap="none">
            <a:spAutoFit/>
          </a:bodyPr>
          <a:lstStyle/>
          <a:p>
            <a:pPr algn="ctr"/>
            <a:r>
              <a:rPr lang="zh-CN" altLang="en-US" sz="2400" b="1" spc="120" dirty="0">
                <a:solidFill>
                  <a:schemeClr val="bg1"/>
                </a:solidFill>
                <a:latin typeface="+mj-ea"/>
                <a:ea typeface="+mj-ea"/>
              </a:rPr>
              <a:t>输入</a:t>
            </a:r>
            <a:endParaRPr lang="en-US" altLang="zh-CN" sz="2400" b="1" spc="120" dirty="0">
              <a:solidFill>
                <a:schemeClr val="bg1"/>
              </a:solidFill>
              <a:latin typeface="+mj-ea"/>
              <a:ea typeface="+mj-ea"/>
            </a:endParaRPr>
          </a:p>
          <a:p>
            <a:pPr algn="ctr"/>
            <a:r>
              <a:rPr lang="zh-CN" altLang="en-US" sz="2400" b="1" spc="120" dirty="0">
                <a:solidFill>
                  <a:schemeClr val="bg1"/>
                </a:solidFill>
                <a:latin typeface="+mj-ea"/>
                <a:ea typeface="+mj-ea"/>
              </a:rPr>
              <a:t>标题</a:t>
            </a:r>
            <a:endParaRPr lang="zh-CN" altLang="en-US" sz="2400" b="1" dirty="0">
              <a:solidFill>
                <a:schemeClr val="bg1"/>
              </a:solidFill>
              <a:latin typeface="+mj-ea"/>
              <a:ea typeface="+mj-ea"/>
            </a:endParaRPr>
          </a:p>
        </p:txBody>
      </p:sp>
      <p:sp>
        <p:nvSpPr>
          <p:cNvPr id="15" name="椭圆 14">
            <a:extLst>
              <a:ext uri="{FF2B5EF4-FFF2-40B4-BE49-F238E27FC236}">
                <a16:creationId xmlns="" xmlns:a16="http://schemas.microsoft.com/office/drawing/2014/main" id="{4865C81F-B712-4CFE-85D4-FF40833357F1}"/>
              </a:ext>
            </a:extLst>
          </p:cNvPr>
          <p:cNvSpPr/>
          <p:nvPr/>
        </p:nvSpPr>
        <p:spPr>
          <a:xfrm>
            <a:off x="5212080" y="4612757"/>
            <a:ext cx="1767840" cy="1767840"/>
          </a:xfrm>
          <a:prstGeom prst="ellipse">
            <a:avLst/>
          </a:prstGeom>
          <a:noFill/>
          <a:ln w="3175">
            <a:gradFill>
              <a:gsLst>
                <a:gs pos="3000">
                  <a:srgbClr val="FFFFFF">
                    <a:alpha val="0"/>
                  </a:srgbClr>
                </a:gs>
                <a:gs pos="97000">
                  <a:schemeClr val="bg1">
                    <a:alpha val="0"/>
                  </a:schemeClr>
                </a:gs>
                <a:gs pos="0">
                  <a:schemeClr val="bg1">
                    <a:alpha val="50000"/>
                  </a:schemeClr>
                </a:gs>
                <a:gs pos="100000">
                  <a:schemeClr val="bg1">
                    <a:alpha val="50000"/>
                  </a:schemeClr>
                </a:gs>
              </a:gsLst>
              <a:lin ang="0" scaled="0"/>
            </a:gradFill>
            <a:prstDash val="soli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pic>
        <p:nvPicPr>
          <p:cNvPr id="16" name="图片 15">
            <a:extLst>
              <a:ext uri="{FF2B5EF4-FFF2-40B4-BE49-F238E27FC236}">
                <a16:creationId xmlns="" xmlns:a16="http://schemas.microsoft.com/office/drawing/2014/main" id="{F59C7906-A461-46CB-8156-D43904BA19C3}"/>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1546860" y="5666773"/>
            <a:ext cx="9098280" cy="624565"/>
          </a:xfrm>
          <a:custGeom>
            <a:avLst/>
            <a:gdLst>
              <a:gd name="connsiteX0" fmla="*/ 0 w 9098280"/>
              <a:gd name="connsiteY0" fmla="*/ 0 h 624565"/>
              <a:gd name="connsiteX1" fmla="*/ 9098280 w 9098280"/>
              <a:gd name="connsiteY1" fmla="*/ 0 h 624565"/>
              <a:gd name="connsiteX2" fmla="*/ 9098280 w 9098280"/>
              <a:gd name="connsiteY2" fmla="*/ 574956 h 624565"/>
              <a:gd name="connsiteX3" fmla="*/ 9048671 w 9098280"/>
              <a:gd name="connsiteY3" fmla="*/ 624565 h 624565"/>
              <a:gd name="connsiteX4" fmla="*/ 49609 w 9098280"/>
              <a:gd name="connsiteY4" fmla="*/ 624565 h 624565"/>
              <a:gd name="connsiteX5" fmla="*/ 0 w 9098280"/>
              <a:gd name="connsiteY5" fmla="*/ 574956 h 6245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98280" h="624565">
                <a:moveTo>
                  <a:pt x="0" y="0"/>
                </a:moveTo>
                <a:lnTo>
                  <a:pt x="9098280" y="0"/>
                </a:lnTo>
                <a:lnTo>
                  <a:pt x="9098280" y="574956"/>
                </a:lnTo>
                <a:cubicBezTo>
                  <a:pt x="9098280" y="602354"/>
                  <a:pt x="9076069" y="624565"/>
                  <a:pt x="9048671" y="624565"/>
                </a:cubicBezTo>
                <a:lnTo>
                  <a:pt x="49609" y="624565"/>
                </a:lnTo>
                <a:cubicBezTo>
                  <a:pt x="22211" y="624565"/>
                  <a:pt x="0" y="602354"/>
                  <a:pt x="0" y="574956"/>
                </a:cubicBezTo>
                <a:close/>
              </a:path>
            </a:pathLst>
          </a:custGeom>
        </p:spPr>
      </p:pic>
      <p:sp>
        <p:nvSpPr>
          <p:cNvPr id="17" name="任意多边形: 形状 16">
            <a:extLst>
              <a:ext uri="{FF2B5EF4-FFF2-40B4-BE49-F238E27FC236}">
                <a16:creationId xmlns="" xmlns:a16="http://schemas.microsoft.com/office/drawing/2014/main" id="{B6D0A073-2DC0-47EB-88FD-DF822DC71041}"/>
              </a:ext>
            </a:extLst>
          </p:cNvPr>
          <p:cNvSpPr/>
          <p:nvPr/>
        </p:nvSpPr>
        <p:spPr>
          <a:xfrm flipH="1">
            <a:off x="1540061" y="3663078"/>
            <a:ext cx="4100653" cy="560832"/>
          </a:xfrm>
          <a:custGeom>
            <a:avLst/>
            <a:gdLst>
              <a:gd name="connsiteX0" fmla="*/ 0 w 4100653"/>
              <a:gd name="connsiteY0" fmla="*/ 0 h 560832"/>
              <a:gd name="connsiteX1" fmla="*/ 4084394 w 4100653"/>
              <a:gd name="connsiteY1" fmla="*/ 0 h 560832"/>
              <a:gd name="connsiteX2" fmla="*/ 4100653 w 4100653"/>
              <a:gd name="connsiteY2" fmla="*/ 16259 h 560832"/>
              <a:gd name="connsiteX3" fmla="*/ 4100653 w 4100653"/>
              <a:gd name="connsiteY3" fmla="*/ 544573 h 560832"/>
              <a:gd name="connsiteX4" fmla="*/ 4084394 w 4100653"/>
              <a:gd name="connsiteY4" fmla="*/ 560832 h 560832"/>
              <a:gd name="connsiteX5" fmla="*/ 30570 w 4100653"/>
              <a:gd name="connsiteY5" fmla="*/ 560832 h 560832"/>
              <a:gd name="connsiteX6" fmla="*/ 64922 w 4100653"/>
              <a:gd name="connsiteY6" fmla="*/ 532489 h 560832"/>
              <a:gd name="connsiteX7" fmla="*/ 164951 w 4100653"/>
              <a:gd name="connsiteY7" fmla="*/ 290998 h 560832"/>
              <a:gd name="connsiteX8" fmla="*/ 14378 w 4100653"/>
              <a:gd name="connsiteY8" fmla="*/ 7804 h 560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100653" h="560832">
                <a:moveTo>
                  <a:pt x="0" y="0"/>
                </a:moveTo>
                <a:lnTo>
                  <a:pt x="4084394" y="0"/>
                </a:lnTo>
                <a:cubicBezTo>
                  <a:pt x="4093374" y="0"/>
                  <a:pt x="4100653" y="7279"/>
                  <a:pt x="4100653" y="16259"/>
                </a:cubicBezTo>
                <a:lnTo>
                  <a:pt x="4100653" y="544573"/>
                </a:lnTo>
                <a:cubicBezTo>
                  <a:pt x="4100653" y="553553"/>
                  <a:pt x="4093374" y="560832"/>
                  <a:pt x="4084394" y="560832"/>
                </a:cubicBezTo>
                <a:lnTo>
                  <a:pt x="30570" y="560832"/>
                </a:lnTo>
                <a:lnTo>
                  <a:pt x="64922" y="532489"/>
                </a:lnTo>
                <a:cubicBezTo>
                  <a:pt x="126725" y="470686"/>
                  <a:pt x="164951" y="385306"/>
                  <a:pt x="164951" y="290998"/>
                </a:cubicBezTo>
                <a:cubicBezTo>
                  <a:pt x="164951" y="173113"/>
                  <a:pt x="105223" y="69178"/>
                  <a:pt x="14378" y="7804"/>
                </a:cubicBezTo>
                <a:close/>
              </a:path>
            </a:pathLst>
          </a:custGeom>
          <a:noFill/>
          <a:ln w="0">
            <a:solidFill>
              <a:schemeClr val="accent3"/>
            </a:solidFill>
            <a:prstDash val="dash"/>
          </a:ln>
          <a:effectLst>
            <a:outerShdw blurRad="762000" sx="105000" sy="105000" algn="ctr" rotWithShape="0">
              <a:schemeClr val="accent1">
                <a:alpha val="1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8" name="文本框 17">
            <a:extLst>
              <a:ext uri="{FF2B5EF4-FFF2-40B4-BE49-F238E27FC236}">
                <a16:creationId xmlns="" xmlns:a16="http://schemas.microsoft.com/office/drawing/2014/main" id="{EBEF0680-1277-478F-9490-4A23E722B576}"/>
              </a:ext>
            </a:extLst>
          </p:cNvPr>
          <p:cNvSpPr txBox="1"/>
          <p:nvPr/>
        </p:nvSpPr>
        <p:spPr>
          <a:xfrm>
            <a:off x="3172303" y="3755462"/>
            <a:ext cx="1813560" cy="369332"/>
          </a:xfrm>
          <a:prstGeom prst="rect">
            <a:avLst/>
          </a:prstGeom>
          <a:noFill/>
        </p:spPr>
        <p:txBody>
          <a:bodyPr wrap="square" rtlCol="0">
            <a:spAutoFit/>
          </a:bodyPr>
          <a:lstStyle/>
          <a:p>
            <a:r>
              <a:rPr lang="zh-CN" altLang="en-US" dirty="0"/>
              <a:t>输入一小段内容</a:t>
            </a:r>
          </a:p>
        </p:txBody>
      </p:sp>
      <p:sp>
        <p:nvSpPr>
          <p:cNvPr id="19" name="文本框 18">
            <a:extLst>
              <a:ext uri="{FF2B5EF4-FFF2-40B4-BE49-F238E27FC236}">
                <a16:creationId xmlns="" xmlns:a16="http://schemas.microsoft.com/office/drawing/2014/main" id="{11E7845D-F9B9-4B6F-A187-0EBEB1672541}"/>
              </a:ext>
            </a:extLst>
          </p:cNvPr>
          <p:cNvSpPr txBox="1"/>
          <p:nvPr/>
        </p:nvSpPr>
        <p:spPr>
          <a:xfrm>
            <a:off x="7148654" y="3755462"/>
            <a:ext cx="1813560" cy="369332"/>
          </a:xfrm>
          <a:prstGeom prst="rect">
            <a:avLst/>
          </a:prstGeom>
          <a:noFill/>
        </p:spPr>
        <p:txBody>
          <a:bodyPr wrap="square" rtlCol="0">
            <a:spAutoFit/>
          </a:bodyPr>
          <a:lstStyle/>
          <a:p>
            <a:r>
              <a:rPr lang="zh-CN" altLang="en-US" dirty="0"/>
              <a:t>输入一小段内容</a:t>
            </a:r>
          </a:p>
        </p:txBody>
      </p:sp>
      <p:sp>
        <p:nvSpPr>
          <p:cNvPr id="20" name="矩形 19">
            <a:extLst>
              <a:ext uri="{FF2B5EF4-FFF2-40B4-BE49-F238E27FC236}">
                <a16:creationId xmlns="" xmlns:a16="http://schemas.microsoft.com/office/drawing/2014/main" id="{3CE8EF67-1E13-462A-8401-FE93A21CB287}"/>
              </a:ext>
            </a:extLst>
          </p:cNvPr>
          <p:cNvSpPr/>
          <p:nvPr/>
        </p:nvSpPr>
        <p:spPr>
          <a:xfrm>
            <a:off x="2084331" y="4973443"/>
            <a:ext cx="2786494" cy="953723"/>
          </a:xfrm>
          <a:prstGeom prst="rect">
            <a:avLst/>
          </a:prstGeom>
        </p:spPr>
        <p:txBody>
          <a:bodyPr wrap="square">
            <a:spAutoFit/>
          </a:bodyPr>
          <a:lstStyle/>
          <a:p>
            <a:pPr algn="r">
              <a:lnSpc>
                <a:spcPct val="120000"/>
              </a:lnSpc>
            </a:pPr>
            <a:r>
              <a:rPr lang="zh-CN" altLang="en-US" sz="1600" spc="120" dirty="0">
                <a:solidFill>
                  <a:schemeClr val="bg1"/>
                </a:solidFill>
                <a:latin typeface="+mn-ea"/>
              </a:rPr>
              <a:t>请在这里输入你的内容请在这里输入你的内容请在这里输入你的内容</a:t>
            </a:r>
          </a:p>
        </p:txBody>
      </p:sp>
      <p:sp>
        <p:nvSpPr>
          <p:cNvPr id="21" name="矩形 20">
            <a:extLst>
              <a:ext uri="{FF2B5EF4-FFF2-40B4-BE49-F238E27FC236}">
                <a16:creationId xmlns="" xmlns:a16="http://schemas.microsoft.com/office/drawing/2014/main" id="{4012B3A4-431B-44BD-93FA-630416A91CD2}"/>
              </a:ext>
            </a:extLst>
          </p:cNvPr>
          <p:cNvSpPr/>
          <p:nvPr/>
        </p:nvSpPr>
        <p:spPr>
          <a:xfrm>
            <a:off x="7321175" y="4973443"/>
            <a:ext cx="2786494" cy="953723"/>
          </a:xfrm>
          <a:prstGeom prst="rect">
            <a:avLst/>
          </a:prstGeom>
        </p:spPr>
        <p:txBody>
          <a:bodyPr wrap="square">
            <a:spAutoFit/>
          </a:bodyPr>
          <a:lstStyle/>
          <a:p>
            <a:pPr>
              <a:lnSpc>
                <a:spcPct val="120000"/>
              </a:lnSpc>
            </a:pPr>
            <a:r>
              <a:rPr lang="zh-CN" altLang="en-US" sz="1600" spc="120" dirty="0">
                <a:solidFill>
                  <a:schemeClr val="bg1"/>
                </a:solidFill>
                <a:latin typeface="+mn-ea"/>
              </a:rPr>
              <a:t>请在这里输入你的内容请在这里输入你的内容请在这里输入你的内容</a:t>
            </a:r>
          </a:p>
        </p:txBody>
      </p:sp>
    </p:spTree>
    <p:extLst>
      <p:ext uri="{BB962C8B-B14F-4D97-AF65-F5344CB8AC3E}">
        <p14:creationId xmlns:p14="http://schemas.microsoft.com/office/powerpoint/2010/main" val="713295143"/>
      </p:ext>
    </p:extLst>
  </p:cSld>
  <p:clrMapOvr>
    <a:masterClrMapping/>
  </p:clrMapOvr>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6604ED33-B12F-4B73-B699-BC974439732B}"/>
              </a:ext>
            </a:extLst>
          </p:cNvPr>
          <p:cNvSpPr>
            <a:spLocks noGrp="1"/>
          </p:cNvSpPr>
          <p:nvPr>
            <p:ph type="body" sz="quarter" idx="10"/>
          </p:nvPr>
        </p:nvSpPr>
        <p:spPr/>
        <p:txBody>
          <a:bodyPr/>
          <a:lstStyle/>
          <a:p>
            <a:r>
              <a:rPr lang="zh-CN" altLang="en-US" dirty="0"/>
              <a:t>使用教程</a:t>
            </a:r>
          </a:p>
        </p:txBody>
      </p:sp>
      <p:sp>
        <p:nvSpPr>
          <p:cNvPr id="3" name="文本框 2">
            <a:extLst>
              <a:ext uri="{FF2B5EF4-FFF2-40B4-BE49-F238E27FC236}">
                <a16:creationId xmlns="" xmlns:a16="http://schemas.microsoft.com/office/drawing/2014/main" id="{C17D86DB-B5F7-45CE-9EB2-B71C1A73BBF2}"/>
              </a:ext>
            </a:extLst>
          </p:cNvPr>
          <p:cNvSpPr txBox="1"/>
          <p:nvPr/>
        </p:nvSpPr>
        <p:spPr>
          <a:xfrm>
            <a:off x="5257800" y="1438603"/>
            <a:ext cx="1676400" cy="523220"/>
          </a:xfrm>
          <a:prstGeom prst="rect">
            <a:avLst/>
          </a:prstGeom>
          <a:noFill/>
        </p:spPr>
        <p:txBody>
          <a:bodyPr wrap="square" rtlCol="0">
            <a:spAutoFit/>
          </a:bodyPr>
          <a:lstStyle/>
          <a:p>
            <a:r>
              <a:rPr lang="zh-CN" altLang="en-US" sz="2800" b="1" dirty="0">
                <a:gradFill>
                  <a:gsLst>
                    <a:gs pos="0">
                      <a:schemeClr val="accent1"/>
                    </a:gs>
                    <a:gs pos="100000">
                      <a:schemeClr val="accent2"/>
                    </a:gs>
                  </a:gsLst>
                  <a:lin ang="5400000" scaled="1"/>
                </a:gradFill>
              </a:rPr>
              <a:t>一键换色</a:t>
            </a:r>
          </a:p>
        </p:txBody>
      </p:sp>
      <p:cxnSp>
        <p:nvCxnSpPr>
          <p:cNvPr id="4" name="直接箭头连接符 3">
            <a:extLst>
              <a:ext uri="{FF2B5EF4-FFF2-40B4-BE49-F238E27FC236}">
                <a16:creationId xmlns="" xmlns:a16="http://schemas.microsoft.com/office/drawing/2014/main" id="{A1CC776E-7F54-4A90-AEAD-41DEDD5D293E}"/>
              </a:ext>
            </a:extLst>
          </p:cNvPr>
          <p:cNvCxnSpPr>
            <a:cxnSpLocks/>
          </p:cNvCxnSpPr>
          <p:nvPr/>
        </p:nvCxnSpPr>
        <p:spPr>
          <a:xfrm>
            <a:off x="0" y="2619265"/>
            <a:ext cx="12192000" cy="0"/>
          </a:xfrm>
          <a:prstGeom prst="straightConnector1">
            <a:avLst/>
          </a:prstGeom>
          <a:ln w="60325">
            <a:tailEnd type="triangle"/>
          </a:ln>
        </p:spPr>
        <p:style>
          <a:lnRef idx="1">
            <a:schemeClr val="accent1"/>
          </a:lnRef>
          <a:fillRef idx="0">
            <a:schemeClr val="accent1"/>
          </a:fillRef>
          <a:effectRef idx="0">
            <a:schemeClr val="accent1"/>
          </a:effectRef>
          <a:fontRef idx="minor">
            <a:schemeClr val="tx1"/>
          </a:fontRef>
        </p:style>
      </p:cxnSp>
      <p:sp>
        <p:nvSpPr>
          <p:cNvPr id="5" name="椭圆 4">
            <a:extLst>
              <a:ext uri="{FF2B5EF4-FFF2-40B4-BE49-F238E27FC236}">
                <a16:creationId xmlns="" xmlns:a16="http://schemas.microsoft.com/office/drawing/2014/main" id="{79F0DACD-0DAE-4C29-866B-DA72AEAB8D23}"/>
              </a:ext>
            </a:extLst>
          </p:cNvPr>
          <p:cNvSpPr/>
          <p:nvPr/>
        </p:nvSpPr>
        <p:spPr>
          <a:xfrm>
            <a:off x="2503782" y="2529265"/>
            <a:ext cx="180000" cy="180000"/>
          </a:xfrm>
          <a:prstGeom prst="ellipse">
            <a:avLst/>
          </a:prstGeom>
          <a:solidFill>
            <a:schemeClr val="accent4"/>
          </a:solidFill>
          <a:ln w="31750">
            <a:solidFill>
              <a:schemeClr val="accent1"/>
            </a:solidFill>
          </a:ln>
          <a:effectLst>
            <a:innerShdw blurRad="38100" dist="38100" dir="13500000">
              <a:prstClr val="black">
                <a:alpha val="6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6" name="椭圆 5">
            <a:extLst>
              <a:ext uri="{FF2B5EF4-FFF2-40B4-BE49-F238E27FC236}">
                <a16:creationId xmlns="" xmlns:a16="http://schemas.microsoft.com/office/drawing/2014/main" id="{1156AD23-B2DA-4D72-83F3-0676AF4755E6}"/>
              </a:ext>
            </a:extLst>
          </p:cNvPr>
          <p:cNvSpPr/>
          <p:nvPr/>
        </p:nvSpPr>
        <p:spPr>
          <a:xfrm>
            <a:off x="6090427" y="2515673"/>
            <a:ext cx="180000" cy="180000"/>
          </a:xfrm>
          <a:prstGeom prst="ellipse">
            <a:avLst/>
          </a:prstGeom>
          <a:solidFill>
            <a:schemeClr val="accent4"/>
          </a:solidFill>
          <a:ln w="31750">
            <a:solidFill>
              <a:schemeClr val="accent1"/>
            </a:solidFill>
          </a:ln>
          <a:effectLst>
            <a:innerShdw blurRad="38100" dist="38100" dir="13500000">
              <a:prstClr val="black">
                <a:alpha val="6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7" name="椭圆 6">
            <a:extLst>
              <a:ext uri="{FF2B5EF4-FFF2-40B4-BE49-F238E27FC236}">
                <a16:creationId xmlns="" xmlns:a16="http://schemas.microsoft.com/office/drawing/2014/main" id="{BD3F90E8-11CA-4A94-AB8D-777262391906}"/>
              </a:ext>
            </a:extLst>
          </p:cNvPr>
          <p:cNvSpPr/>
          <p:nvPr/>
        </p:nvSpPr>
        <p:spPr>
          <a:xfrm>
            <a:off x="9666912" y="2529265"/>
            <a:ext cx="180000" cy="180000"/>
          </a:xfrm>
          <a:prstGeom prst="ellipse">
            <a:avLst/>
          </a:prstGeom>
          <a:solidFill>
            <a:schemeClr val="accent4"/>
          </a:solidFill>
          <a:ln w="31750">
            <a:solidFill>
              <a:schemeClr val="accent1"/>
            </a:solidFill>
          </a:ln>
          <a:effectLst>
            <a:innerShdw blurRad="38100" dist="38100" dir="13500000">
              <a:prstClr val="black">
                <a:alpha val="6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10" name="文本框 9">
            <a:extLst>
              <a:ext uri="{FF2B5EF4-FFF2-40B4-BE49-F238E27FC236}">
                <a16:creationId xmlns="" xmlns:a16="http://schemas.microsoft.com/office/drawing/2014/main" id="{C24E3EAD-9C9C-47F5-B9FB-A9D8A95C13CC}"/>
              </a:ext>
            </a:extLst>
          </p:cNvPr>
          <p:cNvSpPr txBox="1"/>
          <p:nvPr/>
        </p:nvSpPr>
        <p:spPr>
          <a:xfrm>
            <a:off x="2175782" y="2083526"/>
            <a:ext cx="1016000" cy="369332"/>
          </a:xfrm>
          <a:prstGeom prst="rect">
            <a:avLst/>
          </a:prstGeom>
          <a:noFill/>
        </p:spPr>
        <p:txBody>
          <a:bodyPr wrap="square" rtlCol="0">
            <a:spAutoFit/>
          </a:bodyPr>
          <a:lstStyle/>
          <a:p>
            <a:r>
              <a:rPr lang="en-US" altLang="zh-CN" b="1" i="1" dirty="0"/>
              <a:t>STEP 1</a:t>
            </a:r>
            <a:endParaRPr lang="zh-CN" altLang="en-US" b="1" i="1" dirty="0"/>
          </a:p>
        </p:txBody>
      </p:sp>
      <p:sp>
        <p:nvSpPr>
          <p:cNvPr id="11" name="文本框 10">
            <a:extLst>
              <a:ext uri="{FF2B5EF4-FFF2-40B4-BE49-F238E27FC236}">
                <a16:creationId xmlns="" xmlns:a16="http://schemas.microsoft.com/office/drawing/2014/main" id="{4E1A0ACB-451B-488E-8C63-529C4B9208AA}"/>
              </a:ext>
            </a:extLst>
          </p:cNvPr>
          <p:cNvSpPr txBox="1"/>
          <p:nvPr/>
        </p:nvSpPr>
        <p:spPr>
          <a:xfrm>
            <a:off x="5672427" y="2083526"/>
            <a:ext cx="1016000" cy="369332"/>
          </a:xfrm>
          <a:prstGeom prst="rect">
            <a:avLst/>
          </a:prstGeom>
          <a:noFill/>
        </p:spPr>
        <p:txBody>
          <a:bodyPr wrap="square" rtlCol="0">
            <a:spAutoFit/>
          </a:bodyPr>
          <a:lstStyle/>
          <a:p>
            <a:r>
              <a:rPr lang="en-US" altLang="zh-CN" b="1" i="1" dirty="0"/>
              <a:t>STEP 2</a:t>
            </a:r>
            <a:endParaRPr lang="zh-CN" altLang="en-US" b="1" i="1" dirty="0"/>
          </a:p>
        </p:txBody>
      </p:sp>
      <p:sp>
        <p:nvSpPr>
          <p:cNvPr id="12" name="文本框 11">
            <a:extLst>
              <a:ext uri="{FF2B5EF4-FFF2-40B4-BE49-F238E27FC236}">
                <a16:creationId xmlns="" xmlns:a16="http://schemas.microsoft.com/office/drawing/2014/main" id="{32B5DF52-5770-435F-B0B6-1C1D06133597}"/>
              </a:ext>
            </a:extLst>
          </p:cNvPr>
          <p:cNvSpPr txBox="1"/>
          <p:nvPr/>
        </p:nvSpPr>
        <p:spPr>
          <a:xfrm>
            <a:off x="9248912" y="2083526"/>
            <a:ext cx="1016000" cy="369332"/>
          </a:xfrm>
          <a:prstGeom prst="rect">
            <a:avLst/>
          </a:prstGeom>
          <a:noFill/>
        </p:spPr>
        <p:txBody>
          <a:bodyPr wrap="square" rtlCol="0">
            <a:spAutoFit/>
          </a:bodyPr>
          <a:lstStyle/>
          <a:p>
            <a:r>
              <a:rPr lang="en-US" altLang="zh-CN" b="1" i="1" dirty="0"/>
              <a:t>STEP 3</a:t>
            </a:r>
            <a:endParaRPr lang="zh-CN" altLang="en-US" b="1" i="1" dirty="0"/>
          </a:p>
        </p:txBody>
      </p:sp>
      <p:pic>
        <p:nvPicPr>
          <p:cNvPr id="14" name="图片 13" descr="社交网络的手机截图&#10;&#10;描述已自动生成">
            <a:extLst>
              <a:ext uri="{FF2B5EF4-FFF2-40B4-BE49-F238E27FC236}">
                <a16:creationId xmlns="" xmlns:a16="http://schemas.microsoft.com/office/drawing/2014/main" id="{4EF1A994-2504-4F88-B681-A7DF904A92D9}"/>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9595" r="16164"/>
          <a:stretch/>
        </p:blipFill>
        <p:spPr>
          <a:xfrm>
            <a:off x="661231" y="2958528"/>
            <a:ext cx="3872064" cy="673672"/>
          </a:xfrm>
          <a:prstGeom prst="rect">
            <a:avLst/>
          </a:prstGeom>
          <a:effectLst>
            <a:outerShdw blurRad="190500" algn="ctr" rotWithShape="0">
              <a:prstClr val="black">
                <a:alpha val="10000"/>
              </a:prstClr>
            </a:outerShdw>
          </a:effectLst>
        </p:spPr>
      </p:pic>
      <p:pic>
        <p:nvPicPr>
          <p:cNvPr id="16" name="图片 15" descr="手机屏幕截图&#10;&#10;描述已自动生成">
            <a:extLst>
              <a:ext uri="{FF2B5EF4-FFF2-40B4-BE49-F238E27FC236}">
                <a16:creationId xmlns="" xmlns:a16="http://schemas.microsoft.com/office/drawing/2014/main" id="{2FF6EB20-1749-4BDA-8D62-D8B3D67F86D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152916" y="2958528"/>
            <a:ext cx="2055022" cy="1019123"/>
          </a:xfrm>
          <a:prstGeom prst="rect">
            <a:avLst/>
          </a:prstGeom>
          <a:effectLst>
            <a:outerShdw blurRad="190500" algn="ctr" rotWithShape="0">
              <a:prstClr val="black">
                <a:alpha val="10000"/>
              </a:prstClr>
            </a:outerShdw>
          </a:effectLst>
        </p:spPr>
      </p:pic>
      <p:pic>
        <p:nvPicPr>
          <p:cNvPr id="18" name="图片 17" descr="手机屏幕截图&#10;&#10;描述已自动生成">
            <a:extLst>
              <a:ext uri="{FF2B5EF4-FFF2-40B4-BE49-F238E27FC236}">
                <a16:creationId xmlns="" xmlns:a16="http://schemas.microsoft.com/office/drawing/2014/main" id="{D5DB481B-7F4A-4774-9CA2-E3AFB9240624}"/>
              </a:ext>
            </a:extLst>
          </p:cNvPr>
          <p:cNvPicPr>
            <a:picLocks noChangeAspect="1"/>
          </p:cNvPicPr>
          <p:nvPr/>
        </p:nvPicPr>
        <p:blipFill rotWithShape="1">
          <a:blip r:embed="rId5" cstate="email">
            <a:extLst>
              <a:ext uri="{28A0092B-C50C-407E-A947-70E740481C1C}">
                <a14:useLocalDpi xmlns:a14="http://schemas.microsoft.com/office/drawing/2010/main"/>
              </a:ext>
            </a:extLst>
          </a:blip>
          <a:srcRect b="56550"/>
          <a:stretch/>
        </p:blipFill>
        <p:spPr>
          <a:xfrm>
            <a:off x="8986558" y="2958528"/>
            <a:ext cx="1540705" cy="1636380"/>
          </a:xfrm>
          <a:prstGeom prst="rect">
            <a:avLst/>
          </a:prstGeom>
          <a:effectLst>
            <a:outerShdw blurRad="190500" algn="ctr" rotWithShape="0">
              <a:prstClr val="black">
                <a:alpha val="10000"/>
              </a:prstClr>
            </a:outerShdw>
          </a:effectLst>
        </p:spPr>
      </p:pic>
      <p:sp>
        <p:nvSpPr>
          <p:cNvPr id="19" name="文本框 18">
            <a:extLst>
              <a:ext uri="{FF2B5EF4-FFF2-40B4-BE49-F238E27FC236}">
                <a16:creationId xmlns="" xmlns:a16="http://schemas.microsoft.com/office/drawing/2014/main" id="{29C30F35-4235-44BE-80CE-EEC7A995BC12}"/>
              </a:ext>
            </a:extLst>
          </p:cNvPr>
          <p:cNvSpPr txBox="1"/>
          <p:nvPr/>
        </p:nvSpPr>
        <p:spPr>
          <a:xfrm>
            <a:off x="780222" y="4880486"/>
            <a:ext cx="3627120" cy="307777"/>
          </a:xfrm>
          <a:prstGeom prst="rect">
            <a:avLst/>
          </a:prstGeom>
          <a:noFill/>
        </p:spPr>
        <p:txBody>
          <a:bodyPr wrap="square" rtlCol="0">
            <a:spAutoFit/>
          </a:bodyPr>
          <a:lstStyle/>
          <a:p>
            <a:pPr algn="ctr"/>
            <a:r>
              <a:rPr lang="zh-CN" altLang="en-US" sz="1400" dirty="0"/>
              <a:t>依次点击</a:t>
            </a:r>
            <a:r>
              <a:rPr lang="en-US" altLang="zh-CN" sz="1400" dirty="0"/>
              <a:t>【</a:t>
            </a:r>
            <a:r>
              <a:rPr lang="zh-CN" altLang="en-US" sz="1400" dirty="0"/>
              <a:t>设计</a:t>
            </a:r>
            <a:r>
              <a:rPr lang="en-US" altLang="zh-CN" sz="1400" dirty="0"/>
              <a:t>】-【</a:t>
            </a:r>
            <a:r>
              <a:rPr lang="zh-CN" altLang="en-US" sz="1400" dirty="0"/>
              <a:t>变体</a:t>
            </a:r>
            <a:r>
              <a:rPr lang="en-US" altLang="zh-CN" sz="1400" dirty="0"/>
              <a:t>】</a:t>
            </a:r>
            <a:r>
              <a:rPr lang="zh-CN" altLang="en-US" sz="1400" dirty="0"/>
              <a:t>中的下拉框按钮</a:t>
            </a:r>
          </a:p>
        </p:txBody>
      </p:sp>
      <p:sp>
        <p:nvSpPr>
          <p:cNvPr id="20" name="文本框 19">
            <a:extLst>
              <a:ext uri="{FF2B5EF4-FFF2-40B4-BE49-F238E27FC236}">
                <a16:creationId xmlns="" xmlns:a16="http://schemas.microsoft.com/office/drawing/2014/main" id="{D3635F3D-5D90-4539-BB64-121E4F255741}"/>
              </a:ext>
            </a:extLst>
          </p:cNvPr>
          <p:cNvSpPr txBox="1"/>
          <p:nvPr/>
        </p:nvSpPr>
        <p:spPr>
          <a:xfrm>
            <a:off x="4793302" y="4880486"/>
            <a:ext cx="2774249" cy="307777"/>
          </a:xfrm>
          <a:prstGeom prst="rect">
            <a:avLst/>
          </a:prstGeom>
          <a:noFill/>
        </p:spPr>
        <p:txBody>
          <a:bodyPr wrap="square" rtlCol="0">
            <a:spAutoFit/>
          </a:bodyPr>
          <a:lstStyle/>
          <a:p>
            <a:pPr algn="ctr"/>
            <a:r>
              <a:rPr lang="zh-CN" altLang="en-US" sz="1400" dirty="0"/>
              <a:t>鼠标放置在</a:t>
            </a:r>
            <a:r>
              <a:rPr lang="en-US" altLang="zh-CN" sz="1400" dirty="0"/>
              <a:t>【</a:t>
            </a:r>
            <a:r>
              <a:rPr lang="zh-CN" altLang="en-US" sz="1400" dirty="0"/>
              <a:t>颜色</a:t>
            </a:r>
            <a:r>
              <a:rPr lang="en-US" altLang="zh-CN" sz="1400" dirty="0"/>
              <a:t>】</a:t>
            </a:r>
            <a:endParaRPr lang="zh-CN" altLang="en-US" sz="1400" dirty="0"/>
          </a:p>
        </p:txBody>
      </p:sp>
      <p:sp>
        <p:nvSpPr>
          <p:cNvPr id="21" name="文本框 20">
            <a:extLst>
              <a:ext uri="{FF2B5EF4-FFF2-40B4-BE49-F238E27FC236}">
                <a16:creationId xmlns="" xmlns:a16="http://schemas.microsoft.com/office/drawing/2014/main" id="{FDC09E48-B9A7-4A25-A892-0BBD71023DAB}"/>
              </a:ext>
            </a:extLst>
          </p:cNvPr>
          <p:cNvSpPr txBox="1"/>
          <p:nvPr/>
        </p:nvSpPr>
        <p:spPr>
          <a:xfrm>
            <a:off x="8369787" y="4883723"/>
            <a:ext cx="2774249" cy="307777"/>
          </a:xfrm>
          <a:prstGeom prst="rect">
            <a:avLst/>
          </a:prstGeom>
          <a:noFill/>
        </p:spPr>
        <p:txBody>
          <a:bodyPr wrap="square" rtlCol="0">
            <a:spAutoFit/>
          </a:bodyPr>
          <a:lstStyle/>
          <a:p>
            <a:pPr algn="ctr"/>
            <a:r>
              <a:rPr lang="zh-CN" altLang="en-US" sz="1400" dirty="0"/>
              <a:t>选取颜色</a:t>
            </a:r>
          </a:p>
        </p:txBody>
      </p:sp>
      <p:cxnSp>
        <p:nvCxnSpPr>
          <p:cNvPr id="17" name="直接连接符 16">
            <a:extLst>
              <a:ext uri="{FF2B5EF4-FFF2-40B4-BE49-F238E27FC236}">
                <a16:creationId xmlns="" xmlns:a16="http://schemas.microsoft.com/office/drawing/2014/main" id="{20EC8E96-620D-461D-A759-FC30598DE013}"/>
              </a:ext>
            </a:extLst>
          </p:cNvPr>
          <p:cNvCxnSpPr/>
          <p:nvPr/>
        </p:nvCxnSpPr>
        <p:spPr>
          <a:xfrm>
            <a:off x="5878286" y="1353172"/>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80948431"/>
      </p:ext>
    </p:extLst>
  </p:cSld>
  <p:clrMapOvr>
    <a:masterClrMapping/>
  </p:clrMapOvr>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BADE7FB3-3FE3-4A0F-BC8C-DF2C2BBF86DD}"/>
              </a:ext>
            </a:extLst>
          </p:cNvPr>
          <p:cNvSpPr>
            <a:spLocks noGrp="1"/>
          </p:cNvSpPr>
          <p:nvPr>
            <p:ph type="body" sz="quarter" idx="10"/>
          </p:nvPr>
        </p:nvSpPr>
        <p:spPr/>
        <p:txBody>
          <a:bodyPr>
            <a:normAutofit/>
          </a:bodyPr>
          <a:lstStyle/>
          <a:p>
            <a:r>
              <a:rPr lang="zh-CN" altLang="en-US" dirty="0"/>
              <a:t>使用教程</a:t>
            </a:r>
          </a:p>
        </p:txBody>
      </p:sp>
      <p:pic>
        <p:nvPicPr>
          <p:cNvPr id="6" name="图片 5" descr="电脑屏幕截图&#10;&#10;描述已自动生成">
            <a:extLst>
              <a:ext uri="{FF2B5EF4-FFF2-40B4-BE49-F238E27FC236}">
                <a16:creationId xmlns="" xmlns:a16="http://schemas.microsoft.com/office/drawing/2014/main" id="{AF589A2A-628C-49F3-B49F-082D341D96A1}"/>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2275415" y="1450594"/>
            <a:ext cx="3546095" cy="4433887"/>
          </a:xfrm>
          <a:prstGeom prst="rect">
            <a:avLst/>
          </a:prstGeom>
          <a:effectLst>
            <a:outerShdw blurRad="254000" algn="ctr" rotWithShape="0">
              <a:prstClr val="black">
                <a:alpha val="10000"/>
              </a:prstClr>
            </a:outerShdw>
          </a:effectLst>
        </p:spPr>
      </p:pic>
      <p:sp>
        <p:nvSpPr>
          <p:cNvPr id="8" name="文本框 7">
            <a:extLst>
              <a:ext uri="{FF2B5EF4-FFF2-40B4-BE49-F238E27FC236}">
                <a16:creationId xmlns="" xmlns:a16="http://schemas.microsoft.com/office/drawing/2014/main" id="{D626E53C-F058-4413-8B9C-B30A745B6D23}"/>
              </a:ext>
            </a:extLst>
          </p:cNvPr>
          <p:cNvSpPr txBox="1"/>
          <p:nvPr/>
        </p:nvSpPr>
        <p:spPr>
          <a:xfrm>
            <a:off x="6450496" y="2905780"/>
            <a:ext cx="3289852" cy="523220"/>
          </a:xfrm>
          <a:prstGeom prst="rect">
            <a:avLst/>
          </a:prstGeom>
          <a:noFill/>
        </p:spPr>
        <p:txBody>
          <a:bodyPr wrap="square" rtlCol="0">
            <a:spAutoFit/>
          </a:bodyPr>
          <a:lstStyle/>
          <a:p>
            <a:r>
              <a:rPr lang="zh-CN" altLang="en-US" sz="2800" b="1" dirty="0">
                <a:gradFill>
                  <a:gsLst>
                    <a:gs pos="0">
                      <a:schemeClr val="accent1"/>
                    </a:gs>
                    <a:gs pos="100000">
                      <a:schemeClr val="accent2"/>
                    </a:gs>
                  </a:gsLst>
                  <a:lin ang="5400000" scaled="1"/>
                </a:gradFill>
              </a:rPr>
              <a:t>快速添加</a:t>
            </a:r>
            <a:r>
              <a:rPr lang="en-US" altLang="zh-CN" sz="2800" b="1" dirty="0">
                <a:gradFill>
                  <a:gsLst>
                    <a:gs pos="0">
                      <a:schemeClr val="accent1"/>
                    </a:gs>
                    <a:gs pos="100000">
                      <a:schemeClr val="accent2"/>
                    </a:gs>
                  </a:gsLst>
                  <a:lin ang="5400000" scaled="1"/>
                </a:gradFill>
              </a:rPr>
              <a:t>【</a:t>
            </a:r>
            <a:r>
              <a:rPr lang="zh-CN" altLang="en-US" sz="2800" b="1" dirty="0">
                <a:gradFill>
                  <a:gsLst>
                    <a:gs pos="0">
                      <a:schemeClr val="accent1"/>
                    </a:gs>
                    <a:gs pos="100000">
                      <a:schemeClr val="accent2"/>
                    </a:gs>
                  </a:gsLst>
                  <a:lin ang="5400000" scaled="1"/>
                </a:gradFill>
              </a:rPr>
              <a:t>版式</a:t>
            </a:r>
            <a:r>
              <a:rPr lang="en-US" altLang="zh-CN" sz="2800" b="1" dirty="0">
                <a:gradFill>
                  <a:gsLst>
                    <a:gs pos="0">
                      <a:schemeClr val="accent1"/>
                    </a:gs>
                    <a:gs pos="100000">
                      <a:schemeClr val="accent2"/>
                    </a:gs>
                  </a:gsLst>
                  <a:lin ang="5400000" scaled="1"/>
                </a:gradFill>
              </a:rPr>
              <a:t>】</a:t>
            </a:r>
            <a:endParaRPr lang="zh-CN" altLang="en-US" sz="2800" b="1" dirty="0">
              <a:gradFill>
                <a:gsLst>
                  <a:gs pos="0">
                    <a:schemeClr val="accent1"/>
                  </a:gs>
                  <a:gs pos="100000">
                    <a:schemeClr val="accent2"/>
                  </a:gs>
                </a:gsLst>
                <a:lin ang="5400000" scaled="1"/>
              </a:gradFill>
            </a:endParaRPr>
          </a:p>
        </p:txBody>
      </p:sp>
      <p:cxnSp>
        <p:nvCxnSpPr>
          <p:cNvPr id="9" name="直接连接符 8">
            <a:extLst>
              <a:ext uri="{FF2B5EF4-FFF2-40B4-BE49-F238E27FC236}">
                <a16:creationId xmlns="" xmlns:a16="http://schemas.microsoft.com/office/drawing/2014/main" id="{1483E067-37C6-40BD-89D2-7073E9190E82}"/>
              </a:ext>
            </a:extLst>
          </p:cNvPr>
          <p:cNvCxnSpPr/>
          <p:nvPr/>
        </p:nvCxnSpPr>
        <p:spPr>
          <a:xfrm>
            <a:off x="6530008" y="2816794"/>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0" name="文本框 9">
            <a:extLst>
              <a:ext uri="{FF2B5EF4-FFF2-40B4-BE49-F238E27FC236}">
                <a16:creationId xmlns="" xmlns:a16="http://schemas.microsoft.com/office/drawing/2014/main" id="{1ECCE52A-EF1B-48F5-9692-EC05CC84C849}"/>
              </a:ext>
            </a:extLst>
          </p:cNvPr>
          <p:cNvSpPr txBox="1"/>
          <p:nvPr/>
        </p:nvSpPr>
        <p:spPr>
          <a:xfrm>
            <a:off x="6450496" y="3493054"/>
            <a:ext cx="4403035" cy="646331"/>
          </a:xfrm>
          <a:prstGeom prst="rect">
            <a:avLst/>
          </a:prstGeom>
          <a:noFill/>
        </p:spPr>
        <p:txBody>
          <a:bodyPr wrap="square" rtlCol="0">
            <a:spAutoFit/>
          </a:bodyPr>
          <a:lstStyle/>
          <a:p>
            <a:r>
              <a:rPr lang="zh-CN" altLang="en-US" dirty="0"/>
              <a:t>依次点击</a:t>
            </a:r>
            <a:r>
              <a:rPr lang="en-US" altLang="zh-CN" dirty="0"/>
              <a:t>【</a:t>
            </a:r>
            <a:r>
              <a:rPr lang="zh-CN" altLang="en-US" dirty="0"/>
              <a:t>开始</a:t>
            </a:r>
            <a:r>
              <a:rPr lang="en-US" altLang="zh-CN" dirty="0"/>
              <a:t>】-【</a:t>
            </a:r>
            <a:r>
              <a:rPr lang="zh-CN" altLang="en-US" dirty="0"/>
              <a:t>新建幻灯片</a:t>
            </a:r>
            <a:r>
              <a:rPr lang="en-US" altLang="zh-CN" dirty="0"/>
              <a:t>】</a:t>
            </a:r>
            <a:r>
              <a:rPr lang="zh-CN" altLang="en-US" dirty="0"/>
              <a:t>，即可快速添加想要的版式</a:t>
            </a:r>
          </a:p>
        </p:txBody>
      </p:sp>
    </p:spTree>
    <p:extLst>
      <p:ext uri="{BB962C8B-B14F-4D97-AF65-F5344CB8AC3E}">
        <p14:creationId xmlns:p14="http://schemas.microsoft.com/office/powerpoint/2010/main" val="2730150295"/>
      </p:ext>
    </p:extLst>
  </p:cSld>
  <p:clrMapOvr>
    <a:masterClrMapping/>
  </p:clrMapOvr>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933CC4FA-933A-4822-845B-9B35792DBED4}"/>
              </a:ext>
            </a:extLst>
          </p:cNvPr>
          <p:cNvSpPr>
            <a:spLocks noGrp="1"/>
          </p:cNvSpPr>
          <p:nvPr>
            <p:ph type="body" sz="quarter" idx="10"/>
          </p:nvPr>
        </p:nvSpPr>
        <p:spPr/>
        <p:txBody>
          <a:bodyPr>
            <a:normAutofit/>
          </a:bodyPr>
          <a:lstStyle/>
          <a:p>
            <a:r>
              <a:rPr lang="zh-CN" altLang="en-US" dirty="0"/>
              <a:t>使用教程</a:t>
            </a:r>
          </a:p>
        </p:txBody>
      </p:sp>
      <p:sp>
        <p:nvSpPr>
          <p:cNvPr id="3" name="文本框 2">
            <a:extLst>
              <a:ext uri="{FF2B5EF4-FFF2-40B4-BE49-F238E27FC236}">
                <a16:creationId xmlns="" xmlns:a16="http://schemas.microsoft.com/office/drawing/2014/main" id="{0280ED7F-3B1A-4450-A8DE-55AD3400EA52}"/>
              </a:ext>
            </a:extLst>
          </p:cNvPr>
          <p:cNvSpPr txBox="1"/>
          <p:nvPr/>
        </p:nvSpPr>
        <p:spPr>
          <a:xfrm>
            <a:off x="3965545" y="1438603"/>
            <a:ext cx="4260911" cy="523220"/>
          </a:xfrm>
          <a:prstGeom prst="rect">
            <a:avLst/>
          </a:prstGeom>
          <a:noFill/>
        </p:spPr>
        <p:txBody>
          <a:bodyPr wrap="square" rtlCol="0">
            <a:spAutoFit/>
          </a:bodyPr>
          <a:lstStyle/>
          <a:p>
            <a:r>
              <a:rPr lang="zh-CN" altLang="en-US" sz="2800" b="1" dirty="0">
                <a:gradFill>
                  <a:gsLst>
                    <a:gs pos="0">
                      <a:schemeClr val="accent1"/>
                    </a:gs>
                    <a:gs pos="100000">
                      <a:schemeClr val="accent2"/>
                    </a:gs>
                  </a:gsLst>
                  <a:lin ang="5400000" scaled="1"/>
                </a:gradFill>
              </a:rPr>
              <a:t>调整占位符中图片的位置</a:t>
            </a:r>
          </a:p>
        </p:txBody>
      </p:sp>
      <p:cxnSp>
        <p:nvCxnSpPr>
          <p:cNvPr id="4" name="直接箭头连接符 3">
            <a:extLst>
              <a:ext uri="{FF2B5EF4-FFF2-40B4-BE49-F238E27FC236}">
                <a16:creationId xmlns="" xmlns:a16="http://schemas.microsoft.com/office/drawing/2014/main" id="{0DB4C03A-91B7-4AC4-BC96-B4923920D2C6}"/>
              </a:ext>
            </a:extLst>
          </p:cNvPr>
          <p:cNvCxnSpPr>
            <a:cxnSpLocks/>
          </p:cNvCxnSpPr>
          <p:nvPr/>
        </p:nvCxnSpPr>
        <p:spPr>
          <a:xfrm>
            <a:off x="0" y="3185794"/>
            <a:ext cx="12192000" cy="0"/>
          </a:xfrm>
          <a:prstGeom prst="straightConnector1">
            <a:avLst/>
          </a:prstGeom>
          <a:ln w="60325">
            <a:tailEnd type="triangle"/>
          </a:ln>
        </p:spPr>
        <p:style>
          <a:lnRef idx="1">
            <a:schemeClr val="accent1"/>
          </a:lnRef>
          <a:fillRef idx="0">
            <a:schemeClr val="accent1"/>
          </a:fillRef>
          <a:effectRef idx="0">
            <a:schemeClr val="accent1"/>
          </a:effectRef>
          <a:fontRef idx="minor">
            <a:schemeClr val="tx1"/>
          </a:fontRef>
        </p:style>
      </p:cxnSp>
      <p:sp>
        <p:nvSpPr>
          <p:cNvPr id="5" name="椭圆 4">
            <a:extLst>
              <a:ext uri="{FF2B5EF4-FFF2-40B4-BE49-F238E27FC236}">
                <a16:creationId xmlns="" xmlns:a16="http://schemas.microsoft.com/office/drawing/2014/main" id="{C5AC8BEB-60DD-4E39-9B27-271E9F864070}"/>
              </a:ext>
            </a:extLst>
          </p:cNvPr>
          <p:cNvSpPr/>
          <p:nvPr/>
        </p:nvSpPr>
        <p:spPr>
          <a:xfrm>
            <a:off x="3552214" y="3105193"/>
            <a:ext cx="180000" cy="180000"/>
          </a:xfrm>
          <a:prstGeom prst="ellipse">
            <a:avLst/>
          </a:prstGeom>
          <a:solidFill>
            <a:schemeClr val="accent4"/>
          </a:solidFill>
          <a:ln w="31750">
            <a:solidFill>
              <a:schemeClr val="accent1"/>
            </a:solidFill>
          </a:ln>
          <a:effectLst>
            <a:innerShdw blurRad="38100" dist="38100" dir="13500000">
              <a:prstClr val="black">
                <a:alpha val="6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6" name="椭圆 5">
            <a:extLst>
              <a:ext uri="{FF2B5EF4-FFF2-40B4-BE49-F238E27FC236}">
                <a16:creationId xmlns="" xmlns:a16="http://schemas.microsoft.com/office/drawing/2014/main" id="{E6D2AE03-6A79-4E0E-9ABF-53C1516ACDAB}"/>
              </a:ext>
            </a:extLst>
          </p:cNvPr>
          <p:cNvSpPr/>
          <p:nvPr/>
        </p:nvSpPr>
        <p:spPr>
          <a:xfrm>
            <a:off x="8369787" y="3095794"/>
            <a:ext cx="180000" cy="180000"/>
          </a:xfrm>
          <a:prstGeom prst="ellipse">
            <a:avLst/>
          </a:prstGeom>
          <a:solidFill>
            <a:schemeClr val="accent4"/>
          </a:solidFill>
          <a:ln w="31750">
            <a:solidFill>
              <a:schemeClr val="accent1"/>
            </a:solidFill>
          </a:ln>
          <a:effectLst>
            <a:innerShdw blurRad="38100" dist="38100" dir="13500000">
              <a:prstClr val="black">
                <a:alpha val="6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8" name="文本框 7">
            <a:extLst>
              <a:ext uri="{FF2B5EF4-FFF2-40B4-BE49-F238E27FC236}">
                <a16:creationId xmlns="" xmlns:a16="http://schemas.microsoft.com/office/drawing/2014/main" id="{C0743E26-3448-4C60-8707-560733E40899}"/>
              </a:ext>
            </a:extLst>
          </p:cNvPr>
          <p:cNvSpPr txBox="1"/>
          <p:nvPr/>
        </p:nvSpPr>
        <p:spPr>
          <a:xfrm>
            <a:off x="3224214" y="2659454"/>
            <a:ext cx="1016000" cy="369332"/>
          </a:xfrm>
          <a:prstGeom prst="rect">
            <a:avLst/>
          </a:prstGeom>
          <a:noFill/>
        </p:spPr>
        <p:txBody>
          <a:bodyPr wrap="square" rtlCol="0">
            <a:spAutoFit/>
          </a:bodyPr>
          <a:lstStyle/>
          <a:p>
            <a:r>
              <a:rPr lang="en-US" altLang="zh-CN" b="1" i="1" dirty="0"/>
              <a:t>STEP 1</a:t>
            </a:r>
            <a:endParaRPr lang="zh-CN" altLang="en-US" b="1" i="1" dirty="0"/>
          </a:p>
        </p:txBody>
      </p:sp>
      <p:sp>
        <p:nvSpPr>
          <p:cNvPr id="9" name="文本框 8">
            <a:extLst>
              <a:ext uri="{FF2B5EF4-FFF2-40B4-BE49-F238E27FC236}">
                <a16:creationId xmlns="" xmlns:a16="http://schemas.microsoft.com/office/drawing/2014/main" id="{45B881FB-8EFE-4B39-AFA8-72EAB7BCF191}"/>
              </a:ext>
            </a:extLst>
          </p:cNvPr>
          <p:cNvSpPr txBox="1"/>
          <p:nvPr/>
        </p:nvSpPr>
        <p:spPr>
          <a:xfrm>
            <a:off x="7951787" y="2663647"/>
            <a:ext cx="1016000" cy="369332"/>
          </a:xfrm>
          <a:prstGeom prst="rect">
            <a:avLst/>
          </a:prstGeom>
          <a:noFill/>
        </p:spPr>
        <p:txBody>
          <a:bodyPr wrap="square" rtlCol="0">
            <a:spAutoFit/>
          </a:bodyPr>
          <a:lstStyle/>
          <a:p>
            <a:r>
              <a:rPr lang="en-US" altLang="zh-CN" b="1" i="1" dirty="0"/>
              <a:t>STEP 2</a:t>
            </a:r>
            <a:endParaRPr lang="zh-CN" altLang="en-US" b="1" i="1" dirty="0"/>
          </a:p>
        </p:txBody>
      </p:sp>
      <p:sp>
        <p:nvSpPr>
          <p:cNvPr id="14" name="文本框 13">
            <a:extLst>
              <a:ext uri="{FF2B5EF4-FFF2-40B4-BE49-F238E27FC236}">
                <a16:creationId xmlns="" xmlns:a16="http://schemas.microsoft.com/office/drawing/2014/main" id="{C90A7F48-70EE-433A-AD57-DA38E8262964}"/>
              </a:ext>
            </a:extLst>
          </p:cNvPr>
          <p:cNvSpPr txBox="1"/>
          <p:nvPr/>
        </p:nvSpPr>
        <p:spPr>
          <a:xfrm>
            <a:off x="1828654" y="5449586"/>
            <a:ext cx="3627120" cy="307777"/>
          </a:xfrm>
          <a:prstGeom prst="rect">
            <a:avLst/>
          </a:prstGeom>
          <a:noFill/>
        </p:spPr>
        <p:txBody>
          <a:bodyPr wrap="square" rtlCol="0">
            <a:spAutoFit/>
          </a:bodyPr>
          <a:lstStyle/>
          <a:p>
            <a:pPr algn="ctr"/>
            <a:r>
              <a:rPr lang="zh-CN" altLang="en-US" sz="1400" dirty="0"/>
              <a:t>先选中图片，依次点击</a:t>
            </a:r>
            <a:r>
              <a:rPr lang="en-US" altLang="zh-CN" sz="1400" dirty="0"/>
              <a:t>【</a:t>
            </a:r>
            <a:r>
              <a:rPr lang="zh-CN" altLang="en-US" sz="1400" dirty="0"/>
              <a:t>图片</a:t>
            </a:r>
            <a:r>
              <a:rPr lang="en-US" altLang="zh-CN" sz="1400" dirty="0"/>
              <a:t>】-【</a:t>
            </a:r>
            <a:r>
              <a:rPr lang="zh-CN" altLang="en-US" sz="1400" dirty="0"/>
              <a:t>裁剪</a:t>
            </a:r>
            <a:r>
              <a:rPr lang="en-US" altLang="zh-CN" sz="1400" dirty="0"/>
              <a:t>】</a:t>
            </a:r>
            <a:endParaRPr lang="zh-CN" altLang="en-US" sz="1400" dirty="0"/>
          </a:p>
        </p:txBody>
      </p:sp>
      <p:sp>
        <p:nvSpPr>
          <p:cNvPr id="15" name="文本框 14">
            <a:extLst>
              <a:ext uri="{FF2B5EF4-FFF2-40B4-BE49-F238E27FC236}">
                <a16:creationId xmlns="" xmlns:a16="http://schemas.microsoft.com/office/drawing/2014/main" id="{7B2FE1FA-1029-49FB-ADA7-BEF8586EDDD0}"/>
              </a:ext>
            </a:extLst>
          </p:cNvPr>
          <p:cNvSpPr txBox="1"/>
          <p:nvPr/>
        </p:nvSpPr>
        <p:spPr>
          <a:xfrm>
            <a:off x="7072662" y="5447015"/>
            <a:ext cx="2774249" cy="307777"/>
          </a:xfrm>
          <a:prstGeom prst="rect">
            <a:avLst/>
          </a:prstGeom>
          <a:noFill/>
        </p:spPr>
        <p:txBody>
          <a:bodyPr wrap="square" rtlCol="0">
            <a:spAutoFit/>
          </a:bodyPr>
          <a:lstStyle/>
          <a:p>
            <a:pPr algn="ctr"/>
            <a:r>
              <a:rPr lang="zh-CN" altLang="en-US" sz="1400" dirty="0"/>
              <a:t>拖动图片位置，调整至理想区域</a:t>
            </a:r>
          </a:p>
        </p:txBody>
      </p:sp>
      <p:cxnSp>
        <p:nvCxnSpPr>
          <p:cNvPr id="17" name="直接连接符 16">
            <a:extLst>
              <a:ext uri="{FF2B5EF4-FFF2-40B4-BE49-F238E27FC236}">
                <a16:creationId xmlns="" xmlns:a16="http://schemas.microsoft.com/office/drawing/2014/main" id="{3DE13ED4-F022-4130-B0A2-7BAB7E19A61D}"/>
              </a:ext>
            </a:extLst>
          </p:cNvPr>
          <p:cNvCxnSpPr/>
          <p:nvPr/>
        </p:nvCxnSpPr>
        <p:spPr>
          <a:xfrm>
            <a:off x="5878286" y="1353172"/>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8" name="文本框 17">
            <a:extLst>
              <a:ext uri="{FF2B5EF4-FFF2-40B4-BE49-F238E27FC236}">
                <a16:creationId xmlns="" xmlns:a16="http://schemas.microsoft.com/office/drawing/2014/main" id="{710AABBE-C786-4E55-B1BE-78B3587A7FFA}"/>
              </a:ext>
            </a:extLst>
          </p:cNvPr>
          <p:cNvSpPr txBox="1"/>
          <p:nvPr/>
        </p:nvSpPr>
        <p:spPr>
          <a:xfrm>
            <a:off x="2172431" y="2051823"/>
            <a:ext cx="7847139" cy="307777"/>
          </a:xfrm>
          <a:prstGeom prst="rect">
            <a:avLst/>
          </a:prstGeom>
          <a:noFill/>
        </p:spPr>
        <p:txBody>
          <a:bodyPr wrap="square" rtlCol="0">
            <a:spAutoFit/>
          </a:bodyPr>
          <a:lstStyle/>
          <a:p>
            <a:pPr algn="ctr"/>
            <a:r>
              <a:rPr lang="zh-CN" altLang="en-US" sz="1400" dirty="0"/>
              <a:t>可能在插入图片后发现显示的不是自己想要的区域，可以用</a:t>
            </a:r>
            <a:r>
              <a:rPr lang="en-US" altLang="zh-CN" sz="1400" dirty="0"/>
              <a:t>【</a:t>
            </a:r>
            <a:r>
              <a:rPr lang="zh-CN" altLang="en-US" sz="1400" dirty="0"/>
              <a:t>裁剪</a:t>
            </a:r>
            <a:r>
              <a:rPr lang="en-US" altLang="zh-CN" sz="1400" dirty="0"/>
              <a:t>】</a:t>
            </a:r>
            <a:r>
              <a:rPr lang="zh-CN" altLang="en-US" sz="1400" dirty="0"/>
              <a:t>功能进行调整，操作如下</a:t>
            </a:r>
          </a:p>
        </p:txBody>
      </p:sp>
      <p:pic>
        <p:nvPicPr>
          <p:cNvPr id="20" name="图片 19" descr="社交网络的手机截图&#10;&#10;描述已自动生成">
            <a:extLst>
              <a:ext uri="{FF2B5EF4-FFF2-40B4-BE49-F238E27FC236}">
                <a16:creationId xmlns="" xmlns:a16="http://schemas.microsoft.com/office/drawing/2014/main" id="{F88C0883-CBF1-4D0F-8876-B76B3356297C}"/>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0324" r="8991"/>
          <a:stretch/>
        </p:blipFill>
        <p:spPr>
          <a:xfrm>
            <a:off x="1848532" y="3428609"/>
            <a:ext cx="3611218" cy="768639"/>
          </a:xfrm>
          <a:prstGeom prst="rect">
            <a:avLst/>
          </a:prstGeom>
          <a:effectLst>
            <a:outerShdw blurRad="190500" algn="ctr" rotWithShape="0">
              <a:prstClr val="black">
                <a:alpha val="10000"/>
              </a:prstClr>
            </a:outerShdw>
          </a:effectLst>
        </p:spPr>
      </p:pic>
      <p:pic>
        <p:nvPicPr>
          <p:cNvPr id="22" name="图片 21" descr="一些文字和图片的手机截图&#10;&#10;描述已自动生成">
            <a:extLst>
              <a:ext uri="{FF2B5EF4-FFF2-40B4-BE49-F238E27FC236}">
                <a16:creationId xmlns="" xmlns:a16="http://schemas.microsoft.com/office/drawing/2014/main" id="{FC685284-475D-405A-A7DE-984E86950A4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963613" y="3428609"/>
            <a:ext cx="2971374" cy="1676409"/>
          </a:xfrm>
          <a:prstGeom prst="rect">
            <a:avLst/>
          </a:prstGeom>
          <a:effectLst>
            <a:outerShdw blurRad="190500" algn="ctr" rotWithShape="0">
              <a:prstClr val="black">
                <a:alpha val="10000"/>
              </a:prstClr>
            </a:outerShdw>
          </a:effectLst>
        </p:spPr>
      </p:pic>
    </p:spTree>
    <p:extLst>
      <p:ext uri="{BB962C8B-B14F-4D97-AF65-F5344CB8AC3E}">
        <p14:creationId xmlns:p14="http://schemas.microsoft.com/office/powerpoint/2010/main" val="2565159765"/>
      </p:ext>
    </p:extLst>
  </p:cSld>
  <p:clrMapOvr>
    <a:masterClrMapping/>
  </p:clrMapOvr>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10E2F9BF-C2B0-4A8D-8E5D-8F946B572236}"/>
              </a:ext>
            </a:extLst>
          </p:cNvPr>
          <p:cNvSpPr>
            <a:spLocks noGrp="1"/>
          </p:cNvSpPr>
          <p:nvPr>
            <p:ph type="body" sz="quarter" idx="10"/>
          </p:nvPr>
        </p:nvSpPr>
        <p:spPr/>
        <p:txBody>
          <a:bodyPr/>
          <a:lstStyle/>
          <a:p>
            <a:r>
              <a:rPr lang="zh-CN" altLang="en-US" dirty="0"/>
              <a:t>模板说明</a:t>
            </a:r>
          </a:p>
        </p:txBody>
      </p:sp>
      <p:sp>
        <p:nvSpPr>
          <p:cNvPr id="3" name="文本框 2">
            <a:extLst>
              <a:ext uri="{FF2B5EF4-FFF2-40B4-BE49-F238E27FC236}">
                <a16:creationId xmlns="" xmlns:a16="http://schemas.microsoft.com/office/drawing/2014/main" id="{2332FC79-4FFA-41C4-8823-FBBDB91787B4}"/>
              </a:ext>
            </a:extLst>
          </p:cNvPr>
          <p:cNvSpPr txBox="1"/>
          <p:nvPr/>
        </p:nvSpPr>
        <p:spPr>
          <a:xfrm>
            <a:off x="1033669" y="2136911"/>
            <a:ext cx="5198165" cy="1060931"/>
          </a:xfrm>
          <a:prstGeom prst="rect">
            <a:avLst/>
          </a:prstGeom>
          <a:noFill/>
        </p:spPr>
        <p:txBody>
          <a:bodyPr wrap="square" rtlCol="0">
            <a:spAutoFit/>
          </a:bodyPr>
          <a:lstStyle/>
          <a:p>
            <a:pPr>
              <a:lnSpc>
                <a:spcPct val="120000"/>
              </a:lnSpc>
            </a:pPr>
            <a:r>
              <a:rPr lang="zh-CN" altLang="en-US" spc="120" dirty="0">
                <a:solidFill>
                  <a:schemeClr val="tx1">
                    <a:lumMod val="65000"/>
                    <a:lumOff val="35000"/>
                  </a:schemeClr>
                </a:solidFill>
              </a:rPr>
              <a:t>作者</a:t>
            </a:r>
            <a:r>
              <a:rPr lang="en-US" altLang="zh-CN" spc="120" dirty="0">
                <a:solidFill>
                  <a:schemeClr val="tx1">
                    <a:lumMod val="65000"/>
                    <a:lumOff val="35000"/>
                  </a:schemeClr>
                </a:solidFill>
              </a:rPr>
              <a:t>【</a:t>
            </a:r>
            <a:r>
              <a:rPr lang="zh-CN" altLang="en-US" spc="120" dirty="0">
                <a:solidFill>
                  <a:schemeClr val="tx1">
                    <a:lumMod val="65000"/>
                    <a:lumOff val="35000"/>
                  </a:schemeClr>
                </a:solidFill>
              </a:rPr>
              <a:t>刘龙飞</a:t>
            </a:r>
            <a:r>
              <a:rPr lang="en-US" altLang="zh-CN" spc="120" dirty="0">
                <a:solidFill>
                  <a:schemeClr val="tx1">
                    <a:lumMod val="65000"/>
                    <a:lumOff val="35000"/>
                  </a:schemeClr>
                </a:solidFill>
              </a:rPr>
              <a:t>】</a:t>
            </a:r>
            <a:r>
              <a:rPr lang="zh-CN" altLang="en-US" spc="120" dirty="0">
                <a:solidFill>
                  <a:schemeClr val="tx1">
                    <a:lumMod val="65000"/>
                    <a:lumOff val="35000"/>
                  </a:schemeClr>
                </a:solidFill>
              </a:rPr>
              <a:t>，</a:t>
            </a:r>
            <a:r>
              <a:rPr lang="en-US" altLang="zh-CN" spc="120" dirty="0">
                <a:solidFill>
                  <a:schemeClr val="tx1">
                    <a:lumMod val="65000"/>
                    <a:lumOff val="35000"/>
                  </a:schemeClr>
                </a:solidFill>
              </a:rPr>
              <a:t>2014</a:t>
            </a:r>
            <a:r>
              <a:rPr lang="zh-CN" altLang="en-US" spc="120" dirty="0">
                <a:solidFill>
                  <a:schemeClr val="tx1">
                    <a:lumMod val="65000"/>
                    <a:lumOff val="35000"/>
                  </a:schemeClr>
                </a:solidFill>
              </a:rPr>
              <a:t>级四川大学本科生，</a:t>
            </a:r>
            <a:r>
              <a:rPr lang="en-US" altLang="zh-CN" spc="120" dirty="0">
                <a:solidFill>
                  <a:schemeClr val="tx1">
                    <a:lumMod val="65000"/>
                    <a:lumOff val="35000"/>
                  </a:schemeClr>
                </a:solidFill>
              </a:rPr>
              <a:t>2019</a:t>
            </a:r>
            <a:r>
              <a:rPr lang="zh-CN" altLang="en-US" spc="120" dirty="0">
                <a:solidFill>
                  <a:schemeClr val="tx1">
                    <a:lumMod val="65000"/>
                    <a:lumOff val="35000"/>
                  </a:schemeClr>
                </a:solidFill>
              </a:rPr>
              <a:t>级四川大学研究生，化学学院。</a:t>
            </a:r>
            <a:endParaRPr lang="en-US" altLang="zh-CN" spc="120" dirty="0">
              <a:solidFill>
                <a:schemeClr val="tx1">
                  <a:lumMod val="65000"/>
                  <a:lumOff val="35000"/>
                </a:schemeClr>
              </a:solidFill>
            </a:endParaRPr>
          </a:p>
          <a:p>
            <a:pPr>
              <a:lnSpc>
                <a:spcPct val="120000"/>
              </a:lnSpc>
            </a:pPr>
            <a:r>
              <a:rPr lang="zh-CN" altLang="en-US" spc="120" dirty="0">
                <a:solidFill>
                  <a:schemeClr val="tx1">
                    <a:lumMod val="65000"/>
                    <a:lumOff val="35000"/>
                  </a:schemeClr>
                </a:solidFill>
              </a:rPr>
              <a:t>仅以一点一技之长，送母校一份模板。</a:t>
            </a:r>
            <a:endParaRPr lang="en-US" altLang="zh-CN" spc="120" dirty="0">
              <a:solidFill>
                <a:schemeClr val="tx1">
                  <a:lumMod val="65000"/>
                  <a:lumOff val="35000"/>
                </a:schemeClr>
              </a:solidFill>
            </a:endParaRPr>
          </a:p>
        </p:txBody>
      </p:sp>
      <p:sp>
        <p:nvSpPr>
          <p:cNvPr id="4" name="文本框 3">
            <a:extLst>
              <a:ext uri="{FF2B5EF4-FFF2-40B4-BE49-F238E27FC236}">
                <a16:creationId xmlns="" xmlns:a16="http://schemas.microsoft.com/office/drawing/2014/main" id="{C3DC39C6-B880-4083-B90C-4611CFFA1C30}"/>
              </a:ext>
            </a:extLst>
          </p:cNvPr>
          <p:cNvSpPr txBox="1"/>
          <p:nvPr/>
        </p:nvSpPr>
        <p:spPr>
          <a:xfrm>
            <a:off x="1033669" y="1469380"/>
            <a:ext cx="1729408" cy="461665"/>
          </a:xfrm>
          <a:prstGeom prst="rect">
            <a:avLst/>
          </a:prstGeom>
          <a:noFill/>
        </p:spPr>
        <p:txBody>
          <a:bodyPr wrap="square" rtlCol="0">
            <a:spAutoFit/>
          </a:bodyPr>
          <a:lstStyle/>
          <a:p>
            <a:r>
              <a:rPr lang="zh-CN" altLang="en-US" sz="2400" b="1" dirty="0">
                <a:gradFill>
                  <a:gsLst>
                    <a:gs pos="0">
                      <a:schemeClr val="accent1"/>
                    </a:gs>
                    <a:gs pos="100000">
                      <a:schemeClr val="accent2"/>
                    </a:gs>
                  </a:gsLst>
                  <a:lin ang="5400000" scaled="1"/>
                </a:gradFill>
              </a:rPr>
              <a:t>作者信息</a:t>
            </a:r>
          </a:p>
        </p:txBody>
      </p:sp>
      <p:sp>
        <p:nvSpPr>
          <p:cNvPr id="5" name="文本框 4">
            <a:extLst>
              <a:ext uri="{FF2B5EF4-FFF2-40B4-BE49-F238E27FC236}">
                <a16:creationId xmlns="" xmlns:a16="http://schemas.microsoft.com/office/drawing/2014/main" id="{E17E255E-928F-4103-BBE7-F406E0FF239F}"/>
              </a:ext>
            </a:extLst>
          </p:cNvPr>
          <p:cNvSpPr txBox="1"/>
          <p:nvPr/>
        </p:nvSpPr>
        <p:spPr>
          <a:xfrm>
            <a:off x="1033669" y="3304318"/>
            <a:ext cx="864705" cy="394210"/>
          </a:xfrm>
          <a:prstGeom prst="rect">
            <a:avLst/>
          </a:prstGeom>
          <a:noFill/>
        </p:spPr>
        <p:txBody>
          <a:bodyPr wrap="square" rtlCol="0">
            <a:spAutoFit/>
          </a:bodyPr>
          <a:lstStyle/>
          <a:p>
            <a:pPr>
              <a:lnSpc>
                <a:spcPct val="120000"/>
              </a:lnSpc>
            </a:pPr>
            <a:r>
              <a:rPr lang="zh-CN" altLang="en-US" spc="120" dirty="0">
                <a:solidFill>
                  <a:schemeClr val="tx1">
                    <a:lumMod val="65000"/>
                    <a:lumOff val="35000"/>
                  </a:schemeClr>
                </a:solidFill>
              </a:rPr>
              <a:t>微信</a:t>
            </a:r>
            <a:endParaRPr lang="en-US" altLang="zh-CN" spc="120" dirty="0">
              <a:solidFill>
                <a:schemeClr val="tx1">
                  <a:lumMod val="65000"/>
                  <a:lumOff val="35000"/>
                </a:schemeClr>
              </a:solidFill>
            </a:endParaRPr>
          </a:p>
        </p:txBody>
      </p:sp>
      <p:pic>
        <p:nvPicPr>
          <p:cNvPr id="7" name="图片 6" descr="图片包含 游戏, 文字, 黑色&#10;&#10;描述已自动生成">
            <a:extLst>
              <a:ext uri="{FF2B5EF4-FFF2-40B4-BE49-F238E27FC236}">
                <a16:creationId xmlns="" xmlns:a16="http://schemas.microsoft.com/office/drawing/2014/main" id="{89D4F65E-1BF8-40BE-802C-57C5F711A55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23121" y="3743736"/>
            <a:ext cx="1743075" cy="1743075"/>
          </a:xfrm>
          <a:prstGeom prst="rect">
            <a:avLst/>
          </a:prstGeom>
          <a:ln w="6350">
            <a:gradFill>
              <a:gsLst>
                <a:gs pos="0">
                  <a:schemeClr val="accent1"/>
                </a:gs>
                <a:gs pos="100000">
                  <a:schemeClr val="accent2"/>
                </a:gs>
              </a:gsLst>
              <a:lin ang="5400000" scaled="1"/>
            </a:gradFill>
          </a:ln>
        </p:spPr>
      </p:pic>
      <p:pic>
        <p:nvPicPr>
          <p:cNvPr id="9" name="图片 8">
            <a:extLst>
              <a:ext uri="{FF2B5EF4-FFF2-40B4-BE49-F238E27FC236}">
                <a16:creationId xmlns="" xmlns:a16="http://schemas.microsoft.com/office/drawing/2014/main" id="{7FC85D33-8327-48FE-8F7C-AD3B66C7D394}"/>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283225" y="3743736"/>
            <a:ext cx="1743075" cy="1743075"/>
          </a:xfrm>
          <a:prstGeom prst="rect">
            <a:avLst/>
          </a:prstGeom>
          <a:ln w="6350">
            <a:gradFill>
              <a:gsLst>
                <a:gs pos="0">
                  <a:schemeClr val="accent1"/>
                </a:gs>
                <a:gs pos="100000">
                  <a:schemeClr val="accent2"/>
                </a:gs>
              </a:gsLst>
              <a:lin ang="5400000" scaled="1"/>
            </a:gradFill>
          </a:ln>
        </p:spPr>
      </p:pic>
      <p:sp>
        <p:nvSpPr>
          <p:cNvPr id="10" name="文本框 9">
            <a:extLst>
              <a:ext uri="{FF2B5EF4-FFF2-40B4-BE49-F238E27FC236}">
                <a16:creationId xmlns="" xmlns:a16="http://schemas.microsoft.com/office/drawing/2014/main" id="{46C2DB24-F91F-4849-BA33-6FF57C342FDD}"/>
              </a:ext>
            </a:extLst>
          </p:cNvPr>
          <p:cNvSpPr txBox="1"/>
          <p:nvPr/>
        </p:nvSpPr>
        <p:spPr>
          <a:xfrm>
            <a:off x="3203713" y="3304318"/>
            <a:ext cx="1487558" cy="396134"/>
          </a:xfrm>
          <a:prstGeom prst="rect">
            <a:avLst/>
          </a:prstGeom>
          <a:noFill/>
        </p:spPr>
        <p:txBody>
          <a:bodyPr wrap="square" rtlCol="0">
            <a:spAutoFit/>
          </a:bodyPr>
          <a:lstStyle/>
          <a:p>
            <a:pPr>
              <a:lnSpc>
                <a:spcPct val="120000"/>
              </a:lnSpc>
            </a:pPr>
            <a:r>
              <a:rPr lang="zh-CN" altLang="en-US" spc="120" dirty="0">
                <a:solidFill>
                  <a:schemeClr val="tx1">
                    <a:lumMod val="65000"/>
                    <a:lumOff val="35000"/>
                  </a:schemeClr>
                </a:solidFill>
              </a:rPr>
              <a:t>微信公众号</a:t>
            </a:r>
            <a:endParaRPr lang="en-US" altLang="zh-CN" spc="120" dirty="0">
              <a:solidFill>
                <a:schemeClr val="tx1">
                  <a:lumMod val="65000"/>
                  <a:lumOff val="35000"/>
                </a:schemeClr>
              </a:solidFill>
            </a:endParaRPr>
          </a:p>
        </p:txBody>
      </p:sp>
      <p:sp>
        <p:nvSpPr>
          <p:cNvPr id="11" name="文本框 10">
            <a:extLst>
              <a:ext uri="{FF2B5EF4-FFF2-40B4-BE49-F238E27FC236}">
                <a16:creationId xmlns="" xmlns:a16="http://schemas.microsoft.com/office/drawing/2014/main" id="{761FA07E-39DE-470E-BC9B-8A6A4DE4C181}"/>
              </a:ext>
            </a:extLst>
          </p:cNvPr>
          <p:cNvSpPr txBox="1"/>
          <p:nvPr/>
        </p:nvSpPr>
        <p:spPr>
          <a:xfrm>
            <a:off x="6689035" y="2146850"/>
            <a:ext cx="4903303" cy="1059008"/>
          </a:xfrm>
          <a:prstGeom prst="rect">
            <a:avLst/>
          </a:prstGeom>
          <a:noFill/>
        </p:spPr>
        <p:txBody>
          <a:bodyPr wrap="square" rtlCol="0">
            <a:spAutoFit/>
          </a:bodyPr>
          <a:lstStyle/>
          <a:p>
            <a:pPr>
              <a:lnSpc>
                <a:spcPct val="120000"/>
              </a:lnSpc>
            </a:pPr>
            <a:r>
              <a:rPr lang="zh-CN" altLang="en-US" spc="120" dirty="0">
                <a:solidFill>
                  <a:schemeClr val="tx1">
                    <a:lumMod val="65000"/>
                    <a:lumOff val="35000"/>
                  </a:schemeClr>
                </a:solidFill>
              </a:rPr>
              <a:t>本模板使用的图片来源于四川大学官方微博、微信，以及一些川大网友，在此表示感谢，请勿商用；</a:t>
            </a:r>
            <a:endParaRPr lang="en-US" altLang="zh-CN" spc="120" dirty="0">
              <a:solidFill>
                <a:schemeClr val="tx1">
                  <a:lumMod val="65000"/>
                  <a:lumOff val="35000"/>
                </a:schemeClr>
              </a:solidFill>
            </a:endParaRPr>
          </a:p>
        </p:txBody>
      </p:sp>
      <p:sp>
        <p:nvSpPr>
          <p:cNvPr id="12" name="文本框 11">
            <a:extLst>
              <a:ext uri="{FF2B5EF4-FFF2-40B4-BE49-F238E27FC236}">
                <a16:creationId xmlns="" xmlns:a16="http://schemas.microsoft.com/office/drawing/2014/main" id="{316430D8-C592-48C1-8B32-CD1099913C55}"/>
              </a:ext>
            </a:extLst>
          </p:cNvPr>
          <p:cNvSpPr txBox="1"/>
          <p:nvPr/>
        </p:nvSpPr>
        <p:spPr>
          <a:xfrm>
            <a:off x="6689035" y="1469380"/>
            <a:ext cx="1729408" cy="461665"/>
          </a:xfrm>
          <a:prstGeom prst="rect">
            <a:avLst/>
          </a:prstGeom>
          <a:noFill/>
        </p:spPr>
        <p:txBody>
          <a:bodyPr wrap="square" rtlCol="0">
            <a:spAutoFit/>
          </a:bodyPr>
          <a:lstStyle/>
          <a:p>
            <a:r>
              <a:rPr lang="zh-CN" altLang="en-US" sz="2400" b="1" dirty="0">
                <a:gradFill>
                  <a:gsLst>
                    <a:gs pos="0">
                      <a:schemeClr val="accent1"/>
                    </a:gs>
                    <a:gs pos="100000">
                      <a:schemeClr val="accent2"/>
                    </a:gs>
                  </a:gsLst>
                  <a:lin ang="5400000" scaled="1"/>
                </a:gradFill>
              </a:rPr>
              <a:t>特别感谢</a:t>
            </a:r>
          </a:p>
        </p:txBody>
      </p:sp>
      <p:sp>
        <p:nvSpPr>
          <p:cNvPr id="13" name="文本框 12">
            <a:extLst>
              <a:ext uri="{FF2B5EF4-FFF2-40B4-BE49-F238E27FC236}">
                <a16:creationId xmlns="" xmlns:a16="http://schemas.microsoft.com/office/drawing/2014/main" id="{5936286C-A01F-45D3-A6BE-A2F4AEBDC486}"/>
              </a:ext>
            </a:extLst>
          </p:cNvPr>
          <p:cNvSpPr txBox="1"/>
          <p:nvPr/>
        </p:nvSpPr>
        <p:spPr>
          <a:xfrm>
            <a:off x="6689035" y="3218719"/>
            <a:ext cx="4903303" cy="1391407"/>
          </a:xfrm>
          <a:prstGeom prst="rect">
            <a:avLst/>
          </a:prstGeom>
          <a:noFill/>
        </p:spPr>
        <p:txBody>
          <a:bodyPr wrap="square" rtlCol="0">
            <a:spAutoFit/>
          </a:bodyPr>
          <a:lstStyle/>
          <a:p>
            <a:pPr>
              <a:lnSpc>
                <a:spcPct val="120000"/>
              </a:lnSpc>
            </a:pPr>
            <a:r>
              <a:rPr lang="zh-CN" altLang="en-US" spc="120" dirty="0">
                <a:solidFill>
                  <a:schemeClr val="tx1">
                    <a:lumMod val="65000"/>
                    <a:lumOff val="35000"/>
                  </a:schemeClr>
                </a:solidFill>
              </a:rPr>
              <a:t>特别感谢活动主办方秋叶</a:t>
            </a:r>
            <a:r>
              <a:rPr lang="en-US" altLang="zh-CN" spc="120" dirty="0">
                <a:solidFill>
                  <a:schemeClr val="tx1">
                    <a:lumMod val="65000"/>
                    <a:lumOff val="35000"/>
                  </a:schemeClr>
                </a:solidFill>
              </a:rPr>
              <a:t>PPT</a:t>
            </a:r>
            <a:r>
              <a:rPr lang="zh-CN" altLang="en-US" spc="120" dirty="0">
                <a:solidFill>
                  <a:schemeClr val="tx1">
                    <a:lumMod val="65000"/>
                    <a:lumOff val="35000"/>
                  </a:schemeClr>
                </a:solidFill>
              </a:rPr>
              <a:t>、微软听听文档、</a:t>
            </a:r>
            <a:r>
              <a:rPr lang="en-US" altLang="zh-CN" spc="120" dirty="0" err="1">
                <a:solidFill>
                  <a:schemeClr val="tx1">
                    <a:lumMod val="65000"/>
                    <a:lumOff val="35000"/>
                  </a:schemeClr>
                </a:solidFill>
              </a:rPr>
              <a:t>iSlide</a:t>
            </a:r>
            <a:r>
              <a:rPr lang="zh-CN" altLang="en-US" spc="120" dirty="0">
                <a:solidFill>
                  <a:schemeClr val="tx1">
                    <a:lumMod val="65000"/>
                    <a:lumOff val="35000"/>
                  </a:schemeClr>
                </a:solidFill>
              </a:rPr>
              <a:t>、和彩云以及众多热爱</a:t>
            </a:r>
            <a:r>
              <a:rPr lang="en-US" altLang="zh-CN" spc="120" dirty="0">
                <a:solidFill>
                  <a:schemeClr val="tx1">
                    <a:lumMod val="65000"/>
                    <a:lumOff val="35000"/>
                  </a:schemeClr>
                </a:solidFill>
              </a:rPr>
              <a:t>PPT</a:t>
            </a:r>
            <a:r>
              <a:rPr lang="zh-CN" altLang="en-US" spc="120" dirty="0">
                <a:solidFill>
                  <a:schemeClr val="tx1">
                    <a:lumMod val="65000"/>
                    <a:lumOff val="35000"/>
                  </a:schemeClr>
                </a:solidFill>
              </a:rPr>
              <a:t>的小伙伴。</a:t>
            </a:r>
            <a:endParaRPr lang="en-US" altLang="zh-CN" spc="120" dirty="0">
              <a:solidFill>
                <a:schemeClr val="tx1">
                  <a:lumMod val="65000"/>
                  <a:lumOff val="35000"/>
                </a:schemeClr>
              </a:solidFill>
            </a:endParaRPr>
          </a:p>
          <a:p>
            <a:pPr>
              <a:lnSpc>
                <a:spcPct val="120000"/>
              </a:lnSpc>
            </a:pPr>
            <a:endParaRPr lang="en-US" altLang="zh-CN" spc="120" dirty="0">
              <a:solidFill>
                <a:schemeClr val="tx1">
                  <a:lumMod val="65000"/>
                  <a:lumOff val="35000"/>
                </a:schemeClr>
              </a:solidFill>
            </a:endParaRPr>
          </a:p>
        </p:txBody>
      </p:sp>
      <p:sp>
        <p:nvSpPr>
          <p:cNvPr id="14" name="文本框 13">
            <a:extLst>
              <a:ext uri="{FF2B5EF4-FFF2-40B4-BE49-F238E27FC236}">
                <a16:creationId xmlns="" xmlns:a16="http://schemas.microsoft.com/office/drawing/2014/main" id="{C612502A-F6E2-4BFB-9F7A-63B1B419B1BB}"/>
              </a:ext>
            </a:extLst>
          </p:cNvPr>
          <p:cNvSpPr txBox="1"/>
          <p:nvPr/>
        </p:nvSpPr>
        <p:spPr>
          <a:xfrm>
            <a:off x="6689035" y="5196570"/>
            <a:ext cx="4903303" cy="1059008"/>
          </a:xfrm>
          <a:prstGeom prst="rect">
            <a:avLst/>
          </a:prstGeom>
          <a:noFill/>
        </p:spPr>
        <p:txBody>
          <a:bodyPr wrap="square" rtlCol="0">
            <a:spAutoFit/>
          </a:bodyPr>
          <a:lstStyle/>
          <a:p>
            <a:pPr>
              <a:lnSpc>
                <a:spcPct val="120000"/>
              </a:lnSpc>
            </a:pPr>
            <a:r>
              <a:rPr lang="zh-CN" altLang="en-US" spc="120" dirty="0">
                <a:solidFill>
                  <a:schemeClr val="tx1">
                    <a:lumMod val="65000"/>
                    <a:lumOff val="35000"/>
                  </a:schemeClr>
                </a:solidFill>
              </a:rPr>
              <a:t>该模板为公益性质，供广大师生在校内答辩、汇报、课堂、活动展示等场合使用；</a:t>
            </a:r>
          </a:p>
          <a:p>
            <a:pPr>
              <a:lnSpc>
                <a:spcPct val="120000"/>
              </a:lnSpc>
            </a:pPr>
            <a:r>
              <a:rPr lang="zh-CN" altLang="en-US" spc="120" dirty="0">
                <a:solidFill>
                  <a:schemeClr val="tx1">
                    <a:lumMod val="65000"/>
                    <a:lumOff val="35000"/>
                  </a:schemeClr>
                </a:solidFill>
              </a:rPr>
              <a:t>严禁任何商业形式用途。</a:t>
            </a:r>
          </a:p>
        </p:txBody>
      </p:sp>
      <p:sp>
        <p:nvSpPr>
          <p:cNvPr id="15" name="文本框 14">
            <a:extLst>
              <a:ext uri="{FF2B5EF4-FFF2-40B4-BE49-F238E27FC236}">
                <a16:creationId xmlns="" xmlns:a16="http://schemas.microsoft.com/office/drawing/2014/main" id="{D9261E8D-5751-4001-8E8E-29D8EBD347B5}"/>
              </a:ext>
            </a:extLst>
          </p:cNvPr>
          <p:cNvSpPr txBox="1"/>
          <p:nvPr/>
        </p:nvSpPr>
        <p:spPr>
          <a:xfrm>
            <a:off x="6689035" y="4509161"/>
            <a:ext cx="1729408" cy="461665"/>
          </a:xfrm>
          <a:prstGeom prst="rect">
            <a:avLst/>
          </a:prstGeom>
          <a:noFill/>
        </p:spPr>
        <p:txBody>
          <a:bodyPr wrap="square" rtlCol="0">
            <a:spAutoFit/>
          </a:bodyPr>
          <a:lstStyle/>
          <a:p>
            <a:r>
              <a:rPr lang="zh-CN" altLang="en-US" sz="2400" b="1" dirty="0">
                <a:gradFill>
                  <a:gsLst>
                    <a:gs pos="0">
                      <a:schemeClr val="accent1"/>
                    </a:gs>
                    <a:gs pos="100000">
                      <a:schemeClr val="accent2"/>
                    </a:gs>
                  </a:gsLst>
                  <a:lin ang="5400000" scaled="1"/>
                </a:gradFill>
              </a:rPr>
              <a:t>关于版权</a:t>
            </a:r>
          </a:p>
        </p:txBody>
      </p:sp>
      <p:grpSp>
        <p:nvGrpSpPr>
          <p:cNvPr id="58" name="组合 57">
            <a:extLst>
              <a:ext uri="{FF2B5EF4-FFF2-40B4-BE49-F238E27FC236}">
                <a16:creationId xmlns="" xmlns:a16="http://schemas.microsoft.com/office/drawing/2014/main" id="{6C23FC5B-19EF-4510-9384-6A5C0A9CB714}"/>
              </a:ext>
            </a:extLst>
          </p:cNvPr>
          <p:cNvGrpSpPr/>
          <p:nvPr/>
        </p:nvGrpSpPr>
        <p:grpSpPr>
          <a:xfrm>
            <a:off x="6308713" y="1554283"/>
            <a:ext cx="308199" cy="308199"/>
            <a:chOff x="6308713" y="1554283"/>
            <a:chExt cx="308199" cy="308199"/>
          </a:xfrm>
          <a:gradFill>
            <a:gsLst>
              <a:gs pos="0">
                <a:schemeClr val="accent1"/>
              </a:gs>
              <a:gs pos="100000">
                <a:schemeClr val="accent2"/>
              </a:gs>
            </a:gsLst>
            <a:lin ang="5400000" scaled="1"/>
          </a:gradFill>
        </p:grpSpPr>
        <p:sp>
          <p:nvSpPr>
            <p:cNvPr id="33" name="任意多边形: 形状 32">
              <a:extLst>
                <a:ext uri="{FF2B5EF4-FFF2-40B4-BE49-F238E27FC236}">
                  <a16:creationId xmlns="" xmlns:a16="http://schemas.microsoft.com/office/drawing/2014/main" id="{0A53501F-F0CE-4FFB-9878-45E390617222}"/>
                </a:ext>
              </a:extLst>
            </p:cNvPr>
            <p:cNvSpPr/>
            <p:nvPr/>
          </p:nvSpPr>
          <p:spPr>
            <a:xfrm>
              <a:off x="6308713" y="1554283"/>
              <a:ext cx="308199" cy="308199"/>
            </a:xfrm>
            <a:custGeom>
              <a:avLst/>
              <a:gdLst>
                <a:gd name="connsiteX0" fmla="*/ 832457 w 1664911"/>
                <a:gd name="connsiteY0" fmla="*/ 1664913 h 1664912"/>
                <a:gd name="connsiteX1" fmla="*/ 508410 w 1664911"/>
                <a:gd name="connsiteY1" fmla="*/ 1599488 h 1664912"/>
                <a:gd name="connsiteX2" fmla="*/ 243814 w 1664911"/>
                <a:gd name="connsiteY2" fmla="*/ 1421100 h 1664912"/>
                <a:gd name="connsiteX3" fmla="*/ 65427 w 1664911"/>
                <a:gd name="connsiteY3" fmla="*/ 1156506 h 1664912"/>
                <a:gd name="connsiteX4" fmla="*/ 0 w 1664911"/>
                <a:gd name="connsiteY4" fmla="*/ 832457 h 1664912"/>
                <a:gd name="connsiteX5" fmla="*/ 65427 w 1664911"/>
                <a:gd name="connsiteY5" fmla="*/ 508410 h 1664912"/>
                <a:gd name="connsiteX6" fmla="*/ 243814 w 1664911"/>
                <a:gd name="connsiteY6" fmla="*/ 243814 h 1664912"/>
                <a:gd name="connsiteX7" fmla="*/ 508410 w 1664911"/>
                <a:gd name="connsiteY7" fmla="*/ 65427 h 1664912"/>
                <a:gd name="connsiteX8" fmla="*/ 832457 w 1664911"/>
                <a:gd name="connsiteY8" fmla="*/ 0 h 1664912"/>
                <a:gd name="connsiteX9" fmla="*/ 1156472 w 1664911"/>
                <a:gd name="connsiteY9" fmla="*/ 65427 h 1664912"/>
                <a:gd name="connsiteX10" fmla="*/ 1421074 w 1664911"/>
                <a:gd name="connsiteY10" fmla="*/ 243814 h 1664912"/>
                <a:gd name="connsiteX11" fmla="*/ 1599474 w 1664911"/>
                <a:gd name="connsiteY11" fmla="*/ 508410 h 1664912"/>
                <a:gd name="connsiteX12" fmla="*/ 1664912 w 1664911"/>
                <a:gd name="connsiteY12" fmla="*/ 832457 h 1664912"/>
                <a:gd name="connsiteX13" fmla="*/ 1599474 w 1664911"/>
                <a:gd name="connsiteY13" fmla="*/ 1156506 h 1664912"/>
                <a:gd name="connsiteX14" fmla="*/ 1421074 w 1664911"/>
                <a:gd name="connsiteY14" fmla="*/ 1421100 h 1664912"/>
                <a:gd name="connsiteX15" fmla="*/ 1156472 w 1664911"/>
                <a:gd name="connsiteY15" fmla="*/ 1599488 h 1664912"/>
                <a:gd name="connsiteX16" fmla="*/ 832457 w 1664911"/>
                <a:gd name="connsiteY16" fmla="*/ 1664913 h 1664912"/>
                <a:gd name="connsiteX17" fmla="*/ 832457 w 1664911"/>
                <a:gd name="connsiteY17" fmla="*/ 56807 h 1664912"/>
                <a:gd name="connsiteX18" fmla="*/ 56807 w 1664911"/>
                <a:gd name="connsiteY18" fmla="*/ 832455 h 1664912"/>
                <a:gd name="connsiteX19" fmla="*/ 832457 w 1664911"/>
                <a:gd name="connsiteY19" fmla="*/ 1608105 h 1664912"/>
                <a:gd name="connsiteX20" fmla="*/ 1608104 w 1664911"/>
                <a:gd name="connsiteY20" fmla="*/ 832455 h 1664912"/>
                <a:gd name="connsiteX21" fmla="*/ 832457 w 1664911"/>
                <a:gd name="connsiteY21" fmla="*/ 56807 h 16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4911" h="1664912">
                  <a:moveTo>
                    <a:pt x="832457" y="1664913"/>
                  </a:moveTo>
                  <a:cubicBezTo>
                    <a:pt x="720084" y="1664913"/>
                    <a:pt x="611058" y="1642899"/>
                    <a:pt x="508410" y="1599488"/>
                  </a:cubicBezTo>
                  <a:cubicBezTo>
                    <a:pt x="409279" y="1557557"/>
                    <a:pt x="320255" y="1497542"/>
                    <a:pt x="243814" y="1421100"/>
                  </a:cubicBezTo>
                  <a:cubicBezTo>
                    <a:pt x="167372" y="1344662"/>
                    <a:pt x="107353" y="1255637"/>
                    <a:pt x="65427" y="1156506"/>
                  </a:cubicBezTo>
                  <a:cubicBezTo>
                    <a:pt x="22013" y="1053856"/>
                    <a:pt x="0" y="944832"/>
                    <a:pt x="0" y="832457"/>
                  </a:cubicBezTo>
                  <a:cubicBezTo>
                    <a:pt x="0" y="720085"/>
                    <a:pt x="22013" y="611059"/>
                    <a:pt x="65427" y="508410"/>
                  </a:cubicBezTo>
                  <a:cubicBezTo>
                    <a:pt x="107353" y="409278"/>
                    <a:pt x="167372" y="320254"/>
                    <a:pt x="243814" y="243814"/>
                  </a:cubicBezTo>
                  <a:cubicBezTo>
                    <a:pt x="320255" y="167374"/>
                    <a:pt x="409279" y="107355"/>
                    <a:pt x="508410" y="65427"/>
                  </a:cubicBezTo>
                  <a:cubicBezTo>
                    <a:pt x="611056" y="22014"/>
                    <a:pt x="720082" y="0"/>
                    <a:pt x="832457" y="0"/>
                  </a:cubicBezTo>
                  <a:cubicBezTo>
                    <a:pt x="944815" y="0"/>
                    <a:pt x="1053831" y="22013"/>
                    <a:pt x="1156472" y="65427"/>
                  </a:cubicBezTo>
                  <a:cubicBezTo>
                    <a:pt x="1255605" y="107355"/>
                    <a:pt x="1344630" y="167372"/>
                    <a:pt x="1421074" y="243814"/>
                  </a:cubicBezTo>
                  <a:cubicBezTo>
                    <a:pt x="1497519" y="320256"/>
                    <a:pt x="1557544" y="409278"/>
                    <a:pt x="1599474" y="508410"/>
                  </a:cubicBezTo>
                  <a:cubicBezTo>
                    <a:pt x="1642897" y="611061"/>
                    <a:pt x="1664912" y="720087"/>
                    <a:pt x="1664912" y="832457"/>
                  </a:cubicBezTo>
                  <a:cubicBezTo>
                    <a:pt x="1664912" y="944832"/>
                    <a:pt x="1642897" y="1053856"/>
                    <a:pt x="1599474" y="1156506"/>
                  </a:cubicBezTo>
                  <a:cubicBezTo>
                    <a:pt x="1557544" y="1255637"/>
                    <a:pt x="1497519" y="1344662"/>
                    <a:pt x="1421074" y="1421100"/>
                  </a:cubicBezTo>
                  <a:cubicBezTo>
                    <a:pt x="1344630" y="1497542"/>
                    <a:pt x="1255605" y="1557557"/>
                    <a:pt x="1156472" y="1599488"/>
                  </a:cubicBezTo>
                  <a:cubicBezTo>
                    <a:pt x="1053831" y="1642899"/>
                    <a:pt x="944813" y="1664913"/>
                    <a:pt x="832457" y="1664913"/>
                  </a:cubicBezTo>
                  <a:close/>
                  <a:moveTo>
                    <a:pt x="832457" y="56807"/>
                  </a:moveTo>
                  <a:cubicBezTo>
                    <a:pt x="404762" y="56807"/>
                    <a:pt x="56807" y="404762"/>
                    <a:pt x="56807" y="832455"/>
                  </a:cubicBezTo>
                  <a:cubicBezTo>
                    <a:pt x="56807" y="1260148"/>
                    <a:pt x="404764" y="1608105"/>
                    <a:pt x="832457" y="1608105"/>
                  </a:cubicBezTo>
                  <a:cubicBezTo>
                    <a:pt x="1260152" y="1608105"/>
                    <a:pt x="1608104" y="1260150"/>
                    <a:pt x="1608104" y="832455"/>
                  </a:cubicBezTo>
                  <a:cubicBezTo>
                    <a:pt x="1608104" y="404761"/>
                    <a:pt x="1260152" y="56807"/>
                    <a:pt x="832457" y="56807"/>
                  </a:cubicBezTo>
                  <a:close/>
                </a:path>
              </a:pathLst>
            </a:custGeom>
            <a:grpFill/>
            <a:ln w="1860"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014F4A3C-9E24-42E6-9661-F016CB5DC386}"/>
                </a:ext>
              </a:extLst>
            </p:cNvPr>
            <p:cNvSpPr/>
            <p:nvPr/>
          </p:nvSpPr>
          <p:spPr>
            <a:xfrm>
              <a:off x="6381794" y="1626519"/>
              <a:ext cx="181914" cy="163727"/>
            </a:xfrm>
            <a:custGeom>
              <a:avLst/>
              <a:gdLst>
                <a:gd name="connsiteX0" fmla="*/ 918729 w 982712"/>
                <a:gd name="connsiteY0" fmla="*/ 202728 h 884463"/>
                <a:gd name="connsiteX1" fmla="*/ 670039 w 982712"/>
                <a:gd name="connsiteY1" fmla="*/ 202728 h 884463"/>
                <a:gd name="connsiteX2" fmla="*/ 677557 w 982712"/>
                <a:gd name="connsiteY2" fmla="*/ 194855 h 884463"/>
                <a:gd name="connsiteX3" fmla="*/ 714582 w 982712"/>
                <a:gd name="connsiteY3" fmla="*/ 93844 h 884463"/>
                <a:gd name="connsiteX4" fmla="*/ 681810 w 982712"/>
                <a:gd name="connsiteY4" fmla="*/ 21137 h 884463"/>
                <a:gd name="connsiteX5" fmla="*/ 614070 w 982712"/>
                <a:gd name="connsiteY5" fmla="*/ 0 h 884463"/>
                <a:gd name="connsiteX6" fmla="*/ 491356 w 982712"/>
                <a:gd name="connsiteY6" fmla="*/ 52702 h 884463"/>
                <a:gd name="connsiteX7" fmla="*/ 368567 w 982712"/>
                <a:gd name="connsiteY7" fmla="*/ 0 h 884463"/>
                <a:gd name="connsiteX8" fmla="*/ 300899 w 982712"/>
                <a:gd name="connsiteY8" fmla="*/ 21137 h 884463"/>
                <a:gd name="connsiteX9" fmla="*/ 268129 w 982712"/>
                <a:gd name="connsiteY9" fmla="*/ 93844 h 884463"/>
                <a:gd name="connsiteX10" fmla="*/ 305153 w 982712"/>
                <a:gd name="connsiteY10" fmla="*/ 194855 h 884463"/>
                <a:gd name="connsiteX11" fmla="*/ 312669 w 982712"/>
                <a:gd name="connsiteY11" fmla="*/ 202728 h 884463"/>
                <a:gd name="connsiteX12" fmla="*/ 63983 w 982712"/>
                <a:gd name="connsiteY12" fmla="*/ 202728 h 884463"/>
                <a:gd name="connsiteX13" fmla="*/ 0 w 982712"/>
                <a:gd name="connsiteY13" fmla="*/ 269262 h 884463"/>
                <a:gd name="connsiteX14" fmla="*/ 0 w 982712"/>
                <a:gd name="connsiteY14" fmla="*/ 337220 h 884463"/>
                <a:gd name="connsiteX15" fmla="*/ 63983 w 982712"/>
                <a:gd name="connsiteY15" fmla="*/ 403752 h 884463"/>
                <a:gd name="connsiteX16" fmla="*/ 74693 w 982712"/>
                <a:gd name="connsiteY16" fmla="*/ 403752 h 884463"/>
                <a:gd name="connsiteX17" fmla="*/ 74479 w 982712"/>
                <a:gd name="connsiteY17" fmla="*/ 408790 h 884463"/>
                <a:gd name="connsiteX18" fmla="*/ 74479 w 982712"/>
                <a:gd name="connsiteY18" fmla="*/ 817931 h 884463"/>
                <a:gd name="connsiteX19" fmla="*/ 138462 w 982712"/>
                <a:gd name="connsiteY19" fmla="*/ 884463 h 884463"/>
                <a:gd name="connsiteX20" fmla="*/ 844250 w 982712"/>
                <a:gd name="connsiteY20" fmla="*/ 884463 h 884463"/>
                <a:gd name="connsiteX21" fmla="*/ 908233 w 982712"/>
                <a:gd name="connsiteY21" fmla="*/ 817931 h 884463"/>
                <a:gd name="connsiteX22" fmla="*/ 908233 w 982712"/>
                <a:gd name="connsiteY22" fmla="*/ 408792 h 884463"/>
                <a:gd name="connsiteX23" fmla="*/ 908021 w 982712"/>
                <a:gd name="connsiteY23" fmla="*/ 403754 h 884463"/>
                <a:gd name="connsiteX24" fmla="*/ 918729 w 982712"/>
                <a:gd name="connsiteY24" fmla="*/ 403754 h 884463"/>
                <a:gd name="connsiteX25" fmla="*/ 982712 w 982712"/>
                <a:gd name="connsiteY25" fmla="*/ 337222 h 884463"/>
                <a:gd name="connsiteX26" fmla="*/ 982712 w 982712"/>
                <a:gd name="connsiteY26" fmla="*/ 269264 h 884463"/>
                <a:gd name="connsiteX27" fmla="*/ 918729 w 982712"/>
                <a:gd name="connsiteY27" fmla="*/ 202728 h 884463"/>
                <a:gd name="connsiteX28" fmla="*/ 918729 w 982712"/>
                <a:gd name="connsiteY28" fmla="*/ 202728 h 884463"/>
                <a:gd name="connsiteX29" fmla="*/ 548461 w 982712"/>
                <a:gd name="connsiteY29" fmla="*/ 82495 h 884463"/>
                <a:gd name="connsiteX30" fmla="*/ 614072 w 982712"/>
                <a:gd name="connsiteY30" fmla="*/ 61501 h 884463"/>
                <a:gd name="connsiteX31" fmla="*/ 655424 w 982712"/>
                <a:gd name="connsiteY31" fmla="*/ 93844 h 884463"/>
                <a:gd name="connsiteX32" fmla="*/ 581375 w 982712"/>
                <a:gd name="connsiteY32" fmla="*/ 186482 h 884463"/>
                <a:gd name="connsiteX33" fmla="*/ 520867 w 982712"/>
                <a:gd name="connsiteY33" fmla="*/ 200672 h 884463"/>
                <a:gd name="connsiteX34" fmla="*/ 520867 w 982712"/>
                <a:gd name="connsiteY34" fmla="*/ 124915 h 884463"/>
                <a:gd name="connsiteX35" fmla="*/ 548461 w 982712"/>
                <a:gd name="connsiteY35" fmla="*/ 82495 h 884463"/>
                <a:gd name="connsiteX36" fmla="*/ 548461 w 982712"/>
                <a:gd name="connsiteY36" fmla="*/ 82495 h 884463"/>
                <a:gd name="connsiteX37" fmla="*/ 368569 w 982712"/>
                <a:gd name="connsiteY37" fmla="*/ 61501 h 884463"/>
                <a:gd name="connsiteX38" fmla="*/ 461776 w 982712"/>
                <a:gd name="connsiteY38" fmla="*/ 124915 h 884463"/>
                <a:gd name="connsiteX39" fmla="*/ 461776 w 982712"/>
                <a:gd name="connsiteY39" fmla="*/ 200672 h 884463"/>
                <a:gd name="connsiteX40" fmla="*/ 401341 w 982712"/>
                <a:gd name="connsiteY40" fmla="*/ 186482 h 884463"/>
                <a:gd name="connsiteX41" fmla="*/ 327217 w 982712"/>
                <a:gd name="connsiteY41" fmla="*/ 93844 h 884463"/>
                <a:gd name="connsiteX42" fmla="*/ 368569 w 982712"/>
                <a:gd name="connsiteY42" fmla="*/ 61501 h 884463"/>
                <a:gd name="connsiteX43" fmla="*/ 368569 w 982712"/>
                <a:gd name="connsiteY43" fmla="*/ 61501 h 884463"/>
                <a:gd name="connsiteX44" fmla="*/ 59090 w 982712"/>
                <a:gd name="connsiteY44" fmla="*/ 337220 h 884463"/>
                <a:gd name="connsiteX45" fmla="*/ 59090 w 982712"/>
                <a:gd name="connsiteY45" fmla="*/ 269262 h 884463"/>
                <a:gd name="connsiteX46" fmla="*/ 63985 w 982712"/>
                <a:gd name="connsiteY46" fmla="*/ 264228 h 884463"/>
                <a:gd name="connsiteX47" fmla="*/ 461778 w 982712"/>
                <a:gd name="connsiteY47" fmla="*/ 264228 h 884463"/>
                <a:gd name="connsiteX48" fmla="*/ 461778 w 982712"/>
                <a:gd name="connsiteY48" fmla="*/ 342253 h 884463"/>
                <a:gd name="connsiteX49" fmla="*/ 138462 w 982712"/>
                <a:gd name="connsiteY49" fmla="*/ 342253 h 884463"/>
                <a:gd name="connsiteX50" fmla="*/ 63983 w 982712"/>
                <a:gd name="connsiteY50" fmla="*/ 342253 h 884463"/>
                <a:gd name="connsiteX51" fmla="*/ 59090 w 982712"/>
                <a:gd name="connsiteY51" fmla="*/ 337220 h 884463"/>
                <a:gd name="connsiteX52" fmla="*/ 59090 w 982712"/>
                <a:gd name="connsiteY52" fmla="*/ 337220 h 884463"/>
                <a:gd name="connsiteX53" fmla="*/ 133566 w 982712"/>
                <a:gd name="connsiteY53" fmla="*/ 817933 h 884463"/>
                <a:gd name="connsiteX54" fmla="*/ 133566 w 982712"/>
                <a:gd name="connsiteY54" fmla="*/ 408792 h 884463"/>
                <a:gd name="connsiteX55" fmla="*/ 138462 w 982712"/>
                <a:gd name="connsiteY55" fmla="*/ 403754 h 884463"/>
                <a:gd name="connsiteX56" fmla="*/ 461776 w 982712"/>
                <a:gd name="connsiteY56" fmla="*/ 403754 h 884463"/>
                <a:gd name="connsiteX57" fmla="*/ 461776 w 982712"/>
                <a:gd name="connsiteY57" fmla="*/ 823040 h 884463"/>
                <a:gd name="connsiteX58" fmla="*/ 138462 w 982712"/>
                <a:gd name="connsiteY58" fmla="*/ 823040 h 884463"/>
                <a:gd name="connsiteX59" fmla="*/ 133566 w 982712"/>
                <a:gd name="connsiteY59" fmla="*/ 817933 h 884463"/>
                <a:gd name="connsiteX60" fmla="*/ 133566 w 982712"/>
                <a:gd name="connsiteY60" fmla="*/ 817933 h 884463"/>
                <a:gd name="connsiteX61" fmla="*/ 849146 w 982712"/>
                <a:gd name="connsiteY61" fmla="*/ 408792 h 884463"/>
                <a:gd name="connsiteX62" fmla="*/ 849146 w 982712"/>
                <a:gd name="connsiteY62" fmla="*/ 817933 h 884463"/>
                <a:gd name="connsiteX63" fmla="*/ 844250 w 982712"/>
                <a:gd name="connsiteY63" fmla="*/ 823038 h 884463"/>
                <a:gd name="connsiteX64" fmla="*/ 520865 w 982712"/>
                <a:gd name="connsiteY64" fmla="*/ 823038 h 884463"/>
                <a:gd name="connsiteX65" fmla="*/ 520865 w 982712"/>
                <a:gd name="connsiteY65" fmla="*/ 403752 h 884463"/>
                <a:gd name="connsiteX66" fmla="*/ 844250 w 982712"/>
                <a:gd name="connsiteY66" fmla="*/ 403752 h 884463"/>
                <a:gd name="connsiteX67" fmla="*/ 849146 w 982712"/>
                <a:gd name="connsiteY67" fmla="*/ 408792 h 884463"/>
                <a:gd name="connsiteX68" fmla="*/ 849146 w 982712"/>
                <a:gd name="connsiteY68" fmla="*/ 408792 h 884463"/>
                <a:gd name="connsiteX69" fmla="*/ 923626 w 982712"/>
                <a:gd name="connsiteY69" fmla="*/ 337220 h 884463"/>
                <a:gd name="connsiteX70" fmla="*/ 918729 w 982712"/>
                <a:gd name="connsiteY70" fmla="*/ 342253 h 884463"/>
                <a:gd name="connsiteX71" fmla="*/ 844250 w 982712"/>
                <a:gd name="connsiteY71" fmla="*/ 342253 h 884463"/>
                <a:gd name="connsiteX72" fmla="*/ 520865 w 982712"/>
                <a:gd name="connsiteY72" fmla="*/ 342253 h 884463"/>
                <a:gd name="connsiteX73" fmla="*/ 520865 w 982712"/>
                <a:gd name="connsiteY73" fmla="*/ 264228 h 884463"/>
                <a:gd name="connsiteX74" fmla="*/ 918729 w 982712"/>
                <a:gd name="connsiteY74" fmla="*/ 264228 h 884463"/>
                <a:gd name="connsiteX75" fmla="*/ 923626 w 982712"/>
                <a:gd name="connsiteY75" fmla="*/ 269262 h 884463"/>
                <a:gd name="connsiteX76" fmla="*/ 923626 w 982712"/>
                <a:gd name="connsiteY76" fmla="*/ 337220 h 884463"/>
                <a:gd name="connsiteX77" fmla="*/ 923626 w 982712"/>
                <a:gd name="connsiteY77" fmla="*/ 337220 h 884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Lst>
              <a:rect l="l" t="t" r="r" b="b"/>
              <a:pathLst>
                <a:path w="982712" h="884463">
                  <a:moveTo>
                    <a:pt x="918729" y="202728"/>
                  </a:moveTo>
                  <a:lnTo>
                    <a:pt x="670039" y="202728"/>
                  </a:lnTo>
                  <a:cubicBezTo>
                    <a:pt x="672590" y="200174"/>
                    <a:pt x="675146" y="197553"/>
                    <a:pt x="677557" y="194855"/>
                  </a:cubicBezTo>
                  <a:cubicBezTo>
                    <a:pt x="702099" y="167473"/>
                    <a:pt x="714582" y="133426"/>
                    <a:pt x="714582" y="93844"/>
                  </a:cubicBezTo>
                  <a:cubicBezTo>
                    <a:pt x="714582" y="55115"/>
                    <a:pt x="696707" y="32986"/>
                    <a:pt x="681810" y="21137"/>
                  </a:cubicBezTo>
                  <a:cubicBezTo>
                    <a:pt x="664294" y="7304"/>
                    <a:pt x="640882" y="0"/>
                    <a:pt x="614070" y="0"/>
                  </a:cubicBezTo>
                  <a:cubicBezTo>
                    <a:pt x="569238" y="0"/>
                    <a:pt x="521220" y="19930"/>
                    <a:pt x="491356" y="52702"/>
                  </a:cubicBezTo>
                  <a:cubicBezTo>
                    <a:pt x="461490" y="19932"/>
                    <a:pt x="413400" y="0"/>
                    <a:pt x="368567" y="0"/>
                  </a:cubicBezTo>
                  <a:cubicBezTo>
                    <a:pt x="341828" y="0"/>
                    <a:pt x="318345" y="7304"/>
                    <a:pt x="300899" y="21137"/>
                  </a:cubicBezTo>
                  <a:cubicBezTo>
                    <a:pt x="286003" y="32986"/>
                    <a:pt x="268129" y="55115"/>
                    <a:pt x="268129" y="93844"/>
                  </a:cubicBezTo>
                  <a:cubicBezTo>
                    <a:pt x="268129" y="133426"/>
                    <a:pt x="280614" y="167471"/>
                    <a:pt x="305153" y="194855"/>
                  </a:cubicBezTo>
                  <a:cubicBezTo>
                    <a:pt x="307566" y="197553"/>
                    <a:pt x="310121" y="200172"/>
                    <a:pt x="312669" y="202728"/>
                  </a:cubicBezTo>
                  <a:lnTo>
                    <a:pt x="63983" y="202728"/>
                  </a:lnTo>
                  <a:cubicBezTo>
                    <a:pt x="28659" y="202728"/>
                    <a:pt x="0" y="232594"/>
                    <a:pt x="0" y="269262"/>
                  </a:cubicBezTo>
                  <a:lnTo>
                    <a:pt x="0" y="337220"/>
                  </a:lnTo>
                  <a:cubicBezTo>
                    <a:pt x="0" y="373890"/>
                    <a:pt x="28659" y="403752"/>
                    <a:pt x="63983" y="403752"/>
                  </a:cubicBezTo>
                  <a:lnTo>
                    <a:pt x="74693" y="403752"/>
                  </a:lnTo>
                  <a:cubicBezTo>
                    <a:pt x="74621" y="405382"/>
                    <a:pt x="74479" y="407086"/>
                    <a:pt x="74479" y="408790"/>
                  </a:cubicBezTo>
                  <a:lnTo>
                    <a:pt x="74479" y="817931"/>
                  </a:lnTo>
                  <a:cubicBezTo>
                    <a:pt x="74479" y="854679"/>
                    <a:pt x="103138" y="884463"/>
                    <a:pt x="138462" y="884463"/>
                  </a:cubicBezTo>
                  <a:lnTo>
                    <a:pt x="844250" y="884463"/>
                  </a:lnTo>
                  <a:cubicBezTo>
                    <a:pt x="879576" y="884463"/>
                    <a:pt x="908233" y="854679"/>
                    <a:pt x="908233" y="817931"/>
                  </a:cubicBezTo>
                  <a:lnTo>
                    <a:pt x="908233" y="408792"/>
                  </a:lnTo>
                  <a:cubicBezTo>
                    <a:pt x="908233" y="407088"/>
                    <a:pt x="908090" y="405454"/>
                    <a:pt x="908021" y="403754"/>
                  </a:cubicBezTo>
                  <a:lnTo>
                    <a:pt x="918729" y="403754"/>
                  </a:lnTo>
                  <a:cubicBezTo>
                    <a:pt x="953983" y="403754"/>
                    <a:pt x="982712" y="373890"/>
                    <a:pt x="982712" y="337222"/>
                  </a:cubicBezTo>
                  <a:lnTo>
                    <a:pt x="982712" y="269264"/>
                  </a:lnTo>
                  <a:cubicBezTo>
                    <a:pt x="982712" y="232592"/>
                    <a:pt x="953981" y="202728"/>
                    <a:pt x="918729" y="202728"/>
                  </a:cubicBezTo>
                  <a:lnTo>
                    <a:pt x="918729" y="202728"/>
                  </a:lnTo>
                  <a:close/>
                  <a:moveTo>
                    <a:pt x="548461" y="82495"/>
                  </a:moveTo>
                  <a:cubicBezTo>
                    <a:pt x="567041" y="69585"/>
                    <a:pt x="592154" y="61501"/>
                    <a:pt x="614072" y="61501"/>
                  </a:cubicBezTo>
                  <a:cubicBezTo>
                    <a:pt x="655424" y="61501"/>
                    <a:pt x="655424" y="85900"/>
                    <a:pt x="655424" y="93844"/>
                  </a:cubicBezTo>
                  <a:cubicBezTo>
                    <a:pt x="655424" y="109947"/>
                    <a:pt x="655424" y="158891"/>
                    <a:pt x="581375" y="186482"/>
                  </a:cubicBezTo>
                  <a:cubicBezTo>
                    <a:pt x="559811" y="194569"/>
                    <a:pt x="537679" y="198617"/>
                    <a:pt x="520867" y="200672"/>
                  </a:cubicBezTo>
                  <a:lnTo>
                    <a:pt x="520867" y="124915"/>
                  </a:lnTo>
                  <a:cubicBezTo>
                    <a:pt x="520865" y="104768"/>
                    <a:pt x="538103" y="89732"/>
                    <a:pt x="548461" y="82495"/>
                  </a:cubicBezTo>
                  <a:lnTo>
                    <a:pt x="548461" y="82495"/>
                  </a:lnTo>
                  <a:close/>
                  <a:moveTo>
                    <a:pt x="368569" y="61501"/>
                  </a:moveTo>
                  <a:cubicBezTo>
                    <a:pt x="410561" y="61501"/>
                    <a:pt x="461776" y="90726"/>
                    <a:pt x="461776" y="124915"/>
                  </a:cubicBezTo>
                  <a:lnTo>
                    <a:pt x="461776" y="200672"/>
                  </a:lnTo>
                  <a:cubicBezTo>
                    <a:pt x="444966" y="198617"/>
                    <a:pt x="422906" y="194569"/>
                    <a:pt x="401341" y="186482"/>
                  </a:cubicBezTo>
                  <a:cubicBezTo>
                    <a:pt x="327217" y="158891"/>
                    <a:pt x="327217" y="109947"/>
                    <a:pt x="327217" y="93844"/>
                  </a:cubicBezTo>
                  <a:cubicBezTo>
                    <a:pt x="327217" y="85900"/>
                    <a:pt x="327217" y="61501"/>
                    <a:pt x="368569" y="61501"/>
                  </a:cubicBezTo>
                  <a:lnTo>
                    <a:pt x="368569" y="61501"/>
                  </a:lnTo>
                  <a:close/>
                  <a:moveTo>
                    <a:pt x="59090" y="337220"/>
                  </a:moveTo>
                  <a:lnTo>
                    <a:pt x="59090" y="269262"/>
                  </a:lnTo>
                  <a:cubicBezTo>
                    <a:pt x="59090" y="266497"/>
                    <a:pt x="61287" y="264228"/>
                    <a:pt x="63985" y="264228"/>
                  </a:cubicBezTo>
                  <a:lnTo>
                    <a:pt x="461778" y="264228"/>
                  </a:lnTo>
                  <a:lnTo>
                    <a:pt x="461778" y="342253"/>
                  </a:lnTo>
                  <a:lnTo>
                    <a:pt x="138462" y="342253"/>
                  </a:lnTo>
                  <a:lnTo>
                    <a:pt x="63983" y="342253"/>
                  </a:lnTo>
                  <a:cubicBezTo>
                    <a:pt x="61286" y="342253"/>
                    <a:pt x="59090" y="339983"/>
                    <a:pt x="59090" y="337220"/>
                  </a:cubicBezTo>
                  <a:lnTo>
                    <a:pt x="59090" y="337220"/>
                  </a:lnTo>
                  <a:close/>
                  <a:moveTo>
                    <a:pt x="133566" y="817933"/>
                  </a:moveTo>
                  <a:lnTo>
                    <a:pt x="133566" y="408792"/>
                  </a:lnTo>
                  <a:cubicBezTo>
                    <a:pt x="133566" y="406024"/>
                    <a:pt x="135765" y="403754"/>
                    <a:pt x="138462" y="403754"/>
                  </a:cubicBezTo>
                  <a:lnTo>
                    <a:pt x="461776" y="403754"/>
                  </a:lnTo>
                  <a:lnTo>
                    <a:pt x="461776" y="823040"/>
                  </a:lnTo>
                  <a:lnTo>
                    <a:pt x="138462" y="823040"/>
                  </a:lnTo>
                  <a:cubicBezTo>
                    <a:pt x="135767" y="823038"/>
                    <a:pt x="133566" y="820767"/>
                    <a:pt x="133566" y="817933"/>
                  </a:cubicBezTo>
                  <a:lnTo>
                    <a:pt x="133566" y="817933"/>
                  </a:lnTo>
                  <a:close/>
                  <a:moveTo>
                    <a:pt x="849146" y="408792"/>
                  </a:moveTo>
                  <a:lnTo>
                    <a:pt x="849146" y="817933"/>
                  </a:lnTo>
                  <a:cubicBezTo>
                    <a:pt x="849146" y="820765"/>
                    <a:pt x="846947" y="823038"/>
                    <a:pt x="844250" y="823038"/>
                  </a:cubicBezTo>
                  <a:lnTo>
                    <a:pt x="520865" y="823038"/>
                  </a:lnTo>
                  <a:lnTo>
                    <a:pt x="520865" y="403752"/>
                  </a:lnTo>
                  <a:lnTo>
                    <a:pt x="844250" y="403752"/>
                  </a:lnTo>
                  <a:cubicBezTo>
                    <a:pt x="846947" y="403752"/>
                    <a:pt x="849146" y="406024"/>
                    <a:pt x="849146" y="408792"/>
                  </a:cubicBezTo>
                  <a:lnTo>
                    <a:pt x="849146" y="408792"/>
                  </a:lnTo>
                  <a:close/>
                  <a:moveTo>
                    <a:pt x="923626" y="337220"/>
                  </a:moveTo>
                  <a:cubicBezTo>
                    <a:pt x="923626" y="339983"/>
                    <a:pt x="921427" y="342253"/>
                    <a:pt x="918729" y="342253"/>
                  </a:cubicBezTo>
                  <a:lnTo>
                    <a:pt x="844250" y="342253"/>
                  </a:lnTo>
                  <a:lnTo>
                    <a:pt x="520865" y="342253"/>
                  </a:lnTo>
                  <a:lnTo>
                    <a:pt x="520865" y="264228"/>
                  </a:lnTo>
                  <a:lnTo>
                    <a:pt x="918729" y="264228"/>
                  </a:lnTo>
                  <a:cubicBezTo>
                    <a:pt x="921427" y="264228"/>
                    <a:pt x="923626" y="266497"/>
                    <a:pt x="923626" y="269262"/>
                  </a:cubicBezTo>
                  <a:lnTo>
                    <a:pt x="923626" y="337220"/>
                  </a:lnTo>
                  <a:lnTo>
                    <a:pt x="923626" y="337220"/>
                  </a:lnTo>
                  <a:close/>
                </a:path>
              </a:pathLst>
            </a:custGeom>
            <a:grpFill/>
            <a:ln w="1860" cap="flat">
              <a:noFill/>
              <a:prstDash val="solid"/>
              <a:miter/>
            </a:ln>
          </p:spPr>
          <p:txBody>
            <a:bodyPr rtlCol="0" anchor="ctr"/>
            <a:lstStyle/>
            <a:p>
              <a:endParaRPr lang="zh-CN" altLang="en-US" dirty="0"/>
            </a:p>
          </p:txBody>
        </p:sp>
      </p:grpSp>
      <p:grpSp>
        <p:nvGrpSpPr>
          <p:cNvPr id="59" name="组合 58">
            <a:extLst>
              <a:ext uri="{FF2B5EF4-FFF2-40B4-BE49-F238E27FC236}">
                <a16:creationId xmlns="" xmlns:a16="http://schemas.microsoft.com/office/drawing/2014/main" id="{75830ED6-8AC6-4B0C-8978-B9E88FE87042}"/>
              </a:ext>
            </a:extLst>
          </p:cNvPr>
          <p:cNvGrpSpPr/>
          <p:nvPr/>
        </p:nvGrpSpPr>
        <p:grpSpPr>
          <a:xfrm>
            <a:off x="653049" y="1554283"/>
            <a:ext cx="308199" cy="308199"/>
            <a:chOff x="653049" y="1554283"/>
            <a:chExt cx="308199" cy="308199"/>
          </a:xfrm>
          <a:gradFill>
            <a:gsLst>
              <a:gs pos="0">
                <a:schemeClr val="accent1"/>
              </a:gs>
              <a:gs pos="100000">
                <a:schemeClr val="accent2"/>
              </a:gs>
            </a:gsLst>
            <a:lin ang="5400000" scaled="1"/>
          </a:gradFill>
        </p:grpSpPr>
        <p:grpSp>
          <p:nvGrpSpPr>
            <p:cNvPr id="36" name="图形 24">
              <a:extLst>
                <a:ext uri="{FF2B5EF4-FFF2-40B4-BE49-F238E27FC236}">
                  <a16:creationId xmlns="" xmlns:a16="http://schemas.microsoft.com/office/drawing/2014/main" id="{1A5C49EA-054A-4E8D-B3BA-A6A1BD3B75B5}"/>
                </a:ext>
              </a:extLst>
            </p:cNvPr>
            <p:cNvGrpSpPr/>
            <p:nvPr/>
          </p:nvGrpSpPr>
          <p:grpSpPr>
            <a:xfrm>
              <a:off x="702143" y="1595207"/>
              <a:ext cx="210010" cy="210010"/>
              <a:chOff x="5743500" y="3076500"/>
              <a:chExt cx="1905000" cy="1905000"/>
            </a:xfrm>
            <a:grpFill/>
          </p:grpSpPr>
          <p:sp>
            <p:nvSpPr>
              <p:cNvPr id="37" name="任意多边形: 形状 36">
                <a:extLst>
                  <a:ext uri="{FF2B5EF4-FFF2-40B4-BE49-F238E27FC236}">
                    <a16:creationId xmlns="" xmlns:a16="http://schemas.microsoft.com/office/drawing/2014/main" id="{BC1C2092-5E45-49AE-82AE-96AF9A39BC4E}"/>
                  </a:ext>
                </a:extLst>
              </p:cNvPr>
              <p:cNvSpPr/>
              <p:nvPr/>
            </p:nvSpPr>
            <p:spPr>
              <a:xfrm>
                <a:off x="6282166" y="3187942"/>
                <a:ext cx="829534" cy="957044"/>
              </a:xfrm>
              <a:custGeom>
                <a:avLst/>
                <a:gdLst>
                  <a:gd name="connsiteX0" fmla="*/ 414762 w 829534"/>
                  <a:gd name="connsiteY0" fmla="*/ 957045 h 957044"/>
                  <a:gd name="connsiteX1" fmla="*/ 119178 w 829534"/>
                  <a:gd name="connsiteY1" fmla="*/ 814397 h 957044"/>
                  <a:gd name="connsiteX2" fmla="*/ 0 w 829534"/>
                  <a:gd name="connsiteY2" fmla="*/ 478523 h 957044"/>
                  <a:gd name="connsiteX3" fmla="*/ 119178 w 829534"/>
                  <a:gd name="connsiteY3" fmla="*/ 142650 h 957044"/>
                  <a:gd name="connsiteX4" fmla="*/ 414762 w 829534"/>
                  <a:gd name="connsiteY4" fmla="*/ 0 h 957044"/>
                  <a:gd name="connsiteX5" fmla="*/ 710347 w 829534"/>
                  <a:gd name="connsiteY5" fmla="*/ 142639 h 957044"/>
                  <a:gd name="connsiteX6" fmla="*/ 829535 w 829534"/>
                  <a:gd name="connsiteY6" fmla="*/ 478522 h 957044"/>
                  <a:gd name="connsiteX7" fmla="*/ 710347 w 829534"/>
                  <a:gd name="connsiteY7" fmla="*/ 814395 h 957044"/>
                  <a:gd name="connsiteX8" fmla="*/ 414762 w 829534"/>
                  <a:gd name="connsiteY8" fmla="*/ 957045 h 957044"/>
                  <a:gd name="connsiteX9" fmla="*/ 414762 w 829534"/>
                  <a:gd name="connsiteY9" fmla="*/ 957045 h 957044"/>
                  <a:gd name="connsiteX10" fmla="*/ 414762 w 829534"/>
                  <a:gd name="connsiteY10" fmla="*/ 86043 h 957044"/>
                  <a:gd name="connsiteX11" fmla="*/ 86032 w 829534"/>
                  <a:gd name="connsiteY11" fmla="*/ 478523 h 957044"/>
                  <a:gd name="connsiteX12" fmla="*/ 414762 w 829534"/>
                  <a:gd name="connsiteY12" fmla="*/ 871004 h 957044"/>
                  <a:gd name="connsiteX13" fmla="*/ 743490 w 829534"/>
                  <a:gd name="connsiteY13" fmla="*/ 478523 h 957044"/>
                  <a:gd name="connsiteX14" fmla="*/ 414762 w 829534"/>
                  <a:gd name="connsiteY14" fmla="*/ 86043 h 957044"/>
                  <a:gd name="connsiteX15" fmla="*/ 414762 w 829534"/>
                  <a:gd name="connsiteY15" fmla="*/ 86043 h 957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829534" h="957044">
                    <a:moveTo>
                      <a:pt x="414762" y="957045"/>
                    </a:moveTo>
                    <a:cubicBezTo>
                      <a:pt x="302679" y="957045"/>
                      <a:pt x="197698" y="906382"/>
                      <a:pt x="119178" y="814397"/>
                    </a:cubicBezTo>
                    <a:cubicBezTo>
                      <a:pt x="42317" y="724361"/>
                      <a:pt x="0" y="605079"/>
                      <a:pt x="0" y="478523"/>
                    </a:cubicBezTo>
                    <a:cubicBezTo>
                      <a:pt x="0" y="351966"/>
                      <a:pt x="42317" y="232689"/>
                      <a:pt x="119178" y="142650"/>
                    </a:cubicBezTo>
                    <a:cubicBezTo>
                      <a:pt x="197698" y="50652"/>
                      <a:pt x="302670" y="0"/>
                      <a:pt x="414762" y="0"/>
                    </a:cubicBezTo>
                    <a:cubicBezTo>
                      <a:pt x="526859" y="0"/>
                      <a:pt x="631826" y="50664"/>
                      <a:pt x="710347" y="142639"/>
                    </a:cubicBezTo>
                    <a:cubicBezTo>
                      <a:pt x="787206" y="232676"/>
                      <a:pt x="829535" y="351964"/>
                      <a:pt x="829535" y="478522"/>
                    </a:cubicBezTo>
                    <a:cubicBezTo>
                      <a:pt x="829535" y="605076"/>
                      <a:pt x="787204" y="724358"/>
                      <a:pt x="710347" y="814395"/>
                    </a:cubicBezTo>
                    <a:cubicBezTo>
                      <a:pt x="631828" y="906382"/>
                      <a:pt x="526859" y="957045"/>
                      <a:pt x="414762" y="957045"/>
                    </a:cubicBezTo>
                    <a:lnTo>
                      <a:pt x="414762" y="957045"/>
                    </a:lnTo>
                    <a:close/>
                    <a:moveTo>
                      <a:pt x="414762" y="86043"/>
                    </a:moveTo>
                    <a:cubicBezTo>
                      <a:pt x="233508" y="86043"/>
                      <a:pt x="86032" y="262103"/>
                      <a:pt x="86032" y="478523"/>
                    </a:cubicBezTo>
                    <a:cubicBezTo>
                      <a:pt x="86032" y="694942"/>
                      <a:pt x="233508" y="871004"/>
                      <a:pt x="414762" y="871004"/>
                    </a:cubicBezTo>
                    <a:cubicBezTo>
                      <a:pt x="596025" y="871004"/>
                      <a:pt x="743490" y="694942"/>
                      <a:pt x="743490" y="478523"/>
                    </a:cubicBezTo>
                    <a:cubicBezTo>
                      <a:pt x="743490" y="262103"/>
                      <a:pt x="596027" y="86043"/>
                      <a:pt x="414762" y="86043"/>
                    </a:cubicBezTo>
                    <a:lnTo>
                      <a:pt x="414762" y="86043"/>
                    </a:lnTo>
                    <a:close/>
                  </a:path>
                </a:pathLst>
              </a:custGeom>
              <a:grpFill/>
              <a:ln w="1860"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A2E2841B-E9D7-4E12-B7DC-539B9A0CEC25}"/>
                  </a:ext>
                </a:extLst>
              </p:cNvPr>
              <p:cNvSpPr/>
              <p:nvPr/>
            </p:nvSpPr>
            <p:spPr>
              <a:xfrm>
                <a:off x="5954662" y="4244475"/>
                <a:ext cx="742675" cy="626758"/>
              </a:xfrm>
              <a:custGeom>
                <a:avLst/>
                <a:gdLst>
                  <a:gd name="connsiteX0" fmla="*/ 5429 w 742675"/>
                  <a:gd name="connsiteY0" fmla="*/ 626758 h 626758"/>
                  <a:gd name="connsiteX1" fmla="*/ 114801 w 742675"/>
                  <a:gd name="connsiteY1" fmla="*/ 223279 h 626758"/>
                  <a:gd name="connsiteX2" fmla="*/ 742675 w 742675"/>
                  <a:gd name="connsiteY2" fmla="*/ 0 h 626758"/>
                  <a:gd name="connsiteX3" fmla="*/ 742675 w 742675"/>
                  <a:gd name="connsiteY3" fmla="*/ 86047 h 626758"/>
                  <a:gd name="connsiteX4" fmla="*/ 374309 w 742675"/>
                  <a:gd name="connsiteY4" fmla="*/ 144657 h 626758"/>
                  <a:gd name="connsiteX5" fmla="*/ 180923 w 742675"/>
                  <a:gd name="connsiteY5" fmla="*/ 278361 h 626758"/>
                  <a:gd name="connsiteX6" fmla="*/ 90066 w 742675"/>
                  <a:gd name="connsiteY6" fmla="*/ 611209 h 626758"/>
                  <a:gd name="connsiteX7" fmla="*/ 5429 w 742675"/>
                  <a:gd name="connsiteY7" fmla="*/ 626758 h 626758"/>
                  <a:gd name="connsiteX8" fmla="*/ 5429 w 742675"/>
                  <a:gd name="connsiteY8" fmla="*/ 626758 h 626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2675" h="626758">
                    <a:moveTo>
                      <a:pt x="5429" y="626758"/>
                    </a:moveTo>
                    <a:cubicBezTo>
                      <a:pt x="3768" y="617653"/>
                      <a:pt x="-33832" y="401719"/>
                      <a:pt x="114801" y="223279"/>
                    </a:cubicBezTo>
                    <a:cubicBezTo>
                      <a:pt x="238220" y="75125"/>
                      <a:pt x="449465" y="0"/>
                      <a:pt x="742675" y="0"/>
                    </a:cubicBezTo>
                    <a:lnTo>
                      <a:pt x="742675" y="86047"/>
                    </a:lnTo>
                    <a:cubicBezTo>
                      <a:pt x="597214" y="86047"/>
                      <a:pt x="473276" y="105763"/>
                      <a:pt x="374309" y="144657"/>
                    </a:cubicBezTo>
                    <a:cubicBezTo>
                      <a:pt x="293397" y="176452"/>
                      <a:pt x="228333" y="221428"/>
                      <a:pt x="180923" y="278361"/>
                    </a:cubicBezTo>
                    <a:cubicBezTo>
                      <a:pt x="57796" y="426160"/>
                      <a:pt x="89725" y="609369"/>
                      <a:pt x="90066" y="611209"/>
                    </a:cubicBezTo>
                    <a:lnTo>
                      <a:pt x="5429" y="626758"/>
                    </a:lnTo>
                    <a:lnTo>
                      <a:pt x="5429" y="626758"/>
                    </a:lnTo>
                    <a:close/>
                  </a:path>
                </a:pathLst>
              </a:custGeom>
              <a:grpFill/>
              <a:ln w="1860"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AADDB064-C373-4736-B67A-55300CF3DF22}"/>
                  </a:ext>
                </a:extLst>
              </p:cNvPr>
              <p:cNvSpPr/>
              <p:nvPr/>
            </p:nvSpPr>
            <p:spPr>
              <a:xfrm>
                <a:off x="6696513" y="4244475"/>
                <a:ext cx="742688" cy="626758"/>
              </a:xfrm>
              <a:custGeom>
                <a:avLst/>
                <a:gdLst>
                  <a:gd name="connsiteX0" fmla="*/ 737254 w 742688"/>
                  <a:gd name="connsiteY0" fmla="*/ 626758 h 626758"/>
                  <a:gd name="connsiteX1" fmla="*/ 652628 w 742688"/>
                  <a:gd name="connsiteY1" fmla="*/ 611207 h 626758"/>
                  <a:gd name="connsiteX2" fmla="*/ 694936 w 742688"/>
                  <a:gd name="connsiteY2" fmla="*/ 618978 h 626758"/>
                  <a:gd name="connsiteX3" fmla="*/ 652606 w 742688"/>
                  <a:gd name="connsiteY3" fmla="*/ 611319 h 626758"/>
                  <a:gd name="connsiteX4" fmla="*/ 653290 w 742688"/>
                  <a:gd name="connsiteY4" fmla="*/ 498258 h 626758"/>
                  <a:gd name="connsiteX5" fmla="*/ 561037 w 742688"/>
                  <a:gd name="connsiteY5" fmla="*/ 277481 h 626758"/>
                  <a:gd name="connsiteX6" fmla="*/ 367602 w 742688"/>
                  <a:gd name="connsiteY6" fmla="*/ 144347 h 626758"/>
                  <a:gd name="connsiteX7" fmla="*/ 0 w 742688"/>
                  <a:gd name="connsiteY7" fmla="*/ 86045 h 626758"/>
                  <a:gd name="connsiteX8" fmla="*/ 0 w 742688"/>
                  <a:gd name="connsiteY8" fmla="*/ 0 h 626758"/>
                  <a:gd name="connsiteX9" fmla="*/ 627880 w 742688"/>
                  <a:gd name="connsiteY9" fmla="*/ 223279 h 626758"/>
                  <a:gd name="connsiteX10" fmla="*/ 737254 w 742688"/>
                  <a:gd name="connsiteY10" fmla="*/ 626758 h 626758"/>
                  <a:gd name="connsiteX11" fmla="*/ 737254 w 742688"/>
                  <a:gd name="connsiteY11" fmla="*/ 626758 h 626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2688" h="626758">
                    <a:moveTo>
                      <a:pt x="737254" y="626758"/>
                    </a:moveTo>
                    <a:lnTo>
                      <a:pt x="652628" y="611207"/>
                    </a:lnTo>
                    <a:lnTo>
                      <a:pt x="694936" y="618978"/>
                    </a:lnTo>
                    <a:lnTo>
                      <a:pt x="652606" y="611319"/>
                    </a:lnTo>
                    <a:cubicBezTo>
                      <a:pt x="652688" y="610848"/>
                      <a:pt x="660901" y="563419"/>
                      <a:pt x="653290" y="498258"/>
                    </a:cubicBezTo>
                    <a:cubicBezTo>
                      <a:pt x="643338" y="412935"/>
                      <a:pt x="612294" y="338658"/>
                      <a:pt x="561037" y="277481"/>
                    </a:cubicBezTo>
                    <a:cubicBezTo>
                      <a:pt x="513544" y="220790"/>
                      <a:pt x="448458" y="175997"/>
                      <a:pt x="367602" y="144347"/>
                    </a:cubicBezTo>
                    <a:cubicBezTo>
                      <a:pt x="268771" y="105657"/>
                      <a:pt x="145083" y="86045"/>
                      <a:pt x="0" y="86045"/>
                    </a:cubicBezTo>
                    <a:lnTo>
                      <a:pt x="0" y="0"/>
                    </a:lnTo>
                    <a:cubicBezTo>
                      <a:pt x="293217" y="0"/>
                      <a:pt x="504462" y="75127"/>
                      <a:pt x="627880" y="223279"/>
                    </a:cubicBezTo>
                    <a:cubicBezTo>
                      <a:pt x="776514" y="401719"/>
                      <a:pt x="738928" y="617653"/>
                      <a:pt x="737254" y="626758"/>
                    </a:cubicBezTo>
                    <a:lnTo>
                      <a:pt x="737254" y="626758"/>
                    </a:lnTo>
                    <a:close/>
                  </a:path>
                </a:pathLst>
              </a:custGeom>
              <a:grpFill/>
              <a:ln w="1860" cap="flat">
                <a:noFill/>
                <a:prstDash val="solid"/>
                <a:miter/>
              </a:ln>
            </p:spPr>
            <p:txBody>
              <a:bodyPr rtlCol="0" anchor="ctr"/>
              <a:lstStyle/>
              <a:p>
                <a:endParaRPr lang="zh-CN" altLang="en-US"/>
              </a:p>
            </p:txBody>
          </p:sp>
        </p:grpSp>
        <p:sp>
          <p:nvSpPr>
            <p:cNvPr id="40" name="任意多边形: 形状 39">
              <a:extLst>
                <a:ext uri="{FF2B5EF4-FFF2-40B4-BE49-F238E27FC236}">
                  <a16:creationId xmlns="" xmlns:a16="http://schemas.microsoft.com/office/drawing/2014/main" id="{F79105B7-8CDE-4E97-8F2F-DFDDC0630AA1}"/>
                </a:ext>
              </a:extLst>
            </p:cNvPr>
            <p:cNvSpPr/>
            <p:nvPr/>
          </p:nvSpPr>
          <p:spPr>
            <a:xfrm>
              <a:off x="653049" y="1554283"/>
              <a:ext cx="308199" cy="308199"/>
            </a:xfrm>
            <a:custGeom>
              <a:avLst/>
              <a:gdLst>
                <a:gd name="connsiteX0" fmla="*/ 832457 w 1664911"/>
                <a:gd name="connsiteY0" fmla="*/ 1664913 h 1664912"/>
                <a:gd name="connsiteX1" fmla="*/ 508410 w 1664911"/>
                <a:gd name="connsiteY1" fmla="*/ 1599488 h 1664912"/>
                <a:gd name="connsiteX2" fmla="*/ 243814 w 1664911"/>
                <a:gd name="connsiteY2" fmla="*/ 1421100 h 1664912"/>
                <a:gd name="connsiteX3" fmla="*/ 65427 w 1664911"/>
                <a:gd name="connsiteY3" fmla="*/ 1156506 h 1664912"/>
                <a:gd name="connsiteX4" fmla="*/ 0 w 1664911"/>
                <a:gd name="connsiteY4" fmla="*/ 832457 h 1664912"/>
                <a:gd name="connsiteX5" fmla="*/ 65427 w 1664911"/>
                <a:gd name="connsiteY5" fmla="*/ 508410 h 1664912"/>
                <a:gd name="connsiteX6" fmla="*/ 243814 w 1664911"/>
                <a:gd name="connsiteY6" fmla="*/ 243814 h 1664912"/>
                <a:gd name="connsiteX7" fmla="*/ 508410 w 1664911"/>
                <a:gd name="connsiteY7" fmla="*/ 65427 h 1664912"/>
                <a:gd name="connsiteX8" fmla="*/ 832457 w 1664911"/>
                <a:gd name="connsiteY8" fmla="*/ 0 h 1664912"/>
                <a:gd name="connsiteX9" fmla="*/ 1156472 w 1664911"/>
                <a:gd name="connsiteY9" fmla="*/ 65427 h 1664912"/>
                <a:gd name="connsiteX10" fmla="*/ 1421074 w 1664911"/>
                <a:gd name="connsiteY10" fmla="*/ 243814 h 1664912"/>
                <a:gd name="connsiteX11" fmla="*/ 1599474 w 1664911"/>
                <a:gd name="connsiteY11" fmla="*/ 508410 h 1664912"/>
                <a:gd name="connsiteX12" fmla="*/ 1664912 w 1664911"/>
                <a:gd name="connsiteY12" fmla="*/ 832457 h 1664912"/>
                <a:gd name="connsiteX13" fmla="*/ 1599474 w 1664911"/>
                <a:gd name="connsiteY13" fmla="*/ 1156506 h 1664912"/>
                <a:gd name="connsiteX14" fmla="*/ 1421074 w 1664911"/>
                <a:gd name="connsiteY14" fmla="*/ 1421100 h 1664912"/>
                <a:gd name="connsiteX15" fmla="*/ 1156472 w 1664911"/>
                <a:gd name="connsiteY15" fmla="*/ 1599488 h 1664912"/>
                <a:gd name="connsiteX16" fmla="*/ 832457 w 1664911"/>
                <a:gd name="connsiteY16" fmla="*/ 1664913 h 1664912"/>
                <a:gd name="connsiteX17" fmla="*/ 832457 w 1664911"/>
                <a:gd name="connsiteY17" fmla="*/ 56807 h 1664912"/>
                <a:gd name="connsiteX18" fmla="*/ 56807 w 1664911"/>
                <a:gd name="connsiteY18" fmla="*/ 832455 h 1664912"/>
                <a:gd name="connsiteX19" fmla="*/ 832457 w 1664911"/>
                <a:gd name="connsiteY19" fmla="*/ 1608105 h 1664912"/>
                <a:gd name="connsiteX20" fmla="*/ 1608104 w 1664911"/>
                <a:gd name="connsiteY20" fmla="*/ 832455 h 1664912"/>
                <a:gd name="connsiteX21" fmla="*/ 832457 w 1664911"/>
                <a:gd name="connsiteY21" fmla="*/ 56807 h 16649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664911" h="1664912">
                  <a:moveTo>
                    <a:pt x="832457" y="1664913"/>
                  </a:moveTo>
                  <a:cubicBezTo>
                    <a:pt x="720084" y="1664913"/>
                    <a:pt x="611058" y="1642899"/>
                    <a:pt x="508410" y="1599488"/>
                  </a:cubicBezTo>
                  <a:cubicBezTo>
                    <a:pt x="409279" y="1557557"/>
                    <a:pt x="320255" y="1497542"/>
                    <a:pt x="243814" y="1421100"/>
                  </a:cubicBezTo>
                  <a:cubicBezTo>
                    <a:pt x="167372" y="1344662"/>
                    <a:pt x="107353" y="1255637"/>
                    <a:pt x="65427" y="1156506"/>
                  </a:cubicBezTo>
                  <a:cubicBezTo>
                    <a:pt x="22013" y="1053856"/>
                    <a:pt x="0" y="944832"/>
                    <a:pt x="0" y="832457"/>
                  </a:cubicBezTo>
                  <a:cubicBezTo>
                    <a:pt x="0" y="720085"/>
                    <a:pt x="22013" y="611059"/>
                    <a:pt x="65427" y="508410"/>
                  </a:cubicBezTo>
                  <a:cubicBezTo>
                    <a:pt x="107353" y="409278"/>
                    <a:pt x="167372" y="320254"/>
                    <a:pt x="243814" y="243814"/>
                  </a:cubicBezTo>
                  <a:cubicBezTo>
                    <a:pt x="320255" y="167374"/>
                    <a:pt x="409279" y="107355"/>
                    <a:pt x="508410" y="65427"/>
                  </a:cubicBezTo>
                  <a:cubicBezTo>
                    <a:pt x="611056" y="22014"/>
                    <a:pt x="720082" y="0"/>
                    <a:pt x="832457" y="0"/>
                  </a:cubicBezTo>
                  <a:cubicBezTo>
                    <a:pt x="944815" y="0"/>
                    <a:pt x="1053831" y="22013"/>
                    <a:pt x="1156472" y="65427"/>
                  </a:cubicBezTo>
                  <a:cubicBezTo>
                    <a:pt x="1255605" y="107355"/>
                    <a:pt x="1344630" y="167372"/>
                    <a:pt x="1421074" y="243814"/>
                  </a:cubicBezTo>
                  <a:cubicBezTo>
                    <a:pt x="1497519" y="320256"/>
                    <a:pt x="1557544" y="409278"/>
                    <a:pt x="1599474" y="508410"/>
                  </a:cubicBezTo>
                  <a:cubicBezTo>
                    <a:pt x="1642897" y="611061"/>
                    <a:pt x="1664912" y="720087"/>
                    <a:pt x="1664912" y="832457"/>
                  </a:cubicBezTo>
                  <a:cubicBezTo>
                    <a:pt x="1664912" y="944832"/>
                    <a:pt x="1642897" y="1053856"/>
                    <a:pt x="1599474" y="1156506"/>
                  </a:cubicBezTo>
                  <a:cubicBezTo>
                    <a:pt x="1557544" y="1255637"/>
                    <a:pt x="1497519" y="1344662"/>
                    <a:pt x="1421074" y="1421100"/>
                  </a:cubicBezTo>
                  <a:cubicBezTo>
                    <a:pt x="1344630" y="1497542"/>
                    <a:pt x="1255605" y="1557557"/>
                    <a:pt x="1156472" y="1599488"/>
                  </a:cubicBezTo>
                  <a:cubicBezTo>
                    <a:pt x="1053831" y="1642899"/>
                    <a:pt x="944813" y="1664913"/>
                    <a:pt x="832457" y="1664913"/>
                  </a:cubicBezTo>
                  <a:close/>
                  <a:moveTo>
                    <a:pt x="832457" y="56807"/>
                  </a:moveTo>
                  <a:cubicBezTo>
                    <a:pt x="404762" y="56807"/>
                    <a:pt x="56807" y="404762"/>
                    <a:pt x="56807" y="832455"/>
                  </a:cubicBezTo>
                  <a:cubicBezTo>
                    <a:pt x="56807" y="1260148"/>
                    <a:pt x="404764" y="1608105"/>
                    <a:pt x="832457" y="1608105"/>
                  </a:cubicBezTo>
                  <a:cubicBezTo>
                    <a:pt x="1260152" y="1608105"/>
                    <a:pt x="1608104" y="1260150"/>
                    <a:pt x="1608104" y="832455"/>
                  </a:cubicBezTo>
                  <a:cubicBezTo>
                    <a:pt x="1608104" y="404761"/>
                    <a:pt x="1260152" y="56807"/>
                    <a:pt x="832457" y="56807"/>
                  </a:cubicBezTo>
                  <a:close/>
                </a:path>
              </a:pathLst>
            </a:custGeom>
            <a:grpFill/>
            <a:ln w="1860" cap="flat">
              <a:noFill/>
              <a:prstDash val="solid"/>
              <a:miter/>
            </a:ln>
          </p:spPr>
          <p:txBody>
            <a:bodyPr rtlCol="0" anchor="ctr"/>
            <a:lstStyle/>
            <a:p>
              <a:endParaRPr lang="zh-CN" altLang="en-US"/>
            </a:p>
          </p:txBody>
        </p:sp>
      </p:grpSp>
      <p:grpSp>
        <p:nvGrpSpPr>
          <p:cNvPr id="52" name="组合 51">
            <a:extLst>
              <a:ext uri="{FF2B5EF4-FFF2-40B4-BE49-F238E27FC236}">
                <a16:creationId xmlns="" xmlns:a16="http://schemas.microsoft.com/office/drawing/2014/main" id="{21902668-B3D2-41ED-A431-AAF68224F4C7}"/>
              </a:ext>
            </a:extLst>
          </p:cNvPr>
          <p:cNvGrpSpPr/>
          <p:nvPr/>
        </p:nvGrpSpPr>
        <p:grpSpPr>
          <a:xfrm>
            <a:off x="6308715" y="4622806"/>
            <a:ext cx="308197" cy="308199"/>
            <a:chOff x="-1324518" y="4575773"/>
            <a:chExt cx="809489" cy="809494"/>
          </a:xfrm>
          <a:gradFill>
            <a:gsLst>
              <a:gs pos="0">
                <a:schemeClr val="accent1"/>
              </a:gs>
              <a:gs pos="100000">
                <a:schemeClr val="accent2"/>
              </a:gs>
            </a:gsLst>
            <a:lin ang="5400000" scaled="1"/>
          </a:gradFill>
        </p:grpSpPr>
        <p:sp>
          <p:nvSpPr>
            <p:cNvPr id="49" name="任意多边形: 形状 48">
              <a:extLst>
                <a:ext uri="{FF2B5EF4-FFF2-40B4-BE49-F238E27FC236}">
                  <a16:creationId xmlns="" xmlns:a16="http://schemas.microsoft.com/office/drawing/2014/main" id="{C990FB98-D20D-48B4-A67A-AD10FB45D916}"/>
                </a:ext>
              </a:extLst>
            </p:cNvPr>
            <p:cNvSpPr/>
            <p:nvPr/>
          </p:nvSpPr>
          <p:spPr>
            <a:xfrm>
              <a:off x="-1324518" y="4575773"/>
              <a:ext cx="809489" cy="809494"/>
            </a:xfrm>
            <a:custGeom>
              <a:avLst/>
              <a:gdLst>
                <a:gd name="connsiteX0" fmla="*/ 404699 w 809489"/>
                <a:gd name="connsiteY0" fmla="*/ 809495 h 809494"/>
                <a:gd name="connsiteX1" fmla="*/ 0 w 809489"/>
                <a:gd name="connsiteY1" fmla="*/ 404751 h 809494"/>
                <a:gd name="connsiteX2" fmla="*/ 404699 w 809489"/>
                <a:gd name="connsiteY2" fmla="*/ 0 h 809494"/>
                <a:gd name="connsiteX3" fmla="*/ 809489 w 809489"/>
                <a:gd name="connsiteY3" fmla="*/ 404751 h 809494"/>
                <a:gd name="connsiteX4" fmla="*/ 404699 w 809489"/>
                <a:gd name="connsiteY4" fmla="*/ 809495 h 809494"/>
                <a:gd name="connsiteX5" fmla="*/ 404699 w 809489"/>
                <a:gd name="connsiteY5" fmla="*/ 809495 h 809494"/>
                <a:gd name="connsiteX6" fmla="*/ 404699 w 809489"/>
                <a:gd name="connsiteY6" fmla="*/ 809495 h 809494"/>
                <a:gd name="connsiteX7" fmla="*/ 404699 w 809489"/>
                <a:gd name="connsiteY7" fmla="*/ 42606 h 809494"/>
                <a:gd name="connsiteX8" fmla="*/ 42608 w 809489"/>
                <a:gd name="connsiteY8" fmla="*/ 404751 h 809494"/>
                <a:gd name="connsiteX9" fmla="*/ 404699 w 809489"/>
                <a:gd name="connsiteY9" fmla="*/ 766898 h 809494"/>
                <a:gd name="connsiteX10" fmla="*/ 766891 w 809489"/>
                <a:gd name="connsiteY10" fmla="*/ 404751 h 809494"/>
                <a:gd name="connsiteX11" fmla="*/ 404699 w 809489"/>
                <a:gd name="connsiteY11" fmla="*/ 42606 h 809494"/>
                <a:gd name="connsiteX12" fmla="*/ 404699 w 809489"/>
                <a:gd name="connsiteY12" fmla="*/ 42606 h 809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09489" h="809494">
                  <a:moveTo>
                    <a:pt x="404699" y="809495"/>
                  </a:moveTo>
                  <a:cubicBezTo>
                    <a:pt x="181542" y="809495"/>
                    <a:pt x="0" y="627932"/>
                    <a:pt x="0" y="404751"/>
                  </a:cubicBezTo>
                  <a:cubicBezTo>
                    <a:pt x="0" y="181563"/>
                    <a:pt x="181542" y="0"/>
                    <a:pt x="404699" y="0"/>
                  </a:cubicBezTo>
                  <a:cubicBezTo>
                    <a:pt x="627913" y="0"/>
                    <a:pt x="809489" y="181563"/>
                    <a:pt x="809489" y="404751"/>
                  </a:cubicBezTo>
                  <a:cubicBezTo>
                    <a:pt x="809499" y="627932"/>
                    <a:pt x="627913" y="809495"/>
                    <a:pt x="404699" y="809495"/>
                  </a:cubicBezTo>
                  <a:lnTo>
                    <a:pt x="404699" y="809495"/>
                  </a:lnTo>
                  <a:lnTo>
                    <a:pt x="404699" y="809495"/>
                  </a:lnTo>
                  <a:close/>
                  <a:moveTo>
                    <a:pt x="404699" y="42606"/>
                  </a:moveTo>
                  <a:cubicBezTo>
                    <a:pt x="205035" y="42606"/>
                    <a:pt x="42608" y="205061"/>
                    <a:pt x="42608" y="404751"/>
                  </a:cubicBezTo>
                  <a:cubicBezTo>
                    <a:pt x="42608" y="604439"/>
                    <a:pt x="205035" y="766898"/>
                    <a:pt x="404699" y="766898"/>
                  </a:cubicBezTo>
                  <a:cubicBezTo>
                    <a:pt x="604423" y="766898"/>
                    <a:pt x="766891" y="604439"/>
                    <a:pt x="766891" y="404751"/>
                  </a:cubicBezTo>
                  <a:cubicBezTo>
                    <a:pt x="766891" y="205057"/>
                    <a:pt x="604423" y="42606"/>
                    <a:pt x="404699" y="42606"/>
                  </a:cubicBezTo>
                  <a:lnTo>
                    <a:pt x="404699" y="42606"/>
                  </a:lnTo>
                  <a:close/>
                </a:path>
              </a:pathLst>
            </a:custGeom>
            <a:grpFill/>
            <a:ln w="1860" cap="flat">
              <a:noFill/>
              <a:prstDash val="solid"/>
              <a:miter/>
            </a:ln>
          </p:spPr>
          <p:txBody>
            <a:bodyPr rtlCol="0" anchor="ctr"/>
            <a:lstStyle/>
            <a:p>
              <a:endParaRPr lang="zh-CN" altLang="en-US"/>
            </a:p>
          </p:txBody>
        </p:sp>
        <p:sp>
          <p:nvSpPr>
            <p:cNvPr id="50" name="任意多边形: 形状 49">
              <a:extLst>
                <a:ext uri="{FF2B5EF4-FFF2-40B4-BE49-F238E27FC236}">
                  <a16:creationId xmlns="" xmlns:a16="http://schemas.microsoft.com/office/drawing/2014/main" id="{472429FC-9DF3-476D-8BB0-3D9AC9725D89}"/>
                </a:ext>
              </a:extLst>
            </p:cNvPr>
            <p:cNvSpPr/>
            <p:nvPr/>
          </p:nvSpPr>
          <p:spPr>
            <a:xfrm>
              <a:off x="-1108084" y="4728138"/>
              <a:ext cx="332637" cy="482270"/>
            </a:xfrm>
            <a:custGeom>
              <a:avLst/>
              <a:gdLst>
                <a:gd name="connsiteX0" fmla="*/ 332543 w 332638"/>
                <a:gd name="connsiteY0" fmla="*/ 68455 h 482271"/>
                <a:gd name="connsiteX1" fmla="*/ 332632 w 332638"/>
                <a:gd name="connsiteY1" fmla="*/ 27462 h 482271"/>
                <a:gd name="connsiteX2" fmla="*/ 327456 w 332638"/>
                <a:gd name="connsiteY2" fmla="*/ 19132 h 482271"/>
                <a:gd name="connsiteX3" fmla="*/ 292802 w 332638"/>
                <a:gd name="connsiteY3" fmla="*/ 7741 h 482271"/>
                <a:gd name="connsiteX4" fmla="*/ 262251 w 332638"/>
                <a:gd name="connsiteY4" fmla="*/ 2013 h 482271"/>
                <a:gd name="connsiteX5" fmla="*/ 244166 w 332638"/>
                <a:gd name="connsiteY5" fmla="*/ 176 h 482271"/>
                <a:gd name="connsiteX6" fmla="*/ 197323 w 332638"/>
                <a:gd name="connsiteY6" fmla="*/ 1964 h 482271"/>
                <a:gd name="connsiteX7" fmla="*/ 174982 w 332638"/>
                <a:gd name="connsiteY7" fmla="*/ 5750 h 482271"/>
                <a:gd name="connsiteX8" fmla="*/ 128652 w 332638"/>
                <a:gd name="connsiteY8" fmla="*/ 21645 h 482271"/>
                <a:gd name="connsiteX9" fmla="*/ 100317 w 332638"/>
                <a:gd name="connsiteY9" fmla="*/ 38442 h 482271"/>
                <a:gd name="connsiteX10" fmla="*/ 78091 w 332638"/>
                <a:gd name="connsiteY10" fmla="*/ 56249 h 482271"/>
                <a:gd name="connsiteX11" fmla="*/ 48476 w 332638"/>
                <a:gd name="connsiteY11" fmla="*/ 89062 h 482271"/>
                <a:gd name="connsiteX12" fmla="*/ 30624 w 332638"/>
                <a:gd name="connsiteY12" fmla="*/ 117001 h 482271"/>
                <a:gd name="connsiteX13" fmla="*/ 20714 w 332638"/>
                <a:gd name="connsiteY13" fmla="*/ 137604 h 482271"/>
                <a:gd name="connsiteX14" fmla="*/ 9489 w 332638"/>
                <a:gd name="connsiteY14" fmla="*/ 170389 h 482271"/>
                <a:gd name="connsiteX15" fmla="*/ 1999 w 332638"/>
                <a:gd name="connsiteY15" fmla="*/ 212028 h 482271"/>
                <a:gd name="connsiteX16" fmla="*/ 176 w 332638"/>
                <a:gd name="connsiteY16" fmla="*/ 238774 h 482271"/>
                <a:gd name="connsiteX17" fmla="*/ 155 w 332638"/>
                <a:gd name="connsiteY17" fmla="*/ 257281 h 482271"/>
                <a:gd name="connsiteX18" fmla="*/ 1089 w 332638"/>
                <a:gd name="connsiteY18" fmla="*/ 276029 h 482271"/>
                <a:gd name="connsiteX19" fmla="*/ 2977 w 332638"/>
                <a:gd name="connsiteY19" fmla="*/ 294110 h 482271"/>
                <a:gd name="connsiteX20" fmla="*/ 7673 w 332638"/>
                <a:gd name="connsiteY20" fmla="*/ 320456 h 482271"/>
                <a:gd name="connsiteX21" fmla="*/ 23601 w 332638"/>
                <a:gd name="connsiteY21" fmla="*/ 366792 h 482271"/>
                <a:gd name="connsiteX22" fmla="*/ 42564 w 332638"/>
                <a:gd name="connsiteY22" fmla="*/ 399177 h 482271"/>
                <a:gd name="connsiteX23" fmla="*/ 69935 w 332638"/>
                <a:gd name="connsiteY23" fmla="*/ 430578 h 482271"/>
                <a:gd name="connsiteX24" fmla="*/ 86611 w 332638"/>
                <a:gd name="connsiteY24" fmla="*/ 444799 h 482271"/>
                <a:gd name="connsiteX25" fmla="*/ 119445 w 332638"/>
                <a:gd name="connsiteY25" fmla="*/ 464239 h 482271"/>
                <a:gd name="connsiteX26" fmla="*/ 165128 w 332638"/>
                <a:gd name="connsiteY26" fmla="*/ 478359 h 482271"/>
                <a:gd name="connsiteX27" fmla="*/ 194050 w 332638"/>
                <a:gd name="connsiteY27" fmla="*/ 482015 h 482271"/>
                <a:gd name="connsiteX28" fmla="*/ 212790 w 332638"/>
                <a:gd name="connsiteY28" fmla="*/ 482134 h 482271"/>
                <a:gd name="connsiteX29" fmla="*/ 247151 w 332638"/>
                <a:gd name="connsiteY29" fmla="*/ 479766 h 482271"/>
                <a:gd name="connsiteX30" fmla="*/ 267449 w 332638"/>
                <a:gd name="connsiteY30" fmla="*/ 476266 h 482271"/>
                <a:gd name="connsiteX31" fmla="*/ 299052 w 332638"/>
                <a:gd name="connsiteY31" fmla="*/ 466613 h 482271"/>
                <a:gd name="connsiteX32" fmla="*/ 329309 w 332638"/>
                <a:gd name="connsiteY32" fmla="*/ 451929 h 482271"/>
                <a:gd name="connsiteX33" fmla="*/ 331179 w 332638"/>
                <a:gd name="connsiteY33" fmla="*/ 448400 h 482271"/>
                <a:gd name="connsiteX34" fmla="*/ 331138 w 332638"/>
                <a:gd name="connsiteY34" fmla="*/ 409835 h 482271"/>
                <a:gd name="connsiteX35" fmla="*/ 331138 w 332638"/>
                <a:gd name="connsiteY35" fmla="*/ 407348 h 482271"/>
                <a:gd name="connsiteX36" fmla="*/ 329467 w 332638"/>
                <a:gd name="connsiteY36" fmla="*/ 408289 h 482271"/>
                <a:gd name="connsiteX37" fmla="*/ 281554 w 332638"/>
                <a:gd name="connsiteY37" fmla="*/ 432781 h 482271"/>
                <a:gd name="connsiteX38" fmla="*/ 244925 w 332638"/>
                <a:gd name="connsiteY38" fmla="*/ 441450 h 482271"/>
                <a:gd name="connsiteX39" fmla="*/ 224588 w 332638"/>
                <a:gd name="connsiteY39" fmla="*/ 443697 h 482271"/>
                <a:gd name="connsiteX40" fmla="*/ 206783 w 332638"/>
                <a:gd name="connsiteY40" fmla="*/ 443721 h 482271"/>
                <a:gd name="connsiteX41" fmla="*/ 183100 w 332638"/>
                <a:gd name="connsiteY41" fmla="*/ 441790 h 482271"/>
                <a:gd name="connsiteX42" fmla="*/ 158391 w 332638"/>
                <a:gd name="connsiteY42" fmla="*/ 436297 h 482271"/>
                <a:gd name="connsiteX43" fmla="*/ 127738 w 332638"/>
                <a:gd name="connsiteY43" fmla="*/ 422727 h 482271"/>
                <a:gd name="connsiteX44" fmla="*/ 102168 w 332638"/>
                <a:gd name="connsiteY44" fmla="*/ 403333 h 482271"/>
                <a:gd name="connsiteX45" fmla="*/ 85263 w 332638"/>
                <a:gd name="connsiteY45" fmla="*/ 384607 h 482271"/>
                <a:gd name="connsiteX46" fmla="*/ 63353 w 332638"/>
                <a:gd name="connsiteY46" fmla="*/ 348745 h 482271"/>
                <a:gd name="connsiteX47" fmla="*/ 49723 w 332638"/>
                <a:gd name="connsiteY47" fmla="*/ 307417 h 482271"/>
                <a:gd name="connsiteX48" fmla="*/ 45533 w 332638"/>
                <a:gd name="connsiteY48" fmla="*/ 281893 h 482271"/>
                <a:gd name="connsiteX49" fmla="*/ 43663 w 332638"/>
                <a:gd name="connsiteY49" fmla="*/ 260062 h 482271"/>
                <a:gd name="connsiteX50" fmla="*/ 43645 w 332638"/>
                <a:gd name="connsiteY50" fmla="*/ 241564 h 482271"/>
                <a:gd name="connsiteX51" fmla="*/ 45062 w 332638"/>
                <a:gd name="connsiteY51" fmla="*/ 216132 h 482271"/>
                <a:gd name="connsiteX52" fmla="*/ 47907 w 332638"/>
                <a:gd name="connsiteY52" fmla="*/ 194282 h 482271"/>
                <a:gd name="connsiteX53" fmla="*/ 57530 w 332638"/>
                <a:gd name="connsiteY53" fmla="*/ 158623 h 482271"/>
                <a:gd name="connsiteX54" fmla="*/ 80015 w 332638"/>
                <a:gd name="connsiteY54" fmla="*/ 114285 h 482271"/>
                <a:gd name="connsiteX55" fmla="*/ 109116 w 332638"/>
                <a:gd name="connsiteY55" fmla="*/ 80735 h 482271"/>
                <a:gd name="connsiteX56" fmla="*/ 126678 w 332638"/>
                <a:gd name="connsiteY56" fmla="*/ 66613 h 482271"/>
                <a:gd name="connsiteX57" fmla="*/ 165695 w 332638"/>
                <a:gd name="connsiteY57" fmla="*/ 47359 h 482271"/>
                <a:gd name="connsiteX58" fmla="*/ 190263 w 332638"/>
                <a:gd name="connsiteY58" fmla="*/ 41305 h 482271"/>
                <a:gd name="connsiteX59" fmla="*/ 212351 w 332638"/>
                <a:gd name="connsiteY59" fmla="*/ 38548 h 482271"/>
                <a:gd name="connsiteX60" fmla="*/ 253582 w 332638"/>
                <a:gd name="connsiteY60" fmla="*/ 40280 h 482271"/>
                <a:gd name="connsiteX61" fmla="*/ 271383 w 332638"/>
                <a:gd name="connsiteY61" fmla="*/ 43417 h 482271"/>
                <a:gd name="connsiteX62" fmla="*/ 304142 w 332638"/>
                <a:gd name="connsiteY62" fmla="*/ 53948 h 482271"/>
                <a:gd name="connsiteX63" fmla="*/ 320190 w 332638"/>
                <a:gd name="connsiteY63" fmla="*/ 61763 h 482271"/>
                <a:gd name="connsiteX64" fmla="*/ 332543 w 332638"/>
                <a:gd name="connsiteY64" fmla="*/ 68455 h 482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332638" h="482271">
                  <a:moveTo>
                    <a:pt x="332543" y="68455"/>
                  </a:moveTo>
                  <a:cubicBezTo>
                    <a:pt x="332543" y="54567"/>
                    <a:pt x="332395" y="41011"/>
                    <a:pt x="332632" y="27462"/>
                  </a:cubicBezTo>
                  <a:cubicBezTo>
                    <a:pt x="332704" y="23250"/>
                    <a:pt x="332239" y="20571"/>
                    <a:pt x="327456" y="19132"/>
                  </a:cubicBezTo>
                  <a:cubicBezTo>
                    <a:pt x="315814" y="15630"/>
                    <a:pt x="304524" y="10911"/>
                    <a:pt x="292802" y="7741"/>
                  </a:cubicBezTo>
                  <a:cubicBezTo>
                    <a:pt x="282830" y="5043"/>
                    <a:pt x="272481" y="3661"/>
                    <a:pt x="262251" y="2013"/>
                  </a:cubicBezTo>
                  <a:cubicBezTo>
                    <a:pt x="256275" y="1051"/>
                    <a:pt x="250203" y="253"/>
                    <a:pt x="244166" y="176"/>
                  </a:cubicBezTo>
                  <a:cubicBezTo>
                    <a:pt x="228532" y="-15"/>
                    <a:pt x="212860" y="-527"/>
                    <a:pt x="197323" y="1964"/>
                  </a:cubicBezTo>
                  <a:cubicBezTo>
                    <a:pt x="189865" y="3160"/>
                    <a:pt x="182369" y="4204"/>
                    <a:pt x="174982" y="5750"/>
                  </a:cubicBezTo>
                  <a:cubicBezTo>
                    <a:pt x="158894" y="9117"/>
                    <a:pt x="143458" y="14536"/>
                    <a:pt x="128652" y="21645"/>
                  </a:cubicBezTo>
                  <a:cubicBezTo>
                    <a:pt x="118729" y="26407"/>
                    <a:pt x="109107" y="31774"/>
                    <a:pt x="100317" y="38442"/>
                  </a:cubicBezTo>
                  <a:cubicBezTo>
                    <a:pt x="92752" y="44179"/>
                    <a:pt x="85071" y="49846"/>
                    <a:pt x="78091" y="56249"/>
                  </a:cubicBezTo>
                  <a:cubicBezTo>
                    <a:pt x="67212" y="66228"/>
                    <a:pt x="56890" y="76855"/>
                    <a:pt x="48476" y="89062"/>
                  </a:cubicBezTo>
                  <a:cubicBezTo>
                    <a:pt x="42207" y="98159"/>
                    <a:pt x="36181" y="107457"/>
                    <a:pt x="30624" y="117001"/>
                  </a:cubicBezTo>
                  <a:cubicBezTo>
                    <a:pt x="26799" y="123568"/>
                    <a:pt x="23830" y="130650"/>
                    <a:pt x="20714" y="137604"/>
                  </a:cubicBezTo>
                  <a:cubicBezTo>
                    <a:pt x="15974" y="148180"/>
                    <a:pt x="12415" y="159188"/>
                    <a:pt x="9489" y="170389"/>
                  </a:cubicBezTo>
                  <a:cubicBezTo>
                    <a:pt x="5917" y="184068"/>
                    <a:pt x="3111" y="197904"/>
                    <a:pt x="1999" y="212028"/>
                  </a:cubicBezTo>
                  <a:cubicBezTo>
                    <a:pt x="1298" y="220935"/>
                    <a:pt x="585" y="229848"/>
                    <a:pt x="176" y="238774"/>
                  </a:cubicBezTo>
                  <a:cubicBezTo>
                    <a:pt x="-107" y="244932"/>
                    <a:pt x="1" y="251116"/>
                    <a:pt x="155" y="257281"/>
                  </a:cubicBezTo>
                  <a:cubicBezTo>
                    <a:pt x="313" y="263533"/>
                    <a:pt x="615" y="269792"/>
                    <a:pt x="1089" y="276029"/>
                  </a:cubicBezTo>
                  <a:cubicBezTo>
                    <a:pt x="1547" y="282072"/>
                    <a:pt x="2062" y="288127"/>
                    <a:pt x="2977" y="294110"/>
                  </a:cubicBezTo>
                  <a:cubicBezTo>
                    <a:pt x="4323" y="302928"/>
                    <a:pt x="5735" y="311759"/>
                    <a:pt x="7673" y="320456"/>
                  </a:cubicBezTo>
                  <a:cubicBezTo>
                    <a:pt x="11245" y="336478"/>
                    <a:pt x="16619" y="351943"/>
                    <a:pt x="23601" y="366792"/>
                  </a:cubicBezTo>
                  <a:cubicBezTo>
                    <a:pt x="28935" y="378140"/>
                    <a:pt x="35188" y="388982"/>
                    <a:pt x="42564" y="399177"/>
                  </a:cubicBezTo>
                  <a:cubicBezTo>
                    <a:pt x="50746" y="410484"/>
                    <a:pt x="59469" y="421291"/>
                    <a:pt x="69935" y="430578"/>
                  </a:cubicBezTo>
                  <a:cubicBezTo>
                    <a:pt x="75401" y="435428"/>
                    <a:pt x="80748" y="440471"/>
                    <a:pt x="86611" y="444799"/>
                  </a:cubicBezTo>
                  <a:cubicBezTo>
                    <a:pt x="96877" y="452370"/>
                    <a:pt x="107749" y="458993"/>
                    <a:pt x="119445" y="464239"/>
                  </a:cubicBezTo>
                  <a:cubicBezTo>
                    <a:pt x="134112" y="470817"/>
                    <a:pt x="149229" y="475894"/>
                    <a:pt x="165128" y="478359"/>
                  </a:cubicBezTo>
                  <a:cubicBezTo>
                    <a:pt x="174729" y="479851"/>
                    <a:pt x="184377" y="481163"/>
                    <a:pt x="194050" y="482015"/>
                  </a:cubicBezTo>
                  <a:cubicBezTo>
                    <a:pt x="200255" y="482560"/>
                    <a:pt x="206543" y="482054"/>
                    <a:pt x="212790" y="482134"/>
                  </a:cubicBezTo>
                  <a:cubicBezTo>
                    <a:pt x="224311" y="482281"/>
                    <a:pt x="235771" y="481533"/>
                    <a:pt x="247151" y="479766"/>
                  </a:cubicBezTo>
                  <a:cubicBezTo>
                    <a:pt x="253935" y="478713"/>
                    <a:pt x="260753" y="477755"/>
                    <a:pt x="267449" y="476266"/>
                  </a:cubicBezTo>
                  <a:cubicBezTo>
                    <a:pt x="278220" y="473872"/>
                    <a:pt x="288956" y="471121"/>
                    <a:pt x="299052" y="466613"/>
                  </a:cubicBezTo>
                  <a:cubicBezTo>
                    <a:pt x="309283" y="462046"/>
                    <a:pt x="319224" y="456828"/>
                    <a:pt x="329309" y="451929"/>
                  </a:cubicBezTo>
                  <a:cubicBezTo>
                    <a:pt x="330863" y="451172"/>
                    <a:pt x="331188" y="450054"/>
                    <a:pt x="331179" y="448400"/>
                  </a:cubicBezTo>
                  <a:cubicBezTo>
                    <a:pt x="331104" y="435545"/>
                    <a:pt x="331138" y="422690"/>
                    <a:pt x="331138" y="409835"/>
                  </a:cubicBezTo>
                  <a:cubicBezTo>
                    <a:pt x="331138" y="409100"/>
                    <a:pt x="331138" y="408365"/>
                    <a:pt x="331138" y="407348"/>
                  </a:cubicBezTo>
                  <a:cubicBezTo>
                    <a:pt x="330366" y="407779"/>
                    <a:pt x="329890" y="407995"/>
                    <a:pt x="329467" y="408289"/>
                  </a:cubicBezTo>
                  <a:cubicBezTo>
                    <a:pt x="314622" y="418655"/>
                    <a:pt x="298729" y="426999"/>
                    <a:pt x="281554" y="432781"/>
                  </a:cubicBezTo>
                  <a:cubicBezTo>
                    <a:pt x="269622" y="436799"/>
                    <a:pt x="257475" y="439999"/>
                    <a:pt x="244925" y="441450"/>
                  </a:cubicBezTo>
                  <a:cubicBezTo>
                    <a:pt x="238148" y="442233"/>
                    <a:pt x="231388" y="443264"/>
                    <a:pt x="224588" y="443697"/>
                  </a:cubicBezTo>
                  <a:cubicBezTo>
                    <a:pt x="218674" y="444077"/>
                    <a:pt x="212704" y="444012"/>
                    <a:pt x="206783" y="443721"/>
                  </a:cubicBezTo>
                  <a:cubicBezTo>
                    <a:pt x="198869" y="443334"/>
                    <a:pt x="190910" y="443000"/>
                    <a:pt x="183100" y="441790"/>
                  </a:cubicBezTo>
                  <a:cubicBezTo>
                    <a:pt x="174775" y="440503"/>
                    <a:pt x="166514" y="438552"/>
                    <a:pt x="158391" y="436297"/>
                  </a:cubicBezTo>
                  <a:cubicBezTo>
                    <a:pt x="147547" y="433287"/>
                    <a:pt x="137377" y="428550"/>
                    <a:pt x="127738" y="422727"/>
                  </a:cubicBezTo>
                  <a:cubicBezTo>
                    <a:pt x="118531" y="417167"/>
                    <a:pt x="109777" y="410933"/>
                    <a:pt x="102168" y="403333"/>
                  </a:cubicBezTo>
                  <a:cubicBezTo>
                    <a:pt x="96224" y="397399"/>
                    <a:pt x="90641" y="391066"/>
                    <a:pt x="85263" y="384607"/>
                  </a:cubicBezTo>
                  <a:cubicBezTo>
                    <a:pt x="76225" y="373744"/>
                    <a:pt x="69230" y="361585"/>
                    <a:pt x="63353" y="348745"/>
                  </a:cubicBezTo>
                  <a:cubicBezTo>
                    <a:pt x="57276" y="335466"/>
                    <a:pt x="52621" y="321714"/>
                    <a:pt x="49723" y="307417"/>
                  </a:cubicBezTo>
                  <a:cubicBezTo>
                    <a:pt x="48011" y="298971"/>
                    <a:pt x="46647" y="290440"/>
                    <a:pt x="45533" y="281893"/>
                  </a:cubicBezTo>
                  <a:cubicBezTo>
                    <a:pt x="44588" y="274658"/>
                    <a:pt x="44021" y="267356"/>
                    <a:pt x="43663" y="260062"/>
                  </a:cubicBezTo>
                  <a:cubicBezTo>
                    <a:pt x="43362" y="253908"/>
                    <a:pt x="43429" y="247726"/>
                    <a:pt x="43645" y="241564"/>
                  </a:cubicBezTo>
                  <a:cubicBezTo>
                    <a:pt x="43942" y="233079"/>
                    <a:pt x="44324" y="224587"/>
                    <a:pt x="45062" y="216132"/>
                  </a:cubicBezTo>
                  <a:cubicBezTo>
                    <a:pt x="45702" y="208819"/>
                    <a:pt x="46545" y="201487"/>
                    <a:pt x="47907" y="194282"/>
                  </a:cubicBezTo>
                  <a:cubicBezTo>
                    <a:pt x="50199" y="182169"/>
                    <a:pt x="53278" y="170253"/>
                    <a:pt x="57530" y="158623"/>
                  </a:cubicBezTo>
                  <a:cubicBezTo>
                    <a:pt x="63270" y="142921"/>
                    <a:pt x="70620" y="128116"/>
                    <a:pt x="80015" y="114285"/>
                  </a:cubicBezTo>
                  <a:cubicBezTo>
                    <a:pt x="88399" y="101940"/>
                    <a:pt x="97787" y="90483"/>
                    <a:pt x="109116" y="80735"/>
                  </a:cubicBezTo>
                  <a:cubicBezTo>
                    <a:pt x="114811" y="75837"/>
                    <a:pt x="120520" y="70887"/>
                    <a:pt x="126678" y="66613"/>
                  </a:cubicBezTo>
                  <a:cubicBezTo>
                    <a:pt x="138692" y="58275"/>
                    <a:pt x="151698" y="51671"/>
                    <a:pt x="165695" y="47359"/>
                  </a:cubicBezTo>
                  <a:cubicBezTo>
                    <a:pt x="173745" y="44879"/>
                    <a:pt x="181990" y="42901"/>
                    <a:pt x="190263" y="41305"/>
                  </a:cubicBezTo>
                  <a:cubicBezTo>
                    <a:pt x="197539" y="39902"/>
                    <a:pt x="204963" y="38753"/>
                    <a:pt x="212351" y="38548"/>
                  </a:cubicBezTo>
                  <a:cubicBezTo>
                    <a:pt x="226110" y="38170"/>
                    <a:pt x="239916" y="37841"/>
                    <a:pt x="253582" y="40280"/>
                  </a:cubicBezTo>
                  <a:cubicBezTo>
                    <a:pt x="259512" y="41339"/>
                    <a:pt x="265490" y="42168"/>
                    <a:pt x="271383" y="43417"/>
                  </a:cubicBezTo>
                  <a:cubicBezTo>
                    <a:pt x="282650" y="45807"/>
                    <a:pt x="293544" y="49485"/>
                    <a:pt x="304142" y="53948"/>
                  </a:cubicBezTo>
                  <a:cubicBezTo>
                    <a:pt x="309619" y="56255"/>
                    <a:pt x="314890" y="59062"/>
                    <a:pt x="320190" y="61763"/>
                  </a:cubicBezTo>
                  <a:cubicBezTo>
                    <a:pt x="324245" y="63838"/>
                    <a:pt x="328204" y="66098"/>
                    <a:pt x="332543" y="68455"/>
                  </a:cubicBezTo>
                  <a:close/>
                </a:path>
              </a:pathLst>
            </a:custGeom>
            <a:grpFill/>
            <a:ln w="1860" cap="flat">
              <a:noFill/>
              <a:prstDash val="solid"/>
              <a:miter/>
            </a:ln>
          </p:spPr>
          <p:txBody>
            <a:bodyPr rtlCol="0" anchor="ctr"/>
            <a:lstStyle/>
            <a:p>
              <a:endParaRPr lang="zh-CN" altLang="en-US"/>
            </a:p>
          </p:txBody>
        </p:sp>
      </p:grpSp>
      <p:cxnSp>
        <p:nvCxnSpPr>
          <p:cNvPr id="54" name="直接连接符 53">
            <a:extLst>
              <a:ext uri="{FF2B5EF4-FFF2-40B4-BE49-F238E27FC236}">
                <a16:creationId xmlns="" xmlns:a16="http://schemas.microsoft.com/office/drawing/2014/main" id="{49CF39FA-E83A-485C-AF20-BD959D29A7F3}"/>
              </a:ext>
            </a:extLst>
          </p:cNvPr>
          <p:cNvCxnSpPr>
            <a:cxnSpLocks/>
          </p:cNvCxnSpPr>
          <p:nvPr/>
        </p:nvCxnSpPr>
        <p:spPr>
          <a:xfrm>
            <a:off x="1127125" y="2047459"/>
            <a:ext cx="602284"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B888151E-4CCD-4E49-AB19-199C31E3F2AB}"/>
              </a:ext>
            </a:extLst>
          </p:cNvPr>
          <p:cNvCxnSpPr>
            <a:cxnSpLocks/>
          </p:cNvCxnSpPr>
          <p:nvPr/>
        </p:nvCxnSpPr>
        <p:spPr>
          <a:xfrm>
            <a:off x="6785804" y="2033747"/>
            <a:ext cx="602284"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05CC6E3E-7BB1-4B8D-B072-1663758D648B}"/>
              </a:ext>
            </a:extLst>
          </p:cNvPr>
          <p:cNvCxnSpPr>
            <a:cxnSpLocks/>
          </p:cNvCxnSpPr>
          <p:nvPr/>
        </p:nvCxnSpPr>
        <p:spPr>
          <a:xfrm>
            <a:off x="6775865" y="5097180"/>
            <a:ext cx="602284"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04820069"/>
      </p:ext>
    </p:extLst>
  </p:cSld>
  <p:clrMapOvr>
    <a:masterClrMapping/>
  </p:clrMapOvr>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showMasterSp="0">
  <p:cSld>
    <p:bg>
      <p:bgPr>
        <a:blipFill>
          <a:blip r:embed="rId3" cstate="email">
            <a:extLst>
              <a:ext uri="{28A0092B-C50C-407E-A947-70E740481C1C}">
                <a14:useLocalDpi xmlns:a14="http://schemas.microsoft.com/office/drawing/2010/main"/>
              </a:ext>
            </a:extLst>
          </a:blip>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546514773"/>
      </p:ext>
    </p:extLst>
  </p:cSld>
  <p:clrMapOvr>
    <a:masterClrMapping/>
  </p:clrMapOvr>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showMasterSp="0">
  <p:cSld>
    <p:bg>
      <p:bgPr>
        <a:blipFill>
          <a:blip r:embed="rId3" cstate="email">
            <a:extLst>
              <a:ext uri="{28A0092B-C50C-407E-A947-70E740481C1C}">
                <a14:useLocalDpi xmlns:a14="http://schemas.microsoft.com/office/drawing/2010/main"/>
              </a:ext>
            </a:extLst>
          </a:blip>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90616637"/>
      </p:ext>
    </p:extLst>
  </p:cSld>
  <p:clrMapOvr>
    <a:masterClrMapping/>
  </p:clrMapOvr>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showMasterSp="0">
  <p:cSld>
    <p:bg>
      <p:bgPr>
        <a:blipFill>
          <a:blip r:embed="rId3" cstate="email">
            <a:extLst>
              <a:ext uri="{28A0092B-C50C-407E-A947-70E740481C1C}">
                <a14:useLocalDpi xmlns:a14="http://schemas.microsoft.com/office/drawing/2010/main"/>
              </a:ext>
            </a:extLst>
          </a:blip>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53215278"/>
      </p:ext>
    </p:extLst>
  </p:cSld>
  <p:clrMapOvr>
    <a:masterClrMapping/>
  </p:clrMapOvr>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矩形 1"/>
          <p:cNvSpPr/>
          <p:nvPr/>
        </p:nvSpPr>
        <p:spPr>
          <a:xfrm>
            <a:off x="1277196" y="3263999"/>
            <a:ext cx="5194371" cy="1477328"/>
          </a:xfrm>
          <a:prstGeom prst="rect">
            <a:avLst/>
          </a:prstGeom>
        </p:spPr>
        <p:txBody>
          <a:bodyPr wrap="none">
            <a:spAutoFit/>
          </a:bodyPr>
          <a:lstStyle/>
          <a:p>
            <a:r>
              <a:rPr lang="zh-CN" altLang="en-US" dirty="0"/>
              <a:t>#我给母校送模板#第二</a:t>
            </a:r>
            <a:r>
              <a:rPr lang="zh-CN" altLang="en-US" dirty="0" smtClean="0"/>
              <a:t>届   获奖作品</a:t>
            </a:r>
            <a:endParaRPr lang="en-US" altLang="zh-CN" dirty="0" smtClean="0"/>
          </a:p>
          <a:p>
            <a:endParaRPr lang="en-US" altLang="zh-CN" dirty="0"/>
          </a:p>
          <a:p>
            <a:endParaRPr lang="en-US" altLang="zh-CN" dirty="0" smtClean="0"/>
          </a:p>
          <a:p>
            <a:endParaRPr lang="en-US" altLang="zh-CN" dirty="0"/>
          </a:p>
          <a:p>
            <a:r>
              <a:rPr lang="en-US" altLang="zh-CN" dirty="0" smtClean="0"/>
              <a:t>51PPT</a:t>
            </a:r>
            <a:r>
              <a:rPr lang="zh-CN" altLang="en-US" dirty="0" smtClean="0"/>
              <a:t>模板网   </a:t>
            </a:r>
            <a:r>
              <a:rPr lang="en-US" altLang="zh-CN" dirty="0" smtClean="0">
                <a:hlinkClick r:id="rId2"/>
              </a:rPr>
              <a:t>www.51pptmoban.com</a:t>
            </a:r>
            <a:r>
              <a:rPr lang="en-US" altLang="zh-CN" dirty="0" smtClean="0"/>
              <a:t>   </a:t>
            </a:r>
            <a:r>
              <a:rPr lang="zh-CN" altLang="en-US" dirty="0" smtClean="0"/>
              <a:t>授权发布</a:t>
            </a:r>
            <a:endParaRPr lang="zh-CN" altLang="en-US" dirty="0"/>
          </a:p>
        </p:txBody>
      </p:sp>
    </p:spTree>
    <p:extLst>
      <p:ext uri="{BB962C8B-B14F-4D97-AF65-F5344CB8AC3E}">
        <p14:creationId xmlns:p14="http://schemas.microsoft.com/office/powerpoint/2010/main" val="296388806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文本框 16">
            <a:extLst>
              <a:ext uri="{FF2B5EF4-FFF2-40B4-BE49-F238E27FC236}">
                <a16:creationId xmlns="" xmlns:a16="http://schemas.microsoft.com/office/drawing/2014/main" id="{393D60E1-96F5-4070-888D-129402C1B114}"/>
              </a:ext>
            </a:extLst>
          </p:cNvPr>
          <p:cNvSpPr txBox="1"/>
          <p:nvPr/>
        </p:nvSpPr>
        <p:spPr>
          <a:xfrm>
            <a:off x="5490183" y="4002909"/>
            <a:ext cx="782587" cy="1015663"/>
          </a:xfrm>
          <a:prstGeom prst="rect">
            <a:avLst/>
          </a:prstGeom>
          <a:noFill/>
        </p:spPr>
        <p:txBody>
          <a:bodyPr wrap="none" rtlCol="0">
            <a:spAutoFit/>
          </a:bodyPr>
          <a:lstStyle/>
          <a:p>
            <a:r>
              <a:rPr lang="en-US" altLang="zh-CN" sz="6000" dirty="0">
                <a:gradFill>
                  <a:gsLst>
                    <a:gs pos="0">
                      <a:schemeClr val="accent1"/>
                    </a:gs>
                    <a:gs pos="100000">
                      <a:schemeClr val="accent2">
                        <a:alpha val="0"/>
                      </a:schemeClr>
                    </a:gs>
                  </a:gsLst>
                  <a:lin ang="0" scaled="0"/>
                </a:gradFill>
                <a:latin typeface="Arial Black"/>
              </a:rPr>
              <a:t>V</a:t>
            </a:r>
            <a:endParaRPr lang="zh-CN" altLang="en-US" sz="6000" dirty="0">
              <a:gradFill>
                <a:gsLst>
                  <a:gs pos="0">
                    <a:schemeClr val="accent1"/>
                  </a:gs>
                  <a:gs pos="100000">
                    <a:schemeClr val="accent2">
                      <a:alpha val="0"/>
                    </a:schemeClr>
                  </a:gs>
                </a:gsLst>
                <a:lin ang="0" scaled="0"/>
              </a:gradFill>
              <a:latin typeface="+mj-lt"/>
            </a:endParaRPr>
          </a:p>
        </p:txBody>
      </p:sp>
      <p:sp>
        <p:nvSpPr>
          <p:cNvPr id="2" name="文本占位符 1">
            <a:extLst>
              <a:ext uri="{FF2B5EF4-FFF2-40B4-BE49-F238E27FC236}">
                <a16:creationId xmlns="" xmlns:a16="http://schemas.microsoft.com/office/drawing/2014/main" id="{3D9C1415-E471-4E05-A8E7-FE866EAC3E0F}"/>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 xmlns:a16="http://schemas.microsoft.com/office/drawing/2014/main" id="{55956F05-30BF-4193-90B8-65A0D00C52D7}"/>
              </a:ext>
            </a:extLst>
          </p:cNvPr>
          <p:cNvSpPr/>
          <p:nvPr/>
        </p:nvSpPr>
        <p:spPr>
          <a:xfrm>
            <a:off x="4746912" y="1381672"/>
            <a:ext cx="2698175"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在这里输入标题</a:t>
            </a:r>
          </a:p>
        </p:txBody>
      </p:sp>
      <p:sp>
        <p:nvSpPr>
          <p:cNvPr id="5" name="矩形 4">
            <a:extLst>
              <a:ext uri="{FF2B5EF4-FFF2-40B4-BE49-F238E27FC236}">
                <a16:creationId xmlns="" xmlns:a16="http://schemas.microsoft.com/office/drawing/2014/main" id="{3C5DA590-E9A6-4FC0-AB13-AD0645F316E2}"/>
              </a:ext>
            </a:extLst>
          </p:cNvPr>
          <p:cNvSpPr/>
          <p:nvPr/>
        </p:nvSpPr>
        <p:spPr>
          <a:xfrm>
            <a:off x="1546682" y="2198638"/>
            <a:ext cx="4163312" cy="656454"/>
          </a:xfrm>
          <a:prstGeom prst="rect">
            <a:avLst/>
          </a:prstGeom>
          <a:gradFill>
            <a:gsLst>
              <a:gs pos="0">
                <a:schemeClr val="accent1"/>
              </a:gs>
              <a:gs pos="50000">
                <a:srgbClr val="D71E13"/>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a:extLst>
              <a:ext uri="{FF2B5EF4-FFF2-40B4-BE49-F238E27FC236}">
                <a16:creationId xmlns="" xmlns:a16="http://schemas.microsoft.com/office/drawing/2014/main" id="{B2BEB6D7-4A03-471D-A943-E65D7614CFC9}"/>
              </a:ext>
            </a:extLst>
          </p:cNvPr>
          <p:cNvSpPr/>
          <p:nvPr/>
        </p:nvSpPr>
        <p:spPr>
          <a:xfrm>
            <a:off x="2304899" y="2307608"/>
            <a:ext cx="2646878" cy="461665"/>
          </a:xfrm>
          <a:prstGeom prst="rect">
            <a:avLst/>
          </a:prstGeom>
        </p:spPr>
        <p:txBody>
          <a:bodyPr wrap="none">
            <a:spAutoFit/>
          </a:bodyPr>
          <a:lstStyle/>
          <a:p>
            <a:r>
              <a:rPr lang="zh-CN" altLang="en-US" sz="2400" b="1" dirty="0">
                <a:solidFill>
                  <a:schemeClr val="bg1"/>
                </a:solidFill>
              </a:rPr>
              <a:t>在这里输入小标题</a:t>
            </a:r>
          </a:p>
        </p:txBody>
      </p:sp>
      <p:sp>
        <p:nvSpPr>
          <p:cNvPr id="8" name="矩形 7">
            <a:extLst>
              <a:ext uri="{FF2B5EF4-FFF2-40B4-BE49-F238E27FC236}">
                <a16:creationId xmlns="" xmlns:a16="http://schemas.microsoft.com/office/drawing/2014/main" id="{92E51806-4D94-4BB8-96CA-4E789C164930}"/>
              </a:ext>
            </a:extLst>
          </p:cNvPr>
          <p:cNvSpPr/>
          <p:nvPr/>
        </p:nvSpPr>
        <p:spPr>
          <a:xfrm>
            <a:off x="6470431" y="2198638"/>
            <a:ext cx="4196860" cy="656454"/>
          </a:xfrm>
          <a:prstGeom prst="rect">
            <a:avLst/>
          </a:prstGeom>
          <a:gradFill>
            <a:gsLst>
              <a:gs pos="0">
                <a:schemeClr val="accent1"/>
              </a:gs>
              <a:gs pos="50000">
                <a:srgbClr val="D71E13"/>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a:extLst>
              <a:ext uri="{FF2B5EF4-FFF2-40B4-BE49-F238E27FC236}">
                <a16:creationId xmlns="" xmlns:a16="http://schemas.microsoft.com/office/drawing/2014/main" id="{B567A7DD-12FB-4074-97EC-8291758F82A5}"/>
              </a:ext>
            </a:extLst>
          </p:cNvPr>
          <p:cNvSpPr/>
          <p:nvPr/>
        </p:nvSpPr>
        <p:spPr>
          <a:xfrm>
            <a:off x="7245422" y="2307608"/>
            <a:ext cx="2646878" cy="461665"/>
          </a:xfrm>
          <a:prstGeom prst="rect">
            <a:avLst/>
          </a:prstGeom>
        </p:spPr>
        <p:txBody>
          <a:bodyPr wrap="none">
            <a:spAutoFit/>
          </a:bodyPr>
          <a:lstStyle/>
          <a:p>
            <a:r>
              <a:rPr lang="zh-CN" altLang="en-US" sz="2400" b="1" dirty="0">
                <a:solidFill>
                  <a:schemeClr val="bg1"/>
                </a:solidFill>
              </a:rPr>
              <a:t>在这里输入小标题</a:t>
            </a:r>
          </a:p>
        </p:txBody>
      </p:sp>
      <p:sp>
        <p:nvSpPr>
          <p:cNvPr id="72" name="矩形 71">
            <a:extLst>
              <a:ext uri="{FF2B5EF4-FFF2-40B4-BE49-F238E27FC236}">
                <a16:creationId xmlns="" xmlns:a16="http://schemas.microsoft.com/office/drawing/2014/main" id="{932C2C69-3D67-4EF5-BBCA-73F6161C6213}"/>
              </a:ext>
            </a:extLst>
          </p:cNvPr>
          <p:cNvSpPr/>
          <p:nvPr/>
        </p:nvSpPr>
        <p:spPr>
          <a:xfrm>
            <a:off x="1546682" y="2997843"/>
            <a:ext cx="4163312" cy="3237857"/>
          </a:xfrm>
          <a:prstGeom prst="rect">
            <a:avLst/>
          </a:prstGeom>
          <a:solidFill>
            <a:schemeClr val="bg1"/>
          </a:solidFill>
          <a:ln w="6350">
            <a:gradFill>
              <a:gsLst>
                <a:gs pos="100000">
                  <a:schemeClr val="accent2"/>
                </a:gs>
                <a:gs pos="0">
                  <a:schemeClr val="accent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文本框 67">
            <a:extLst>
              <a:ext uri="{FF2B5EF4-FFF2-40B4-BE49-F238E27FC236}">
                <a16:creationId xmlns="" xmlns:a16="http://schemas.microsoft.com/office/drawing/2014/main" id="{3F8B3294-9C29-4B80-B3FF-F4FB14639FD8}"/>
              </a:ext>
            </a:extLst>
          </p:cNvPr>
          <p:cNvSpPr txBox="1"/>
          <p:nvPr/>
        </p:nvSpPr>
        <p:spPr>
          <a:xfrm>
            <a:off x="1766602" y="3303295"/>
            <a:ext cx="3685074" cy="657809"/>
          </a:xfrm>
          <a:prstGeom prst="rect">
            <a:avLst/>
          </a:prstGeom>
          <a:noFill/>
        </p:spPr>
        <p:txBody>
          <a:bodyPr wrap="square" rtlCol="0">
            <a:spAutoFit/>
          </a:bodyPr>
          <a:lstStyle/>
          <a:p>
            <a:pPr marL="285750" indent="-285750" algn="just">
              <a:lnSpc>
                <a:spcPct val="120000"/>
              </a:lnSpc>
              <a:buFont typeface="Arial" panose="020B0604020202020204" pitchFamily="34" charset="0"/>
              <a:buChar char="•"/>
            </a:pPr>
            <a:r>
              <a:rPr lang="zh-CN" altLang="en-US" sz="1600" spc="120" dirty="0">
                <a:solidFill>
                  <a:schemeClr val="tx1">
                    <a:lumMod val="85000"/>
                    <a:lumOff val="15000"/>
                  </a:schemeClr>
                </a:solidFill>
              </a:rPr>
              <a:t>在这里输入内容在这里输入内容在这里输入内容在这里输入内容</a:t>
            </a:r>
          </a:p>
        </p:txBody>
      </p:sp>
      <p:sp>
        <p:nvSpPr>
          <p:cNvPr id="69" name="文本框 68">
            <a:extLst>
              <a:ext uri="{FF2B5EF4-FFF2-40B4-BE49-F238E27FC236}">
                <a16:creationId xmlns="" xmlns:a16="http://schemas.microsoft.com/office/drawing/2014/main" id="{B01FC163-B3AE-4166-B813-5FE3B08D96D1}"/>
              </a:ext>
            </a:extLst>
          </p:cNvPr>
          <p:cNvSpPr txBox="1"/>
          <p:nvPr/>
        </p:nvSpPr>
        <p:spPr>
          <a:xfrm>
            <a:off x="1766602" y="4108430"/>
            <a:ext cx="3685074" cy="657809"/>
          </a:xfrm>
          <a:prstGeom prst="rect">
            <a:avLst/>
          </a:prstGeom>
          <a:noFill/>
        </p:spPr>
        <p:txBody>
          <a:bodyPr wrap="square" rtlCol="0">
            <a:spAutoFit/>
          </a:bodyPr>
          <a:lstStyle/>
          <a:p>
            <a:pPr marL="285750" indent="-285750" algn="just">
              <a:lnSpc>
                <a:spcPct val="120000"/>
              </a:lnSpc>
              <a:buFont typeface="Arial" panose="020B0604020202020204" pitchFamily="34" charset="0"/>
              <a:buChar char="•"/>
            </a:pPr>
            <a:r>
              <a:rPr lang="zh-CN" altLang="en-US" sz="1600" spc="120" dirty="0">
                <a:solidFill>
                  <a:schemeClr val="tx1">
                    <a:lumMod val="85000"/>
                    <a:lumOff val="15000"/>
                  </a:schemeClr>
                </a:solidFill>
              </a:rPr>
              <a:t>在这里输入内容在这里输入内容在这里输入内容在这里输入内容</a:t>
            </a:r>
          </a:p>
        </p:txBody>
      </p:sp>
      <p:sp>
        <p:nvSpPr>
          <p:cNvPr id="70" name="文本框 69">
            <a:extLst>
              <a:ext uri="{FF2B5EF4-FFF2-40B4-BE49-F238E27FC236}">
                <a16:creationId xmlns="" xmlns:a16="http://schemas.microsoft.com/office/drawing/2014/main" id="{A67000D8-C73E-4974-9804-805A43B69C7A}"/>
              </a:ext>
            </a:extLst>
          </p:cNvPr>
          <p:cNvSpPr txBox="1"/>
          <p:nvPr/>
        </p:nvSpPr>
        <p:spPr>
          <a:xfrm>
            <a:off x="1766602" y="4913565"/>
            <a:ext cx="3685074" cy="657809"/>
          </a:xfrm>
          <a:prstGeom prst="rect">
            <a:avLst/>
          </a:prstGeom>
          <a:noFill/>
        </p:spPr>
        <p:txBody>
          <a:bodyPr wrap="square" rtlCol="0">
            <a:spAutoFit/>
          </a:bodyPr>
          <a:lstStyle/>
          <a:p>
            <a:pPr marL="285750" indent="-285750" algn="just">
              <a:lnSpc>
                <a:spcPct val="120000"/>
              </a:lnSpc>
              <a:buFont typeface="Arial" panose="020B0604020202020204" pitchFamily="34" charset="0"/>
              <a:buChar char="•"/>
            </a:pPr>
            <a:r>
              <a:rPr lang="zh-CN" altLang="en-US" sz="1600" spc="120" dirty="0">
                <a:solidFill>
                  <a:schemeClr val="tx1">
                    <a:lumMod val="85000"/>
                    <a:lumOff val="15000"/>
                  </a:schemeClr>
                </a:solidFill>
              </a:rPr>
              <a:t>在这里输入内容在这里输入内容在这里输入内容在这里输入内容</a:t>
            </a:r>
          </a:p>
        </p:txBody>
      </p:sp>
      <p:sp>
        <p:nvSpPr>
          <p:cNvPr id="73" name="矩形 72">
            <a:extLst>
              <a:ext uri="{FF2B5EF4-FFF2-40B4-BE49-F238E27FC236}">
                <a16:creationId xmlns="" xmlns:a16="http://schemas.microsoft.com/office/drawing/2014/main" id="{AA6169ED-18D9-445D-B405-C63B9687F0C1}"/>
              </a:ext>
            </a:extLst>
          </p:cNvPr>
          <p:cNvSpPr/>
          <p:nvPr/>
        </p:nvSpPr>
        <p:spPr>
          <a:xfrm>
            <a:off x="6470430" y="2999226"/>
            <a:ext cx="4163312" cy="3237857"/>
          </a:xfrm>
          <a:prstGeom prst="rect">
            <a:avLst/>
          </a:prstGeom>
          <a:solidFill>
            <a:schemeClr val="bg1"/>
          </a:solidFill>
          <a:ln w="6350">
            <a:gradFill>
              <a:gsLst>
                <a:gs pos="100000">
                  <a:schemeClr val="accent2"/>
                </a:gs>
                <a:gs pos="0">
                  <a:schemeClr val="accent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文本框 73">
            <a:extLst>
              <a:ext uri="{FF2B5EF4-FFF2-40B4-BE49-F238E27FC236}">
                <a16:creationId xmlns="" xmlns:a16="http://schemas.microsoft.com/office/drawing/2014/main" id="{3F5890F8-3B05-437D-BEFB-7B0421582612}"/>
              </a:ext>
            </a:extLst>
          </p:cNvPr>
          <p:cNvSpPr txBox="1"/>
          <p:nvPr/>
        </p:nvSpPr>
        <p:spPr>
          <a:xfrm>
            <a:off x="6690350" y="3304678"/>
            <a:ext cx="3685074" cy="657809"/>
          </a:xfrm>
          <a:prstGeom prst="rect">
            <a:avLst/>
          </a:prstGeom>
          <a:noFill/>
        </p:spPr>
        <p:txBody>
          <a:bodyPr wrap="square" rtlCol="0">
            <a:spAutoFit/>
          </a:bodyPr>
          <a:lstStyle/>
          <a:p>
            <a:pPr marL="285750" indent="-285750" algn="just">
              <a:lnSpc>
                <a:spcPct val="120000"/>
              </a:lnSpc>
              <a:buFont typeface="Arial" panose="020B0604020202020204" pitchFamily="34" charset="0"/>
              <a:buChar char="•"/>
            </a:pPr>
            <a:r>
              <a:rPr lang="zh-CN" altLang="en-US" sz="1600" spc="120" dirty="0">
                <a:solidFill>
                  <a:schemeClr val="tx1">
                    <a:lumMod val="85000"/>
                    <a:lumOff val="15000"/>
                  </a:schemeClr>
                </a:solidFill>
              </a:rPr>
              <a:t>在这里输入内容在这里输入内容在这里输入内容在这里输入内容</a:t>
            </a:r>
          </a:p>
        </p:txBody>
      </p:sp>
      <p:sp>
        <p:nvSpPr>
          <p:cNvPr id="75" name="文本框 74">
            <a:extLst>
              <a:ext uri="{FF2B5EF4-FFF2-40B4-BE49-F238E27FC236}">
                <a16:creationId xmlns="" xmlns:a16="http://schemas.microsoft.com/office/drawing/2014/main" id="{909F64CC-2DDE-41E6-9728-FD72A58FB078}"/>
              </a:ext>
            </a:extLst>
          </p:cNvPr>
          <p:cNvSpPr txBox="1"/>
          <p:nvPr/>
        </p:nvSpPr>
        <p:spPr>
          <a:xfrm>
            <a:off x="6690350" y="4109813"/>
            <a:ext cx="3685074" cy="657809"/>
          </a:xfrm>
          <a:prstGeom prst="rect">
            <a:avLst/>
          </a:prstGeom>
          <a:noFill/>
        </p:spPr>
        <p:txBody>
          <a:bodyPr wrap="square" rtlCol="0">
            <a:spAutoFit/>
          </a:bodyPr>
          <a:lstStyle/>
          <a:p>
            <a:pPr marL="285750" indent="-285750" algn="just">
              <a:lnSpc>
                <a:spcPct val="120000"/>
              </a:lnSpc>
              <a:buFont typeface="Arial" panose="020B0604020202020204" pitchFamily="34" charset="0"/>
              <a:buChar char="•"/>
            </a:pPr>
            <a:r>
              <a:rPr lang="zh-CN" altLang="en-US" sz="1600" spc="120" dirty="0">
                <a:solidFill>
                  <a:schemeClr val="tx1">
                    <a:lumMod val="85000"/>
                    <a:lumOff val="15000"/>
                  </a:schemeClr>
                </a:solidFill>
              </a:rPr>
              <a:t>在这里输入内容在这里输入内容在这里输入内容在这里输入内容</a:t>
            </a:r>
          </a:p>
        </p:txBody>
      </p:sp>
      <p:sp>
        <p:nvSpPr>
          <p:cNvPr id="76" name="文本框 75">
            <a:extLst>
              <a:ext uri="{FF2B5EF4-FFF2-40B4-BE49-F238E27FC236}">
                <a16:creationId xmlns="" xmlns:a16="http://schemas.microsoft.com/office/drawing/2014/main" id="{400CE543-06A0-4683-BEB1-C5E9E9C777E6}"/>
              </a:ext>
            </a:extLst>
          </p:cNvPr>
          <p:cNvSpPr txBox="1"/>
          <p:nvPr/>
        </p:nvSpPr>
        <p:spPr>
          <a:xfrm>
            <a:off x="6690350" y="4914948"/>
            <a:ext cx="3685074" cy="657809"/>
          </a:xfrm>
          <a:prstGeom prst="rect">
            <a:avLst/>
          </a:prstGeom>
          <a:noFill/>
        </p:spPr>
        <p:txBody>
          <a:bodyPr wrap="square" rtlCol="0">
            <a:spAutoFit/>
          </a:bodyPr>
          <a:lstStyle/>
          <a:p>
            <a:pPr marL="285750" indent="-285750" algn="just">
              <a:lnSpc>
                <a:spcPct val="120000"/>
              </a:lnSpc>
              <a:buFont typeface="Arial" panose="020B0604020202020204" pitchFamily="34" charset="0"/>
              <a:buChar char="•"/>
            </a:pPr>
            <a:r>
              <a:rPr lang="zh-CN" altLang="en-US" sz="1600" spc="120" dirty="0">
                <a:solidFill>
                  <a:schemeClr val="tx1">
                    <a:lumMod val="85000"/>
                    <a:lumOff val="15000"/>
                  </a:schemeClr>
                </a:solidFill>
              </a:rPr>
              <a:t>在这里输入内容在这里输入内容在这里输入内容在这里输入内容</a:t>
            </a:r>
          </a:p>
        </p:txBody>
      </p:sp>
      <p:sp>
        <p:nvSpPr>
          <p:cNvPr id="18" name="文本框 17">
            <a:extLst>
              <a:ext uri="{FF2B5EF4-FFF2-40B4-BE49-F238E27FC236}">
                <a16:creationId xmlns="" xmlns:a16="http://schemas.microsoft.com/office/drawing/2014/main" id="{8C42E196-562E-4F8D-9008-4832DEFF5A13}"/>
              </a:ext>
            </a:extLst>
          </p:cNvPr>
          <p:cNvSpPr txBox="1"/>
          <p:nvPr/>
        </p:nvSpPr>
        <p:spPr>
          <a:xfrm>
            <a:off x="5960910" y="4002909"/>
            <a:ext cx="740908" cy="1015663"/>
          </a:xfrm>
          <a:prstGeom prst="rect">
            <a:avLst/>
          </a:prstGeom>
          <a:noFill/>
        </p:spPr>
        <p:txBody>
          <a:bodyPr wrap="none" rtlCol="0">
            <a:spAutoFit/>
          </a:bodyPr>
          <a:lstStyle>
            <a:defPPr>
              <a:defRPr lang="zh-CN"/>
            </a:defPPr>
            <a:lvl1pPr>
              <a:defRPr sz="6000">
                <a:gradFill>
                  <a:gsLst>
                    <a:gs pos="0">
                      <a:schemeClr val="accent1"/>
                    </a:gs>
                    <a:gs pos="100000">
                      <a:schemeClr val="accent2">
                        <a:alpha val="0"/>
                      </a:schemeClr>
                    </a:gs>
                  </a:gsLst>
                  <a:lin ang="0" scaled="0"/>
                </a:gradFill>
                <a:latin typeface="Arial Black"/>
              </a:defRPr>
            </a:lvl1pPr>
          </a:lstStyle>
          <a:p>
            <a:r>
              <a:rPr lang="en-US" altLang="zh-CN" dirty="0"/>
              <a:t>S</a:t>
            </a:r>
            <a:endParaRPr lang="zh-CN" altLang="en-US" dirty="0"/>
          </a:p>
        </p:txBody>
      </p:sp>
      <p:cxnSp>
        <p:nvCxnSpPr>
          <p:cNvPr id="19" name="直接连接符 18">
            <a:extLst>
              <a:ext uri="{FF2B5EF4-FFF2-40B4-BE49-F238E27FC236}">
                <a16:creationId xmlns="" xmlns:a16="http://schemas.microsoft.com/office/drawing/2014/main" id="{17AB9C5D-7F5C-4A37-95F6-D64D70B9A8DE}"/>
              </a:ext>
            </a:extLst>
          </p:cNvPr>
          <p:cNvCxnSpPr/>
          <p:nvPr/>
        </p:nvCxnSpPr>
        <p:spPr>
          <a:xfrm>
            <a:off x="5878286" y="1302160"/>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52592762"/>
      </p:ext>
    </p:extLst>
  </p:cSld>
  <p:clrMapOvr>
    <a:masterClrMapping/>
  </p:clrMapOvr>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81E7AE90-F692-4306-AEC4-F191C1F1E4CF}"/>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 xmlns:a16="http://schemas.microsoft.com/office/drawing/2014/main" id="{B0C7C968-3370-4643-8242-2F90915756E3}"/>
              </a:ext>
            </a:extLst>
          </p:cNvPr>
          <p:cNvSpPr/>
          <p:nvPr/>
        </p:nvSpPr>
        <p:spPr>
          <a:xfrm>
            <a:off x="959675" y="1843803"/>
            <a:ext cx="7757795" cy="523220"/>
          </a:xfrm>
          <a:prstGeom prst="rect">
            <a:avLst/>
          </a:prstGeom>
        </p:spPr>
        <p:txBody>
          <a:bodyPr wrap="squar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在这里输入你的标题</a:t>
            </a:r>
          </a:p>
        </p:txBody>
      </p:sp>
      <p:cxnSp>
        <p:nvCxnSpPr>
          <p:cNvPr id="4" name="直接连接符 3">
            <a:extLst>
              <a:ext uri="{FF2B5EF4-FFF2-40B4-BE49-F238E27FC236}">
                <a16:creationId xmlns="" xmlns:a16="http://schemas.microsoft.com/office/drawing/2014/main" id="{6A432E70-79DD-4D95-89CD-2DB33FE6CA5C}"/>
              </a:ext>
            </a:extLst>
          </p:cNvPr>
          <p:cNvCxnSpPr/>
          <p:nvPr/>
        </p:nvCxnSpPr>
        <p:spPr>
          <a:xfrm>
            <a:off x="837755" y="1554243"/>
            <a:ext cx="0" cy="759024"/>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
        <p:nvSpPr>
          <p:cNvPr id="5" name="文本框 4">
            <a:extLst>
              <a:ext uri="{FF2B5EF4-FFF2-40B4-BE49-F238E27FC236}">
                <a16:creationId xmlns="" xmlns:a16="http://schemas.microsoft.com/office/drawing/2014/main" id="{196BC0C5-07FD-4143-A54B-DEDA43BCF519}"/>
              </a:ext>
            </a:extLst>
          </p:cNvPr>
          <p:cNvSpPr txBox="1"/>
          <p:nvPr/>
        </p:nvSpPr>
        <p:spPr>
          <a:xfrm>
            <a:off x="959675" y="1436490"/>
            <a:ext cx="2545079" cy="523220"/>
          </a:xfrm>
          <a:prstGeom prst="rect">
            <a:avLst/>
          </a:prstGeom>
          <a:noFill/>
        </p:spPr>
        <p:txBody>
          <a:bodyPr wrap="square" rtlCol="0">
            <a:spAutoFit/>
          </a:bodyPr>
          <a:lstStyle/>
          <a:p>
            <a:r>
              <a:rPr lang="zh-CN" altLang="en-US" sz="2800" dirty="0">
                <a:solidFill>
                  <a:schemeClr val="tx1">
                    <a:lumMod val="85000"/>
                    <a:lumOff val="15000"/>
                  </a:schemeClr>
                </a:solidFill>
                <a:latin typeface="微软雅黑" panose="020B0503020204020204" pitchFamily="34" charset="-122"/>
                <a:ea typeface="微软雅黑" panose="020B0503020204020204" pitchFamily="34" charset="-122"/>
              </a:rPr>
              <a:t>输入内容</a:t>
            </a:r>
          </a:p>
        </p:txBody>
      </p:sp>
      <p:grpSp>
        <p:nvGrpSpPr>
          <p:cNvPr id="6" name="组合 5">
            <a:extLst>
              <a:ext uri="{FF2B5EF4-FFF2-40B4-BE49-F238E27FC236}">
                <a16:creationId xmlns="" xmlns:a16="http://schemas.microsoft.com/office/drawing/2014/main" id="{EF3BDCDE-3BA9-451E-A7A0-2D417FA21538}"/>
              </a:ext>
            </a:extLst>
          </p:cNvPr>
          <p:cNvGrpSpPr/>
          <p:nvPr/>
        </p:nvGrpSpPr>
        <p:grpSpPr>
          <a:xfrm>
            <a:off x="837755" y="2774336"/>
            <a:ext cx="10513695" cy="3154024"/>
            <a:chOff x="1127125" y="2899661"/>
            <a:chExt cx="10513695" cy="3021582"/>
          </a:xfrm>
        </p:grpSpPr>
        <p:sp>
          <p:nvSpPr>
            <p:cNvPr id="7" name="矩形 6">
              <a:extLst>
                <a:ext uri="{FF2B5EF4-FFF2-40B4-BE49-F238E27FC236}">
                  <a16:creationId xmlns="" xmlns:a16="http://schemas.microsoft.com/office/drawing/2014/main" id="{F23D905B-F3D8-461C-97ED-FEA3D19AF851}"/>
                </a:ext>
              </a:extLst>
            </p:cNvPr>
            <p:cNvSpPr/>
            <p:nvPr/>
          </p:nvSpPr>
          <p:spPr>
            <a:xfrm>
              <a:off x="1249045" y="3021581"/>
              <a:ext cx="10391775" cy="2899662"/>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a:extLst>
                <a:ext uri="{FF2B5EF4-FFF2-40B4-BE49-F238E27FC236}">
                  <a16:creationId xmlns="" xmlns:a16="http://schemas.microsoft.com/office/drawing/2014/main" id="{E3E2021E-2525-45E8-B292-BF0DF12B2F95}"/>
                </a:ext>
              </a:extLst>
            </p:cNvPr>
            <p:cNvSpPr/>
            <p:nvPr/>
          </p:nvSpPr>
          <p:spPr>
            <a:xfrm>
              <a:off x="1188085" y="2960621"/>
              <a:ext cx="10391775" cy="2899662"/>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a:extLst>
                <a:ext uri="{FF2B5EF4-FFF2-40B4-BE49-F238E27FC236}">
                  <a16:creationId xmlns="" xmlns:a16="http://schemas.microsoft.com/office/drawing/2014/main" id="{8CE4DD6B-68AD-4ACD-9CDA-C82A851C1D1A}"/>
                </a:ext>
              </a:extLst>
            </p:cNvPr>
            <p:cNvSpPr/>
            <p:nvPr/>
          </p:nvSpPr>
          <p:spPr>
            <a:xfrm>
              <a:off x="1127125" y="2899661"/>
              <a:ext cx="10391775" cy="2899662"/>
            </a:xfrm>
            <a:prstGeom prst="rect">
              <a:avLst/>
            </a:prstGeom>
            <a:solidFill>
              <a:schemeClr val="bg1"/>
            </a:solidFill>
            <a:ln>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0" name="矩形 9">
            <a:extLst>
              <a:ext uri="{FF2B5EF4-FFF2-40B4-BE49-F238E27FC236}">
                <a16:creationId xmlns="" xmlns:a16="http://schemas.microsoft.com/office/drawing/2014/main" id="{4C14823A-45B0-4CD6-A17A-D3DEE508B2E8}"/>
              </a:ext>
            </a:extLst>
          </p:cNvPr>
          <p:cNvSpPr/>
          <p:nvPr/>
        </p:nvSpPr>
        <p:spPr>
          <a:xfrm>
            <a:off x="1475107" y="3788454"/>
            <a:ext cx="4114165" cy="1544654"/>
          </a:xfrm>
          <a:prstGeom prst="rect">
            <a:avLst/>
          </a:prstGeom>
        </p:spPr>
        <p:txBody>
          <a:bodyPr wrap="square">
            <a:spAutoFit/>
          </a:bodyPr>
          <a:lstStyle/>
          <a:p>
            <a:pPr algn="just">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a:t>
            </a:r>
            <a:r>
              <a:rPr lang="zh-CN" altLang="en-US" sz="1600" spc="120" dirty="0">
                <a:latin typeface="+mn-ea"/>
              </a:rPr>
              <a:t>请在这里输入你的内容请在这里输入你的内容请在这里输入你的内容请在这里输入你的内容</a:t>
            </a:r>
          </a:p>
        </p:txBody>
      </p:sp>
      <p:sp>
        <p:nvSpPr>
          <p:cNvPr id="11" name="矩形 10">
            <a:extLst>
              <a:ext uri="{FF2B5EF4-FFF2-40B4-BE49-F238E27FC236}">
                <a16:creationId xmlns="" xmlns:a16="http://schemas.microsoft.com/office/drawing/2014/main" id="{0F203E5F-8964-4417-B8E3-5D4323FD823C}"/>
              </a:ext>
            </a:extLst>
          </p:cNvPr>
          <p:cNvSpPr/>
          <p:nvPr/>
        </p:nvSpPr>
        <p:spPr>
          <a:xfrm>
            <a:off x="6637458" y="3788458"/>
            <a:ext cx="4057552" cy="1544654"/>
          </a:xfrm>
          <a:prstGeom prst="rect">
            <a:avLst/>
          </a:prstGeom>
        </p:spPr>
        <p:txBody>
          <a:bodyPr wrap="square">
            <a:spAutoFit/>
          </a:bodyPr>
          <a:lstStyle/>
          <a:p>
            <a:pPr algn="just">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请在这里输入你的内容请在这里输入你的内容请在这里输入你的内容请在这里输入你的内容请在这里输入你的内容请在这里输入你的内容请在这里输入你的内容请在这里输入你的内容</a:t>
            </a:r>
          </a:p>
        </p:txBody>
      </p:sp>
      <p:cxnSp>
        <p:nvCxnSpPr>
          <p:cNvPr id="12" name="直接连接符 11">
            <a:extLst>
              <a:ext uri="{FF2B5EF4-FFF2-40B4-BE49-F238E27FC236}">
                <a16:creationId xmlns="" xmlns:a16="http://schemas.microsoft.com/office/drawing/2014/main" id="{9A757B99-CBD2-4E66-B71C-1C87D6273EA8}"/>
              </a:ext>
            </a:extLst>
          </p:cNvPr>
          <p:cNvCxnSpPr>
            <a:cxnSpLocks/>
          </p:cNvCxnSpPr>
          <p:nvPr/>
        </p:nvCxnSpPr>
        <p:spPr>
          <a:xfrm>
            <a:off x="6096001" y="3169683"/>
            <a:ext cx="0" cy="2346880"/>
          </a:xfrm>
          <a:prstGeom prst="line">
            <a:avLst/>
          </a:prstGeom>
          <a:ln w="6350">
            <a:solidFill>
              <a:schemeClr val="accent4"/>
            </a:solidFill>
          </a:ln>
        </p:spPr>
        <p:style>
          <a:lnRef idx="1">
            <a:schemeClr val="accent1"/>
          </a:lnRef>
          <a:fillRef idx="0">
            <a:schemeClr val="accent1"/>
          </a:fillRef>
          <a:effectRef idx="0">
            <a:schemeClr val="accent1"/>
          </a:effectRef>
          <a:fontRef idx="minor">
            <a:schemeClr val="tx1"/>
          </a:fontRef>
        </p:style>
      </p:cxnSp>
      <p:sp>
        <p:nvSpPr>
          <p:cNvPr id="13" name="文本框 12">
            <a:extLst>
              <a:ext uri="{FF2B5EF4-FFF2-40B4-BE49-F238E27FC236}">
                <a16:creationId xmlns="" xmlns:a16="http://schemas.microsoft.com/office/drawing/2014/main" id="{E374ADA0-88FE-4830-AA9E-B70DB7362E09}"/>
              </a:ext>
            </a:extLst>
          </p:cNvPr>
          <p:cNvSpPr txBox="1"/>
          <p:nvPr/>
        </p:nvSpPr>
        <p:spPr>
          <a:xfrm>
            <a:off x="2003400" y="3226510"/>
            <a:ext cx="2056760" cy="461665"/>
          </a:xfrm>
          <a:prstGeom prst="rect">
            <a:avLst/>
          </a:prstGeom>
          <a:noFill/>
        </p:spPr>
        <p:txBody>
          <a:bodyPr wrap="square" rtlCol="0">
            <a:spAutoFit/>
          </a:bodyPr>
          <a:lstStyle/>
          <a:p>
            <a:r>
              <a:rPr lang="zh-CN" altLang="en-US" sz="2400" b="1" dirty="0">
                <a:solidFill>
                  <a:schemeClr val="tx1">
                    <a:lumMod val="85000"/>
                    <a:lumOff val="15000"/>
                  </a:schemeClr>
                </a:solidFill>
                <a:latin typeface="+mj-ea"/>
                <a:ea typeface="+mj-ea"/>
              </a:rPr>
              <a:t>输入小标题</a:t>
            </a:r>
          </a:p>
        </p:txBody>
      </p:sp>
      <p:sp>
        <p:nvSpPr>
          <p:cNvPr id="14" name="文本框 13">
            <a:extLst>
              <a:ext uri="{FF2B5EF4-FFF2-40B4-BE49-F238E27FC236}">
                <a16:creationId xmlns="" xmlns:a16="http://schemas.microsoft.com/office/drawing/2014/main" id="{2B534065-07FE-481C-A61A-E5E9C8DAE7EB}"/>
              </a:ext>
            </a:extLst>
          </p:cNvPr>
          <p:cNvSpPr txBox="1"/>
          <p:nvPr/>
        </p:nvSpPr>
        <p:spPr>
          <a:xfrm>
            <a:off x="7172913" y="3226514"/>
            <a:ext cx="2056760" cy="461665"/>
          </a:xfrm>
          <a:prstGeom prst="rect">
            <a:avLst/>
          </a:prstGeom>
          <a:noFill/>
        </p:spPr>
        <p:txBody>
          <a:bodyPr wrap="square" rtlCol="0">
            <a:spAutoFit/>
          </a:bodyPr>
          <a:lstStyle/>
          <a:p>
            <a:r>
              <a:rPr lang="zh-CN" altLang="en-US" sz="2400" b="1" dirty="0">
                <a:solidFill>
                  <a:schemeClr val="tx1">
                    <a:lumMod val="85000"/>
                    <a:lumOff val="15000"/>
                  </a:schemeClr>
                </a:solidFill>
                <a:latin typeface="+mj-ea"/>
                <a:ea typeface="+mj-ea"/>
              </a:rPr>
              <a:t>输入小标题</a:t>
            </a:r>
          </a:p>
        </p:txBody>
      </p:sp>
      <p:grpSp>
        <p:nvGrpSpPr>
          <p:cNvPr id="15" name="图形 20">
            <a:extLst>
              <a:ext uri="{FF2B5EF4-FFF2-40B4-BE49-F238E27FC236}">
                <a16:creationId xmlns="" xmlns:a16="http://schemas.microsoft.com/office/drawing/2014/main" id="{7FEB7C98-D115-4A6C-A42E-48F82855BD00}"/>
              </a:ext>
            </a:extLst>
          </p:cNvPr>
          <p:cNvGrpSpPr/>
          <p:nvPr/>
        </p:nvGrpSpPr>
        <p:grpSpPr>
          <a:xfrm>
            <a:off x="1544444" y="3241750"/>
            <a:ext cx="389619" cy="389619"/>
            <a:chOff x="5143500" y="2476500"/>
            <a:chExt cx="1905000" cy="1905000"/>
          </a:xfrm>
          <a:gradFill>
            <a:gsLst>
              <a:gs pos="0">
                <a:schemeClr val="accent1"/>
              </a:gs>
              <a:gs pos="100000">
                <a:schemeClr val="accent2"/>
              </a:gs>
            </a:gsLst>
            <a:lin ang="5400000" scaled="0"/>
          </a:gradFill>
        </p:grpSpPr>
        <p:sp>
          <p:nvSpPr>
            <p:cNvPr id="16" name="任意多边形: 形状 15">
              <a:extLst>
                <a:ext uri="{FF2B5EF4-FFF2-40B4-BE49-F238E27FC236}">
                  <a16:creationId xmlns="" xmlns:a16="http://schemas.microsoft.com/office/drawing/2014/main" id="{CF1A4FAD-6C24-4268-9905-7DD547B01D08}"/>
                </a:ext>
              </a:extLst>
            </p:cNvPr>
            <p:cNvSpPr/>
            <p:nvPr/>
          </p:nvSpPr>
          <p:spPr>
            <a:xfrm>
              <a:off x="5288670" y="2476500"/>
              <a:ext cx="1614997" cy="1905000"/>
            </a:xfrm>
            <a:custGeom>
              <a:avLst/>
              <a:gdLst>
                <a:gd name="connsiteX0" fmla="*/ 1424464 w 1614997"/>
                <a:gd name="connsiteY0" fmla="*/ 134416 h 1905000"/>
                <a:gd name="connsiteX1" fmla="*/ 1480581 w 1614997"/>
                <a:gd name="connsiteY1" fmla="*/ 190533 h 1905000"/>
                <a:gd name="connsiteX2" fmla="*/ 1480581 w 1614997"/>
                <a:gd name="connsiteY2" fmla="*/ 1714467 h 1905000"/>
                <a:gd name="connsiteX3" fmla="*/ 1424464 w 1614997"/>
                <a:gd name="connsiteY3" fmla="*/ 1770584 h 1905000"/>
                <a:gd name="connsiteX4" fmla="*/ 190530 w 1614997"/>
                <a:gd name="connsiteY4" fmla="*/ 1770584 h 1905000"/>
                <a:gd name="connsiteX5" fmla="*/ 134412 w 1614997"/>
                <a:gd name="connsiteY5" fmla="*/ 1714467 h 1905000"/>
                <a:gd name="connsiteX6" fmla="*/ 134412 w 1614997"/>
                <a:gd name="connsiteY6" fmla="*/ 190533 h 1905000"/>
                <a:gd name="connsiteX7" fmla="*/ 190532 w 1614997"/>
                <a:gd name="connsiteY7" fmla="*/ 134416 h 1905000"/>
                <a:gd name="connsiteX8" fmla="*/ 1424464 w 1614997"/>
                <a:gd name="connsiteY8" fmla="*/ 134416 h 1905000"/>
                <a:gd name="connsiteX9" fmla="*/ 1424464 w 1614997"/>
                <a:gd name="connsiteY9" fmla="*/ 0 h 1905000"/>
                <a:gd name="connsiteX10" fmla="*/ 190530 w 1614997"/>
                <a:gd name="connsiteY10" fmla="*/ 0 h 1905000"/>
                <a:gd name="connsiteX11" fmla="*/ 0 w 1614997"/>
                <a:gd name="connsiteY11" fmla="*/ 190533 h 1905000"/>
                <a:gd name="connsiteX12" fmla="*/ 0 w 1614997"/>
                <a:gd name="connsiteY12" fmla="*/ 1714467 h 1905000"/>
                <a:gd name="connsiteX13" fmla="*/ 190533 w 1614997"/>
                <a:gd name="connsiteY13" fmla="*/ 1905000 h 1905000"/>
                <a:gd name="connsiteX14" fmla="*/ 1424464 w 1614997"/>
                <a:gd name="connsiteY14" fmla="*/ 1905000 h 1905000"/>
                <a:gd name="connsiteX15" fmla="*/ 1614997 w 1614997"/>
                <a:gd name="connsiteY15" fmla="*/ 1714467 h 1905000"/>
                <a:gd name="connsiteX16" fmla="*/ 1614997 w 1614997"/>
                <a:gd name="connsiteY16" fmla="*/ 190533 h 1905000"/>
                <a:gd name="connsiteX17" fmla="*/ 1424464 w 1614997"/>
                <a:gd name="connsiteY17" fmla="*/ 0 h 190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14997" h="1905000">
                  <a:moveTo>
                    <a:pt x="1424464" y="134416"/>
                  </a:moveTo>
                  <a:cubicBezTo>
                    <a:pt x="1455379" y="134416"/>
                    <a:pt x="1480581" y="159618"/>
                    <a:pt x="1480581" y="190533"/>
                  </a:cubicBezTo>
                  <a:lnTo>
                    <a:pt x="1480581" y="1714467"/>
                  </a:lnTo>
                  <a:cubicBezTo>
                    <a:pt x="1480581" y="1745382"/>
                    <a:pt x="1455379" y="1770584"/>
                    <a:pt x="1424464" y="1770584"/>
                  </a:cubicBezTo>
                  <a:lnTo>
                    <a:pt x="190530" y="1770584"/>
                  </a:lnTo>
                  <a:cubicBezTo>
                    <a:pt x="159616" y="1770584"/>
                    <a:pt x="134412" y="1745382"/>
                    <a:pt x="134412" y="1714467"/>
                  </a:cubicBezTo>
                  <a:lnTo>
                    <a:pt x="134412" y="190533"/>
                  </a:lnTo>
                  <a:cubicBezTo>
                    <a:pt x="134412" y="159618"/>
                    <a:pt x="159616" y="134416"/>
                    <a:pt x="190532" y="134416"/>
                  </a:cubicBezTo>
                  <a:lnTo>
                    <a:pt x="1424464" y="134416"/>
                  </a:lnTo>
                  <a:moveTo>
                    <a:pt x="1424464" y="0"/>
                  </a:moveTo>
                  <a:lnTo>
                    <a:pt x="190530" y="0"/>
                  </a:lnTo>
                  <a:cubicBezTo>
                    <a:pt x="85018" y="0"/>
                    <a:pt x="0" y="85353"/>
                    <a:pt x="0" y="190533"/>
                  </a:cubicBezTo>
                  <a:lnTo>
                    <a:pt x="0" y="1714467"/>
                  </a:lnTo>
                  <a:cubicBezTo>
                    <a:pt x="0" y="1819647"/>
                    <a:pt x="85353" y="1905000"/>
                    <a:pt x="190533" y="1905000"/>
                  </a:cubicBezTo>
                  <a:lnTo>
                    <a:pt x="1424464" y="1905000"/>
                  </a:lnTo>
                  <a:cubicBezTo>
                    <a:pt x="1529643" y="1905000"/>
                    <a:pt x="1614997" y="1819647"/>
                    <a:pt x="1614997" y="1714467"/>
                  </a:cubicBezTo>
                  <a:lnTo>
                    <a:pt x="1614997" y="190533"/>
                  </a:lnTo>
                  <a:cubicBezTo>
                    <a:pt x="1614997" y="85353"/>
                    <a:pt x="1529644" y="0"/>
                    <a:pt x="1424464" y="0"/>
                  </a:cubicBezTo>
                  <a:close/>
                </a:path>
              </a:pathLst>
            </a:custGeom>
            <a:grpFill/>
            <a:ln w="1860" cap="flat">
              <a:noFill/>
              <a:prstDash val="solid"/>
              <a:miter/>
            </a:ln>
          </p:spPr>
          <p:txBody>
            <a:bodyPr rtlCol="0" anchor="ctr"/>
            <a:lstStyle/>
            <a:p>
              <a:endParaRPr lang="zh-CN" altLang="en-US"/>
            </a:p>
          </p:txBody>
        </p:sp>
        <p:sp>
          <p:nvSpPr>
            <p:cNvPr id="17" name="任意多边形: 形状 16">
              <a:extLst>
                <a:ext uri="{FF2B5EF4-FFF2-40B4-BE49-F238E27FC236}">
                  <a16:creationId xmlns="" xmlns:a16="http://schemas.microsoft.com/office/drawing/2014/main" id="{ABCDE079-A077-4126-88E2-A5F2CBD3BE55}"/>
                </a:ext>
              </a:extLst>
            </p:cNvPr>
            <p:cNvSpPr/>
            <p:nvPr/>
          </p:nvSpPr>
          <p:spPr>
            <a:xfrm>
              <a:off x="5589422" y="2476500"/>
              <a:ext cx="1013824" cy="1424128"/>
            </a:xfrm>
            <a:custGeom>
              <a:avLst/>
              <a:gdLst>
                <a:gd name="connsiteX0" fmla="*/ 878741 w 1013824"/>
                <a:gd name="connsiteY0" fmla="*/ 134416 h 1424128"/>
                <a:gd name="connsiteX1" fmla="*/ 878741 w 1013824"/>
                <a:gd name="connsiteY1" fmla="*/ 481206 h 1424128"/>
                <a:gd name="connsiteX2" fmla="*/ 797419 w 1013824"/>
                <a:gd name="connsiteY2" fmla="*/ 441554 h 1424128"/>
                <a:gd name="connsiteX3" fmla="*/ 736260 w 1013824"/>
                <a:gd name="connsiteY3" fmla="*/ 427440 h 1424128"/>
                <a:gd name="connsiteX4" fmla="*/ 675101 w 1013824"/>
                <a:gd name="connsiteY4" fmla="*/ 441554 h 1424128"/>
                <a:gd name="connsiteX5" fmla="*/ 593780 w 1013824"/>
                <a:gd name="connsiteY5" fmla="*/ 480871 h 1424128"/>
                <a:gd name="connsiteX6" fmla="*/ 593780 w 1013824"/>
                <a:gd name="connsiteY6" fmla="*/ 134416 h 1424128"/>
                <a:gd name="connsiteX7" fmla="*/ 878739 w 1013824"/>
                <a:gd name="connsiteY7" fmla="*/ 134416 h 1424128"/>
                <a:gd name="connsiteX8" fmla="*/ 981568 w 1013824"/>
                <a:gd name="connsiteY8" fmla="*/ 0 h 1424128"/>
                <a:gd name="connsiteX9" fmla="*/ 491285 w 1013824"/>
                <a:gd name="connsiteY9" fmla="*/ 0 h 1424128"/>
                <a:gd name="connsiteX10" fmla="*/ 459362 w 1013824"/>
                <a:gd name="connsiteY10" fmla="*/ 28564 h 1424128"/>
                <a:gd name="connsiteX11" fmla="*/ 459362 w 1013824"/>
                <a:gd name="connsiteY11" fmla="*/ 647882 h 1424128"/>
                <a:gd name="connsiteX12" fmla="*/ 491285 w 1013824"/>
                <a:gd name="connsiteY12" fmla="*/ 676444 h 1424128"/>
                <a:gd name="connsiteX13" fmla="*/ 506408 w 1013824"/>
                <a:gd name="connsiteY13" fmla="*/ 673085 h 1424128"/>
                <a:gd name="connsiteX14" fmla="*/ 733905 w 1013824"/>
                <a:gd name="connsiteY14" fmla="*/ 562864 h 1424128"/>
                <a:gd name="connsiteX15" fmla="*/ 736593 w 1013824"/>
                <a:gd name="connsiteY15" fmla="*/ 562193 h 1424128"/>
                <a:gd name="connsiteX16" fmla="*/ 739281 w 1013824"/>
                <a:gd name="connsiteY16" fmla="*/ 562862 h 1424128"/>
                <a:gd name="connsiteX17" fmla="*/ 966780 w 1013824"/>
                <a:gd name="connsiteY17" fmla="*/ 673085 h 1424128"/>
                <a:gd name="connsiteX18" fmla="*/ 981901 w 1013824"/>
                <a:gd name="connsiteY18" fmla="*/ 676444 h 1424128"/>
                <a:gd name="connsiteX19" fmla="*/ 1013825 w 1013824"/>
                <a:gd name="connsiteY19" fmla="*/ 647882 h 1424128"/>
                <a:gd name="connsiteX20" fmla="*/ 1013825 w 1013824"/>
                <a:gd name="connsiteY20" fmla="*/ 28564 h 1424128"/>
                <a:gd name="connsiteX21" fmla="*/ 981568 w 1013824"/>
                <a:gd name="connsiteY21" fmla="*/ 0 h 1424128"/>
                <a:gd name="connsiteX22" fmla="*/ 945948 w 1013824"/>
                <a:gd name="connsiteY22" fmla="*/ 1068266 h 1424128"/>
                <a:gd name="connsiteX23" fmla="*/ 67207 w 1013824"/>
                <a:gd name="connsiteY23" fmla="*/ 1068266 h 1424128"/>
                <a:gd name="connsiteX24" fmla="*/ 0 w 1013824"/>
                <a:gd name="connsiteY24" fmla="*/ 1001057 h 1424128"/>
                <a:gd name="connsiteX25" fmla="*/ 67207 w 1013824"/>
                <a:gd name="connsiteY25" fmla="*/ 933850 h 1424128"/>
                <a:gd name="connsiteX26" fmla="*/ 945948 w 1013824"/>
                <a:gd name="connsiteY26" fmla="*/ 933850 h 1424128"/>
                <a:gd name="connsiteX27" fmla="*/ 1013155 w 1013824"/>
                <a:gd name="connsiteY27" fmla="*/ 1001057 h 1424128"/>
                <a:gd name="connsiteX28" fmla="*/ 945948 w 1013824"/>
                <a:gd name="connsiteY28" fmla="*/ 1068266 h 1424128"/>
                <a:gd name="connsiteX29" fmla="*/ 555133 w 1013824"/>
                <a:gd name="connsiteY29" fmla="*/ 1424129 h 1424128"/>
                <a:gd name="connsiteX30" fmla="*/ 67207 w 1013824"/>
                <a:gd name="connsiteY30" fmla="*/ 1424129 h 1424128"/>
                <a:gd name="connsiteX31" fmla="*/ 0 w 1013824"/>
                <a:gd name="connsiteY31" fmla="*/ 1356922 h 1424128"/>
                <a:gd name="connsiteX32" fmla="*/ 67207 w 1013824"/>
                <a:gd name="connsiteY32" fmla="*/ 1289715 h 1424128"/>
                <a:gd name="connsiteX33" fmla="*/ 555135 w 1013824"/>
                <a:gd name="connsiteY33" fmla="*/ 1289715 h 1424128"/>
                <a:gd name="connsiteX34" fmla="*/ 622343 w 1013824"/>
                <a:gd name="connsiteY34" fmla="*/ 1356922 h 1424128"/>
                <a:gd name="connsiteX35" fmla="*/ 555135 w 1013824"/>
                <a:gd name="connsiteY35" fmla="*/ 1424129 h 14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13824" h="1424128">
                  <a:moveTo>
                    <a:pt x="878741" y="134416"/>
                  </a:moveTo>
                  <a:lnTo>
                    <a:pt x="878741" y="481206"/>
                  </a:lnTo>
                  <a:lnTo>
                    <a:pt x="797419" y="441554"/>
                  </a:lnTo>
                  <a:cubicBezTo>
                    <a:pt x="778600" y="432482"/>
                    <a:pt x="757429" y="427440"/>
                    <a:pt x="736260" y="427440"/>
                  </a:cubicBezTo>
                  <a:cubicBezTo>
                    <a:pt x="715091" y="427440"/>
                    <a:pt x="693919" y="432147"/>
                    <a:pt x="675101" y="441554"/>
                  </a:cubicBezTo>
                  <a:lnTo>
                    <a:pt x="593780" y="480871"/>
                  </a:lnTo>
                  <a:lnTo>
                    <a:pt x="593780" y="134416"/>
                  </a:lnTo>
                  <a:lnTo>
                    <a:pt x="878739" y="134416"/>
                  </a:lnTo>
                  <a:moveTo>
                    <a:pt x="981568" y="0"/>
                  </a:moveTo>
                  <a:lnTo>
                    <a:pt x="491285" y="0"/>
                  </a:lnTo>
                  <a:cubicBezTo>
                    <a:pt x="473811" y="0"/>
                    <a:pt x="459362" y="12769"/>
                    <a:pt x="459362" y="28564"/>
                  </a:cubicBezTo>
                  <a:lnTo>
                    <a:pt x="459362" y="647882"/>
                  </a:lnTo>
                  <a:cubicBezTo>
                    <a:pt x="459362" y="664346"/>
                    <a:pt x="474485" y="676444"/>
                    <a:pt x="491285" y="676444"/>
                  </a:cubicBezTo>
                  <a:cubicBezTo>
                    <a:pt x="496327" y="676444"/>
                    <a:pt x="501369" y="675436"/>
                    <a:pt x="506408" y="673085"/>
                  </a:cubicBezTo>
                  <a:lnTo>
                    <a:pt x="733905" y="562864"/>
                  </a:lnTo>
                  <a:cubicBezTo>
                    <a:pt x="734577" y="562529"/>
                    <a:pt x="735585" y="562193"/>
                    <a:pt x="736593" y="562193"/>
                  </a:cubicBezTo>
                  <a:cubicBezTo>
                    <a:pt x="737601" y="562193"/>
                    <a:pt x="738273" y="562528"/>
                    <a:pt x="739281" y="562862"/>
                  </a:cubicBezTo>
                  <a:lnTo>
                    <a:pt x="966780" y="673085"/>
                  </a:lnTo>
                  <a:cubicBezTo>
                    <a:pt x="971509" y="675311"/>
                    <a:pt x="976673" y="676459"/>
                    <a:pt x="981901" y="676444"/>
                  </a:cubicBezTo>
                  <a:cubicBezTo>
                    <a:pt x="998704" y="676444"/>
                    <a:pt x="1013825" y="664346"/>
                    <a:pt x="1013825" y="647882"/>
                  </a:cubicBezTo>
                  <a:lnTo>
                    <a:pt x="1013825" y="28564"/>
                  </a:lnTo>
                  <a:cubicBezTo>
                    <a:pt x="1013155" y="12769"/>
                    <a:pt x="999040" y="0"/>
                    <a:pt x="981568" y="0"/>
                  </a:cubicBezTo>
                  <a:close/>
                  <a:moveTo>
                    <a:pt x="945948" y="1068266"/>
                  </a:moveTo>
                  <a:lnTo>
                    <a:pt x="67207" y="1068266"/>
                  </a:lnTo>
                  <a:cubicBezTo>
                    <a:pt x="30242" y="1068266"/>
                    <a:pt x="0" y="1038022"/>
                    <a:pt x="0" y="1001057"/>
                  </a:cubicBezTo>
                  <a:cubicBezTo>
                    <a:pt x="0" y="964092"/>
                    <a:pt x="30244" y="933850"/>
                    <a:pt x="67207" y="933850"/>
                  </a:cubicBezTo>
                  <a:lnTo>
                    <a:pt x="945948" y="933850"/>
                  </a:lnTo>
                  <a:cubicBezTo>
                    <a:pt x="982913" y="933850"/>
                    <a:pt x="1013155" y="964094"/>
                    <a:pt x="1013155" y="1001057"/>
                  </a:cubicBezTo>
                  <a:cubicBezTo>
                    <a:pt x="1013155" y="1038020"/>
                    <a:pt x="983248" y="1068266"/>
                    <a:pt x="945948" y="1068266"/>
                  </a:cubicBezTo>
                  <a:close/>
                  <a:moveTo>
                    <a:pt x="555133" y="1424129"/>
                  </a:moveTo>
                  <a:lnTo>
                    <a:pt x="67207" y="1424129"/>
                  </a:lnTo>
                  <a:cubicBezTo>
                    <a:pt x="30242" y="1424129"/>
                    <a:pt x="0" y="1393885"/>
                    <a:pt x="0" y="1356922"/>
                  </a:cubicBezTo>
                  <a:cubicBezTo>
                    <a:pt x="0" y="1319959"/>
                    <a:pt x="30244" y="1289715"/>
                    <a:pt x="67207" y="1289715"/>
                  </a:cubicBezTo>
                  <a:lnTo>
                    <a:pt x="555135" y="1289715"/>
                  </a:lnTo>
                  <a:cubicBezTo>
                    <a:pt x="592100" y="1289715"/>
                    <a:pt x="622343" y="1319959"/>
                    <a:pt x="622343" y="1356922"/>
                  </a:cubicBezTo>
                  <a:cubicBezTo>
                    <a:pt x="622343" y="1393885"/>
                    <a:pt x="592100" y="1424129"/>
                    <a:pt x="555135" y="1424129"/>
                  </a:cubicBezTo>
                  <a:close/>
                </a:path>
              </a:pathLst>
            </a:custGeom>
            <a:grpFill/>
            <a:ln w="1860" cap="flat">
              <a:noFill/>
              <a:prstDash val="solid"/>
              <a:miter/>
            </a:ln>
          </p:spPr>
          <p:txBody>
            <a:bodyPr rtlCol="0" anchor="ctr"/>
            <a:lstStyle/>
            <a:p>
              <a:endParaRPr lang="zh-CN" altLang="en-US"/>
            </a:p>
          </p:txBody>
        </p:sp>
      </p:grpSp>
      <p:grpSp>
        <p:nvGrpSpPr>
          <p:cNvPr id="18" name="图形 22">
            <a:extLst>
              <a:ext uri="{FF2B5EF4-FFF2-40B4-BE49-F238E27FC236}">
                <a16:creationId xmlns="" xmlns:a16="http://schemas.microsoft.com/office/drawing/2014/main" id="{69406062-A6E1-49B8-8406-54DA294D72E3}"/>
              </a:ext>
            </a:extLst>
          </p:cNvPr>
          <p:cNvGrpSpPr/>
          <p:nvPr/>
        </p:nvGrpSpPr>
        <p:grpSpPr>
          <a:xfrm>
            <a:off x="6718089" y="3241194"/>
            <a:ext cx="389619" cy="389619"/>
            <a:chOff x="5293500" y="2626500"/>
            <a:chExt cx="1905000" cy="1905000"/>
          </a:xfrm>
          <a:gradFill>
            <a:gsLst>
              <a:gs pos="0">
                <a:schemeClr val="accent1"/>
              </a:gs>
              <a:gs pos="100000">
                <a:schemeClr val="accent2"/>
              </a:gs>
            </a:gsLst>
            <a:lin ang="5400000" scaled="0"/>
          </a:gradFill>
        </p:grpSpPr>
        <p:sp>
          <p:nvSpPr>
            <p:cNvPr id="19" name="任意多边形: 形状 18">
              <a:extLst>
                <a:ext uri="{FF2B5EF4-FFF2-40B4-BE49-F238E27FC236}">
                  <a16:creationId xmlns="" xmlns:a16="http://schemas.microsoft.com/office/drawing/2014/main" id="{FC6086ED-6531-4BE9-83A1-6611221D0BF9}"/>
                </a:ext>
              </a:extLst>
            </p:cNvPr>
            <p:cNvSpPr/>
            <p:nvPr/>
          </p:nvSpPr>
          <p:spPr>
            <a:xfrm>
              <a:off x="5399789" y="2626500"/>
              <a:ext cx="1689591" cy="1905000"/>
            </a:xfrm>
            <a:custGeom>
              <a:avLst/>
              <a:gdLst>
                <a:gd name="connsiteX0" fmla="*/ 1497300 w 1689591"/>
                <a:gd name="connsiteY0" fmla="*/ 0 h 1905000"/>
                <a:gd name="connsiteX1" fmla="*/ 131450 w 1689591"/>
                <a:gd name="connsiteY1" fmla="*/ 0 h 1905000"/>
                <a:gd name="connsiteX2" fmla="*/ 0 w 1689591"/>
                <a:gd name="connsiteY2" fmla="*/ 142747 h 1905000"/>
                <a:gd name="connsiteX3" fmla="*/ 0 w 1689591"/>
                <a:gd name="connsiteY3" fmla="*/ 1745823 h 1905000"/>
                <a:gd name="connsiteX4" fmla="*/ 176636 w 1689591"/>
                <a:gd name="connsiteY4" fmla="*/ 1905000 h 1905000"/>
                <a:gd name="connsiteX5" fmla="*/ 1505515 w 1689591"/>
                <a:gd name="connsiteY5" fmla="*/ 1905000 h 1905000"/>
                <a:gd name="connsiteX6" fmla="*/ 1689340 w 1689591"/>
                <a:gd name="connsiteY6" fmla="*/ 1743769 h 1905000"/>
                <a:gd name="connsiteX7" fmla="*/ 1689340 w 1689591"/>
                <a:gd name="connsiteY7" fmla="*/ 156097 h 1905000"/>
                <a:gd name="connsiteX8" fmla="*/ 1497300 w 1689591"/>
                <a:gd name="connsiteY8" fmla="*/ 0 h 1905000"/>
                <a:gd name="connsiteX9" fmla="*/ 1595887 w 1689591"/>
                <a:gd name="connsiteY9" fmla="*/ 1681123 h 1905000"/>
                <a:gd name="connsiteX10" fmla="*/ 1496273 w 1689591"/>
                <a:gd name="connsiteY10" fmla="*/ 1809493 h 1905000"/>
                <a:gd name="connsiteX11" fmla="*/ 248522 w 1689591"/>
                <a:gd name="connsiteY11" fmla="*/ 1809493 h 1905000"/>
                <a:gd name="connsiteX12" fmla="*/ 95506 w 1689591"/>
                <a:gd name="connsiteY12" fmla="*/ 1668800 h 1905000"/>
                <a:gd name="connsiteX13" fmla="*/ 95506 w 1689591"/>
                <a:gd name="connsiteY13" fmla="*/ 197175 h 1905000"/>
                <a:gd name="connsiteX14" fmla="*/ 186905 w 1689591"/>
                <a:gd name="connsiteY14" fmla="*/ 95507 h 1905000"/>
                <a:gd name="connsiteX15" fmla="*/ 1438762 w 1689591"/>
                <a:gd name="connsiteY15" fmla="*/ 95507 h 1905000"/>
                <a:gd name="connsiteX16" fmla="*/ 1594861 w 1689591"/>
                <a:gd name="connsiteY16" fmla="*/ 260845 h 1905000"/>
                <a:gd name="connsiteX17" fmla="*/ 1594861 w 1689591"/>
                <a:gd name="connsiteY17" fmla="*/ 1681123 h 190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89591" h="1905000">
                  <a:moveTo>
                    <a:pt x="1497300" y="0"/>
                  </a:moveTo>
                  <a:lnTo>
                    <a:pt x="131450" y="0"/>
                  </a:lnTo>
                  <a:cubicBezTo>
                    <a:pt x="0" y="0"/>
                    <a:pt x="0" y="0"/>
                    <a:pt x="0" y="142747"/>
                  </a:cubicBezTo>
                  <a:lnTo>
                    <a:pt x="0" y="1745823"/>
                  </a:lnTo>
                  <a:cubicBezTo>
                    <a:pt x="0" y="1902954"/>
                    <a:pt x="1027" y="1905000"/>
                    <a:pt x="176636" y="1905000"/>
                  </a:cubicBezTo>
                  <a:lnTo>
                    <a:pt x="1505515" y="1905000"/>
                  </a:lnTo>
                  <a:cubicBezTo>
                    <a:pt x="1689340" y="1900889"/>
                    <a:pt x="1689340" y="1900889"/>
                    <a:pt x="1689340" y="1743769"/>
                  </a:cubicBezTo>
                  <a:lnTo>
                    <a:pt x="1689340" y="156097"/>
                  </a:lnTo>
                  <a:cubicBezTo>
                    <a:pt x="1690367" y="0"/>
                    <a:pt x="1696529" y="0"/>
                    <a:pt x="1497300" y="0"/>
                  </a:cubicBezTo>
                  <a:close/>
                  <a:moveTo>
                    <a:pt x="1595887" y="1681123"/>
                  </a:moveTo>
                  <a:cubicBezTo>
                    <a:pt x="1591780" y="1781765"/>
                    <a:pt x="1616426" y="1809493"/>
                    <a:pt x="1496273" y="1809493"/>
                  </a:cubicBezTo>
                  <a:lnTo>
                    <a:pt x="248522" y="1809493"/>
                  </a:lnTo>
                  <a:cubicBezTo>
                    <a:pt x="96533" y="1809493"/>
                    <a:pt x="95506" y="1794090"/>
                    <a:pt x="95506" y="1668800"/>
                  </a:cubicBezTo>
                  <a:lnTo>
                    <a:pt x="95506" y="197175"/>
                  </a:lnTo>
                  <a:cubicBezTo>
                    <a:pt x="95506" y="95507"/>
                    <a:pt x="95506" y="95507"/>
                    <a:pt x="186905" y="95507"/>
                  </a:cubicBezTo>
                  <a:lnTo>
                    <a:pt x="1438762" y="95507"/>
                  </a:lnTo>
                  <a:cubicBezTo>
                    <a:pt x="1594861" y="95507"/>
                    <a:pt x="1594861" y="95507"/>
                    <a:pt x="1594861" y="260845"/>
                  </a:cubicBezTo>
                  <a:lnTo>
                    <a:pt x="1594861" y="1681123"/>
                  </a:lnTo>
                  <a:close/>
                </a:path>
              </a:pathLst>
            </a:custGeom>
            <a:grpFill/>
            <a:ln w="1860" cap="flat">
              <a:noFill/>
              <a:prstDash val="solid"/>
              <a:miter/>
            </a:ln>
          </p:spPr>
          <p:txBody>
            <a:bodyPr rtlCol="0" anchor="ctr"/>
            <a:lstStyle/>
            <a:p>
              <a:endParaRPr lang="zh-CN" altLang="en-US"/>
            </a:p>
          </p:txBody>
        </p:sp>
        <p:sp>
          <p:nvSpPr>
            <p:cNvPr id="20" name="任意多边形: 形状 19">
              <a:extLst>
                <a:ext uri="{FF2B5EF4-FFF2-40B4-BE49-F238E27FC236}">
                  <a16:creationId xmlns="" xmlns:a16="http://schemas.microsoft.com/office/drawing/2014/main" id="{4EB59088-26FF-4A72-97F4-968F821C8D1E}"/>
                </a:ext>
              </a:extLst>
            </p:cNvPr>
            <p:cNvSpPr/>
            <p:nvPr/>
          </p:nvSpPr>
          <p:spPr>
            <a:xfrm>
              <a:off x="5748955" y="2863726"/>
              <a:ext cx="1030033" cy="1285746"/>
            </a:xfrm>
            <a:custGeom>
              <a:avLst/>
              <a:gdLst>
                <a:gd name="connsiteX0" fmla="*/ 47240 w 1030033"/>
                <a:gd name="connsiteY0" fmla="*/ 1000253 h 1285746"/>
                <a:gd name="connsiteX1" fmla="*/ 483695 w 1030033"/>
                <a:gd name="connsiteY1" fmla="*/ 1000253 h 1285746"/>
                <a:gd name="connsiteX2" fmla="*/ 530935 w 1030033"/>
                <a:gd name="connsiteY2" fmla="*/ 953014 h 1285746"/>
                <a:gd name="connsiteX3" fmla="*/ 483695 w 1030033"/>
                <a:gd name="connsiteY3" fmla="*/ 905774 h 1285746"/>
                <a:gd name="connsiteX4" fmla="*/ 47240 w 1030033"/>
                <a:gd name="connsiteY4" fmla="*/ 905774 h 1285746"/>
                <a:gd name="connsiteX5" fmla="*/ 0 w 1030033"/>
                <a:gd name="connsiteY5" fmla="*/ 953014 h 1285746"/>
                <a:gd name="connsiteX6" fmla="*/ 47240 w 1030033"/>
                <a:gd name="connsiteY6" fmla="*/ 1000253 h 1285746"/>
                <a:gd name="connsiteX7" fmla="*/ 982794 w 1030033"/>
                <a:gd name="connsiteY7" fmla="*/ 1191267 h 1285746"/>
                <a:gd name="connsiteX8" fmla="*/ 48267 w 1030033"/>
                <a:gd name="connsiteY8" fmla="*/ 1191267 h 1285746"/>
                <a:gd name="connsiteX9" fmla="*/ 1027 w 1030033"/>
                <a:gd name="connsiteY9" fmla="*/ 1238507 h 1285746"/>
                <a:gd name="connsiteX10" fmla="*/ 48267 w 1030033"/>
                <a:gd name="connsiteY10" fmla="*/ 1285747 h 1285746"/>
                <a:gd name="connsiteX11" fmla="*/ 982794 w 1030033"/>
                <a:gd name="connsiteY11" fmla="*/ 1285747 h 1285746"/>
                <a:gd name="connsiteX12" fmla="*/ 1030034 w 1030033"/>
                <a:gd name="connsiteY12" fmla="*/ 1238507 h 1285746"/>
                <a:gd name="connsiteX13" fmla="*/ 982794 w 1030033"/>
                <a:gd name="connsiteY13" fmla="*/ 1191267 h 1285746"/>
                <a:gd name="connsiteX14" fmla="*/ 27727 w 1030033"/>
                <a:gd name="connsiteY14" fmla="*/ 786646 h 1285746"/>
                <a:gd name="connsiteX15" fmla="*/ 94480 w 1030033"/>
                <a:gd name="connsiteY15" fmla="*/ 775350 h 1285746"/>
                <a:gd name="connsiteX16" fmla="*/ 486776 w 1030033"/>
                <a:gd name="connsiteY16" fmla="*/ 572014 h 1285746"/>
                <a:gd name="connsiteX17" fmla="*/ 897556 w 1030033"/>
                <a:gd name="connsiteY17" fmla="*/ 803078 h 1285746"/>
                <a:gd name="connsiteX18" fmla="*/ 938635 w 1030033"/>
                <a:gd name="connsiteY18" fmla="*/ 825671 h 1285746"/>
                <a:gd name="connsiteX19" fmla="*/ 963283 w 1030033"/>
                <a:gd name="connsiteY19" fmla="*/ 818482 h 1285746"/>
                <a:gd name="connsiteX20" fmla="*/ 978686 w 1030033"/>
                <a:gd name="connsiteY20" fmla="*/ 752758 h 1285746"/>
                <a:gd name="connsiteX21" fmla="*/ 664438 w 1030033"/>
                <a:gd name="connsiteY21" fmla="*/ 505262 h 1285746"/>
                <a:gd name="connsiteX22" fmla="*/ 769188 w 1030033"/>
                <a:gd name="connsiteY22" fmla="*/ 285493 h 1285746"/>
                <a:gd name="connsiteX23" fmla="*/ 483695 w 1030033"/>
                <a:gd name="connsiteY23" fmla="*/ 0 h 1285746"/>
                <a:gd name="connsiteX24" fmla="*/ 198202 w 1030033"/>
                <a:gd name="connsiteY24" fmla="*/ 286520 h 1285746"/>
                <a:gd name="connsiteX25" fmla="*/ 305005 w 1030033"/>
                <a:gd name="connsiteY25" fmla="*/ 507316 h 1285746"/>
                <a:gd name="connsiteX26" fmla="*/ 16431 w 1030033"/>
                <a:gd name="connsiteY26" fmla="*/ 719895 h 1285746"/>
                <a:gd name="connsiteX27" fmla="*/ 27727 w 1030033"/>
                <a:gd name="connsiteY27" fmla="*/ 786646 h 1285746"/>
                <a:gd name="connsiteX28" fmla="*/ 292682 w 1030033"/>
                <a:gd name="connsiteY28" fmla="*/ 286520 h 1285746"/>
                <a:gd name="connsiteX29" fmla="*/ 482668 w 1030033"/>
                <a:gd name="connsiteY29" fmla="*/ 96534 h 1285746"/>
                <a:gd name="connsiteX30" fmla="*/ 672655 w 1030033"/>
                <a:gd name="connsiteY30" fmla="*/ 286520 h 1285746"/>
                <a:gd name="connsiteX31" fmla="*/ 482668 w 1030033"/>
                <a:gd name="connsiteY31" fmla="*/ 476507 h 1285746"/>
                <a:gd name="connsiteX32" fmla="*/ 292682 w 1030033"/>
                <a:gd name="connsiteY32" fmla="*/ 286520 h 1285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30033" h="1285746">
                  <a:moveTo>
                    <a:pt x="47240" y="1000253"/>
                  </a:moveTo>
                  <a:lnTo>
                    <a:pt x="483695" y="1000253"/>
                  </a:lnTo>
                  <a:cubicBezTo>
                    <a:pt x="510395" y="1000253"/>
                    <a:pt x="530935" y="978688"/>
                    <a:pt x="530935" y="953014"/>
                  </a:cubicBezTo>
                  <a:cubicBezTo>
                    <a:pt x="530935" y="927339"/>
                    <a:pt x="509368" y="905774"/>
                    <a:pt x="483695" y="905774"/>
                  </a:cubicBezTo>
                  <a:lnTo>
                    <a:pt x="47240" y="905774"/>
                  </a:lnTo>
                  <a:cubicBezTo>
                    <a:pt x="20538" y="905774"/>
                    <a:pt x="0" y="927339"/>
                    <a:pt x="0" y="953014"/>
                  </a:cubicBezTo>
                  <a:cubicBezTo>
                    <a:pt x="0" y="979715"/>
                    <a:pt x="21565" y="1000253"/>
                    <a:pt x="47240" y="1000253"/>
                  </a:cubicBezTo>
                  <a:close/>
                  <a:moveTo>
                    <a:pt x="982794" y="1191267"/>
                  </a:moveTo>
                  <a:lnTo>
                    <a:pt x="48267" y="1191267"/>
                  </a:lnTo>
                  <a:cubicBezTo>
                    <a:pt x="21565" y="1191267"/>
                    <a:pt x="1027" y="1212832"/>
                    <a:pt x="1027" y="1238507"/>
                  </a:cubicBezTo>
                  <a:cubicBezTo>
                    <a:pt x="1027" y="1265208"/>
                    <a:pt x="22592" y="1285747"/>
                    <a:pt x="48267" y="1285747"/>
                  </a:cubicBezTo>
                  <a:lnTo>
                    <a:pt x="982794" y="1285747"/>
                  </a:lnTo>
                  <a:cubicBezTo>
                    <a:pt x="1009496" y="1285747"/>
                    <a:pt x="1030034" y="1264182"/>
                    <a:pt x="1030034" y="1238507"/>
                  </a:cubicBezTo>
                  <a:cubicBezTo>
                    <a:pt x="1030034" y="1211805"/>
                    <a:pt x="1008469" y="1191267"/>
                    <a:pt x="982794" y="1191267"/>
                  </a:cubicBezTo>
                  <a:close/>
                  <a:moveTo>
                    <a:pt x="27727" y="786646"/>
                  </a:moveTo>
                  <a:cubicBezTo>
                    <a:pt x="49294" y="802052"/>
                    <a:pt x="79074" y="796917"/>
                    <a:pt x="94480" y="775350"/>
                  </a:cubicBezTo>
                  <a:cubicBezTo>
                    <a:pt x="184850" y="648009"/>
                    <a:pt x="331706" y="572014"/>
                    <a:pt x="486776" y="572014"/>
                  </a:cubicBezTo>
                  <a:cubicBezTo>
                    <a:pt x="656222" y="572014"/>
                    <a:pt x="809240" y="658278"/>
                    <a:pt x="897556" y="803078"/>
                  </a:cubicBezTo>
                  <a:cubicBezTo>
                    <a:pt x="906801" y="817455"/>
                    <a:pt x="922204" y="825671"/>
                    <a:pt x="938635" y="825671"/>
                  </a:cubicBezTo>
                  <a:cubicBezTo>
                    <a:pt x="946850" y="825671"/>
                    <a:pt x="956094" y="823617"/>
                    <a:pt x="963283" y="818482"/>
                  </a:cubicBezTo>
                  <a:cubicBezTo>
                    <a:pt x="985875" y="805132"/>
                    <a:pt x="993063" y="775350"/>
                    <a:pt x="978686" y="752758"/>
                  </a:cubicBezTo>
                  <a:cubicBezTo>
                    <a:pt x="904747" y="632603"/>
                    <a:pt x="793834" y="547366"/>
                    <a:pt x="664438" y="505262"/>
                  </a:cubicBezTo>
                  <a:cubicBezTo>
                    <a:pt x="728110" y="452886"/>
                    <a:pt x="769188" y="374839"/>
                    <a:pt x="769188" y="285493"/>
                  </a:cubicBezTo>
                  <a:cubicBezTo>
                    <a:pt x="769188" y="128370"/>
                    <a:pt x="640819" y="0"/>
                    <a:pt x="483695" y="0"/>
                  </a:cubicBezTo>
                  <a:cubicBezTo>
                    <a:pt x="326570" y="0"/>
                    <a:pt x="198202" y="128370"/>
                    <a:pt x="198202" y="286520"/>
                  </a:cubicBezTo>
                  <a:cubicBezTo>
                    <a:pt x="198202" y="375865"/>
                    <a:pt x="240307" y="454942"/>
                    <a:pt x="305005" y="507316"/>
                  </a:cubicBezTo>
                  <a:cubicBezTo>
                    <a:pt x="189987" y="545312"/>
                    <a:pt x="88316" y="619253"/>
                    <a:pt x="16431" y="719895"/>
                  </a:cubicBezTo>
                  <a:cubicBezTo>
                    <a:pt x="1027" y="741462"/>
                    <a:pt x="6161" y="771242"/>
                    <a:pt x="27727" y="786646"/>
                  </a:cubicBezTo>
                  <a:close/>
                  <a:moveTo>
                    <a:pt x="292682" y="286520"/>
                  </a:moveTo>
                  <a:cubicBezTo>
                    <a:pt x="292682" y="181771"/>
                    <a:pt x="377917" y="96534"/>
                    <a:pt x="482668" y="96534"/>
                  </a:cubicBezTo>
                  <a:cubicBezTo>
                    <a:pt x="587417" y="96534"/>
                    <a:pt x="672655" y="181771"/>
                    <a:pt x="672655" y="286520"/>
                  </a:cubicBezTo>
                  <a:cubicBezTo>
                    <a:pt x="672655" y="391269"/>
                    <a:pt x="587417" y="476507"/>
                    <a:pt x="482668" y="476507"/>
                  </a:cubicBezTo>
                  <a:cubicBezTo>
                    <a:pt x="377917" y="476507"/>
                    <a:pt x="292682" y="391269"/>
                    <a:pt x="292682" y="286520"/>
                  </a:cubicBezTo>
                  <a:close/>
                </a:path>
              </a:pathLst>
            </a:custGeom>
            <a:grpFill/>
            <a:ln w="1860" cap="flat">
              <a:noFill/>
              <a:prstDash val="solid"/>
              <a:miter/>
            </a:ln>
          </p:spPr>
          <p:txBody>
            <a:bodyPr rtlCol="0" anchor="ctr"/>
            <a:lstStyle/>
            <a:p>
              <a:endParaRPr lang="zh-CN" altLang="en-US"/>
            </a:p>
          </p:txBody>
        </p:sp>
      </p:grpSp>
    </p:spTree>
    <p:extLst>
      <p:ext uri="{BB962C8B-B14F-4D97-AF65-F5344CB8AC3E}">
        <p14:creationId xmlns:p14="http://schemas.microsoft.com/office/powerpoint/2010/main" val="4039783112"/>
      </p:ext>
    </p:extLst>
  </p:cSld>
  <p:clrMapOvr>
    <a:masterClrMapping/>
  </p:clrMapOvr>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C813498B-4001-44F5-839F-6A3590FDE01F}"/>
              </a:ext>
            </a:extLst>
          </p:cNvPr>
          <p:cNvSpPr>
            <a:spLocks noGrp="1"/>
          </p:cNvSpPr>
          <p:nvPr>
            <p:ph type="body" sz="quarter" idx="10"/>
          </p:nvPr>
        </p:nvSpPr>
        <p:spPr/>
        <p:txBody>
          <a:bodyPr>
            <a:normAutofit/>
          </a:bodyPr>
          <a:lstStyle/>
          <a:p>
            <a:r>
              <a:rPr lang="zh-CN" altLang="en-US" dirty="0"/>
              <a:t>请输入你的标题</a:t>
            </a:r>
          </a:p>
        </p:txBody>
      </p:sp>
      <p:pic>
        <p:nvPicPr>
          <p:cNvPr id="13" name="图片占位符 12" descr="建筑的摆设布局&#10;&#10;描述已自动生成">
            <a:extLst>
              <a:ext uri="{FF2B5EF4-FFF2-40B4-BE49-F238E27FC236}">
                <a16:creationId xmlns="" xmlns:a16="http://schemas.microsoft.com/office/drawing/2014/main" id="{DFAD91F5-F7BA-43B6-B7AB-810FCAE5EA26}"/>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4" name="矩形 3">
            <a:extLst>
              <a:ext uri="{FF2B5EF4-FFF2-40B4-BE49-F238E27FC236}">
                <a16:creationId xmlns="" xmlns:a16="http://schemas.microsoft.com/office/drawing/2014/main" id="{98D2DB81-5D66-4DC3-A437-A8F98C094431}"/>
              </a:ext>
            </a:extLst>
          </p:cNvPr>
          <p:cNvSpPr/>
          <p:nvPr/>
        </p:nvSpPr>
        <p:spPr>
          <a:xfrm>
            <a:off x="5105986" y="1308373"/>
            <a:ext cx="1980029"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请输入标题</a:t>
            </a:r>
          </a:p>
        </p:txBody>
      </p:sp>
      <p:sp>
        <p:nvSpPr>
          <p:cNvPr id="5" name="矩形 4">
            <a:extLst>
              <a:ext uri="{FF2B5EF4-FFF2-40B4-BE49-F238E27FC236}">
                <a16:creationId xmlns="" xmlns:a16="http://schemas.microsoft.com/office/drawing/2014/main" id="{0DCABC02-1557-4944-9B64-7249B3A7C279}"/>
              </a:ext>
            </a:extLst>
          </p:cNvPr>
          <p:cNvSpPr/>
          <p:nvPr/>
        </p:nvSpPr>
        <p:spPr>
          <a:xfrm>
            <a:off x="1302344" y="2111266"/>
            <a:ext cx="4671736" cy="2643615"/>
          </a:xfrm>
          <a:prstGeom prst="rect">
            <a:avLst/>
          </a:prstGeom>
          <a:solidFill>
            <a:schemeClr val="bg1"/>
          </a:solidFill>
          <a:ln>
            <a:noFill/>
          </a:ln>
          <a:effectLst>
            <a:outerShdw blurRad="635000" dist="63500" algn="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6" name="矩形 5">
            <a:extLst>
              <a:ext uri="{FF2B5EF4-FFF2-40B4-BE49-F238E27FC236}">
                <a16:creationId xmlns="" xmlns:a16="http://schemas.microsoft.com/office/drawing/2014/main" id="{BDC73F33-AF90-4791-8977-9E3EDE00C0B4}"/>
              </a:ext>
            </a:extLst>
          </p:cNvPr>
          <p:cNvSpPr/>
          <p:nvPr/>
        </p:nvSpPr>
        <p:spPr>
          <a:xfrm>
            <a:off x="6217920" y="2111268"/>
            <a:ext cx="4671736" cy="2643614"/>
          </a:xfrm>
          <a:prstGeom prst="rect">
            <a:avLst/>
          </a:prstGeom>
          <a:solidFill>
            <a:schemeClr val="bg1"/>
          </a:solidFill>
          <a:ln>
            <a:noFill/>
          </a:ln>
          <a:effectLst>
            <a:outerShdw blurRad="635000" dist="63500" algn="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7" name="矩形 6">
            <a:extLst>
              <a:ext uri="{FF2B5EF4-FFF2-40B4-BE49-F238E27FC236}">
                <a16:creationId xmlns="" xmlns:a16="http://schemas.microsoft.com/office/drawing/2014/main" id="{D02C2EE4-2EC4-4EA6-8FED-19863D189F19}"/>
              </a:ext>
            </a:extLst>
          </p:cNvPr>
          <p:cNvSpPr/>
          <p:nvPr/>
        </p:nvSpPr>
        <p:spPr>
          <a:xfrm>
            <a:off x="1897180" y="3051047"/>
            <a:ext cx="3482063" cy="1544654"/>
          </a:xfrm>
          <a:prstGeom prst="rect">
            <a:avLst/>
          </a:prstGeom>
        </p:spPr>
        <p:txBody>
          <a:bodyPr wrap="square">
            <a:spAutoFit/>
          </a:bodyPr>
          <a:lstStyle/>
          <a:p>
            <a:pP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请在这里输入你的内容请在这里输入你的内容请在这里输入你的内容请在这里输入你的内容请在这里输入你的内容请在这里输入你的内容请在这里输入你的内容</a:t>
            </a:r>
          </a:p>
        </p:txBody>
      </p:sp>
      <p:sp>
        <p:nvSpPr>
          <p:cNvPr id="8" name="矩形 7">
            <a:extLst>
              <a:ext uri="{FF2B5EF4-FFF2-40B4-BE49-F238E27FC236}">
                <a16:creationId xmlns="" xmlns:a16="http://schemas.microsoft.com/office/drawing/2014/main" id="{77ED90A6-5DC4-4B17-893C-4DD9715653EE}"/>
              </a:ext>
            </a:extLst>
          </p:cNvPr>
          <p:cNvSpPr/>
          <p:nvPr/>
        </p:nvSpPr>
        <p:spPr>
          <a:xfrm>
            <a:off x="6817721" y="3051047"/>
            <a:ext cx="3523399" cy="1544654"/>
          </a:xfrm>
          <a:prstGeom prst="rect">
            <a:avLst/>
          </a:prstGeom>
        </p:spPr>
        <p:txBody>
          <a:bodyPr wrap="square">
            <a:spAutoFit/>
          </a:bodyPr>
          <a:lstStyle/>
          <a:p>
            <a:pP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请在这里输入你的内容请在这里输入你的内容请在这里输入你的内容请在这里输入你的内容请在这里输入你的内容请在这里输入你的内容请在这里输入你的内容</a:t>
            </a:r>
          </a:p>
        </p:txBody>
      </p:sp>
      <p:sp>
        <p:nvSpPr>
          <p:cNvPr id="21" name="文本框 20">
            <a:extLst>
              <a:ext uri="{FF2B5EF4-FFF2-40B4-BE49-F238E27FC236}">
                <a16:creationId xmlns="" xmlns:a16="http://schemas.microsoft.com/office/drawing/2014/main" id="{44BD9E68-7C3E-4BFD-8B62-DBE137FB25BE}"/>
              </a:ext>
            </a:extLst>
          </p:cNvPr>
          <p:cNvSpPr txBox="1"/>
          <p:nvPr/>
        </p:nvSpPr>
        <p:spPr>
          <a:xfrm>
            <a:off x="1092200" y="1849703"/>
            <a:ext cx="2578610" cy="1323439"/>
          </a:xfrm>
          <a:prstGeom prst="rect">
            <a:avLst/>
          </a:prstGeom>
          <a:noFill/>
        </p:spPr>
        <p:txBody>
          <a:bodyPr wrap="square" rtlCol="0">
            <a:spAutoFit/>
          </a:bodyPr>
          <a:lstStyle/>
          <a:p>
            <a:pPr algn="ctr"/>
            <a:r>
              <a:rPr lang="en-US" altLang="zh-CN" sz="8000" dirty="0">
                <a:solidFill>
                  <a:schemeClr val="accent1">
                    <a:alpha val="10000"/>
                  </a:schemeClr>
                </a:solidFill>
                <a:latin typeface="+mj-lt"/>
              </a:rPr>
              <a:t>01</a:t>
            </a:r>
            <a:endParaRPr lang="zh-CN" altLang="en-US" sz="8000" dirty="0">
              <a:solidFill>
                <a:schemeClr val="accent1">
                  <a:alpha val="10000"/>
                </a:schemeClr>
              </a:solidFill>
              <a:latin typeface="+mj-lt"/>
            </a:endParaRPr>
          </a:p>
        </p:txBody>
      </p:sp>
      <p:sp>
        <p:nvSpPr>
          <p:cNvPr id="24" name="文本框 23">
            <a:extLst>
              <a:ext uri="{FF2B5EF4-FFF2-40B4-BE49-F238E27FC236}">
                <a16:creationId xmlns="" xmlns:a16="http://schemas.microsoft.com/office/drawing/2014/main" id="{A8D87FA0-1816-4D11-98EA-98BF961BD95B}"/>
              </a:ext>
            </a:extLst>
          </p:cNvPr>
          <p:cNvSpPr txBox="1"/>
          <p:nvPr/>
        </p:nvSpPr>
        <p:spPr>
          <a:xfrm>
            <a:off x="6019483" y="1849814"/>
            <a:ext cx="2578610" cy="1323439"/>
          </a:xfrm>
          <a:prstGeom prst="rect">
            <a:avLst/>
          </a:prstGeom>
          <a:noFill/>
        </p:spPr>
        <p:txBody>
          <a:bodyPr wrap="square" rtlCol="0">
            <a:spAutoFit/>
          </a:bodyPr>
          <a:lstStyle/>
          <a:p>
            <a:pPr algn="ctr"/>
            <a:r>
              <a:rPr lang="en-US" altLang="zh-CN" sz="8000" dirty="0">
                <a:solidFill>
                  <a:schemeClr val="accent1">
                    <a:alpha val="10000"/>
                  </a:schemeClr>
                </a:solidFill>
                <a:latin typeface="+mj-lt"/>
              </a:rPr>
              <a:t>02</a:t>
            </a:r>
            <a:endParaRPr lang="zh-CN" altLang="en-US" sz="8000" dirty="0">
              <a:solidFill>
                <a:schemeClr val="accent1">
                  <a:alpha val="10000"/>
                </a:schemeClr>
              </a:solidFill>
              <a:latin typeface="+mj-lt"/>
            </a:endParaRPr>
          </a:p>
        </p:txBody>
      </p:sp>
      <p:sp>
        <p:nvSpPr>
          <p:cNvPr id="11" name="文本框 10">
            <a:extLst>
              <a:ext uri="{FF2B5EF4-FFF2-40B4-BE49-F238E27FC236}">
                <a16:creationId xmlns="" xmlns:a16="http://schemas.microsoft.com/office/drawing/2014/main" id="{95003011-7A5A-49FA-8E5F-9E93803C20DD}"/>
              </a:ext>
            </a:extLst>
          </p:cNvPr>
          <p:cNvSpPr txBox="1"/>
          <p:nvPr/>
        </p:nvSpPr>
        <p:spPr>
          <a:xfrm>
            <a:off x="1897180" y="2519725"/>
            <a:ext cx="2501200" cy="461665"/>
          </a:xfrm>
          <a:prstGeom prst="rect">
            <a:avLst/>
          </a:prstGeom>
          <a:noFill/>
        </p:spPr>
        <p:txBody>
          <a:bodyPr wrap="square" rtlCol="0">
            <a:spAutoFit/>
          </a:bodyPr>
          <a:lstStyle/>
          <a:p>
            <a:r>
              <a:rPr lang="zh-CN" altLang="en-US" sz="2400" b="1" dirty="0">
                <a:gradFill>
                  <a:gsLst>
                    <a:gs pos="0">
                      <a:schemeClr val="accent1"/>
                    </a:gs>
                    <a:gs pos="100000">
                      <a:schemeClr val="accent2"/>
                    </a:gs>
                  </a:gsLst>
                  <a:lin ang="5400000" scaled="0"/>
                </a:gradFill>
                <a:latin typeface="+mj-ea"/>
                <a:ea typeface="+mj-ea"/>
              </a:rPr>
              <a:t>请输入小标题</a:t>
            </a:r>
          </a:p>
        </p:txBody>
      </p:sp>
      <p:sp>
        <p:nvSpPr>
          <p:cNvPr id="12" name="文本框 11">
            <a:extLst>
              <a:ext uri="{FF2B5EF4-FFF2-40B4-BE49-F238E27FC236}">
                <a16:creationId xmlns="" xmlns:a16="http://schemas.microsoft.com/office/drawing/2014/main" id="{26CAECFF-6F44-40F3-B622-B89ABCDD6604}"/>
              </a:ext>
            </a:extLst>
          </p:cNvPr>
          <p:cNvSpPr txBox="1"/>
          <p:nvPr/>
        </p:nvSpPr>
        <p:spPr>
          <a:xfrm>
            <a:off x="6812799" y="2519725"/>
            <a:ext cx="2969936" cy="461665"/>
          </a:xfrm>
          <a:prstGeom prst="rect">
            <a:avLst/>
          </a:prstGeom>
          <a:noFill/>
        </p:spPr>
        <p:txBody>
          <a:bodyPr wrap="square" rtlCol="0">
            <a:spAutoFit/>
          </a:bodyPr>
          <a:lstStyle/>
          <a:p>
            <a:r>
              <a:rPr lang="zh-CN" altLang="en-US" sz="2400" b="1" dirty="0">
                <a:gradFill>
                  <a:gsLst>
                    <a:gs pos="0">
                      <a:schemeClr val="accent1"/>
                    </a:gs>
                    <a:gs pos="100000">
                      <a:schemeClr val="accent2"/>
                    </a:gs>
                  </a:gsLst>
                  <a:lin ang="5400000" scaled="0"/>
                </a:gradFill>
                <a:latin typeface="+mj-ea"/>
                <a:ea typeface="+mj-ea"/>
              </a:rPr>
              <a:t>请输入小标题</a:t>
            </a:r>
          </a:p>
        </p:txBody>
      </p:sp>
      <p:cxnSp>
        <p:nvCxnSpPr>
          <p:cNvPr id="16" name="直接连接符 15">
            <a:extLst>
              <a:ext uri="{FF2B5EF4-FFF2-40B4-BE49-F238E27FC236}">
                <a16:creationId xmlns="" xmlns:a16="http://schemas.microsoft.com/office/drawing/2014/main" id="{FDFB8FE6-1814-4D55-A9CA-16EAE6AE6744}"/>
              </a:ext>
            </a:extLst>
          </p:cNvPr>
          <p:cNvCxnSpPr/>
          <p:nvPr/>
        </p:nvCxnSpPr>
        <p:spPr>
          <a:xfrm>
            <a:off x="5878286" y="1236472"/>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73165299"/>
      </p:ext>
    </p:extLst>
  </p:cSld>
  <p:clrMapOvr>
    <a:masterClrMapping/>
  </p:clrMapOvr>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4" name="图片占位符 33" descr="图片包含 建筑, 黄色, 钟表, 桌子&#10;&#10;描述已自动生成">
            <a:extLst>
              <a:ext uri="{FF2B5EF4-FFF2-40B4-BE49-F238E27FC236}">
                <a16:creationId xmlns="" xmlns:a16="http://schemas.microsoft.com/office/drawing/2014/main" id="{7C64F6BD-CCC3-4648-ADE2-18289291F095}"/>
              </a:ext>
            </a:extLst>
          </p:cNvPr>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sp>
        <p:nvSpPr>
          <p:cNvPr id="2" name="文本占位符 1">
            <a:extLst>
              <a:ext uri="{FF2B5EF4-FFF2-40B4-BE49-F238E27FC236}">
                <a16:creationId xmlns="" xmlns:a16="http://schemas.microsoft.com/office/drawing/2014/main" id="{5DBAAD0D-6FE2-4697-A762-212222136BBD}"/>
              </a:ext>
            </a:extLst>
          </p:cNvPr>
          <p:cNvSpPr>
            <a:spLocks noGrp="1"/>
          </p:cNvSpPr>
          <p:nvPr>
            <p:ph type="body" sz="quarter" idx="10"/>
          </p:nvPr>
        </p:nvSpPr>
        <p:spPr/>
        <p:txBody>
          <a:bodyPr/>
          <a:lstStyle/>
          <a:p>
            <a:r>
              <a:rPr lang="zh-CN" altLang="en-US" dirty="0"/>
              <a:t>请输入你的标题</a:t>
            </a:r>
          </a:p>
        </p:txBody>
      </p:sp>
      <p:pic>
        <p:nvPicPr>
          <p:cNvPr id="14" name="图片占位符 13" descr="图片包含 花, 黄色, 建筑, 小&#10;&#10;描述已自动生成">
            <a:extLst>
              <a:ext uri="{FF2B5EF4-FFF2-40B4-BE49-F238E27FC236}">
                <a16:creationId xmlns="" xmlns:a16="http://schemas.microsoft.com/office/drawing/2014/main" id="{E837FAE0-C889-4DE5-9653-00F0B1E63210}"/>
              </a:ext>
            </a:extLst>
          </p:cNvPr>
          <p:cNvPicPr>
            <a:picLocks noGrp="1" noChangeAspect="1"/>
          </p:cNvPicPr>
          <p:nvPr>
            <p:ph type="pic" sz="quarter" idx="11"/>
          </p:nvPr>
        </p:nvPicPr>
        <p:blipFill>
          <a:blip r:embed="rId4" cstate="email">
            <a:extLst>
              <a:ext uri="{28A0092B-C50C-407E-A947-70E740481C1C}">
                <a14:useLocalDpi xmlns:a14="http://schemas.microsoft.com/office/drawing/2010/main"/>
              </a:ext>
            </a:extLst>
          </a:blip>
          <a:srcRect/>
          <a:stretch>
            <a:fillRect/>
          </a:stretch>
        </p:blipFill>
        <p:spPr/>
      </p:pic>
      <p:cxnSp>
        <p:nvCxnSpPr>
          <p:cNvPr id="3" name="直接连接符 2">
            <a:extLst>
              <a:ext uri="{FF2B5EF4-FFF2-40B4-BE49-F238E27FC236}">
                <a16:creationId xmlns="" xmlns:a16="http://schemas.microsoft.com/office/drawing/2014/main" id="{387A7B04-50EA-46E6-BD17-5E089C8FA8BE}"/>
              </a:ext>
            </a:extLst>
          </p:cNvPr>
          <p:cNvCxnSpPr>
            <a:cxnSpLocks/>
          </p:cNvCxnSpPr>
          <p:nvPr/>
        </p:nvCxnSpPr>
        <p:spPr>
          <a:xfrm>
            <a:off x="7581121" y="6235700"/>
            <a:ext cx="1940566" cy="0"/>
          </a:xfrm>
          <a:prstGeom prst="line">
            <a:avLst/>
          </a:prstGeom>
          <a:ln w="63500" cap="rnd">
            <a:solidFill>
              <a:schemeClr val="accent4"/>
            </a:solidFill>
          </a:ln>
        </p:spPr>
        <p:style>
          <a:lnRef idx="1">
            <a:schemeClr val="accent1"/>
          </a:lnRef>
          <a:fillRef idx="0">
            <a:schemeClr val="accent1"/>
          </a:fillRef>
          <a:effectRef idx="0">
            <a:schemeClr val="accent1"/>
          </a:effectRef>
          <a:fontRef idx="minor">
            <a:schemeClr val="tx1"/>
          </a:fontRef>
        </p:style>
      </p:cxnSp>
      <p:sp>
        <p:nvSpPr>
          <p:cNvPr id="4" name="矩形 3">
            <a:extLst>
              <a:ext uri="{FF2B5EF4-FFF2-40B4-BE49-F238E27FC236}">
                <a16:creationId xmlns="" xmlns:a16="http://schemas.microsoft.com/office/drawing/2014/main" id="{76AA878E-9C4C-4DCC-8AA6-96A3247CFE2C}"/>
              </a:ext>
            </a:extLst>
          </p:cNvPr>
          <p:cNvSpPr/>
          <p:nvPr/>
        </p:nvSpPr>
        <p:spPr>
          <a:xfrm>
            <a:off x="5105986" y="1351241"/>
            <a:ext cx="1980029"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请输入标题</a:t>
            </a:r>
          </a:p>
        </p:txBody>
      </p:sp>
      <p:sp>
        <p:nvSpPr>
          <p:cNvPr id="7" name="矩形 6">
            <a:extLst>
              <a:ext uri="{FF2B5EF4-FFF2-40B4-BE49-F238E27FC236}">
                <a16:creationId xmlns="" xmlns:a16="http://schemas.microsoft.com/office/drawing/2014/main" id="{4133125E-EDA2-4FB1-BF25-3F47D335E935}"/>
              </a:ext>
            </a:extLst>
          </p:cNvPr>
          <p:cNvSpPr/>
          <p:nvPr/>
        </p:nvSpPr>
        <p:spPr>
          <a:xfrm>
            <a:off x="926627" y="3582527"/>
            <a:ext cx="4671736" cy="2145161"/>
          </a:xfrm>
          <a:prstGeom prst="rect">
            <a:avLst/>
          </a:prstGeom>
          <a:solidFill>
            <a:schemeClr val="bg1"/>
          </a:solidFill>
          <a:ln>
            <a:noFill/>
          </a:ln>
          <a:effectLst>
            <a:outerShdw blurRad="635000" dist="63500" algn="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8" name="矩形 7">
            <a:extLst>
              <a:ext uri="{FF2B5EF4-FFF2-40B4-BE49-F238E27FC236}">
                <a16:creationId xmlns="" xmlns:a16="http://schemas.microsoft.com/office/drawing/2014/main" id="{84514193-0A7A-46A3-8FBE-11C6E676DD34}"/>
              </a:ext>
            </a:extLst>
          </p:cNvPr>
          <p:cNvSpPr/>
          <p:nvPr/>
        </p:nvSpPr>
        <p:spPr>
          <a:xfrm>
            <a:off x="6593639" y="3642059"/>
            <a:ext cx="4671736" cy="2087409"/>
          </a:xfrm>
          <a:prstGeom prst="rect">
            <a:avLst/>
          </a:prstGeom>
          <a:solidFill>
            <a:schemeClr val="bg1"/>
          </a:solidFill>
          <a:ln>
            <a:noFill/>
          </a:ln>
          <a:effectLst>
            <a:outerShdw blurRad="635000" dist="63500" algn="l"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13" name="矩形 12">
            <a:extLst>
              <a:ext uri="{FF2B5EF4-FFF2-40B4-BE49-F238E27FC236}">
                <a16:creationId xmlns="" xmlns:a16="http://schemas.microsoft.com/office/drawing/2014/main" id="{AEBD5BF6-6174-40BB-B578-472584A8BA2C}"/>
              </a:ext>
            </a:extLst>
          </p:cNvPr>
          <p:cNvSpPr/>
          <p:nvPr/>
        </p:nvSpPr>
        <p:spPr>
          <a:xfrm>
            <a:off x="2359307" y="5935808"/>
            <a:ext cx="7473387" cy="396583"/>
          </a:xfrm>
          <a:prstGeom prst="rect">
            <a:avLst/>
          </a:prstGeom>
        </p:spPr>
        <p:txBody>
          <a:bodyPr wrap="square">
            <a:spAutoFit/>
          </a:bodyPr>
          <a:lstStyle/>
          <a:p>
            <a:pPr algn="just">
              <a:lnSpc>
                <a:spcPct val="120000"/>
              </a:lnSpc>
            </a:pPr>
            <a:r>
              <a:rPr lang="zh-CN" altLang="en-US" b="1" spc="120" dirty="0">
                <a:solidFill>
                  <a:schemeClr val="tx1">
                    <a:lumMod val="85000"/>
                    <a:lumOff val="15000"/>
                  </a:schemeClr>
                </a:solidFill>
                <a:latin typeface="微软雅黑" panose="020B0503020204020204" pitchFamily="34" charset="-122"/>
                <a:ea typeface="微软雅黑" panose="020B0503020204020204" pitchFamily="34" charset="-122"/>
              </a:rPr>
              <a:t>输入内容：可以在这里输入内容，重点部分可以用黄色下划线标示</a:t>
            </a:r>
          </a:p>
        </p:txBody>
      </p:sp>
      <p:sp>
        <p:nvSpPr>
          <p:cNvPr id="22" name="矩形 21">
            <a:extLst>
              <a:ext uri="{FF2B5EF4-FFF2-40B4-BE49-F238E27FC236}">
                <a16:creationId xmlns="" xmlns:a16="http://schemas.microsoft.com/office/drawing/2014/main" id="{097910CD-9665-444E-BB5C-4D1CD4858250}"/>
              </a:ext>
            </a:extLst>
          </p:cNvPr>
          <p:cNvSpPr/>
          <p:nvPr/>
        </p:nvSpPr>
        <p:spPr>
          <a:xfrm>
            <a:off x="1567655" y="4518702"/>
            <a:ext cx="3482063" cy="953723"/>
          </a:xfrm>
          <a:prstGeom prst="rect">
            <a:avLst/>
          </a:prstGeom>
        </p:spPr>
        <p:txBody>
          <a:bodyPr wrap="square">
            <a:spAutoFit/>
          </a:bodyPr>
          <a:lstStyle/>
          <a:p>
            <a:pP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a:t>
            </a:r>
          </a:p>
        </p:txBody>
      </p:sp>
      <p:sp>
        <p:nvSpPr>
          <p:cNvPr id="23" name="矩形 22">
            <a:extLst>
              <a:ext uri="{FF2B5EF4-FFF2-40B4-BE49-F238E27FC236}">
                <a16:creationId xmlns="" xmlns:a16="http://schemas.microsoft.com/office/drawing/2014/main" id="{78DE4FB5-9F2A-489C-B9CE-03F8FC8D34F7}"/>
              </a:ext>
            </a:extLst>
          </p:cNvPr>
          <p:cNvSpPr/>
          <p:nvPr/>
        </p:nvSpPr>
        <p:spPr>
          <a:xfrm>
            <a:off x="7246464" y="4579507"/>
            <a:ext cx="3523399" cy="953723"/>
          </a:xfrm>
          <a:prstGeom prst="rect">
            <a:avLst/>
          </a:prstGeom>
        </p:spPr>
        <p:txBody>
          <a:bodyPr wrap="square">
            <a:spAutoFit/>
          </a:bodyPr>
          <a:lstStyle/>
          <a:p>
            <a:pP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a:t>
            </a:r>
          </a:p>
        </p:txBody>
      </p:sp>
      <p:sp>
        <p:nvSpPr>
          <p:cNvPr id="24" name="文本框 23">
            <a:extLst>
              <a:ext uri="{FF2B5EF4-FFF2-40B4-BE49-F238E27FC236}">
                <a16:creationId xmlns="" xmlns:a16="http://schemas.microsoft.com/office/drawing/2014/main" id="{8EA4B7EF-9FE6-4DA0-B7A8-ED4879A2AAD8}"/>
              </a:ext>
            </a:extLst>
          </p:cNvPr>
          <p:cNvSpPr txBox="1"/>
          <p:nvPr/>
        </p:nvSpPr>
        <p:spPr>
          <a:xfrm>
            <a:off x="762675" y="3317358"/>
            <a:ext cx="2578610" cy="1323439"/>
          </a:xfrm>
          <a:prstGeom prst="rect">
            <a:avLst/>
          </a:prstGeom>
          <a:noFill/>
        </p:spPr>
        <p:txBody>
          <a:bodyPr wrap="square" rtlCol="0">
            <a:spAutoFit/>
          </a:bodyPr>
          <a:lstStyle/>
          <a:p>
            <a:pPr algn="ctr"/>
            <a:r>
              <a:rPr lang="en-US" altLang="zh-CN" sz="8000" dirty="0">
                <a:solidFill>
                  <a:schemeClr val="accent1">
                    <a:alpha val="10000"/>
                  </a:schemeClr>
                </a:solidFill>
                <a:latin typeface="+mj-lt"/>
              </a:rPr>
              <a:t>01</a:t>
            </a:r>
            <a:endParaRPr lang="zh-CN" altLang="en-US" sz="8000" dirty="0">
              <a:solidFill>
                <a:schemeClr val="accent1">
                  <a:alpha val="10000"/>
                </a:schemeClr>
              </a:solidFill>
              <a:latin typeface="+mj-lt"/>
            </a:endParaRPr>
          </a:p>
        </p:txBody>
      </p:sp>
      <p:sp>
        <p:nvSpPr>
          <p:cNvPr id="25" name="文本框 24">
            <a:extLst>
              <a:ext uri="{FF2B5EF4-FFF2-40B4-BE49-F238E27FC236}">
                <a16:creationId xmlns="" xmlns:a16="http://schemas.microsoft.com/office/drawing/2014/main" id="{E3617F82-DF51-40DA-B2D7-CB70790CCF77}"/>
              </a:ext>
            </a:extLst>
          </p:cNvPr>
          <p:cNvSpPr txBox="1"/>
          <p:nvPr/>
        </p:nvSpPr>
        <p:spPr>
          <a:xfrm>
            <a:off x="6448226" y="3378274"/>
            <a:ext cx="2578610" cy="1323439"/>
          </a:xfrm>
          <a:prstGeom prst="rect">
            <a:avLst/>
          </a:prstGeom>
          <a:noFill/>
        </p:spPr>
        <p:txBody>
          <a:bodyPr wrap="square" rtlCol="0">
            <a:spAutoFit/>
          </a:bodyPr>
          <a:lstStyle/>
          <a:p>
            <a:pPr algn="ctr"/>
            <a:r>
              <a:rPr lang="en-US" altLang="zh-CN" sz="8000" dirty="0">
                <a:solidFill>
                  <a:schemeClr val="accent1">
                    <a:alpha val="10000"/>
                  </a:schemeClr>
                </a:solidFill>
                <a:latin typeface="+mj-lt"/>
              </a:rPr>
              <a:t>02</a:t>
            </a:r>
            <a:endParaRPr lang="zh-CN" altLang="en-US" sz="8000" dirty="0">
              <a:solidFill>
                <a:schemeClr val="accent1">
                  <a:alpha val="10000"/>
                </a:schemeClr>
              </a:solidFill>
              <a:latin typeface="+mj-lt"/>
            </a:endParaRPr>
          </a:p>
        </p:txBody>
      </p:sp>
      <p:sp>
        <p:nvSpPr>
          <p:cNvPr id="26" name="文本框 25">
            <a:extLst>
              <a:ext uri="{FF2B5EF4-FFF2-40B4-BE49-F238E27FC236}">
                <a16:creationId xmlns="" xmlns:a16="http://schemas.microsoft.com/office/drawing/2014/main" id="{9F8476EF-F0C6-4C70-9A6F-049A8961A283}"/>
              </a:ext>
            </a:extLst>
          </p:cNvPr>
          <p:cNvSpPr txBox="1"/>
          <p:nvPr/>
        </p:nvSpPr>
        <p:spPr>
          <a:xfrm>
            <a:off x="1567655" y="3987380"/>
            <a:ext cx="2501200" cy="461665"/>
          </a:xfrm>
          <a:prstGeom prst="rect">
            <a:avLst/>
          </a:prstGeom>
          <a:noFill/>
        </p:spPr>
        <p:txBody>
          <a:bodyPr wrap="square" rtlCol="0">
            <a:spAutoFit/>
          </a:bodyPr>
          <a:lstStyle/>
          <a:p>
            <a:r>
              <a:rPr lang="zh-CN" altLang="en-US" sz="2400" b="1" dirty="0">
                <a:gradFill>
                  <a:gsLst>
                    <a:gs pos="0">
                      <a:schemeClr val="accent1"/>
                    </a:gs>
                    <a:gs pos="100000">
                      <a:schemeClr val="accent2"/>
                    </a:gs>
                  </a:gsLst>
                  <a:lin ang="5400000" scaled="0"/>
                </a:gradFill>
                <a:latin typeface="+mj-ea"/>
                <a:ea typeface="+mj-ea"/>
              </a:rPr>
              <a:t>请输入小标题</a:t>
            </a:r>
          </a:p>
        </p:txBody>
      </p:sp>
      <p:sp>
        <p:nvSpPr>
          <p:cNvPr id="27" name="文本框 26">
            <a:extLst>
              <a:ext uri="{FF2B5EF4-FFF2-40B4-BE49-F238E27FC236}">
                <a16:creationId xmlns="" xmlns:a16="http://schemas.microsoft.com/office/drawing/2014/main" id="{EB602992-7CBE-4C69-A205-936090B4CD60}"/>
              </a:ext>
            </a:extLst>
          </p:cNvPr>
          <p:cNvSpPr txBox="1"/>
          <p:nvPr/>
        </p:nvSpPr>
        <p:spPr>
          <a:xfrm>
            <a:off x="7241542" y="4048185"/>
            <a:ext cx="2969936" cy="461665"/>
          </a:xfrm>
          <a:prstGeom prst="rect">
            <a:avLst/>
          </a:prstGeom>
          <a:noFill/>
        </p:spPr>
        <p:txBody>
          <a:bodyPr wrap="square" rtlCol="0">
            <a:spAutoFit/>
          </a:bodyPr>
          <a:lstStyle/>
          <a:p>
            <a:r>
              <a:rPr lang="zh-CN" altLang="en-US" sz="2400" b="1" dirty="0">
                <a:gradFill>
                  <a:gsLst>
                    <a:gs pos="0">
                      <a:schemeClr val="accent1"/>
                    </a:gs>
                    <a:gs pos="100000">
                      <a:schemeClr val="accent2"/>
                    </a:gs>
                  </a:gsLst>
                  <a:lin ang="5400000" scaled="0"/>
                </a:gradFill>
                <a:latin typeface="+mj-ea"/>
                <a:ea typeface="+mj-ea"/>
              </a:rPr>
              <a:t>请输入小标题</a:t>
            </a:r>
          </a:p>
        </p:txBody>
      </p:sp>
      <p:cxnSp>
        <p:nvCxnSpPr>
          <p:cNvPr id="35" name="直接连接符 34">
            <a:extLst>
              <a:ext uri="{FF2B5EF4-FFF2-40B4-BE49-F238E27FC236}">
                <a16:creationId xmlns="" xmlns:a16="http://schemas.microsoft.com/office/drawing/2014/main" id="{4645DE95-4B21-4B17-AB6F-99C490C212C5}"/>
              </a:ext>
            </a:extLst>
          </p:cNvPr>
          <p:cNvCxnSpPr/>
          <p:nvPr/>
        </p:nvCxnSpPr>
        <p:spPr>
          <a:xfrm>
            <a:off x="5878286" y="1271729"/>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75050545"/>
      </p:ext>
    </p:extLst>
  </p:cSld>
  <p:clrMapOvr>
    <a:masterClrMapping/>
  </p:clrMapOvr>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CFFBC4D2-7A15-4182-937B-7BB54BCA73D7}"/>
              </a:ext>
            </a:extLst>
          </p:cNvPr>
          <p:cNvSpPr>
            <a:spLocks noGrp="1"/>
          </p:cNvSpPr>
          <p:nvPr>
            <p:ph type="body" sz="quarter" idx="10"/>
          </p:nvPr>
        </p:nvSpPr>
        <p:spPr/>
        <p:txBody>
          <a:bodyPr/>
          <a:lstStyle/>
          <a:p>
            <a:r>
              <a:rPr lang="zh-CN" altLang="en-US" dirty="0"/>
              <a:t>请输入你的标题</a:t>
            </a:r>
          </a:p>
        </p:txBody>
      </p:sp>
      <p:sp>
        <p:nvSpPr>
          <p:cNvPr id="3" name="矩形: 圆角 2">
            <a:extLst>
              <a:ext uri="{FF2B5EF4-FFF2-40B4-BE49-F238E27FC236}">
                <a16:creationId xmlns="" xmlns:a16="http://schemas.microsoft.com/office/drawing/2014/main" id="{21DE9254-3FAF-4DBF-9D0A-038CEAA320F0}"/>
              </a:ext>
            </a:extLst>
          </p:cNvPr>
          <p:cNvSpPr/>
          <p:nvPr/>
        </p:nvSpPr>
        <p:spPr>
          <a:xfrm>
            <a:off x="6470107" y="2774336"/>
            <a:ext cx="4642745" cy="2749918"/>
          </a:xfrm>
          <a:prstGeom prst="roundRect">
            <a:avLst>
              <a:gd name="adj" fmla="val 1875"/>
            </a:avLst>
          </a:prstGeom>
          <a:solidFill>
            <a:schemeClr val="bg1">
              <a:alpha val="50000"/>
            </a:schemeClr>
          </a:solidFill>
          <a:ln w="6350">
            <a:gradFill>
              <a:gsLst>
                <a:gs pos="100000">
                  <a:schemeClr val="accent1"/>
                </a:gs>
                <a:gs pos="20000">
                  <a:schemeClr val="accent2">
                    <a:alpha val="0"/>
                  </a:schemeClr>
                </a:gs>
              </a:gsLst>
              <a:lin ang="5400000" scaled="1"/>
            </a:gradFill>
          </a:ln>
          <a:effectLst>
            <a:outerShdw blurRad="508000" sx="102000" sy="102000" algn="ctr" rotWithShape="0">
              <a:schemeClr val="tx1">
                <a:alpha val="1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 name="矩形: 圆角 3">
            <a:extLst>
              <a:ext uri="{FF2B5EF4-FFF2-40B4-BE49-F238E27FC236}">
                <a16:creationId xmlns="" xmlns:a16="http://schemas.microsoft.com/office/drawing/2014/main" id="{07180D47-FAEB-40EC-A58F-E706CA83B781}"/>
              </a:ext>
            </a:extLst>
          </p:cNvPr>
          <p:cNvSpPr/>
          <p:nvPr/>
        </p:nvSpPr>
        <p:spPr>
          <a:xfrm>
            <a:off x="1063908" y="2774336"/>
            <a:ext cx="4642745" cy="2749918"/>
          </a:xfrm>
          <a:prstGeom prst="roundRect">
            <a:avLst>
              <a:gd name="adj" fmla="val 1875"/>
            </a:avLst>
          </a:prstGeom>
          <a:solidFill>
            <a:schemeClr val="bg1">
              <a:alpha val="50000"/>
            </a:schemeClr>
          </a:solidFill>
          <a:ln w="6350">
            <a:gradFill>
              <a:gsLst>
                <a:gs pos="100000">
                  <a:schemeClr val="accent1"/>
                </a:gs>
                <a:gs pos="20000">
                  <a:schemeClr val="accent2">
                    <a:alpha val="0"/>
                  </a:schemeClr>
                </a:gs>
              </a:gsLst>
              <a:lin ang="5400000" scaled="1"/>
            </a:gradFill>
          </a:ln>
          <a:effectLst>
            <a:outerShdw blurRad="508000" sx="102000" sy="102000" algn="ctr" rotWithShape="0">
              <a:schemeClr val="tx1">
                <a:alpha val="1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5" name="矩形 4">
            <a:extLst>
              <a:ext uri="{FF2B5EF4-FFF2-40B4-BE49-F238E27FC236}">
                <a16:creationId xmlns="" xmlns:a16="http://schemas.microsoft.com/office/drawing/2014/main" id="{6F37ACB5-6972-43AD-89C4-EDE5CB6F72DF}"/>
              </a:ext>
            </a:extLst>
          </p:cNvPr>
          <p:cNvSpPr/>
          <p:nvPr/>
        </p:nvSpPr>
        <p:spPr>
          <a:xfrm>
            <a:off x="1188275" y="1843803"/>
            <a:ext cx="7757795" cy="523220"/>
          </a:xfrm>
          <a:prstGeom prst="rect">
            <a:avLst/>
          </a:prstGeom>
        </p:spPr>
        <p:txBody>
          <a:bodyPr wrap="square">
            <a:spAutoFit/>
          </a:bodyPr>
          <a:lstStyle/>
          <a:p>
            <a:r>
              <a:rPr lang="zh-CN" altLang="en-US" sz="2800" b="1" dirty="0">
                <a:solidFill>
                  <a:schemeClr val="tx1">
                    <a:lumMod val="85000"/>
                    <a:lumOff val="15000"/>
                  </a:schemeClr>
                </a:solidFill>
                <a:latin typeface="+mj-ea"/>
                <a:ea typeface="+mj-ea"/>
              </a:rPr>
              <a:t>请在这里输入标题</a:t>
            </a:r>
          </a:p>
        </p:txBody>
      </p:sp>
      <p:cxnSp>
        <p:nvCxnSpPr>
          <p:cNvPr id="6" name="直接连接符 5">
            <a:extLst>
              <a:ext uri="{FF2B5EF4-FFF2-40B4-BE49-F238E27FC236}">
                <a16:creationId xmlns="" xmlns:a16="http://schemas.microsoft.com/office/drawing/2014/main" id="{613E1819-4075-4EB8-96C4-31A130852D93}"/>
              </a:ext>
            </a:extLst>
          </p:cNvPr>
          <p:cNvCxnSpPr/>
          <p:nvPr/>
        </p:nvCxnSpPr>
        <p:spPr>
          <a:xfrm>
            <a:off x="1066355" y="1554243"/>
            <a:ext cx="0" cy="759024"/>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
        <p:nvSpPr>
          <p:cNvPr id="7" name="文本框 6">
            <a:extLst>
              <a:ext uri="{FF2B5EF4-FFF2-40B4-BE49-F238E27FC236}">
                <a16:creationId xmlns="" xmlns:a16="http://schemas.microsoft.com/office/drawing/2014/main" id="{8BD1C3F2-C317-4E85-A7A2-1FC57FD430C9}"/>
              </a:ext>
            </a:extLst>
          </p:cNvPr>
          <p:cNvSpPr txBox="1"/>
          <p:nvPr/>
        </p:nvSpPr>
        <p:spPr>
          <a:xfrm>
            <a:off x="1188275" y="1436490"/>
            <a:ext cx="2545079" cy="523220"/>
          </a:xfrm>
          <a:prstGeom prst="rect">
            <a:avLst/>
          </a:prstGeom>
          <a:noFill/>
        </p:spPr>
        <p:txBody>
          <a:bodyPr wrap="square" rtlCol="0">
            <a:spAutoFit/>
          </a:bodyPr>
          <a:lstStyle/>
          <a:p>
            <a:r>
              <a:rPr lang="zh-CN" altLang="en-US" sz="2800" dirty="0">
                <a:solidFill>
                  <a:schemeClr val="tx1">
                    <a:lumMod val="85000"/>
                    <a:lumOff val="15000"/>
                  </a:schemeClr>
                </a:solidFill>
                <a:latin typeface="+mj-ea"/>
                <a:ea typeface="+mj-ea"/>
              </a:rPr>
              <a:t>请输入内容</a:t>
            </a:r>
          </a:p>
        </p:txBody>
      </p:sp>
      <p:sp>
        <p:nvSpPr>
          <p:cNvPr id="8" name="矩形 7">
            <a:extLst>
              <a:ext uri="{FF2B5EF4-FFF2-40B4-BE49-F238E27FC236}">
                <a16:creationId xmlns="" xmlns:a16="http://schemas.microsoft.com/office/drawing/2014/main" id="{CB7D7D4D-6B0C-49B5-BE9E-9EDF2D3D9952}"/>
              </a:ext>
            </a:extLst>
          </p:cNvPr>
          <p:cNvSpPr/>
          <p:nvPr/>
        </p:nvSpPr>
        <p:spPr>
          <a:xfrm>
            <a:off x="1338136" y="3637985"/>
            <a:ext cx="4114165" cy="1544654"/>
          </a:xfrm>
          <a:prstGeom prst="rect">
            <a:avLst/>
          </a:prstGeom>
        </p:spPr>
        <p:txBody>
          <a:bodyPr wrap="square">
            <a:spAutoFit/>
          </a:bodyPr>
          <a:lstStyle/>
          <a:p>
            <a:pPr algn="just">
              <a:lnSpc>
                <a:spcPct val="120000"/>
              </a:lnSpc>
            </a:pPr>
            <a:r>
              <a:rPr lang="zh-CN" altLang="en-US" sz="1600" spc="120" dirty="0">
                <a:solidFill>
                  <a:schemeClr val="tx1">
                    <a:lumMod val="85000"/>
                    <a:lumOff val="15000"/>
                  </a:schemeClr>
                </a:solidFill>
                <a:latin typeface="+mn-ea"/>
              </a:rPr>
              <a:t>请在这里输入你的内容请在这里输入你的内容请在这里输入你的内容请在这里输入你的内容请在这里输入你的内容请在这里输入你的内容请在这里输入你的内容请在这里输入你的内容</a:t>
            </a:r>
          </a:p>
        </p:txBody>
      </p:sp>
      <p:sp>
        <p:nvSpPr>
          <p:cNvPr id="10" name="文本框 9">
            <a:extLst>
              <a:ext uri="{FF2B5EF4-FFF2-40B4-BE49-F238E27FC236}">
                <a16:creationId xmlns="" xmlns:a16="http://schemas.microsoft.com/office/drawing/2014/main" id="{D8360749-D8A6-429D-9DEC-1E93622C01A7}"/>
              </a:ext>
            </a:extLst>
          </p:cNvPr>
          <p:cNvSpPr txBox="1"/>
          <p:nvPr/>
        </p:nvSpPr>
        <p:spPr>
          <a:xfrm>
            <a:off x="1866429" y="3076041"/>
            <a:ext cx="2056760" cy="461665"/>
          </a:xfrm>
          <a:prstGeom prst="rect">
            <a:avLst/>
          </a:prstGeom>
          <a:noFill/>
        </p:spPr>
        <p:txBody>
          <a:bodyPr wrap="square" rtlCol="0">
            <a:spAutoFit/>
          </a:bodyPr>
          <a:lstStyle/>
          <a:p>
            <a:r>
              <a:rPr lang="zh-CN" altLang="en-US" sz="2400" b="1" dirty="0">
                <a:solidFill>
                  <a:schemeClr val="tx1">
                    <a:lumMod val="85000"/>
                    <a:lumOff val="15000"/>
                  </a:schemeClr>
                </a:solidFill>
                <a:latin typeface="+mj-ea"/>
                <a:ea typeface="+mj-ea"/>
              </a:rPr>
              <a:t>输入标题</a:t>
            </a:r>
          </a:p>
        </p:txBody>
      </p:sp>
      <p:sp>
        <p:nvSpPr>
          <p:cNvPr id="11" name="文本框 10">
            <a:extLst>
              <a:ext uri="{FF2B5EF4-FFF2-40B4-BE49-F238E27FC236}">
                <a16:creationId xmlns="" xmlns:a16="http://schemas.microsoft.com/office/drawing/2014/main" id="{1A124724-907A-47A0-9235-5F6CC791D65F}"/>
              </a:ext>
            </a:extLst>
          </p:cNvPr>
          <p:cNvSpPr txBox="1"/>
          <p:nvPr/>
        </p:nvSpPr>
        <p:spPr>
          <a:xfrm>
            <a:off x="7225572" y="3076041"/>
            <a:ext cx="2056760" cy="461665"/>
          </a:xfrm>
          <a:prstGeom prst="rect">
            <a:avLst/>
          </a:prstGeom>
          <a:noFill/>
        </p:spPr>
        <p:txBody>
          <a:bodyPr wrap="square" rtlCol="0">
            <a:spAutoFit/>
          </a:bodyPr>
          <a:lstStyle/>
          <a:p>
            <a:r>
              <a:rPr lang="zh-CN" altLang="en-US" sz="2400" b="1" dirty="0">
                <a:solidFill>
                  <a:schemeClr val="tx1">
                    <a:lumMod val="85000"/>
                    <a:lumOff val="15000"/>
                  </a:schemeClr>
                </a:solidFill>
                <a:latin typeface="+mj-ea"/>
                <a:ea typeface="+mj-ea"/>
              </a:rPr>
              <a:t>输入标题</a:t>
            </a:r>
          </a:p>
        </p:txBody>
      </p:sp>
      <p:grpSp>
        <p:nvGrpSpPr>
          <p:cNvPr id="12" name="图形 20">
            <a:extLst>
              <a:ext uri="{FF2B5EF4-FFF2-40B4-BE49-F238E27FC236}">
                <a16:creationId xmlns="" xmlns:a16="http://schemas.microsoft.com/office/drawing/2014/main" id="{D5DF454B-0B56-428B-B7E7-BC3CF7178DF6}"/>
              </a:ext>
            </a:extLst>
          </p:cNvPr>
          <p:cNvGrpSpPr/>
          <p:nvPr/>
        </p:nvGrpSpPr>
        <p:grpSpPr>
          <a:xfrm>
            <a:off x="1407473" y="3091281"/>
            <a:ext cx="389619" cy="389619"/>
            <a:chOff x="5143500" y="2476500"/>
            <a:chExt cx="1905000" cy="1905000"/>
          </a:xfrm>
          <a:gradFill>
            <a:gsLst>
              <a:gs pos="0">
                <a:schemeClr val="accent1"/>
              </a:gs>
              <a:gs pos="100000">
                <a:schemeClr val="accent2"/>
              </a:gs>
            </a:gsLst>
            <a:lin ang="2700000" scaled="0"/>
          </a:gradFill>
        </p:grpSpPr>
        <p:sp>
          <p:nvSpPr>
            <p:cNvPr id="13" name="任意多边形: 形状 12">
              <a:extLst>
                <a:ext uri="{FF2B5EF4-FFF2-40B4-BE49-F238E27FC236}">
                  <a16:creationId xmlns="" xmlns:a16="http://schemas.microsoft.com/office/drawing/2014/main" id="{DEA715D5-4BAD-4735-BAEB-3A650843E46D}"/>
                </a:ext>
              </a:extLst>
            </p:cNvPr>
            <p:cNvSpPr/>
            <p:nvPr/>
          </p:nvSpPr>
          <p:spPr>
            <a:xfrm>
              <a:off x="5288670" y="2476500"/>
              <a:ext cx="1614997" cy="1905000"/>
            </a:xfrm>
            <a:custGeom>
              <a:avLst/>
              <a:gdLst>
                <a:gd name="connsiteX0" fmla="*/ 1424464 w 1614997"/>
                <a:gd name="connsiteY0" fmla="*/ 134416 h 1905000"/>
                <a:gd name="connsiteX1" fmla="*/ 1480581 w 1614997"/>
                <a:gd name="connsiteY1" fmla="*/ 190533 h 1905000"/>
                <a:gd name="connsiteX2" fmla="*/ 1480581 w 1614997"/>
                <a:gd name="connsiteY2" fmla="*/ 1714467 h 1905000"/>
                <a:gd name="connsiteX3" fmla="*/ 1424464 w 1614997"/>
                <a:gd name="connsiteY3" fmla="*/ 1770584 h 1905000"/>
                <a:gd name="connsiteX4" fmla="*/ 190530 w 1614997"/>
                <a:gd name="connsiteY4" fmla="*/ 1770584 h 1905000"/>
                <a:gd name="connsiteX5" fmla="*/ 134412 w 1614997"/>
                <a:gd name="connsiteY5" fmla="*/ 1714467 h 1905000"/>
                <a:gd name="connsiteX6" fmla="*/ 134412 w 1614997"/>
                <a:gd name="connsiteY6" fmla="*/ 190533 h 1905000"/>
                <a:gd name="connsiteX7" fmla="*/ 190532 w 1614997"/>
                <a:gd name="connsiteY7" fmla="*/ 134416 h 1905000"/>
                <a:gd name="connsiteX8" fmla="*/ 1424464 w 1614997"/>
                <a:gd name="connsiteY8" fmla="*/ 134416 h 1905000"/>
                <a:gd name="connsiteX9" fmla="*/ 1424464 w 1614997"/>
                <a:gd name="connsiteY9" fmla="*/ 0 h 1905000"/>
                <a:gd name="connsiteX10" fmla="*/ 190530 w 1614997"/>
                <a:gd name="connsiteY10" fmla="*/ 0 h 1905000"/>
                <a:gd name="connsiteX11" fmla="*/ 0 w 1614997"/>
                <a:gd name="connsiteY11" fmla="*/ 190533 h 1905000"/>
                <a:gd name="connsiteX12" fmla="*/ 0 w 1614997"/>
                <a:gd name="connsiteY12" fmla="*/ 1714467 h 1905000"/>
                <a:gd name="connsiteX13" fmla="*/ 190533 w 1614997"/>
                <a:gd name="connsiteY13" fmla="*/ 1905000 h 1905000"/>
                <a:gd name="connsiteX14" fmla="*/ 1424464 w 1614997"/>
                <a:gd name="connsiteY14" fmla="*/ 1905000 h 1905000"/>
                <a:gd name="connsiteX15" fmla="*/ 1614997 w 1614997"/>
                <a:gd name="connsiteY15" fmla="*/ 1714467 h 1905000"/>
                <a:gd name="connsiteX16" fmla="*/ 1614997 w 1614997"/>
                <a:gd name="connsiteY16" fmla="*/ 190533 h 1905000"/>
                <a:gd name="connsiteX17" fmla="*/ 1424464 w 1614997"/>
                <a:gd name="connsiteY17" fmla="*/ 0 h 190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14997" h="1905000">
                  <a:moveTo>
                    <a:pt x="1424464" y="134416"/>
                  </a:moveTo>
                  <a:cubicBezTo>
                    <a:pt x="1455379" y="134416"/>
                    <a:pt x="1480581" y="159618"/>
                    <a:pt x="1480581" y="190533"/>
                  </a:cubicBezTo>
                  <a:lnTo>
                    <a:pt x="1480581" y="1714467"/>
                  </a:lnTo>
                  <a:cubicBezTo>
                    <a:pt x="1480581" y="1745382"/>
                    <a:pt x="1455379" y="1770584"/>
                    <a:pt x="1424464" y="1770584"/>
                  </a:cubicBezTo>
                  <a:lnTo>
                    <a:pt x="190530" y="1770584"/>
                  </a:lnTo>
                  <a:cubicBezTo>
                    <a:pt x="159616" y="1770584"/>
                    <a:pt x="134412" y="1745382"/>
                    <a:pt x="134412" y="1714467"/>
                  </a:cubicBezTo>
                  <a:lnTo>
                    <a:pt x="134412" y="190533"/>
                  </a:lnTo>
                  <a:cubicBezTo>
                    <a:pt x="134412" y="159618"/>
                    <a:pt x="159616" y="134416"/>
                    <a:pt x="190532" y="134416"/>
                  </a:cubicBezTo>
                  <a:lnTo>
                    <a:pt x="1424464" y="134416"/>
                  </a:lnTo>
                  <a:moveTo>
                    <a:pt x="1424464" y="0"/>
                  </a:moveTo>
                  <a:lnTo>
                    <a:pt x="190530" y="0"/>
                  </a:lnTo>
                  <a:cubicBezTo>
                    <a:pt x="85018" y="0"/>
                    <a:pt x="0" y="85353"/>
                    <a:pt x="0" y="190533"/>
                  </a:cubicBezTo>
                  <a:lnTo>
                    <a:pt x="0" y="1714467"/>
                  </a:lnTo>
                  <a:cubicBezTo>
                    <a:pt x="0" y="1819647"/>
                    <a:pt x="85353" y="1905000"/>
                    <a:pt x="190533" y="1905000"/>
                  </a:cubicBezTo>
                  <a:lnTo>
                    <a:pt x="1424464" y="1905000"/>
                  </a:lnTo>
                  <a:cubicBezTo>
                    <a:pt x="1529643" y="1905000"/>
                    <a:pt x="1614997" y="1819647"/>
                    <a:pt x="1614997" y="1714467"/>
                  </a:cubicBezTo>
                  <a:lnTo>
                    <a:pt x="1614997" y="190533"/>
                  </a:lnTo>
                  <a:cubicBezTo>
                    <a:pt x="1614997" y="85353"/>
                    <a:pt x="1529644" y="0"/>
                    <a:pt x="1424464" y="0"/>
                  </a:cubicBezTo>
                  <a:close/>
                </a:path>
              </a:pathLst>
            </a:custGeom>
            <a:grpFill/>
            <a:ln w="1860" cap="flat">
              <a:noFill/>
              <a:prstDash val="solid"/>
              <a:miter/>
            </a:ln>
          </p:spPr>
          <p:txBody>
            <a:bodyPr rtlCol="0" anchor="ctr"/>
            <a:lstStyle/>
            <a:p>
              <a:endParaRPr lang="zh-CN" altLang="en-US"/>
            </a:p>
          </p:txBody>
        </p:sp>
        <p:sp>
          <p:nvSpPr>
            <p:cNvPr id="14" name="任意多边形: 形状 13">
              <a:extLst>
                <a:ext uri="{FF2B5EF4-FFF2-40B4-BE49-F238E27FC236}">
                  <a16:creationId xmlns="" xmlns:a16="http://schemas.microsoft.com/office/drawing/2014/main" id="{CE037AF7-8AE1-4ECF-BA36-67301EF1006E}"/>
                </a:ext>
              </a:extLst>
            </p:cNvPr>
            <p:cNvSpPr/>
            <p:nvPr/>
          </p:nvSpPr>
          <p:spPr>
            <a:xfrm>
              <a:off x="5589422" y="2476500"/>
              <a:ext cx="1013824" cy="1424128"/>
            </a:xfrm>
            <a:custGeom>
              <a:avLst/>
              <a:gdLst>
                <a:gd name="connsiteX0" fmla="*/ 878741 w 1013824"/>
                <a:gd name="connsiteY0" fmla="*/ 134416 h 1424128"/>
                <a:gd name="connsiteX1" fmla="*/ 878741 w 1013824"/>
                <a:gd name="connsiteY1" fmla="*/ 481206 h 1424128"/>
                <a:gd name="connsiteX2" fmla="*/ 797419 w 1013824"/>
                <a:gd name="connsiteY2" fmla="*/ 441554 h 1424128"/>
                <a:gd name="connsiteX3" fmla="*/ 736260 w 1013824"/>
                <a:gd name="connsiteY3" fmla="*/ 427440 h 1424128"/>
                <a:gd name="connsiteX4" fmla="*/ 675101 w 1013824"/>
                <a:gd name="connsiteY4" fmla="*/ 441554 h 1424128"/>
                <a:gd name="connsiteX5" fmla="*/ 593780 w 1013824"/>
                <a:gd name="connsiteY5" fmla="*/ 480871 h 1424128"/>
                <a:gd name="connsiteX6" fmla="*/ 593780 w 1013824"/>
                <a:gd name="connsiteY6" fmla="*/ 134416 h 1424128"/>
                <a:gd name="connsiteX7" fmla="*/ 878739 w 1013824"/>
                <a:gd name="connsiteY7" fmla="*/ 134416 h 1424128"/>
                <a:gd name="connsiteX8" fmla="*/ 981568 w 1013824"/>
                <a:gd name="connsiteY8" fmla="*/ 0 h 1424128"/>
                <a:gd name="connsiteX9" fmla="*/ 491285 w 1013824"/>
                <a:gd name="connsiteY9" fmla="*/ 0 h 1424128"/>
                <a:gd name="connsiteX10" fmla="*/ 459362 w 1013824"/>
                <a:gd name="connsiteY10" fmla="*/ 28564 h 1424128"/>
                <a:gd name="connsiteX11" fmla="*/ 459362 w 1013824"/>
                <a:gd name="connsiteY11" fmla="*/ 647882 h 1424128"/>
                <a:gd name="connsiteX12" fmla="*/ 491285 w 1013824"/>
                <a:gd name="connsiteY12" fmla="*/ 676444 h 1424128"/>
                <a:gd name="connsiteX13" fmla="*/ 506408 w 1013824"/>
                <a:gd name="connsiteY13" fmla="*/ 673085 h 1424128"/>
                <a:gd name="connsiteX14" fmla="*/ 733905 w 1013824"/>
                <a:gd name="connsiteY14" fmla="*/ 562864 h 1424128"/>
                <a:gd name="connsiteX15" fmla="*/ 736593 w 1013824"/>
                <a:gd name="connsiteY15" fmla="*/ 562193 h 1424128"/>
                <a:gd name="connsiteX16" fmla="*/ 739281 w 1013824"/>
                <a:gd name="connsiteY16" fmla="*/ 562862 h 1424128"/>
                <a:gd name="connsiteX17" fmla="*/ 966780 w 1013824"/>
                <a:gd name="connsiteY17" fmla="*/ 673085 h 1424128"/>
                <a:gd name="connsiteX18" fmla="*/ 981901 w 1013824"/>
                <a:gd name="connsiteY18" fmla="*/ 676444 h 1424128"/>
                <a:gd name="connsiteX19" fmla="*/ 1013825 w 1013824"/>
                <a:gd name="connsiteY19" fmla="*/ 647882 h 1424128"/>
                <a:gd name="connsiteX20" fmla="*/ 1013825 w 1013824"/>
                <a:gd name="connsiteY20" fmla="*/ 28564 h 1424128"/>
                <a:gd name="connsiteX21" fmla="*/ 981568 w 1013824"/>
                <a:gd name="connsiteY21" fmla="*/ 0 h 1424128"/>
                <a:gd name="connsiteX22" fmla="*/ 945948 w 1013824"/>
                <a:gd name="connsiteY22" fmla="*/ 1068266 h 1424128"/>
                <a:gd name="connsiteX23" fmla="*/ 67207 w 1013824"/>
                <a:gd name="connsiteY23" fmla="*/ 1068266 h 1424128"/>
                <a:gd name="connsiteX24" fmla="*/ 0 w 1013824"/>
                <a:gd name="connsiteY24" fmla="*/ 1001057 h 1424128"/>
                <a:gd name="connsiteX25" fmla="*/ 67207 w 1013824"/>
                <a:gd name="connsiteY25" fmla="*/ 933850 h 1424128"/>
                <a:gd name="connsiteX26" fmla="*/ 945948 w 1013824"/>
                <a:gd name="connsiteY26" fmla="*/ 933850 h 1424128"/>
                <a:gd name="connsiteX27" fmla="*/ 1013155 w 1013824"/>
                <a:gd name="connsiteY27" fmla="*/ 1001057 h 1424128"/>
                <a:gd name="connsiteX28" fmla="*/ 945948 w 1013824"/>
                <a:gd name="connsiteY28" fmla="*/ 1068266 h 1424128"/>
                <a:gd name="connsiteX29" fmla="*/ 555133 w 1013824"/>
                <a:gd name="connsiteY29" fmla="*/ 1424129 h 1424128"/>
                <a:gd name="connsiteX30" fmla="*/ 67207 w 1013824"/>
                <a:gd name="connsiteY30" fmla="*/ 1424129 h 1424128"/>
                <a:gd name="connsiteX31" fmla="*/ 0 w 1013824"/>
                <a:gd name="connsiteY31" fmla="*/ 1356922 h 1424128"/>
                <a:gd name="connsiteX32" fmla="*/ 67207 w 1013824"/>
                <a:gd name="connsiteY32" fmla="*/ 1289715 h 1424128"/>
                <a:gd name="connsiteX33" fmla="*/ 555135 w 1013824"/>
                <a:gd name="connsiteY33" fmla="*/ 1289715 h 1424128"/>
                <a:gd name="connsiteX34" fmla="*/ 622343 w 1013824"/>
                <a:gd name="connsiteY34" fmla="*/ 1356922 h 1424128"/>
                <a:gd name="connsiteX35" fmla="*/ 555135 w 1013824"/>
                <a:gd name="connsiteY35" fmla="*/ 1424129 h 14241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013824" h="1424128">
                  <a:moveTo>
                    <a:pt x="878741" y="134416"/>
                  </a:moveTo>
                  <a:lnTo>
                    <a:pt x="878741" y="481206"/>
                  </a:lnTo>
                  <a:lnTo>
                    <a:pt x="797419" y="441554"/>
                  </a:lnTo>
                  <a:cubicBezTo>
                    <a:pt x="778600" y="432482"/>
                    <a:pt x="757429" y="427440"/>
                    <a:pt x="736260" y="427440"/>
                  </a:cubicBezTo>
                  <a:cubicBezTo>
                    <a:pt x="715091" y="427440"/>
                    <a:pt x="693919" y="432147"/>
                    <a:pt x="675101" y="441554"/>
                  </a:cubicBezTo>
                  <a:lnTo>
                    <a:pt x="593780" y="480871"/>
                  </a:lnTo>
                  <a:lnTo>
                    <a:pt x="593780" y="134416"/>
                  </a:lnTo>
                  <a:lnTo>
                    <a:pt x="878739" y="134416"/>
                  </a:lnTo>
                  <a:moveTo>
                    <a:pt x="981568" y="0"/>
                  </a:moveTo>
                  <a:lnTo>
                    <a:pt x="491285" y="0"/>
                  </a:lnTo>
                  <a:cubicBezTo>
                    <a:pt x="473811" y="0"/>
                    <a:pt x="459362" y="12769"/>
                    <a:pt x="459362" y="28564"/>
                  </a:cubicBezTo>
                  <a:lnTo>
                    <a:pt x="459362" y="647882"/>
                  </a:lnTo>
                  <a:cubicBezTo>
                    <a:pt x="459362" y="664346"/>
                    <a:pt x="474485" y="676444"/>
                    <a:pt x="491285" y="676444"/>
                  </a:cubicBezTo>
                  <a:cubicBezTo>
                    <a:pt x="496327" y="676444"/>
                    <a:pt x="501369" y="675436"/>
                    <a:pt x="506408" y="673085"/>
                  </a:cubicBezTo>
                  <a:lnTo>
                    <a:pt x="733905" y="562864"/>
                  </a:lnTo>
                  <a:cubicBezTo>
                    <a:pt x="734577" y="562529"/>
                    <a:pt x="735585" y="562193"/>
                    <a:pt x="736593" y="562193"/>
                  </a:cubicBezTo>
                  <a:cubicBezTo>
                    <a:pt x="737601" y="562193"/>
                    <a:pt x="738273" y="562528"/>
                    <a:pt x="739281" y="562862"/>
                  </a:cubicBezTo>
                  <a:lnTo>
                    <a:pt x="966780" y="673085"/>
                  </a:lnTo>
                  <a:cubicBezTo>
                    <a:pt x="971509" y="675311"/>
                    <a:pt x="976673" y="676459"/>
                    <a:pt x="981901" y="676444"/>
                  </a:cubicBezTo>
                  <a:cubicBezTo>
                    <a:pt x="998704" y="676444"/>
                    <a:pt x="1013825" y="664346"/>
                    <a:pt x="1013825" y="647882"/>
                  </a:cubicBezTo>
                  <a:lnTo>
                    <a:pt x="1013825" y="28564"/>
                  </a:lnTo>
                  <a:cubicBezTo>
                    <a:pt x="1013155" y="12769"/>
                    <a:pt x="999040" y="0"/>
                    <a:pt x="981568" y="0"/>
                  </a:cubicBezTo>
                  <a:close/>
                  <a:moveTo>
                    <a:pt x="945948" y="1068266"/>
                  </a:moveTo>
                  <a:lnTo>
                    <a:pt x="67207" y="1068266"/>
                  </a:lnTo>
                  <a:cubicBezTo>
                    <a:pt x="30242" y="1068266"/>
                    <a:pt x="0" y="1038022"/>
                    <a:pt x="0" y="1001057"/>
                  </a:cubicBezTo>
                  <a:cubicBezTo>
                    <a:pt x="0" y="964092"/>
                    <a:pt x="30244" y="933850"/>
                    <a:pt x="67207" y="933850"/>
                  </a:cubicBezTo>
                  <a:lnTo>
                    <a:pt x="945948" y="933850"/>
                  </a:lnTo>
                  <a:cubicBezTo>
                    <a:pt x="982913" y="933850"/>
                    <a:pt x="1013155" y="964094"/>
                    <a:pt x="1013155" y="1001057"/>
                  </a:cubicBezTo>
                  <a:cubicBezTo>
                    <a:pt x="1013155" y="1038020"/>
                    <a:pt x="983248" y="1068266"/>
                    <a:pt x="945948" y="1068266"/>
                  </a:cubicBezTo>
                  <a:close/>
                  <a:moveTo>
                    <a:pt x="555133" y="1424129"/>
                  </a:moveTo>
                  <a:lnTo>
                    <a:pt x="67207" y="1424129"/>
                  </a:lnTo>
                  <a:cubicBezTo>
                    <a:pt x="30242" y="1424129"/>
                    <a:pt x="0" y="1393885"/>
                    <a:pt x="0" y="1356922"/>
                  </a:cubicBezTo>
                  <a:cubicBezTo>
                    <a:pt x="0" y="1319959"/>
                    <a:pt x="30244" y="1289715"/>
                    <a:pt x="67207" y="1289715"/>
                  </a:cubicBezTo>
                  <a:lnTo>
                    <a:pt x="555135" y="1289715"/>
                  </a:lnTo>
                  <a:cubicBezTo>
                    <a:pt x="592100" y="1289715"/>
                    <a:pt x="622343" y="1319959"/>
                    <a:pt x="622343" y="1356922"/>
                  </a:cubicBezTo>
                  <a:cubicBezTo>
                    <a:pt x="622343" y="1393885"/>
                    <a:pt x="592100" y="1424129"/>
                    <a:pt x="555135" y="1424129"/>
                  </a:cubicBezTo>
                  <a:close/>
                </a:path>
              </a:pathLst>
            </a:custGeom>
            <a:grpFill/>
            <a:ln w="1860" cap="flat">
              <a:noFill/>
              <a:prstDash val="solid"/>
              <a:miter/>
            </a:ln>
          </p:spPr>
          <p:txBody>
            <a:bodyPr rtlCol="0" anchor="ctr"/>
            <a:lstStyle/>
            <a:p>
              <a:endParaRPr lang="zh-CN" altLang="en-US"/>
            </a:p>
          </p:txBody>
        </p:sp>
      </p:grpSp>
      <p:grpSp>
        <p:nvGrpSpPr>
          <p:cNvPr id="15" name="图形 22">
            <a:extLst>
              <a:ext uri="{FF2B5EF4-FFF2-40B4-BE49-F238E27FC236}">
                <a16:creationId xmlns="" xmlns:a16="http://schemas.microsoft.com/office/drawing/2014/main" id="{B71EF924-6E8B-4BAB-8F79-30B3AC2D681C}"/>
              </a:ext>
            </a:extLst>
          </p:cNvPr>
          <p:cNvGrpSpPr/>
          <p:nvPr/>
        </p:nvGrpSpPr>
        <p:grpSpPr>
          <a:xfrm>
            <a:off x="6805473" y="3090721"/>
            <a:ext cx="389619" cy="389619"/>
            <a:chOff x="5293500" y="2626500"/>
            <a:chExt cx="1905000" cy="1905000"/>
          </a:xfrm>
          <a:gradFill>
            <a:gsLst>
              <a:gs pos="0">
                <a:schemeClr val="accent1"/>
              </a:gs>
              <a:gs pos="100000">
                <a:schemeClr val="accent2"/>
              </a:gs>
            </a:gsLst>
            <a:lin ang="2700000" scaled="0"/>
          </a:gradFill>
        </p:grpSpPr>
        <p:sp>
          <p:nvSpPr>
            <p:cNvPr id="16" name="任意多边形: 形状 15">
              <a:extLst>
                <a:ext uri="{FF2B5EF4-FFF2-40B4-BE49-F238E27FC236}">
                  <a16:creationId xmlns="" xmlns:a16="http://schemas.microsoft.com/office/drawing/2014/main" id="{4813D20E-5E61-4900-9AF8-8967D8A9B8E9}"/>
                </a:ext>
              </a:extLst>
            </p:cNvPr>
            <p:cNvSpPr/>
            <p:nvPr/>
          </p:nvSpPr>
          <p:spPr>
            <a:xfrm>
              <a:off x="5399789" y="2626500"/>
              <a:ext cx="1689591" cy="1905000"/>
            </a:xfrm>
            <a:custGeom>
              <a:avLst/>
              <a:gdLst>
                <a:gd name="connsiteX0" fmla="*/ 1497300 w 1689591"/>
                <a:gd name="connsiteY0" fmla="*/ 0 h 1905000"/>
                <a:gd name="connsiteX1" fmla="*/ 131450 w 1689591"/>
                <a:gd name="connsiteY1" fmla="*/ 0 h 1905000"/>
                <a:gd name="connsiteX2" fmla="*/ 0 w 1689591"/>
                <a:gd name="connsiteY2" fmla="*/ 142747 h 1905000"/>
                <a:gd name="connsiteX3" fmla="*/ 0 w 1689591"/>
                <a:gd name="connsiteY3" fmla="*/ 1745823 h 1905000"/>
                <a:gd name="connsiteX4" fmla="*/ 176636 w 1689591"/>
                <a:gd name="connsiteY4" fmla="*/ 1905000 h 1905000"/>
                <a:gd name="connsiteX5" fmla="*/ 1505515 w 1689591"/>
                <a:gd name="connsiteY5" fmla="*/ 1905000 h 1905000"/>
                <a:gd name="connsiteX6" fmla="*/ 1689340 w 1689591"/>
                <a:gd name="connsiteY6" fmla="*/ 1743769 h 1905000"/>
                <a:gd name="connsiteX7" fmla="*/ 1689340 w 1689591"/>
                <a:gd name="connsiteY7" fmla="*/ 156097 h 1905000"/>
                <a:gd name="connsiteX8" fmla="*/ 1497300 w 1689591"/>
                <a:gd name="connsiteY8" fmla="*/ 0 h 1905000"/>
                <a:gd name="connsiteX9" fmla="*/ 1595887 w 1689591"/>
                <a:gd name="connsiteY9" fmla="*/ 1681123 h 1905000"/>
                <a:gd name="connsiteX10" fmla="*/ 1496273 w 1689591"/>
                <a:gd name="connsiteY10" fmla="*/ 1809493 h 1905000"/>
                <a:gd name="connsiteX11" fmla="*/ 248522 w 1689591"/>
                <a:gd name="connsiteY11" fmla="*/ 1809493 h 1905000"/>
                <a:gd name="connsiteX12" fmla="*/ 95506 w 1689591"/>
                <a:gd name="connsiteY12" fmla="*/ 1668800 h 1905000"/>
                <a:gd name="connsiteX13" fmla="*/ 95506 w 1689591"/>
                <a:gd name="connsiteY13" fmla="*/ 197175 h 1905000"/>
                <a:gd name="connsiteX14" fmla="*/ 186905 w 1689591"/>
                <a:gd name="connsiteY14" fmla="*/ 95507 h 1905000"/>
                <a:gd name="connsiteX15" fmla="*/ 1438762 w 1689591"/>
                <a:gd name="connsiteY15" fmla="*/ 95507 h 1905000"/>
                <a:gd name="connsiteX16" fmla="*/ 1594861 w 1689591"/>
                <a:gd name="connsiteY16" fmla="*/ 260845 h 1905000"/>
                <a:gd name="connsiteX17" fmla="*/ 1594861 w 1689591"/>
                <a:gd name="connsiteY17" fmla="*/ 1681123 h 1905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89591" h="1905000">
                  <a:moveTo>
                    <a:pt x="1497300" y="0"/>
                  </a:moveTo>
                  <a:lnTo>
                    <a:pt x="131450" y="0"/>
                  </a:lnTo>
                  <a:cubicBezTo>
                    <a:pt x="0" y="0"/>
                    <a:pt x="0" y="0"/>
                    <a:pt x="0" y="142747"/>
                  </a:cubicBezTo>
                  <a:lnTo>
                    <a:pt x="0" y="1745823"/>
                  </a:lnTo>
                  <a:cubicBezTo>
                    <a:pt x="0" y="1902954"/>
                    <a:pt x="1027" y="1905000"/>
                    <a:pt x="176636" y="1905000"/>
                  </a:cubicBezTo>
                  <a:lnTo>
                    <a:pt x="1505515" y="1905000"/>
                  </a:lnTo>
                  <a:cubicBezTo>
                    <a:pt x="1689340" y="1900889"/>
                    <a:pt x="1689340" y="1900889"/>
                    <a:pt x="1689340" y="1743769"/>
                  </a:cubicBezTo>
                  <a:lnTo>
                    <a:pt x="1689340" y="156097"/>
                  </a:lnTo>
                  <a:cubicBezTo>
                    <a:pt x="1690367" y="0"/>
                    <a:pt x="1696529" y="0"/>
                    <a:pt x="1497300" y="0"/>
                  </a:cubicBezTo>
                  <a:close/>
                  <a:moveTo>
                    <a:pt x="1595887" y="1681123"/>
                  </a:moveTo>
                  <a:cubicBezTo>
                    <a:pt x="1591780" y="1781765"/>
                    <a:pt x="1616426" y="1809493"/>
                    <a:pt x="1496273" y="1809493"/>
                  </a:cubicBezTo>
                  <a:lnTo>
                    <a:pt x="248522" y="1809493"/>
                  </a:lnTo>
                  <a:cubicBezTo>
                    <a:pt x="96533" y="1809493"/>
                    <a:pt x="95506" y="1794090"/>
                    <a:pt x="95506" y="1668800"/>
                  </a:cubicBezTo>
                  <a:lnTo>
                    <a:pt x="95506" y="197175"/>
                  </a:lnTo>
                  <a:cubicBezTo>
                    <a:pt x="95506" y="95507"/>
                    <a:pt x="95506" y="95507"/>
                    <a:pt x="186905" y="95507"/>
                  </a:cubicBezTo>
                  <a:lnTo>
                    <a:pt x="1438762" y="95507"/>
                  </a:lnTo>
                  <a:cubicBezTo>
                    <a:pt x="1594861" y="95507"/>
                    <a:pt x="1594861" y="95507"/>
                    <a:pt x="1594861" y="260845"/>
                  </a:cubicBezTo>
                  <a:lnTo>
                    <a:pt x="1594861" y="1681123"/>
                  </a:lnTo>
                  <a:close/>
                </a:path>
              </a:pathLst>
            </a:custGeom>
            <a:grpFill/>
            <a:ln w="1860" cap="flat">
              <a:noFill/>
              <a:prstDash val="solid"/>
              <a:miter/>
            </a:ln>
          </p:spPr>
          <p:txBody>
            <a:bodyPr rtlCol="0" anchor="ctr"/>
            <a:lstStyle/>
            <a:p>
              <a:endParaRPr lang="zh-CN" altLang="en-US"/>
            </a:p>
          </p:txBody>
        </p:sp>
        <p:sp>
          <p:nvSpPr>
            <p:cNvPr id="17" name="任意多边形: 形状 16">
              <a:extLst>
                <a:ext uri="{FF2B5EF4-FFF2-40B4-BE49-F238E27FC236}">
                  <a16:creationId xmlns="" xmlns:a16="http://schemas.microsoft.com/office/drawing/2014/main" id="{C4F3FD5B-51DA-4FB9-B5C4-4CD5A25A6692}"/>
                </a:ext>
              </a:extLst>
            </p:cNvPr>
            <p:cNvSpPr/>
            <p:nvPr/>
          </p:nvSpPr>
          <p:spPr>
            <a:xfrm>
              <a:off x="5748955" y="2863726"/>
              <a:ext cx="1030033" cy="1285746"/>
            </a:xfrm>
            <a:custGeom>
              <a:avLst/>
              <a:gdLst>
                <a:gd name="connsiteX0" fmla="*/ 47240 w 1030033"/>
                <a:gd name="connsiteY0" fmla="*/ 1000253 h 1285746"/>
                <a:gd name="connsiteX1" fmla="*/ 483695 w 1030033"/>
                <a:gd name="connsiteY1" fmla="*/ 1000253 h 1285746"/>
                <a:gd name="connsiteX2" fmla="*/ 530935 w 1030033"/>
                <a:gd name="connsiteY2" fmla="*/ 953014 h 1285746"/>
                <a:gd name="connsiteX3" fmla="*/ 483695 w 1030033"/>
                <a:gd name="connsiteY3" fmla="*/ 905774 h 1285746"/>
                <a:gd name="connsiteX4" fmla="*/ 47240 w 1030033"/>
                <a:gd name="connsiteY4" fmla="*/ 905774 h 1285746"/>
                <a:gd name="connsiteX5" fmla="*/ 0 w 1030033"/>
                <a:gd name="connsiteY5" fmla="*/ 953014 h 1285746"/>
                <a:gd name="connsiteX6" fmla="*/ 47240 w 1030033"/>
                <a:gd name="connsiteY6" fmla="*/ 1000253 h 1285746"/>
                <a:gd name="connsiteX7" fmla="*/ 982794 w 1030033"/>
                <a:gd name="connsiteY7" fmla="*/ 1191267 h 1285746"/>
                <a:gd name="connsiteX8" fmla="*/ 48267 w 1030033"/>
                <a:gd name="connsiteY8" fmla="*/ 1191267 h 1285746"/>
                <a:gd name="connsiteX9" fmla="*/ 1027 w 1030033"/>
                <a:gd name="connsiteY9" fmla="*/ 1238507 h 1285746"/>
                <a:gd name="connsiteX10" fmla="*/ 48267 w 1030033"/>
                <a:gd name="connsiteY10" fmla="*/ 1285747 h 1285746"/>
                <a:gd name="connsiteX11" fmla="*/ 982794 w 1030033"/>
                <a:gd name="connsiteY11" fmla="*/ 1285747 h 1285746"/>
                <a:gd name="connsiteX12" fmla="*/ 1030034 w 1030033"/>
                <a:gd name="connsiteY12" fmla="*/ 1238507 h 1285746"/>
                <a:gd name="connsiteX13" fmla="*/ 982794 w 1030033"/>
                <a:gd name="connsiteY13" fmla="*/ 1191267 h 1285746"/>
                <a:gd name="connsiteX14" fmla="*/ 27727 w 1030033"/>
                <a:gd name="connsiteY14" fmla="*/ 786646 h 1285746"/>
                <a:gd name="connsiteX15" fmla="*/ 94480 w 1030033"/>
                <a:gd name="connsiteY15" fmla="*/ 775350 h 1285746"/>
                <a:gd name="connsiteX16" fmla="*/ 486776 w 1030033"/>
                <a:gd name="connsiteY16" fmla="*/ 572014 h 1285746"/>
                <a:gd name="connsiteX17" fmla="*/ 897556 w 1030033"/>
                <a:gd name="connsiteY17" fmla="*/ 803078 h 1285746"/>
                <a:gd name="connsiteX18" fmla="*/ 938635 w 1030033"/>
                <a:gd name="connsiteY18" fmla="*/ 825671 h 1285746"/>
                <a:gd name="connsiteX19" fmla="*/ 963283 w 1030033"/>
                <a:gd name="connsiteY19" fmla="*/ 818482 h 1285746"/>
                <a:gd name="connsiteX20" fmla="*/ 978686 w 1030033"/>
                <a:gd name="connsiteY20" fmla="*/ 752758 h 1285746"/>
                <a:gd name="connsiteX21" fmla="*/ 664438 w 1030033"/>
                <a:gd name="connsiteY21" fmla="*/ 505262 h 1285746"/>
                <a:gd name="connsiteX22" fmla="*/ 769188 w 1030033"/>
                <a:gd name="connsiteY22" fmla="*/ 285493 h 1285746"/>
                <a:gd name="connsiteX23" fmla="*/ 483695 w 1030033"/>
                <a:gd name="connsiteY23" fmla="*/ 0 h 1285746"/>
                <a:gd name="connsiteX24" fmla="*/ 198202 w 1030033"/>
                <a:gd name="connsiteY24" fmla="*/ 286520 h 1285746"/>
                <a:gd name="connsiteX25" fmla="*/ 305005 w 1030033"/>
                <a:gd name="connsiteY25" fmla="*/ 507316 h 1285746"/>
                <a:gd name="connsiteX26" fmla="*/ 16431 w 1030033"/>
                <a:gd name="connsiteY26" fmla="*/ 719895 h 1285746"/>
                <a:gd name="connsiteX27" fmla="*/ 27727 w 1030033"/>
                <a:gd name="connsiteY27" fmla="*/ 786646 h 1285746"/>
                <a:gd name="connsiteX28" fmla="*/ 292682 w 1030033"/>
                <a:gd name="connsiteY28" fmla="*/ 286520 h 1285746"/>
                <a:gd name="connsiteX29" fmla="*/ 482668 w 1030033"/>
                <a:gd name="connsiteY29" fmla="*/ 96534 h 1285746"/>
                <a:gd name="connsiteX30" fmla="*/ 672655 w 1030033"/>
                <a:gd name="connsiteY30" fmla="*/ 286520 h 1285746"/>
                <a:gd name="connsiteX31" fmla="*/ 482668 w 1030033"/>
                <a:gd name="connsiteY31" fmla="*/ 476507 h 1285746"/>
                <a:gd name="connsiteX32" fmla="*/ 292682 w 1030033"/>
                <a:gd name="connsiteY32" fmla="*/ 286520 h 12857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030033" h="1285746">
                  <a:moveTo>
                    <a:pt x="47240" y="1000253"/>
                  </a:moveTo>
                  <a:lnTo>
                    <a:pt x="483695" y="1000253"/>
                  </a:lnTo>
                  <a:cubicBezTo>
                    <a:pt x="510395" y="1000253"/>
                    <a:pt x="530935" y="978688"/>
                    <a:pt x="530935" y="953014"/>
                  </a:cubicBezTo>
                  <a:cubicBezTo>
                    <a:pt x="530935" y="927339"/>
                    <a:pt x="509368" y="905774"/>
                    <a:pt x="483695" y="905774"/>
                  </a:cubicBezTo>
                  <a:lnTo>
                    <a:pt x="47240" y="905774"/>
                  </a:lnTo>
                  <a:cubicBezTo>
                    <a:pt x="20538" y="905774"/>
                    <a:pt x="0" y="927339"/>
                    <a:pt x="0" y="953014"/>
                  </a:cubicBezTo>
                  <a:cubicBezTo>
                    <a:pt x="0" y="979715"/>
                    <a:pt x="21565" y="1000253"/>
                    <a:pt x="47240" y="1000253"/>
                  </a:cubicBezTo>
                  <a:close/>
                  <a:moveTo>
                    <a:pt x="982794" y="1191267"/>
                  </a:moveTo>
                  <a:lnTo>
                    <a:pt x="48267" y="1191267"/>
                  </a:lnTo>
                  <a:cubicBezTo>
                    <a:pt x="21565" y="1191267"/>
                    <a:pt x="1027" y="1212832"/>
                    <a:pt x="1027" y="1238507"/>
                  </a:cubicBezTo>
                  <a:cubicBezTo>
                    <a:pt x="1027" y="1265208"/>
                    <a:pt x="22592" y="1285747"/>
                    <a:pt x="48267" y="1285747"/>
                  </a:cubicBezTo>
                  <a:lnTo>
                    <a:pt x="982794" y="1285747"/>
                  </a:lnTo>
                  <a:cubicBezTo>
                    <a:pt x="1009496" y="1285747"/>
                    <a:pt x="1030034" y="1264182"/>
                    <a:pt x="1030034" y="1238507"/>
                  </a:cubicBezTo>
                  <a:cubicBezTo>
                    <a:pt x="1030034" y="1211805"/>
                    <a:pt x="1008469" y="1191267"/>
                    <a:pt x="982794" y="1191267"/>
                  </a:cubicBezTo>
                  <a:close/>
                  <a:moveTo>
                    <a:pt x="27727" y="786646"/>
                  </a:moveTo>
                  <a:cubicBezTo>
                    <a:pt x="49294" y="802052"/>
                    <a:pt x="79074" y="796917"/>
                    <a:pt x="94480" y="775350"/>
                  </a:cubicBezTo>
                  <a:cubicBezTo>
                    <a:pt x="184850" y="648009"/>
                    <a:pt x="331706" y="572014"/>
                    <a:pt x="486776" y="572014"/>
                  </a:cubicBezTo>
                  <a:cubicBezTo>
                    <a:pt x="656222" y="572014"/>
                    <a:pt x="809240" y="658278"/>
                    <a:pt x="897556" y="803078"/>
                  </a:cubicBezTo>
                  <a:cubicBezTo>
                    <a:pt x="906801" y="817455"/>
                    <a:pt x="922204" y="825671"/>
                    <a:pt x="938635" y="825671"/>
                  </a:cubicBezTo>
                  <a:cubicBezTo>
                    <a:pt x="946850" y="825671"/>
                    <a:pt x="956094" y="823617"/>
                    <a:pt x="963283" y="818482"/>
                  </a:cubicBezTo>
                  <a:cubicBezTo>
                    <a:pt x="985875" y="805132"/>
                    <a:pt x="993063" y="775350"/>
                    <a:pt x="978686" y="752758"/>
                  </a:cubicBezTo>
                  <a:cubicBezTo>
                    <a:pt x="904747" y="632603"/>
                    <a:pt x="793834" y="547366"/>
                    <a:pt x="664438" y="505262"/>
                  </a:cubicBezTo>
                  <a:cubicBezTo>
                    <a:pt x="728110" y="452886"/>
                    <a:pt x="769188" y="374839"/>
                    <a:pt x="769188" y="285493"/>
                  </a:cubicBezTo>
                  <a:cubicBezTo>
                    <a:pt x="769188" y="128370"/>
                    <a:pt x="640819" y="0"/>
                    <a:pt x="483695" y="0"/>
                  </a:cubicBezTo>
                  <a:cubicBezTo>
                    <a:pt x="326570" y="0"/>
                    <a:pt x="198202" y="128370"/>
                    <a:pt x="198202" y="286520"/>
                  </a:cubicBezTo>
                  <a:cubicBezTo>
                    <a:pt x="198202" y="375865"/>
                    <a:pt x="240307" y="454942"/>
                    <a:pt x="305005" y="507316"/>
                  </a:cubicBezTo>
                  <a:cubicBezTo>
                    <a:pt x="189987" y="545312"/>
                    <a:pt x="88316" y="619253"/>
                    <a:pt x="16431" y="719895"/>
                  </a:cubicBezTo>
                  <a:cubicBezTo>
                    <a:pt x="1027" y="741462"/>
                    <a:pt x="6161" y="771242"/>
                    <a:pt x="27727" y="786646"/>
                  </a:cubicBezTo>
                  <a:close/>
                  <a:moveTo>
                    <a:pt x="292682" y="286520"/>
                  </a:moveTo>
                  <a:cubicBezTo>
                    <a:pt x="292682" y="181771"/>
                    <a:pt x="377917" y="96534"/>
                    <a:pt x="482668" y="96534"/>
                  </a:cubicBezTo>
                  <a:cubicBezTo>
                    <a:pt x="587417" y="96534"/>
                    <a:pt x="672655" y="181771"/>
                    <a:pt x="672655" y="286520"/>
                  </a:cubicBezTo>
                  <a:cubicBezTo>
                    <a:pt x="672655" y="391269"/>
                    <a:pt x="587417" y="476507"/>
                    <a:pt x="482668" y="476507"/>
                  </a:cubicBezTo>
                  <a:cubicBezTo>
                    <a:pt x="377917" y="476507"/>
                    <a:pt x="292682" y="391269"/>
                    <a:pt x="292682" y="286520"/>
                  </a:cubicBezTo>
                  <a:close/>
                </a:path>
              </a:pathLst>
            </a:custGeom>
            <a:grpFill/>
            <a:ln w="1860" cap="flat">
              <a:noFill/>
              <a:prstDash val="solid"/>
              <a:miter/>
            </a:ln>
          </p:spPr>
          <p:txBody>
            <a:bodyPr rtlCol="0" anchor="ctr"/>
            <a:lstStyle/>
            <a:p>
              <a:endParaRPr lang="zh-CN" altLang="en-US"/>
            </a:p>
          </p:txBody>
        </p:sp>
      </p:grpSp>
      <p:sp>
        <p:nvSpPr>
          <p:cNvPr id="18" name="矩形 17">
            <a:extLst>
              <a:ext uri="{FF2B5EF4-FFF2-40B4-BE49-F238E27FC236}">
                <a16:creationId xmlns="" xmlns:a16="http://schemas.microsoft.com/office/drawing/2014/main" id="{AE1FE0EA-81B0-417B-B923-F1DF849ECF36}"/>
              </a:ext>
            </a:extLst>
          </p:cNvPr>
          <p:cNvSpPr/>
          <p:nvPr/>
        </p:nvSpPr>
        <p:spPr>
          <a:xfrm>
            <a:off x="6739699" y="3637985"/>
            <a:ext cx="4114165" cy="1544654"/>
          </a:xfrm>
          <a:prstGeom prst="rect">
            <a:avLst/>
          </a:prstGeom>
        </p:spPr>
        <p:txBody>
          <a:bodyPr wrap="square">
            <a:spAutoFit/>
          </a:bodyPr>
          <a:lstStyle/>
          <a:p>
            <a:pPr algn="just">
              <a:lnSpc>
                <a:spcPct val="120000"/>
              </a:lnSpc>
            </a:pPr>
            <a:r>
              <a:rPr lang="zh-CN" altLang="en-US" sz="1600" spc="120" dirty="0">
                <a:solidFill>
                  <a:schemeClr val="tx1">
                    <a:lumMod val="85000"/>
                    <a:lumOff val="15000"/>
                  </a:schemeClr>
                </a:solidFill>
                <a:latin typeface="+mn-ea"/>
              </a:rPr>
              <a:t>请在这里输入你的内容请在这里输入你的内容请在这里输入你的内容请在这里输入你的内容请在这里输入你的内容请在这里输入你的内容请在这里输入你的内容请在这里输入你的内容</a:t>
            </a:r>
          </a:p>
        </p:txBody>
      </p:sp>
    </p:spTree>
    <p:extLst>
      <p:ext uri="{BB962C8B-B14F-4D97-AF65-F5344CB8AC3E}">
        <p14:creationId xmlns:p14="http://schemas.microsoft.com/office/powerpoint/2010/main" val="3093467279"/>
      </p:ext>
    </p:extLst>
  </p:cSld>
  <p:clrMapOvr>
    <a:masterClrMapping/>
  </p:clrMapOvr>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EF6227B0-20AF-46C6-9B34-18CFB7CF8DB3}"/>
              </a:ext>
            </a:extLst>
          </p:cNvPr>
          <p:cNvSpPr>
            <a:spLocks noGrp="1"/>
          </p:cNvSpPr>
          <p:nvPr>
            <p:ph type="body" sz="quarter" idx="10"/>
          </p:nvPr>
        </p:nvSpPr>
        <p:spPr/>
        <p:txBody>
          <a:bodyPr/>
          <a:lstStyle/>
          <a:p>
            <a:r>
              <a:rPr lang="zh-CN" altLang="en-US" dirty="0"/>
              <a:t>请输入你的标题</a:t>
            </a:r>
          </a:p>
        </p:txBody>
      </p:sp>
      <p:pic>
        <p:nvPicPr>
          <p:cNvPr id="24" name="图片占位符 23" descr="图片包含 建筑, 户外, 街道, 大&#10;&#10;描述已自动生成">
            <a:extLst>
              <a:ext uri="{FF2B5EF4-FFF2-40B4-BE49-F238E27FC236}">
                <a16:creationId xmlns="" xmlns:a16="http://schemas.microsoft.com/office/drawing/2014/main" id="{61FE03B0-DECF-4A19-B387-5A7184EED436}"/>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26" name="图片占位符 25" descr="图片包含 建筑, 游戏机, 树, 窗户&#10;&#10;描述已自动生成">
            <a:extLst>
              <a:ext uri="{FF2B5EF4-FFF2-40B4-BE49-F238E27FC236}">
                <a16:creationId xmlns="" xmlns:a16="http://schemas.microsoft.com/office/drawing/2014/main" id="{60F83BB2-24C4-4CEC-A737-24C06D8DE61D}"/>
              </a:ext>
            </a:extLst>
          </p:cNvPr>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28" name="图片占位符 27" descr="图片包含 户外, 花, 建筑, 小&#10;&#10;描述已自动生成">
            <a:extLst>
              <a:ext uri="{FF2B5EF4-FFF2-40B4-BE49-F238E27FC236}">
                <a16:creationId xmlns="" xmlns:a16="http://schemas.microsoft.com/office/drawing/2014/main" id="{62CDACB9-2534-4BB6-ABDB-C03C681E5C17}"/>
              </a:ext>
            </a:extLst>
          </p:cNvPr>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3" name="矩形 2">
            <a:extLst>
              <a:ext uri="{FF2B5EF4-FFF2-40B4-BE49-F238E27FC236}">
                <a16:creationId xmlns="" xmlns:a16="http://schemas.microsoft.com/office/drawing/2014/main" id="{624F0776-BC1A-4E90-9F6D-78FAB3D88973}"/>
              </a:ext>
            </a:extLst>
          </p:cNvPr>
          <p:cNvSpPr/>
          <p:nvPr/>
        </p:nvSpPr>
        <p:spPr>
          <a:xfrm>
            <a:off x="5362466" y="4749244"/>
            <a:ext cx="1467068" cy="400110"/>
          </a:xfrm>
          <a:prstGeom prst="rect">
            <a:avLst/>
          </a:prstGeom>
        </p:spPr>
        <p:txBody>
          <a:bodyPr wrap="none">
            <a:spAutoFit/>
          </a:bodyPr>
          <a:lstStyle/>
          <a:p>
            <a:pPr algn="ctr"/>
            <a:r>
              <a:rPr lang="zh-CN" altLang="en-US" sz="2000" b="1" dirty="0">
                <a:solidFill>
                  <a:schemeClr val="tx1">
                    <a:lumMod val="85000"/>
                    <a:lumOff val="15000"/>
                  </a:schemeClr>
                </a:solidFill>
                <a:latin typeface="+mn-ea"/>
              </a:rPr>
              <a:t>输入小标题</a:t>
            </a:r>
          </a:p>
        </p:txBody>
      </p:sp>
      <p:sp>
        <p:nvSpPr>
          <p:cNvPr id="4" name="矩形 3">
            <a:extLst>
              <a:ext uri="{FF2B5EF4-FFF2-40B4-BE49-F238E27FC236}">
                <a16:creationId xmlns="" xmlns:a16="http://schemas.microsoft.com/office/drawing/2014/main" id="{5031DE41-32CE-4EF6-8266-4D4D8DB8F5AB}"/>
              </a:ext>
            </a:extLst>
          </p:cNvPr>
          <p:cNvSpPr/>
          <p:nvPr/>
        </p:nvSpPr>
        <p:spPr>
          <a:xfrm>
            <a:off x="4789475" y="5121457"/>
            <a:ext cx="2613050" cy="1363065"/>
          </a:xfrm>
          <a:prstGeom prst="rect">
            <a:avLst/>
          </a:prstGeom>
        </p:spPr>
        <p:txBody>
          <a:bodyPr wrap="square">
            <a:spAutoFit/>
          </a:bodyPr>
          <a:lstStyle/>
          <a:p>
            <a:pPr algn="ctr">
              <a:lnSpc>
                <a:spcPct val="120000"/>
              </a:lnSpc>
            </a:pPr>
            <a:r>
              <a:rPr lang="zh-CN" altLang="en-US" sz="1400" spc="120" dirty="0">
                <a:solidFill>
                  <a:schemeClr val="tx1">
                    <a:lumMod val="85000"/>
                    <a:lumOff val="15000"/>
                  </a:schemeClr>
                </a:solidFill>
                <a:latin typeface="+mn-ea"/>
              </a:rPr>
              <a:t>输入内容输入内容输入内容输入内容输入内容输入内容输入内容输入内容输入内容输入内容输入内容输入内容</a:t>
            </a:r>
          </a:p>
          <a:p>
            <a:pPr algn="ctr">
              <a:lnSpc>
                <a:spcPct val="120000"/>
              </a:lnSpc>
            </a:pPr>
            <a:endParaRPr lang="zh-CN" altLang="en-US" sz="1400" spc="120" dirty="0">
              <a:solidFill>
                <a:schemeClr val="tx1">
                  <a:lumMod val="85000"/>
                  <a:lumOff val="15000"/>
                </a:schemeClr>
              </a:solidFill>
              <a:latin typeface="+mn-ea"/>
            </a:endParaRPr>
          </a:p>
        </p:txBody>
      </p:sp>
      <p:sp>
        <p:nvSpPr>
          <p:cNvPr id="5" name="矩形 4">
            <a:extLst>
              <a:ext uri="{FF2B5EF4-FFF2-40B4-BE49-F238E27FC236}">
                <a16:creationId xmlns="" xmlns:a16="http://schemas.microsoft.com/office/drawing/2014/main" id="{66E8C72F-8DD1-4392-ABAC-54248451833B}"/>
              </a:ext>
            </a:extLst>
          </p:cNvPr>
          <p:cNvSpPr/>
          <p:nvPr/>
        </p:nvSpPr>
        <p:spPr>
          <a:xfrm>
            <a:off x="2116348" y="4749245"/>
            <a:ext cx="1467068" cy="400110"/>
          </a:xfrm>
          <a:prstGeom prst="rect">
            <a:avLst/>
          </a:prstGeom>
        </p:spPr>
        <p:txBody>
          <a:bodyPr wrap="none">
            <a:spAutoFit/>
          </a:bodyPr>
          <a:lstStyle/>
          <a:p>
            <a:pPr algn="ctr"/>
            <a:r>
              <a:rPr lang="zh-CN" altLang="en-US" sz="2000" b="1" dirty="0">
                <a:solidFill>
                  <a:schemeClr val="tx1">
                    <a:lumMod val="85000"/>
                    <a:lumOff val="15000"/>
                  </a:schemeClr>
                </a:solidFill>
                <a:latin typeface="+mn-ea"/>
              </a:rPr>
              <a:t>输入小标题</a:t>
            </a:r>
          </a:p>
        </p:txBody>
      </p:sp>
      <p:sp>
        <p:nvSpPr>
          <p:cNvPr id="6" name="矩形 5">
            <a:extLst>
              <a:ext uri="{FF2B5EF4-FFF2-40B4-BE49-F238E27FC236}">
                <a16:creationId xmlns="" xmlns:a16="http://schemas.microsoft.com/office/drawing/2014/main" id="{94F614BE-B147-40F0-B967-6D0B5A5033C7}"/>
              </a:ext>
            </a:extLst>
          </p:cNvPr>
          <p:cNvSpPr/>
          <p:nvPr/>
        </p:nvSpPr>
        <p:spPr>
          <a:xfrm>
            <a:off x="8679712" y="4749244"/>
            <a:ext cx="1467068" cy="400110"/>
          </a:xfrm>
          <a:prstGeom prst="rect">
            <a:avLst/>
          </a:prstGeom>
        </p:spPr>
        <p:txBody>
          <a:bodyPr wrap="none">
            <a:spAutoFit/>
          </a:bodyPr>
          <a:lstStyle/>
          <a:p>
            <a:pPr algn="ctr"/>
            <a:r>
              <a:rPr lang="zh-CN" altLang="en-US" sz="2000" b="1" dirty="0">
                <a:solidFill>
                  <a:schemeClr val="tx1">
                    <a:lumMod val="85000"/>
                    <a:lumOff val="15000"/>
                  </a:schemeClr>
                </a:solidFill>
                <a:latin typeface="+mn-ea"/>
              </a:rPr>
              <a:t>输入小标题</a:t>
            </a:r>
          </a:p>
        </p:txBody>
      </p:sp>
      <p:sp>
        <p:nvSpPr>
          <p:cNvPr id="7" name="矩形 6">
            <a:extLst>
              <a:ext uri="{FF2B5EF4-FFF2-40B4-BE49-F238E27FC236}">
                <a16:creationId xmlns="" xmlns:a16="http://schemas.microsoft.com/office/drawing/2014/main" id="{A68056A1-3E6E-49A5-9D81-F3EC1D4CC38D}"/>
              </a:ext>
            </a:extLst>
          </p:cNvPr>
          <p:cNvSpPr/>
          <p:nvPr/>
        </p:nvSpPr>
        <p:spPr>
          <a:xfrm>
            <a:off x="4746917" y="1420936"/>
            <a:ext cx="2698175"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请输入你的标题</a:t>
            </a:r>
          </a:p>
        </p:txBody>
      </p:sp>
      <p:cxnSp>
        <p:nvCxnSpPr>
          <p:cNvPr id="8" name="直接连接符 7">
            <a:extLst>
              <a:ext uri="{FF2B5EF4-FFF2-40B4-BE49-F238E27FC236}">
                <a16:creationId xmlns="" xmlns:a16="http://schemas.microsoft.com/office/drawing/2014/main" id="{FFEDE6D1-1923-432B-A633-E80234B35465}"/>
              </a:ext>
            </a:extLst>
          </p:cNvPr>
          <p:cNvCxnSpPr>
            <a:cxnSpLocks/>
          </p:cNvCxnSpPr>
          <p:nvPr/>
        </p:nvCxnSpPr>
        <p:spPr>
          <a:xfrm>
            <a:off x="5722620" y="2132441"/>
            <a:ext cx="746760"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 xmlns:a16="http://schemas.microsoft.com/office/drawing/2014/main" id="{4D988071-DCB8-40D6-A060-776F88BC67AD}"/>
              </a:ext>
            </a:extLst>
          </p:cNvPr>
          <p:cNvCxnSpPr>
            <a:cxnSpLocks/>
          </p:cNvCxnSpPr>
          <p:nvPr/>
        </p:nvCxnSpPr>
        <p:spPr>
          <a:xfrm>
            <a:off x="2510790" y="4612504"/>
            <a:ext cx="52578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 xmlns:a16="http://schemas.microsoft.com/office/drawing/2014/main" id="{75A1813F-5810-446D-B6FD-35863C22B7E4}"/>
              </a:ext>
            </a:extLst>
          </p:cNvPr>
          <p:cNvCxnSpPr>
            <a:cxnSpLocks/>
          </p:cNvCxnSpPr>
          <p:nvPr/>
        </p:nvCxnSpPr>
        <p:spPr>
          <a:xfrm>
            <a:off x="5833111" y="4622528"/>
            <a:ext cx="52578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直接连接符 10">
            <a:extLst>
              <a:ext uri="{FF2B5EF4-FFF2-40B4-BE49-F238E27FC236}">
                <a16:creationId xmlns="" xmlns:a16="http://schemas.microsoft.com/office/drawing/2014/main" id="{217C1D86-0AF9-4B19-90BB-4E0E6A7199E1}"/>
              </a:ext>
            </a:extLst>
          </p:cNvPr>
          <p:cNvCxnSpPr>
            <a:cxnSpLocks/>
          </p:cNvCxnSpPr>
          <p:nvPr/>
        </p:nvCxnSpPr>
        <p:spPr>
          <a:xfrm>
            <a:off x="9150352" y="4602072"/>
            <a:ext cx="525780" cy="0"/>
          </a:xfrm>
          <a:prstGeom prst="line">
            <a:avLst/>
          </a:prstGeom>
          <a:ln w="19050">
            <a:solidFill>
              <a:schemeClr val="accent2"/>
            </a:solidFill>
          </a:ln>
        </p:spPr>
        <p:style>
          <a:lnRef idx="1">
            <a:schemeClr val="accent1"/>
          </a:lnRef>
          <a:fillRef idx="0">
            <a:schemeClr val="accent1"/>
          </a:fillRef>
          <a:effectRef idx="0">
            <a:schemeClr val="accent1"/>
          </a:effectRef>
          <a:fontRef idx="minor">
            <a:schemeClr val="tx1"/>
          </a:fontRef>
        </p:style>
      </p:cxnSp>
      <p:sp>
        <p:nvSpPr>
          <p:cNvPr id="12" name="矩形 11">
            <a:extLst>
              <a:ext uri="{FF2B5EF4-FFF2-40B4-BE49-F238E27FC236}">
                <a16:creationId xmlns="" xmlns:a16="http://schemas.microsoft.com/office/drawing/2014/main" id="{0AD5D70E-DCB6-408B-8B2F-E5916862F3BD}"/>
              </a:ext>
            </a:extLst>
          </p:cNvPr>
          <p:cNvSpPr/>
          <p:nvPr/>
        </p:nvSpPr>
        <p:spPr>
          <a:xfrm>
            <a:off x="1537832" y="5121456"/>
            <a:ext cx="2613050" cy="1363065"/>
          </a:xfrm>
          <a:prstGeom prst="rect">
            <a:avLst/>
          </a:prstGeom>
        </p:spPr>
        <p:txBody>
          <a:bodyPr wrap="square">
            <a:spAutoFit/>
          </a:bodyPr>
          <a:lstStyle/>
          <a:p>
            <a:pPr algn="ctr">
              <a:lnSpc>
                <a:spcPct val="120000"/>
              </a:lnSpc>
            </a:pPr>
            <a:r>
              <a:rPr lang="zh-CN" altLang="en-US" sz="1400" spc="120" dirty="0">
                <a:solidFill>
                  <a:schemeClr val="tx1">
                    <a:lumMod val="85000"/>
                    <a:lumOff val="15000"/>
                  </a:schemeClr>
                </a:solidFill>
                <a:latin typeface="+mn-ea"/>
              </a:rPr>
              <a:t>输入内容输入内容输入内容输入内容输入内容输入内容输入内容输入内容输入内容输入内容输入内容输入内容</a:t>
            </a:r>
          </a:p>
          <a:p>
            <a:pPr algn="ctr">
              <a:lnSpc>
                <a:spcPct val="120000"/>
              </a:lnSpc>
            </a:pPr>
            <a:endParaRPr lang="zh-CN" altLang="en-US" sz="1400" spc="120" dirty="0">
              <a:solidFill>
                <a:schemeClr val="tx1">
                  <a:lumMod val="85000"/>
                  <a:lumOff val="15000"/>
                </a:schemeClr>
              </a:solidFill>
              <a:latin typeface="+mn-ea"/>
            </a:endParaRPr>
          </a:p>
        </p:txBody>
      </p:sp>
      <p:sp>
        <p:nvSpPr>
          <p:cNvPr id="13" name="矩形 12">
            <a:extLst>
              <a:ext uri="{FF2B5EF4-FFF2-40B4-BE49-F238E27FC236}">
                <a16:creationId xmlns="" xmlns:a16="http://schemas.microsoft.com/office/drawing/2014/main" id="{3FA79C62-A381-4A28-8BEB-98F87FDB5AA6}"/>
              </a:ext>
            </a:extLst>
          </p:cNvPr>
          <p:cNvSpPr/>
          <p:nvPr/>
        </p:nvSpPr>
        <p:spPr>
          <a:xfrm>
            <a:off x="8106717" y="5121455"/>
            <a:ext cx="2613050" cy="1363065"/>
          </a:xfrm>
          <a:prstGeom prst="rect">
            <a:avLst/>
          </a:prstGeom>
        </p:spPr>
        <p:txBody>
          <a:bodyPr wrap="square">
            <a:spAutoFit/>
          </a:bodyPr>
          <a:lstStyle/>
          <a:p>
            <a:pPr algn="ctr">
              <a:lnSpc>
                <a:spcPct val="120000"/>
              </a:lnSpc>
            </a:pPr>
            <a:r>
              <a:rPr lang="zh-CN" altLang="en-US" sz="1400" spc="120" dirty="0">
                <a:solidFill>
                  <a:schemeClr val="tx1">
                    <a:lumMod val="85000"/>
                    <a:lumOff val="15000"/>
                  </a:schemeClr>
                </a:solidFill>
                <a:latin typeface="+mn-ea"/>
              </a:rPr>
              <a:t>输入内容输入内容输入内容输入内容输入内容输入内容输入内容输入内容输入内容输入内容输入内容输入内容</a:t>
            </a:r>
          </a:p>
          <a:p>
            <a:pPr algn="ctr">
              <a:lnSpc>
                <a:spcPct val="120000"/>
              </a:lnSpc>
            </a:pPr>
            <a:endParaRPr lang="zh-CN" altLang="en-US" sz="1400" spc="120" dirty="0">
              <a:solidFill>
                <a:schemeClr val="tx1">
                  <a:lumMod val="85000"/>
                  <a:lumOff val="15000"/>
                </a:schemeClr>
              </a:solidFill>
              <a:latin typeface="+mn-ea"/>
            </a:endParaRPr>
          </a:p>
        </p:txBody>
      </p:sp>
    </p:spTree>
    <p:extLst>
      <p:ext uri="{BB962C8B-B14F-4D97-AF65-F5344CB8AC3E}">
        <p14:creationId xmlns:p14="http://schemas.microsoft.com/office/powerpoint/2010/main" val="3017640604"/>
      </p:ext>
    </p:extLst>
  </p:cSld>
  <p:clrMapOvr>
    <a:masterClrMapping/>
  </p:clrMapOvr>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685AAA37-63F5-4C83-B57E-E49EC413A6D6}"/>
              </a:ext>
            </a:extLst>
          </p:cNvPr>
          <p:cNvSpPr>
            <a:spLocks noGrp="1"/>
          </p:cNvSpPr>
          <p:nvPr>
            <p:ph type="body" sz="quarter" idx="10"/>
          </p:nvPr>
        </p:nvSpPr>
        <p:spPr/>
        <p:txBody>
          <a:bodyPr>
            <a:normAutofit/>
          </a:bodyPr>
          <a:lstStyle/>
          <a:p>
            <a:r>
              <a:rPr lang="zh-CN" altLang="en-US" dirty="0"/>
              <a:t>请输入你的标题</a:t>
            </a:r>
          </a:p>
        </p:txBody>
      </p:sp>
      <p:sp>
        <p:nvSpPr>
          <p:cNvPr id="3" name="矩形 2">
            <a:extLst>
              <a:ext uri="{FF2B5EF4-FFF2-40B4-BE49-F238E27FC236}">
                <a16:creationId xmlns="" xmlns:a16="http://schemas.microsoft.com/office/drawing/2014/main" id="{8AB74A90-1F97-4045-B1CC-CA0111AB0DBB}"/>
              </a:ext>
            </a:extLst>
          </p:cNvPr>
          <p:cNvSpPr/>
          <p:nvPr/>
        </p:nvSpPr>
        <p:spPr>
          <a:xfrm>
            <a:off x="7166611" y="5852342"/>
            <a:ext cx="462200" cy="462200"/>
          </a:xfrm>
          <a:prstGeom prst="rect">
            <a:avLst/>
          </a:prstGeom>
          <a:pattFill prst="wdUpDiag">
            <a:fgClr>
              <a:schemeClr val="bg1"/>
            </a:fgClr>
            <a:bgClr>
              <a:schemeClr val="accent3"/>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4" name="图片 3">
            <a:extLst>
              <a:ext uri="{FF2B5EF4-FFF2-40B4-BE49-F238E27FC236}">
                <a16:creationId xmlns="" xmlns:a16="http://schemas.microsoft.com/office/drawing/2014/main" id="{D6B6C458-C99C-489C-BD55-D0465A7CED0E}"/>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0" y="1130300"/>
            <a:ext cx="12192000" cy="2761762"/>
          </a:xfrm>
          <a:custGeom>
            <a:avLst/>
            <a:gdLst>
              <a:gd name="connsiteX0" fmla="*/ 0 w 12192000"/>
              <a:gd name="connsiteY0" fmla="*/ 0 h 2761762"/>
              <a:gd name="connsiteX1" fmla="*/ 12192000 w 12192000"/>
              <a:gd name="connsiteY1" fmla="*/ 0 h 2761762"/>
              <a:gd name="connsiteX2" fmla="*/ 12192000 w 12192000"/>
              <a:gd name="connsiteY2" fmla="*/ 2761762 h 2761762"/>
              <a:gd name="connsiteX3" fmla="*/ 0 w 12192000"/>
              <a:gd name="connsiteY3" fmla="*/ 2761762 h 2761762"/>
            </a:gdLst>
            <a:ahLst/>
            <a:cxnLst>
              <a:cxn ang="0">
                <a:pos x="connsiteX0" y="connsiteY0"/>
              </a:cxn>
              <a:cxn ang="0">
                <a:pos x="connsiteX1" y="connsiteY1"/>
              </a:cxn>
              <a:cxn ang="0">
                <a:pos x="connsiteX2" y="connsiteY2"/>
              </a:cxn>
              <a:cxn ang="0">
                <a:pos x="connsiteX3" y="connsiteY3"/>
              </a:cxn>
            </a:cxnLst>
            <a:rect l="l" t="t" r="r" b="b"/>
            <a:pathLst>
              <a:path w="12192000" h="2761762">
                <a:moveTo>
                  <a:pt x="0" y="0"/>
                </a:moveTo>
                <a:lnTo>
                  <a:pt x="12192000" y="0"/>
                </a:lnTo>
                <a:lnTo>
                  <a:pt x="12192000" y="2761762"/>
                </a:lnTo>
                <a:lnTo>
                  <a:pt x="0" y="2761762"/>
                </a:lnTo>
                <a:close/>
              </a:path>
            </a:pathLst>
          </a:custGeom>
        </p:spPr>
      </p:pic>
      <p:sp>
        <p:nvSpPr>
          <p:cNvPr id="5" name="矩形 4">
            <a:extLst>
              <a:ext uri="{FF2B5EF4-FFF2-40B4-BE49-F238E27FC236}">
                <a16:creationId xmlns="" xmlns:a16="http://schemas.microsoft.com/office/drawing/2014/main" id="{DF3D6ACC-A89E-402D-89F8-0015621E1461}"/>
              </a:ext>
            </a:extLst>
          </p:cNvPr>
          <p:cNvSpPr/>
          <p:nvPr/>
        </p:nvSpPr>
        <p:spPr>
          <a:xfrm>
            <a:off x="0" y="1130300"/>
            <a:ext cx="12192000" cy="2761762"/>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a:extLst>
              <a:ext uri="{FF2B5EF4-FFF2-40B4-BE49-F238E27FC236}">
                <a16:creationId xmlns="" xmlns:a16="http://schemas.microsoft.com/office/drawing/2014/main" id="{B889108F-03AA-4BC3-B31D-5E0F4B8C86F5}"/>
              </a:ext>
            </a:extLst>
          </p:cNvPr>
          <p:cNvSpPr/>
          <p:nvPr/>
        </p:nvSpPr>
        <p:spPr>
          <a:xfrm>
            <a:off x="1078523" y="2813538"/>
            <a:ext cx="2907323" cy="3422162"/>
          </a:xfrm>
          <a:prstGeom prst="rect">
            <a:avLst/>
          </a:prstGeom>
          <a:solidFill>
            <a:schemeClr val="bg1">
              <a:lumMod val="95000"/>
            </a:schemeClr>
          </a:solidFill>
          <a:ln>
            <a:noFill/>
          </a:ln>
          <a:effectLst>
            <a:outerShdw blurRad="4445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a:extLst>
              <a:ext uri="{FF2B5EF4-FFF2-40B4-BE49-F238E27FC236}">
                <a16:creationId xmlns="" xmlns:a16="http://schemas.microsoft.com/office/drawing/2014/main" id="{D738EEA0-129E-46E8-971A-483C74F804A1}"/>
              </a:ext>
            </a:extLst>
          </p:cNvPr>
          <p:cNvSpPr/>
          <p:nvPr/>
        </p:nvSpPr>
        <p:spPr>
          <a:xfrm>
            <a:off x="8206155" y="2813538"/>
            <a:ext cx="2907323" cy="3422162"/>
          </a:xfrm>
          <a:prstGeom prst="rect">
            <a:avLst/>
          </a:prstGeom>
          <a:solidFill>
            <a:schemeClr val="bg1">
              <a:lumMod val="95000"/>
            </a:schemeClr>
          </a:solidFill>
          <a:ln>
            <a:noFill/>
          </a:ln>
          <a:effectLst>
            <a:outerShdw blurRad="4445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8" name="文本框 7">
            <a:extLst>
              <a:ext uri="{FF2B5EF4-FFF2-40B4-BE49-F238E27FC236}">
                <a16:creationId xmlns="" xmlns:a16="http://schemas.microsoft.com/office/drawing/2014/main" id="{D7AFF6E1-9109-466B-9BD3-20ABD9BCC599}"/>
              </a:ext>
            </a:extLst>
          </p:cNvPr>
          <p:cNvSpPr txBox="1"/>
          <p:nvPr/>
        </p:nvSpPr>
        <p:spPr>
          <a:xfrm>
            <a:off x="3684563" y="1313180"/>
            <a:ext cx="4822874" cy="523220"/>
          </a:xfrm>
          <a:prstGeom prst="rect">
            <a:avLst/>
          </a:prstGeom>
          <a:noFill/>
        </p:spPr>
        <p:txBody>
          <a:bodyPr wrap="square" rtlCol="0">
            <a:spAutoFit/>
          </a:bodyPr>
          <a:lstStyle/>
          <a:p>
            <a:pPr algn="ctr"/>
            <a:r>
              <a:rPr lang="zh-CN" altLang="en-US" sz="2800" b="1" dirty="0">
                <a:solidFill>
                  <a:schemeClr val="bg1"/>
                </a:solidFill>
              </a:rPr>
              <a:t>请输入你的标题</a:t>
            </a:r>
          </a:p>
        </p:txBody>
      </p:sp>
      <p:sp>
        <p:nvSpPr>
          <p:cNvPr id="9" name="文本框 8">
            <a:extLst>
              <a:ext uri="{FF2B5EF4-FFF2-40B4-BE49-F238E27FC236}">
                <a16:creationId xmlns="" xmlns:a16="http://schemas.microsoft.com/office/drawing/2014/main" id="{15164D19-E164-4C0D-8EE9-F74228000317}"/>
              </a:ext>
            </a:extLst>
          </p:cNvPr>
          <p:cNvSpPr txBox="1"/>
          <p:nvPr/>
        </p:nvSpPr>
        <p:spPr>
          <a:xfrm>
            <a:off x="2626738" y="1830110"/>
            <a:ext cx="6938525" cy="657809"/>
          </a:xfrm>
          <a:prstGeom prst="rect">
            <a:avLst/>
          </a:prstGeom>
          <a:noFill/>
        </p:spPr>
        <p:txBody>
          <a:bodyPr wrap="square" rtlCol="0">
            <a:spAutoFit/>
          </a:bodyPr>
          <a:lstStyle/>
          <a:p>
            <a:pPr algn="ctr">
              <a:lnSpc>
                <a:spcPct val="120000"/>
              </a:lnSpc>
            </a:pPr>
            <a:r>
              <a:rPr lang="zh-CN" altLang="en-US" sz="1600" spc="120" dirty="0">
                <a:solidFill>
                  <a:schemeClr val="bg1"/>
                </a:solidFill>
              </a:rPr>
              <a:t>请在这里输入你的内容请在这里输入你的内容请在这里输入你的内容请在这里输入你的内容</a:t>
            </a:r>
          </a:p>
        </p:txBody>
      </p:sp>
      <p:sp>
        <p:nvSpPr>
          <p:cNvPr id="10" name="矩形 9">
            <a:extLst>
              <a:ext uri="{FF2B5EF4-FFF2-40B4-BE49-F238E27FC236}">
                <a16:creationId xmlns="" xmlns:a16="http://schemas.microsoft.com/office/drawing/2014/main" id="{AC122245-A634-4CF3-AF1E-0B42CA66CAFA}"/>
              </a:ext>
            </a:extLst>
          </p:cNvPr>
          <p:cNvSpPr/>
          <p:nvPr/>
        </p:nvSpPr>
        <p:spPr>
          <a:xfrm>
            <a:off x="4563190" y="2749936"/>
            <a:ext cx="462200" cy="462200"/>
          </a:xfrm>
          <a:prstGeom prst="rect">
            <a:avLst/>
          </a:prstGeom>
          <a:pattFill prst="wdUpDiag">
            <a:fgClr>
              <a:schemeClr val="bg1"/>
            </a:fgClr>
            <a:bgClr>
              <a:schemeClr val="accent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矩形 10">
            <a:extLst>
              <a:ext uri="{FF2B5EF4-FFF2-40B4-BE49-F238E27FC236}">
                <a16:creationId xmlns="" xmlns:a16="http://schemas.microsoft.com/office/drawing/2014/main" id="{F4462C26-1FC9-4164-8F84-4AD78B18D2D1}"/>
              </a:ext>
            </a:extLst>
          </p:cNvPr>
          <p:cNvSpPr/>
          <p:nvPr/>
        </p:nvSpPr>
        <p:spPr>
          <a:xfrm>
            <a:off x="4642339" y="2813538"/>
            <a:ext cx="2907323" cy="3422162"/>
          </a:xfrm>
          <a:prstGeom prst="rect">
            <a:avLst/>
          </a:prstGeom>
          <a:solidFill>
            <a:schemeClr val="accent1"/>
          </a:solidFill>
          <a:ln>
            <a:noFill/>
          </a:ln>
          <a:effectLst>
            <a:outerShdw blurRad="444500" dist="1270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grpSp>
        <p:nvGrpSpPr>
          <p:cNvPr id="12" name="Google Shape;4504;p54">
            <a:extLst>
              <a:ext uri="{FF2B5EF4-FFF2-40B4-BE49-F238E27FC236}">
                <a16:creationId xmlns="" xmlns:a16="http://schemas.microsoft.com/office/drawing/2014/main" id="{3E177EEA-6B06-4BC5-98D9-11570D11E166}"/>
              </a:ext>
            </a:extLst>
          </p:cNvPr>
          <p:cNvGrpSpPr/>
          <p:nvPr/>
        </p:nvGrpSpPr>
        <p:grpSpPr>
          <a:xfrm>
            <a:off x="9444773" y="2989170"/>
            <a:ext cx="430086" cy="445930"/>
            <a:chOff x="1297654" y="1504481"/>
            <a:chExt cx="349354" cy="362223"/>
          </a:xfrm>
          <a:solidFill>
            <a:schemeClr val="tx1">
              <a:lumMod val="85000"/>
              <a:lumOff val="15000"/>
            </a:schemeClr>
          </a:solidFill>
        </p:grpSpPr>
        <p:sp>
          <p:nvSpPr>
            <p:cNvPr id="13" name="Google Shape;4505;p54">
              <a:extLst>
                <a:ext uri="{FF2B5EF4-FFF2-40B4-BE49-F238E27FC236}">
                  <a16:creationId xmlns="" xmlns:a16="http://schemas.microsoft.com/office/drawing/2014/main" id="{A4EE1A0C-9982-44FB-9821-58B263644A9B}"/>
                </a:ext>
              </a:extLst>
            </p:cNvPr>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 name="Google Shape;4506;p54">
              <a:extLst>
                <a:ext uri="{FF2B5EF4-FFF2-40B4-BE49-F238E27FC236}">
                  <a16:creationId xmlns="" xmlns:a16="http://schemas.microsoft.com/office/drawing/2014/main" id="{3835C626-841F-4578-8A3E-8C123F0848CF}"/>
                </a:ext>
              </a:extLst>
            </p:cNvPr>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 name="Google Shape;4507;p54">
              <a:extLst>
                <a:ext uri="{FF2B5EF4-FFF2-40B4-BE49-F238E27FC236}">
                  <a16:creationId xmlns="" xmlns:a16="http://schemas.microsoft.com/office/drawing/2014/main" id="{388BA325-0B42-4871-917A-736042375EAB}"/>
                </a:ext>
              </a:extLst>
            </p:cNvPr>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 name="Google Shape;4509;p54">
            <a:extLst>
              <a:ext uri="{FF2B5EF4-FFF2-40B4-BE49-F238E27FC236}">
                <a16:creationId xmlns="" xmlns:a16="http://schemas.microsoft.com/office/drawing/2014/main" id="{23FC4512-F03B-48ED-97EE-70EEA3FD9644}"/>
              </a:ext>
            </a:extLst>
          </p:cNvPr>
          <p:cNvGrpSpPr/>
          <p:nvPr/>
        </p:nvGrpSpPr>
        <p:grpSpPr>
          <a:xfrm>
            <a:off x="2314807" y="3002281"/>
            <a:ext cx="434754" cy="433342"/>
            <a:chOff x="852385" y="1510916"/>
            <a:chExt cx="353145" cy="351998"/>
          </a:xfrm>
          <a:solidFill>
            <a:schemeClr val="tx1">
              <a:lumMod val="85000"/>
              <a:lumOff val="15000"/>
            </a:schemeClr>
          </a:solidFill>
        </p:grpSpPr>
        <p:sp>
          <p:nvSpPr>
            <p:cNvPr id="17" name="Google Shape;4510;p54">
              <a:extLst>
                <a:ext uri="{FF2B5EF4-FFF2-40B4-BE49-F238E27FC236}">
                  <a16:creationId xmlns="" xmlns:a16="http://schemas.microsoft.com/office/drawing/2014/main" id="{39CB29D8-AB4C-4C9C-9D86-2B8AB5FA39FD}"/>
                </a:ext>
              </a:extLst>
            </p:cNvPr>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 name="Google Shape;4511;p54">
              <a:extLst>
                <a:ext uri="{FF2B5EF4-FFF2-40B4-BE49-F238E27FC236}">
                  <a16:creationId xmlns="" xmlns:a16="http://schemas.microsoft.com/office/drawing/2014/main" id="{5F7F03FD-3EB0-413B-BAF3-29A8F0718C30}"/>
                </a:ext>
              </a:extLst>
            </p:cNvPr>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Google Shape;4512;p54">
              <a:extLst>
                <a:ext uri="{FF2B5EF4-FFF2-40B4-BE49-F238E27FC236}">
                  <a16:creationId xmlns="" xmlns:a16="http://schemas.microsoft.com/office/drawing/2014/main" id="{969F8594-F914-4320-9DA1-BAC989708FE1}"/>
                </a:ext>
              </a:extLst>
            </p:cNvPr>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 name="Google Shape;4513;p54">
            <a:extLst>
              <a:ext uri="{FF2B5EF4-FFF2-40B4-BE49-F238E27FC236}">
                <a16:creationId xmlns="" xmlns:a16="http://schemas.microsoft.com/office/drawing/2014/main" id="{1612FE66-7CA1-4CAA-9576-A71F819826AB}"/>
              </a:ext>
            </a:extLst>
          </p:cNvPr>
          <p:cNvGrpSpPr/>
          <p:nvPr/>
        </p:nvGrpSpPr>
        <p:grpSpPr>
          <a:xfrm>
            <a:off x="5884702" y="3001309"/>
            <a:ext cx="422596" cy="421654"/>
            <a:chOff x="1745217" y="1515471"/>
            <a:chExt cx="343269" cy="342505"/>
          </a:xfrm>
          <a:solidFill>
            <a:schemeClr val="bg1"/>
          </a:solidFill>
        </p:grpSpPr>
        <p:sp>
          <p:nvSpPr>
            <p:cNvPr id="21" name="Google Shape;4514;p54">
              <a:extLst>
                <a:ext uri="{FF2B5EF4-FFF2-40B4-BE49-F238E27FC236}">
                  <a16:creationId xmlns="" xmlns:a16="http://schemas.microsoft.com/office/drawing/2014/main" id="{4C587DFE-F8DB-4B79-BB87-A1CBFBC470B9}"/>
                </a:ext>
              </a:extLst>
            </p:cNvPr>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 name="Google Shape;4515;p54">
              <a:extLst>
                <a:ext uri="{FF2B5EF4-FFF2-40B4-BE49-F238E27FC236}">
                  <a16:creationId xmlns="" xmlns:a16="http://schemas.microsoft.com/office/drawing/2014/main" id="{92E31B7F-AA11-4BF7-B38A-AE4E124ADD3C}"/>
                </a:ext>
              </a:extLst>
            </p:cNvPr>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 name="Google Shape;4516;p54">
              <a:extLst>
                <a:ext uri="{FF2B5EF4-FFF2-40B4-BE49-F238E27FC236}">
                  <a16:creationId xmlns="" xmlns:a16="http://schemas.microsoft.com/office/drawing/2014/main" id="{F8DE0640-4B1A-484F-88B4-D98C33EDE7BE}"/>
                </a:ext>
              </a:extLst>
            </p:cNvPr>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 name="Google Shape;4517;p54">
              <a:extLst>
                <a:ext uri="{FF2B5EF4-FFF2-40B4-BE49-F238E27FC236}">
                  <a16:creationId xmlns="" xmlns:a16="http://schemas.microsoft.com/office/drawing/2014/main" id="{5298A80F-EC4B-4A9E-B4EC-889FD9386DC3}"/>
                </a:ext>
              </a:extLst>
            </p:cNvPr>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5" name="文本框 24">
            <a:extLst>
              <a:ext uri="{FF2B5EF4-FFF2-40B4-BE49-F238E27FC236}">
                <a16:creationId xmlns="" xmlns:a16="http://schemas.microsoft.com/office/drawing/2014/main" id="{E97A200F-751A-41C2-9B2C-B64DB84B4B68}"/>
              </a:ext>
            </a:extLst>
          </p:cNvPr>
          <p:cNvSpPr txBox="1"/>
          <p:nvPr/>
        </p:nvSpPr>
        <p:spPr>
          <a:xfrm>
            <a:off x="1452053" y="3557505"/>
            <a:ext cx="2157046" cy="369332"/>
          </a:xfrm>
          <a:prstGeom prst="rect">
            <a:avLst/>
          </a:prstGeom>
          <a:noFill/>
        </p:spPr>
        <p:txBody>
          <a:bodyPr wrap="square" rtlCol="0">
            <a:spAutoFit/>
          </a:bodyPr>
          <a:lstStyle/>
          <a:p>
            <a:pPr algn="ctr"/>
            <a:r>
              <a:rPr lang="zh-CN" altLang="en-US" b="1" dirty="0">
                <a:solidFill>
                  <a:schemeClr val="tx1">
                    <a:lumMod val="85000"/>
                    <a:lumOff val="15000"/>
                  </a:schemeClr>
                </a:solidFill>
              </a:rPr>
              <a:t>请输入你的小标题</a:t>
            </a:r>
          </a:p>
        </p:txBody>
      </p:sp>
      <p:sp>
        <p:nvSpPr>
          <p:cNvPr id="26" name="文本框 25">
            <a:extLst>
              <a:ext uri="{FF2B5EF4-FFF2-40B4-BE49-F238E27FC236}">
                <a16:creationId xmlns="" xmlns:a16="http://schemas.microsoft.com/office/drawing/2014/main" id="{822F09F5-9754-4CB6-8369-30319FDA8F45}"/>
              </a:ext>
            </a:extLst>
          </p:cNvPr>
          <p:cNvSpPr txBox="1"/>
          <p:nvPr/>
        </p:nvSpPr>
        <p:spPr>
          <a:xfrm>
            <a:off x="1388361" y="4010096"/>
            <a:ext cx="2284430" cy="1621213"/>
          </a:xfrm>
          <a:prstGeom prst="rect">
            <a:avLst/>
          </a:prstGeom>
          <a:noFill/>
        </p:spPr>
        <p:txBody>
          <a:bodyPr wrap="square" rtlCol="0">
            <a:spAutoFit/>
          </a:bodyPr>
          <a:lstStyle/>
          <a:p>
            <a:pPr algn="ctr">
              <a:lnSpc>
                <a:spcPct val="120000"/>
              </a:lnSpc>
            </a:pPr>
            <a:r>
              <a:rPr lang="zh-CN" altLang="en-US" sz="1400" spc="120" dirty="0">
                <a:solidFill>
                  <a:schemeClr val="tx1">
                    <a:lumMod val="85000"/>
                    <a:lumOff val="15000"/>
                  </a:schemeClr>
                </a:solidFill>
              </a:rPr>
              <a:t>请在这里输入你的内容请在这里输入你的内容请在这里输入你的内容请在这里输入你的内容</a:t>
            </a:r>
            <a:endParaRPr lang="en-US" altLang="zh-CN" sz="1400" spc="120" dirty="0">
              <a:solidFill>
                <a:schemeClr val="tx1">
                  <a:lumMod val="85000"/>
                  <a:lumOff val="15000"/>
                </a:schemeClr>
              </a:solidFill>
            </a:endParaRPr>
          </a:p>
          <a:p>
            <a:pPr algn="ctr">
              <a:lnSpc>
                <a:spcPct val="120000"/>
              </a:lnSpc>
            </a:pPr>
            <a:r>
              <a:rPr lang="zh-CN" altLang="en-US" sz="1400" spc="120" dirty="0">
                <a:solidFill>
                  <a:schemeClr val="tx1">
                    <a:lumMod val="85000"/>
                    <a:lumOff val="15000"/>
                  </a:schemeClr>
                </a:solidFill>
              </a:rPr>
              <a:t>请在这里输入你的内容请在这里输入你的内容</a:t>
            </a:r>
          </a:p>
        </p:txBody>
      </p:sp>
      <p:sp>
        <p:nvSpPr>
          <p:cNvPr id="27" name="文本框 26">
            <a:extLst>
              <a:ext uri="{FF2B5EF4-FFF2-40B4-BE49-F238E27FC236}">
                <a16:creationId xmlns="" xmlns:a16="http://schemas.microsoft.com/office/drawing/2014/main" id="{B2ED52FC-4C75-4AF3-A710-B1094E20C1B4}"/>
              </a:ext>
            </a:extLst>
          </p:cNvPr>
          <p:cNvSpPr txBox="1"/>
          <p:nvPr/>
        </p:nvSpPr>
        <p:spPr>
          <a:xfrm>
            <a:off x="5014379" y="3557505"/>
            <a:ext cx="2157046" cy="369332"/>
          </a:xfrm>
          <a:prstGeom prst="rect">
            <a:avLst/>
          </a:prstGeom>
          <a:noFill/>
        </p:spPr>
        <p:txBody>
          <a:bodyPr wrap="square" rtlCol="0">
            <a:spAutoFit/>
          </a:bodyPr>
          <a:lstStyle/>
          <a:p>
            <a:pPr algn="ctr"/>
            <a:r>
              <a:rPr lang="zh-CN" altLang="en-US" b="1" dirty="0">
                <a:solidFill>
                  <a:schemeClr val="bg1"/>
                </a:solidFill>
              </a:rPr>
              <a:t>请输入你的小标题</a:t>
            </a:r>
          </a:p>
        </p:txBody>
      </p:sp>
      <p:sp>
        <p:nvSpPr>
          <p:cNvPr id="28" name="文本框 27">
            <a:extLst>
              <a:ext uri="{FF2B5EF4-FFF2-40B4-BE49-F238E27FC236}">
                <a16:creationId xmlns="" xmlns:a16="http://schemas.microsoft.com/office/drawing/2014/main" id="{04D4675F-35B1-4EBC-A4F3-F8C7A1894AFF}"/>
              </a:ext>
            </a:extLst>
          </p:cNvPr>
          <p:cNvSpPr txBox="1"/>
          <p:nvPr/>
        </p:nvSpPr>
        <p:spPr>
          <a:xfrm>
            <a:off x="4967119" y="4010096"/>
            <a:ext cx="2284430" cy="1621213"/>
          </a:xfrm>
          <a:prstGeom prst="rect">
            <a:avLst/>
          </a:prstGeom>
          <a:noFill/>
        </p:spPr>
        <p:txBody>
          <a:bodyPr wrap="square" rtlCol="0">
            <a:spAutoFit/>
          </a:bodyPr>
          <a:lstStyle/>
          <a:p>
            <a:pPr algn="ctr">
              <a:lnSpc>
                <a:spcPct val="120000"/>
              </a:lnSpc>
            </a:pPr>
            <a:r>
              <a:rPr lang="zh-CN" altLang="en-US" sz="1400" spc="120" dirty="0">
                <a:solidFill>
                  <a:schemeClr val="bg1"/>
                </a:solidFill>
              </a:rPr>
              <a:t>请在这里输入你的内容请在这里输入你的内容请在这里输入你的内容请在这里输入你的内容</a:t>
            </a:r>
            <a:endParaRPr lang="en-US" altLang="zh-CN" sz="1400" spc="120" dirty="0">
              <a:solidFill>
                <a:schemeClr val="bg1"/>
              </a:solidFill>
            </a:endParaRPr>
          </a:p>
          <a:p>
            <a:pPr algn="ctr">
              <a:lnSpc>
                <a:spcPct val="120000"/>
              </a:lnSpc>
            </a:pPr>
            <a:r>
              <a:rPr lang="zh-CN" altLang="en-US" sz="1400" spc="120" dirty="0">
                <a:solidFill>
                  <a:schemeClr val="bg1"/>
                </a:solidFill>
              </a:rPr>
              <a:t>请在这里输入你的内容请在这里输入你的内容</a:t>
            </a:r>
          </a:p>
        </p:txBody>
      </p:sp>
      <p:sp>
        <p:nvSpPr>
          <p:cNvPr id="29" name="文本框 28">
            <a:extLst>
              <a:ext uri="{FF2B5EF4-FFF2-40B4-BE49-F238E27FC236}">
                <a16:creationId xmlns="" xmlns:a16="http://schemas.microsoft.com/office/drawing/2014/main" id="{43A0AE79-1A8B-47D5-849F-76C5A3C7E2F5}"/>
              </a:ext>
            </a:extLst>
          </p:cNvPr>
          <p:cNvSpPr txBox="1"/>
          <p:nvPr/>
        </p:nvSpPr>
        <p:spPr>
          <a:xfrm>
            <a:off x="8556235" y="3557505"/>
            <a:ext cx="2157046" cy="369332"/>
          </a:xfrm>
          <a:prstGeom prst="rect">
            <a:avLst/>
          </a:prstGeom>
          <a:noFill/>
        </p:spPr>
        <p:txBody>
          <a:bodyPr wrap="square" rtlCol="0">
            <a:spAutoFit/>
          </a:bodyPr>
          <a:lstStyle/>
          <a:p>
            <a:pPr algn="ctr"/>
            <a:r>
              <a:rPr lang="zh-CN" altLang="en-US" b="1" dirty="0">
                <a:solidFill>
                  <a:schemeClr val="tx1">
                    <a:lumMod val="85000"/>
                    <a:lumOff val="15000"/>
                  </a:schemeClr>
                </a:solidFill>
              </a:rPr>
              <a:t>请输入你的小标题</a:t>
            </a:r>
          </a:p>
        </p:txBody>
      </p:sp>
      <p:sp>
        <p:nvSpPr>
          <p:cNvPr id="30" name="文本框 29">
            <a:extLst>
              <a:ext uri="{FF2B5EF4-FFF2-40B4-BE49-F238E27FC236}">
                <a16:creationId xmlns="" xmlns:a16="http://schemas.microsoft.com/office/drawing/2014/main" id="{C9DFDEB8-3659-4617-943D-7030A16F56DA}"/>
              </a:ext>
            </a:extLst>
          </p:cNvPr>
          <p:cNvSpPr txBox="1"/>
          <p:nvPr/>
        </p:nvSpPr>
        <p:spPr>
          <a:xfrm>
            <a:off x="8492543" y="4010096"/>
            <a:ext cx="2284430" cy="1621213"/>
          </a:xfrm>
          <a:prstGeom prst="rect">
            <a:avLst/>
          </a:prstGeom>
          <a:noFill/>
        </p:spPr>
        <p:txBody>
          <a:bodyPr wrap="square" rtlCol="0">
            <a:spAutoFit/>
          </a:bodyPr>
          <a:lstStyle/>
          <a:p>
            <a:pPr algn="ctr">
              <a:lnSpc>
                <a:spcPct val="120000"/>
              </a:lnSpc>
            </a:pPr>
            <a:r>
              <a:rPr lang="zh-CN" altLang="en-US" sz="1400" spc="120" dirty="0">
                <a:solidFill>
                  <a:schemeClr val="tx1">
                    <a:lumMod val="85000"/>
                    <a:lumOff val="15000"/>
                  </a:schemeClr>
                </a:solidFill>
              </a:rPr>
              <a:t>请在这里输入你的内容请在这里输入你的内容请在这里输入你的内容请在这里输入你的内容</a:t>
            </a:r>
            <a:endParaRPr lang="en-US" altLang="zh-CN" sz="1400" spc="120" dirty="0">
              <a:solidFill>
                <a:schemeClr val="tx1">
                  <a:lumMod val="85000"/>
                  <a:lumOff val="15000"/>
                </a:schemeClr>
              </a:solidFill>
            </a:endParaRPr>
          </a:p>
          <a:p>
            <a:pPr algn="ctr">
              <a:lnSpc>
                <a:spcPct val="120000"/>
              </a:lnSpc>
            </a:pPr>
            <a:r>
              <a:rPr lang="zh-CN" altLang="en-US" sz="1400" spc="120" dirty="0">
                <a:solidFill>
                  <a:schemeClr val="tx1">
                    <a:lumMod val="85000"/>
                    <a:lumOff val="15000"/>
                  </a:schemeClr>
                </a:solidFill>
              </a:rPr>
              <a:t>请在这里输入你的内容请在这里输入你的内容</a:t>
            </a:r>
          </a:p>
        </p:txBody>
      </p:sp>
    </p:spTree>
    <p:extLst>
      <p:ext uri="{BB962C8B-B14F-4D97-AF65-F5344CB8AC3E}">
        <p14:creationId xmlns:p14="http://schemas.microsoft.com/office/powerpoint/2010/main" val="2519470543"/>
      </p:ext>
    </p:extLst>
  </p:cSld>
  <p:clrMapOvr>
    <a:masterClrMapping/>
  </p:clrMapOvr>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B1BB6C95-FE21-4128-B4E6-8E842FEED14C}"/>
              </a:ext>
            </a:extLst>
          </p:cNvPr>
          <p:cNvSpPr>
            <a:spLocks noGrp="1"/>
          </p:cNvSpPr>
          <p:nvPr>
            <p:ph type="body" sz="quarter" idx="10"/>
          </p:nvPr>
        </p:nvSpPr>
        <p:spPr/>
        <p:txBody>
          <a:bodyPr/>
          <a:lstStyle/>
          <a:p>
            <a:r>
              <a:rPr lang="zh-CN" altLang="en-US" dirty="0"/>
              <a:t>请输入你的标题</a:t>
            </a:r>
          </a:p>
        </p:txBody>
      </p:sp>
      <p:pic>
        <p:nvPicPr>
          <p:cNvPr id="37" name="图片占位符 36" descr="草地上的建筑&#10;&#10;描述已自动生成">
            <a:extLst>
              <a:ext uri="{FF2B5EF4-FFF2-40B4-BE49-F238E27FC236}">
                <a16:creationId xmlns="" xmlns:a16="http://schemas.microsoft.com/office/drawing/2014/main" id="{3E1A2024-D83C-4C5D-861A-AE9AAE5EF9C4}"/>
              </a:ext>
            </a:extLst>
          </p:cNvPr>
          <p:cNvPicPr>
            <a:picLocks noGrp="1" noChangeAspect="1"/>
          </p:cNvPicPr>
          <p:nvPr>
            <p:ph type="pic" sz="quarter" idx="11"/>
          </p:nvPr>
        </p:nvPicPr>
        <p:blipFill>
          <a:blip r:embed="rId3">
            <a:extLst>
              <a:ext uri="{28A0092B-C50C-407E-A947-70E740481C1C}">
                <a14:useLocalDpi xmlns:a14="http://schemas.microsoft.com/office/drawing/2010/main"/>
              </a:ext>
            </a:extLst>
          </a:blip>
          <a:srcRect/>
          <a:stretch>
            <a:fillRect/>
          </a:stretch>
        </p:blipFill>
        <p:spPr/>
      </p:pic>
      <p:sp>
        <p:nvSpPr>
          <p:cNvPr id="4" name="矩形 3">
            <a:extLst>
              <a:ext uri="{FF2B5EF4-FFF2-40B4-BE49-F238E27FC236}">
                <a16:creationId xmlns="" xmlns:a16="http://schemas.microsoft.com/office/drawing/2014/main" id="{46A3277B-249D-49A9-898B-AB7B1A43CEB4}"/>
              </a:ext>
            </a:extLst>
          </p:cNvPr>
          <p:cNvSpPr/>
          <p:nvPr/>
        </p:nvSpPr>
        <p:spPr>
          <a:xfrm>
            <a:off x="1644660" y="4644691"/>
            <a:ext cx="1737655" cy="381258"/>
          </a:xfrm>
          <a:prstGeom prst="rect">
            <a:avLst/>
          </a:prstGeom>
        </p:spPr>
        <p:txBody>
          <a:bodyPr wrap="none">
            <a:spAutoFit/>
          </a:bodyPr>
          <a:lstStyle/>
          <a:p>
            <a:pPr>
              <a:lnSpc>
                <a:spcPct val="130000"/>
              </a:lnSpc>
            </a:pPr>
            <a:r>
              <a:rPr lang="zh-CN" altLang="en-US" sz="1600" spc="130" dirty="0">
                <a:solidFill>
                  <a:prstClr val="black"/>
                </a:solidFill>
                <a:latin typeface="微软雅黑"/>
              </a:rPr>
              <a:t>在这里输入内容</a:t>
            </a:r>
          </a:p>
        </p:txBody>
      </p:sp>
      <p:sp>
        <p:nvSpPr>
          <p:cNvPr id="5" name="矩形 4">
            <a:extLst>
              <a:ext uri="{FF2B5EF4-FFF2-40B4-BE49-F238E27FC236}">
                <a16:creationId xmlns="" xmlns:a16="http://schemas.microsoft.com/office/drawing/2014/main" id="{7513DAAA-1396-4EBB-AAA0-54350D423035}"/>
              </a:ext>
            </a:extLst>
          </p:cNvPr>
          <p:cNvSpPr/>
          <p:nvPr/>
        </p:nvSpPr>
        <p:spPr>
          <a:xfrm>
            <a:off x="1644660" y="5465077"/>
            <a:ext cx="1737655" cy="381258"/>
          </a:xfrm>
          <a:prstGeom prst="rect">
            <a:avLst/>
          </a:prstGeom>
        </p:spPr>
        <p:txBody>
          <a:bodyPr wrap="none">
            <a:spAutoFit/>
          </a:bodyPr>
          <a:lstStyle/>
          <a:p>
            <a:pPr>
              <a:lnSpc>
                <a:spcPct val="130000"/>
              </a:lnSpc>
            </a:pPr>
            <a:r>
              <a:rPr lang="zh-CN" altLang="en-US" sz="1600" spc="130" dirty="0">
                <a:solidFill>
                  <a:prstClr val="black"/>
                </a:solidFill>
                <a:latin typeface="微软雅黑"/>
              </a:rPr>
              <a:t>在这里输入内容</a:t>
            </a:r>
            <a:endParaRPr lang="en-US" altLang="zh-CN" sz="1600" spc="130" dirty="0">
              <a:solidFill>
                <a:prstClr val="black"/>
              </a:solidFill>
              <a:latin typeface="微软雅黑"/>
            </a:endParaRPr>
          </a:p>
        </p:txBody>
      </p:sp>
      <p:sp>
        <p:nvSpPr>
          <p:cNvPr id="6" name="矩形 5">
            <a:extLst>
              <a:ext uri="{FF2B5EF4-FFF2-40B4-BE49-F238E27FC236}">
                <a16:creationId xmlns="" xmlns:a16="http://schemas.microsoft.com/office/drawing/2014/main" id="{48746913-991E-41A5-8403-E7B1AF005D92}"/>
              </a:ext>
            </a:extLst>
          </p:cNvPr>
          <p:cNvSpPr/>
          <p:nvPr/>
        </p:nvSpPr>
        <p:spPr>
          <a:xfrm>
            <a:off x="5149006" y="3854784"/>
            <a:ext cx="1737655" cy="381258"/>
          </a:xfrm>
          <a:prstGeom prst="rect">
            <a:avLst/>
          </a:prstGeom>
        </p:spPr>
        <p:txBody>
          <a:bodyPr wrap="none">
            <a:spAutoFit/>
          </a:bodyPr>
          <a:lstStyle/>
          <a:p>
            <a:pPr>
              <a:lnSpc>
                <a:spcPct val="130000"/>
              </a:lnSpc>
            </a:pPr>
            <a:r>
              <a:rPr lang="zh-CN" altLang="en-US" sz="1600" spc="130" dirty="0">
                <a:solidFill>
                  <a:prstClr val="black"/>
                </a:solidFill>
                <a:latin typeface="微软雅黑"/>
              </a:rPr>
              <a:t>在这里输入内容</a:t>
            </a:r>
          </a:p>
        </p:txBody>
      </p:sp>
      <p:sp>
        <p:nvSpPr>
          <p:cNvPr id="7" name="矩形 6">
            <a:extLst>
              <a:ext uri="{FF2B5EF4-FFF2-40B4-BE49-F238E27FC236}">
                <a16:creationId xmlns="" xmlns:a16="http://schemas.microsoft.com/office/drawing/2014/main" id="{DB7357A8-2A7F-4C42-853A-50C951EF54F7}"/>
              </a:ext>
            </a:extLst>
          </p:cNvPr>
          <p:cNvSpPr/>
          <p:nvPr/>
        </p:nvSpPr>
        <p:spPr>
          <a:xfrm>
            <a:off x="5152574" y="4644691"/>
            <a:ext cx="1737655" cy="381258"/>
          </a:xfrm>
          <a:prstGeom prst="rect">
            <a:avLst/>
          </a:prstGeom>
        </p:spPr>
        <p:txBody>
          <a:bodyPr wrap="none">
            <a:spAutoFit/>
          </a:bodyPr>
          <a:lstStyle/>
          <a:p>
            <a:pPr>
              <a:lnSpc>
                <a:spcPct val="130000"/>
              </a:lnSpc>
            </a:pPr>
            <a:r>
              <a:rPr lang="zh-CN" altLang="en-US" sz="1600" spc="130" dirty="0">
                <a:solidFill>
                  <a:prstClr val="black"/>
                </a:solidFill>
                <a:latin typeface="微软雅黑"/>
              </a:rPr>
              <a:t>在这里输入内容</a:t>
            </a:r>
          </a:p>
        </p:txBody>
      </p:sp>
      <p:sp>
        <p:nvSpPr>
          <p:cNvPr id="8" name="矩形 7">
            <a:extLst>
              <a:ext uri="{FF2B5EF4-FFF2-40B4-BE49-F238E27FC236}">
                <a16:creationId xmlns="" xmlns:a16="http://schemas.microsoft.com/office/drawing/2014/main" id="{934C16AF-5F98-4715-8488-99B6D42A02AA}"/>
              </a:ext>
            </a:extLst>
          </p:cNvPr>
          <p:cNvSpPr/>
          <p:nvPr/>
        </p:nvSpPr>
        <p:spPr>
          <a:xfrm>
            <a:off x="8643068" y="3854784"/>
            <a:ext cx="1737655" cy="381258"/>
          </a:xfrm>
          <a:prstGeom prst="rect">
            <a:avLst/>
          </a:prstGeom>
        </p:spPr>
        <p:txBody>
          <a:bodyPr wrap="none">
            <a:spAutoFit/>
          </a:bodyPr>
          <a:lstStyle/>
          <a:p>
            <a:pPr>
              <a:lnSpc>
                <a:spcPct val="130000"/>
              </a:lnSpc>
            </a:pPr>
            <a:r>
              <a:rPr lang="zh-CN" altLang="en-US" sz="1600" spc="130" dirty="0">
                <a:solidFill>
                  <a:prstClr val="black"/>
                </a:solidFill>
                <a:latin typeface="微软雅黑"/>
              </a:rPr>
              <a:t>在这里输入内容</a:t>
            </a:r>
          </a:p>
        </p:txBody>
      </p:sp>
      <p:sp>
        <p:nvSpPr>
          <p:cNvPr id="9" name="矩形 8">
            <a:extLst>
              <a:ext uri="{FF2B5EF4-FFF2-40B4-BE49-F238E27FC236}">
                <a16:creationId xmlns="" xmlns:a16="http://schemas.microsoft.com/office/drawing/2014/main" id="{DE3AD195-0CB9-4F1D-90B3-CDFF1E49AB24}"/>
              </a:ext>
            </a:extLst>
          </p:cNvPr>
          <p:cNvSpPr/>
          <p:nvPr/>
        </p:nvSpPr>
        <p:spPr>
          <a:xfrm>
            <a:off x="666750" y="1130474"/>
            <a:ext cx="10858499" cy="2705100"/>
          </a:xfrm>
          <a:prstGeom prst="rect">
            <a:avLst/>
          </a:prstGeom>
          <a:solidFill>
            <a:schemeClr val="bg1">
              <a:alpha val="91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文本框 9">
            <a:extLst>
              <a:ext uri="{FF2B5EF4-FFF2-40B4-BE49-F238E27FC236}">
                <a16:creationId xmlns="" xmlns:a16="http://schemas.microsoft.com/office/drawing/2014/main" id="{FC110452-A4F9-46B8-BB67-5F4D517F0473}"/>
              </a:ext>
            </a:extLst>
          </p:cNvPr>
          <p:cNvSpPr txBox="1"/>
          <p:nvPr/>
        </p:nvSpPr>
        <p:spPr>
          <a:xfrm>
            <a:off x="1159844" y="1726473"/>
            <a:ext cx="2529840" cy="646331"/>
          </a:xfrm>
          <a:prstGeom prst="rect">
            <a:avLst/>
          </a:prstGeom>
          <a:noFill/>
        </p:spPr>
        <p:txBody>
          <a:bodyPr wrap="square" rtlCol="0">
            <a:spAutoFit/>
          </a:bodyPr>
          <a:lstStyle/>
          <a:p>
            <a:pPr algn="ctr"/>
            <a:r>
              <a:rPr lang="zh-CN" altLang="en-US" sz="3600" b="1" dirty="0">
                <a:latin typeface="+mn-ea"/>
              </a:rPr>
              <a:t>输入标题</a:t>
            </a:r>
          </a:p>
        </p:txBody>
      </p:sp>
      <p:sp>
        <p:nvSpPr>
          <p:cNvPr id="11" name="矩形 10">
            <a:extLst>
              <a:ext uri="{FF2B5EF4-FFF2-40B4-BE49-F238E27FC236}">
                <a16:creationId xmlns="" xmlns:a16="http://schemas.microsoft.com/office/drawing/2014/main" id="{7294A691-FDA0-49CF-A7B6-1007C6EBF7D6}"/>
              </a:ext>
            </a:extLst>
          </p:cNvPr>
          <p:cNvSpPr/>
          <p:nvPr/>
        </p:nvSpPr>
        <p:spPr>
          <a:xfrm>
            <a:off x="1427842" y="2381579"/>
            <a:ext cx="2916183" cy="453457"/>
          </a:xfrm>
          <a:prstGeom prst="rect">
            <a:avLst/>
          </a:prstGeom>
        </p:spPr>
        <p:txBody>
          <a:bodyPr wrap="none">
            <a:spAutoFit/>
          </a:bodyPr>
          <a:lstStyle/>
          <a:p>
            <a:pPr>
              <a:lnSpc>
                <a:spcPct val="130000"/>
              </a:lnSpc>
            </a:pPr>
            <a:r>
              <a:rPr lang="zh-CN" altLang="en-US" sz="2000" spc="130" dirty="0">
                <a:solidFill>
                  <a:prstClr val="black"/>
                </a:solidFill>
                <a:latin typeface="微软雅黑"/>
              </a:rPr>
              <a:t>在这里输入一小段内容</a:t>
            </a:r>
            <a:endParaRPr lang="zh-CN" altLang="en-US" sz="2000" b="1" spc="130" dirty="0">
              <a:solidFill>
                <a:schemeClr val="accent1"/>
              </a:solidFill>
              <a:latin typeface="+mn-ea"/>
            </a:endParaRPr>
          </a:p>
        </p:txBody>
      </p:sp>
      <p:sp>
        <p:nvSpPr>
          <p:cNvPr id="12" name="矩形 11">
            <a:extLst>
              <a:ext uri="{FF2B5EF4-FFF2-40B4-BE49-F238E27FC236}">
                <a16:creationId xmlns="" xmlns:a16="http://schemas.microsoft.com/office/drawing/2014/main" id="{75BB75C7-1463-4674-9BF3-8FAA7780C75B}"/>
              </a:ext>
            </a:extLst>
          </p:cNvPr>
          <p:cNvSpPr/>
          <p:nvPr/>
        </p:nvSpPr>
        <p:spPr>
          <a:xfrm>
            <a:off x="1644660" y="3209742"/>
            <a:ext cx="1550424" cy="453457"/>
          </a:xfrm>
          <a:prstGeom prst="rect">
            <a:avLst/>
          </a:prstGeom>
        </p:spPr>
        <p:txBody>
          <a:bodyPr wrap="none">
            <a:spAutoFit/>
          </a:bodyPr>
          <a:lstStyle/>
          <a:p>
            <a:pPr>
              <a:lnSpc>
                <a:spcPct val="130000"/>
              </a:lnSpc>
            </a:pPr>
            <a:r>
              <a:rPr lang="zh-CN" altLang="en-US" sz="2000" b="1" spc="130" dirty="0">
                <a:gradFill>
                  <a:gsLst>
                    <a:gs pos="0">
                      <a:schemeClr val="accent1"/>
                    </a:gs>
                    <a:gs pos="100000">
                      <a:schemeClr val="accent2"/>
                    </a:gs>
                  </a:gsLst>
                  <a:lin ang="2700000" scaled="0"/>
                </a:gradFill>
                <a:latin typeface="微软雅黑"/>
              </a:rPr>
              <a:t>输入关键词</a:t>
            </a:r>
            <a:endParaRPr lang="zh-CN" altLang="en-US" sz="2000" b="1" spc="130" dirty="0">
              <a:gradFill>
                <a:gsLst>
                  <a:gs pos="0">
                    <a:schemeClr val="accent1"/>
                  </a:gs>
                  <a:gs pos="100000">
                    <a:schemeClr val="accent2"/>
                  </a:gs>
                </a:gsLst>
                <a:lin ang="2700000" scaled="0"/>
              </a:gradFill>
              <a:latin typeface="+mn-ea"/>
            </a:endParaRPr>
          </a:p>
        </p:txBody>
      </p:sp>
      <p:sp>
        <p:nvSpPr>
          <p:cNvPr id="13" name="矩形 12">
            <a:extLst>
              <a:ext uri="{FF2B5EF4-FFF2-40B4-BE49-F238E27FC236}">
                <a16:creationId xmlns="" xmlns:a16="http://schemas.microsoft.com/office/drawing/2014/main" id="{7AE7DA5D-DA7D-45FC-BFAE-19EB67ED28A3}"/>
              </a:ext>
            </a:extLst>
          </p:cNvPr>
          <p:cNvSpPr/>
          <p:nvPr/>
        </p:nvSpPr>
        <p:spPr>
          <a:xfrm>
            <a:off x="5149006" y="3209742"/>
            <a:ext cx="1550424" cy="453457"/>
          </a:xfrm>
          <a:prstGeom prst="rect">
            <a:avLst/>
          </a:prstGeom>
        </p:spPr>
        <p:txBody>
          <a:bodyPr wrap="none">
            <a:spAutoFit/>
          </a:bodyPr>
          <a:lstStyle/>
          <a:p>
            <a:pPr>
              <a:lnSpc>
                <a:spcPct val="130000"/>
              </a:lnSpc>
            </a:pPr>
            <a:r>
              <a:rPr lang="zh-CN" altLang="en-US" sz="2000" b="1" spc="130" dirty="0">
                <a:gradFill>
                  <a:gsLst>
                    <a:gs pos="0">
                      <a:schemeClr val="accent1"/>
                    </a:gs>
                    <a:gs pos="100000">
                      <a:schemeClr val="accent2"/>
                    </a:gs>
                  </a:gsLst>
                  <a:lin ang="2700000" scaled="0"/>
                </a:gradFill>
                <a:latin typeface="微软雅黑"/>
              </a:rPr>
              <a:t>输入关键词</a:t>
            </a:r>
            <a:endParaRPr lang="zh-CN" altLang="en-US" sz="2000" b="1" spc="130" dirty="0">
              <a:gradFill>
                <a:gsLst>
                  <a:gs pos="0">
                    <a:schemeClr val="accent1"/>
                  </a:gs>
                  <a:gs pos="100000">
                    <a:schemeClr val="accent2"/>
                  </a:gs>
                </a:gsLst>
                <a:lin ang="2700000" scaled="0"/>
              </a:gradFill>
              <a:latin typeface="+mn-ea"/>
            </a:endParaRPr>
          </a:p>
        </p:txBody>
      </p:sp>
      <p:sp>
        <p:nvSpPr>
          <p:cNvPr id="14" name="矩形 13">
            <a:extLst>
              <a:ext uri="{FF2B5EF4-FFF2-40B4-BE49-F238E27FC236}">
                <a16:creationId xmlns="" xmlns:a16="http://schemas.microsoft.com/office/drawing/2014/main" id="{9CC5A742-998A-4D32-A68C-E911BC629D9A}"/>
              </a:ext>
            </a:extLst>
          </p:cNvPr>
          <p:cNvSpPr/>
          <p:nvPr/>
        </p:nvSpPr>
        <p:spPr>
          <a:xfrm>
            <a:off x="8643068" y="3209741"/>
            <a:ext cx="1550424" cy="453457"/>
          </a:xfrm>
          <a:prstGeom prst="rect">
            <a:avLst/>
          </a:prstGeom>
        </p:spPr>
        <p:txBody>
          <a:bodyPr wrap="none">
            <a:spAutoFit/>
          </a:bodyPr>
          <a:lstStyle/>
          <a:p>
            <a:pPr>
              <a:lnSpc>
                <a:spcPct val="130000"/>
              </a:lnSpc>
            </a:pPr>
            <a:r>
              <a:rPr lang="zh-CN" altLang="en-US" sz="2000" b="1" spc="130" dirty="0">
                <a:gradFill>
                  <a:gsLst>
                    <a:gs pos="0">
                      <a:schemeClr val="accent1"/>
                    </a:gs>
                    <a:gs pos="100000">
                      <a:schemeClr val="accent2"/>
                    </a:gs>
                  </a:gsLst>
                  <a:lin ang="2700000" scaled="0"/>
                </a:gradFill>
                <a:latin typeface="微软雅黑"/>
              </a:rPr>
              <a:t>输入关键词</a:t>
            </a:r>
            <a:endParaRPr lang="zh-CN" altLang="en-US" sz="2000" b="1" spc="130" dirty="0">
              <a:gradFill>
                <a:gsLst>
                  <a:gs pos="0">
                    <a:schemeClr val="accent1"/>
                  </a:gs>
                  <a:gs pos="100000">
                    <a:schemeClr val="accent2"/>
                  </a:gs>
                </a:gsLst>
                <a:lin ang="2700000" scaled="0"/>
              </a:gradFill>
              <a:latin typeface="+mn-ea"/>
            </a:endParaRPr>
          </a:p>
        </p:txBody>
      </p:sp>
      <p:cxnSp>
        <p:nvCxnSpPr>
          <p:cNvPr id="15" name="直接连接符 14">
            <a:extLst>
              <a:ext uri="{FF2B5EF4-FFF2-40B4-BE49-F238E27FC236}">
                <a16:creationId xmlns="" xmlns:a16="http://schemas.microsoft.com/office/drawing/2014/main" id="{74208A6A-70E7-4775-9822-B3134D429675}"/>
              </a:ext>
            </a:extLst>
          </p:cNvPr>
          <p:cNvCxnSpPr>
            <a:cxnSpLocks/>
          </p:cNvCxnSpPr>
          <p:nvPr/>
        </p:nvCxnSpPr>
        <p:spPr>
          <a:xfrm>
            <a:off x="1508760" y="3488635"/>
            <a:ext cx="0" cy="2751040"/>
          </a:xfrm>
          <a:prstGeom prst="line">
            <a:avLst/>
          </a:prstGeom>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7846939D-29D0-4F60-A36D-DF811FB02A58}"/>
              </a:ext>
            </a:extLst>
          </p:cNvPr>
          <p:cNvCxnSpPr>
            <a:cxnSpLocks/>
          </p:cNvCxnSpPr>
          <p:nvPr/>
        </p:nvCxnSpPr>
        <p:spPr>
          <a:xfrm>
            <a:off x="5051560" y="3478696"/>
            <a:ext cx="0" cy="2760979"/>
          </a:xfrm>
          <a:prstGeom prst="line">
            <a:avLst/>
          </a:prstGeom>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0A1AE27B-8159-49D5-B612-AEDF58E81563}"/>
              </a:ext>
            </a:extLst>
          </p:cNvPr>
          <p:cNvCxnSpPr>
            <a:cxnSpLocks/>
          </p:cNvCxnSpPr>
          <p:nvPr/>
        </p:nvCxnSpPr>
        <p:spPr>
          <a:xfrm>
            <a:off x="8551294" y="3478696"/>
            <a:ext cx="0" cy="2757004"/>
          </a:xfrm>
          <a:prstGeom prst="line">
            <a:avLst/>
          </a:prstGeom>
        </p:spPr>
        <p:style>
          <a:lnRef idx="1">
            <a:schemeClr val="accent1"/>
          </a:lnRef>
          <a:fillRef idx="0">
            <a:schemeClr val="accent1"/>
          </a:fillRef>
          <a:effectRef idx="0">
            <a:schemeClr val="accent1"/>
          </a:effectRef>
          <a:fontRef idx="minor">
            <a:schemeClr val="tx1"/>
          </a:fontRef>
        </p:style>
      </p:cxnSp>
      <p:sp>
        <p:nvSpPr>
          <p:cNvPr id="18" name="椭圆 17">
            <a:extLst>
              <a:ext uri="{FF2B5EF4-FFF2-40B4-BE49-F238E27FC236}">
                <a16:creationId xmlns="" xmlns:a16="http://schemas.microsoft.com/office/drawing/2014/main" id="{C2CDA96F-AAD9-4279-BB96-294F1C36E166}"/>
              </a:ext>
            </a:extLst>
          </p:cNvPr>
          <p:cNvSpPr/>
          <p:nvPr/>
        </p:nvSpPr>
        <p:spPr>
          <a:xfrm flipH="1">
            <a:off x="1447720" y="3418132"/>
            <a:ext cx="122080" cy="122080"/>
          </a:xfrm>
          <a:prstGeom prst="ellipse">
            <a:avLst/>
          </a:prstGeom>
          <a:solidFill>
            <a:schemeClr val="accent4"/>
          </a:solidFill>
          <a:ln w="19050">
            <a:solidFill>
              <a:schemeClr val="accent1"/>
            </a:solidFill>
          </a:ln>
          <a:effectLst>
            <a:innerShdw blurRad="38100" dist="38100" dir="13500000">
              <a:prstClr val="black">
                <a:alpha val="6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19" name="椭圆 18">
            <a:extLst>
              <a:ext uri="{FF2B5EF4-FFF2-40B4-BE49-F238E27FC236}">
                <a16:creationId xmlns="" xmlns:a16="http://schemas.microsoft.com/office/drawing/2014/main" id="{85A1FFD6-3058-4E6B-89F4-854299E0E9EC}"/>
              </a:ext>
            </a:extLst>
          </p:cNvPr>
          <p:cNvSpPr/>
          <p:nvPr/>
        </p:nvSpPr>
        <p:spPr>
          <a:xfrm>
            <a:off x="1477468" y="3998013"/>
            <a:ext cx="72000" cy="72000"/>
          </a:xfrm>
          <a:prstGeom prst="ellipse">
            <a:avLst/>
          </a:prstGeom>
          <a:solidFill>
            <a:schemeClr val="bg1"/>
          </a:solid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20" name="椭圆 19">
            <a:extLst>
              <a:ext uri="{FF2B5EF4-FFF2-40B4-BE49-F238E27FC236}">
                <a16:creationId xmlns="" xmlns:a16="http://schemas.microsoft.com/office/drawing/2014/main" id="{5FF0BC76-5EC8-4AC5-B059-D216FE1367A5}"/>
              </a:ext>
            </a:extLst>
          </p:cNvPr>
          <p:cNvSpPr/>
          <p:nvPr/>
        </p:nvSpPr>
        <p:spPr>
          <a:xfrm>
            <a:off x="1478856" y="4803084"/>
            <a:ext cx="72000" cy="72000"/>
          </a:xfrm>
          <a:prstGeom prst="ellipse">
            <a:avLst/>
          </a:prstGeom>
          <a:solidFill>
            <a:schemeClr val="bg1"/>
          </a:solid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21" name="椭圆 20">
            <a:extLst>
              <a:ext uri="{FF2B5EF4-FFF2-40B4-BE49-F238E27FC236}">
                <a16:creationId xmlns="" xmlns:a16="http://schemas.microsoft.com/office/drawing/2014/main" id="{71F06C99-1EC2-4D8A-8B9C-B2B272E3F540}"/>
              </a:ext>
            </a:extLst>
          </p:cNvPr>
          <p:cNvSpPr/>
          <p:nvPr/>
        </p:nvSpPr>
        <p:spPr>
          <a:xfrm>
            <a:off x="1478552" y="5625226"/>
            <a:ext cx="72000" cy="72000"/>
          </a:xfrm>
          <a:prstGeom prst="ellipse">
            <a:avLst/>
          </a:prstGeom>
          <a:solidFill>
            <a:schemeClr val="bg1"/>
          </a:solid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22" name="椭圆 21">
            <a:extLst>
              <a:ext uri="{FF2B5EF4-FFF2-40B4-BE49-F238E27FC236}">
                <a16:creationId xmlns="" xmlns:a16="http://schemas.microsoft.com/office/drawing/2014/main" id="{2CB38F32-5DD8-4417-B9A0-09848E9B0D53}"/>
              </a:ext>
            </a:extLst>
          </p:cNvPr>
          <p:cNvSpPr/>
          <p:nvPr/>
        </p:nvSpPr>
        <p:spPr>
          <a:xfrm flipH="1">
            <a:off x="4996193" y="3418132"/>
            <a:ext cx="122080" cy="122080"/>
          </a:xfrm>
          <a:prstGeom prst="ellipse">
            <a:avLst/>
          </a:prstGeom>
          <a:solidFill>
            <a:schemeClr val="accent4"/>
          </a:solidFill>
          <a:ln w="19050">
            <a:solidFill>
              <a:schemeClr val="accent1"/>
            </a:solidFill>
          </a:ln>
          <a:effectLst>
            <a:innerShdw blurRad="38100" dist="38100" dir="13500000">
              <a:prstClr val="black">
                <a:alpha val="6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23" name="椭圆 22">
            <a:extLst>
              <a:ext uri="{FF2B5EF4-FFF2-40B4-BE49-F238E27FC236}">
                <a16:creationId xmlns="" xmlns:a16="http://schemas.microsoft.com/office/drawing/2014/main" id="{9EE91885-BE0D-4BCD-884D-2EDDA0402744}"/>
              </a:ext>
            </a:extLst>
          </p:cNvPr>
          <p:cNvSpPr/>
          <p:nvPr/>
        </p:nvSpPr>
        <p:spPr>
          <a:xfrm>
            <a:off x="5019473" y="3998013"/>
            <a:ext cx="72000" cy="72000"/>
          </a:xfrm>
          <a:prstGeom prst="ellipse">
            <a:avLst/>
          </a:prstGeom>
          <a:solidFill>
            <a:schemeClr val="bg1"/>
          </a:solid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24" name="椭圆 23">
            <a:extLst>
              <a:ext uri="{FF2B5EF4-FFF2-40B4-BE49-F238E27FC236}">
                <a16:creationId xmlns="" xmlns:a16="http://schemas.microsoft.com/office/drawing/2014/main" id="{30808267-4772-498F-8B5E-19782198B4DE}"/>
              </a:ext>
            </a:extLst>
          </p:cNvPr>
          <p:cNvSpPr/>
          <p:nvPr/>
        </p:nvSpPr>
        <p:spPr>
          <a:xfrm>
            <a:off x="5020861" y="4803084"/>
            <a:ext cx="72000" cy="72000"/>
          </a:xfrm>
          <a:prstGeom prst="ellipse">
            <a:avLst/>
          </a:prstGeom>
          <a:solidFill>
            <a:schemeClr val="bg1"/>
          </a:solid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25" name="椭圆 24">
            <a:extLst>
              <a:ext uri="{FF2B5EF4-FFF2-40B4-BE49-F238E27FC236}">
                <a16:creationId xmlns="" xmlns:a16="http://schemas.microsoft.com/office/drawing/2014/main" id="{F8721733-56D5-4796-B6B9-79C9530850DA}"/>
              </a:ext>
            </a:extLst>
          </p:cNvPr>
          <p:cNvSpPr/>
          <p:nvPr/>
        </p:nvSpPr>
        <p:spPr>
          <a:xfrm>
            <a:off x="8515243" y="3998013"/>
            <a:ext cx="72000" cy="72000"/>
          </a:xfrm>
          <a:prstGeom prst="ellipse">
            <a:avLst/>
          </a:prstGeom>
          <a:solidFill>
            <a:schemeClr val="bg1"/>
          </a:solid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26" name="椭圆 25">
            <a:extLst>
              <a:ext uri="{FF2B5EF4-FFF2-40B4-BE49-F238E27FC236}">
                <a16:creationId xmlns="" xmlns:a16="http://schemas.microsoft.com/office/drawing/2014/main" id="{23BC71D7-2A4A-4C36-8502-4056661469BD}"/>
              </a:ext>
            </a:extLst>
          </p:cNvPr>
          <p:cNvSpPr/>
          <p:nvPr/>
        </p:nvSpPr>
        <p:spPr>
          <a:xfrm flipH="1">
            <a:off x="8494702" y="3418132"/>
            <a:ext cx="122080" cy="122080"/>
          </a:xfrm>
          <a:prstGeom prst="ellipse">
            <a:avLst/>
          </a:prstGeom>
          <a:solidFill>
            <a:schemeClr val="accent4"/>
          </a:solidFill>
          <a:ln w="19050">
            <a:solidFill>
              <a:schemeClr val="accent1"/>
            </a:solidFill>
          </a:ln>
          <a:effectLst>
            <a:innerShdw blurRad="38100" dist="38100" dir="13500000">
              <a:prstClr val="black">
                <a:alpha val="6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27" name="任意多边形: 形状 26">
            <a:extLst>
              <a:ext uri="{FF2B5EF4-FFF2-40B4-BE49-F238E27FC236}">
                <a16:creationId xmlns="" xmlns:a16="http://schemas.microsoft.com/office/drawing/2014/main" id="{F248BDDD-D1FF-4D88-BCE1-644C9A831E8E}"/>
              </a:ext>
            </a:extLst>
          </p:cNvPr>
          <p:cNvSpPr/>
          <p:nvPr/>
        </p:nvSpPr>
        <p:spPr>
          <a:xfrm>
            <a:off x="1524000" y="1141680"/>
            <a:ext cx="322001" cy="479069"/>
          </a:xfrm>
          <a:custGeom>
            <a:avLst/>
            <a:gdLst>
              <a:gd name="connsiteX0" fmla="*/ 0 w 423288"/>
              <a:gd name="connsiteY0" fmla="*/ 0 h 629763"/>
              <a:gd name="connsiteX1" fmla="*/ 423288 w 423288"/>
              <a:gd name="connsiteY1" fmla="*/ 0 h 629763"/>
              <a:gd name="connsiteX2" fmla="*/ 423288 w 423288"/>
              <a:gd name="connsiteY2" fmla="*/ 629763 h 629763"/>
              <a:gd name="connsiteX3" fmla="*/ 211644 w 423288"/>
              <a:gd name="connsiteY3" fmla="*/ 418260 h 629763"/>
              <a:gd name="connsiteX4" fmla="*/ 0 w 423288"/>
              <a:gd name="connsiteY4" fmla="*/ 629762 h 62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288" h="629763">
                <a:moveTo>
                  <a:pt x="0" y="0"/>
                </a:moveTo>
                <a:lnTo>
                  <a:pt x="423288" y="0"/>
                </a:lnTo>
                <a:lnTo>
                  <a:pt x="423288" y="629763"/>
                </a:lnTo>
                <a:lnTo>
                  <a:pt x="211644" y="418260"/>
                </a:lnTo>
                <a:lnTo>
                  <a:pt x="0" y="62976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矩形 27">
            <a:extLst>
              <a:ext uri="{FF2B5EF4-FFF2-40B4-BE49-F238E27FC236}">
                <a16:creationId xmlns="" xmlns:a16="http://schemas.microsoft.com/office/drawing/2014/main" id="{FA65D845-074C-4271-B696-939F1A49ABEB}"/>
              </a:ext>
            </a:extLst>
          </p:cNvPr>
          <p:cNvSpPr/>
          <p:nvPr/>
        </p:nvSpPr>
        <p:spPr>
          <a:xfrm>
            <a:off x="1644660" y="3854784"/>
            <a:ext cx="1737655" cy="381258"/>
          </a:xfrm>
          <a:prstGeom prst="rect">
            <a:avLst/>
          </a:prstGeom>
        </p:spPr>
        <p:txBody>
          <a:bodyPr wrap="none">
            <a:spAutoFit/>
          </a:bodyPr>
          <a:lstStyle/>
          <a:p>
            <a:pPr>
              <a:lnSpc>
                <a:spcPct val="130000"/>
              </a:lnSpc>
            </a:pPr>
            <a:r>
              <a:rPr lang="zh-CN" altLang="en-US" sz="1600" spc="130" dirty="0">
                <a:solidFill>
                  <a:prstClr val="black"/>
                </a:solidFill>
                <a:latin typeface="微软雅黑"/>
              </a:rPr>
              <a:t>在这里输入内容</a:t>
            </a:r>
            <a:endParaRPr lang="zh-CN" altLang="en-US" sz="1600" spc="130" dirty="0">
              <a:latin typeface="+mn-ea"/>
            </a:endParaRPr>
          </a:p>
        </p:txBody>
      </p:sp>
      <p:sp>
        <p:nvSpPr>
          <p:cNvPr id="29" name="矩形 28">
            <a:extLst>
              <a:ext uri="{FF2B5EF4-FFF2-40B4-BE49-F238E27FC236}">
                <a16:creationId xmlns="" xmlns:a16="http://schemas.microsoft.com/office/drawing/2014/main" id="{37783F9C-B33D-484D-A4A9-D317F3CF4A63}"/>
              </a:ext>
            </a:extLst>
          </p:cNvPr>
          <p:cNvSpPr/>
          <p:nvPr/>
        </p:nvSpPr>
        <p:spPr>
          <a:xfrm>
            <a:off x="8651213" y="4644691"/>
            <a:ext cx="1737655" cy="381258"/>
          </a:xfrm>
          <a:prstGeom prst="rect">
            <a:avLst/>
          </a:prstGeom>
        </p:spPr>
        <p:txBody>
          <a:bodyPr wrap="none">
            <a:spAutoFit/>
          </a:bodyPr>
          <a:lstStyle/>
          <a:p>
            <a:pPr>
              <a:lnSpc>
                <a:spcPct val="130000"/>
              </a:lnSpc>
            </a:pPr>
            <a:r>
              <a:rPr lang="zh-CN" altLang="en-US" sz="1600" spc="130" dirty="0">
                <a:solidFill>
                  <a:prstClr val="black"/>
                </a:solidFill>
                <a:latin typeface="微软雅黑"/>
              </a:rPr>
              <a:t>在这里输入内容</a:t>
            </a:r>
          </a:p>
        </p:txBody>
      </p:sp>
      <p:sp>
        <p:nvSpPr>
          <p:cNvPr id="30" name="椭圆 29">
            <a:extLst>
              <a:ext uri="{FF2B5EF4-FFF2-40B4-BE49-F238E27FC236}">
                <a16:creationId xmlns="" xmlns:a16="http://schemas.microsoft.com/office/drawing/2014/main" id="{3D6AEB82-5393-4B85-84B2-997902F5D0FC}"/>
              </a:ext>
            </a:extLst>
          </p:cNvPr>
          <p:cNvSpPr/>
          <p:nvPr/>
        </p:nvSpPr>
        <p:spPr>
          <a:xfrm>
            <a:off x="8519500" y="4803084"/>
            <a:ext cx="72000" cy="72000"/>
          </a:xfrm>
          <a:prstGeom prst="ellipse">
            <a:avLst/>
          </a:prstGeom>
          <a:solidFill>
            <a:schemeClr val="bg1"/>
          </a:solid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31" name="矩形 30">
            <a:extLst>
              <a:ext uri="{FF2B5EF4-FFF2-40B4-BE49-F238E27FC236}">
                <a16:creationId xmlns="" xmlns:a16="http://schemas.microsoft.com/office/drawing/2014/main" id="{7FEB68BE-2964-4040-9975-E65E48629285}"/>
              </a:ext>
            </a:extLst>
          </p:cNvPr>
          <p:cNvSpPr/>
          <p:nvPr/>
        </p:nvSpPr>
        <p:spPr>
          <a:xfrm>
            <a:off x="5118273" y="5465077"/>
            <a:ext cx="1737655" cy="381258"/>
          </a:xfrm>
          <a:prstGeom prst="rect">
            <a:avLst/>
          </a:prstGeom>
        </p:spPr>
        <p:txBody>
          <a:bodyPr wrap="none">
            <a:spAutoFit/>
          </a:bodyPr>
          <a:lstStyle/>
          <a:p>
            <a:pPr>
              <a:lnSpc>
                <a:spcPct val="130000"/>
              </a:lnSpc>
            </a:pPr>
            <a:r>
              <a:rPr lang="zh-CN" altLang="en-US" sz="1600" spc="130" dirty="0">
                <a:solidFill>
                  <a:prstClr val="black"/>
                </a:solidFill>
                <a:latin typeface="微软雅黑"/>
              </a:rPr>
              <a:t>在这里输入内容</a:t>
            </a:r>
          </a:p>
        </p:txBody>
      </p:sp>
      <p:sp>
        <p:nvSpPr>
          <p:cNvPr id="32" name="椭圆 31">
            <a:extLst>
              <a:ext uri="{FF2B5EF4-FFF2-40B4-BE49-F238E27FC236}">
                <a16:creationId xmlns="" xmlns:a16="http://schemas.microsoft.com/office/drawing/2014/main" id="{F9272B90-0123-4338-A14F-FF817B321971}"/>
              </a:ext>
            </a:extLst>
          </p:cNvPr>
          <p:cNvSpPr/>
          <p:nvPr/>
        </p:nvSpPr>
        <p:spPr>
          <a:xfrm>
            <a:off x="5014285" y="5627711"/>
            <a:ext cx="72000" cy="72000"/>
          </a:xfrm>
          <a:prstGeom prst="ellipse">
            <a:avLst/>
          </a:prstGeom>
          <a:solidFill>
            <a:schemeClr val="bg1"/>
          </a:solid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33" name="矩形 32">
            <a:extLst>
              <a:ext uri="{FF2B5EF4-FFF2-40B4-BE49-F238E27FC236}">
                <a16:creationId xmlns="" xmlns:a16="http://schemas.microsoft.com/office/drawing/2014/main" id="{65C9F9E9-6547-4CF5-9E2B-957A091E6CF3}"/>
              </a:ext>
            </a:extLst>
          </p:cNvPr>
          <p:cNvSpPr/>
          <p:nvPr/>
        </p:nvSpPr>
        <p:spPr>
          <a:xfrm>
            <a:off x="8643294" y="5465077"/>
            <a:ext cx="1737655" cy="381258"/>
          </a:xfrm>
          <a:prstGeom prst="rect">
            <a:avLst/>
          </a:prstGeom>
        </p:spPr>
        <p:txBody>
          <a:bodyPr wrap="none">
            <a:spAutoFit/>
          </a:bodyPr>
          <a:lstStyle/>
          <a:p>
            <a:pPr>
              <a:lnSpc>
                <a:spcPct val="130000"/>
              </a:lnSpc>
            </a:pPr>
            <a:r>
              <a:rPr lang="zh-CN" altLang="en-US" sz="1600" spc="130" dirty="0">
                <a:solidFill>
                  <a:prstClr val="black"/>
                </a:solidFill>
                <a:latin typeface="微软雅黑"/>
              </a:rPr>
              <a:t>在这里输入内容</a:t>
            </a:r>
          </a:p>
        </p:txBody>
      </p:sp>
      <p:sp>
        <p:nvSpPr>
          <p:cNvPr id="34" name="椭圆 33">
            <a:extLst>
              <a:ext uri="{FF2B5EF4-FFF2-40B4-BE49-F238E27FC236}">
                <a16:creationId xmlns="" xmlns:a16="http://schemas.microsoft.com/office/drawing/2014/main" id="{725763E4-2025-4A74-AEF2-68D7342C7F13}"/>
              </a:ext>
            </a:extLst>
          </p:cNvPr>
          <p:cNvSpPr/>
          <p:nvPr/>
        </p:nvSpPr>
        <p:spPr>
          <a:xfrm>
            <a:off x="8514771" y="5619706"/>
            <a:ext cx="72000" cy="72000"/>
          </a:xfrm>
          <a:prstGeom prst="ellipse">
            <a:avLst/>
          </a:prstGeom>
          <a:solidFill>
            <a:schemeClr val="bg1"/>
          </a:solidFill>
          <a:ln w="6350">
            <a:solidFill>
              <a:schemeClr val="accent1"/>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Tree>
    <p:extLst>
      <p:ext uri="{BB962C8B-B14F-4D97-AF65-F5344CB8AC3E}">
        <p14:creationId xmlns:p14="http://schemas.microsoft.com/office/powerpoint/2010/main" val="3577662498"/>
      </p:ext>
    </p:extLst>
  </p:cSld>
  <p:clrMapOvr>
    <a:masterClrMapping/>
  </p:clrMapOvr>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1CB842AE-E330-4764-9D50-A56F9B10EC5B}"/>
              </a:ext>
            </a:extLst>
          </p:cNvPr>
          <p:cNvSpPr>
            <a:spLocks noGrp="1"/>
          </p:cNvSpPr>
          <p:nvPr>
            <p:ph type="body" sz="quarter" idx="10"/>
          </p:nvPr>
        </p:nvSpPr>
        <p:spPr/>
        <p:txBody>
          <a:bodyPr/>
          <a:lstStyle/>
          <a:p>
            <a:r>
              <a:rPr lang="zh-CN" altLang="en-US" dirty="0"/>
              <a:t>请输入你的标题</a:t>
            </a:r>
          </a:p>
        </p:txBody>
      </p:sp>
      <p:sp>
        <p:nvSpPr>
          <p:cNvPr id="4" name="矩形 3">
            <a:extLst>
              <a:ext uri="{FF2B5EF4-FFF2-40B4-BE49-F238E27FC236}">
                <a16:creationId xmlns="" xmlns:a16="http://schemas.microsoft.com/office/drawing/2014/main" id="{807861BB-0CC4-4FE8-BA8E-65DFFE184087}"/>
              </a:ext>
            </a:extLst>
          </p:cNvPr>
          <p:cNvSpPr/>
          <p:nvPr/>
        </p:nvSpPr>
        <p:spPr>
          <a:xfrm>
            <a:off x="2550701" y="1283604"/>
            <a:ext cx="7090598" cy="461665"/>
          </a:xfrm>
          <a:prstGeom prst="rect">
            <a:avLst/>
          </a:prstGeom>
        </p:spPr>
        <p:txBody>
          <a:bodyPr wrap="square">
            <a:spAutoFit/>
          </a:bodyPr>
          <a:lstStyle/>
          <a:p>
            <a:pPr algn="ctr"/>
            <a:r>
              <a:rPr lang="zh-CN" altLang="en-US" sz="2400" b="1" dirty="0"/>
              <a:t>在这里输入标题</a:t>
            </a:r>
          </a:p>
        </p:txBody>
      </p:sp>
      <p:grpSp>
        <p:nvGrpSpPr>
          <p:cNvPr id="5" name="组合 4">
            <a:extLst>
              <a:ext uri="{FF2B5EF4-FFF2-40B4-BE49-F238E27FC236}">
                <a16:creationId xmlns="" xmlns:a16="http://schemas.microsoft.com/office/drawing/2014/main" id="{FE2F7804-ECB4-437C-B55F-4F5ECDAFEBF1}"/>
              </a:ext>
            </a:extLst>
          </p:cNvPr>
          <p:cNvGrpSpPr/>
          <p:nvPr/>
        </p:nvGrpSpPr>
        <p:grpSpPr>
          <a:xfrm>
            <a:off x="2010511" y="3739780"/>
            <a:ext cx="8170978" cy="971116"/>
            <a:chOff x="2137458" y="3905913"/>
            <a:chExt cx="8102278" cy="962950"/>
          </a:xfrm>
        </p:grpSpPr>
        <p:sp>
          <p:nvSpPr>
            <p:cNvPr id="6" name="椭圆 5">
              <a:extLst>
                <a:ext uri="{FF2B5EF4-FFF2-40B4-BE49-F238E27FC236}">
                  <a16:creationId xmlns="" xmlns:a16="http://schemas.microsoft.com/office/drawing/2014/main" id="{20EE2713-C08F-4C4F-8B59-6C13E7335690}"/>
                </a:ext>
              </a:extLst>
            </p:cNvPr>
            <p:cNvSpPr/>
            <p:nvPr/>
          </p:nvSpPr>
          <p:spPr>
            <a:xfrm>
              <a:off x="2137458" y="3905913"/>
              <a:ext cx="8102278" cy="962950"/>
            </a:xfrm>
            <a:prstGeom prst="ellipse">
              <a:avLst/>
            </a:prstGeom>
            <a:noFill/>
            <a:ln>
              <a:gradFill>
                <a:gsLst>
                  <a:gs pos="22000">
                    <a:schemeClr val="accent1">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a:extLst>
                <a:ext uri="{FF2B5EF4-FFF2-40B4-BE49-F238E27FC236}">
                  <a16:creationId xmlns="" xmlns:a16="http://schemas.microsoft.com/office/drawing/2014/main" id="{0969B77D-1865-467F-892E-5D4CB86E14F7}"/>
                </a:ext>
              </a:extLst>
            </p:cNvPr>
            <p:cNvSpPr/>
            <p:nvPr/>
          </p:nvSpPr>
          <p:spPr>
            <a:xfrm>
              <a:off x="2828081" y="3964843"/>
              <a:ext cx="6721032" cy="798790"/>
            </a:xfrm>
            <a:prstGeom prst="ellipse">
              <a:avLst/>
            </a:prstGeom>
            <a:noFill/>
            <a:ln>
              <a:gradFill>
                <a:gsLst>
                  <a:gs pos="22000">
                    <a:schemeClr val="accent1">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8" name="矩形 7">
            <a:extLst>
              <a:ext uri="{FF2B5EF4-FFF2-40B4-BE49-F238E27FC236}">
                <a16:creationId xmlns="" xmlns:a16="http://schemas.microsoft.com/office/drawing/2014/main" id="{29E24C77-DDA2-4818-BDF7-852D08B9CE2A}"/>
              </a:ext>
            </a:extLst>
          </p:cNvPr>
          <p:cNvSpPr/>
          <p:nvPr/>
        </p:nvSpPr>
        <p:spPr>
          <a:xfrm>
            <a:off x="1537868" y="2370567"/>
            <a:ext cx="1338828" cy="369332"/>
          </a:xfrm>
          <a:prstGeom prst="rect">
            <a:avLst/>
          </a:prstGeom>
        </p:spPr>
        <p:txBody>
          <a:bodyPr wrap="none">
            <a:spAutoFit/>
          </a:bodyPr>
          <a:lstStyle/>
          <a:p>
            <a:r>
              <a:rPr lang="zh-CN" altLang="en-US" b="1" dirty="0">
                <a:gradFill>
                  <a:gsLst>
                    <a:gs pos="100000">
                      <a:schemeClr val="accent2"/>
                    </a:gs>
                    <a:gs pos="0">
                      <a:schemeClr val="accent1"/>
                    </a:gs>
                  </a:gsLst>
                  <a:lin ang="5400000" scaled="0"/>
                </a:gradFill>
                <a:latin typeface="+mj-ea"/>
                <a:ea typeface="+mj-ea"/>
              </a:rPr>
              <a:t>输入关键词</a:t>
            </a:r>
          </a:p>
        </p:txBody>
      </p:sp>
      <p:sp>
        <p:nvSpPr>
          <p:cNvPr id="9" name="矩形 8">
            <a:extLst>
              <a:ext uri="{FF2B5EF4-FFF2-40B4-BE49-F238E27FC236}">
                <a16:creationId xmlns="" xmlns:a16="http://schemas.microsoft.com/office/drawing/2014/main" id="{4A6B0056-8679-426F-A1F3-392C36019501}"/>
              </a:ext>
            </a:extLst>
          </p:cNvPr>
          <p:cNvSpPr/>
          <p:nvPr/>
        </p:nvSpPr>
        <p:spPr>
          <a:xfrm>
            <a:off x="853858" y="2747196"/>
            <a:ext cx="2706847" cy="1104148"/>
          </a:xfrm>
          <a:prstGeom prst="rect">
            <a:avLst/>
          </a:prstGeom>
        </p:spPr>
        <p:txBody>
          <a:bodyPr wrap="square">
            <a:spAutoFit/>
          </a:bodyPr>
          <a:lstStyle/>
          <a:p>
            <a:pPr algn="just">
              <a:lnSpc>
                <a:spcPct val="120000"/>
              </a:lnSpc>
            </a:pPr>
            <a:r>
              <a:rPr lang="zh-CN" altLang="en-US" sz="1400" spc="120" dirty="0"/>
              <a:t>请在这里输入你的内容请在这里输入你的内容请在这里输入你的内容请在这里输入你的内容请在这里输入你的内容</a:t>
            </a:r>
          </a:p>
        </p:txBody>
      </p:sp>
      <p:sp>
        <p:nvSpPr>
          <p:cNvPr id="17" name="矩形 16">
            <a:extLst>
              <a:ext uri="{FF2B5EF4-FFF2-40B4-BE49-F238E27FC236}">
                <a16:creationId xmlns="" xmlns:a16="http://schemas.microsoft.com/office/drawing/2014/main" id="{9D0A4206-1642-4FA9-B399-97C26D6F6B42}"/>
              </a:ext>
            </a:extLst>
          </p:cNvPr>
          <p:cNvSpPr/>
          <p:nvPr/>
        </p:nvSpPr>
        <p:spPr>
          <a:xfrm>
            <a:off x="5426586" y="5000877"/>
            <a:ext cx="1338828" cy="369332"/>
          </a:xfrm>
          <a:prstGeom prst="rect">
            <a:avLst/>
          </a:prstGeom>
        </p:spPr>
        <p:txBody>
          <a:bodyPr wrap="none">
            <a:spAutoFit/>
          </a:bodyPr>
          <a:lstStyle/>
          <a:p>
            <a:r>
              <a:rPr lang="zh-CN" altLang="en-US" b="1" dirty="0">
                <a:gradFill>
                  <a:gsLst>
                    <a:gs pos="100000">
                      <a:schemeClr val="accent2"/>
                    </a:gs>
                    <a:gs pos="0">
                      <a:schemeClr val="accent1"/>
                    </a:gs>
                  </a:gsLst>
                  <a:lin ang="5400000" scaled="0"/>
                </a:gradFill>
                <a:latin typeface="+mj-ea"/>
                <a:ea typeface="+mj-ea"/>
              </a:rPr>
              <a:t>输入关键词</a:t>
            </a:r>
          </a:p>
        </p:txBody>
      </p:sp>
      <p:sp>
        <p:nvSpPr>
          <p:cNvPr id="18" name="矩形 17">
            <a:extLst>
              <a:ext uri="{FF2B5EF4-FFF2-40B4-BE49-F238E27FC236}">
                <a16:creationId xmlns="" xmlns:a16="http://schemas.microsoft.com/office/drawing/2014/main" id="{419B3FE1-E6C7-4128-9CD8-9DDF5801BB93}"/>
              </a:ext>
            </a:extLst>
          </p:cNvPr>
          <p:cNvSpPr/>
          <p:nvPr/>
        </p:nvSpPr>
        <p:spPr>
          <a:xfrm>
            <a:off x="4337580" y="5377506"/>
            <a:ext cx="3516841" cy="845616"/>
          </a:xfrm>
          <a:prstGeom prst="rect">
            <a:avLst/>
          </a:prstGeom>
        </p:spPr>
        <p:txBody>
          <a:bodyPr wrap="square">
            <a:spAutoFit/>
          </a:bodyPr>
          <a:lstStyle/>
          <a:p>
            <a:pPr algn="just">
              <a:lnSpc>
                <a:spcPct val="120000"/>
              </a:lnSpc>
            </a:pPr>
            <a:r>
              <a:rPr lang="zh-CN" altLang="en-US" sz="1400" spc="120" dirty="0"/>
              <a:t>请在这里输入你的内容请在这里输入你的内容请在这里输入你的内容请在这里输入你的内容请在这里输入你的内容</a:t>
            </a:r>
          </a:p>
        </p:txBody>
      </p:sp>
      <p:sp>
        <p:nvSpPr>
          <p:cNvPr id="19" name="矩形 18">
            <a:extLst>
              <a:ext uri="{FF2B5EF4-FFF2-40B4-BE49-F238E27FC236}">
                <a16:creationId xmlns="" xmlns:a16="http://schemas.microsoft.com/office/drawing/2014/main" id="{F276CB9F-D49F-4EDD-8893-7AEAFD21FDF1}"/>
              </a:ext>
            </a:extLst>
          </p:cNvPr>
          <p:cNvSpPr/>
          <p:nvPr/>
        </p:nvSpPr>
        <p:spPr>
          <a:xfrm>
            <a:off x="9315304" y="2370567"/>
            <a:ext cx="1338828" cy="369332"/>
          </a:xfrm>
          <a:prstGeom prst="rect">
            <a:avLst/>
          </a:prstGeom>
        </p:spPr>
        <p:txBody>
          <a:bodyPr wrap="none">
            <a:spAutoFit/>
          </a:bodyPr>
          <a:lstStyle/>
          <a:p>
            <a:r>
              <a:rPr lang="zh-CN" altLang="en-US" b="1" dirty="0">
                <a:gradFill>
                  <a:gsLst>
                    <a:gs pos="100000">
                      <a:schemeClr val="accent2"/>
                    </a:gs>
                    <a:gs pos="0">
                      <a:schemeClr val="accent1"/>
                    </a:gs>
                  </a:gsLst>
                  <a:lin ang="5400000" scaled="0"/>
                </a:gradFill>
                <a:latin typeface="+mj-ea"/>
                <a:ea typeface="+mj-ea"/>
              </a:rPr>
              <a:t>输入关键词</a:t>
            </a:r>
          </a:p>
        </p:txBody>
      </p:sp>
      <p:sp>
        <p:nvSpPr>
          <p:cNvPr id="20" name="矩形 19">
            <a:extLst>
              <a:ext uri="{FF2B5EF4-FFF2-40B4-BE49-F238E27FC236}">
                <a16:creationId xmlns="" xmlns:a16="http://schemas.microsoft.com/office/drawing/2014/main" id="{D8D10F75-27EF-40BC-A092-E08592B2E0AD}"/>
              </a:ext>
            </a:extLst>
          </p:cNvPr>
          <p:cNvSpPr/>
          <p:nvPr/>
        </p:nvSpPr>
        <p:spPr>
          <a:xfrm>
            <a:off x="8631294" y="2747196"/>
            <a:ext cx="2706847" cy="1104148"/>
          </a:xfrm>
          <a:prstGeom prst="rect">
            <a:avLst/>
          </a:prstGeom>
        </p:spPr>
        <p:txBody>
          <a:bodyPr wrap="square">
            <a:spAutoFit/>
          </a:bodyPr>
          <a:lstStyle/>
          <a:p>
            <a:pPr algn="just">
              <a:lnSpc>
                <a:spcPct val="120000"/>
              </a:lnSpc>
            </a:pPr>
            <a:r>
              <a:rPr lang="zh-CN" altLang="en-US" sz="1400" spc="120" dirty="0"/>
              <a:t>请在这里输入你的内容请在这里输入你的内容请在这里输入你的内容请在这里输入你的内容请在这里输入你的内容</a:t>
            </a:r>
          </a:p>
        </p:txBody>
      </p:sp>
      <p:sp>
        <p:nvSpPr>
          <p:cNvPr id="21" name="文本框 20">
            <a:extLst>
              <a:ext uri="{FF2B5EF4-FFF2-40B4-BE49-F238E27FC236}">
                <a16:creationId xmlns="" xmlns:a16="http://schemas.microsoft.com/office/drawing/2014/main" id="{E5FC4FCF-8F31-45D4-AD15-26117D095D90}"/>
              </a:ext>
            </a:extLst>
          </p:cNvPr>
          <p:cNvSpPr txBox="1"/>
          <p:nvPr/>
        </p:nvSpPr>
        <p:spPr>
          <a:xfrm>
            <a:off x="1450362" y="1977755"/>
            <a:ext cx="1513837" cy="769441"/>
          </a:xfrm>
          <a:prstGeom prst="rect">
            <a:avLst/>
          </a:prstGeom>
          <a:noFill/>
        </p:spPr>
        <p:txBody>
          <a:bodyPr wrap="square" rtlCol="0">
            <a:spAutoFit/>
          </a:bodyPr>
          <a:lstStyle/>
          <a:p>
            <a:pPr algn="ctr"/>
            <a:r>
              <a:rPr lang="en-US" altLang="zh-CN" sz="4400" dirty="0">
                <a:gradFill>
                  <a:gsLst>
                    <a:gs pos="0">
                      <a:schemeClr val="accent1">
                        <a:alpha val="30000"/>
                      </a:schemeClr>
                    </a:gs>
                    <a:gs pos="75000">
                      <a:schemeClr val="accent2">
                        <a:alpha val="0"/>
                      </a:schemeClr>
                    </a:gs>
                  </a:gsLst>
                  <a:lin ang="5400000" scaled="0"/>
                </a:gradFill>
                <a:latin typeface="+mj-lt"/>
              </a:rPr>
              <a:t>01</a:t>
            </a:r>
            <a:endParaRPr lang="zh-CN" altLang="en-US" sz="4400" dirty="0">
              <a:gradFill>
                <a:gsLst>
                  <a:gs pos="0">
                    <a:schemeClr val="accent1">
                      <a:alpha val="30000"/>
                    </a:schemeClr>
                  </a:gs>
                  <a:gs pos="75000">
                    <a:schemeClr val="accent2">
                      <a:alpha val="0"/>
                    </a:schemeClr>
                  </a:gs>
                </a:gsLst>
                <a:lin ang="5400000" scaled="0"/>
              </a:gradFill>
              <a:latin typeface="+mj-lt"/>
            </a:endParaRPr>
          </a:p>
        </p:txBody>
      </p:sp>
      <p:sp>
        <p:nvSpPr>
          <p:cNvPr id="22" name="文本框 21">
            <a:extLst>
              <a:ext uri="{FF2B5EF4-FFF2-40B4-BE49-F238E27FC236}">
                <a16:creationId xmlns="" xmlns:a16="http://schemas.microsoft.com/office/drawing/2014/main" id="{6A1C6828-6F65-43AC-8060-DDE2457191A0}"/>
              </a:ext>
            </a:extLst>
          </p:cNvPr>
          <p:cNvSpPr txBox="1"/>
          <p:nvPr/>
        </p:nvSpPr>
        <p:spPr>
          <a:xfrm>
            <a:off x="5339082" y="4604774"/>
            <a:ext cx="1513837" cy="769441"/>
          </a:xfrm>
          <a:prstGeom prst="rect">
            <a:avLst/>
          </a:prstGeom>
          <a:noFill/>
        </p:spPr>
        <p:txBody>
          <a:bodyPr wrap="square" rtlCol="0">
            <a:spAutoFit/>
          </a:bodyPr>
          <a:lstStyle/>
          <a:p>
            <a:pPr algn="ctr"/>
            <a:r>
              <a:rPr lang="en-US" altLang="zh-CN" sz="4400" dirty="0">
                <a:gradFill>
                  <a:gsLst>
                    <a:gs pos="0">
                      <a:schemeClr val="accent1">
                        <a:alpha val="30000"/>
                      </a:schemeClr>
                    </a:gs>
                    <a:gs pos="75000">
                      <a:schemeClr val="accent2">
                        <a:alpha val="0"/>
                      </a:schemeClr>
                    </a:gs>
                  </a:gsLst>
                  <a:lin ang="5400000" scaled="0"/>
                </a:gradFill>
                <a:latin typeface="+mj-lt"/>
              </a:rPr>
              <a:t>02</a:t>
            </a:r>
            <a:endParaRPr lang="zh-CN" altLang="en-US" sz="4400" dirty="0">
              <a:gradFill>
                <a:gsLst>
                  <a:gs pos="0">
                    <a:schemeClr val="accent1">
                      <a:alpha val="30000"/>
                    </a:schemeClr>
                  </a:gs>
                  <a:gs pos="75000">
                    <a:schemeClr val="accent2">
                      <a:alpha val="0"/>
                    </a:schemeClr>
                  </a:gs>
                </a:gsLst>
                <a:lin ang="5400000" scaled="0"/>
              </a:gradFill>
              <a:latin typeface="+mj-lt"/>
            </a:endParaRPr>
          </a:p>
        </p:txBody>
      </p:sp>
      <p:sp>
        <p:nvSpPr>
          <p:cNvPr id="23" name="文本框 22">
            <a:extLst>
              <a:ext uri="{FF2B5EF4-FFF2-40B4-BE49-F238E27FC236}">
                <a16:creationId xmlns="" xmlns:a16="http://schemas.microsoft.com/office/drawing/2014/main" id="{7CD49E03-7B0C-4B8C-9B06-CC2E4B2FE982}"/>
              </a:ext>
            </a:extLst>
          </p:cNvPr>
          <p:cNvSpPr txBox="1"/>
          <p:nvPr/>
        </p:nvSpPr>
        <p:spPr>
          <a:xfrm>
            <a:off x="9227801" y="1973083"/>
            <a:ext cx="1513837" cy="769441"/>
          </a:xfrm>
          <a:prstGeom prst="rect">
            <a:avLst/>
          </a:prstGeom>
          <a:noFill/>
        </p:spPr>
        <p:txBody>
          <a:bodyPr wrap="square" rtlCol="0">
            <a:spAutoFit/>
          </a:bodyPr>
          <a:lstStyle/>
          <a:p>
            <a:pPr algn="ctr"/>
            <a:r>
              <a:rPr lang="en-US" altLang="zh-CN" sz="4400" dirty="0">
                <a:gradFill>
                  <a:gsLst>
                    <a:gs pos="0">
                      <a:schemeClr val="accent1">
                        <a:alpha val="30000"/>
                      </a:schemeClr>
                    </a:gs>
                    <a:gs pos="75000">
                      <a:schemeClr val="accent2">
                        <a:alpha val="0"/>
                      </a:schemeClr>
                    </a:gs>
                  </a:gsLst>
                  <a:lin ang="5400000" scaled="0"/>
                </a:gradFill>
                <a:latin typeface="+mj-lt"/>
              </a:rPr>
              <a:t>03</a:t>
            </a:r>
            <a:endParaRPr lang="zh-CN" altLang="en-US" sz="4400" dirty="0">
              <a:gradFill>
                <a:gsLst>
                  <a:gs pos="0">
                    <a:schemeClr val="accent1">
                      <a:alpha val="30000"/>
                    </a:schemeClr>
                  </a:gs>
                  <a:gs pos="75000">
                    <a:schemeClr val="accent2">
                      <a:alpha val="0"/>
                    </a:schemeClr>
                  </a:gs>
                </a:gsLst>
                <a:lin ang="5400000" scaled="0"/>
              </a:gradFill>
              <a:latin typeface="+mj-lt"/>
            </a:endParaRPr>
          </a:p>
        </p:txBody>
      </p:sp>
      <p:pic>
        <p:nvPicPr>
          <p:cNvPr id="16" name="图片占位符 15" descr="图片包含 建筑, 户外, 前, 大&#10;&#10;描述已自动生成">
            <a:extLst>
              <a:ext uri="{FF2B5EF4-FFF2-40B4-BE49-F238E27FC236}">
                <a16:creationId xmlns="" xmlns:a16="http://schemas.microsoft.com/office/drawing/2014/main" id="{56C0D99E-87D8-4708-A790-96B92F8EDDDE}"/>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cxnSp>
        <p:nvCxnSpPr>
          <p:cNvPr id="24" name="直接连接符 23">
            <a:extLst>
              <a:ext uri="{FF2B5EF4-FFF2-40B4-BE49-F238E27FC236}">
                <a16:creationId xmlns="" xmlns:a16="http://schemas.microsoft.com/office/drawing/2014/main" id="{B0AA7971-2CC4-4F9E-AEFE-8D90780F5FD1}"/>
              </a:ext>
            </a:extLst>
          </p:cNvPr>
          <p:cNvCxnSpPr/>
          <p:nvPr/>
        </p:nvCxnSpPr>
        <p:spPr>
          <a:xfrm>
            <a:off x="5878286" y="1243848"/>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27838538"/>
      </p:ext>
    </p:extLst>
  </p:cSld>
  <p:clrMapOvr>
    <a:masterClrMapping/>
  </p:clrMapOvr>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showMasterSp="0">
  <p:cSld>
    <p:bg>
      <p:bgPr>
        <a:blipFill>
          <a:blip r:embed="rId3" cstate="email">
            <a:extLst>
              <a:ext uri="{28A0092B-C50C-407E-A947-70E740481C1C}">
                <a14:useLocalDpi xmlns:a14="http://schemas.microsoft.com/office/drawing/2010/main"/>
              </a:ext>
            </a:extLst>
          </a:blip>
          <a:stretch>
            <a:fillRect/>
          </a:stretch>
        </a:blip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089420571"/>
      </p:ext>
    </p:extLst>
  </p:cSld>
  <p:clrMapOvr>
    <a:masterClrMapping/>
  </p:clrMapOvr>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75E39460-066F-473A-8B99-AEC6211969FD}"/>
              </a:ext>
            </a:extLst>
          </p:cNvPr>
          <p:cNvSpPr>
            <a:spLocks noGrp="1"/>
          </p:cNvSpPr>
          <p:nvPr>
            <p:ph type="body" sz="quarter" idx="10"/>
          </p:nvPr>
        </p:nvSpPr>
        <p:spPr/>
        <p:txBody>
          <a:bodyPr/>
          <a:lstStyle/>
          <a:p>
            <a:r>
              <a:rPr lang="zh-CN" altLang="en-US" dirty="0"/>
              <a:t>请输入你的标题</a:t>
            </a:r>
          </a:p>
        </p:txBody>
      </p:sp>
      <p:sp>
        <p:nvSpPr>
          <p:cNvPr id="3" name="椭圆 2">
            <a:extLst>
              <a:ext uri="{FF2B5EF4-FFF2-40B4-BE49-F238E27FC236}">
                <a16:creationId xmlns="" xmlns:a16="http://schemas.microsoft.com/office/drawing/2014/main" id="{433F132A-C1D3-4DD3-ABD1-2BB988FB1C33}"/>
              </a:ext>
            </a:extLst>
          </p:cNvPr>
          <p:cNvSpPr/>
          <p:nvPr/>
        </p:nvSpPr>
        <p:spPr>
          <a:xfrm rot="13817048">
            <a:off x="2505401" y="4774185"/>
            <a:ext cx="415501" cy="415501"/>
          </a:xfrm>
          <a:prstGeom prst="ellipse">
            <a:avLst/>
          </a:prstGeom>
          <a:gradFill>
            <a:gsLst>
              <a:gs pos="0">
                <a:schemeClr val="accent4">
                  <a:alpha val="0"/>
                </a:schemeClr>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椭圆 3">
            <a:extLst>
              <a:ext uri="{FF2B5EF4-FFF2-40B4-BE49-F238E27FC236}">
                <a16:creationId xmlns="" xmlns:a16="http://schemas.microsoft.com/office/drawing/2014/main" id="{CA04E08E-1D27-41EC-852B-D984BB1E6070}"/>
              </a:ext>
            </a:extLst>
          </p:cNvPr>
          <p:cNvSpPr/>
          <p:nvPr/>
        </p:nvSpPr>
        <p:spPr>
          <a:xfrm rot="13817048">
            <a:off x="2919313" y="3059458"/>
            <a:ext cx="415501" cy="415501"/>
          </a:xfrm>
          <a:prstGeom prst="ellipse">
            <a:avLst/>
          </a:prstGeom>
          <a:gradFill>
            <a:gsLst>
              <a:gs pos="0">
                <a:schemeClr val="accent4">
                  <a:alpha val="0"/>
                </a:schemeClr>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 xmlns:a16="http://schemas.microsoft.com/office/drawing/2014/main" id="{9DBDC6B2-42F4-4F93-9B7A-BE72A8010742}"/>
              </a:ext>
            </a:extLst>
          </p:cNvPr>
          <p:cNvSpPr/>
          <p:nvPr/>
        </p:nvSpPr>
        <p:spPr>
          <a:xfrm rot="13817048">
            <a:off x="2505401" y="1286981"/>
            <a:ext cx="415501" cy="415501"/>
          </a:xfrm>
          <a:prstGeom prst="ellipse">
            <a:avLst/>
          </a:prstGeom>
          <a:gradFill>
            <a:gsLst>
              <a:gs pos="0">
                <a:schemeClr val="accent4">
                  <a:alpha val="0"/>
                </a:schemeClr>
              </a:gs>
              <a:gs pos="100000">
                <a:schemeClr val="accent4"/>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6" name="图片 5">
            <a:extLst>
              <a:ext uri="{FF2B5EF4-FFF2-40B4-BE49-F238E27FC236}">
                <a16:creationId xmlns="" xmlns:a16="http://schemas.microsoft.com/office/drawing/2014/main" id="{D031FD26-3893-402E-9824-0C26C75CD40D}"/>
              </a:ext>
            </a:extLst>
          </p:cNvPr>
          <p:cNvPicPr>
            <a:picLocks/>
          </p:cNvPicPr>
          <p:nvPr/>
        </p:nvPicPr>
        <p:blipFill>
          <a:blip r:embed="rId3" cstate="email">
            <a:extLst>
              <a:ext uri="{28A0092B-C50C-407E-A947-70E740481C1C}">
                <a14:useLocalDpi xmlns:a14="http://schemas.microsoft.com/office/drawing/2010/main"/>
              </a:ext>
            </a:extLst>
          </a:blip>
          <a:srcRect/>
          <a:stretch/>
        </p:blipFill>
        <p:spPr>
          <a:xfrm>
            <a:off x="-1741440" y="1781310"/>
            <a:ext cx="3909600" cy="3909600"/>
          </a:xfrm>
          <a:custGeom>
            <a:avLst/>
            <a:gdLst>
              <a:gd name="connsiteX0" fmla="*/ 1954161 w 3908322"/>
              <a:gd name="connsiteY0" fmla="*/ 0 h 3908322"/>
              <a:gd name="connsiteX1" fmla="*/ 3908322 w 3908322"/>
              <a:gd name="connsiteY1" fmla="*/ 1954161 h 3908322"/>
              <a:gd name="connsiteX2" fmla="*/ 1954161 w 3908322"/>
              <a:gd name="connsiteY2" fmla="*/ 3908322 h 3908322"/>
              <a:gd name="connsiteX3" fmla="*/ 0 w 3908322"/>
              <a:gd name="connsiteY3" fmla="*/ 1954161 h 3908322"/>
              <a:gd name="connsiteX4" fmla="*/ 1954161 w 3908322"/>
              <a:gd name="connsiteY4" fmla="*/ 0 h 39083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908322" h="3908322">
                <a:moveTo>
                  <a:pt x="1954161" y="0"/>
                </a:moveTo>
                <a:cubicBezTo>
                  <a:pt x="3033414" y="0"/>
                  <a:pt x="3908322" y="874908"/>
                  <a:pt x="3908322" y="1954161"/>
                </a:cubicBezTo>
                <a:cubicBezTo>
                  <a:pt x="3908322" y="3033414"/>
                  <a:pt x="3033414" y="3908322"/>
                  <a:pt x="1954161" y="3908322"/>
                </a:cubicBezTo>
                <a:cubicBezTo>
                  <a:pt x="874908" y="3908322"/>
                  <a:pt x="0" y="3033414"/>
                  <a:pt x="0" y="1954161"/>
                </a:cubicBezTo>
                <a:cubicBezTo>
                  <a:pt x="0" y="874908"/>
                  <a:pt x="874908" y="0"/>
                  <a:pt x="1954161" y="0"/>
                </a:cubicBezTo>
                <a:close/>
              </a:path>
            </a:pathLst>
          </a:custGeom>
        </p:spPr>
      </p:pic>
      <p:sp>
        <p:nvSpPr>
          <p:cNvPr id="7" name="文本占位符 2">
            <a:extLst>
              <a:ext uri="{FF2B5EF4-FFF2-40B4-BE49-F238E27FC236}">
                <a16:creationId xmlns="" xmlns:a16="http://schemas.microsoft.com/office/drawing/2014/main" id="{94BC564B-002C-493C-A889-7B5C85C3A616}"/>
              </a:ext>
            </a:extLst>
          </p:cNvPr>
          <p:cNvSpPr txBox="1">
            <a:spLocks/>
          </p:cNvSpPr>
          <p:nvPr/>
        </p:nvSpPr>
        <p:spPr>
          <a:xfrm>
            <a:off x="2648095" y="1961591"/>
            <a:ext cx="8980025" cy="863606"/>
          </a:xfrm>
          <a:prstGeom prst="rect">
            <a:avLst/>
          </a:prstGeom>
        </p:spPr>
        <p:txBody>
          <a:bodyPr vert="horz" wrap="square" lIns="91440" tIns="45720" rIns="91440" bIns="45720" rtlCol="0">
            <a:no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20000"/>
              </a:lnSpc>
              <a:spcBef>
                <a:spcPts val="0"/>
              </a:spcBef>
              <a:spcAft>
                <a:spcPts val="600"/>
              </a:spcAft>
              <a:buNone/>
            </a:pPr>
            <a:r>
              <a:rPr kumimoji="1" lang="zh-CN" altLang="en-US" sz="14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请在这里输入你的内容请在这里输入你的内容请在这里输入你的内容请在这里输入你的内容请在这里输入你的内容</a:t>
            </a:r>
            <a:r>
              <a:rPr lang="zh-CN" altLang="en-US" sz="1400" spc="120" dirty="0"/>
              <a:t>请在这里输入你的内容请在这里输入你的内容请在这里输入你的内容请在这里输入你的内容请在这里输入你的内容</a:t>
            </a:r>
          </a:p>
        </p:txBody>
      </p:sp>
      <p:sp>
        <p:nvSpPr>
          <p:cNvPr id="8" name="椭圆 7">
            <a:extLst>
              <a:ext uri="{FF2B5EF4-FFF2-40B4-BE49-F238E27FC236}">
                <a16:creationId xmlns="" xmlns:a16="http://schemas.microsoft.com/office/drawing/2014/main" id="{9152C61B-6912-4A60-908C-48A9F32E80ED}"/>
              </a:ext>
            </a:extLst>
          </p:cNvPr>
          <p:cNvSpPr/>
          <p:nvPr/>
        </p:nvSpPr>
        <p:spPr>
          <a:xfrm>
            <a:off x="-2035769" y="1486981"/>
            <a:ext cx="4498258" cy="4498258"/>
          </a:xfrm>
          <a:prstGeom prst="ellipse">
            <a:avLst/>
          </a:prstGeom>
          <a:noFill/>
          <a:ln>
            <a:solidFill>
              <a:schemeClr val="accent2"/>
            </a:solidFill>
            <a:prstDash val="dash"/>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t" anchorCtr="0" forceAA="0" compatLnSpc="1">
            <a:prstTxWarp prst="textNoShape">
              <a:avLst/>
            </a:prstTxWarp>
            <a:normAutofit/>
          </a:bodyPr>
          <a:lstStyle/>
          <a:p>
            <a:pPr algn="l">
              <a:lnSpc>
                <a:spcPct val="130000"/>
              </a:lnSpc>
            </a:pPr>
            <a:endParaRPr kumimoji="1" lang="zh-CN" altLang="en-US" sz="2000" dirty="0">
              <a:solidFill>
                <a:schemeClr val="tx1">
                  <a:lumMod val="75000"/>
                  <a:lumOff val="25000"/>
                </a:schemeClr>
              </a:solidFill>
            </a:endParaRPr>
          </a:p>
        </p:txBody>
      </p:sp>
      <p:sp>
        <p:nvSpPr>
          <p:cNvPr id="9" name="文本占位符 2">
            <a:extLst>
              <a:ext uri="{FF2B5EF4-FFF2-40B4-BE49-F238E27FC236}">
                <a16:creationId xmlns="" xmlns:a16="http://schemas.microsoft.com/office/drawing/2014/main" id="{2605A9CA-7072-410D-9927-FC0E2EE9B1BF}"/>
              </a:ext>
            </a:extLst>
          </p:cNvPr>
          <p:cNvSpPr txBox="1">
            <a:spLocks/>
          </p:cNvSpPr>
          <p:nvPr/>
        </p:nvSpPr>
        <p:spPr>
          <a:xfrm>
            <a:off x="2648095" y="2938129"/>
            <a:ext cx="8633949" cy="1565624"/>
          </a:xfrm>
          <a:prstGeom prst="rect">
            <a:avLst/>
          </a:prstGeom>
        </p:spPr>
        <p:txBody>
          <a:bodyPr vert="horz" lIns="0" tIns="45720" rIns="91440" bIns="45720" rtlCol="0">
            <a:normAutofit/>
          </a:bodyPr>
          <a:lstStyle>
            <a:lvl1pPr marL="0" indent="0" algn="l" defTabSz="914400" rtl="0" eaLnBrk="1" latinLnBrk="0" hangingPunct="1">
              <a:lnSpc>
                <a:spcPct val="130000"/>
              </a:lnSpc>
              <a:spcBef>
                <a:spcPts val="0"/>
              </a:spcBef>
              <a:buFont typeface="Arial" panose="020B0604020202020204" pitchFamily="34" charset="0"/>
              <a:buNone/>
              <a:defRPr sz="2000" kern="1200">
                <a:solidFill>
                  <a:schemeClr val="tx1">
                    <a:lumMod val="75000"/>
                    <a:lumOff val="25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kumimoji="1" lang="zh-CN" altLang="en-US"/>
          </a:p>
        </p:txBody>
      </p:sp>
      <p:cxnSp>
        <p:nvCxnSpPr>
          <p:cNvPr id="10" name="直线连接符 35">
            <a:extLst>
              <a:ext uri="{FF2B5EF4-FFF2-40B4-BE49-F238E27FC236}">
                <a16:creationId xmlns="" xmlns:a16="http://schemas.microsoft.com/office/drawing/2014/main" id="{52600A8F-C22B-4857-BDC6-D42F5DB8BD1A}"/>
              </a:ext>
            </a:extLst>
          </p:cNvPr>
          <p:cNvCxnSpPr>
            <a:cxnSpLocks/>
          </p:cNvCxnSpPr>
          <p:nvPr/>
        </p:nvCxnSpPr>
        <p:spPr>
          <a:xfrm flipH="1">
            <a:off x="2648095" y="2822015"/>
            <a:ext cx="8870805" cy="0"/>
          </a:xfrm>
          <a:prstGeom prst="line">
            <a:avLst/>
          </a:prstGeom>
          <a:ln w="6350">
            <a:solidFill>
              <a:schemeClr val="accent6"/>
            </a:solidFill>
          </a:ln>
          <a:effectLst/>
        </p:spPr>
        <p:style>
          <a:lnRef idx="1">
            <a:schemeClr val="accent1"/>
          </a:lnRef>
          <a:fillRef idx="0">
            <a:schemeClr val="accent1"/>
          </a:fillRef>
          <a:effectRef idx="0">
            <a:schemeClr val="accent1"/>
          </a:effectRef>
          <a:fontRef idx="minor">
            <a:schemeClr val="tx1"/>
          </a:fontRef>
        </p:style>
      </p:cxnSp>
      <p:cxnSp>
        <p:nvCxnSpPr>
          <p:cNvPr id="11" name="直线连接符 38">
            <a:extLst>
              <a:ext uri="{FF2B5EF4-FFF2-40B4-BE49-F238E27FC236}">
                <a16:creationId xmlns="" xmlns:a16="http://schemas.microsoft.com/office/drawing/2014/main" id="{41DFDD56-6577-457E-B1B9-8303483C7286}"/>
              </a:ext>
            </a:extLst>
          </p:cNvPr>
          <p:cNvCxnSpPr>
            <a:cxnSpLocks/>
          </p:cNvCxnSpPr>
          <p:nvPr/>
        </p:nvCxnSpPr>
        <p:spPr>
          <a:xfrm flipH="1">
            <a:off x="2648095" y="4608141"/>
            <a:ext cx="8870805" cy="0"/>
          </a:xfrm>
          <a:prstGeom prst="line">
            <a:avLst/>
          </a:prstGeom>
          <a:ln w="6350">
            <a:solidFill>
              <a:schemeClr val="accent6"/>
            </a:solidFill>
          </a:ln>
          <a:effectLst/>
        </p:spPr>
        <p:style>
          <a:lnRef idx="1">
            <a:schemeClr val="accent1"/>
          </a:lnRef>
          <a:fillRef idx="0">
            <a:schemeClr val="accent1"/>
          </a:fillRef>
          <a:effectRef idx="0">
            <a:schemeClr val="accent1"/>
          </a:effectRef>
          <a:fontRef idx="minor">
            <a:schemeClr val="tx1"/>
          </a:fontRef>
        </p:style>
      </p:cxnSp>
      <p:sp>
        <p:nvSpPr>
          <p:cNvPr id="12" name="文本框 11">
            <a:extLst>
              <a:ext uri="{FF2B5EF4-FFF2-40B4-BE49-F238E27FC236}">
                <a16:creationId xmlns="" xmlns:a16="http://schemas.microsoft.com/office/drawing/2014/main" id="{964C9619-6346-459F-A46B-EF661ED28BE9}"/>
              </a:ext>
            </a:extLst>
          </p:cNvPr>
          <p:cNvSpPr txBox="1"/>
          <p:nvPr/>
        </p:nvSpPr>
        <p:spPr>
          <a:xfrm>
            <a:off x="2754773" y="1325164"/>
            <a:ext cx="1996131" cy="497316"/>
          </a:xfrm>
          <a:prstGeom prst="rect">
            <a:avLst/>
          </a:prstGeom>
          <a:noFill/>
        </p:spPr>
        <p:txBody>
          <a:bodyPr wrap="square" lIns="90000" rIns="90000" rtlCol="0" anchor="t" anchorCtr="0">
            <a:normAutofit lnSpcReduction="10000"/>
          </a:bodyPr>
          <a:lstStyle/>
          <a:p>
            <a:pPr>
              <a:lnSpc>
                <a:spcPct val="120000"/>
              </a:lnSpc>
            </a:pPr>
            <a:r>
              <a:rPr kumimoji="1" lang="zh-CN" altLang="en-US" sz="2400" b="1" dirty="0">
                <a:gradFill>
                  <a:gsLst>
                    <a:gs pos="0">
                      <a:schemeClr val="accent1"/>
                    </a:gs>
                    <a:gs pos="100000">
                      <a:schemeClr val="accent2"/>
                    </a:gs>
                  </a:gsLst>
                  <a:lin ang="5400000" scaled="1"/>
                </a:gradFill>
                <a:latin typeface="+mj-ea"/>
                <a:ea typeface="+mj-ea"/>
              </a:rPr>
              <a:t>输入小标题</a:t>
            </a:r>
          </a:p>
        </p:txBody>
      </p:sp>
      <p:cxnSp>
        <p:nvCxnSpPr>
          <p:cNvPr id="13" name="直线连接符 41">
            <a:extLst>
              <a:ext uri="{FF2B5EF4-FFF2-40B4-BE49-F238E27FC236}">
                <a16:creationId xmlns="" xmlns:a16="http://schemas.microsoft.com/office/drawing/2014/main" id="{D3FAB69F-0F67-415D-B39A-2B5E9AF7D8C0}"/>
              </a:ext>
            </a:extLst>
          </p:cNvPr>
          <p:cNvCxnSpPr/>
          <p:nvPr/>
        </p:nvCxnSpPr>
        <p:spPr>
          <a:xfrm>
            <a:off x="2754773" y="1836994"/>
            <a:ext cx="478971"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4" name="直线连接符 44">
            <a:extLst>
              <a:ext uri="{FF2B5EF4-FFF2-40B4-BE49-F238E27FC236}">
                <a16:creationId xmlns="" xmlns:a16="http://schemas.microsoft.com/office/drawing/2014/main" id="{499BBD2A-DA37-4E70-BBB0-E08EEDF55620}"/>
              </a:ext>
            </a:extLst>
          </p:cNvPr>
          <p:cNvCxnSpPr/>
          <p:nvPr/>
        </p:nvCxnSpPr>
        <p:spPr>
          <a:xfrm>
            <a:off x="3222657" y="3619213"/>
            <a:ext cx="478971"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5" name="直线连接符 47">
            <a:extLst>
              <a:ext uri="{FF2B5EF4-FFF2-40B4-BE49-F238E27FC236}">
                <a16:creationId xmlns="" xmlns:a16="http://schemas.microsoft.com/office/drawing/2014/main" id="{9C8E630D-1421-49A9-90CA-08CB99A8ABEC}"/>
              </a:ext>
            </a:extLst>
          </p:cNvPr>
          <p:cNvCxnSpPr/>
          <p:nvPr/>
        </p:nvCxnSpPr>
        <p:spPr>
          <a:xfrm>
            <a:off x="2648093" y="5402649"/>
            <a:ext cx="478971" cy="0"/>
          </a:xfrm>
          <a:prstGeom prst="line">
            <a:avLst/>
          </a:prstGeom>
          <a:ln w="25400">
            <a:solidFill>
              <a:schemeClr val="accent1"/>
            </a:solidFill>
          </a:ln>
        </p:spPr>
        <p:style>
          <a:lnRef idx="1">
            <a:schemeClr val="accent1"/>
          </a:lnRef>
          <a:fillRef idx="0">
            <a:schemeClr val="accent1"/>
          </a:fillRef>
          <a:effectRef idx="0">
            <a:schemeClr val="accent1"/>
          </a:effectRef>
          <a:fontRef idx="minor">
            <a:schemeClr val="tx1"/>
          </a:fontRef>
        </p:style>
      </p:cxnSp>
      <p:sp>
        <p:nvSpPr>
          <p:cNvPr id="16" name="椭圆 15">
            <a:extLst>
              <a:ext uri="{FF2B5EF4-FFF2-40B4-BE49-F238E27FC236}">
                <a16:creationId xmlns="" xmlns:a16="http://schemas.microsoft.com/office/drawing/2014/main" id="{ED472BCF-4CEA-4C41-825E-2F5CF0613621}"/>
              </a:ext>
            </a:extLst>
          </p:cNvPr>
          <p:cNvSpPr/>
          <p:nvPr/>
        </p:nvSpPr>
        <p:spPr>
          <a:xfrm>
            <a:off x="-1742351" y="1782588"/>
            <a:ext cx="3908322" cy="3908322"/>
          </a:xfrm>
          <a:prstGeom prst="ellipse">
            <a:avLst/>
          </a:prstGeom>
          <a:solidFill>
            <a:schemeClr val="bg1">
              <a:alpha val="88000"/>
            </a:schemeClr>
          </a:solidFill>
          <a:ln>
            <a:solidFill>
              <a:schemeClr val="accent2"/>
            </a:solid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80000" tIns="180000" rIns="180000" bIns="180000" numCol="1" spcCol="0" rtlCol="0" fromWordArt="0" anchor="t" anchorCtr="0" forceAA="0" compatLnSpc="1">
            <a:prstTxWarp prst="textNoShape">
              <a:avLst/>
            </a:prstTxWarp>
            <a:normAutofit/>
          </a:bodyPr>
          <a:lstStyle/>
          <a:p>
            <a:pPr algn="l">
              <a:lnSpc>
                <a:spcPct val="130000"/>
              </a:lnSpc>
            </a:pPr>
            <a:endParaRPr kumimoji="1" lang="zh-CN" altLang="en-US" sz="2000" dirty="0">
              <a:solidFill>
                <a:schemeClr val="tx1">
                  <a:lumMod val="75000"/>
                  <a:lumOff val="25000"/>
                </a:schemeClr>
              </a:solidFill>
            </a:endParaRPr>
          </a:p>
        </p:txBody>
      </p:sp>
      <p:sp>
        <p:nvSpPr>
          <p:cNvPr id="17" name="矩形 16">
            <a:extLst>
              <a:ext uri="{FF2B5EF4-FFF2-40B4-BE49-F238E27FC236}">
                <a16:creationId xmlns="" xmlns:a16="http://schemas.microsoft.com/office/drawing/2014/main" id="{6C6BED6C-A12C-4EA8-9036-94D0F9B71D56}"/>
              </a:ext>
            </a:extLst>
          </p:cNvPr>
          <p:cNvSpPr/>
          <p:nvPr/>
        </p:nvSpPr>
        <p:spPr>
          <a:xfrm>
            <a:off x="123129" y="3717202"/>
            <a:ext cx="1980029" cy="954107"/>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请输入你的</a:t>
            </a:r>
            <a:endParaRPr lang="en-US" altLang="zh-CN" sz="2800" b="1" dirty="0">
              <a:solidFill>
                <a:schemeClr val="tx1">
                  <a:lumMod val="85000"/>
                  <a:lumOff val="15000"/>
                </a:schemeClr>
              </a:solidFill>
              <a:latin typeface="+mj-ea"/>
              <a:ea typeface="+mj-ea"/>
            </a:endParaRPr>
          </a:p>
          <a:p>
            <a:pPr algn="ctr"/>
            <a:r>
              <a:rPr lang="zh-CN" altLang="en-US" sz="2800" b="1" dirty="0">
                <a:solidFill>
                  <a:schemeClr val="tx1">
                    <a:lumMod val="85000"/>
                    <a:lumOff val="15000"/>
                  </a:schemeClr>
                </a:solidFill>
                <a:latin typeface="+mj-ea"/>
                <a:ea typeface="+mj-ea"/>
              </a:rPr>
              <a:t>标题</a:t>
            </a:r>
          </a:p>
        </p:txBody>
      </p:sp>
      <p:sp>
        <p:nvSpPr>
          <p:cNvPr id="18" name="文本占位符 2">
            <a:extLst>
              <a:ext uri="{FF2B5EF4-FFF2-40B4-BE49-F238E27FC236}">
                <a16:creationId xmlns="" xmlns:a16="http://schemas.microsoft.com/office/drawing/2014/main" id="{03FC3DA1-22F6-4B22-B9A3-B55576C2A10F}"/>
              </a:ext>
            </a:extLst>
          </p:cNvPr>
          <p:cNvSpPr txBox="1">
            <a:spLocks/>
          </p:cNvSpPr>
          <p:nvPr/>
        </p:nvSpPr>
        <p:spPr>
          <a:xfrm>
            <a:off x="3127064" y="3740030"/>
            <a:ext cx="8501055" cy="876655"/>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20000"/>
              </a:lnSpc>
              <a:spcBef>
                <a:spcPts val="0"/>
              </a:spcBef>
              <a:spcAft>
                <a:spcPts val="600"/>
              </a:spcAft>
              <a:buNone/>
            </a:pPr>
            <a:r>
              <a:rPr kumimoji="1" lang="zh-CN" altLang="en-US" sz="14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请在这里输入你的内容请在这里输入你的内容请在这里输入你的内容请在这里输入你的内容请在这里输入你的内容请在这里输入你的内容</a:t>
            </a:r>
          </a:p>
        </p:txBody>
      </p:sp>
      <p:sp>
        <p:nvSpPr>
          <p:cNvPr id="19" name="文本占位符 2">
            <a:extLst>
              <a:ext uri="{FF2B5EF4-FFF2-40B4-BE49-F238E27FC236}">
                <a16:creationId xmlns="" xmlns:a16="http://schemas.microsoft.com/office/drawing/2014/main" id="{0D4CA9D0-13CF-4916-8C04-1C41F4844DAB}"/>
              </a:ext>
            </a:extLst>
          </p:cNvPr>
          <p:cNvSpPr txBox="1">
            <a:spLocks/>
          </p:cNvSpPr>
          <p:nvPr/>
        </p:nvSpPr>
        <p:spPr>
          <a:xfrm>
            <a:off x="2556652" y="5546352"/>
            <a:ext cx="8962248" cy="915506"/>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lgn="just">
              <a:lnSpc>
                <a:spcPct val="120000"/>
              </a:lnSpc>
              <a:spcBef>
                <a:spcPts val="0"/>
              </a:spcBef>
              <a:spcAft>
                <a:spcPts val="600"/>
              </a:spcAft>
              <a:buNone/>
            </a:pPr>
            <a:r>
              <a:rPr kumimoji="1" lang="zh-CN" altLang="en-US" sz="14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请在这里输入你的内容请在这里输入你的内容请在这里输入你的内容请在这里输入你的内容请在这里输入你的内容请在这里输入你的内容</a:t>
            </a:r>
            <a:endParaRPr kumimoji="1" lang="en-US" altLang="zh-CN" sz="1400" spc="120"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20" name="文本框 19">
            <a:extLst>
              <a:ext uri="{FF2B5EF4-FFF2-40B4-BE49-F238E27FC236}">
                <a16:creationId xmlns="" xmlns:a16="http://schemas.microsoft.com/office/drawing/2014/main" id="{6505D2D7-A812-4920-9EEE-6E4E1F2ED25E}"/>
              </a:ext>
            </a:extLst>
          </p:cNvPr>
          <p:cNvSpPr txBox="1"/>
          <p:nvPr/>
        </p:nvSpPr>
        <p:spPr>
          <a:xfrm>
            <a:off x="3196264" y="3107382"/>
            <a:ext cx="1996131" cy="497316"/>
          </a:xfrm>
          <a:prstGeom prst="rect">
            <a:avLst/>
          </a:prstGeom>
          <a:noFill/>
        </p:spPr>
        <p:txBody>
          <a:bodyPr wrap="square" lIns="90000" rIns="90000" rtlCol="0" anchor="t" anchorCtr="0">
            <a:normAutofit lnSpcReduction="10000"/>
          </a:bodyPr>
          <a:lstStyle/>
          <a:p>
            <a:pPr>
              <a:lnSpc>
                <a:spcPct val="120000"/>
              </a:lnSpc>
            </a:pPr>
            <a:r>
              <a:rPr kumimoji="1" lang="zh-CN" altLang="en-US" sz="2400" b="1" dirty="0">
                <a:gradFill>
                  <a:gsLst>
                    <a:gs pos="0">
                      <a:schemeClr val="accent1"/>
                    </a:gs>
                    <a:gs pos="100000">
                      <a:schemeClr val="accent2"/>
                    </a:gs>
                  </a:gsLst>
                  <a:lin ang="5400000" scaled="1"/>
                </a:gradFill>
                <a:latin typeface="+mj-ea"/>
                <a:ea typeface="+mj-ea"/>
              </a:rPr>
              <a:t>输入小标题</a:t>
            </a:r>
          </a:p>
        </p:txBody>
      </p:sp>
      <p:sp>
        <p:nvSpPr>
          <p:cNvPr id="21" name="文本框 20">
            <a:extLst>
              <a:ext uri="{FF2B5EF4-FFF2-40B4-BE49-F238E27FC236}">
                <a16:creationId xmlns="" xmlns:a16="http://schemas.microsoft.com/office/drawing/2014/main" id="{3EE33905-A5B7-49D2-9EE5-165A7C2FA225}"/>
              </a:ext>
            </a:extLst>
          </p:cNvPr>
          <p:cNvSpPr txBox="1"/>
          <p:nvPr/>
        </p:nvSpPr>
        <p:spPr>
          <a:xfrm>
            <a:off x="2660642" y="4874548"/>
            <a:ext cx="1996131" cy="497316"/>
          </a:xfrm>
          <a:prstGeom prst="rect">
            <a:avLst/>
          </a:prstGeom>
          <a:noFill/>
        </p:spPr>
        <p:txBody>
          <a:bodyPr wrap="square" lIns="90000" rIns="90000" rtlCol="0" anchor="t" anchorCtr="0">
            <a:normAutofit lnSpcReduction="10000"/>
          </a:bodyPr>
          <a:lstStyle/>
          <a:p>
            <a:pPr>
              <a:lnSpc>
                <a:spcPct val="120000"/>
              </a:lnSpc>
            </a:pPr>
            <a:r>
              <a:rPr kumimoji="1" lang="zh-CN" altLang="en-US" sz="2400" b="1" dirty="0">
                <a:gradFill>
                  <a:gsLst>
                    <a:gs pos="0">
                      <a:schemeClr val="accent1"/>
                    </a:gs>
                    <a:gs pos="100000">
                      <a:schemeClr val="accent2"/>
                    </a:gs>
                  </a:gsLst>
                  <a:lin ang="5400000" scaled="1"/>
                </a:gradFill>
                <a:latin typeface="+mj-ea"/>
                <a:ea typeface="+mj-ea"/>
              </a:rPr>
              <a:t>输入小标题</a:t>
            </a:r>
          </a:p>
        </p:txBody>
      </p:sp>
      <p:sp>
        <p:nvSpPr>
          <p:cNvPr id="22" name="矩形 21">
            <a:extLst>
              <a:ext uri="{FF2B5EF4-FFF2-40B4-BE49-F238E27FC236}">
                <a16:creationId xmlns="" xmlns:a16="http://schemas.microsoft.com/office/drawing/2014/main" id="{BBF0EB78-86E1-4105-A769-2CAFA31B0ED9}"/>
              </a:ext>
            </a:extLst>
          </p:cNvPr>
          <p:cNvSpPr/>
          <p:nvPr/>
        </p:nvSpPr>
        <p:spPr>
          <a:xfrm>
            <a:off x="379610" y="3121686"/>
            <a:ext cx="1467068" cy="400110"/>
          </a:xfrm>
          <a:prstGeom prst="rect">
            <a:avLst/>
          </a:prstGeom>
        </p:spPr>
        <p:txBody>
          <a:bodyPr wrap="none">
            <a:spAutoFit/>
          </a:bodyPr>
          <a:lstStyle/>
          <a:p>
            <a:pPr algn="ctr"/>
            <a:r>
              <a:rPr lang="zh-CN" altLang="en-US" sz="2000" dirty="0">
                <a:solidFill>
                  <a:schemeClr val="tx1">
                    <a:lumMod val="85000"/>
                    <a:lumOff val="15000"/>
                  </a:schemeClr>
                </a:solidFill>
                <a:latin typeface="+mj-ea"/>
                <a:ea typeface="+mj-ea"/>
              </a:rPr>
              <a:t>请输入内容</a:t>
            </a:r>
          </a:p>
        </p:txBody>
      </p:sp>
      <p:sp>
        <p:nvSpPr>
          <p:cNvPr id="23" name="乘号 22">
            <a:extLst>
              <a:ext uri="{FF2B5EF4-FFF2-40B4-BE49-F238E27FC236}">
                <a16:creationId xmlns="" xmlns:a16="http://schemas.microsoft.com/office/drawing/2014/main" id="{C4B5C312-31EE-4332-AE55-DC58F85714BC}"/>
              </a:ext>
            </a:extLst>
          </p:cNvPr>
          <p:cNvSpPr/>
          <p:nvPr/>
        </p:nvSpPr>
        <p:spPr>
          <a:xfrm>
            <a:off x="945068" y="3451427"/>
            <a:ext cx="336144" cy="336144"/>
          </a:xfrm>
          <a:prstGeom prst="mathMultiply">
            <a:avLst>
              <a:gd name="adj1" fmla="val 0"/>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654969448"/>
      </p:ext>
    </p:extLst>
  </p:cSld>
  <p:clrMapOvr>
    <a:masterClrMapping/>
  </p:clrMapOvr>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B269E97C-4443-4D0E-93AD-C1FE542E9F3C}"/>
              </a:ext>
            </a:extLst>
          </p:cNvPr>
          <p:cNvSpPr>
            <a:spLocks noGrp="1"/>
          </p:cNvSpPr>
          <p:nvPr>
            <p:ph type="body" sz="quarter" idx="10"/>
          </p:nvPr>
        </p:nvSpPr>
        <p:spPr/>
        <p:txBody>
          <a:bodyPr/>
          <a:lstStyle/>
          <a:p>
            <a:r>
              <a:rPr lang="zh-CN" altLang="en-US" dirty="0"/>
              <a:t>请输入你的标题</a:t>
            </a:r>
          </a:p>
        </p:txBody>
      </p:sp>
      <p:sp>
        <p:nvSpPr>
          <p:cNvPr id="3" name="矩形: 圆角 2">
            <a:extLst>
              <a:ext uri="{FF2B5EF4-FFF2-40B4-BE49-F238E27FC236}">
                <a16:creationId xmlns="" xmlns:a16="http://schemas.microsoft.com/office/drawing/2014/main" id="{D5034C68-DBDA-4C57-A0AA-0240D24653EB}"/>
              </a:ext>
            </a:extLst>
          </p:cNvPr>
          <p:cNvSpPr/>
          <p:nvPr/>
        </p:nvSpPr>
        <p:spPr>
          <a:xfrm>
            <a:off x="779937" y="1292438"/>
            <a:ext cx="10644856" cy="967556"/>
          </a:xfrm>
          <a:prstGeom prst="roundRect">
            <a:avLst>
              <a:gd name="adj" fmla="val 3398"/>
            </a:avLst>
          </a:prstGeom>
          <a:solidFill>
            <a:schemeClr val="bg1">
              <a:lumMod val="95000"/>
            </a:schemeClr>
          </a:solidFill>
          <a:ln w="6350">
            <a:gradFill>
              <a:gsLst>
                <a:gs pos="100000">
                  <a:schemeClr val="accent2"/>
                </a:gs>
                <a:gs pos="0">
                  <a:schemeClr val="accent1"/>
                </a:gs>
              </a:gsLst>
              <a:lin ang="2700000" scaled="0"/>
            </a:gradFill>
          </a:ln>
          <a:effectLst>
            <a:outerShdw blurRad="571500" dist="25400" dir="5400000" algn="t" rotWithShape="0">
              <a:schemeClr val="tx1">
                <a:alpha val="1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 name="矩形: 圆角 3">
            <a:extLst>
              <a:ext uri="{FF2B5EF4-FFF2-40B4-BE49-F238E27FC236}">
                <a16:creationId xmlns="" xmlns:a16="http://schemas.microsoft.com/office/drawing/2014/main" id="{9551A616-52F4-4980-B955-5D34D61F9AC2}"/>
              </a:ext>
            </a:extLst>
          </p:cNvPr>
          <p:cNvSpPr/>
          <p:nvPr/>
        </p:nvSpPr>
        <p:spPr>
          <a:xfrm>
            <a:off x="4354587" y="2338086"/>
            <a:ext cx="3491122" cy="3980747"/>
          </a:xfrm>
          <a:prstGeom prst="roundRect">
            <a:avLst>
              <a:gd name="adj" fmla="val 1250"/>
            </a:avLst>
          </a:prstGeom>
          <a:solidFill>
            <a:schemeClr val="bg1">
              <a:lumMod val="95000"/>
            </a:schemeClr>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5" name="矩形: 圆角 4">
            <a:extLst>
              <a:ext uri="{FF2B5EF4-FFF2-40B4-BE49-F238E27FC236}">
                <a16:creationId xmlns="" xmlns:a16="http://schemas.microsoft.com/office/drawing/2014/main" id="{F715D29A-A209-421C-B61E-A575F973F879}"/>
              </a:ext>
            </a:extLst>
          </p:cNvPr>
          <p:cNvSpPr/>
          <p:nvPr/>
        </p:nvSpPr>
        <p:spPr>
          <a:xfrm>
            <a:off x="7929237" y="2337140"/>
            <a:ext cx="3491122" cy="3980747"/>
          </a:xfrm>
          <a:prstGeom prst="roundRect">
            <a:avLst>
              <a:gd name="adj" fmla="val 1250"/>
            </a:avLst>
          </a:prstGeom>
          <a:solidFill>
            <a:schemeClr val="bg1">
              <a:lumMod val="95000"/>
            </a:schemeClr>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 name="矩形: 圆角 5">
            <a:extLst>
              <a:ext uri="{FF2B5EF4-FFF2-40B4-BE49-F238E27FC236}">
                <a16:creationId xmlns="" xmlns:a16="http://schemas.microsoft.com/office/drawing/2014/main" id="{18F0AE0B-C9E4-4794-A038-AA3BCD64F848}"/>
              </a:ext>
            </a:extLst>
          </p:cNvPr>
          <p:cNvSpPr/>
          <p:nvPr/>
        </p:nvSpPr>
        <p:spPr>
          <a:xfrm>
            <a:off x="779936" y="2338086"/>
            <a:ext cx="3491122" cy="3979802"/>
          </a:xfrm>
          <a:prstGeom prst="roundRect">
            <a:avLst>
              <a:gd name="adj" fmla="val 1250"/>
            </a:avLst>
          </a:prstGeom>
          <a:solidFill>
            <a:schemeClr val="bg1">
              <a:lumMod val="95000"/>
            </a:schemeClr>
          </a:solidFill>
          <a:ln w="0">
            <a:gradFill>
              <a:gsLst>
                <a:gs pos="100000">
                  <a:schemeClr val="accent2"/>
                </a:gs>
                <a:gs pos="0">
                  <a:schemeClr val="accent1"/>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7" name="文本占位符 2">
            <a:extLst>
              <a:ext uri="{FF2B5EF4-FFF2-40B4-BE49-F238E27FC236}">
                <a16:creationId xmlns="" xmlns:a16="http://schemas.microsoft.com/office/drawing/2014/main" id="{92B576A6-4497-415F-9B1A-BB1DFD13042B}"/>
              </a:ext>
            </a:extLst>
          </p:cNvPr>
          <p:cNvSpPr txBox="1">
            <a:spLocks/>
          </p:cNvSpPr>
          <p:nvPr/>
        </p:nvSpPr>
        <p:spPr>
          <a:xfrm>
            <a:off x="955543" y="3534744"/>
            <a:ext cx="3131613" cy="2138662"/>
          </a:xfrm>
          <a:prstGeom prst="rect">
            <a:avLst/>
          </a:prstGeom>
        </p:spPr>
        <p:txBody>
          <a:bodyPr wrap="square">
            <a:spAutoFit/>
          </a:bodyPr>
          <a:lstStyle>
            <a:defPPr>
              <a:defRPr lang="zh-CN"/>
            </a:defPPr>
            <a:lvl1pPr>
              <a:lnSpc>
                <a:spcPct val="120000"/>
              </a:lnSpc>
              <a:defRPr sz="1400" spc="120">
                <a:solidFill>
                  <a:schemeClr val="tx1">
                    <a:lumMod val="85000"/>
                    <a:lumOff val="15000"/>
                  </a:schemeClr>
                </a:solidFill>
                <a:latin typeface="思源黑体 CN Normal" panose="020B0400000000000000" pitchFamily="34" charset="-122"/>
                <a:ea typeface="思源黑体 CN Normal" panose="020B0400000000000000" pitchFamily="34" charset="-122"/>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r>
              <a:rPr lang="zh-CN" altLang="en-US" dirty="0">
                <a:latin typeface="+mn-ea"/>
                <a:ea typeface="+mn-ea"/>
              </a:rPr>
              <a:t>请在这里输入你的内容请在这里输入你的内容请在这里输入你的内容请在这里输入你的内容请在这里输入你的内容请在这里输入你的内容请在这里输入你的内容请在这里输入你的内容请在这里输入你的内容请在这里输入你的内容请在这里输入你的内容请在这里输入你的内容</a:t>
            </a:r>
          </a:p>
        </p:txBody>
      </p:sp>
      <p:sp>
        <p:nvSpPr>
          <p:cNvPr id="8" name="文本框 7">
            <a:extLst>
              <a:ext uri="{FF2B5EF4-FFF2-40B4-BE49-F238E27FC236}">
                <a16:creationId xmlns="" xmlns:a16="http://schemas.microsoft.com/office/drawing/2014/main" id="{5ED4B32B-E8BF-4420-B4A4-68393CE7FF35}"/>
              </a:ext>
            </a:extLst>
          </p:cNvPr>
          <p:cNvSpPr txBox="1"/>
          <p:nvPr/>
        </p:nvSpPr>
        <p:spPr>
          <a:xfrm>
            <a:off x="1049738" y="2903391"/>
            <a:ext cx="1647163" cy="497316"/>
          </a:xfrm>
          <a:prstGeom prst="rect">
            <a:avLst/>
          </a:prstGeom>
          <a:noFill/>
        </p:spPr>
        <p:txBody>
          <a:bodyPr wrap="square" lIns="0" rIns="0" rtlCol="0" anchor="ctr" anchorCtr="0">
            <a:normAutofit/>
          </a:bodyPr>
          <a:lstStyle/>
          <a:p>
            <a:pPr>
              <a:lnSpc>
                <a:spcPct val="120000"/>
              </a:lnSpc>
            </a:pPr>
            <a:r>
              <a:rPr kumimoji="1" lang="zh-CN" altLang="en-US" sz="2000" b="1" dirty="0">
                <a:gradFill>
                  <a:gsLst>
                    <a:gs pos="0">
                      <a:schemeClr val="accent1"/>
                    </a:gs>
                    <a:gs pos="100000">
                      <a:schemeClr val="accent2"/>
                    </a:gs>
                  </a:gsLst>
                  <a:lin ang="2700000" scaled="0"/>
                </a:gradFill>
                <a:latin typeface="+mj-ea"/>
                <a:ea typeface="+mj-ea"/>
              </a:rPr>
              <a:t>输入标题</a:t>
            </a:r>
          </a:p>
        </p:txBody>
      </p:sp>
      <p:sp>
        <p:nvSpPr>
          <p:cNvPr id="9" name="矩形 8">
            <a:extLst>
              <a:ext uri="{FF2B5EF4-FFF2-40B4-BE49-F238E27FC236}">
                <a16:creationId xmlns="" xmlns:a16="http://schemas.microsoft.com/office/drawing/2014/main" id="{BA9C2F84-2A8C-4E4D-82C2-42EBB503501E}"/>
              </a:ext>
            </a:extLst>
          </p:cNvPr>
          <p:cNvSpPr/>
          <p:nvPr/>
        </p:nvSpPr>
        <p:spPr>
          <a:xfrm>
            <a:off x="4310662" y="1593311"/>
            <a:ext cx="3570677" cy="523220"/>
          </a:xfrm>
          <a:prstGeom prst="rect">
            <a:avLst/>
          </a:prstGeom>
        </p:spPr>
        <p:txBody>
          <a:bodyPr wrap="square">
            <a:spAutoFit/>
          </a:bodyPr>
          <a:lstStyle/>
          <a:p>
            <a:pPr algn="ctr"/>
            <a:r>
              <a:rPr lang="zh-CN" altLang="en-US" sz="2800" b="1" dirty="0">
                <a:solidFill>
                  <a:schemeClr val="tx1">
                    <a:lumMod val="85000"/>
                    <a:lumOff val="15000"/>
                  </a:schemeClr>
                </a:solidFill>
                <a:latin typeface="+mj-ea"/>
                <a:ea typeface="+mj-ea"/>
              </a:rPr>
              <a:t>在这里输入你的标题</a:t>
            </a:r>
          </a:p>
        </p:txBody>
      </p:sp>
      <p:sp>
        <p:nvSpPr>
          <p:cNvPr id="12" name="文本框 11">
            <a:extLst>
              <a:ext uri="{FF2B5EF4-FFF2-40B4-BE49-F238E27FC236}">
                <a16:creationId xmlns="" xmlns:a16="http://schemas.microsoft.com/office/drawing/2014/main" id="{06C5E78F-D9AC-4EE0-B8EB-DB5A1DA36E7A}"/>
              </a:ext>
            </a:extLst>
          </p:cNvPr>
          <p:cNvSpPr txBox="1"/>
          <p:nvPr/>
        </p:nvSpPr>
        <p:spPr>
          <a:xfrm>
            <a:off x="4648629" y="2903391"/>
            <a:ext cx="2777926" cy="497316"/>
          </a:xfrm>
          <a:prstGeom prst="rect">
            <a:avLst/>
          </a:prstGeom>
          <a:noFill/>
        </p:spPr>
        <p:txBody>
          <a:bodyPr wrap="square" lIns="0" rIns="0" rtlCol="0" anchor="ctr" anchorCtr="0">
            <a:normAutofit/>
          </a:bodyPr>
          <a:lstStyle/>
          <a:p>
            <a:pPr>
              <a:lnSpc>
                <a:spcPct val="120000"/>
              </a:lnSpc>
            </a:pPr>
            <a:r>
              <a:rPr kumimoji="1" lang="zh-CN" altLang="en-US" sz="2000" b="1" dirty="0">
                <a:gradFill>
                  <a:gsLst>
                    <a:gs pos="0">
                      <a:schemeClr val="accent1"/>
                    </a:gs>
                    <a:gs pos="100000">
                      <a:schemeClr val="accent2"/>
                    </a:gs>
                  </a:gsLst>
                  <a:lin ang="2700000" scaled="0"/>
                </a:gradFill>
                <a:latin typeface="+mj-ea"/>
                <a:ea typeface="+mj-ea"/>
              </a:rPr>
              <a:t>输入标题</a:t>
            </a:r>
          </a:p>
        </p:txBody>
      </p:sp>
      <p:sp>
        <p:nvSpPr>
          <p:cNvPr id="13" name="文本框 12">
            <a:extLst>
              <a:ext uri="{FF2B5EF4-FFF2-40B4-BE49-F238E27FC236}">
                <a16:creationId xmlns="" xmlns:a16="http://schemas.microsoft.com/office/drawing/2014/main" id="{766EA43F-50DC-450E-8937-D4C08A86A48C}"/>
              </a:ext>
            </a:extLst>
          </p:cNvPr>
          <p:cNvSpPr txBox="1"/>
          <p:nvPr/>
        </p:nvSpPr>
        <p:spPr>
          <a:xfrm>
            <a:off x="8205297" y="2903391"/>
            <a:ext cx="1492556" cy="497316"/>
          </a:xfrm>
          <a:prstGeom prst="rect">
            <a:avLst/>
          </a:prstGeom>
          <a:noFill/>
        </p:spPr>
        <p:txBody>
          <a:bodyPr wrap="square" lIns="0" rIns="0" rtlCol="0" anchor="ctr" anchorCtr="0">
            <a:normAutofit/>
          </a:bodyPr>
          <a:lstStyle/>
          <a:p>
            <a:pPr>
              <a:lnSpc>
                <a:spcPct val="120000"/>
              </a:lnSpc>
            </a:pPr>
            <a:r>
              <a:rPr kumimoji="1" lang="zh-CN" altLang="en-US" sz="2000" b="1" dirty="0">
                <a:gradFill>
                  <a:gsLst>
                    <a:gs pos="0">
                      <a:schemeClr val="accent1"/>
                    </a:gs>
                    <a:gs pos="100000">
                      <a:schemeClr val="accent2"/>
                    </a:gs>
                  </a:gsLst>
                  <a:lin ang="2700000" scaled="0"/>
                </a:gradFill>
                <a:latin typeface="+mj-ea"/>
                <a:ea typeface="+mj-ea"/>
              </a:rPr>
              <a:t>输入标题</a:t>
            </a:r>
          </a:p>
        </p:txBody>
      </p:sp>
      <p:sp>
        <p:nvSpPr>
          <p:cNvPr id="14" name="文本框 13">
            <a:extLst>
              <a:ext uri="{FF2B5EF4-FFF2-40B4-BE49-F238E27FC236}">
                <a16:creationId xmlns="" xmlns:a16="http://schemas.microsoft.com/office/drawing/2014/main" id="{7A3D31F7-EDEC-47E7-8CF2-B934E3106A84}"/>
              </a:ext>
            </a:extLst>
          </p:cNvPr>
          <p:cNvSpPr txBox="1"/>
          <p:nvPr/>
        </p:nvSpPr>
        <p:spPr>
          <a:xfrm>
            <a:off x="940826" y="2536393"/>
            <a:ext cx="823582" cy="584775"/>
          </a:xfrm>
          <a:prstGeom prst="rect">
            <a:avLst/>
          </a:prstGeom>
          <a:noFill/>
        </p:spPr>
        <p:txBody>
          <a:bodyPr wrap="square" rtlCol="0">
            <a:spAutoFit/>
          </a:bodyPr>
          <a:lstStyle/>
          <a:p>
            <a:r>
              <a:rPr lang="en-US" altLang="zh-CN" sz="3200" b="1" dirty="0">
                <a:gradFill>
                  <a:gsLst>
                    <a:gs pos="0">
                      <a:schemeClr val="accent1"/>
                    </a:gs>
                    <a:gs pos="100000">
                      <a:schemeClr val="accent2"/>
                    </a:gs>
                  </a:gsLst>
                  <a:lin ang="2700000" scaled="0"/>
                </a:gradFill>
                <a:ea typeface="思源宋体 CN Heavy" panose="02020900000000000000" pitchFamily="18" charset="-122"/>
              </a:rPr>
              <a:t>01</a:t>
            </a:r>
            <a:endParaRPr lang="zh-CN" altLang="en-US" sz="3200" b="1" dirty="0">
              <a:gradFill>
                <a:gsLst>
                  <a:gs pos="0">
                    <a:schemeClr val="accent1"/>
                  </a:gs>
                  <a:gs pos="100000">
                    <a:schemeClr val="accent2"/>
                  </a:gs>
                </a:gsLst>
                <a:lin ang="2700000" scaled="0"/>
              </a:gradFill>
              <a:ea typeface="思源宋体 CN Heavy" panose="02020900000000000000" pitchFamily="18" charset="-122"/>
            </a:endParaRPr>
          </a:p>
        </p:txBody>
      </p:sp>
      <p:sp>
        <p:nvSpPr>
          <p:cNvPr id="15" name="文本框 14">
            <a:extLst>
              <a:ext uri="{FF2B5EF4-FFF2-40B4-BE49-F238E27FC236}">
                <a16:creationId xmlns="" xmlns:a16="http://schemas.microsoft.com/office/drawing/2014/main" id="{6A7957E6-8BA7-43AF-8590-8B65CFF277D0}"/>
              </a:ext>
            </a:extLst>
          </p:cNvPr>
          <p:cNvSpPr txBox="1"/>
          <p:nvPr/>
        </p:nvSpPr>
        <p:spPr>
          <a:xfrm>
            <a:off x="4537857" y="2536393"/>
            <a:ext cx="823582" cy="584775"/>
          </a:xfrm>
          <a:prstGeom prst="rect">
            <a:avLst/>
          </a:prstGeom>
          <a:noFill/>
        </p:spPr>
        <p:txBody>
          <a:bodyPr wrap="square" rtlCol="0">
            <a:spAutoFit/>
          </a:bodyPr>
          <a:lstStyle/>
          <a:p>
            <a:r>
              <a:rPr lang="en-US" altLang="zh-CN" sz="3200" b="1" dirty="0">
                <a:gradFill>
                  <a:gsLst>
                    <a:gs pos="0">
                      <a:schemeClr val="accent1"/>
                    </a:gs>
                    <a:gs pos="100000">
                      <a:schemeClr val="accent2"/>
                    </a:gs>
                  </a:gsLst>
                  <a:lin ang="2700000" scaled="0"/>
                </a:gradFill>
                <a:ea typeface="思源宋体 CN Heavy" panose="02020900000000000000" pitchFamily="18" charset="-122"/>
              </a:rPr>
              <a:t>02</a:t>
            </a:r>
            <a:endParaRPr lang="zh-CN" altLang="en-US" sz="3200" b="1" dirty="0">
              <a:gradFill>
                <a:gsLst>
                  <a:gs pos="0">
                    <a:schemeClr val="accent1"/>
                  </a:gs>
                  <a:gs pos="100000">
                    <a:schemeClr val="accent2"/>
                  </a:gs>
                </a:gsLst>
                <a:lin ang="2700000" scaled="0"/>
              </a:gradFill>
              <a:ea typeface="思源宋体 CN Heavy" panose="02020900000000000000" pitchFamily="18" charset="-122"/>
            </a:endParaRPr>
          </a:p>
        </p:txBody>
      </p:sp>
      <p:sp>
        <p:nvSpPr>
          <p:cNvPr id="16" name="文本框 15">
            <a:extLst>
              <a:ext uri="{FF2B5EF4-FFF2-40B4-BE49-F238E27FC236}">
                <a16:creationId xmlns="" xmlns:a16="http://schemas.microsoft.com/office/drawing/2014/main" id="{9B2B94C6-34F2-4007-9513-70DB78DAC296}"/>
              </a:ext>
            </a:extLst>
          </p:cNvPr>
          <p:cNvSpPr txBox="1"/>
          <p:nvPr/>
        </p:nvSpPr>
        <p:spPr>
          <a:xfrm>
            <a:off x="8106479" y="2536393"/>
            <a:ext cx="823582" cy="584775"/>
          </a:xfrm>
          <a:prstGeom prst="rect">
            <a:avLst/>
          </a:prstGeom>
          <a:noFill/>
        </p:spPr>
        <p:txBody>
          <a:bodyPr wrap="square" rtlCol="0">
            <a:spAutoFit/>
          </a:bodyPr>
          <a:lstStyle/>
          <a:p>
            <a:r>
              <a:rPr lang="en-US" altLang="zh-CN" sz="3200" b="1" dirty="0">
                <a:gradFill>
                  <a:gsLst>
                    <a:gs pos="0">
                      <a:schemeClr val="accent1"/>
                    </a:gs>
                    <a:gs pos="100000">
                      <a:schemeClr val="accent2"/>
                    </a:gs>
                  </a:gsLst>
                  <a:lin ang="5400000" scaled="0"/>
                </a:gradFill>
                <a:ea typeface="思源宋体 CN Heavy" panose="02020900000000000000" pitchFamily="18" charset="-122"/>
              </a:rPr>
              <a:t>03</a:t>
            </a:r>
            <a:endParaRPr lang="zh-CN" altLang="en-US" sz="3200" b="1" dirty="0">
              <a:gradFill>
                <a:gsLst>
                  <a:gs pos="0">
                    <a:schemeClr val="accent1"/>
                  </a:gs>
                  <a:gs pos="100000">
                    <a:schemeClr val="accent2"/>
                  </a:gs>
                </a:gsLst>
                <a:lin ang="5400000" scaled="0"/>
              </a:gradFill>
              <a:ea typeface="思源宋体 CN Heavy" panose="02020900000000000000" pitchFamily="18" charset="-122"/>
            </a:endParaRPr>
          </a:p>
        </p:txBody>
      </p:sp>
      <p:cxnSp>
        <p:nvCxnSpPr>
          <p:cNvPr id="17" name="直接连接符 16">
            <a:extLst>
              <a:ext uri="{FF2B5EF4-FFF2-40B4-BE49-F238E27FC236}">
                <a16:creationId xmlns="" xmlns:a16="http://schemas.microsoft.com/office/drawing/2014/main" id="{76141E21-6468-4381-91C6-8319B78F11CA}"/>
              </a:ext>
            </a:extLst>
          </p:cNvPr>
          <p:cNvCxnSpPr/>
          <p:nvPr/>
        </p:nvCxnSpPr>
        <p:spPr>
          <a:xfrm>
            <a:off x="1048520" y="3450062"/>
            <a:ext cx="538052"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30964358-A69B-4F68-ADD0-84508F6A45B9}"/>
              </a:ext>
            </a:extLst>
          </p:cNvPr>
          <p:cNvCxnSpPr/>
          <p:nvPr/>
        </p:nvCxnSpPr>
        <p:spPr>
          <a:xfrm>
            <a:off x="4648629" y="3450062"/>
            <a:ext cx="538052"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0078EF15-FF24-46C0-A4F4-03DE8F3FCAB6}"/>
              </a:ext>
            </a:extLst>
          </p:cNvPr>
          <p:cNvCxnSpPr/>
          <p:nvPr/>
        </p:nvCxnSpPr>
        <p:spPr>
          <a:xfrm>
            <a:off x="8212026" y="3450062"/>
            <a:ext cx="538052"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
        <p:nvSpPr>
          <p:cNvPr id="29" name="文本占位符 2">
            <a:extLst>
              <a:ext uri="{FF2B5EF4-FFF2-40B4-BE49-F238E27FC236}">
                <a16:creationId xmlns="" xmlns:a16="http://schemas.microsoft.com/office/drawing/2014/main" id="{7A668133-1487-412C-9503-685C0A84E747}"/>
              </a:ext>
            </a:extLst>
          </p:cNvPr>
          <p:cNvSpPr txBox="1">
            <a:spLocks/>
          </p:cNvSpPr>
          <p:nvPr/>
        </p:nvSpPr>
        <p:spPr>
          <a:xfrm>
            <a:off x="4557735" y="3534744"/>
            <a:ext cx="3131613" cy="2138662"/>
          </a:xfrm>
          <a:prstGeom prst="rect">
            <a:avLst/>
          </a:prstGeom>
        </p:spPr>
        <p:txBody>
          <a:bodyPr wrap="square">
            <a:spAutoFit/>
          </a:bodyPr>
          <a:lstStyle>
            <a:defPPr>
              <a:defRPr lang="zh-CN"/>
            </a:defPPr>
            <a:lvl1pPr>
              <a:lnSpc>
                <a:spcPct val="120000"/>
              </a:lnSpc>
              <a:defRPr sz="1400" spc="120">
                <a:solidFill>
                  <a:schemeClr val="tx1">
                    <a:lumMod val="85000"/>
                    <a:lumOff val="15000"/>
                  </a:schemeClr>
                </a:solidFill>
                <a:latin typeface="思源黑体 CN Normal" panose="020B0400000000000000" pitchFamily="34" charset="-122"/>
                <a:ea typeface="思源黑体 CN Normal" panose="020B0400000000000000" pitchFamily="34" charset="-122"/>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r>
              <a:rPr lang="zh-CN" altLang="en-US" dirty="0">
                <a:latin typeface="+mn-ea"/>
                <a:ea typeface="+mn-ea"/>
              </a:rPr>
              <a:t>请在这里输入你的内容请在这里输入你的内容请在这里输入你的内容请在这里输入你的内容请在这里输入你的内容请在这里输入你的内容请在这里输入你的内容请在这里输入你的内容请在这里输入你的内容请在这里输入你的内容请在这里输入你的内容请在这里输入你的内容</a:t>
            </a:r>
          </a:p>
        </p:txBody>
      </p:sp>
      <p:sp>
        <p:nvSpPr>
          <p:cNvPr id="30" name="文本占位符 2">
            <a:extLst>
              <a:ext uri="{FF2B5EF4-FFF2-40B4-BE49-F238E27FC236}">
                <a16:creationId xmlns="" xmlns:a16="http://schemas.microsoft.com/office/drawing/2014/main" id="{BD50C12F-34FE-4A0A-A307-D6D18209A8FA}"/>
              </a:ext>
            </a:extLst>
          </p:cNvPr>
          <p:cNvSpPr txBox="1">
            <a:spLocks/>
          </p:cNvSpPr>
          <p:nvPr/>
        </p:nvSpPr>
        <p:spPr>
          <a:xfrm>
            <a:off x="8120171" y="3534744"/>
            <a:ext cx="3131613" cy="2138662"/>
          </a:xfrm>
          <a:prstGeom prst="rect">
            <a:avLst/>
          </a:prstGeom>
        </p:spPr>
        <p:txBody>
          <a:bodyPr wrap="square">
            <a:spAutoFit/>
          </a:bodyPr>
          <a:lstStyle>
            <a:defPPr>
              <a:defRPr lang="zh-CN"/>
            </a:defPPr>
            <a:lvl1pPr>
              <a:lnSpc>
                <a:spcPct val="120000"/>
              </a:lnSpc>
              <a:defRPr sz="1400" spc="120">
                <a:solidFill>
                  <a:schemeClr val="tx1">
                    <a:lumMod val="85000"/>
                    <a:lumOff val="15000"/>
                  </a:schemeClr>
                </a:solidFill>
                <a:latin typeface="思源黑体 CN Normal" panose="020B0400000000000000" pitchFamily="34" charset="-122"/>
                <a:ea typeface="思源黑体 CN Normal" panose="020B0400000000000000" pitchFamily="34" charset="-122"/>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r>
              <a:rPr lang="zh-CN" altLang="en-US" dirty="0">
                <a:latin typeface="+mn-ea"/>
                <a:ea typeface="+mn-ea"/>
              </a:rPr>
              <a:t>请在这里输入你的内容请在这里输入你的内容请在这里输入你的内容请在这里输入你的内容请在这里输入你的内容请在这里输入你的内容请在这里输入你的内容请在这里输入你的内容请在这里输入你的内容请在这里输入你的内容请在这里输入你的内容请在这里输入你的内容</a:t>
            </a:r>
          </a:p>
        </p:txBody>
      </p:sp>
      <p:cxnSp>
        <p:nvCxnSpPr>
          <p:cNvPr id="20" name="直接连接符 19">
            <a:extLst>
              <a:ext uri="{FF2B5EF4-FFF2-40B4-BE49-F238E27FC236}">
                <a16:creationId xmlns="" xmlns:a16="http://schemas.microsoft.com/office/drawing/2014/main" id="{75283331-54AA-4952-AD64-7BB3D64B1CDC}"/>
              </a:ext>
            </a:extLst>
          </p:cNvPr>
          <p:cNvCxnSpPr/>
          <p:nvPr/>
        </p:nvCxnSpPr>
        <p:spPr>
          <a:xfrm>
            <a:off x="5878286" y="1507880"/>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01732550"/>
      </p:ext>
    </p:extLst>
  </p:cSld>
  <p:clrMapOvr>
    <a:masterClrMapping/>
  </p:clrMapOvr>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18CC9F1B-00CA-44F2-B9B5-8B2BFB4FE6C0}"/>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 xmlns:a16="http://schemas.microsoft.com/office/drawing/2014/main" id="{591E5055-2996-4491-8FF5-594569872613}"/>
              </a:ext>
            </a:extLst>
          </p:cNvPr>
          <p:cNvSpPr/>
          <p:nvPr/>
        </p:nvSpPr>
        <p:spPr>
          <a:xfrm>
            <a:off x="1364983" y="2814527"/>
            <a:ext cx="3245488" cy="953723"/>
          </a:xfrm>
          <a:prstGeom prst="rect">
            <a:avLst/>
          </a:prstGeom>
        </p:spPr>
        <p:txBody>
          <a:bodyPr wrap="square">
            <a:spAutoFit/>
          </a:bodyPr>
          <a:lstStyle/>
          <a:p>
            <a:pPr algn="ctr">
              <a:lnSpc>
                <a:spcPct val="120000"/>
              </a:lnSpc>
            </a:pPr>
            <a:r>
              <a:rPr lang="zh-CN" altLang="en-US" sz="16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4" name="矩形 3">
            <a:extLst>
              <a:ext uri="{FF2B5EF4-FFF2-40B4-BE49-F238E27FC236}">
                <a16:creationId xmlns="" xmlns:a16="http://schemas.microsoft.com/office/drawing/2014/main" id="{F7B51344-F085-4577-AF41-3B8351A2128B}"/>
              </a:ext>
            </a:extLst>
          </p:cNvPr>
          <p:cNvSpPr/>
          <p:nvPr/>
        </p:nvSpPr>
        <p:spPr>
          <a:xfrm>
            <a:off x="1940533" y="2353459"/>
            <a:ext cx="2094389" cy="430374"/>
          </a:xfrm>
          <a:prstGeom prst="rect">
            <a:avLst/>
          </a:prstGeom>
        </p:spPr>
        <p:txBody>
          <a:bodyPr wrap="square">
            <a:spAutoFit/>
          </a:bodyPr>
          <a:lstStyle/>
          <a:p>
            <a:pPr algn="ctr">
              <a:lnSpc>
                <a:spcPct val="120000"/>
              </a:lnSpc>
            </a:pPr>
            <a:r>
              <a:rPr lang="zh-CN" altLang="en-US" sz="2000" b="1" spc="120" dirty="0">
                <a:gradFill>
                  <a:gsLst>
                    <a:gs pos="0">
                      <a:schemeClr val="accent1"/>
                    </a:gs>
                    <a:gs pos="100000">
                      <a:schemeClr val="accent2"/>
                    </a:gs>
                  </a:gsLst>
                  <a:lin ang="5400000" scaled="0"/>
                </a:gradFill>
                <a:latin typeface="+mj-ea"/>
                <a:ea typeface="+mj-ea"/>
              </a:rPr>
              <a:t>输入小标题</a:t>
            </a:r>
          </a:p>
        </p:txBody>
      </p:sp>
      <p:sp>
        <p:nvSpPr>
          <p:cNvPr id="7" name="矩形 6">
            <a:extLst>
              <a:ext uri="{FF2B5EF4-FFF2-40B4-BE49-F238E27FC236}">
                <a16:creationId xmlns="" xmlns:a16="http://schemas.microsoft.com/office/drawing/2014/main" id="{EBAA73BF-CCB6-4E6E-AB78-D4D727368D98}"/>
              </a:ext>
            </a:extLst>
          </p:cNvPr>
          <p:cNvSpPr/>
          <p:nvPr/>
        </p:nvSpPr>
        <p:spPr>
          <a:xfrm>
            <a:off x="7966774" y="2353459"/>
            <a:ext cx="2606540" cy="430374"/>
          </a:xfrm>
          <a:prstGeom prst="rect">
            <a:avLst/>
          </a:prstGeom>
        </p:spPr>
        <p:txBody>
          <a:bodyPr wrap="square">
            <a:spAutoFit/>
          </a:bodyPr>
          <a:lstStyle/>
          <a:p>
            <a:pPr algn="ctr">
              <a:lnSpc>
                <a:spcPct val="120000"/>
              </a:lnSpc>
            </a:pPr>
            <a:r>
              <a:rPr lang="zh-CN" altLang="en-US" sz="2000" b="1" spc="120" dirty="0">
                <a:gradFill>
                  <a:gsLst>
                    <a:gs pos="0">
                      <a:schemeClr val="accent1"/>
                    </a:gs>
                    <a:gs pos="100000">
                      <a:schemeClr val="accent2"/>
                    </a:gs>
                  </a:gsLst>
                  <a:lin ang="5400000" scaled="0"/>
                </a:gradFill>
                <a:latin typeface="+mj-ea"/>
                <a:ea typeface="+mj-ea"/>
              </a:rPr>
              <a:t>输入小标题</a:t>
            </a:r>
          </a:p>
        </p:txBody>
      </p:sp>
      <p:sp>
        <p:nvSpPr>
          <p:cNvPr id="10" name="矩形 9">
            <a:extLst>
              <a:ext uri="{FF2B5EF4-FFF2-40B4-BE49-F238E27FC236}">
                <a16:creationId xmlns="" xmlns:a16="http://schemas.microsoft.com/office/drawing/2014/main" id="{F134A05A-D1C4-4E59-9578-81B4B82CAC23}"/>
              </a:ext>
            </a:extLst>
          </p:cNvPr>
          <p:cNvSpPr/>
          <p:nvPr/>
        </p:nvSpPr>
        <p:spPr>
          <a:xfrm>
            <a:off x="4759323" y="4547683"/>
            <a:ext cx="2679050" cy="444802"/>
          </a:xfrm>
          <a:prstGeom prst="rect">
            <a:avLst/>
          </a:prstGeom>
        </p:spPr>
        <p:txBody>
          <a:bodyPr wrap="square">
            <a:spAutoFit/>
          </a:bodyPr>
          <a:lstStyle/>
          <a:p>
            <a:pPr algn="ctr">
              <a:lnSpc>
                <a:spcPct val="120000"/>
              </a:lnSpc>
            </a:pPr>
            <a:r>
              <a:rPr lang="zh-CN" altLang="en-US" sz="2000" b="1" spc="120" dirty="0">
                <a:gradFill>
                  <a:gsLst>
                    <a:gs pos="0">
                      <a:schemeClr val="accent1"/>
                    </a:gs>
                    <a:gs pos="100000">
                      <a:schemeClr val="accent2"/>
                    </a:gs>
                  </a:gsLst>
                  <a:lin ang="5400000" scaled="0"/>
                </a:gradFill>
                <a:latin typeface="+mj-ea"/>
                <a:ea typeface="+mj-ea"/>
              </a:rPr>
              <a:t>输入小标题</a:t>
            </a:r>
          </a:p>
        </p:txBody>
      </p:sp>
      <p:sp>
        <p:nvSpPr>
          <p:cNvPr id="11" name="等腰三角形 10">
            <a:extLst>
              <a:ext uri="{FF2B5EF4-FFF2-40B4-BE49-F238E27FC236}">
                <a16:creationId xmlns="" xmlns:a16="http://schemas.microsoft.com/office/drawing/2014/main" id="{4A941060-516C-4AE5-B92C-EE580DAA1D73}"/>
              </a:ext>
            </a:extLst>
          </p:cNvPr>
          <p:cNvSpPr/>
          <p:nvPr/>
        </p:nvSpPr>
        <p:spPr>
          <a:xfrm flipV="1">
            <a:off x="4643927" y="2565767"/>
            <a:ext cx="2909843" cy="1763724"/>
          </a:xfrm>
          <a:prstGeom prst="triangle">
            <a:avLst/>
          </a:prstGeom>
          <a:noFill/>
          <a:ln w="635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2" name="矩形 11">
            <a:extLst>
              <a:ext uri="{FF2B5EF4-FFF2-40B4-BE49-F238E27FC236}">
                <a16:creationId xmlns="" xmlns:a16="http://schemas.microsoft.com/office/drawing/2014/main" id="{9814437E-23C7-4198-93FD-1AB138D63918}"/>
              </a:ext>
            </a:extLst>
          </p:cNvPr>
          <p:cNvSpPr/>
          <p:nvPr/>
        </p:nvSpPr>
        <p:spPr>
          <a:xfrm>
            <a:off x="4924610" y="1504261"/>
            <a:ext cx="2342781" cy="523220"/>
          </a:xfrm>
          <a:prstGeom prst="rect">
            <a:avLst/>
          </a:prstGeom>
        </p:spPr>
        <p:txBody>
          <a:bodyPr wrap="square">
            <a:spAutoFit/>
          </a:bodyPr>
          <a:lstStyle/>
          <a:p>
            <a:pPr algn="ctr"/>
            <a:r>
              <a:rPr lang="zh-CN" altLang="en-US" sz="2800" b="1" dirty="0">
                <a:solidFill>
                  <a:schemeClr val="tx1">
                    <a:lumMod val="85000"/>
                    <a:lumOff val="15000"/>
                  </a:schemeClr>
                </a:solidFill>
                <a:latin typeface="+mj-ea"/>
                <a:ea typeface="+mj-ea"/>
              </a:rPr>
              <a:t>输入你的标题</a:t>
            </a:r>
          </a:p>
        </p:txBody>
      </p:sp>
      <p:grpSp>
        <p:nvGrpSpPr>
          <p:cNvPr id="13" name="图形 34">
            <a:extLst>
              <a:ext uri="{FF2B5EF4-FFF2-40B4-BE49-F238E27FC236}">
                <a16:creationId xmlns="" xmlns:a16="http://schemas.microsoft.com/office/drawing/2014/main" id="{FB6BD6A4-2C25-47E3-8EC1-3148207B7550}"/>
              </a:ext>
            </a:extLst>
          </p:cNvPr>
          <p:cNvGrpSpPr/>
          <p:nvPr/>
        </p:nvGrpSpPr>
        <p:grpSpPr>
          <a:xfrm>
            <a:off x="5688005" y="2833242"/>
            <a:ext cx="815991" cy="815991"/>
            <a:chOff x="5143500" y="2476500"/>
            <a:chExt cx="1905000" cy="1905000"/>
          </a:xfrm>
          <a:gradFill>
            <a:gsLst>
              <a:gs pos="0">
                <a:schemeClr val="accent1"/>
              </a:gs>
              <a:gs pos="100000">
                <a:schemeClr val="accent2"/>
              </a:gs>
            </a:gsLst>
            <a:lin ang="2700000" scaled="0"/>
          </a:gradFill>
        </p:grpSpPr>
        <p:sp>
          <p:nvSpPr>
            <p:cNvPr id="14" name="任意多边形: 形状 13">
              <a:extLst>
                <a:ext uri="{FF2B5EF4-FFF2-40B4-BE49-F238E27FC236}">
                  <a16:creationId xmlns="" xmlns:a16="http://schemas.microsoft.com/office/drawing/2014/main" id="{C73754D2-590D-4A6A-B91A-C7B352027F07}"/>
                </a:ext>
              </a:extLst>
            </p:cNvPr>
            <p:cNvSpPr/>
            <p:nvPr/>
          </p:nvSpPr>
          <p:spPr>
            <a:xfrm>
              <a:off x="5143500" y="2639377"/>
              <a:ext cx="943927" cy="1384934"/>
            </a:xfrm>
            <a:custGeom>
              <a:avLst/>
              <a:gdLst>
                <a:gd name="connsiteX0" fmla="*/ 349568 w 943927"/>
                <a:gd name="connsiteY0" fmla="*/ 1384935 h 1384934"/>
                <a:gd name="connsiteX1" fmla="*/ 139065 w 943927"/>
                <a:gd name="connsiteY1" fmla="*/ 1384935 h 1384934"/>
                <a:gd name="connsiteX2" fmla="*/ 36195 w 943927"/>
                <a:gd name="connsiteY2" fmla="*/ 1343025 h 1384934"/>
                <a:gd name="connsiteX3" fmla="*/ 0 w 943927"/>
                <a:gd name="connsiteY3" fmla="*/ 1258253 h 1384934"/>
                <a:gd name="connsiteX4" fmla="*/ 0 w 943927"/>
                <a:gd name="connsiteY4" fmla="*/ 125730 h 1384934"/>
                <a:gd name="connsiteX5" fmla="*/ 140018 w 943927"/>
                <a:gd name="connsiteY5" fmla="*/ 0 h 1384934"/>
                <a:gd name="connsiteX6" fmla="*/ 350520 w 943927"/>
                <a:gd name="connsiteY6" fmla="*/ 0 h 1384934"/>
                <a:gd name="connsiteX7" fmla="*/ 453390 w 943927"/>
                <a:gd name="connsiteY7" fmla="*/ 41910 h 1384934"/>
                <a:gd name="connsiteX8" fmla="*/ 488633 w 943927"/>
                <a:gd name="connsiteY8" fmla="*/ 126682 h 1384934"/>
                <a:gd name="connsiteX9" fmla="*/ 488633 w 943927"/>
                <a:gd name="connsiteY9" fmla="*/ 1259205 h 1384934"/>
                <a:gd name="connsiteX10" fmla="*/ 349568 w 943927"/>
                <a:gd name="connsiteY10" fmla="*/ 1384935 h 1384934"/>
                <a:gd name="connsiteX11" fmla="*/ 139065 w 943927"/>
                <a:gd name="connsiteY11" fmla="*/ 76200 h 1384934"/>
                <a:gd name="connsiteX12" fmla="*/ 76200 w 943927"/>
                <a:gd name="connsiteY12" fmla="*/ 126682 h 1384934"/>
                <a:gd name="connsiteX13" fmla="*/ 76200 w 943927"/>
                <a:gd name="connsiteY13" fmla="*/ 1259205 h 1384934"/>
                <a:gd name="connsiteX14" fmla="*/ 89535 w 943927"/>
                <a:gd name="connsiteY14" fmla="*/ 1289685 h 1384934"/>
                <a:gd name="connsiteX15" fmla="*/ 139065 w 943927"/>
                <a:gd name="connsiteY15" fmla="*/ 1308735 h 1384934"/>
                <a:gd name="connsiteX16" fmla="*/ 349568 w 943927"/>
                <a:gd name="connsiteY16" fmla="*/ 1308735 h 1384934"/>
                <a:gd name="connsiteX17" fmla="*/ 412433 w 943927"/>
                <a:gd name="connsiteY17" fmla="*/ 1258253 h 1384934"/>
                <a:gd name="connsiteX18" fmla="*/ 412433 w 943927"/>
                <a:gd name="connsiteY18" fmla="*/ 125730 h 1384934"/>
                <a:gd name="connsiteX19" fmla="*/ 399098 w 943927"/>
                <a:gd name="connsiteY19" fmla="*/ 95250 h 1384934"/>
                <a:gd name="connsiteX20" fmla="*/ 349568 w 943927"/>
                <a:gd name="connsiteY20" fmla="*/ 76200 h 1384934"/>
                <a:gd name="connsiteX21" fmla="*/ 139065 w 943927"/>
                <a:gd name="connsiteY21" fmla="*/ 76200 h 1384934"/>
                <a:gd name="connsiteX22" fmla="*/ 908685 w 943927"/>
                <a:gd name="connsiteY22" fmla="*/ 356235 h 1384934"/>
                <a:gd name="connsiteX23" fmla="*/ 737235 w 943927"/>
                <a:gd name="connsiteY23" fmla="*/ 356235 h 1384934"/>
                <a:gd name="connsiteX24" fmla="*/ 701993 w 943927"/>
                <a:gd name="connsiteY24" fmla="*/ 321945 h 1384934"/>
                <a:gd name="connsiteX25" fmla="*/ 737235 w 943927"/>
                <a:gd name="connsiteY25" fmla="*/ 287655 h 1384934"/>
                <a:gd name="connsiteX26" fmla="*/ 908685 w 943927"/>
                <a:gd name="connsiteY26" fmla="*/ 287655 h 1384934"/>
                <a:gd name="connsiteX27" fmla="*/ 943928 w 943927"/>
                <a:gd name="connsiteY27" fmla="*/ 321945 h 1384934"/>
                <a:gd name="connsiteX28" fmla="*/ 908685 w 943927"/>
                <a:gd name="connsiteY28" fmla="*/ 356235 h 1384934"/>
                <a:gd name="connsiteX29" fmla="*/ 908685 w 943927"/>
                <a:gd name="connsiteY29" fmla="*/ 208597 h 1384934"/>
                <a:gd name="connsiteX30" fmla="*/ 737235 w 943927"/>
                <a:gd name="connsiteY30" fmla="*/ 208597 h 1384934"/>
                <a:gd name="connsiteX31" fmla="*/ 701993 w 943927"/>
                <a:gd name="connsiteY31" fmla="*/ 174308 h 1384934"/>
                <a:gd name="connsiteX32" fmla="*/ 737235 w 943927"/>
                <a:gd name="connsiteY32" fmla="*/ 140017 h 1384934"/>
                <a:gd name="connsiteX33" fmla="*/ 908685 w 943927"/>
                <a:gd name="connsiteY33" fmla="*/ 140017 h 1384934"/>
                <a:gd name="connsiteX34" fmla="*/ 943928 w 943927"/>
                <a:gd name="connsiteY34" fmla="*/ 174308 h 1384934"/>
                <a:gd name="connsiteX35" fmla="*/ 908685 w 943927"/>
                <a:gd name="connsiteY35" fmla="*/ 208597 h 13849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943927" h="1384934">
                  <a:moveTo>
                    <a:pt x="349568" y="1384935"/>
                  </a:moveTo>
                  <a:lnTo>
                    <a:pt x="139065" y="1384935"/>
                  </a:lnTo>
                  <a:cubicBezTo>
                    <a:pt x="100013" y="1384935"/>
                    <a:pt x="61912" y="1369695"/>
                    <a:pt x="36195" y="1343025"/>
                  </a:cubicBezTo>
                  <a:cubicBezTo>
                    <a:pt x="13335" y="1320165"/>
                    <a:pt x="0" y="1289685"/>
                    <a:pt x="0" y="1258253"/>
                  </a:cubicBezTo>
                  <a:lnTo>
                    <a:pt x="0" y="125730"/>
                  </a:lnTo>
                  <a:cubicBezTo>
                    <a:pt x="953" y="56198"/>
                    <a:pt x="62865" y="0"/>
                    <a:pt x="140018" y="0"/>
                  </a:cubicBezTo>
                  <a:lnTo>
                    <a:pt x="350520" y="0"/>
                  </a:lnTo>
                  <a:cubicBezTo>
                    <a:pt x="389573" y="0"/>
                    <a:pt x="427673" y="15240"/>
                    <a:pt x="453390" y="41910"/>
                  </a:cubicBezTo>
                  <a:cubicBezTo>
                    <a:pt x="476250" y="64770"/>
                    <a:pt x="489585" y="95250"/>
                    <a:pt x="488633" y="126682"/>
                  </a:cubicBezTo>
                  <a:lnTo>
                    <a:pt x="488633" y="1259205"/>
                  </a:lnTo>
                  <a:cubicBezTo>
                    <a:pt x="488633" y="1328738"/>
                    <a:pt x="425768" y="1384935"/>
                    <a:pt x="349568" y="1384935"/>
                  </a:cubicBezTo>
                  <a:close/>
                  <a:moveTo>
                    <a:pt x="139065" y="76200"/>
                  </a:moveTo>
                  <a:cubicBezTo>
                    <a:pt x="104775" y="76200"/>
                    <a:pt x="76200" y="99060"/>
                    <a:pt x="76200" y="126682"/>
                  </a:cubicBezTo>
                  <a:lnTo>
                    <a:pt x="76200" y="1259205"/>
                  </a:lnTo>
                  <a:cubicBezTo>
                    <a:pt x="76200" y="1273493"/>
                    <a:pt x="83820" y="1283970"/>
                    <a:pt x="89535" y="1289685"/>
                  </a:cubicBezTo>
                  <a:cubicBezTo>
                    <a:pt x="101918" y="1302068"/>
                    <a:pt x="120015" y="1308735"/>
                    <a:pt x="139065" y="1308735"/>
                  </a:cubicBezTo>
                  <a:lnTo>
                    <a:pt x="349568" y="1308735"/>
                  </a:lnTo>
                  <a:cubicBezTo>
                    <a:pt x="383858" y="1308735"/>
                    <a:pt x="412433" y="1285875"/>
                    <a:pt x="412433" y="1258253"/>
                  </a:cubicBezTo>
                  <a:lnTo>
                    <a:pt x="412433" y="125730"/>
                  </a:lnTo>
                  <a:cubicBezTo>
                    <a:pt x="412433" y="111442"/>
                    <a:pt x="404813" y="100965"/>
                    <a:pt x="399098" y="95250"/>
                  </a:cubicBezTo>
                  <a:cubicBezTo>
                    <a:pt x="386715" y="82867"/>
                    <a:pt x="368618" y="76200"/>
                    <a:pt x="349568" y="76200"/>
                  </a:cubicBezTo>
                  <a:lnTo>
                    <a:pt x="139065" y="76200"/>
                  </a:lnTo>
                  <a:close/>
                  <a:moveTo>
                    <a:pt x="908685" y="356235"/>
                  </a:moveTo>
                  <a:lnTo>
                    <a:pt x="737235" y="356235"/>
                  </a:lnTo>
                  <a:cubicBezTo>
                    <a:pt x="718185" y="356235"/>
                    <a:pt x="701993" y="340995"/>
                    <a:pt x="701993" y="321945"/>
                  </a:cubicBezTo>
                  <a:cubicBezTo>
                    <a:pt x="701993" y="302895"/>
                    <a:pt x="718185" y="287655"/>
                    <a:pt x="737235" y="287655"/>
                  </a:cubicBezTo>
                  <a:lnTo>
                    <a:pt x="908685" y="287655"/>
                  </a:lnTo>
                  <a:cubicBezTo>
                    <a:pt x="927735" y="287655"/>
                    <a:pt x="943928" y="302895"/>
                    <a:pt x="943928" y="321945"/>
                  </a:cubicBezTo>
                  <a:cubicBezTo>
                    <a:pt x="943928" y="340995"/>
                    <a:pt x="927735" y="356235"/>
                    <a:pt x="908685" y="356235"/>
                  </a:cubicBezTo>
                  <a:close/>
                  <a:moveTo>
                    <a:pt x="908685" y="208597"/>
                  </a:moveTo>
                  <a:lnTo>
                    <a:pt x="737235" y="208597"/>
                  </a:lnTo>
                  <a:cubicBezTo>
                    <a:pt x="718185" y="208597"/>
                    <a:pt x="701993" y="193358"/>
                    <a:pt x="701993" y="174308"/>
                  </a:cubicBezTo>
                  <a:cubicBezTo>
                    <a:pt x="701993" y="155257"/>
                    <a:pt x="718185" y="140017"/>
                    <a:pt x="737235" y="140017"/>
                  </a:cubicBezTo>
                  <a:lnTo>
                    <a:pt x="908685" y="140017"/>
                  </a:lnTo>
                  <a:cubicBezTo>
                    <a:pt x="927735" y="140017"/>
                    <a:pt x="943928" y="155257"/>
                    <a:pt x="943928" y="174308"/>
                  </a:cubicBezTo>
                  <a:cubicBezTo>
                    <a:pt x="943928" y="193358"/>
                    <a:pt x="927735" y="208597"/>
                    <a:pt x="908685" y="208597"/>
                  </a:cubicBezTo>
                  <a:close/>
                </a:path>
              </a:pathLst>
            </a:custGeom>
            <a:grpFill/>
            <a:ln w="1860" cap="flat">
              <a:noFill/>
              <a:prstDash val="solid"/>
              <a:miter/>
            </a:ln>
          </p:spPr>
          <p:txBody>
            <a:bodyPr rtlCol="0" anchor="ctr"/>
            <a:lstStyle/>
            <a:p>
              <a:endParaRPr lang="zh-CN" altLang="en-US"/>
            </a:p>
          </p:txBody>
        </p:sp>
        <p:sp>
          <p:nvSpPr>
            <p:cNvPr id="15" name="任意多边形: 形状 14">
              <a:extLst>
                <a:ext uri="{FF2B5EF4-FFF2-40B4-BE49-F238E27FC236}">
                  <a16:creationId xmlns="" xmlns:a16="http://schemas.microsoft.com/office/drawing/2014/main" id="{26974406-B1B6-4ECD-A942-570ED889146E}"/>
                </a:ext>
              </a:extLst>
            </p:cNvPr>
            <p:cNvSpPr/>
            <p:nvPr/>
          </p:nvSpPr>
          <p:spPr>
            <a:xfrm>
              <a:off x="5266372" y="2927032"/>
              <a:ext cx="242887" cy="217169"/>
            </a:xfrm>
            <a:custGeom>
              <a:avLst/>
              <a:gdLst>
                <a:gd name="connsiteX0" fmla="*/ 207645 w 242887"/>
                <a:gd name="connsiteY0" fmla="*/ 217170 h 217169"/>
                <a:gd name="connsiteX1" fmla="*/ 36195 w 242887"/>
                <a:gd name="connsiteY1" fmla="*/ 217170 h 217169"/>
                <a:gd name="connsiteX2" fmla="*/ 953 w 242887"/>
                <a:gd name="connsiteY2" fmla="*/ 182880 h 217169"/>
                <a:gd name="connsiteX3" fmla="*/ 36195 w 242887"/>
                <a:gd name="connsiteY3" fmla="*/ 148590 h 217169"/>
                <a:gd name="connsiteX4" fmla="*/ 207645 w 242887"/>
                <a:gd name="connsiteY4" fmla="*/ 148590 h 217169"/>
                <a:gd name="connsiteX5" fmla="*/ 242888 w 242887"/>
                <a:gd name="connsiteY5" fmla="*/ 182880 h 217169"/>
                <a:gd name="connsiteX6" fmla="*/ 207645 w 242887"/>
                <a:gd name="connsiteY6" fmla="*/ 217170 h 217169"/>
                <a:gd name="connsiteX7" fmla="*/ 206693 w 242887"/>
                <a:gd name="connsiteY7" fmla="*/ 68580 h 217169"/>
                <a:gd name="connsiteX8" fmla="*/ 35243 w 242887"/>
                <a:gd name="connsiteY8" fmla="*/ 68580 h 217169"/>
                <a:gd name="connsiteX9" fmla="*/ 0 w 242887"/>
                <a:gd name="connsiteY9" fmla="*/ 34290 h 217169"/>
                <a:gd name="connsiteX10" fmla="*/ 35243 w 242887"/>
                <a:gd name="connsiteY10" fmla="*/ 0 h 217169"/>
                <a:gd name="connsiteX11" fmla="*/ 206693 w 242887"/>
                <a:gd name="connsiteY11" fmla="*/ 0 h 217169"/>
                <a:gd name="connsiteX12" fmla="*/ 241935 w 242887"/>
                <a:gd name="connsiteY12" fmla="*/ 34290 h 217169"/>
                <a:gd name="connsiteX13" fmla="*/ 206693 w 242887"/>
                <a:gd name="connsiteY13" fmla="*/ 68580 h 217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42887" h="217169">
                  <a:moveTo>
                    <a:pt x="207645" y="217170"/>
                  </a:moveTo>
                  <a:lnTo>
                    <a:pt x="36195" y="217170"/>
                  </a:lnTo>
                  <a:cubicBezTo>
                    <a:pt x="17145" y="217170"/>
                    <a:pt x="953" y="201930"/>
                    <a:pt x="953" y="182880"/>
                  </a:cubicBezTo>
                  <a:cubicBezTo>
                    <a:pt x="953" y="163830"/>
                    <a:pt x="17145" y="148590"/>
                    <a:pt x="36195" y="148590"/>
                  </a:cubicBezTo>
                  <a:lnTo>
                    <a:pt x="207645" y="148590"/>
                  </a:lnTo>
                  <a:cubicBezTo>
                    <a:pt x="226695" y="148590"/>
                    <a:pt x="242888" y="163830"/>
                    <a:pt x="242888" y="182880"/>
                  </a:cubicBezTo>
                  <a:cubicBezTo>
                    <a:pt x="242888" y="201930"/>
                    <a:pt x="226695" y="217170"/>
                    <a:pt x="207645" y="217170"/>
                  </a:cubicBezTo>
                  <a:close/>
                  <a:moveTo>
                    <a:pt x="206693" y="68580"/>
                  </a:moveTo>
                  <a:lnTo>
                    <a:pt x="35243" y="68580"/>
                  </a:lnTo>
                  <a:cubicBezTo>
                    <a:pt x="16193" y="68580"/>
                    <a:pt x="0" y="53340"/>
                    <a:pt x="0" y="34290"/>
                  </a:cubicBezTo>
                  <a:cubicBezTo>
                    <a:pt x="0" y="15240"/>
                    <a:pt x="16193" y="0"/>
                    <a:pt x="35243" y="0"/>
                  </a:cubicBezTo>
                  <a:lnTo>
                    <a:pt x="206693" y="0"/>
                  </a:lnTo>
                  <a:cubicBezTo>
                    <a:pt x="225743" y="0"/>
                    <a:pt x="241935" y="15240"/>
                    <a:pt x="241935" y="34290"/>
                  </a:cubicBezTo>
                  <a:cubicBezTo>
                    <a:pt x="242888" y="53340"/>
                    <a:pt x="226695" y="68580"/>
                    <a:pt x="206693" y="68580"/>
                  </a:cubicBezTo>
                  <a:close/>
                </a:path>
              </a:pathLst>
            </a:custGeom>
            <a:grpFill/>
            <a:ln w="1860" cap="flat">
              <a:noFill/>
              <a:prstDash val="solid"/>
              <a:miter/>
            </a:ln>
          </p:spPr>
          <p:txBody>
            <a:bodyPr rtlCol="0" anchor="ctr"/>
            <a:lstStyle/>
            <a:p>
              <a:endParaRPr lang="zh-CN" altLang="en-US"/>
            </a:p>
          </p:txBody>
        </p:sp>
        <p:sp>
          <p:nvSpPr>
            <p:cNvPr id="16" name="任意多边形: 形状 15">
              <a:extLst>
                <a:ext uri="{FF2B5EF4-FFF2-40B4-BE49-F238E27FC236}">
                  <a16:creationId xmlns="" xmlns:a16="http://schemas.microsoft.com/office/drawing/2014/main" id="{3EB0B010-D251-485A-BA82-C802A59E82C3}"/>
                </a:ext>
              </a:extLst>
            </p:cNvPr>
            <p:cNvSpPr/>
            <p:nvPr/>
          </p:nvSpPr>
          <p:spPr>
            <a:xfrm>
              <a:off x="6002655" y="3327082"/>
              <a:ext cx="1042983" cy="1042994"/>
            </a:xfrm>
            <a:custGeom>
              <a:avLst/>
              <a:gdLst>
                <a:gd name="connsiteX0" fmla="*/ 521970 w 1042983"/>
                <a:gd name="connsiteY0" fmla="*/ 1042995 h 1042994"/>
                <a:gd name="connsiteX1" fmla="*/ 0 w 1042983"/>
                <a:gd name="connsiteY1" fmla="*/ 521018 h 1042994"/>
                <a:gd name="connsiteX2" fmla="*/ 521970 w 1042983"/>
                <a:gd name="connsiteY2" fmla="*/ 0 h 1042994"/>
                <a:gd name="connsiteX3" fmla="*/ 1042980 w 1042983"/>
                <a:gd name="connsiteY3" fmla="*/ 521970 h 1042994"/>
                <a:gd name="connsiteX4" fmla="*/ 521970 w 1042983"/>
                <a:gd name="connsiteY4" fmla="*/ 1042995 h 1042994"/>
                <a:gd name="connsiteX5" fmla="*/ 521970 w 1042983"/>
                <a:gd name="connsiteY5" fmla="*/ 76200 h 1042994"/>
                <a:gd name="connsiteX6" fmla="*/ 76200 w 1042983"/>
                <a:gd name="connsiteY6" fmla="*/ 521018 h 1042994"/>
                <a:gd name="connsiteX7" fmla="*/ 521018 w 1042983"/>
                <a:gd name="connsiteY7" fmla="*/ 966788 h 1042994"/>
                <a:gd name="connsiteX8" fmla="*/ 966788 w 1042983"/>
                <a:gd name="connsiteY8" fmla="*/ 521970 h 1042994"/>
                <a:gd name="connsiteX9" fmla="*/ 521970 w 1042983"/>
                <a:gd name="connsiteY9" fmla="*/ 76200 h 10429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2983" h="1042994">
                  <a:moveTo>
                    <a:pt x="521970" y="1042995"/>
                  </a:moveTo>
                  <a:cubicBezTo>
                    <a:pt x="234315" y="1042995"/>
                    <a:pt x="0" y="808673"/>
                    <a:pt x="0" y="521018"/>
                  </a:cubicBezTo>
                  <a:cubicBezTo>
                    <a:pt x="0" y="233363"/>
                    <a:pt x="234315" y="0"/>
                    <a:pt x="521970" y="0"/>
                  </a:cubicBezTo>
                  <a:cubicBezTo>
                    <a:pt x="809625" y="0"/>
                    <a:pt x="1043947" y="234315"/>
                    <a:pt x="1042980" y="521970"/>
                  </a:cubicBezTo>
                  <a:cubicBezTo>
                    <a:pt x="1043947" y="808673"/>
                    <a:pt x="809625" y="1042995"/>
                    <a:pt x="521970" y="1042995"/>
                  </a:cubicBezTo>
                  <a:close/>
                  <a:moveTo>
                    <a:pt x="521970" y="76200"/>
                  </a:moveTo>
                  <a:cubicBezTo>
                    <a:pt x="276225" y="76200"/>
                    <a:pt x="77152" y="276225"/>
                    <a:pt x="76200" y="521018"/>
                  </a:cubicBezTo>
                  <a:cubicBezTo>
                    <a:pt x="76200" y="766762"/>
                    <a:pt x="276225" y="966788"/>
                    <a:pt x="521018" y="966788"/>
                  </a:cubicBezTo>
                  <a:cubicBezTo>
                    <a:pt x="766763" y="966788"/>
                    <a:pt x="966788" y="766762"/>
                    <a:pt x="966788" y="521970"/>
                  </a:cubicBezTo>
                  <a:cubicBezTo>
                    <a:pt x="967740" y="276225"/>
                    <a:pt x="767715" y="76200"/>
                    <a:pt x="521970" y="76200"/>
                  </a:cubicBezTo>
                  <a:close/>
                </a:path>
              </a:pathLst>
            </a:custGeom>
            <a:grpFill/>
            <a:ln w="1860" cap="flat">
              <a:noFill/>
              <a:prstDash val="solid"/>
              <a:miter/>
            </a:ln>
          </p:spPr>
          <p:txBody>
            <a:bodyPr rtlCol="0" anchor="ctr"/>
            <a:lstStyle/>
            <a:p>
              <a:endParaRPr lang="zh-CN" altLang="en-US"/>
            </a:p>
          </p:txBody>
        </p:sp>
        <p:sp>
          <p:nvSpPr>
            <p:cNvPr id="17" name="任意多边形: 形状 16">
              <a:extLst>
                <a:ext uri="{FF2B5EF4-FFF2-40B4-BE49-F238E27FC236}">
                  <a16:creationId xmlns="" xmlns:a16="http://schemas.microsoft.com/office/drawing/2014/main" id="{8D635C08-191D-4AD7-B521-FE5CEC742914}"/>
                </a:ext>
              </a:extLst>
            </p:cNvPr>
            <p:cNvSpPr/>
            <p:nvPr/>
          </p:nvSpPr>
          <p:spPr>
            <a:xfrm>
              <a:off x="6409744" y="2746531"/>
              <a:ext cx="288235" cy="528163"/>
            </a:xfrm>
            <a:custGeom>
              <a:avLst/>
              <a:gdLst>
                <a:gd name="connsiteX0" fmla="*/ 92021 w 288235"/>
                <a:gd name="connsiteY0" fmla="*/ 503398 h 528163"/>
                <a:gd name="connsiteX1" fmla="*/ 114881 w 288235"/>
                <a:gd name="connsiteY1" fmla="*/ 502446 h 528163"/>
                <a:gd name="connsiteX2" fmla="*/ 288236 w 288235"/>
                <a:gd name="connsiteY2" fmla="*/ 528163 h 528163"/>
                <a:gd name="connsiteX3" fmla="*/ 183460 w 288235"/>
                <a:gd name="connsiteY3" fmla="*/ 30006 h 528163"/>
                <a:gd name="connsiteX4" fmla="*/ 82496 w 288235"/>
                <a:gd name="connsiteY4" fmla="*/ 4288 h 528163"/>
                <a:gd name="connsiteX5" fmla="*/ 581 w 288235"/>
                <a:gd name="connsiteY5" fmla="*/ 69058 h 528163"/>
                <a:gd name="connsiteX6" fmla="*/ 92021 w 288235"/>
                <a:gd name="connsiteY6" fmla="*/ 503398 h 528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8235" h="528163">
                  <a:moveTo>
                    <a:pt x="92021" y="503398"/>
                  </a:moveTo>
                  <a:cubicBezTo>
                    <a:pt x="99641" y="503398"/>
                    <a:pt x="107261" y="502446"/>
                    <a:pt x="114881" y="502446"/>
                  </a:cubicBezTo>
                  <a:cubicBezTo>
                    <a:pt x="174888" y="502446"/>
                    <a:pt x="233943" y="511971"/>
                    <a:pt x="288236" y="528163"/>
                  </a:cubicBezTo>
                  <a:lnTo>
                    <a:pt x="183460" y="30006"/>
                  </a:lnTo>
                  <a:cubicBezTo>
                    <a:pt x="177746" y="5241"/>
                    <a:pt x="132978" y="-7142"/>
                    <a:pt x="82496" y="4288"/>
                  </a:cubicBezTo>
                  <a:cubicBezTo>
                    <a:pt x="32013" y="14766"/>
                    <a:pt x="-5134" y="44293"/>
                    <a:pt x="581" y="69058"/>
                  </a:cubicBezTo>
                  <a:lnTo>
                    <a:pt x="92021" y="503398"/>
                  </a:lnTo>
                  <a:close/>
                </a:path>
              </a:pathLst>
            </a:custGeom>
            <a:grpFill/>
            <a:ln w="1860" cap="flat">
              <a:noFill/>
              <a:prstDash val="solid"/>
              <a:miter/>
            </a:ln>
          </p:spPr>
          <p:txBody>
            <a:bodyPr rtlCol="0" anchor="ctr"/>
            <a:lstStyle/>
            <a:p>
              <a:endParaRPr lang="zh-CN" altLang="en-US"/>
            </a:p>
          </p:txBody>
        </p:sp>
        <p:sp>
          <p:nvSpPr>
            <p:cNvPr id="18" name="任意多边形: 形状 17">
              <a:extLst>
                <a:ext uri="{FF2B5EF4-FFF2-40B4-BE49-F238E27FC236}">
                  <a16:creationId xmlns="" xmlns:a16="http://schemas.microsoft.com/office/drawing/2014/main" id="{FEF61E95-88FE-41B2-8C9F-35BFD4DE61CD}"/>
                </a:ext>
              </a:extLst>
            </p:cNvPr>
            <p:cNvSpPr/>
            <p:nvPr/>
          </p:nvSpPr>
          <p:spPr>
            <a:xfrm>
              <a:off x="5715000" y="2476500"/>
              <a:ext cx="1125854" cy="1696791"/>
            </a:xfrm>
            <a:custGeom>
              <a:avLst/>
              <a:gdLst>
                <a:gd name="connsiteX0" fmla="*/ 895350 w 1125854"/>
                <a:gd name="connsiteY0" fmla="*/ 1584960 h 1696791"/>
                <a:gd name="connsiteX1" fmla="*/ 895350 w 1125854"/>
                <a:gd name="connsiteY1" fmla="*/ 1688783 h 1696791"/>
                <a:gd name="connsiteX2" fmla="*/ 905828 w 1125854"/>
                <a:gd name="connsiteY2" fmla="*/ 1696403 h 1696791"/>
                <a:gd name="connsiteX3" fmla="*/ 923925 w 1125854"/>
                <a:gd name="connsiteY3" fmla="*/ 1692593 h 1696791"/>
                <a:gd name="connsiteX4" fmla="*/ 1108710 w 1125854"/>
                <a:gd name="connsiteY4" fmla="*/ 1562100 h 1696791"/>
                <a:gd name="connsiteX5" fmla="*/ 1125855 w 1125854"/>
                <a:gd name="connsiteY5" fmla="*/ 1536383 h 1696791"/>
                <a:gd name="connsiteX6" fmla="*/ 1113473 w 1125854"/>
                <a:gd name="connsiteY6" fmla="*/ 1512570 h 1696791"/>
                <a:gd name="connsiteX7" fmla="*/ 927735 w 1125854"/>
                <a:gd name="connsiteY7" fmla="*/ 1385888 h 1696791"/>
                <a:gd name="connsiteX8" fmla="*/ 905828 w 1125854"/>
                <a:gd name="connsiteY8" fmla="*/ 1383983 h 1696791"/>
                <a:gd name="connsiteX9" fmla="*/ 895350 w 1125854"/>
                <a:gd name="connsiteY9" fmla="*/ 1394460 h 1696791"/>
                <a:gd name="connsiteX10" fmla="*/ 895350 w 1125854"/>
                <a:gd name="connsiteY10" fmla="*/ 1491615 h 1696791"/>
                <a:gd name="connsiteX11" fmla="*/ 714375 w 1125854"/>
                <a:gd name="connsiteY11" fmla="*/ 1491615 h 1696791"/>
                <a:gd name="connsiteX12" fmla="*/ 571500 w 1125854"/>
                <a:gd name="connsiteY12" fmla="*/ 1420178 h 1696791"/>
                <a:gd name="connsiteX13" fmla="*/ 718185 w 1125854"/>
                <a:gd name="connsiteY13" fmla="*/ 1585913 h 1696791"/>
                <a:gd name="connsiteX14" fmla="*/ 710565 w 1125854"/>
                <a:gd name="connsiteY14" fmla="*/ 1164908 h 1696791"/>
                <a:gd name="connsiteX15" fmla="*/ 710565 w 1125854"/>
                <a:gd name="connsiteY15" fmla="*/ 1060133 h 1696791"/>
                <a:gd name="connsiteX16" fmla="*/ 697230 w 1125854"/>
                <a:gd name="connsiteY16" fmla="*/ 1052513 h 1696791"/>
                <a:gd name="connsiteX17" fmla="*/ 682943 w 1125854"/>
                <a:gd name="connsiteY17" fmla="*/ 1056323 h 1696791"/>
                <a:gd name="connsiteX18" fmla="*/ 498158 w 1125854"/>
                <a:gd name="connsiteY18" fmla="*/ 1186815 h 1696791"/>
                <a:gd name="connsiteX19" fmla="*/ 481013 w 1125854"/>
                <a:gd name="connsiteY19" fmla="*/ 1212533 h 1696791"/>
                <a:gd name="connsiteX20" fmla="*/ 493395 w 1125854"/>
                <a:gd name="connsiteY20" fmla="*/ 1236345 h 1696791"/>
                <a:gd name="connsiteX21" fmla="*/ 679132 w 1125854"/>
                <a:gd name="connsiteY21" fmla="*/ 1363028 h 1696791"/>
                <a:gd name="connsiteX22" fmla="*/ 697230 w 1125854"/>
                <a:gd name="connsiteY22" fmla="*/ 1364933 h 1696791"/>
                <a:gd name="connsiteX23" fmla="*/ 710565 w 1125854"/>
                <a:gd name="connsiteY23" fmla="*/ 1355408 h 1696791"/>
                <a:gd name="connsiteX24" fmla="*/ 710565 w 1125854"/>
                <a:gd name="connsiteY24" fmla="*/ 1258253 h 1696791"/>
                <a:gd name="connsiteX25" fmla="*/ 892492 w 1125854"/>
                <a:gd name="connsiteY25" fmla="*/ 1258253 h 1696791"/>
                <a:gd name="connsiteX26" fmla="*/ 1035368 w 1125854"/>
                <a:gd name="connsiteY26" fmla="*/ 1329690 h 1696791"/>
                <a:gd name="connsiteX27" fmla="*/ 888683 w 1125854"/>
                <a:gd name="connsiteY27" fmla="*/ 1163955 h 1696791"/>
                <a:gd name="connsiteX28" fmla="*/ 217170 w 1125854"/>
                <a:gd name="connsiteY28" fmla="*/ 1464945 h 1696791"/>
                <a:gd name="connsiteX29" fmla="*/ 144780 w 1125854"/>
                <a:gd name="connsiteY29" fmla="*/ 1464945 h 1696791"/>
                <a:gd name="connsiteX30" fmla="*/ 88582 w 1125854"/>
                <a:gd name="connsiteY30" fmla="*/ 1410653 h 1696791"/>
                <a:gd name="connsiteX31" fmla="*/ 89535 w 1125854"/>
                <a:gd name="connsiteY31" fmla="*/ 142875 h 1696791"/>
                <a:gd name="connsiteX32" fmla="*/ 145733 w 1125854"/>
                <a:gd name="connsiteY32" fmla="*/ 88583 h 1696791"/>
                <a:gd name="connsiteX33" fmla="*/ 356235 w 1125854"/>
                <a:gd name="connsiteY33" fmla="*/ 88583 h 1696791"/>
                <a:gd name="connsiteX34" fmla="*/ 397192 w 1125854"/>
                <a:gd name="connsiteY34" fmla="*/ 105728 h 1696791"/>
                <a:gd name="connsiteX35" fmla="*/ 412432 w 1125854"/>
                <a:gd name="connsiteY35" fmla="*/ 142875 h 1696791"/>
                <a:gd name="connsiteX36" fmla="*/ 412432 w 1125854"/>
                <a:gd name="connsiteY36" fmla="*/ 922020 h 1696791"/>
                <a:gd name="connsiteX37" fmla="*/ 501967 w 1125854"/>
                <a:gd name="connsiteY37" fmla="*/ 856298 h 1696791"/>
                <a:gd name="connsiteX38" fmla="*/ 501967 w 1125854"/>
                <a:gd name="connsiteY38" fmla="*/ 142875 h 1696791"/>
                <a:gd name="connsiteX39" fmla="*/ 460057 w 1125854"/>
                <a:gd name="connsiteY39" fmla="*/ 41910 h 1696791"/>
                <a:gd name="connsiteX40" fmla="*/ 357188 w 1125854"/>
                <a:gd name="connsiteY40" fmla="*/ 0 h 1696791"/>
                <a:gd name="connsiteX41" fmla="*/ 146685 w 1125854"/>
                <a:gd name="connsiteY41" fmla="*/ 0 h 1696791"/>
                <a:gd name="connsiteX42" fmla="*/ 952 w 1125854"/>
                <a:gd name="connsiteY42" fmla="*/ 143828 h 1696791"/>
                <a:gd name="connsiteX43" fmla="*/ 0 w 1125854"/>
                <a:gd name="connsiteY43" fmla="*/ 1411605 h 1696791"/>
                <a:gd name="connsiteX44" fmla="*/ 145733 w 1125854"/>
                <a:gd name="connsiteY44" fmla="*/ 1555433 h 1696791"/>
                <a:gd name="connsiteX45" fmla="*/ 239077 w 1125854"/>
                <a:gd name="connsiteY45" fmla="*/ 1555433 h 1696791"/>
                <a:gd name="connsiteX46" fmla="*/ 217170 w 1125854"/>
                <a:gd name="connsiteY46" fmla="*/ 1464945 h 16967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25854" h="1696791">
                  <a:moveTo>
                    <a:pt x="895350" y="1584960"/>
                  </a:moveTo>
                  <a:lnTo>
                    <a:pt x="895350" y="1688783"/>
                  </a:lnTo>
                  <a:cubicBezTo>
                    <a:pt x="895350" y="1688783"/>
                    <a:pt x="895350" y="1694498"/>
                    <a:pt x="905828" y="1696403"/>
                  </a:cubicBezTo>
                  <a:cubicBezTo>
                    <a:pt x="915352" y="1698308"/>
                    <a:pt x="923925" y="1692593"/>
                    <a:pt x="923925" y="1692593"/>
                  </a:cubicBezTo>
                  <a:cubicBezTo>
                    <a:pt x="927735" y="1689735"/>
                    <a:pt x="1108710" y="1562100"/>
                    <a:pt x="1108710" y="1562100"/>
                  </a:cubicBezTo>
                  <a:cubicBezTo>
                    <a:pt x="1108710" y="1562100"/>
                    <a:pt x="1125855" y="1553528"/>
                    <a:pt x="1125855" y="1536383"/>
                  </a:cubicBezTo>
                  <a:cubicBezTo>
                    <a:pt x="1125855" y="1519238"/>
                    <a:pt x="1113473" y="1512570"/>
                    <a:pt x="1113473" y="1512570"/>
                  </a:cubicBezTo>
                  <a:lnTo>
                    <a:pt x="927735" y="1385888"/>
                  </a:lnTo>
                  <a:cubicBezTo>
                    <a:pt x="927735" y="1385888"/>
                    <a:pt x="916305" y="1381125"/>
                    <a:pt x="905828" y="1383983"/>
                  </a:cubicBezTo>
                  <a:cubicBezTo>
                    <a:pt x="895350" y="1385888"/>
                    <a:pt x="895350" y="1394460"/>
                    <a:pt x="895350" y="1394460"/>
                  </a:cubicBezTo>
                  <a:lnTo>
                    <a:pt x="895350" y="1491615"/>
                  </a:lnTo>
                  <a:lnTo>
                    <a:pt x="714375" y="1491615"/>
                  </a:lnTo>
                  <a:cubicBezTo>
                    <a:pt x="714375" y="1491615"/>
                    <a:pt x="571500" y="1472565"/>
                    <a:pt x="571500" y="1420178"/>
                  </a:cubicBezTo>
                  <a:cubicBezTo>
                    <a:pt x="571500" y="1420178"/>
                    <a:pt x="573405" y="1585913"/>
                    <a:pt x="718185" y="1585913"/>
                  </a:cubicBezTo>
                  <a:moveTo>
                    <a:pt x="710565" y="1164908"/>
                  </a:moveTo>
                  <a:lnTo>
                    <a:pt x="710565" y="1060133"/>
                  </a:lnTo>
                  <a:cubicBezTo>
                    <a:pt x="710565" y="1060133"/>
                    <a:pt x="708660" y="1053465"/>
                    <a:pt x="697230" y="1052513"/>
                  </a:cubicBezTo>
                  <a:cubicBezTo>
                    <a:pt x="689610" y="1051560"/>
                    <a:pt x="684848" y="1055370"/>
                    <a:pt x="682943" y="1056323"/>
                  </a:cubicBezTo>
                  <a:cubicBezTo>
                    <a:pt x="679132" y="1059180"/>
                    <a:pt x="498158" y="1186815"/>
                    <a:pt x="498158" y="1186815"/>
                  </a:cubicBezTo>
                  <a:cubicBezTo>
                    <a:pt x="498158" y="1186815"/>
                    <a:pt x="481013" y="1195388"/>
                    <a:pt x="481013" y="1212533"/>
                  </a:cubicBezTo>
                  <a:cubicBezTo>
                    <a:pt x="481013" y="1229678"/>
                    <a:pt x="493395" y="1236345"/>
                    <a:pt x="493395" y="1236345"/>
                  </a:cubicBezTo>
                  <a:lnTo>
                    <a:pt x="679132" y="1363028"/>
                  </a:lnTo>
                  <a:cubicBezTo>
                    <a:pt x="679132" y="1363028"/>
                    <a:pt x="686752" y="1367790"/>
                    <a:pt x="697230" y="1364933"/>
                  </a:cubicBezTo>
                  <a:cubicBezTo>
                    <a:pt x="710565" y="1362075"/>
                    <a:pt x="710565" y="1355408"/>
                    <a:pt x="710565" y="1355408"/>
                  </a:cubicBezTo>
                  <a:lnTo>
                    <a:pt x="710565" y="1258253"/>
                  </a:lnTo>
                  <a:lnTo>
                    <a:pt x="892492" y="1258253"/>
                  </a:lnTo>
                  <a:cubicBezTo>
                    <a:pt x="892492" y="1258253"/>
                    <a:pt x="1035368" y="1277303"/>
                    <a:pt x="1035368" y="1329690"/>
                  </a:cubicBezTo>
                  <a:cubicBezTo>
                    <a:pt x="1035368" y="1329690"/>
                    <a:pt x="1033462" y="1163955"/>
                    <a:pt x="888683" y="1163955"/>
                  </a:cubicBezTo>
                  <a:moveTo>
                    <a:pt x="217170" y="1464945"/>
                  </a:moveTo>
                  <a:lnTo>
                    <a:pt x="144780" y="1464945"/>
                  </a:lnTo>
                  <a:cubicBezTo>
                    <a:pt x="113347" y="1464945"/>
                    <a:pt x="88582" y="1440180"/>
                    <a:pt x="88582" y="1410653"/>
                  </a:cubicBezTo>
                  <a:lnTo>
                    <a:pt x="89535" y="142875"/>
                  </a:lnTo>
                  <a:cubicBezTo>
                    <a:pt x="89535" y="113348"/>
                    <a:pt x="115252" y="88583"/>
                    <a:pt x="145733" y="88583"/>
                  </a:cubicBezTo>
                  <a:lnTo>
                    <a:pt x="356235" y="88583"/>
                  </a:lnTo>
                  <a:cubicBezTo>
                    <a:pt x="371475" y="88583"/>
                    <a:pt x="385762" y="94298"/>
                    <a:pt x="397192" y="105728"/>
                  </a:cubicBezTo>
                  <a:cubicBezTo>
                    <a:pt x="407670" y="116205"/>
                    <a:pt x="412432" y="128588"/>
                    <a:pt x="412432" y="142875"/>
                  </a:cubicBezTo>
                  <a:lnTo>
                    <a:pt x="412432" y="922020"/>
                  </a:lnTo>
                  <a:cubicBezTo>
                    <a:pt x="440055" y="897255"/>
                    <a:pt x="469583" y="875348"/>
                    <a:pt x="501967" y="856298"/>
                  </a:cubicBezTo>
                  <a:lnTo>
                    <a:pt x="501967" y="142875"/>
                  </a:lnTo>
                  <a:cubicBezTo>
                    <a:pt x="501967" y="104775"/>
                    <a:pt x="487680" y="69533"/>
                    <a:pt x="460057" y="41910"/>
                  </a:cubicBezTo>
                  <a:cubicBezTo>
                    <a:pt x="433387" y="15240"/>
                    <a:pt x="396240" y="0"/>
                    <a:pt x="357188" y="0"/>
                  </a:cubicBezTo>
                  <a:lnTo>
                    <a:pt x="146685" y="0"/>
                  </a:lnTo>
                  <a:cubicBezTo>
                    <a:pt x="66675" y="0"/>
                    <a:pt x="952" y="63818"/>
                    <a:pt x="952" y="143828"/>
                  </a:cubicBezTo>
                  <a:lnTo>
                    <a:pt x="0" y="1411605"/>
                  </a:lnTo>
                  <a:cubicBezTo>
                    <a:pt x="0" y="1490663"/>
                    <a:pt x="64770" y="1554480"/>
                    <a:pt x="145733" y="1555433"/>
                  </a:cubicBezTo>
                  <a:lnTo>
                    <a:pt x="239077" y="1555433"/>
                  </a:lnTo>
                  <a:cubicBezTo>
                    <a:pt x="229553" y="1525905"/>
                    <a:pt x="221932" y="1496378"/>
                    <a:pt x="217170" y="1464945"/>
                  </a:cubicBezTo>
                  <a:close/>
                </a:path>
              </a:pathLst>
            </a:custGeom>
            <a:grpFill/>
            <a:ln w="1860" cap="flat">
              <a:noFill/>
              <a:prstDash val="solid"/>
              <a:miter/>
            </a:ln>
          </p:spPr>
          <p:txBody>
            <a:bodyPr rtlCol="0" anchor="ctr"/>
            <a:lstStyle/>
            <a:p>
              <a:endParaRPr lang="zh-CN" altLang="en-US"/>
            </a:p>
          </p:txBody>
        </p:sp>
      </p:grpSp>
      <p:sp>
        <p:nvSpPr>
          <p:cNvPr id="20" name="任意多边形: 形状 19">
            <a:extLst>
              <a:ext uri="{FF2B5EF4-FFF2-40B4-BE49-F238E27FC236}">
                <a16:creationId xmlns="" xmlns:a16="http://schemas.microsoft.com/office/drawing/2014/main" id="{7968FD62-759B-4E87-87AB-97E1C2500371}"/>
              </a:ext>
            </a:extLst>
          </p:cNvPr>
          <p:cNvSpPr/>
          <p:nvPr/>
        </p:nvSpPr>
        <p:spPr>
          <a:xfrm rot="19252527">
            <a:off x="5343345" y="3320043"/>
            <a:ext cx="92392" cy="155084"/>
          </a:xfrm>
          <a:custGeom>
            <a:avLst/>
            <a:gdLst>
              <a:gd name="connsiteX0" fmla="*/ 2443 w 92392"/>
              <a:gd name="connsiteY0" fmla="*/ 0 h 155084"/>
              <a:gd name="connsiteX1" fmla="*/ 92392 w 92392"/>
              <a:gd name="connsiteY1" fmla="*/ 155084 h 155084"/>
              <a:gd name="connsiteX2" fmla="*/ 848 w 92392"/>
              <a:gd name="connsiteY2" fmla="*/ 155084 h 155084"/>
              <a:gd name="connsiteX3" fmla="*/ 0 w 92392"/>
              <a:gd name="connsiteY3" fmla="*/ 4212 h 155084"/>
            </a:gdLst>
            <a:ahLst/>
            <a:cxnLst>
              <a:cxn ang="0">
                <a:pos x="connsiteX0" y="connsiteY0"/>
              </a:cxn>
              <a:cxn ang="0">
                <a:pos x="connsiteX1" y="connsiteY1"/>
              </a:cxn>
              <a:cxn ang="0">
                <a:pos x="connsiteX2" y="connsiteY2"/>
              </a:cxn>
              <a:cxn ang="0">
                <a:pos x="connsiteX3" y="connsiteY3"/>
              </a:cxn>
            </a:cxnLst>
            <a:rect l="l" t="t" r="r" b="b"/>
            <a:pathLst>
              <a:path w="92392" h="155084">
                <a:moveTo>
                  <a:pt x="2443" y="0"/>
                </a:moveTo>
                <a:lnTo>
                  <a:pt x="92392" y="155084"/>
                </a:lnTo>
                <a:lnTo>
                  <a:pt x="848" y="155084"/>
                </a:lnTo>
                <a:lnTo>
                  <a:pt x="0" y="4212"/>
                </a:lnTo>
                <a:close/>
              </a:path>
            </a:pathLst>
          </a:cu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1" name="任意多边形: 形状 20">
            <a:extLst>
              <a:ext uri="{FF2B5EF4-FFF2-40B4-BE49-F238E27FC236}">
                <a16:creationId xmlns="" xmlns:a16="http://schemas.microsoft.com/office/drawing/2014/main" id="{9349E137-BEDC-45E7-9961-D17F9C89C24A}"/>
              </a:ext>
            </a:extLst>
          </p:cNvPr>
          <p:cNvSpPr/>
          <p:nvPr/>
        </p:nvSpPr>
        <p:spPr>
          <a:xfrm rot="13162856">
            <a:off x="6765449" y="3332599"/>
            <a:ext cx="87310" cy="149827"/>
          </a:xfrm>
          <a:custGeom>
            <a:avLst/>
            <a:gdLst>
              <a:gd name="connsiteX0" fmla="*/ 87310 w 87310"/>
              <a:gd name="connsiteY0" fmla="*/ 149827 h 149827"/>
              <a:gd name="connsiteX1" fmla="*/ 0 w 87310"/>
              <a:gd name="connsiteY1" fmla="*/ 149827 h 149827"/>
              <a:gd name="connsiteX2" fmla="*/ 410 w 87310"/>
              <a:gd name="connsiteY2" fmla="*/ 0 h 149827"/>
            </a:gdLst>
            <a:ahLst/>
            <a:cxnLst>
              <a:cxn ang="0">
                <a:pos x="connsiteX0" y="connsiteY0"/>
              </a:cxn>
              <a:cxn ang="0">
                <a:pos x="connsiteX1" y="connsiteY1"/>
              </a:cxn>
              <a:cxn ang="0">
                <a:pos x="connsiteX2" y="connsiteY2"/>
              </a:cxn>
            </a:cxnLst>
            <a:rect l="l" t="t" r="r" b="b"/>
            <a:pathLst>
              <a:path w="87310" h="149827">
                <a:moveTo>
                  <a:pt x="87310" y="149827"/>
                </a:moveTo>
                <a:lnTo>
                  <a:pt x="0" y="149827"/>
                </a:lnTo>
                <a:lnTo>
                  <a:pt x="410" y="0"/>
                </a:lnTo>
                <a:close/>
              </a:path>
            </a:pathLst>
          </a:cu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2" name="任意多边形: 形状 21">
            <a:extLst>
              <a:ext uri="{FF2B5EF4-FFF2-40B4-BE49-F238E27FC236}">
                <a16:creationId xmlns="" xmlns:a16="http://schemas.microsoft.com/office/drawing/2014/main" id="{2BAB59DF-1F2A-4CFC-9E85-D22259768214}"/>
              </a:ext>
            </a:extLst>
          </p:cNvPr>
          <p:cNvSpPr/>
          <p:nvPr/>
        </p:nvSpPr>
        <p:spPr>
          <a:xfrm rot="12628943">
            <a:off x="6046816" y="2525720"/>
            <a:ext cx="136107" cy="155084"/>
          </a:xfrm>
          <a:custGeom>
            <a:avLst/>
            <a:gdLst>
              <a:gd name="connsiteX0" fmla="*/ 136107 w 136107"/>
              <a:gd name="connsiteY0" fmla="*/ 79583 h 155084"/>
              <a:gd name="connsiteX1" fmla="*/ 7841 w 136107"/>
              <a:gd name="connsiteY1" fmla="*/ 155084 h 155084"/>
              <a:gd name="connsiteX2" fmla="*/ 0 w 136107"/>
              <a:gd name="connsiteY2" fmla="*/ 155084 h 155084"/>
              <a:gd name="connsiteX3" fmla="*/ 89949 w 136107"/>
              <a:gd name="connsiteY3" fmla="*/ 0 h 155084"/>
            </a:gdLst>
            <a:ahLst/>
            <a:cxnLst>
              <a:cxn ang="0">
                <a:pos x="connsiteX0" y="connsiteY0"/>
              </a:cxn>
              <a:cxn ang="0">
                <a:pos x="connsiteX1" y="connsiteY1"/>
              </a:cxn>
              <a:cxn ang="0">
                <a:pos x="connsiteX2" y="connsiteY2"/>
              </a:cxn>
              <a:cxn ang="0">
                <a:pos x="connsiteX3" y="connsiteY3"/>
              </a:cxn>
            </a:cxnLst>
            <a:rect l="l" t="t" r="r" b="b"/>
            <a:pathLst>
              <a:path w="136107" h="155084">
                <a:moveTo>
                  <a:pt x="136107" y="79583"/>
                </a:moveTo>
                <a:lnTo>
                  <a:pt x="7841" y="155084"/>
                </a:lnTo>
                <a:lnTo>
                  <a:pt x="0" y="155084"/>
                </a:lnTo>
                <a:lnTo>
                  <a:pt x="89949" y="0"/>
                </a:lnTo>
                <a:close/>
              </a:path>
            </a:pathLst>
          </a:cu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1" name="矩形 30">
            <a:extLst>
              <a:ext uri="{FF2B5EF4-FFF2-40B4-BE49-F238E27FC236}">
                <a16:creationId xmlns="" xmlns:a16="http://schemas.microsoft.com/office/drawing/2014/main" id="{B651CFDB-BFC9-4E87-BBC6-12F2913B672A}"/>
              </a:ext>
            </a:extLst>
          </p:cNvPr>
          <p:cNvSpPr/>
          <p:nvPr/>
        </p:nvSpPr>
        <p:spPr>
          <a:xfrm>
            <a:off x="7647300" y="2823303"/>
            <a:ext cx="3245488" cy="953723"/>
          </a:xfrm>
          <a:prstGeom prst="rect">
            <a:avLst/>
          </a:prstGeom>
        </p:spPr>
        <p:txBody>
          <a:bodyPr wrap="square">
            <a:spAutoFit/>
          </a:bodyPr>
          <a:lstStyle/>
          <a:p>
            <a:pPr algn="ctr">
              <a:lnSpc>
                <a:spcPct val="120000"/>
              </a:lnSpc>
            </a:pPr>
            <a:r>
              <a:rPr lang="zh-CN" altLang="en-US" sz="16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32" name="矩形 31">
            <a:extLst>
              <a:ext uri="{FF2B5EF4-FFF2-40B4-BE49-F238E27FC236}">
                <a16:creationId xmlns="" xmlns:a16="http://schemas.microsoft.com/office/drawing/2014/main" id="{5A2D006F-616C-49AC-976E-0F76AE401562}"/>
              </a:ext>
            </a:extLst>
          </p:cNvPr>
          <p:cNvSpPr/>
          <p:nvPr/>
        </p:nvSpPr>
        <p:spPr>
          <a:xfrm>
            <a:off x="4469584" y="5002424"/>
            <a:ext cx="3245488" cy="953723"/>
          </a:xfrm>
          <a:prstGeom prst="rect">
            <a:avLst/>
          </a:prstGeom>
        </p:spPr>
        <p:txBody>
          <a:bodyPr wrap="square">
            <a:spAutoFit/>
          </a:bodyPr>
          <a:lstStyle/>
          <a:p>
            <a:pPr algn="ctr">
              <a:lnSpc>
                <a:spcPct val="120000"/>
              </a:lnSpc>
            </a:pPr>
            <a:r>
              <a:rPr lang="zh-CN" altLang="en-US" sz="1600" spc="120" dirty="0">
                <a:solidFill>
                  <a:schemeClr val="tx1">
                    <a:lumMod val="85000"/>
                    <a:lumOff val="15000"/>
                  </a:schemeClr>
                </a:solidFill>
                <a:latin typeface="+mn-ea"/>
              </a:rPr>
              <a:t>请在这里输入你的内容请在这里输入你的内容请在这里输入你的内容请在这里输入你的内容</a:t>
            </a:r>
          </a:p>
        </p:txBody>
      </p:sp>
      <p:cxnSp>
        <p:nvCxnSpPr>
          <p:cNvPr id="23" name="直接连接符 22">
            <a:extLst>
              <a:ext uri="{FF2B5EF4-FFF2-40B4-BE49-F238E27FC236}">
                <a16:creationId xmlns="" xmlns:a16="http://schemas.microsoft.com/office/drawing/2014/main" id="{11023C41-3CDA-4E50-9075-3291A1A9F1D3}"/>
              </a:ext>
            </a:extLst>
          </p:cNvPr>
          <p:cNvCxnSpPr/>
          <p:nvPr/>
        </p:nvCxnSpPr>
        <p:spPr>
          <a:xfrm>
            <a:off x="5878286" y="1388612"/>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78242816"/>
      </p:ext>
    </p:extLst>
  </p:cSld>
  <p:clrMapOvr>
    <a:masterClrMapping/>
  </p:clrMapOvr>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 name="图片占位符 55" descr="河边的草地和建筑&#10;&#10;描述已自动生成">
            <a:extLst>
              <a:ext uri="{FF2B5EF4-FFF2-40B4-BE49-F238E27FC236}">
                <a16:creationId xmlns="" xmlns:a16="http://schemas.microsoft.com/office/drawing/2014/main" id="{A20C879C-CDC2-4750-9CE9-01DB2FF37D76}"/>
              </a:ext>
            </a:extLst>
          </p:cNvPr>
          <p:cNvPicPr>
            <a:picLocks noGrp="1" noChangeAspect="1"/>
          </p:cNvPicPr>
          <p:nvPr>
            <p:ph type="pic" sz="quarter" idx="14"/>
          </p:nvPr>
        </p:nvPicPr>
        <p:blipFill>
          <a:blip r:embed="rId3" cstate="email">
            <a:extLst>
              <a:ext uri="{28A0092B-C50C-407E-A947-70E740481C1C}">
                <a14:useLocalDpi xmlns:a14="http://schemas.microsoft.com/office/drawing/2010/main"/>
              </a:ext>
            </a:extLst>
          </a:blip>
          <a:srcRect/>
          <a:stretch>
            <a:fillRect/>
          </a:stretch>
        </p:blipFill>
        <p:spPr/>
      </p:pic>
      <p:sp>
        <p:nvSpPr>
          <p:cNvPr id="2" name="文本占位符 1">
            <a:extLst>
              <a:ext uri="{FF2B5EF4-FFF2-40B4-BE49-F238E27FC236}">
                <a16:creationId xmlns="" xmlns:a16="http://schemas.microsoft.com/office/drawing/2014/main" id="{B72B4377-0D69-4BFF-ADD3-554410CA004D}"/>
              </a:ext>
            </a:extLst>
          </p:cNvPr>
          <p:cNvSpPr>
            <a:spLocks noGrp="1"/>
          </p:cNvSpPr>
          <p:nvPr>
            <p:ph type="body" sz="quarter" idx="10"/>
          </p:nvPr>
        </p:nvSpPr>
        <p:spPr/>
        <p:txBody>
          <a:bodyPr/>
          <a:lstStyle/>
          <a:p>
            <a:r>
              <a:rPr lang="zh-CN" altLang="en-US" dirty="0"/>
              <a:t>请输入你的标题</a:t>
            </a:r>
          </a:p>
        </p:txBody>
      </p:sp>
      <p:pic>
        <p:nvPicPr>
          <p:cNvPr id="42" name="图片占位符 41" descr="河边的城市&#10;&#10;描述已自动生成">
            <a:extLst>
              <a:ext uri="{FF2B5EF4-FFF2-40B4-BE49-F238E27FC236}">
                <a16:creationId xmlns="" xmlns:a16="http://schemas.microsoft.com/office/drawing/2014/main" id="{EBBB20FE-BDDC-49AD-86E0-2F8E24121B17}"/>
              </a:ext>
            </a:extLst>
          </p:cNvPr>
          <p:cNvPicPr>
            <a:picLocks noGrp="1" noChangeAspect="1"/>
          </p:cNvPicPr>
          <p:nvPr>
            <p:ph type="pic" sz="quarter" idx="11"/>
          </p:nvPr>
        </p:nvPicPr>
        <p:blipFill>
          <a:blip r:embed="rId4" cstate="email">
            <a:extLst>
              <a:ext uri="{28A0092B-C50C-407E-A947-70E740481C1C}">
                <a14:useLocalDpi xmlns:a14="http://schemas.microsoft.com/office/drawing/2010/main"/>
              </a:ext>
            </a:extLst>
          </a:blip>
          <a:srcRect/>
          <a:stretch>
            <a:fillRect/>
          </a:stretch>
        </p:blipFill>
        <p:spPr/>
      </p:pic>
      <p:pic>
        <p:nvPicPr>
          <p:cNvPr id="44" name="图片占位符 43" descr="河边的建筑&#10;&#10;描述已自动生成">
            <a:extLst>
              <a:ext uri="{FF2B5EF4-FFF2-40B4-BE49-F238E27FC236}">
                <a16:creationId xmlns="" xmlns:a16="http://schemas.microsoft.com/office/drawing/2014/main" id="{D46F5745-BC64-4134-B18B-99A1765B0E7E}"/>
              </a:ext>
            </a:extLst>
          </p:cNvPr>
          <p:cNvPicPr>
            <a:picLocks noGrp="1" noChangeAspect="1"/>
          </p:cNvPicPr>
          <p:nvPr>
            <p:ph type="pic" sz="quarter" idx="12"/>
          </p:nvPr>
        </p:nvPicPr>
        <p:blipFill>
          <a:blip r:embed="rId5" cstate="email">
            <a:extLst>
              <a:ext uri="{28A0092B-C50C-407E-A947-70E740481C1C}">
                <a14:useLocalDpi xmlns:a14="http://schemas.microsoft.com/office/drawing/2010/main"/>
              </a:ext>
            </a:extLst>
          </a:blip>
          <a:srcRect/>
          <a:stretch>
            <a:fillRect/>
          </a:stretch>
        </p:blipFill>
        <p:spPr/>
      </p:pic>
      <p:pic>
        <p:nvPicPr>
          <p:cNvPr id="46" name="图片占位符 45" descr="白色的建筑&#10;&#10;描述已自动生成">
            <a:extLst>
              <a:ext uri="{FF2B5EF4-FFF2-40B4-BE49-F238E27FC236}">
                <a16:creationId xmlns="" xmlns:a16="http://schemas.microsoft.com/office/drawing/2014/main" id="{591E7368-FA01-4C71-892D-517317AA4771}"/>
              </a:ext>
            </a:extLst>
          </p:cNvPr>
          <p:cNvPicPr>
            <a:picLocks noGrp="1" noChangeAspect="1"/>
          </p:cNvPicPr>
          <p:nvPr>
            <p:ph type="pic" sz="quarter" idx="13"/>
          </p:nvPr>
        </p:nvPicPr>
        <p:blipFill>
          <a:blip r:embed="rId6" cstate="email">
            <a:extLst>
              <a:ext uri="{28A0092B-C50C-407E-A947-70E740481C1C}">
                <a14:useLocalDpi xmlns:a14="http://schemas.microsoft.com/office/drawing/2010/main"/>
              </a:ext>
            </a:extLst>
          </a:blip>
          <a:srcRect/>
          <a:stretch>
            <a:fillRect/>
          </a:stretch>
        </p:blipFill>
        <p:spPr/>
      </p:pic>
      <p:grpSp>
        <p:nvGrpSpPr>
          <p:cNvPr id="8" name="组合 7">
            <a:extLst>
              <a:ext uri="{FF2B5EF4-FFF2-40B4-BE49-F238E27FC236}">
                <a16:creationId xmlns="" xmlns:a16="http://schemas.microsoft.com/office/drawing/2014/main" id="{32DF2ACE-4C0C-421B-8B62-10CA69FF4902}"/>
              </a:ext>
            </a:extLst>
          </p:cNvPr>
          <p:cNvGrpSpPr/>
          <p:nvPr/>
        </p:nvGrpSpPr>
        <p:grpSpPr>
          <a:xfrm>
            <a:off x="432749" y="1332482"/>
            <a:ext cx="5592210" cy="2349762"/>
            <a:chOff x="503791" y="1713482"/>
            <a:chExt cx="5403446" cy="1604010"/>
          </a:xfrm>
        </p:grpSpPr>
        <p:sp>
          <p:nvSpPr>
            <p:cNvPr id="34" name="矩形 33">
              <a:extLst>
                <a:ext uri="{FF2B5EF4-FFF2-40B4-BE49-F238E27FC236}">
                  <a16:creationId xmlns="" xmlns:a16="http://schemas.microsoft.com/office/drawing/2014/main" id="{8E5D20DC-A27D-45A0-B964-AA4FFFE4DA97}"/>
                </a:ext>
              </a:extLst>
            </p:cNvPr>
            <p:cNvSpPr/>
            <p:nvPr/>
          </p:nvSpPr>
          <p:spPr>
            <a:xfrm>
              <a:off x="3172654" y="1783057"/>
              <a:ext cx="2645720" cy="1468409"/>
            </a:xfrm>
            <a:prstGeom prst="rect">
              <a:avLst/>
            </a:prstGeom>
            <a:solidFill>
              <a:srgbClr val="FFF5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5" name="矩形 34">
              <a:extLst>
                <a:ext uri="{FF2B5EF4-FFF2-40B4-BE49-F238E27FC236}">
                  <a16:creationId xmlns="" xmlns:a16="http://schemas.microsoft.com/office/drawing/2014/main" id="{3C955C92-70F5-418B-945D-AFC113EC9A15}"/>
                </a:ext>
              </a:extLst>
            </p:cNvPr>
            <p:cNvSpPr/>
            <p:nvPr/>
          </p:nvSpPr>
          <p:spPr>
            <a:xfrm>
              <a:off x="503791" y="1713482"/>
              <a:ext cx="5403446" cy="1604010"/>
            </a:xfrm>
            <a:prstGeom prst="rect">
              <a:avLst/>
            </a:prstGeom>
            <a:noFill/>
            <a:ln w="6350">
              <a:gradFill>
                <a:gsLst>
                  <a:gs pos="0">
                    <a:schemeClr val="accent1"/>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矩形 21">
              <a:extLst>
                <a:ext uri="{FF2B5EF4-FFF2-40B4-BE49-F238E27FC236}">
                  <a16:creationId xmlns="" xmlns:a16="http://schemas.microsoft.com/office/drawing/2014/main" id="{A5006949-0C75-445B-AA73-214D97576082}"/>
                </a:ext>
              </a:extLst>
            </p:cNvPr>
            <p:cNvSpPr/>
            <p:nvPr/>
          </p:nvSpPr>
          <p:spPr>
            <a:xfrm rot="16200000" flipH="1">
              <a:off x="1286831" y="1290697"/>
              <a:ext cx="1308102" cy="2463550"/>
            </a:xfrm>
            <a:custGeom>
              <a:avLst/>
              <a:gdLst>
                <a:gd name="connsiteX0" fmla="*/ 0 w 2407920"/>
                <a:gd name="connsiteY0" fmla="*/ 0 h 1372533"/>
                <a:gd name="connsiteX1" fmla="*/ 2407920 w 2407920"/>
                <a:gd name="connsiteY1" fmla="*/ 0 h 1372533"/>
                <a:gd name="connsiteX2" fmla="*/ 2407920 w 2407920"/>
                <a:gd name="connsiteY2" fmla="*/ 1372533 h 1372533"/>
                <a:gd name="connsiteX3" fmla="*/ 0 w 2407920"/>
                <a:gd name="connsiteY3" fmla="*/ 1372533 h 1372533"/>
                <a:gd name="connsiteX4" fmla="*/ 0 w 2407920"/>
                <a:gd name="connsiteY4" fmla="*/ 0 h 1372533"/>
                <a:gd name="connsiteX0" fmla="*/ 0 w 2407920"/>
                <a:gd name="connsiteY0" fmla="*/ 0 h 1372533"/>
                <a:gd name="connsiteX1" fmla="*/ 2407920 w 2407920"/>
                <a:gd name="connsiteY1" fmla="*/ 0 h 1372533"/>
                <a:gd name="connsiteX2" fmla="*/ 2407920 w 2407920"/>
                <a:gd name="connsiteY2" fmla="*/ 1372533 h 1372533"/>
                <a:gd name="connsiteX3" fmla="*/ 2113280 w 2407920"/>
                <a:gd name="connsiteY3" fmla="*/ 1371600 h 1372533"/>
                <a:gd name="connsiteX4" fmla="*/ 0 w 2407920"/>
                <a:gd name="connsiteY4" fmla="*/ 1372533 h 1372533"/>
                <a:gd name="connsiteX5" fmla="*/ 0 w 2407920"/>
                <a:gd name="connsiteY5" fmla="*/ 0 h 1372533"/>
                <a:gd name="connsiteX0" fmla="*/ 2113280 w 2407920"/>
                <a:gd name="connsiteY0" fmla="*/ 1371600 h 1463040"/>
                <a:gd name="connsiteX1" fmla="*/ 0 w 2407920"/>
                <a:gd name="connsiteY1" fmla="*/ 1372533 h 1463040"/>
                <a:gd name="connsiteX2" fmla="*/ 0 w 2407920"/>
                <a:gd name="connsiteY2" fmla="*/ 0 h 1463040"/>
                <a:gd name="connsiteX3" fmla="*/ 2407920 w 2407920"/>
                <a:gd name="connsiteY3" fmla="*/ 0 h 1463040"/>
                <a:gd name="connsiteX4" fmla="*/ 2407920 w 2407920"/>
                <a:gd name="connsiteY4" fmla="*/ 1372533 h 1463040"/>
                <a:gd name="connsiteX5" fmla="*/ 2204720 w 2407920"/>
                <a:gd name="connsiteY5" fmla="*/ 1463040 h 1463040"/>
                <a:gd name="connsiteX0" fmla="*/ 2113280 w 2407920"/>
                <a:gd name="connsiteY0" fmla="*/ 1371600 h 1372533"/>
                <a:gd name="connsiteX1" fmla="*/ 0 w 2407920"/>
                <a:gd name="connsiteY1" fmla="*/ 1372533 h 1372533"/>
                <a:gd name="connsiteX2" fmla="*/ 0 w 2407920"/>
                <a:gd name="connsiteY2" fmla="*/ 0 h 1372533"/>
                <a:gd name="connsiteX3" fmla="*/ 2407920 w 2407920"/>
                <a:gd name="connsiteY3" fmla="*/ 0 h 1372533"/>
                <a:gd name="connsiteX4" fmla="*/ 2407920 w 2407920"/>
                <a:gd name="connsiteY4" fmla="*/ 1372533 h 1372533"/>
                <a:gd name="connsiteX0" fmla="*/ 0 w 2407920"/>
                <a:gd name="connsiteY0" fmla="*/ 1372533 h 1372533"/>
                <a:gd name="connsiteX1" fmla="*/ 0 w 2407920"/>
                <a:gd name="connsiteY1" fmla="*/ 0 h 1372533"/>
                <a:gd name="connsiteX2" fmla="*/ 2407920 w 2407920"/>
                <a:gd name="connsiteY2" fmla="*/ 0 h 1372533"/>
                <a:gd name="connsiteX3" fmla="*/ 2407920 w 2407920"/>
                <a:gd name="connsiteY3" fmla="*/ 1372533 h 1372533"/>
              </a:gdLst>
              <a:ahLst/>
              <a:cxnLst>
                <a:cxn ang="0">
                  <a:pos x="connsiteX0" y="connsiteY0"/>
                </a:cxn>
                <a:cxn ang="0">
                  <a:pos x="connsiteX1" y="connsiteY1"/>
                </a:cxn>
                <a:cxn ang="0">
                  <a:pos x="connsiteX2" y="connsiteY2"/>
                </a:cxn>
                <a:cxn ang="0">
                  <a:pos x="connsiteX3" y="connsiteY3"/>
                </a:cxn>
              </a:cxnLst>
              <a:rect l="l" t="t" r="r" b="b"/>
              <a:pathLst>
                <a:path w="2407920" h="1372533">
                  <a:moveTo>
                    <a:pt x="0" y="1372533"/>
                  </a:moveTo>
                  <a:lnTo>
                    <a:pt x="0" y="0"/>
                  </a:lnTo>
                  <a:lnTo>
                    <a:pt x="2407920" y="0"/>
                  </a:lnTo>
                  <a:lnTo>
                    <a:pt x="2407920" y="1372533"/>
                  </a:lnTo>
                </a:path>
              </a:pathLst>
            </a:custGeom>
            <a:noFill/>
            <a:ln w="6350">
              <a:gradFill>
                <a:gsLst>
                  <a:gs pos="0">
                    <a:schemeClr val="accent1"/>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1" name="矩形 30">
            <a:extLst>
              <a:ext uri="{FF2B5EF4-FFF2-40B4-BE49-F238E27FC236}">
                <a16:creationId xmlns="" xmlns:a16="http://schemas.microsoft.com/office/drawing/2014/main" id="{2659C3BF-5BBE-4DF0-A721-44488C8ADA96}"/>
              </a:ext>
            </a:extLst>
          </p:cNvPr>
          <p:cNvSpPr/>
          <p:nvPr/>
        </p:nvSpPr>
        <p:spPr>
          <a:xfrm>
            <a:off x="3848784" y="2035615"/>
            <a:ext cx="1338828" cy="369332"/>
          </a:xfrm>
          <a:prstGeom prst="rect">
            <a:avLst/>
          </a:prstGeom>
        </p:spPr>
        <p:txBody>
          <a:bodyPr wrap="none">
            <a:spAutoFit/>
          </a:bodyPr>
          <a:lstStyle/>
          <a:p>
            <a:pPr algn="ctr"/>
            <a:r>
              <a:rPr lang="zh-CN" altLang="en-US" b="1" dirty="0">
                <a:gradFill>
                  <a:gsLst>
                    <a:gs pos="0">
                      <a:schemeClr val="accent1"/>
                    </a:gs>
                    <a:gs pos="100000">
                      <a:schemeClr val="accent2"/>
                    </a:gs>
                  </a:gsLst>
                  <a:lin ang="5400000" scaled="1"/>
                </a:gradFill>
                <a:latin typeface="+mj-ea"/>
                <a:ea typeface="+mj-ea"/>
              </a:rPr>
              <a:t>输入关键词</a:t>
            </a:r>
          </a:p>
        </p:txBody>
      </p:sp>
      <p:grpSp>
        <p:nvGrpSpPr>
          <p:cNvPr id="10" name="组合 9">
            <a:extLst>
              <a:ext uri="{FF2B5EF4-FFF2-40B4-BE49-F238E27FC236}">
                <a16:creationId xmlns="" xmlns:a16="http://schemas.microsoft.com/office/drawing/2014/main" id="{B042203F-C09C-43E8-B4D7-21B36F41944E}"/>
              </a:ext>
            </a:extLst>
          </p:cNvPr>
          <p:cNvGrpSpPr/>
          <p:nvPr/>
        </p:nvGrpSpPr>
        <p:grpSpPr>
          <a:xfrm>
            <a:off x="6165775" y="1332482"/>
            <a:ext cx="5592210" cy="2349762"/>
            <a:chOff x="503791" y="1713482"/>
            <a:chExt cx="5403446" cy="1604010"/>
          </a:xfrm>
        </p:grpSpPr>
        <p:sp>
          <p:nvSpPr>
            <p:cNvPr id="28" name="矩形 27">
              <a:extLst>
                <a:ext uri="{FF2B5EF4-FFF2-40B4-BE49-F238E27FC236}">
                  <a16:creationId xmlns="" xmlns:a16="http://schemas.microsoft.com/office/drawing/2014/main" id="{0DEF829F-C947-4531-891F-2E30799CEB29}"/>
                </a:ext>
              </a:extLst>
            </p:cNvPr>
            <p:cNvSpPr/>
            <p:nvPr/>
          </p:nvSpPr>
          <p:spPr>
            <a:xfrm>
              <a:off x="3172654" y="1779613"/>
              <a:ext cx="2645720" cy="1471853"/>
            </a:xfrm>
            <a:prstGeom prst="rect">
              <a:avLst/>
            </a:prstGeom>
            <a:solidFill>
              <a:srgbClr val="FFF5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矩形 28">
              <a:extLst>
                <a:ext uri="{FF2B5EF4-FFF2-40B4-BE49-F238E27FC236}">
                  <a16:creationId xmlns="" xmlns:a16="http://schemas.microsoft.com/office/drawing/2014/main" id="{DE94C2E3-E111-4ECC-BDE1-ADD702C2BDE3}"/>
                </a:ext>
              </a:extLst>
            </p:cNvPr>
            <p:cNvSpPr/>
            <p:nvPr/>
          </p:nvSpPr>
          <p:spPr>
            <a:xfrm>
              <a:off x="503791" y="1713482"/>
              <a:ext cx="5403446" cy="1604010"/>
            </a:xfrm>
            <a:prstGeom prst="rect">
              <a:avLst/>
            </a:prstGeom>
            <a:noFill/>
            <a:ln w="6350">
              <a:gradFill>
                <a:gsLst>
                  <a:gs pos="0">
                    <a:schemeClr val="accent1"/>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21">
              <a:extLst>
                <a:ext uri="{FF2B5EF4-FFF2-40B4-BE49-F238E27FC236}">
                  <a16:creationId xmlns="" xmlns:a16="http://schemas.microsoft.com/office/drawing/2014/main" id="{83B96E62-E80A-4082-9CFE-866B9D212AC0}"/>
                </a:ext>
              </a:extLst>
            </p:cNvPr>
            <p:cNvSpPr/>
            <p:nvPr/>
          </p:nvSpPr>
          <p:spPr>
            <a:xfrm rot="16200000" flipH="1">
              <a:off x="1286831" y="1290697"/>
              <a:ext cx="1308102" cy="2463550"/>
            </a:xfrm>
            <a:custGeom>
              <a:avLst/>
              <a:gdLst>
                <a:gd name="connsiteX0" fmla="*/ 0 w 2407920"/>
                <a:gd name="connsiteY0" fmla="*/ 0 h 1372533"/>
                <a:gd name="connsiteX1" fmla="*/ 2407920 w 2407920"/>
                <a:gd name="connsiteY1" fmla="*/ 0 h 1372533"/>
                <a:gd name="connsiteX2" fmla="*/ 2407920 w 2407920"/>
                <a:gd name="connsiteY2" fmla="*/ 1372533 h 1372533"/>
                <a:gd name="connsiteX3" fmla="*/ 0 w 2407920"/>
                <a:gd name="connsiteY3" fmla="*/ 1372533 h 1372533"/>
                <a:gd name="connsiteX4" fmla="*/ 0 w 2407920"/>
                <a:gd name="connsiteY4" fmla="*/ 0 h 1372533"/>
                <a:gd name="connsiteX0" fmla="*/ 0 w 2407920"/>
                <a:gd name="connsiteY0" fmla="*/ 0 h 1372533"/>
                <a:gd name="connsiteX1" fmla="*/ 2407920 w 2407920"/>
                <a:gd name="connsiteY1" fmla="*/ 0 h 1372533"/>
                <a:gd name="connsiteX2" fmla="*/ 2407920 w 2407920"/>
                <a:gd name="connsiteY2" fmla="*/ 1372533 h 1372533"/>
                <a:gd name="connsiteX3" fmla="*/ 2113280 w 2407920"/>
                <a:gd name="connsiteY3" fmla="*/ 1371600 h 1372533"/>
                <a:gd name="connsiteX4" fmla="*/ 0 w 2407920"/>
                <a:gd name="connsiteY4" fmla="*/ 1372533 h 1372533"/>
                <a:gd name="connsiteX5" fmla="*/ 0 w 2407920"/>
                <a:gd name="connsiteY5" fmla="*/ 0 h 1372533"/>
                <a:gd name="connsiteX0" fmla="*/ 2113280 w 2407920"/>
                <a:gd name="connsiteY0" fmla="*/ 1371600 h 1463040"/>
                <a:gd name="connsiteX1" fmla="*/ 0 w 2407920"/>
                <a:gd name="connsiteY1" fmla="*/ 1372533 h 1463040"/>
                <a:gd name="connsiteX2" fmla="*/ 0 w 2407920"/>
                <a:gd name="connsiteY2" fmla="*/ 0 h 1463040"/>
                <a:gd name="connsiteX3" fmla="*/ 2407920 w 2407920"/>
                <a:gd name="connsiteY3" fmla="*/ 0 h 1463040"/>
                <a:gd name="connsiteX4" fmla="*/ 2407920 w 2407920"/>
                <a:gd name="connsiteY4" fmla="*/ 1372533 h 1463040"/>
                <a:gd name="connsiteX5" fmla="*/ 2204720 w 2407920"/>
                <a:gd name="connsiteY5" fmla="*/ 1463040 h 1463040"/>
                <a:gd name="connsiteX0" fmla="*/ 2113280 w 2407920"/>
                <a:gd name="connsiteY0" fmla="*/ 1371600 h 1372533"/>
                <a:gd name="connsiteX1" fmla="*/ 0 w 2407920"/>
                <a:gd name="connsiteY1" fmla="*/ 1372533 h 1372533"/>
                <a:gd name="connsiteX2" fmla="*/ 0 w 2407920"/>
                <a:gd name="connsiteY2" fmla="*/ 0 h 1372533"/>
                <a:gd name="connsiteX3" fmla="*/ 2407920 w 2407920"/>
                <a:gd name="connsiteY3" fmla="*/ 0 h 1372533"/>
                <a:gd name="connsiteX4" fmla="*/ 2407920 w 2407920"/>
                <a:gd name="connsiteY4" fmla="*/ 1372533 h 1372533"/>
                <a:gd name="connsiteX0" fmla="*/ 0 w 2407920"/>
                <a:gd name="connsiteY0" fmla="*/ 1372533 h 1372533"/>
                <a:gd name="connsiteX1" fmla="*/ 0 w 2407920"/>
                <a:gd name="connsiteY1" fmla="*/ 0 h 1372533"/>
                <a:gd name="connsiteX2" fmla="*/ 2407920 w 2407920"/>
                <a:gd name="connsiteY2" fmla="*/ 0 h 1372533"/>
                <a:gd name="connsiteX3" fmla="*/ 2407920 w 2407920"/>
                <a:gd name="connsiteY3" fmla="*/ 1372533 h 1372533"/>
              </a:gdLst>
              <a:ahLst/>
              <a:cxnLst>
                <a:cxn ang="0">
                  <a:pos x="connsiteX0" y="connsiteY0"/>
                </a:cxn>
                <a:cxn ang="0">
                  <a:pos x="connsiteX1" y="connsiteY1"/>
                </a:cxn>
                <a:cxn ang="0">
                  <a:pos x="connsiteX2" y="connsiteY2"/>
                </a:cxn>
                <a:cxn ang="0">
                  <a:pos x="connsiteX3" y="connsiteY3"/>
                </a:cxn>
              </a:cxnLst>
              <a:rect l="l" t="t" r="r" b="b"/>
              <a:pathLst>
                <a:path w="2407920" h="1372533">
                  <a:moveTo>
                    <a:pt x="0" y="1372533"/>
                  </a:moveTo>
                  <a:lnTo>
                    <a:pt x="0" y="0"/>
                  </a:lnTo>
                  <a:lnTo>
                    <a:pt x="2407920" y="0"/>
                  </a:lnTo>
                  <a:lnTo>
                    <a:pt x="2407920" y="1372533"/>
                  </a:lnTo>
                </a:path>
              </a:pathLst>
            </a:custGeom>
            <a:noFill/>
            <a:ln w="6350">
              <a:gradFill>
                <a:gsLst>
                  <a:gs pos="0">
                    <a:schemeClr val="accent1"/>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25" name="矩形 24">
            <a:extLst>
              <a:ext uri="{FF2B5EF4-FFF2-40B4-BE49-F238E27FC236}">
                <a16:creationId xmlns="" xmlns:a16="http://schemas.microsoft.com/office/drawing/2014/main" id="{617AD811-F5C2-4F40-BF6D-6AD216E5F677}"/>
              </a:ext>
            </a:extLst>
          </p:cNvPr>
          <p:cNvSpPr/>
          <p:nvPr/>
        </p:nvSpPr>
        <p:spPr>
          <a:xfrm>
            <a:off x="9601331" y="2035615"/>
            <a:ext cx="1338828" cy="369332"/>
          </a:xfrm>
          <a:prstGeom prst="rect">
            <a:avLst/>
          </a:prstGeom>
        </p:spPr>
        <p:txBody>
          <a:bodyPr wrap="none">
            <a:spAutoFit/>
          </a:bodyPr>
          <a:lstStyle/>
          <a:p>
            <a:pPr algn="ctr"/>
            <a:r>
              <a:rPr lang="zh-CN" altLang="en-US" b="1" dirty="0">
                <a:gradFill>
                  <a:gsLst>
                    <a:gs pos="0">
                      <a:schemeClr val="accent1"/>
                    </a:gs>
                    <a:gs pos="100000">
                      <a:schemeClr val="accent2"/>
                    </a:gs>
                  </a:gsLst>
                  <a:lin ang="5400000" scaled="1"/>
                </a:gradFill>
                <a:latin typeface="+mj-ea"/>
                <a:ea typeface="+mj-ea"/>
              </a:rPr>
              <a:t>输入关键词</a:t>
            </a:r>
          </a:p>
        </p:txBody>
      </p:sp>
      <p:sp>
        <p:nvSpPr>
          <p:cNvPr id="27" name="矩形 26">
            <a:extLst>
              <a:ext uri="{FF2B5EF4-FFF2-40B4-BE49-F238E27FC236}">
                <a16:creationId xmlns="" xmlns:a16="http://schemas.microsoft.com/office/drawing/2014/main" id="{528FD59A-1B7B-4A71-B009-5F9BFFD88E1D}"/>
              </a:ext>
            </a:extLst>
          </p:cNvPr>
          <p:cNvSpPr/>
          <p:nvPr/>
        </p:nvSpPr>
        <p:spPr>
          <a:xfrm>
            <a:off x="9460266" y="2412825"/>
            <a:ext cx="1620957" cy="584775"/>
          </a:xfrm>
          <a:prstGeom prst="rect">
            <a:avLst/>
          </a:prstGeom>
        </p:spPr>
        <p:txBody>
          <a:bodyPr wrap="none">
            <a:spAutoFit/>
          </a:bodyPr>
          <a:lstStyle/>
          <a:p>
            <a:pPr algn="ctr"/>
            <a:r>
              <a:rPr lang="zh-CN" altLang="en-US" sz="1600" dirty="0">
                <a:solidFill>
                  <a:prstClr val="black"/>
                </a:solidFill>
              </a:rPr>
              <a:t>在这里输入内容</a:t>
            </a:r>
            <a:endParaRPr lang="en-US" altLang="zh-CN" sz="1600" dirty="0">
              <a:solidFill>
                <a:prstClr val="black"/>
              </a:solidFill>
            </a:endParaRPr>
          </a:p>
          <a:p>
            <a:pPr algn="ctr"/>
            <a:r>
              <a:rPr lang="zh-CN" altLang="en-US" sz="1600" dirty="0">
                <a:solidFill>
                  <a:prstClr val="black"/>
                </a:solidFill>
              </a:rPr>
              <a:t>在这里输入内容</a:t>
            </a:r>
            <a:endParaRPr lang="zh-CN" altLang="en-US" sz="1600" dirty="0"/>
          </a:p>
        </p:txBody>
      </p:sp>
      <p:sp>
        <p:nvSpPr>
          <p:cNvPr id="37" name="矩形 36">
            <a:extLst>
              <a:ext uri="{FF2B5EF4-FFF2-40B4-BE49-F238E27FC236}">
                <a16:creationId xmlns="" xmlns:a16="http://schemas.microsoft.com/office/drawing/2014/main" id="{843953F0-AA42-4486-A355-F93D0F27BBAD}"/>
              </a:ext>
            </a:extLst>
          </p:cNvPr>
          <p:cNvSpPr/>
          <p:nvPr/>
        </p:nvSpPr>
        <p:spPr>
          <a:xfrm>
            <a:off x="3707719" y="2412825"/>
            <a:ext cx="1620957" cy="584775"/>
          </a:xfrm>
          <a:prstGeom prst="rect">
            <a:avLst/>
          </a:prstGeom>
        </p:spPr>
        <p:txBody>
          <a:bodyPr wrap="none">
            <a:spAutoFit/>
          </a:bodyPr>
          <a:lstStyle/>
          <a:p>
            <a:pPr algn="ctr"/>
            <a:r>
              <a:rPr lang="zh-CN" altLang="en-US" sz="1600" dirty="0">
                <a:solidFill>
                  <a:prstClr val="black"/>
                </a:solidFill>
              </a:rPr>
              <a:t>在这里输入内容</a:t>
            </a:r>
            <a:endParaRPr lang="en-US" altLang="zh-CN" sz="1600" dirty="0">
              <a:solidFill>
                <a:prstClr val="black"/>
              </a:solidFill>
            </a:endParaRPr>
          </a:p>
          <a:p>
            <a:pPr algn="ctr"/>
            <a:r>
              <a:rPr lang="zh-CN" altLang="en-US" sz="1600" dirty="0">
                <a:solidFill>
                  <a:prstClr val="black"/>
                </a:solidFill>
              </a:rPr>
              <a:t>在这里输入内容</a:t>
            </a:r>
            <a:endParaRPr lang="zh-CN" altLang="en-US" sz="1600" dirty="0"/>
          </a:p>
        </p:txBody>
      </p:sp>
      <p:grpSp>
        <p:nvGrpSpPr>
          <p:cNvPr id="12" name="组合 11">
            <a:extLst>
              <a:ext uri="{FF2B5EF4-FFF2-40B4-BE49-F238E27FC236}">
                <a16:creationId xmlns="" xmlns:a16="http://schemas.microsoft.com/office/drawing/2014/main" id="{707D0E21-8E0B-4400-ABD3-AD182723215A}"/>
              </a:ext>
            </a:extLst>
          </p:cNvPr>
          <p:cNvGrpSpPr/>
          <p:nvPr/>
        </p:nvGrpSpPr>
        <p:grpSpPr>
          <a:xfrm>
            <a:off x="432748" y="3887720"/>
            <a:ext cx="5592210" cy="2349762"/>
            <a:chOff x="503791" y="1713482"/>
            <a:chExt cx="5403446" cy="1604010"/>
          </a:xfrm>
        </p:grpSpPr>
        <p:sp>
          <p:nvSpPr>
            <p:cNvPr id="22" name="矩形 21">
              <a:extLst>
                <a:ext uri="{FF2B5EF4-FFF2-40B4-BE49-F238E27FC236}">
                  <a16:creationId xmlns="" xmlns:a16="http://schemas.microsoft.com/office/drawing/2014/main" id="{2FEBBC5D-0144-4B6B-BB34-F8B0B6FC5B48}"/>
                </a:ext>
              </a:extLst>
            </p:cNvPr>
            <p:cNvSpPr/>
            <p:nvPr/>
          </p:nvSpPr>
          <p:spPr>
            <a:xfrm>
              <a:off x="3172654" y="1783057"/>
              <a:ext cx="2645720" cy="1478941"/>
            </a:xfrm>
            <a:prstGeom prst="rect">
              <a:avLst/>
            </a:prstGeom>
            <a:solidFill>
              <a:srgbClr val="FFF5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a:extLst>
                <a:ext uri="{FF2B5EF4-FFF2-40B4-BE49-F238E27FC236}">
                  <a16:creationId xmlns="" xmlns:a16="http://schemas.microsoft.com/office/drawing/2014/main" id="{D0E46D3B-9DE1-408A-BE93-744375704CC8}"/>
                </a:ext>
              </a:extLst>
            </p:cNvPr>
            <p:cNvSpPr/>
            <p:nvPr/>
          </p:nvSpPr>
          <p:spPr>
            <a:xfrm>
              <a:off x="503791" y="1713482"/>
              <a:ext cx="5403446" cy="1604010"/>
            </a:xfrm>
            <a:prstGeom prst="rect">
              <a:avLst/>
            </a:prstGeom>
            <a:noFill/>
            <a:ln w="6350">
              <a:gradFill>
                <a:gsLst>
                  <a:gs pos="0">
                    <a:schemeClr val="accent1"/>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矩形 21">
              <a:extLst>
                <a:ext uri="{FF2B5EF4-FFF2-40B4-BE49-F238E27FC236}">
                  <a16:creationId xmlns="" xmlns:a16="http://schemas.microsoft.com/office/drawing/2014/main" id="{A368A173-49DD-4A21-A1A4-78B2C984F222}"/>
                </a:ext>
              </a:extLst>
            </p:cNvPr>
            <p:cNvSpPr/>
            <p:nvPr/>
          </p:nvSpPr>
          <p:spPr>
            <a:xfrm rot="16200000" flipH="1">
              <a:off x="1286831" y="1290697"/>
              <a:ext cx="1308102" cy="2463550"/>
            </a:xfrm>
            <a:custGeom>
              <a:avLst/>
              <a:gdLst>
                <a:gd name="connsiteX0" fmla="*/ 0 w 2407920"/>
                <a:gd name="connsiteY0" fmla="*/ 0 h 1372533"/>
                <a:gd name="connsiteX1" fmla="*/ 2407920 w 2407920"/>
                <a:gd name="connsiteY1" fmla="*/ 0 h 1372533"/>
                <a:gd name="connsiteX2" fmla="*/ 2407920 w 2407920"/>
                <a:gd name="connsiteY2" fmla="*/ 1372533 h 1372533"/>
                <a:gd name="connsiteX3" fmla="*/ 0 w 2407920"/>
                <a:gd name="connsiteY3" fmla="*/ 1372533 h 1372533"/>
                <a:gd name="connsiteX4" fmla="*/ 0 w 2407920"/>
                <a:gd name="connsiteY4" fmla="*/ 0 h 1372533"/>
                <a:gd name="connsiteX0" fmla="*/ 0 w 2407920"/>
                <a:gd name="connsiteY0" fmla="*/ 0 h 1372533"/>
                <a:gd name="connsiteX1" fmla="*/ 2407920 w 2407920"/>
                <a:gd name="connsiteY1" fmla="*/ 0 h 1372533"/>
                <a:gd name="connsiteX2" fmla="*/ 2407920 w 2407920"/>
                <a:gd name="connsiteY2" fmla="*/ 1372533 h 1372533"/>
                <a:gd name="connsiteX3" fmla="*/ 2113280 w 2407920"/>
                <a:gd name="connsiteY3" fmla="*/ 1371600 h 1372533"/>
                <a:gd name="connsiteX4" fmla="*/ 0 w 2407920"/>
                <a:gd name="connsiteY4" fmla="*/ 1372533 h 1372533"/>
                <a:gd name="connsiteX5" fmla="*/ 0 w 2407920"/>
                <a:gd name="connsiteY5" fmla="*/ 0 h 1372533"/>
                <a:gd name="connsiteX0" fmla="*/ 2113280 w 2407920"/>
                <a:gd name="connsiteY0" fmla="*/ 1371600 h 1463040"/>
                <a:gd name="connsiteX1" fmla="*/ 0 w 2407920"/>
                <a:gd name="connsiteY1" fmla="*/ 1372533 h 1463040"/>
                <a:gd name="connsiteX2" fmla="*/ 0 w 2407920"/>
                <a:gd name="connsiteY2" fmla="*/ 0 h 1463040"/>
                <a:gd name="connsiteX3" fmla="*/ 2407920 w 2407920"/>
                <a:gd name="connsiteY3" fmla="*/ 0 h 1463040"/>
                <a:gd name="connsiteX4" fmla="*/ 2407920 w 2407920"/>
                <a:gd name="connsiteY4" fmla="*/ 1372533 h 1463040"/>
                <a:gd name="connsiteX5" fmla="*/ 2204720 w 2407920"/>
                <a:gd name="connsiteY5" fmla="*/ 1463040 h 1463040"/>
                <a:gd name="connsiteX0" fmla="*/ 2113280 w 2407920"/>
                <a:gd name="connsiteY0" fmla="*/ 1371600 h 1372533"/>
                <a:gd name="connsiteX1" fmla="*/ 0 w 2407920"/>
                <a:gd name="connsiteY1" fmla="*/ 1372533 h 1372533"/>
                <a:gd name="connsiteX2" fmla="*/ 0 w 2407920"/>
                <a:gd name="connsiteY2" fmla="*/ 0 h 1372533"/>
                <a:gd name="connsiteX3" fmla="*/ 2407920 w 2407920"/>
                <a:gd name="connsiteY3" fmla="*/ 0 h 1372533"/>
                <a:gd name="connsiteX4" fmla="*/ 2407920 w 2407920"/>
                <a:gd name="connsiteY4" fmla="*/ 1372533 h 1372533"/>
                <a:gd name="connsiteX0" fmla="*/ 0 w 2407920"/>
                <a:gd name="connsiteY0" fmla="*/ 1372533 h 1372533"/>
                <a:gd name="connsiteX1" fmla="*/ 0 w 2407920"/>
                <a:gd name="connsiteY1" fmla="*/ 0 h 1372533"/>
                <a:gd name="connsiteX2" fmla="*/ 2407920 w 2407920"/>
                <a:gd name="connsiteY2" fmla="*/ 0 h 1372533"/>
                <a:gd name="connsiteX3" fmla="*/ 2407920 w 2407920"/>
                <a:gd name="connsiteY3" fmla="*/ 1372533 h 1372533"/>
              </a:gdLst>
              <a:ahLst/>
              <a:cxnLst>
                <a:cxn ang="0">
                  <a:pos x="connsiteX0" y="connsiteY0"/>
                </a:cxn>
                <a:cxn ang="0">
                  <a:pos x="connsiteX1" y="connsiteY1"/>
                </a:cxn>
                <a:cxn ang="0">
                  <a:pos x="connsiteX2" y="connsiteY2"/>
                </a:cxn>
                <a:cxn ang="0">
                  <a:pos x="connsiteX3" y="connsiteY3"/>
                </a:cxn>
              </a:cxnLst>
              <a:rect l="l" t="t" r="r" b="b"/>
              <a:pathLst>
                <a:path w="2407920" h="1372533">
                  <a:moveTo>
                    <a:pt x="0" y="1372533"/>
                  </a:moveTo>
                  <a:lnTo>
                    <a:pt x="0" y="0"/>
                  </a:lnTo>
                  <a:lnTo>
                    <a:pt x="2407920" y="0"/>
                  </a:lnTo>
                  <a:lnTo>
                    <a:pt x="2407920" y="1372533"/>
                  </a:lnTo>
                </a:path>
              </a:pathLst>
            </a:custGeom>
            <a:noFill/>
            <a:ln w="6350">
              <a:gradFill>
                <a:gsLst>
                  <a:gs pos="0">
                    <a:schemeClr val="accent1"/>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3" name="矩形 12">
            <a:extLst>
              <a:ext uri="{FF2B5EF4-FFF2-40B4-BE49-F238E27FC236}">
                <a16:creationId xmlns="" xmlns:a16="http://schemas.microsoft.com/office/drawing/2014/main" id="{32F6784B-6D0F-4073-8273-308A62EB10C6}"/>
              </a:ext>
            </a:extLst>
          </p:cNvPr>
          <p:cNvSpPr/>
          <p:nvPr/>
        </p:nvSpPr>
        <p:spPr>
          <a:xfrm>
            <a:off x="3848783" y="4664609"/>
            <a:ext cx="1338828" cy="369332"/>
          </a:xfrm>
          <a:prstGeom prst="rect">
            <a:avLst/>
          </a:prstGeom>
        </p:spPr>
        <p:txBody>
          <a:bodyPr wrap="none">
            <a:spAutoFit/>
          </a:bodyPr>
          <a:lstStyle/>
          <a:p>
            <a:pPr algn="ctr"/>
            <a:r>
              <a:rPr lang="zh-CN" altLang="en-US" b="1" dirty="0">
                <a:gradFill>
                  <a:gsLst>
                    <a:gs pos="0">
                      <a:schemeClr val="accent1"/>
                    </a:gs>
                    <a:gs pos="100000">
                      <a:schemeClr val="accent2"/>
                    </a:gs>
                  </a:gsLst>
                  <a:lin ang="5400000" scaled="1"/>
                </a:gradFill>
                <a:latin typeface="+mj-ea"/>
                <a:ea typeface="+mj-ea"/>
              </a:rPr>
              <a:t>输入关键词</a:t>
            </a:r>
          </a:p>
        </p:txBody>
      </p:sp>
      <p:grpSp>
        <p:nvGrpSpPr>
          <p:cNvPr id="16" name="组合 15">
            <a:extLst>
              <a:ext uri="{FF2B5EF4-FFF2-40B4-BE49-F238E27FC236}">
                <a16:creationId xmlns="" xmlns:a16="http://schemas.microsoft.com/office/drawing/2014/main" id="{D1850502-EE9E-4346-B270-E50A2C3FC345}"/>
              </a:ext>
            </a:extLst>
          </p:cNvPr>
          <p:cNvGrpSpPr/>
          <p:nvPr/>
        </p:nvGrpSpPr>
        <p:grpSpPr>
          <a:xfrm>
            <a:off x="6167042" y="3887720"/>
            <a:ext cx="5592210" cy="2349762"/>
            <a:chOff x="503791" y="1713482"/>
            <a:chExt cx="5403446" cy="1604010"/>
          </a:xfrm>
        </p:grpSpPr>
        <p:sp>
          <p:nvSpPr>
            <p:cNvPr id="19" name="矩形 18">
              <a:extLst>
                <a:ext uri="{FF2B5EF4-FFF2-40B4-BE49-F238E27FC236}">
                  <a16:creationId xmlns="" xmlns:a16="http://schemas.microsoft.com/office/drawing/2014/main" id="{2CA4534D-9827-44A7-A279-B808E408FFE7}"/>
                </a:ext>
              </a:extLst>
            </p:cNvPr>
            <p:cNvSpPr/>
            <p:nvPr/>
          </p:nvSpPr>
          <p:spPr>
            <a:xfrm>
              <a:off x="3172654" y="1783057"/>
              <a:ext cx="2645720" cy="1471748"/>
            </a:xfrm>
            <a:prstGeom prst="rect">
              <a:avLst/>
            </a:prstGeom>
            <a:solidFill>
              <a:srgbClr val="FFF5F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a:extLst>
                <a:ext uri="{FF2B5EF4-FFF2-40B4-BE49-F238E27FC236}">
                  <a16:creationId xmlns="" xmlns:a16="http://schemas.microsoft.com/office/drawing/2014/main" id="{02F0C414-BE2B-44C7-80CC-C7183386FE34}"/>
                </a:ext>
              </a:extLst>
            </p:cNvPr>
            <p:cNvSpPr/>
            <p:nvPr/>
          </p:nvSpPr>
          <p:spPr>
            <a:xfrm>
              <a:off x="503791" y="1713482"/>
              <a:ext cx="5403446" cy="1604010"/>
            </a:xfrm>
            <a:prstGeom prst="rect">
              <a:avLst/>
            </a:prstGeom>
            <a:noFill/>
            <a:ln w="6350">
              <a:gradFill>
                <a:gsLst>
                  <a:gs pos="0">
                    <a:schemeClr val="accent1"/>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矩形 21">
              <a:extLst>
                <a:ext uri="{FF2B5EF4-FFF2-40B4-BE49-F238E27FC236}">
                  <a16:creationId xmlns="" xmlns:a16="http://schemas.microsoft.com/office/drawing/2014/main" id="{C4D54140-7714-476A-A2CA-1A56960A9DE3}"/>
                </a:ext>
              </a:extLst>
            </p:cNvPr>
            <p:cNvSpPr/>
            <p:nvPr/>
          </p:nvSpPr>
          <p:spPr>
            <a:xfrm rot="16200000" flipH="1">
              <a:off x="1286831" y="1290697"/>
              <a:ext cx="1308102" cy="2463550"/>
            </a:xfrm>
            <a:custGeom>
              <a:avLst/>
              <a:gdLst>
                <a:gd name="connsiteX0" fmla="*/ 0 w 2407920"/>
                <a:gd name="connsiteY0" fmla="*/ 0 h 1372533"/>
                <a:gd name="connsiteX1" fmla="*/ 2407920 w 2407920"/>
                <a:gd name="connsiteY1" fmla="*/ 0 h 1372533"/>
                <a:gd name="connsiteX2" fmla="*/ 2407920 w 2407920"/>
                <a:gd name="connsiteY2" fmla="*/ 1372533 h 1372533"/>
                <a:gd name="connsiteX3" fmla="*/ 0 w 2407920"/>
                <a:gd name="connsiteY3" fmla="*/ 1372533 h 1372533"/>
                <a:gd name="connsiteX4" fmla="*/ 0 w 2407920"/>
                <a:gd name="connsiteY4" fmla="*/ 0 h 1372533"/>
                <a:gd name="connsiteX0" fmla="*/ 0 w 2407920"/>
                <a:gd name="connsiteY0" fmla="*/ 0 h 1372533"/>
                <a:gd name="connsiteX1" fmla="*/ 2407920 w 2407920"/>
                <a:gd name="connsiteY1" fmla="*/ 0 h 1372533"/>
                <a:gd name="connsiteX2" fmla="*/ 2407920 w 2407920"/>
                <a:gd name="connsiteY2" fmla="*/ 1372533 h 1372533"/>
                <a:gd name="connsiteX3" fmla="*/ 2113280 w 2407920"/>
                <a:gd name="connsiteY3" fmla="*/ 1371600 h 1372533"/>
                <a:gd name="connsiteX4" fmla="*/ 0 w 2407920"/>
                <a:gd name="connsiteY4" fmla="*/ 1372533 h 1372533"/>
                <a:gd name="connsiteX5" fmla="*/ 0 w 2407920"/>
                <a:gd name="connsiteY5" fmla="*/ 0 h 1372533"/>
                <a:gd name="connsiteX0" fmla="*/ 2113280 w 2407920"/>
                <a:gd name="connsiteY0" fmla="*/ 1371600 h 1463040"/>
                <a:gd name="connsiteX1" fmla="*/ 0 w 2407920"/>
                <a:gd name="connsiteY1" fmla="*/ 1372533 h 1463040"/>
                <a:gd name="connsiteX2" fmla="*/ 0 w 2407920"/>
                <a:gd name="connsiteY2" fmla="*/ 0 h 1463040"/>
                <a:gd name="connsiteX3" fmla="*/ 2407920 w 2407920"/>
                <a:gd name="connsiteY3" fmla="*/ 0 h 1463040"/>
                <a:gd name="connsiteX4" fmla="*/ 2407920 w 2407920"/>
                <a:gd name="connsiteY4" fmla="*/ 1372533 h 1463040"/>
                <a:gd name="connsiteX5" fmla="*/ 2204720 w 2407920"/>
                <a:gd name="connsiteY5" fmla="*/ 1463040 h 1463040"/>
                <a:gd name="connsiteX0" fmla="*/ 2113280 w 2407920"/>
                <a:gd name="connsiteY0" fmla="*/ 1371600 h 1372533"/>
                <a:gd name="connsiteX1" fmla="*/ 0 w 2407920"/>
                <a:gd name="connsiteY1" fmla="*/ 1372533 h 1372533"/>
                <a:gd name="connsiteX2" fmla="*/ 0 w 2407920"/>
                <a:gd name="connsiteY2" fmla="*/ 0 h 1372533"/>
                <a:gd name="connsiteX3" fmla="*/ 2407920 w 2407920"/>
                <a:gd name="connsiteY3" fmla="*/ 0 h 1372533"/>
                <a:gd name="connsiteX4" fmla="*/ 2407920 w 2407920"/>
                <a:gd name="connsiteY4" fmla="*/ 1372533 h 1372533"/>
                <a:gd name="connsiteX0" fmla="*/ 0 w 2407920"/>
                <a:gd name="connsiteY0" fmla="*/ 1372533 h 1372533"/>
                <a:gd name="connsiteX1" fmla="*/ 0 w 2407920"/>
                <a:gd name="connsiteY1" fmla="*/ 0 h 1372533"/>
                <a:gd name="connsiteX2" fmla="*/ 2407920 w 2407920"/>
                <a:gd name="connsiteY2" fmla="*/ 0 h 1372533"/>
                <a:gd name="connsiteX3" fmla="*/ 2407920 w 2407920"/>
                <a:gd name="connsiteY3" fmla="*/ 1372533 h 1372533"/>
              </a:gdLst>
              <a:ahLst/>
              <a:cxnLst>
                <a:cxn ang="0">
                  <a:pos x="connsiteX0" y="connsiteY0"/>
                </a:cxn>
                <a:cxn ang="0">
                  <a:pos x="connsiteX1" y="connsiteY1"/>
                </a:cxn>
                <a:cxn ang="0">
                  <a:pos x="connsiteX2" y="connsiteY2"/>
                </a:cxn>
                <a:cxn ang="0">
                  <a:pos x="connsiteX3" y="connsiteY3"/>
                </a:cxn>
              </a:cxnLst>
              <a:rect l="l" t="t" r="r" b="b"/>
              <a:pathLst>
                <a:path w="2407920" h="1372533">
                  <a:moveTo>
                    <a:pt x="0" y="1372533"/>
                  </a:moveTo>
                  <a:lnTo>
                    <a:pt x="0" y="0"/>
                  </a:lnTo>
                  <a:lnTo>
                    <a:pt x="2407920" y="0"/>
                  </a:lnTo>
                  <a:lnTo>
                    <a:pt x="2407920" y="1372533"/>
                  </a:lnTo>
                </a:path>
              </a:pathLst>
            </a:custGeom>
            <a:noFill/>
            <a:ln w="6350">
              <a:gradFill>
                <a:gsLst>
                  <a:gs pos="0">
                    <a:schemeClr val="accent1"/>
                  </a:gs>
                  <a:gs pos="100000">
                    <a:schemeClr val="accent2"/>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7" name="矩形 16">
            <a:extLst>
              <a:ext uri="{FF2B5EF4-FFF2-40B4-BE49-F238E27FC236}">
                <a16:creationId xmlns="" xmlns:a16="http://schemas.microsoft.com/office/drawing/2014/main" id="{95483BA4-9EE9-41E1-BDE1-2D01AB6631CC}"/>
              </a:ext>
            </a:extLst>
          </p:cNvPr>
          <p:cNvSpPr/>
          <p:nvPr/>
        </p:nvSpPr>
        <p:spPr>
          <a:xfrm>
            <a:off x="9615129" y="4664609"/>
            <a:ext cx="1338828" cy="369332"/>
          </a:xfrm>
          <a:prstGeom prst="rect">
            <a:avLst/>
          </a:prstGeom>
        </p:spPr>
        <p:txBody>
          <a:bodyPr wrap="none">
            <a:spAutoFit/>
          </a:bodyPr>
          <a:lstStyle/>
          <a:p>
            <a:pPr algn="ctr"/>
            <a:r>
              <a:rPr lang="zh-CN" altLang="en-US" b="1" dirty="0">
                <a:gradFill>
                  <a:gsLst>
                    <a:gs pos="0">
                      <a:schemeClr val="accent1"/>
                    </a:gs>
                    <a:gs pos="100000">
                      <a:schemeClr val="accent2"/>
                    </a:gs>
                  </a:gsLst>
                  <a:lin ang="5400000" scaled="1"/>
                </a:gradFill>
                <a:latin typeface="+mj-ea"/>
                <a:ea typeface="+mj-ea"/>
              </a:rPr>
              <a:t>输入关键词</a:t>
            </a:r>
          </a:p>
        </p:txBody>
      </p:sp>
      <p:sp>
        <p:nvSpPr>
          <p:cNvPr id="38" name="矩形 37">
            <a:extLst>
              <a:ext uri="{FF2B5EF4-FFF2-40B4-BE49-F238E27FC236}">
                <a16:creationId xmlns="" xmlns:a16="http://schemas.microsoft.com/office/drawing/2014/main" id="{F93140ED-1DB8-4D6A-8782-EAFF72D0F203}"/>
              </a:ext>
            </a:extLst>
          </p:cNvPr>
          <p:cNvSpPr/>
          <p:nvPr/>
        </p:nvSpPr>
        <p:spPr>
          <a:xfrm>
            <a:off x="3707719" y="5033941"/>
            <a:ext cx="1620957" cy="584775"/>
          </a:xfrm>
          <a:prstGeom prst="rect">
            <a:avLst/>
          </a:prstGeom>
        </p:spPr>
        <p:txBody>
          <a:bodyPr wrap="none">
            <a:spAutoFit/>
          </a:bodyPr>
          <a:lstStyle/>
          <a:p>
            <a:pPr algn="ctr"/>
            <a:r>
              <a:rPr lang="zh-CN" altLang="en-US" sz="1600" dirty="0">
                <a:solidFill>
                  <a:prstClr val="black"/>
                </a:solidFill>
              </a:rPr>
              <a:t>在这里输入内容</a:t>
            </a:r>
            <a:endParaRPr lang="en-US" altLang="zh-CN" sz="1600" dirty="0">
              <a:solidFill>
                <a:prstClr val="black"/>
              </a:solidFill>
            </a:endParaRPr>
          </a:p>
          <a:p>
            <a:pPr algn="ctr"/>
            <a:r>
              <a:rPr lang="zh-CN" altLang="en-US" sz="1600" dirty="0">
                <a:solidFill>
                  <a:prstClr val="black"/>
                </a:solidFill>
              </a:rPr>
              <a:t>在这里输入内容</a:t>
            </a:r>
            <a:endParaRPr lang="zh-CN" altLang="en-US" sz="1600" dirty="0"/>
          </a:p>
        </p:txBody>
      </p:sp>
      <p:sp>
        <p:nvSpPr>
          <p:cNvPr id="39" name="矩形 38">
            <a:extLst>
              <a:ext uri="{FF2B5EF4-FFF2-40B4-BE49-F238E27FC236}">
                <a16:creationId xmlns="" xmlns:a16="http://schemas.microsoft.com/office/drawing/2014/main" id="{0F5EBECF-EB36-42D7-A219-475A38949698}"/>
              </a:ext>
            </a:extLst>
          </p:cNvPr>
          <p:cNvSpPr/>
          <p:nvPr/>
        </p:nvSpPr>
        <p:spPr>
          <a:xfrm>
            <a:off x="9460266" y="5033941"/>
            <a:ext cx="1620957" cy="584775"/>
          </a:xfrm>
          <a:prstGeom prst="rect">
            <a:avLst/>
          </a:prstGeom>
        </p:spPr>
        <p:txBody>
          <a:bodyPr wrap="none">
            <a:spAutoFit/>
          </a:bodyPr>
          <a:lstStyle/>
          <a:p>
            <a:pPr algn="ctr"/>
            <a:r>
              <a:rPr lang="zh-CN" altLang="en-US" sz="1600" dirty="0">
                <a:solidFill>
                  <a:prstClr val="black"/>
                </a:solidFill>
              </a:rPr>
              <a:t>在这里输入内容</a:t>
            </a:r>
            <a:endParaRPr lang="en-US" altLang="zh-CN" sz="1600" dirty="0">
              <a:solidFill>
                <a:prstClr val="black"/>
              </a:solidFill>
            </a:endParaRPr>
          </a:p>
          <a:p>
            <a:pPr algn="ctr"/>
            <a:r>
              <a:rPr lang="zh-CN" altLang="en-US" sz="1600" dirty="0">
                <a:solidFill>
                  <a:prstClr val="black"/>
                </a:solidFill>
              </a:rPr>
              <a:t>在这里输入内容</a:t>
            </a:r>
            <a:endParaRPr lang="zh-CN" altLang="en-US" sz="1600" dirty="0"/>
          </a:p>
        </p:txBody>
      </p:sp>
    </p:spTree>
    <p:extLst>
      <p:ext uri="{BB962C8B-B14F-4D97-AF65-F5344CB8AC3E}">
        <p14:creationId xmlns:p14="http://schemas.microsoft.com/office/powerpoint/2010/main" val="2620181600"/>
      </p:ext>
    </p:extLst>
  </p:cSld>
  <p:clrMapOvr>
    <a:masterClrMapping/>
  </p:clrMapOvr>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5C9ADD55-3447-456A-B428-6F294047B4DC}"/>
              </a:ext>
            </a:extLst>
          </p:cNvPr>
          <p:cNvSpPr>
            <a:spLocks noGrp="1"/>
          </p:cNvSpPr>
          <p:nvPr>
            <p:ph type="body" sz="quarter" idx="10"/>
          </p:nvPr>
        </p:nvSpPr>
        <p:spPr/>
        <p:txBody>
          <a:bodyPr/>
          <a:lstStyle/>
          <a:p>
            <a:r>
              <a:rPr lang="zh-CN" altLang="en-US" dirty="0"/>
              <a:t>请输入你的标题</a:t>
            </a:r>
          </a:p>
        </p:txBody>
      </p:sp>
      <p:grpSp>
        <p:nvGrpSpPr>
          <p:cNvPr id="30" name="组合 29">
            <a:extLst>
              <a:ext uri="{FF2B5EF4-FFF2-40B4-BE49-F238E27FC236}">
                <a16:creationId xmlns="" xmlns:a16="http://schemas.microsoft.com/office/drawing/2014/main" id="{D1517BA8-3CBB-477E-BEC4-C0E403D1152E}"/>
              </a:ext>
            </a:extLst>
          </p:cNvPr>
          <p:cNvGrpSpPr/>
          <p:nvPr/>
        </p:nvGrpSpPr>
        <p:grpSpPr>
          <a:xfrm flipH="1">
            <a:off x="8959086" y="2779852"/>
            <a:ext cx="2561409" cy="3819245"/>
            <a:chOff x="535281" y="2473971"/>
            <a:chExt cx="2561409" cy="3819245"/>
          </a:xfrm>
        </p:grpSpPr>
        <p:sp>
          <p:nvSpPr>
            <p:cNvPr id="31" name="矩形 30">
              <a:extLst>
                <a:ext uri="{FF2B5EF4-FFF2-40B4-BE49-F238E27FC236}">
                  <a16:creationId xmlns="" xmlns:a16="http://schemas.microsoft.com/office/drawing/2014/main" id="{6F9D5AAC-646F-4D3E-8F0A-BBBF57149926}"/>
                </a:ext>
              </a:extLst>
            </p:cNvPr>
            <p:cNvSpPr/>
            <p:nvPr/>
          </p:nvSpPr>
          <p:spPr>
            <a:xfrm>
              <a:off x="538395" y="3085734"/>
              <a:ext cx="2558295" cy="3207482"/>
            </a:xfrm>
            <a:prstGeom prst="rect">
              <a:avLst/>
            </a:prstGeom>
            <a:gradFill>
              <a:gsLst>
                <a:gs pos="0">
                  <a:schemeClr val="bg1">
                    <a:lumMod val="95000"/>
                  </a:schemeClr>
                </a:gs>
                <a:gs pos="100000">
                  <a:schemeClr val="bg1">
                    <a:lumMod val="95000"/>
                    <a:alpha val="0"/>
                  </a:schemeClr>
                </a:gs>
              </a:gsLst>
              <a:lin ang="540000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2" name="梯形 6">
              <a:extLst>
                <a:ext uri="{FF2B5EF4-FFF2-40B4-BE49-F238E27FC236}">
                  <a16:creationId xmlns="" xmlns:a16="http://schemas.microsoft.com/office/drawing/2014/main" id="{EECDF5CE-17E7-4A05-842D-AD64B2757BC3}"/>
                </a:ext>
              </a:extLst>
            </p:cNvPr>
            <p:cNvSpPr/>
            <p:nvPr/>
          </p:nvSpPr>
          <p:spPr>
            <a:xfrm>
              <a:off x="540207" y="2473971"/>
              <a:ext cx="2556479" cy="601965"/>
            </a:xfrm>
            <a:custGeom>
              <a:avLst/>
              <a:gdLst>
                <a:gd name="connsiteX0" fmla="*/ 0 w 2556479"/>
                <a:gd name="connsiteY0" fmla="*/ 601965 h 601965"/>
                <a:gd name="connsiteX1" fmla="*/ 339490 w 2556479"/>
                <a:gd name="connsiteY1" fmla="*/ 0 h 601965"/>
                <a:gd name="connsiteX2" fmla="*/ 2216989 w 2556479"/>
                <a:gd name="connsiteY2" fmla="*/ 0 h 601965"/>
                <a:gd name="connsiteX3" fmla="*/ 2556479 w 2556479"/>
                <a:gd name="connsiteY3" fmla="*/ 601965 h 601965"/>
                <a:gd name="connsiteX4" fmla="*/ 0 w 2556479"/>
                <a:gd name="connsiteY4" fmla="*/ 601965 h 601965"/>
                <a:gd name="connsiteX0" fmla="*/ 0 w 2556479"/>
                <a:gd name="connsiteY0" fmla="*/ 601965 h 601965"/>
                <a:gd name="connsiteX1" fmla="*/ 176930 w 2556479"/>
                <a:gd name="connsiteY1" fmla="*/ 0 h 601965"/>
                <a:gd name="connsiteX2" fmla="*/ 2216989 w 2556479"/>
                <a:gd name="connsiteY2" fmla="*/ 0 h 601965"/>
                <a:gd name="connsiteX3" fmla="*/ 2556479 w 2556479"/>
                <a:gd name="connsiteY3" fmla="*/ 601965 h 601965"/>
                <a:gd name="connsiteX4" fmla="*/ 0 w 2556479"/>
                <a:gd name="connsiteY4" fmla="*/ 601965 h 601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6479" h="601965">
                  <a:moveTo>
                    <a:pt x="0" y="601965"/>
                  </a:moveTo>
                  <a:lnTo>
                    <a:pt x="176930" y="0"/>
                  </a:lnTo>
                  <a:lnTo>
                    <a:pt x="2216989" y="0"/>
                  </a:lnTo>
                  <a:lnTo>
                    <a:pt x="2556479" y="601965"/>
                  </a:lnTo>
                  <a:lnTo>
                    <a:pt x="0" y="601965"/>
                  </a:lnTo>
                  <a:close/>
                </a:path>
              </a:pathLst>
            </a:custGeom>
            <a:gradFill>
              <a:gsLst>
                <a:gs pos="100000">
                  <a:schemeClr val="bg1">
                    <a:lumMod val="95000"/>
                  </a:schemeClr>
                </a:gs>
                <a:gs pos="27000">
                  <a:schemeClr val="bg1">
                    <a:lumMod val="95000"/>
                    <a:alpha val="0"/>
                  </a:schemeClr>
                </a:gs>
              </a:gsLst>
              <a:lin ang="5400000" scaled="0"/>
            </a:gradFill>
            <a:ln w="635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33" name="直接连接符 32">
              <a:extLst>
                <a:ext uri="{FF2B5EF4-FFF2-40B4-BE49-F238E27FC236}">
                  <a16:creationId xmlns="" xmlns:a16="http://schemas.microsoft.com/office/drawing/2014/main" id="{F7C4A6BD-6546-41D5-8EF7-A106556EBE5F}"/>
                </a:ext>
              </a:extLst>
            </p:cNvPr>
            <p:cNvCxnSpPr>
              <a:cxnSpLocks/>
            </p:cNvCxnSpPr>
            <p:nvPr/>
          </p:nvCxnSpPr>
          <p:spPr>
            <a:xfrm flipV="1">
              <a:off x="535281" y="2758440"/>
              <a:ext cx="99719" cy="323613"/>
            </a:xfrm>
            <a:prstGeom prst="line">
              <a:avLst/>
            </a:prstGeom>
            <a:ln w="3175">
              <a:gradFill>
                <a:gsLst>
                  <a:gs pos="100000">
                    <a:schemeClr val="accent2">
                      <a:alpha val="0"/>
                    </a:schemeClr>
                  </a:gs>
                  <a:gs pos="0">
                    <a:schemeClr val="accent1">
                      <a:alpha val="5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DF96DE88-9BFD-4D47-9DEF-FD3B13131B3E}"/>
                </a:ext>
              </a:extLst>
            </p:cNvPr>
            <p:cNvCxnSpPr>
              <a:cxnSpLocks/>
            </p:cNvCxnSpPr>
            <p:nvPr/>
          </p:nvCxnSpPr>
          <p:spPr>
            <a:xfrm flipH="1" flipV="1">
              <a:off x="2895600" y="2719345"/>
              <a:ext cx="197277" cy="350035"/>
            </a:xfrm>
            <a:prstGeom prst="line">
              <a:avLst/>
            </a:prstGeom>
            <a:ln w="3175">
              <a:gradFill>
                <a:gsLst>
                  <a:gs pos="100000">
                    <a:schemeClr val="accent2">
                      <a:alpha val="0"/>
                    </a:schemeClr>
                  </a:gs>
                  <a:gs pos="0">
                    <a:schemeClr val="accent1">
                      <a:alpha val="5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39DE059C-B1D9-422C-BFC7-3ED638F8D66B}"/>
                </a:ext>
              </a:extLst>
            </p:cNvPr>
            <p:cNvCxnSpPr>
              <a:cxnSpLocks/>
            </p:cNvCxnSpPr>
            <p:nvPr/>
          </p:nvCxnSpPr>
          <p:spPr>
            <a:xfrm>
              <a:off x="538395" y="3078114"/>
              <a:ext cx="0" cy="2100671"/>
            </a:xfrm>
            <a:prstGeom prst="line">
              <a:avLst/>
            </a:prstGeom>
            <a:ln w="3175">
              <a:gradFill>
                <a:gsLst>
                  <a:gs pos="0">
                    <a:schemeClr val="accent1">
                      <a:alpha val="50000"/>
                    </a:schemeClr>
                  </a:gs>
                  <a:gs pos="100000">
                    <a:schemeClr val="accent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F750C85A-9840-4901-BC32-7BC878893EB1}"/>
                </a:ext>
              </a:extLst>
            </p:cNvPr>
            <p:cNvCxnSpPr>
              <a:cxnSpLocks/>
            </p:cNvCxnSpPr>
            <p:nvPr/>
          </p:nvCxnSpPr>
          <p:spPr>
            <a:xfrm>
              <a:off x="3092876" y="3074449"/>
              <a:ext cx="0" cy="2273344"/>
            </a:xfrm>
            <a:prstGeom prst="line">
              <a:avLst/>
            </a:prstGeom>
            <a:ln w="3175">
              <a:gradFill>
                <a:gsLst>
                  <a:gs pos="0">
                    <a:schemeClr val="accent1">
                      <a:alpha val="50000"/>
                    </a:schemeClr>
                  </a:gs>
                  <a:gs pos="100000">
                    <a:schemeClr val="accent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4A4A74CB-841C-4C9F-968C-B840B288E238}"/>
                </a:ext>
              </a:extLst>
            </p:cNvPr>
            <p:cNvCxnSpPr>
              <a:cxnSpLocks/>
            </p:cNvCxnSpPr>
            <p:nvPr/>
          </p:nvCxnSpPr>
          <p:spPr>
            <a:xfrm>
              <a:off x="538395" y="3078365"/>
              <a:ext cx="2558295" cy="0"/>
            </a:xfrm>
            <a:prstGeom prst="line">
              <a:avLst/>
            </a:prstGeom>
            <a:ln>
              <a:solidFill>
                <a:schemeClr val="accent1">
                  <a:alpha val="50000"/>
                </a:schemeClr>
              </a:solidFill>
            </a:ln>
          </p:spPr>
          <p:style>
            <a:lnRef idx="1">
              <a:schemeClr val="accent1"/>
            </a:lnRef>
            <a:fillRef idx="0">
              <a:schemeClr val="accent1"/>
            </a:fillRef>
            <a:effectRef idx="0">
              <a:schemeClr val="accent1"/>
            </a:effectRef>
            <a:fontRef idx="minor">
              <a:schemeClr val="tx1"/>
            </a:fontRef>
          </p:style>
        </p:cxnSp>
      </p:grpSp>
      <p:grpSp>
        <p:nvGrpSpPr>
          <p:cNvPr id="38" name="组合 37">
            <a:extLst>
              <a:ext uri="{FF2B5EF4-FFF2-40B4-BE49-F238E27FC236}">
                <a16:creationId xmlns="" xmlns:a16="http://schemas.microsoft.com/office/drawing/2014/main" id="{2D036B35-5EA0-4071-9FC7-20F8E3E1C948}"/>
              </a:ext>
            </a:extLst>
          </p:cNvPr>
          <p:cNvGrpSpPr/>
          <p:nvPr/>
        </p:nvGrpSpPr>
        <p:grpSpPr>
          <a:xfrm>
            <a:off x="657201" y="2774921"/>
            <a:ext cx="2561409" cy="3819245"/>
            <a:chOff x="535281" y="2473971"/>
            <a:chExt cx="2561409" cy="3819245"/>
          </a:xfrm>
        </p:grpSpPr>
        <p:sp>
          <p:nvSpPr>
            <p:cNvPr id="39" name="矩形 38">
              <a:extLst>
                <a:ext uri="{FF2B5EF4-FFF2-40B4-BE49-F238E27FC236}">
                  <a16:creationId xmlns="" xmlns:a16="http://schemas.microsoft.com/office/drawing/2014/main" id="{2AB386FC-B108-4099-9BF9-24926ED0D417}"/>
                </a:ext>
              </a:extLst>
            </p:cNvPr>
            <p:cNvSpPr/>
            <p:nvPr/>
          </p:nvSpPr>
          <p:spPr>
            <a:xfrm>
              <a:off x="538395" y="3085734"/>
              <a:ext cx="2558295" cy="3207482"/>
            </a:xfrm>
            <a:prstGeom prst="rect">
              <a:avLst/>
            </a:prstGeom>
            <a:gradFill>
              <a:gsLst>
                <a:gs pos="0">
                  <a:schemeClr val="bg1">
                    <a:lumMod val="95000"/>
                  </a:schemeClr>
                </a:gs>
                <a:gs pos="100000">
                  <a:schemeClr val="bg1">
                    <a:lumMod val="95000"/>
                    <a:alpha val="0"/>
                  </a:schemeClr>
                </a:gs>
              </a:gsLst>
              <a:lin ang="540000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梯形 6">
              <a:extLst>
                <a:ext uri="{FF2B5EF4-FFF2-40B4-BE49-F238E27FC236}">
                  <a16:creationId xmlns="" xmlns:a16="http://schemas.microsoft.com/office/drawing/2014/main" id="{8E2758FC-58FD-435A-8F1E-3E8B6FE130DE}"/>
                </a:ext>
              </a:extLst>
            </p:cNvPr>
            <p:cNvSpPr/>
            <p:nvPr/>
          </p:nvSpPr>
          <p:spPr>
            <a:xfrm>
              <a:off x="540207" y="2473971"/>
              <a:ext cx="2556479" cy="601965"/>
            </a:xfrm>
            <a:custGeom>
              <a:avLst/>
              <a:gdLst>
                <a:gd name="connsiteX0" fmla="*/ 0 w 2556479"/>
                <a:gd name="connsiteY0" fmla="*/ 601965 h 601965"/>
                <a:gd name="connsiteX1" fmla="*/ 339490 w 2556479"/>
                <a:gd name="connsiteY1" fmla="*/ 0 h 601965"/>
                <a:gd name="connsiteX2" fmla="*/ 2216989 w 2556479"/>
                <a:gd name="connsiteY2" fmla="*/ 0 h 601965"/>
                <a:gd name="connsiteX3" fmla="*/ 2556479 w 2556479"/>
                <a:gd name="connsiteY3" fmla="*/ 601965 h 601965"/>
                <a:gd name="connsiteX4" fmla="*/ 0 w 2556479"/>
                <a:gd name="connsiteY4" fmla="*/ 601965 h 601965"/>
                <a:gd name="connsiteX0" fmla="*/ 0 w 2556479"/>
                <a:gd name="connsiteY0" fmla="*/ 601965 h 601965"/>
                <a:gd name="connsiteX1" fmla="*/ 176930 w 2556479"/>
                <a:gd name="connsiteY1" fmla="*/ 0 h 601965"/>
                <a:gd name="connsiteX2" fmla="*/ 2216989 w 2556479"/>
                <a:gd name="connsiteY2" fmla="*/ 0 h 601965"/>
                <a:gd name="connsiteX3" fmla="*/ 2556479 w 2556479"/>
                <a:gd name="connsiteY3" fmla="*/ 601965 h 601965"/>
                <a:gd name="connsiteX4" fmla="*/ 0 w 2556479"/>
                <a:gd name="connsiteY4" fmla="*/ 601965 h 601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56479" h="601965">
                  <a:moveTo>
                    <a:pt x="0" y="601965"/>
                  </a:moveTo>
                  <a:lnTo>
                    <a:pt x="176930" y="0"/>
                  </a:lnTo>
                  <a:lnTo>
                    <a:pt x="2216989" y="0"/>
                  </a:lnTo>
                  <a:lnTo>
                    <a:pt x="2556479" y="601965"/>
                  </a:lnTo>
                  <a:lnTo>
                    <a:pt x="0" y="601965"/>
                  </a:lnTo>
                  <a:close/>
                </a:path>
              </a:pathLst>
            </a:custGeom>
            <a:gradFill>
              <a:gsLst>
                <a:gs pos="100000">
                  <a:schemeClr val="bg1">
                    <a:lumMod val="95000"/>
                  </a:schemeClr>
                </a:gs>
                <a:gs pos="27000">
                  <a:schemeClr val="bg1">
                    <a:lumMod val="95000"/>
                    <a:alpha val="0"/>
                  </a:schemeClr>
                </a:gs>
              </a:gsLst>
              <a:lin ang="5400000" scaled="0"/>
            </a:gradFill>
            <a:ln w="635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41" name="直接连接符 40">
              <a:extLst>
                <a:ext uri="{FF2B5EF4-FFF2-40B4-BE49-F238E27FC236}">
                  <a16:creationId xmlns="" xmlns:a16="http://schemas.microsoft.com/office/drawing/2014/main" id="{83CA01B3-AE48-4899-9AFE-9C67DCCACCA6}"/>
                </a:ext>
              </a:extLst>
            </p:cNvPr>
            <p:cNvCxnSpPr>
              <a:cxnSpLocks/>
            </p:cNvCxnSpPr>
            <p:nvPr/>
          </p:nvCxnSpPr>
          <p:spPr>
            <a:xfrm flipV="1">
              <a:off x="535281" y="2758440"/>
              <a:ext cx="99719" cy="323613"/>
            </a:xfrm>
            <a:prstGeom prst="line">
              <a:avLst/>
            </a:prstGeom>
            <a:ln w="3175">
              <a:gradFill>
                <a:gsLst>
                  <a:gs pos="100000">
                    <a:schemeClr val="accent2">
                      <a:alpha val="0"/>
                    </a:schemeClr>
                  </a:gs>
                  <a:gs pos="0">
                    <a:schemeClr val="accent1">
                      <a:alpha val="5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2CC7EAF7-184C-4071-8502-ABE78020609B}"/>
                </a:ext>
              </a:extLst>
            </p:cNvPr>
            <p:cNvCxnSpPr>
              <a:cxnSpLocks/>
            </p:cNvCxnSpPr>
            <p:nvPr/>
          </p:nvCxnSpPr>
          <p:spPr>
            <a:xfrm flipH="1" flipV="1">
              <a:off x="2895600" y="2719345"/>
              <a:ext cx="197277" cy="350035"/>
            </a:xfrm>
            <a:prstGeom prst="line">
              <a:avLst/>
            </a:prstGeom>
            <a:ln w="3175">
              <a:gradFill>
                <a:gsLst>
                  <a:gs pos="100000">
                    <a:schemeClr val="accent2">
                      <a:alpha val="0"/>
                    </a:schemeClr>
                  </a:gs>
                  <a:gs pos="0">
                    <a:schemeClr val="accent1">
                      <a:alpha val="5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E83AEAAB-BF22-4097-A8AC-D1E522DB005B}"/>
                </a:ext>
              </a:extLst>
            </p:cNvPr>
            <p:cNvCxnSpPr>
              <a:cxnSpLocks/>
            </p:cNvCxnSpPr>
            <p:nvPr/>
          </p:nvCxnSpPr>
          <p:spPr>
            <a:xfrm>
              <a:off x="538395" y="3078114"/>
              <a:ext cx="0" cy="2100671"/>
            </a:xfrm>
            <a:prstGeom prst="line">
              <a:avLst/>
            </a:prstGeom>
            <a:ln w="3175">
              <a:gradFill>
                <a:gsLst>
                  <a:gs pos="0">
                    <a:schemeClr val="accent1">
                      <a:alpha val="50000"/>
                    </a:schemeClr>
                  </a:gs>
                  <a:gs pos="100000">
                    <a:schemeClr val="accent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4BAF837B-393A-4DDF-BA87-9C27A8970E53}"/>
                </a:ext>
              </a:extLst>
            </p:cNvPr>
            <p:cNvCxnSpPr>
              <a:cxnSpLocks/>
            </p:cNvCxnSpPr>
            <p:nvPr/>
          </p:nvCxnSpPr>
          <p:spPr>
            <a:xfrm>
              <a:off x="3092876" y="3074449"/>
              <a:ext cx="0" cy="2273344"/>
            </a:xfrm>
            <a:prstGeom prst="line">
              <a:avLst/>
            </a:prstGeom>
            <a:ln w="3175">
              <a:gradFill>
                <a:gsLst>
                  <a:gs pos="0">
                    <a:schemeClr val="accent1">
                      <a:alpha val="50000"/>
                    </a:schemeClr>
                  </a:gs>
                  <a:gs pos="100000">
                    <a:schemeClr val="accent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314263B6-3FE5-4704-8CD8-9BDC99EC1C81}"/>
                </a:ext>
              </a:extLst>
            </p:cNvPr>
            <p:cNvCxnSpPr>
              <a:cxnSpLocks/>
            </p:cNvCxnSpPr>
            <p:nvPr/>
          </p:nvCxnSpPr>
          <p:spPr>
            <a:xfrm>
              <a:off x="538395" y="3078365"/>
              <a:ext cx="2558295" cy="0"/>
            </a:xfrm>
            <a:prstGeom prst="line">
              <a:avLst/>
            </a:prstGeom>
            <a:ln>
              <a:solidFill>
                <a:schemeClr val="accent1">
                  <a:alpha val="50000"/>
                </a:schemeClr>
              </a:solidFill>
            </a:ln>
          </p:spPr>
          <p:style>
            <a:lnRef idx="1">
              <a:schemeClr val="accent1"/>
            </a:lnRef>
            <a:fillRef idx="0">
              <a:schemeClr val="accent1"/>
            </a:fillRef>
            <a:effectRef idx="0">
              <a:schemeClr val="accent1"/>
            </a:effectRef>
            <a:fontRef idx="minor">
              <a:schemeClr val="tx1"/>
            </a:fontRef>
          </p:style>
        </p:cxnSp>
      </p:grpSp>
      <p:sp>
        <p:nvSpPr>
          <p:cNvPr id="46" name="矩形 45">
            <a:extLst>
              <a:ext uri="{FF2B5EF4-FFF2-40B4-BE49-F238E27FC236}">
                <a16:creationId xmlns="" xmlns:a16="http://schemas.microsoft.com/office/drawing/2014/main" id="{22777A19-1704-4AD6-9112-9F4409ACF1B0}"/>
              </a:ext>
            </a:extLst>
          </p:cNvPr>
          <p:cNvSpPr/>
          <p:nvPr/>
        </p:nvSpPr>
        <p:spPr>
          <a:xfrm>
            <a:off x="1001885" y="4173994"/>
            <a:ext cx="1876853" cy="1363065"/>
          </a:xfrm>
          <a:prstGeom prst="rect">
            <a:avLst/>
          </a:prstGeom>
        </p:spPr>
        <p:txBody>
          <a:bodyPr wrap="square">
            <a:spAutoFit/>
          </a:bodyPr>
          <a:lstStyle/>
          <a:p>
            <a:pPr lvl="0"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47" name="矩形 46">
            <a:extLst>
              <a:ext uri="{FF2B5EF4-FFF2-40B4-BE49-F238E27FC236}">
                <a16:creationId xmlns="" xmlns:a16="http://schemas.microsoft.com/office/drawing/2014/main" id="{DFEFB4E7-056A-4B3F-9EBA-FD961DE8CEAF}"/>
              </a:ext>
            </a:extLst>
          </p:cNvPr>
          <p:cNvSpPr/>
          <p:nvPr/>
        </p:nvSpPr>
        <p:spPr>
          <a:xfrm>
            <a:off x="1001885" y="3508502"/>
            <a:ext cx="1876853" cy="444802"/>
          </a:xfrm>
          <a:prstGeom prst="rect">
            <a:avLst/>
          </a:prstGeom>
        </p:spPr>
        <p:txBody>
          <a:bodyPr wrap="square">
            <a:spAutoFit/>
          </a:bodyPr>
          <a:lstStyle/>
          <a:p>
            <a:pPr lvl="0" algn="ctr">
              <a:lnSpc>
                <a:spcPct val="120000"/>
              </a:lnSpc>
            </a:pPr>
            <a:r>
              <a:rPr lang="zh-CN" altLang="en-US" sz="2000" b="1" spc="120" dirty="0">
                <a:gradFill>
                  <a:gsLst>
                    <a:gs pos="0">
                      <a:schemeClr val="accent1"/>
                    </a:gs>
                    <a:gs pos="100000">
                      <a:schemeClr val="accent2"/>
                    </a:gs>
                  </a:gsLst>
                  <a:lin ang="2700000" scaled="0"/>
                </a:gradFill>
                <a:latin typeface="+mj-ea"/>
                <a:ea typeface="+mj-ea"/>
              </a:rPr>
              <a:t>输入标题</a:t>
            </a:r>
            <a:endParaRPr lang="en-US" altLang="zh-CN" sz="2000" b="1" spc="120" dirty="0">
              <a:gradFill>
                <a:gsLst>
                  <a:gs pos="0">
                    <a:schemeClr val="accent1"/>
                  </a:gs>
                  <a:gs pos="100000">
                    <a:schemeClr val="accent2"/>
                  </a:gs>
                </a:gsLst>
                <a:lin ang="2700000" scaled="0"/>
              </a:gradFill>
              <a:latin typeface="+mj-ea"/>
              <a:ea typeface="+mj-ea"/>
            </a:endParaRPr>
          </a:p>
        </p:txBody>
      </p:sp>
      <p:cxnSp>
        <p:nvCxnSpPr>
          <p:cNvPr id="48" name="直接连接符 47">
            <a:extLst>
              <a:ext uri="{FF2B5EF4-FFF2-40B4-BE49-F238E27FC236}">
                <a16:creationId xmlns="" xmlns:a16="http://schemas.microsoft.com/office/drawing/2014/main" id="{7425F4E2-DA6A-4E45-9513-7AF00BC0741C}"/>
              </a:ext>
            </a:extLst>
          </p:cNvPr>
          <p:cNvCxnSpPr>
            <a:cxnSpLocks/>
          </p:cNvCxnSpPr>
          <p:nvPr/>
        </p:nvCxnSpPr>
        <p:spPr>
          <a:xfrm>
            <a:off x="1706880" y="4075224"/>
            <a:ext cx="429535"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49" name="组合 48">
            <a:extLst>
              <a:ext uri="{FF2B5EF4-FFF2-40B4-BE49-F238E27FC236}">
                <a16:creationId xmlns="" xmlns:a16="http://schemas.microsoft.com/office/drawing/2014/main" id="{C0A5EAAD-AD54-4916-AC23-90507340DE61}"/>
              </a:ext>
            </a:extLst>
          </p:cNvPr>
          <p:cNvGrpSpPr/>
          <p:nvPr/>
        </p:nvGrpSpPr>
        <p:grpSpPr>
          <a:xfrm>
            <a:off x="3427320" y="2777097"/>
            <a:ext cx="2561409" cy="3819245"/>
            <a:chOff x="3300361" y="2476147"/>
            <a:chExt cx="2561409" cy="3819245"/>
          </a:xfrm>
        </p:grpSpPr>
        <p:sp>
          <p:nvSpPr>
            <p:cNvPr id="50" name="矩形 49">
              <a:extLst>
                <a:ext uri="{FF2B5EF4-FFF2-40B4-BE49-F238E27FC236}">
                  <a16:creationId xmlns="" xmlns:a16="http://schemas.microsoft.com/office/drawing/2014/main" id="{419E43BE-5029-491F-ACEA-E16D9A5C120F}"/>
                </a:ext>
              </a:extLst>
            </p:cNvPr>
            <p:cNvSpPr/>
            <p:nvPr/>
          </p:nvSpPr>
          <p:spPr>
            <a:xfrm>
              <a:off x="3303475" y="3087910"/>
              <a:ext cx="2558295" cy="3207482"/>
            </a:xfrm>
            <a:prstGeom prst="rect">
              <a:avLst/>
            </a:prstGeom>
            <a:gradFill>
              <a:gsLst>
                <a:gs pos="0">
                  <a:schemeClr val="bg1">
                    <a:lumMod val="95000"/>
                  </a:schemeClr>
                </a:gs>
                <a:gs pos="100000">
                  <a:schemeClr val="bg1">
                    <a:lumMod val="95000"/>
                    <a:alpha val="0"/>
                  </a:schemeClr>
                </a:gs>
              </a:gsLst>
              <a:lin ang="540000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51" name="梯形 50">
              <a:extLst>
                <a:ext uri="{FF2B5EF4-FFF2-40B4-BE49-F238E27FC236}">
                  <a16:creationId xmlns="" xmlns:a16="http://schemas.microsoft.com/office/drawing/2014/main" id="{3AD74891-4393-457C-B345-4188521C1133}"/>
                </a:ext>
              </a:extLst>
            </p:cNvPr>
            <p:cNvSpPr/>
            <p:nvPr/>
          </p:nvSpPr>
          <p:spPr>
            <a:xfrm>
              <a:off x="3305287" y="2476147"/>
              <a:ext cx="2556479" cy="601965"/>
            </a:xfrm>
            <a:prstGeom prst="trapezoid">
              <a:avLst>
                <a:gd name="adj" fmla="val 56397"/>
              </a:avLst>
            </a:prstGeom>
            <a:gradFill>
              <a:gsLst>
                <a:gs pos="100000">
                  <a:schemeClr val="bg1">
                    <a:lumMod val="95000"/>
                  </a:schemeClr>
                </a:gs>
                <a:gs pos="27000">
                  <a:schemeClr val="bg1">
                    <a:lumMod val="95000"/>
                    <a:alpha val="0"/>
                  </a:schemeClr>
                </a:gs>
              </a:gsLst>
              <a:lin ang="5400000" scaled="0"/>
            </a:gradFill>
            <a:ln w="635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52" name="直接连接符 51">
              <a:extLst>
                <a:ext uri="{FF2B5EF4-FFF2-40B4-BE49-F238E27FC236}">
                  <a16:creationId xmlns="" xmlns:a16="http://schemas.microsoft.com/office/drawing/2014/main" id="{24E6294E-3BFB-48A9-96A7-FE2142B589C1}"/>
                </a:ext>
              </a:extLst>
            </p:cNvPr>
            <p:cNvCxnSpPr>
              <a:cxnSpLocks/>
              <a:endCxn id="51" idx="1"/>
            </p:cNvCxnSpPr>
            <p:nvPr/>
          </p:nvCxnSpPr>
          <p:spPr>
            <a:xfrm flipV="1">
              <a:off x="3300361" y="2777130"/>
              <a:ext cx="174671" cy="307098"/>
            </a:xfrm>
            <a:prstGeom prst="line">
              <a:avLst/>
            </a:prstGeom>
            <a:ln w="3175">
              <a:gradFill>
                <a:gsLst>
                  <a:gs pos="100000">
                    <a:schemeClr val="accent2">
                      <a:alpha val="0"/>
                    </a:schemeClr>
                  </a:gs>
                  <a:gs pos="0">
                    <a:schemeClr val="accent1">
                      <a:alpha val="5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85103F8F-7C65-4A12-A451-05EC3CE7C9DA}"/>
                </a:ext>
              </a:extLst>
            </p:cNvPr>
            <p:cNvCxnSpPr>
              <a:cxnSpLocks/>
            </p:cNvCxnSpPr>
            <p:nvPr/>
          </p:nvCxnSpPr>
          <p:spPr>
            <a:xfrm flipH="1" flipV="1">
              <a:off x="5660680" y="2721521"/>
              <a:ext cx="197277" cy="350035"/>
            </a:xfrm>
            <a:prstGeom prst="line">
              <a:avLst/>
            </a:prstGeom>
            <a:ln w="3175">
              <a:gradFill>
                <a:gsLst>
                  <a:gs pos="100000">
                    <a:schemeClr val="accent2">
                      <a:alpha val="0"/>
                    </a:schemeClr>
                  </a:gs>
                  <a:gs pos="0">
                    <a:schemeClr val="accent1">
                      <a:alpha val="5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CACE423D-CD67-4AF4-AED7-A3DF370708E8}"/>
                </a:ext>
              </a:extLst>
            </p:cNvPr>
            <p:cNvCxnSpPr>
              <a:cxnSpLocks/>
            </p:cNvCxnSpPr>
            <p:nvPr/>
          </p:nvCxnSpPr>
          <p:spPr>
            <a:xfrm>
              <a:off x="3303475" y="3080290"/>
              <a:ext cx="0" cy="2100671"/>
            </a:xfrm>
            <a:prstGeom prst="line">
              <a:avLst/>
            </a:prstGeom>
            <a:ln w="3175">
              <a:gradFill>
                <a:gsLst>
                  <a:gs pos="0">
                    <a:schemeClr val="accent1">
                      <a:alpha val="50000"/>
                    </a:schemeClr>
                  </a:gs>
                  <a:gs pos="100000">
                    <a:schemeClr val="accent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C49B3944-1154-4D47-91FB-C1E3F913A725}"/>
                </a:ext>
              </a:extLst>
            </p:cNvPr>
            <p:cNvCxnSpPr>
              <a:cxnSpLocks/>
            </p:cNvCxnSpPr>
            <p:nvPr/>
          </p:nvCxnSpPr>
          <p:spPr>
            <a:xfrm>
              <a:off x="5857956" y="3076625"/>
              <a:ext cx="0" cy="2273344"/>
            </a:xfrm>
            <a:prstGeom prst="line">
              <a:avLst/>
            </a:prstGeom>
            <a:ln w="3175">
              <a:gradFill>
                <a:gsLst>
                  <a:gs pos="0">
                    <a:schemeClr val="accent1">
                      <a:alpha val="50000"/>
                    </a:schemeClr>
                  </a:gs>
                  <a:gs pos="100000">
                    <a:schemeClr val="accent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0139F79D-95DD-4320-9F79-763E2E82500E}"/>
                </a:ext>
              </a:extLst>
            </p:cNvPr>
            <p:cNvCxnSpPr>
              <a:cxnSpLocks/>
            </p:cNvCxnSpPr>
            <p:nvPr/>
          </p:nvCxnSpPr>
          <p:spPr>
            <a:xfrm>
              <a:off x="3303475" y="3080541"/>
              <a:ext cx="2558295" cy="0"/>
            </a:xfrm>
            <a:prstGeom prst="line">
              <a:avLst/>
            </a:prstGeom>
            <a:ln>
              <a:solidFill>
                <a:schemeClr val="accent1">
                  <a:alpha val="50000"/>
                </a:schemeClr>
              </a:solidFill>
            </a:ln>
          </p:spPr>
          <p:style>
            <a:lnRef idx="1">
              <a:schemeClr val="accent1"/>
            </a:lnRef>
            <a:fillRef idx="0">
              <a:schemeClr val="accent1"/>
            </a:fillRef>
            <a:effectRef idx="0">
              <a:schemeClr val="accent1"/>
            </a:effectRef>
            <a:fontRef idx="minor">
              <a:schemeClr val="tx1"/>
            </a:fontRef>
          </p:style>
        </p:cxnSp>
      </p:grpSp>
      <p:sp>
        <p:nvSpPr>
          <p:cNvPr id="58" name="矩形 57">
            <a:extLst>
              <a:ext uri="{FF2B5EF4-FFF2-40B4-BE49-F238E27FC236}">
                <a16:creationId xmlns="" xmlns:a16="http://schemas.microsoft.com/office/drawing/2014/main" id="{7AE8FA2C-7496-4027-8A5C-6376FF6F7CAC}"/>
              </a:ext>
            </a:extLst>
          </p:cNvPr>
          <p:cNvSpPr/>
          <p:nvPr/>
        </p:nvSpPr>
        <p:spPr>
          <a:xfrm>
            <a:off x="3748128" y="3508502"/>
            <a:ext cx="1876853" cy="444802"/>
          </a:xfrm>
          <a:prstGeom prst="rect">
            <a:avLst/>
          </a:prstGeom>
        </p:spPr>
        <p:txBody>
          <a:bodyPr wrap="square">
            <a:spAutoFit/>
          </a:bodyPr>
          <a:lstStyle/>
          <a:p>
            <a:pPr lvl="0" algn="ctr">
              <a:lnSpc>
                <a:spcPct val="120000"/>
              </a:lnSpc>
            </a:pPr>
            <a:r>
              <a:rPr lang="zh-CN" altLang="en-US" sz="2000" b="1" spc="120" dirty="0">
                <a:gradFill>
                  <a:gsLst>
                    <a:gs pos="0">
                      <a:schemeClr val="accent1"/>
                    </a:gs>
                    <a:gs pos="100000">
                      <a:schemeClr val="accent2"/>
                    </a:gs>
                  </a:gsLst>
                  <a:lin ang="2700000" scaled="0"/>
                </a:gradFill>
                <a:latin typeface="+mj-ea"/>
                <a:ea typeface="+mj-ea"/>
              </a:rPr>
              <a:t>输入标题</a:t>
            </a:r>
            <a:endParaRPr lang="en-US" altLang="zh-CN" sz="2000" b="1" spc="120" dirty="0">
              <a:gradFill>
                <a:gsLst>
                  <a:gs pos="0">
                    <a:schemeClr val="accent1"/>
                  </a:gs>
                  <a:gs pos="100000">
                    <a:schemeClr val="accent2"/>
                  </a:gs>
                </a:gsLst>
                <a:lin ang="2700000" scaled="0"/>
              </a:gradFill>
              <a:latin typeface="+mj-ea"/>
              <a:ea typeface="+mj-ea"/>
            </a:endParaRPr>
          </a:p>
        </p:txBody>
      </p:sp>
      <p:cxnSp>
        <p:nvCxnSpPr>
          <p:cNvPr id="59" name="直接连接符 58">
            <a:extLst>
              <a:ext uri="{FF2B5EF4-FFF2-40B4-BE49-F238E27FC236}">
                <a16:creationId xmlns="" xmlns:a16="http://schemas.microsoft.com/office/drawing/2014/main" id="{2D947FA0-76FC-4A27-8EEF-5DA4895B88F6}"/>
              </a:ext>
            </a:extLst>
          </p:cNvPr>
          <p:cNvCxnSpPr>
            <a:cxnSpLocks/>
          </p:cNvCxnSpPr>
          <p:nvPr/>
        </p:nvCxnSpPr>
        <p:spPr>
          <a:xfrm>
            <a:off x="4453123" y="4075224"/>
            <a:ext cx="429535"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60" name="组合 59">
            <a:extLst>
              <a:ext uri="{FF2B5EF4-FFF2-40B4-BE49-F238E27FC236}">
                <a16:creationId xmlns="" xmlns:a16="http://schemas.microsoft.com/office/drawing/2014/main" id="{5101F89A-2C1E-44F8-A3C0-5F506FE7C8DA}"/>
              </a:ext>
            </a:extLst>
          </p:cNvPr>
          <p:cNvGrpSpPr/>
          <p:nvPr/>
        </p:nvGrpSpPr>
        <p:grpSpPr>
          <a:xfrm>
            <a:off x="6197439" y="2774921"/>
            <a:ext cx="2561409" cy="3819245"/>
            <a:chOff x="3300361" y="2476147"/>
            <a:chExt cx="2561409" cy="3819245"/>
          </a:xfrm>
        </p:grpSpPr>
        <p:sp>
          <p:nvSpPr>
            <p:cNvPr id="61" name="矩形 60">
              <a:extLst>
                <a:ext uri="{FF2B5EF4-FFF2-40B4-BE49-F238E27FC236}">
                  <a16:creationId xmlns="" xmlns:a16="http://schemas.microsoft.com/office/drawing/2014/main" id="{F26EDCBC-5162-4498-9AD6-8B9E9912FBE1}"/>
                </a:ext>
              </a:extLst>
            </p:cNvPr>
            <p:cNvSpPr/>
            <p:nvPr/>
          </p:nvSpPr>
          <p:spPr>
            <a:xfrm>
              <a:off x="3303475" y="3087910"/>
              <a:ext cx="2558295" cy="3207482"/>
            </a:xfrm>
            <a:prstGeom prst="rect">
              <a:avLst/>
            </a:prstGeom>
            <a:gradFill>
              <a:gsLst>
                <a:gs pos="0">
                  <a:schemeClr val="bg1">
                    <a:lumMod val="95000"/>
                  </a:schemeClr>
                </a:gs>
                <a:gs pos="100000">
                  <a:schemeClr val="bg1">
                    <a:lumMod val="95000"/>
                    <a:alpha val="0"/>
                  </a:schemeClr>
                </a:gs>
              </a:gsLst>
              <a:lin ang="540000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2" name="梯形 61">
              <a:extLst>
                <a:ext uri="{FF2B5EF4-FFF2-40B4-BE49-F238E27FC236}">
                  <a16:creationId xmlns="" xmlns:a16="http://schemas.microsoft.com/office/drawing/2014/main" id="{2E086CD9-D914-49EB-B238-6E8409F10967}"/>
                </a:ext>
              </a:extLst>
            </p:cNvPr>
            <p:cNvSpPr/>
            <p:nvPr/>
          </p:nvSpPr>
          <p:spPr>
            <a:xfrm>
              <a:off x="3305287" y="2476147"/>
              <a:ext cx="2556479" cy="601965"/>
            </a:xfrm>
            <a:prstGeom prst="trapezoid">
              <a:avLst>
                <a:gd name="adj" fmla="val 56397"/>
              </a:avLst>
            </a:prstGeom>
            <a:gradFill>
              <a:gsLst>
                <a:gs pos="100000">
                  <a:schemeClr val="bg1">
                    <a:lumMod val="95000"/>
                  </a:schemeClr>
                </a:gs>
                <a:gs pos="27000">
                  <a:schemeClr val="bg1">
                    <a:lumMod val="95000"/>
                    <a:alpha val="0"/>
                  </a:schemeClr>
                </a:gs>
              </a:gsLst>
              <a:lin ang="5400000" scaled="0"/>
            </a:gradFill>
            <a:ln w="635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63" name="直接连接符 62">
              <a:extLst>
                <a:ext uri="{FF2B5EF4-FFF2-40B4-BE49-F238E27FC236}">
                  <a16:creationId xmlns="" xmlns:a16="http://schemas.microsoft.com/office/drawing/2014/main" id="{C444006F-DA2A-4D0B-932B-8853B0CBF24F}"/>
                </a:ext>
              </a:extLst>
            </p:cNvPr>
            <p:cNvCxnSpPr>
              <a:cxnSpLocks/>
              <a:endCxn id="62" idx="1"/>
            </p:cNvCxnSpPr>
            <p:nvPr/>
          </p:nvCxnSpPr>
          <p:spPr>
            <a:xfrm flipV="1">
              <a:off x="3300361" y="2777130"/>
              <a:ext cx="174671" cy="307098"/>
            </a:xfrm>
            <a:prstGeom prst="line">
              <a:avLst/>
            </a:prstGeom>
            <a:ln w="3175">
              <a:gradFill>
                <a:gsLst>
                  <a:gs pos="100000">
                    <a:schemeClr val="accent2">
                      <a:alpha val="0"/>
                    </a:schemeClr>
                  </a:gs>
                  <a:gs pos="0">
                    <a:schemeClr val="accent1">
                      <a:alpha val="5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CAF8242E-89C9-40CE-8C89-FD6CEEA8E09F}"/>
                </a:ext>
              </a:extLst>
            </p:cNvPr>
            <p:cNvCxnSpPr>
              <a:cxnSpLocks/>
            </p:cNvCxnSpPr>
            <p:nvPr/>
          </p:nvCxnSpPr>
          <p:spPr>
            <a:xfrm flipH="1" flipV="1">
              <a:off x="5660680" y="2721521"/>
              <a:ext cx="197277" cy="350035"/>
            </a:xfrm>
            <a:prstGeom prst="line">
              <a:avLst/>
            </a:prstGeom>
            <a:ln w="3175">
              <a:gradFill>
                <a:gsLst>
                  <a:gs pos="100000">
                    <a:schemeClr val="accent2">
                      <a:alpha val="0"/>
                    </a:schemeClr>
                  </a:gs>
                  <a:gs pos="0">
                    <a:schemeClr val="accent1">
                      <a:alpha val="50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2CCCA15A-1E3E-4049-9BD4-6CB0EC4050D7}"/>
                </a:ext>
              </a:extLst>
            </p:cNvPr>
            <p:cNvCxnSpPr>
              <a:cxnSpLocks/>
            </p:cNvCxnSpPr>
            <p:nvPr/>
          </p:nvCxnSpPr>
          <p:spPr>
            <a:xfrm>
              <a:off x="3303475" y="3080290"/>
              <a:ext cx="0" cy="2100671"/>
            </a:xfrm>
            <a:prstGeom prst="line">
              <a:avLst/>
            </a:prstGeom>
            <a:ln w="3175">
              <a:gradFill>
                <a:gsLst>
                  <a:gs pos="0">
                    <a:schemeClr val="accent1">
                      <a:alpha val="50000"/>
                    </a:schemeClr>
                  </a:gs>
                  <a:gs pos="100000">
                    <a:schemeClr val="accent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D49D09C5-C7F6-41F0-BBB4-F1585AD553FA}"/>
                </a:ext>
              </a:extLst>
            </p:cNvPr>
            <p:cNvCxnSpPr>
              <a:cxnSpLocks/>
            </p:cNvCxnSpPr>
            <p:nvPr/>
          </p:nvCxnSpPr>
          <p:spPr>
            <a:xfrm>
              <a:off x="5857956" y="3076625"/>
              <a:ext cx="0" cy="2273344"/>
            </a:xfrm>
            <a:prstGeom prst="line">
              <a:avLst/>
            </a:prstGeom>
            <a:ln w="3175">
              <a:gradFill>
                <a:gsLst>
                  <a:gs pos="0">
                    <a:schemeClr val="accent1">
                      <a:alpha val="50000"/>
                    </a:schemeClr>
                  </a:gs>
                  <a:gs pos="100000">
                    <a:schemeClr val="accent2">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6E240B5E-9809-4019-9E14-8F6C5DBE6224}"/>
                </a:ext>
              </a:extLst>
            </p:cNvPr>
            <p:cNvCxnSpPr>
              <a:cxnSpLocks/>
            </p:cNvCxnSpPr>
            <p:nvPr/>
          </p:nvCxnSpPr>
          <p:spPr>
            <a:xfrm>
              <a:off x="3303475" y="3080541"/>
              <a:ext cx="2558295" cy="0"/>
            </a:xfrm>
            <a:prstGeom prst="line">
              <a:avLst/>
            </a:prstGeom>
            <a:ln>
              <a:solidFill>
                <a:schemeClr val="accent1">
                  <a:alpha val="50000"/>
                </a:schemeClr>
              </a:solidFill>
            </a:ln>
          </p:spPr>
          <p:style>
            <a:lnRef idx="1">
              <a:schemeClr val="accent1"/>
            </a:lnRef>
            <a:fillRef idx="0">
              <a:schemeClr val="accent1"/>
            </a:fillRef>
            <a:effectRef idx="0">
              <a:schemeClr val="accent1"/>
            </a:effectRef>
            <a:fontRef idx="minor">
              <a:schemeClr val="tx1"/>
            </a:fontRef>
          </p:style>
        </p:cxnSp>
      </p:grpSp>
      <p:sp>
        <p:nvSpPr>
          <p:cNvPr id="69" name="矩形 68">
            <a:extLst>
              <a:ext uri="{FF2B5EF4-FFF2-40B4-BE49-F238E27FC236}">
                <a16:creationId xmlns="" xmlns:a16="http://schemas.microsoft.com/office/drawing/2014/main" id="{5EBD7A55-ED22-4B93-959D-51D4F8FA963B}"/>
              </a:ext>
            </a:extLst>
          </p:cNvPr>
          <p:cNvSpPr/>
          <p:nvPr/>
        </p:nvSpPr>
        <p:spPr>
          <a:xfrm>
            <a:off x="6299581" y="3508502"/>
            <a:ext cx="2236116" cy="430374"/>
          </a:xfrm>
          <a:prstGeom prst="rect">
            <a:avLst/>
          </a:prstGeom>
        </p:spPr>
        <p:txBody>
          <a:bodyPr wrap="square">
            <a:spAutoFit/>
          </a:bodyPr>
          <a:lstStyle/>
          <a:p>
            <a:pPr lvl="0" algn="ctr">
              <a:lnSpc>
                <a:spcPct val="120000"/>
              </a:lnSpc>
            </a:pPr>
            <a:r>
              <a:rPr lang="zh-CN" altLang="en-US" sz="2000" b="1" spc="120" dirty="0">
                <a:gradFill>
                  <a:gsLst>
                    <a:gs pos="0">
                      <a:schemeClr val="accent1"/>
                    </a:gs>
                    <a:gs pos="100000">
                      <a:schemeClr val="accent2"/>
                    </a:gs>
                  </a:gsLst>
                  <a:lin ang="2700000" scaled="0"/>
                </a:gradFill>
                <a:latin typeface="+mj-ea"/>
                <a:ea typeface="+mj-ea"/>
              </a:rPr>
              <a:t>输入标题</a:t>
            </a:r>
            <a:endParaRPr lang="en-US" altLang="zh-CN" sz="2000" b="1" spc="120" dirty="0">
              <a:gradFill>
                <a:gsLst>
                  <a:gs pos="0">
                    <a:schemeClr val="accent1"/>
                  </a:gs>
                  <a:gs pos="100000">
                    <a:schemeClr val="accent2"/>
                  </a:gs>
                </a:gsLst>
                <a:lin ang="2700000" scaled="0"/>
              </a:gradFill>
              <a:latin typeface="+mj-ea"/>
              <a:ea typeface="+mj-ea"/>
            </a:endParaRPr>
          </a:p>
        </p:txBody>
      </p:sp>
      <p:cxnSp>
        <p:nvCxnSpPr>
          <p:cNvPr id="70" name="直接连接符 69">
            <a:extLst>
              <a:ext uri="{FF2B5EF4-FFF2-40B4-BE49-F238E27FC236}">
                <a16:creationId xmlns="" xmlns:a16="http://schemas.microsoft.com/office/drawing/2014/main" id="{73BBC597-195F-4F1A-80BA-2142129D8DA9}"/>
              </a:ext>
            </a:extLst>
          </p:cNvPr>
          <p:cNvCxnSpPr>
            <a:cxnSpLocks/>
          </p:cNvCxnSpPr>
          <p:nvPr/>
        </p:nvCxnSpPr>
        <p:spPr>
          <a:xfrm>
            <a:off x="7330994" y="4075224"/>
            <a:ext cx="429535"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
        <p:nvSpPr>
          <p:cNvPr id="72" name="矩形 71">
            <a:extLst>
              <a:ext uri="{FF2B5EF4-FFF2-40B4-BE49-F238E27FC236}">
                <a16:creationId xmlns="" xmlns:a16="http://schemas.microsoft.com/office/drawing/2014/main" id="{B38C40C8-8A98-400D-AFD3-2E567AEFEE60}"/>
              </a:ext>
            </a:extLst>
          </p:cNvPr>
          <p:cNvSpPr/>
          <p:nvPr/>
        </p:nvSpPr>
        <p:spPr>
          <a:xfrm>
            <a:off x="8970665" y="3508502"/>
            <a:ext cx="2558302" cy="444802"/>
          </a:xfrm>
          <a:prstGeom prst="rect">
            <a:avLst/>
          </a:prstGeom>
        </p:spPr>
        <p:txBody>
          <a:bodyPr wrap="square">
            <a:spAutoFit/>
          </a:bodyPr>
          <a:lstStyle/>
          <a:p>
            <a:pPr lvl="0" algn="ctr">
              <a:lnSpc>
                <a:spcPct val="120000"/>
              </a:lnSpc>
            </a:pPr>
            <a:r>
              <a:rPr lang="zh-CN" altLang="en-US" sz="2000" b="1" spc="120" dirty="0">
                <a:gradFill>
                  <a:gsLst>
                    <a:gs pos="0">
                      <a:schemeClr val="accent1"/>
                    </a:gs>
                    <a:gs pos="100000">
                      <a:schemeClr val="accent2"/>
                    </a:gs>
                  </a:gsLst>
                  <a:lin ang="2700000" scaled="0"/>
                </a:gradFill>
                <a:latin typeface="+mj-ea"/>
                <a:ea typeface="+mj-ea"/>
              </a:rPr>
              <a:t>输入标题</a:t>
            </a:r>
            <a:endParaRPr lang="en-US" altLang="zh-CN" sz="2000" b="1" spc="120" dirty="0">
              <a:gradFill>
                <a:gsLst>
                  <a:gs pos="0">
                    <a:schemeClr val="accent1"/>
                  </a:gs>
                  <a:gs pos="100000">
                    <a:schemeClr val="accent2"/>
                  </a:gs>
                </a:gsLst>
                <a:lin ang="2700000" scaled="0"/>
              </a:gradFill>
              <a:latin typeface="+mj-ea"/>
              <a:ea typeface="+mj-ea"/>
            </a:endParaRPr>
          </a:p>
        </p:txBody>
      </p:sp>
      <p:cxnSp>
        <p:nvCxnSpPr>
          <p:cNvPr id="73" name="直接连接符 72">
            <a:extLst>
              <a:ext uri="{FF2B5EF4-FFF2-40B4-BE49-F238E27FC236}">
                <a16:creationId xmlns="" xmlns:a16="http://schemas.microsoft.com/office/drawing/2014/main" id="{FB5805D7-3E38-4CB6-AE55-BB1B5F5587FD}"/>
              </a:ext>
            </a:extLst>
          </p:cNvPr>
          <p:cNvCxnSpPr>
            <a:cxnSpLocks/>
          </p:cNvCxnSpPr>
          <p:nvPr/>
        </p:nvCxnSpPr>
        <p:spPr>
          <a:xfrm>
            <a:off x="10032473" y="4075224"/>
            <a:ext cx="429535"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
        <p:nvSpPr>
          <p:cNvPr id="74" name="文本框 73">
            <a:extLst>
              <a:ext uri="{FF2B5EF4-FFF2-40B4-BE49-F238E27FC236}">
                <a16:creationId xmlns="" xmlns:a16="http://schemas.microsoft.com/office/drawing/2014/main" id="{69FC89D4-60D8-4DB4-A123-EFE0E8ED0E82}"/>
              </a:ext>
            </a:extLst>
          </p:cNvPr>
          <p:cNvSpPr txBox="1"/>
          <p:nvPr/>
        </p:nvSpPr>
        <p:spPr>
          <a:xfrm>
            <a:off x="1462516" y="2753914"/>
            <a:ext cx="924360" cy="584775"/>
          </a:xfrm>
          <a:prstGeom prst="rect">
            <a:avLst/>
          </a:prstGeom>
          <a:noFill/>
        </p:spPr>
        <p:txBody>
          <a:bodyPr wrap="square" rtlCol="0">
            <a:spAutoFit/>
          </a:bodyPr>
          <a:lstStyle/>
          <a:p>
            <a:pPr algn="ctr"/>
            <a:r>
              <a:rPr lang="en-US" altLang="zh-CN" sz="3200" b="1" dirty="0">
                <a:gradFill>
                  <a:gsLst>
                    <a:gs pos="0">
                      <a:schemeClr val="accent1"/>
                    </a:gs>
                    <a:gs pos="100000">
                      <a:schemeClr val="accent2"/>
                    </a:gs>
                  </a:gsLst>
                  <a:lin ang="2700000" scaled="0"/>
                </a:gradFill>
                <a:ea typeface="思源宋体 CN Heavy" panose="02020900000000000000" pitchFamily="18" charset="-122"/>
              </a:rPr>
              <a:t>01</a:t>
            </a:r>
            <a:endParaRPr lang="zh-CN" altLang="en-US" sz="3200" b="1" dirty="0">
              <a:gradFill>
                <a:gsLst>
                  <a:gs pos="0">
                    <a:schemeClr val="accent1"/>
                  </a:gs>
                  <a:gs pos="100000">
                    <a:schemeClr val="accent2"/>
                  </a:gs>
                </a:gsLst>
                <a:lin ang="2700000" scaled="0"/>
              </a:gradFill>
              <a:ea typeface="思源宋体 CN Heavy" panose="02020900000000000000" pitchFamily="18" charset="-122"/>
            </a:endParaRPr>
          </a:p>
        </p:txBody>
      </p:sp>
      <p:sp>
        <p:nvSpPr>
          <p:cNvPr id="75" name="文本框 74">
            <a:extLst>
              <a:ext uri="{FF2B5EF4-FFF2-40B4-BE49-F238E27FC236}">
                <a16:creationId xmlns="" xmlns:a16="http://schemas.microsoft.com/office/drawing/2014/main" id="{31C11475-73D8-416A-8B29-875143C025F4}"/>
              </a:ext>
            </a:extLst>
          </p:cNvPr>
          <p:cNvSpPr txBox="1"/>
          <p:nvPr/>
        </p:nvSpPr>
        <p:spPr>
          <a:xfrm>
            <a:off x="4265395" y="2753914"/>
            <a:ext cx="924360" cy="584775"/>
          </a:xfrm>
          <a:prstGeom prst="rect">
            <a:avLst/>
          </a:prstGeom>
          <a:noFill/>
        </p:spPr>
        <p:txBody>
          <a:bodyPr wrap="square" rtlCol="0">
            <a:spAutoFit/>
          </a:bodyPr>
          <a:lstStyle/>
          <a:p>
            <a:pPr algn="ctr"/>
            <a:r>
              <a:rPr lang="en-US" altLang="zh-CN" sz="3200" b="1" dirty="0">
                <a:gradFill>
                  <a:gsLst>
                    <a:gs pos="0">
                      <a:schemeClr val="accent1"/>
                    </a:gs>
                    <a:gs pos="100000">
                      <a:schemeClr val="accent2"/>
                    </a:gs>
                  </a:gsLst>
                  <a:lin ang="2700000" scaled="0"/>
                </a:gradFill>
                <a:ea typeface="思源宋体 CN Heavy" panose="02020900000000000000" pitchFamily="18" charset="-122"/>
              </a:rPr>
              <a:t>02</a:t>
            </a:r>
            <a:endParaRPr lang="zh-CN" altLang="en-US" sz="3200" b="1" dirty="0">
              <a:gradFill>
                <a:gsLst>
                  <a:gs pos="0">
                    <a:schemeClr val="accent1"/>
                  </a:gs>
                  <a:gs pos="100000">
                    <a:schemeClr val="accent2"/>
                  </a:gs>
                </a:gsLst>
                <a:lin ang="2700000" scaled="0"/>
              </a:gradFill>
              <a:ea typeface="思源宋体 CN Heavy" panose="02020900000000000000" pitchFamily="18" charset="-122"/>
            </a:endParaRPr>
          </a:p>
        </p:txBody>
      </p:sp>
      <p:sp>
        <p:nvSpPr>
          <p:cNvPr id="76" name="文本框 75">
            <a:extLst>
              <a:ext uri="{FF2B5EF4-FFF2-40B4-BE49-F238E27FC236}">
                <a16:creationId xmlns="" xmlns:a16="http://schemas.microsoft.com/office/drawing/2014/main" id="{D61974EE-0F67-4DC5-96ED-03E9F9E469CA}"/>
              </a:ext>
            </a:extLst>
          </p:cNvPr>
          <p:cNvSpPr txBox="1"/>
          <p:nvPr/>
        </p:nvSpPr>
        <p:spPr>
          <a:xfrm>
            <a:off x="7068274" y="2753914"/>
            <a:ext cx="924360" cy="584775"/>
          </a:xfrm>
          <a:prstGeom prst="rect">
            <a:avLst/>
          </a:prstGeom>
          <a:noFill/>
        </p:spPr>
        <p:txBody>
          <a:bodyPr wrap="square" rtlCol="0">
            <a:spAutoFit/>
          </a:bodyPr>
          <a:lstStyle/>
          <a:p>
            <a:pPr algn="ctr"/>
            <a:r>
              <a:rPr lang="en-US" altLang="zh-CN" sz="3200" b="1" dirty="0">
                <a:gradFill>
                  <a:gsLst>
                    <a:gs pos="0">
                      <a:schemeClr val="accent1"/>
                    </a:gs>
                    <a:gs pos="100000">
                      <a:schemeClr val="accent2"/>
                    </a:gs>
                  </a:gsLst>
                  <a:lin ang="2700000" scaled="0"/>
                </a:gradFill>
                <a:ea typeface="思源宋体 CN Heavy" panose="02020900000000000000" pitchFamily="18" charset="-122"/>
              </a:rPr>
              <a:t>03</a:t>
            </a:r>
            <a:endParaRPr lang="zh-CN" altLang="en-US" sz="3200" b="1" dirty="0">
              <a:gradFill>
                <a:gsLst>
                  <a:gs pos="0">
                    <a:schemeClr val="accent1"/>
                  </a:gs>
                  <a:gs pos="100000">
                    <a:schemeClr val="accent2"/>
                  </a:gs>
                </a:gsLst>
                <a:lin ang="2700000" scaled="0"/>
              </a:gradFill>
              <a:ea typeface="思源宋体 CN Heavy" panose="02020900000000000000" pitchFamily="18" charset="-122"/>
            </a:endParaRPr>
          </a:p>
        </p:txBody>
      </p:sp>
      <p:sp>
        <p:nvSpPr>
          <p:cNvPr id="77" name="文本框 76">
            <a:extLst>
              <a:ext uri="{FF2B5EF4-FFF2-40B4-BE49-F238E27FC236}">
                <a16:creationId xmlns="" xmlns:a16="http://schemas.microsoft.com/office/drawing/2014/main" id="{2592134C-0CAD-471C-BE85-9E37E35621EF}"/>
              </a:ext>
            </a:extLst>
          </p:cNvPr>
          <p:cNvSpPr txBox="1"/>
          <p:nvPr/>
        </p:nvSpPr>
        <p:spPr>
          <a:xfrm>
            <a:off x="9871153" y="2753914"/>
            <a:ext cx="924360" cy="584775"/>
          </a:xfrm>
          <a:prstGeom prst="rect">
            <a:avLst/>
          </a:prstGeom>
          <a:noFill/>
        </p:spPr>
        <p:txBody>
          <a:bodyPr wrap="square" rtlCol="0">
            <a:spAutoFit/>
          </a:bodyPr>
          <a:lstStyle/>
          <a:p>
            <a:pPr algn="ctr"/>
            <a:r>
              <a:rPr lang="en-US" altLang="zh-CN" sz="3200" b="1" dirty="0">
                <a:gradFill>
                  <a:gsLst>
                    <a:gs pos="0">
                      <a:schemeClr val="accent1"/>
                    </a:gs>
                    <a:gs pos="100000">
                      <a:schemeClr val="accent2"/>
                    </a:gs>
                  </a:gsLst>
                  <a:lin ang="2700000" scaled="0"/>
                </a:gradFill>
                <a:ea typeface="思源宋体 CN Heavy" panose="02020900000000000000" pitchFamily="18" charset="-122"/>
              </a:rPr>
              <a:t>04</a:t>
            </a:r>
            <a:endParaRPr lang="zh-CN" altLang="en-US" sz="3200" b="1" dirty="0">
              <a:gradFill>
                <a:gsLst>
                  <a:gs pos="0">
                    <a:schemeClr val="accent1"/>
                  </a:gs>
                  <a:gs pos="100000">
                    <a:schemeClr val="accent2"/>
                  </a:gs>
                </a:gsLst>
                <a:lin ang="2700000" scaled="0"/>
              </a:gradFill>
              <a:ea typeface="思源宋体 CN Heavy" panose="02020900000000000000" pitchFamily="18" charset="-122"/>
            </a:endParaRPr>
          </a:p>
        </p:txBody>
      </p:sp>
      <p:sp>
        <p:nvSpPr>
          <p:cNvPr id="78" name="矩形 77">
            <a:extLst>
              <a:ext uri="{FF2B5EF4-FFF2-40B4-BE49-F238E27FC236}">
                <a16:creationId xmlns="" xmlns:a16="http://schemas.microsoft.com/office/drawing/2014/main" id="{A03E00F0-04B4-43A6-B2A8-1B896BA52FF8}"/>
              </a:ext>
            </a:extLst>
          </p:cNvPr>
          <p:cNvSpPr/>
          <p:nvPr/>
        </p:nvSpPr>
        <p:spPr>
          <a:xfrm>
            <a:off x="4134570" y="1461627"/>
            <a:ext cx="3913669" cy="523220"/>
          </a:xfrm>
          <a:prstGeom prst="rect">
            <a:avLst/>
          </a:prstGeom>
        </p:spPr>
        <p:txBody>
          <a:bodyPr wrap="square">
            <a:spAutoFit/>
          </a:bodyPr>
          <a:lstStyle/>
          <a:p>
            <a:pPr algn="ctr"/>
            <a:r>
              <a:rPr lang="zh-CN" altLang="en-US" sz="2800" b="1" dirty="0">
                <a:solidFill>
                  <a:schemeClr val="tx1">
                    <a:lumMod val="85000"/>
                    <a:lumOff val="15000"/>
                  </a:schemeClr>
                </a:solidFill>
                <a:latin typeface="+mj-ea"/>
                <a:ea typeface="+mj-ea"/>
              </a:rPr>
              <a:t>输入你的标题</a:t>
            </a:r>
          </a:p>
        </p:txBody>
      </p:sp>
      <p:sp>
        <p:nvSpPr>
          <p:cNvPr id="79" name="矩形 78">
            <a:extLst>
              <a:ext uri="{FF2B5EF4-FFF2-40B4-BE49-F238E27FC236}">
                <a16:creationId xmlns="" xmlns:a16="http://schemas.microsoft.com/office/drawing/2014/main" id="{136E9F4D-6627-48CD-9240-853AA330C880}"/>
              </a:ext>
            </a:extLst>
          </p:cNvPr>
          <p:cNvSpPr/>
          <p:nvPr/>
        </p:nvSpPr>
        <p:spPr>
          <a:xfrm>
            <a:off x="2748085" y="2142543"/>
            <a:ext cx="6695829" cy="396583"/>
          </a:xfrm>
          <a:prstGeom prst="rect">
            <a:avLst/>
          </a:prstGeom>
        </p:spPr>
        <p:txBody>
          <a:bodyPr wrap="square">
            <a:spAutoFit/>
          </a:bodyPr>
          <a:lstStyle/>
          <a:p>
            <a:pPr algn="ctr">
              <a:lnSpc>
                <a:spcPct val="120000"/>
              </a:lnSpc>
            </a:pPr>
            <a:r>
              <a:rPr lang="zh-CN" altLang="en-US" spc="120" dirty="0">
                <a:solidFill>
                  <a:schemeClr val="tx1">
                    <a:lumMod val="85000"/>
                    <a:lumOff val="15000"/>
                  </a:schemeClr>
                </a:solidFill>
                <a:latin typeface="+mn-ea"/>
                <a:cs typeface="仿宋" panose="02010609060101010101" pitchFamily="49" charset="-122"/>
              </a:rPr>
              <a:t>请在这里输入你的内容请在这里输入你的内容</a:t>
            </a:r>
            <a:endParaRPr lang="zh-CN" altLang="en-US" spc="120" dirty="0">
              <a:solidFill>
                <a:schemeClr val="tx1">
                  <a:lumMod val="85000"/>
                  <a:lumOff val="15000"/>
                </a:schemeClr>
              </a:solidFill>
              <a:latin typeface="+mn-ea"/>
            </a:endParaRPr>
          </a:p>
        </p:txBody>
      </p:sp>
      <p:cxnSp>
        <p:nvCxnSpPr>
          <p:cNvPr id="80" name="直接连接符 79">
            <a:extLst>
              <a:ext uri="{FF2B5EF4-FFF2-40B4-BE49-F238E27FC236}">
                <a16:creationId xmlns="" xmlns:a16="http://schemas.microsoft.com/office/drawing/2014/main" id="{241B6EA5-F8DB-46C9-8825-E35808BA0021}"/>
              </a:ext>
            </a:extLst>
          </p:cNvPr>
          <p:cNvCxnSpPr/>
          <p:nvPr/>
        </p:nvCxnSpPr>
        <p:spPr>
          <a:xfrm>
            <a:off x="5791408" y="2015327"/>
            <a:ext cx="599991"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
        <p:nvSpPr>
          <p:cNvPr id="89" name="矩形 88">
            <a:extLst>
              <a:ext uri="{FF2B5EF4-FFF2-40B4-BE49-F238E27FC236}">
                <a16:creationId xmlns="" xmlns:a16="http://schemas.microsoft.com/office/drawing/2014/main" id="{AEA35348-2C30-4B21-BB6B-653D0FCFE02B}"/>
              </a:ext>
            </a:extLst>
          </p:cNvPr>
          <p:cNvSpPr/>
          <p:nvPr/>
        </p:nvSpPr>
        <p:spPr>
          <a:xfrm>
            <a:off x="3768342" y="4173994"/>
            <a:ext cx="1876853" cy="1363065"/>
          </a:xfrm>
          <a:prstGeom prst="rect">
            <a:avLst/>
          </a:prstGeom>
        </p:spPr>
        <p:txBody>
          <a:bodyPr wrap="square">
            <a:spAutoFit/>
          </a:bodyPr>
          <a:lstStyle/>
          <a:p>
            <a:pPr lvl="0"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90" name="矩形 89">
            <a:extLst>
              <a:ext uri="{FF2B5EF4-FFF2-40B4-BE49-F238E27FC236}">
                <a16:creationId xmlns="" xmlns:a16="http://schemas.microsoft.com/office/drawing/2014/main" id="{BFC7218C-9970-47FD-BA6B-7A98CC149038}"/>
              </a:ext>
            </a:extLst>
          </p:cNvPr>
          <p:cNvSpPr/>
          <p:nvPr/>
        </p:nvSpPr>
        <p:spPr>
          <a:xfrm>
            <a:off x="6534799" y="4173994"/>
            <a:ext cx="1876853" cy="1363065"/>
          </a:xfrm>
          <a:prstGeom prst="rect">
            <a:avLst/>
          </a:prstGeom>
        </p:spPr>
        <p:txBody>
          <a:bodyPr wrap="square">
            <a:spAutoFit/>
          </a:bodyPr>
          <a:lstStyle/>
          <a:p>
            <a:pPr lvl="0"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91" name="矩形 90">
            <a:extLst>
              <a:ext uri="{FF2B5EF4-FFF2-40B4-BE49-F238E27FC236}">
                <a16:creationId xmlns="" xmlns:a16="http://schemas.microsoft.com/office/drawing/2014/main" id="{C7E5D0FA-D689-4D9C-98AF-9D4B1AB7D8B3}"/>
              </a:ext>
            </a:extLst>
          </p:cNvPr>
          <p:cNvSpPr/>
          <p:nvPr/>
        </p:nvSpPr>
        <p:spPr>
          <a:xfrm>
            <a:off x="9301256" y="4173994"/>
            <a:ext cx="1876853" cy="1363065"/>
          </a:xfrm>
          <a:prstGeom prst="rect">
            <a:avLst/>
          </a:prstGeom>
        </p:spPr>
        <p:txBody>
          <a:bodyPr wrap="square">
            <a:spAutoFit/>
          </a:bodyPr>
          <a:lstStyle/>
          <a:p>
            <a:pPr lvl="0"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Tree>
    <p:extLst>
      <p:ext uri="{BB962C8B-B14F-4D97-AF65-F5344CB8AC3E}">
        <p14:creationId xmlns:p14="http://schemas.microsoft.com/office/powerpoint/2010/main" val="2386911500"/>
      </p:ext>
    </p:extLst>
  </p:cSld>
  <p:clrMapOvr>
    <a:masterClrMapping/>
  </p:clrMapOvr>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FF926F99-E8C3-4107-B24A-36C9F91E5A53}"/>
              </a:ext>
            </a:extLst>
          </p:cNvPr>
          <p:cNvSpPr>
            <a:spLocks noGrp="1"/>
          </p:cNvSpPr>
          <p:nvPr>
            <p:ph type="body" sz="quarter" idx="10"/>
          </p:nvPr>
        </p:nvSpPr>
        <p:spPr/>
        <p:txBody>
          <a:bodyPr/>
          <a:lstStyle/>
          <a:p>
            <a:r>
              <a:rPr lang="zh-CN" altLang="en-US" dirty="0"/>
              <a:t>请输入你的标题</a:t>
            </a:r>
          </a:p>
        </p:txBody>
      </p:sp>
      <p:sp>
        <p:nvSpPr>
          <p:cNvPr id="6" name="矩形 5">
            <a:extLst>
              <a:ext uri="{FF2B5EF4-FFF2-40B4-BE49-F238E27FC236}">
                <a16:creationId xmlns="" xmlns:a16="http://schemas.microsoft.com/office/drawing/2014/main" id="{69F921F7-CAF6-4E99-BA4A-429646448A6A}"/>
              </a:ext>
            </a:extLst>
          </p:cNvPr>
          <p:cNvSpPr/>
          <p:nvPr/>
        </p:nvSpPr>
        <p:spPr>
          <a:xfrm>
            <a:off x="4924610" y="1400086"/>
            <a:ext cx="2342781" cy="523220"/>
          </a:xfrm>
          <a:prstGeom prst="rect">
            <a:avLst/>
          </a:prstGeom>
        </p:spPr>
        <p:txBody>
          <a:bodyPr wrap="square">
            <a:spAutoFit/>
          </a:bodyPr>
          <a:lstStyle/>
          <a:p>
            <a:pPr algn="ctr"/>
            <a:r>
              <a:rPr lang="zh-CN" altLang="en-US" sz="2800" b="1" dirty="0">
                <a:solidFill>
                  <a:schemeClr val="tx1">
                    <a:lumMod val="85000"/>
                    <a:lumOff val="15000"/>
                  </a:schemeClr>
                </a:solidFill>
                <a:latin typeface="+mj-ea"/>
                <a:ea typeface="+mj-ea"/>
              </a:rPr>
              <a:t>请输入标题</a:t>
            </a:r>
          </a:p>
        </p:txBody>
      </p:sp>
      <p:grpSp>
        <p:nvGrpSpPr>
          <p:cNvPr id="13" name="组合 12">
            <a:extLst>
              <a:ext uri="{FF2B5EF4-FFF2-40B4-BE49-F238E27FC236}">
                <a16:creationId xmlns="" xmlns:a16="http://schemas.microsoft.com/office/drawing/2014/main" id="{FD5B4492-81B4-4E80-AFAF-7A5E35D73021}"/>
              </a:ext>
            </a:extLst>
          </p:cNvPr>
          <p:cNvGrpSpPr/>
          <p:nvPr/>
        </p:nvGrpSpPr>
        <p:grpSpPr>
          <a:xfrm>
            <a:off x="5029200" y="2649818"/>
            <a:ext cx="2133600" cy="2133600"/>
            <a:chOff x="4908233" y="2760346"/>
            <a:chExt cx="2375534" cy="2375534"/>
          </a:xfrm>
        </p:grpSpPr>
        <p:sp>
          <p:nvSpPr>
            <p:cNvPr id="7" name="椭圆 6">
              <a:extLst>
                <a:ext uri="{FF2B5EF4-FFF2-40B4-BE49-F238E27FC236}">
                  <a16:creationId xmlns="" xmlns:a16="http://schemas.microsoft.com/office/drawing/2014/main" id="{0E55DDB5-84F6-42A4-951C-661F239515C6}"/>
                </a:ext>
              </a:extLst>
            </p:cNvPr>
            <p:cNvSpPr/>
            <p:nvPr/>
          </p:nvSpPr>
          <p:spPr>
            <a:xfrm>
              <a:off x="4968240" y="2820353"/>
              <a:ext cx="2255520" cy="2255520"/>
            </a:xfrm>
            <a:prstGeom prst="ellipse">
              <a:avLst/>
            </a:prstGeom>
            <a:gradFill flip="none" rotWithShape="1">
              <a:gsLst>
                <a:gs pos="60000">
                  <a:schemeClr val="accent1">
                    <a:alpha val="0"/>
                  </a:schemeClr>
                </a:gs>
                <a:gs pos="100000">
                  <a:schemeClr val="accent2"/>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椭圆 2">
              <a:extLst>
                <a:ext uri="{FF2B5EF4-FFF2-40B4-BE49-F238E27FC236}">
                  <a16:creationId xmlns="" xmlns:a16="http://schemas.microsoft.com/office/drawing/2014/main" id="{770B49D6-9716-4182-8D85-B0A6E103F030}"/>
                </a:ext>
              </a:extLst>
            </p:cNvPr>
            <p:cNvSpPr/>
            <p:nvPr/>
          </p:nvSpPr>
          <p:spPr>
            <a:xfrm>
              <a:off x="5212080" y="3064193"/>
              <a:ext cx="1767840" cy="176784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a:extLst>
                <a:ext uri="{FF2B5EF4-FFF2-40B4-BE49-F238E27FC236}">
                  <a16:creationId xmlns="" xmlns:a16="http://schemas.microsoft.com/office/drawing/2014/main" id="{85F7D875-13D3-4E7C-9759-216211D4FE32}"/>
                </a:ext>
              </a:extLst>
            </p:cNvPr>
            <p:cNvSpPr/>
            <p:nvPr/>
          </p:nvSpPr>
          <p:spPr>
            <a:xfrm>
              <a:off x="4908233" y="2760346"/>
              <a:ext cx="2375534" cy="2375534"/>
            </a:xfrm>
            <a:prstGeom prst="ellipse">
              <a:avLst/>
            </a:prstGeom>
            <a:noFill/>
            <a:ln w="6350">
              <a:solidFill>
                <a:schemeClr val="accent1">
                  <a:alpha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10" name="直接连接符 9">
            <a:extLst>
              <a:ext uri="{FF2B5EF4-FFF2-40B4-BE49-F238E27FC236}">
                <a16:creationId xmlns="" xmlns:a16="http://schemas.microsoft.com/office/drawing/2014/main" id="{965B61CE-E9D8-4766-9DBC-4829B38E322B}"/>
              </a:ext>
            </a:extLst>
          </p:cNvPr>
          <p:cNvCxnSpPr>
            <a:stCxn id="8" idx="7"/>
          </p:cNvCxnSpPr>
          <p:nvPr/>
        </p:nvCxnSpPr>
        <p:spPr>
          <a:xfrm flipV="1">
            <a:off x="6850342" y="2420265"/>
            <a:ext cx="541058" cy="541058"/>
          </a:xfrm>
          <a:prstGeom prst="line">
            <a:avLst/>
          </a:prstGeom>
        </p:spPr>
        <p:style>
          <a:lnRef idx="1">
            <a:schemeClr val="accent1"/>
          </a:lnRef>
          <a:fillRef idx="0">
            <a:schemeClr val="accent1"/>
          </a:fillRef>
          <a:effectRef idx="0">
            <a:schemeClr val="accent1"/>
          </a:effectRef>
          <a:fontRef idx="minor">
            <a:schemeClr val="tx1"/>
          </a:fontRef>
        </p:style>
      </p:cxnSp>
      <p:cxnSp>
        <p:nvCxnSpPr>
          <p:cNvPr id="12" name="直接连接符 11">
            <a:extLst>
              <a:ext uri="{FF2B5EF4-FFF2-40B4-BE49-F238E27FC236}">
                <a16:creationId xmlns="" xmlns:a16="http://schemas.microsoft.com/office/drawing/2014/main" id="{7AC60BD9-3CBF-4469-A5C9-AF5B7EB52430}"/>
              </a:ext>
            </a:extLst>
          </p:cNvPr>
          <p:cNvCxnSpPr>
            <a:cxnSpLocks/>
          </p:cNvCxnSpPr>
          <p:nvPr/>
        </p:nvCxnSpPr>
        <p:spPr>
          <a:xfrm>
            <a:off x="7391400" y="2419311"/>
            <a:ext cx="432973" cy="0"/>
          </a:xfrm>
          <a:prstGeom prst="line">
            <a:avLst/>
          </a:prstGeom>
          <a:ln>
            <a:gradFill>
              <a:gsLst>
                <a:gs pos="0">
                  <a:schemeClr val="accent1"/>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nvGrpSpPr>
          <p:cNvPr id="14" name="Google Shape;4391;p54">
            <a:extLst>
              <a:ext uri="{FF2B5EF4-FFF2-40B4-BE49-F238E27FC236}">
                <a16:creationId xmlns="" xmlns:a16="http://schemas.microsoft.com/office/drawing/2014/main" id="{D4987234-F62E-4B42-8DC2-ADECE32231D9}"/>
              </a:ext>
            </a:extLst>
          </p:cNvPr>
          <p:cNvGrpSpPr/>
          <p:nvPr/>
        </p:nvGrpSpPr>
        <p:grpSpPr>
          <a:xfrm>
            <a:off x="5669280" y="3272319"/>
            <a:ext cx="853440" cy="980038"/>
            <a:chOff x="2212084" y="1960358"/>
            <a:chExt cx="324698" cy="372863"/>
          </a:xfrm>
          <a:solidFill>
            <a:schemeClr val="bg1"/>
          </a:solidFill>
        </p:grpSpPr>
        <p:sp>
          <p:nvSpPr>
            <p:cNvPr id="15" name="Google Shape;4392;p54">
              <a:extLst>
                <a:ext uri="{FF2B5EF4-FFF2-40B4-BE49-F238E27FC236}">
                  <a16:creationId xmlns="" xmlns:a16="http://schemas.microsoft.com/office/drawing/2014/main" id="{CE1B5320-7179-4621-8E5A-933E29E8D6B1}"/>
                </a:ext>
              </a:extLst>
            </p:cNvPr>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 name="Google Shape;4393;p54">
              <a:extLst>
                <a:ext uri="{FF2B5EF4-FFF2-40B4-BE49-F238E27FC236}">
                  <a16:creationId xmlns="" xmlns:a16="http://schemas.microsoft.com/office/drawing/2014/main" id="{E4ED053E-19DF-4E5E-9374-C47ADA42BAAA}"/>
                </a:ext>
              </a:extLst>
            </p:cNvPr>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 name="Google Shape;4394;p54">
              <a:extLst>
                <a:ext uri="{FF2B5EF4-FFF2-40B4-BE49-F238E27FC236}">
                  <a16:creationId xmlns="" xmlns:a16="http://schemas.microsoft.com/office/drawing/2014/main" id="{AEA94010-E23A-4CEC-98AB-88FBD23D5314}"/>
                </a:ext>
              </a:extLst>
            </p:cNvPr>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 name="矩形 17">
            <a:extLst>
              <a:ext uri="{FF2B5EF4-FFF2-40B4-BE49-F238E27FC236}">
                <a16:creationId xmlns="" xmlns:a16="http://schemas.microsoft.com/office/drawing/2014/main" id="{FCC53D01-C33F-4DFB-B9BF-1AD2E59205D5}"/>
              </a:ext>
            </a:extLst>
          </p:cNvPr>
          <p:cNvSpPr/>
          <p:nvPr/>
        </p:nvSpPr>
        <p:spPr>
          <a:xfrm>
            <a:off x="7824373" y="2662922"/>
            <a:ext cx="3815042" cy="846001"/>
          </a:xfrm>
          <a:prstGeom prst="rect">
            <a:avLst/>
          </a:prstGeom>
        </p:spPr>
        <p:txBody>
          <a:bodyPr wrap="square">
            <a:spAutoFit/>
          </a:bodyPr>
          <a:lstStyle/>
          <a:p>
            <a:pPr lvl="0">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19" name="矩形 18">
            <a:extLst>
              <a:ext uri="{FF2B5EF4-FFF2-40B4-BE49-F238E27FC236}">
                <a16:creationId xmlns="" xmlns:a16="http://schemas.microsoft.com/office/drawing/2014/main" id="{336305BA-8ED0-44A6-A051-500A8F9D0315}"/>
              </a:ext>
            </a:extLst>
          </p:cNvPr>
          <p:cNvSpPr/>
          <p:nvPr/>
        </p:nvSpPr>
        <p:spPr>
          <a:xfrm>
            <a:off x="7518663" y="2197864"/>
            <a:ext cx="1876853" cy="444802"/>
          </a:xfrm>
          <a:prstGeom prst="rect">
            <a:avLst/>
          </a:prstGeom>
        </p:spPr>
        <p:txBody>
          <a:bodyPr wrap="square">
            <a:spAutoFit/>
          </a:bodyPr>
          <a:lstStyle/>
          <a:p>
            <a:pPr lvl="0" algn="ctr">
              <a:lnSpc>
                <a:spcPct val="120000"/>
              </a:lnSpc>
            </a:pPr>
            <a:r>
              <a:rPr lang="zh-CN" altLang="en-US" sz="2000" b="1" spc="120" dirty="0">
                <a:gradFill>
                  <a:gsLst>
                    <a:gs pos="0">
                      <a:schemeClr val="accent1"/>
                    </a:gs>
                    <a:gs pos="100000">
                      <a:schemeClr val="accent2"/>
                    </a:gs>
                  </a:gsLst>
                  <a:lin ang="2700000" scaled="0"/>
                </a:gradFill>
                <a:latin typeface="+mj-ea"/>
                <a:ea typeface="+mj-ea"/>
              </a:rPr>
              <a:t>输入标题</a:t>
            </a:r>
            <a:endParaRPr lang="en-US" altLang="zh-CN" sz="2000" b="1" spc="120" dirty="0">
              <a:gradFill>
                <a:gsLst>
                  <a:gs pos="0">
                    <a:schemeClr val="accent1"/>
                  </a:gs>
                  <a:gs pos="100000">
                    <a:schemeClr val="accent2"/>
                  </a:gs>
                </a:gsLst>
                <a:lin ang="2700000" scaled="0"/>
              </a:gradFill>
              <a:latin typeface="+mj-ea"/>
              <a:ea typeface="+mj-ea"/>
            </a:endParaRPr>
          </a:p>
        </p:txBody>
      </p:sp>
      <p:grpSp>
        <p:nvGrpSpPr>
          <p:cNvPr id="22" name="组合 21">
            <a:extLst>
              <a:ext uri="{FF2B5EF4-FFF2-40B4-BE49-F238E27FC236}">
                <a16:creationId xmlns="" xmlns:a16="http://schemas.microsoft.com/office/drawing/2014/main" id="{49899215-7698-49BC-A3A2-F0B80AFBECAD}"/>
              </a:ext>
            </a:extLst>
          </p:cNvPr>
          <p:cNvGrpSpPr/>
          <p:nvPr/>
        </p:nvGrpSpPr>
        <p:grpSpPr>
          <a:xfrm flipV="1">
            <a:off x="6827192" y="4496352"/>
            <a:ext cx="974031" cy="542011"/>
            <a:chOff x="6850342" y="2651760"/>
            <a:chExt cx="974031" cy="542011"/>
          </a:xfrm>
        </p:grpSpPr>
        <p:cxnSp>
          <p:nvCxnSpPr>
            <p:cNvPr id="23" name="直接连接符 22">
              <a:extLst>
                <a:ext uri="{FF2B5EF4-FFF2-40B4-BE49-F238E27FC236}">
                  <a16:creationId xmlns="" xmlns:a16="http://schemas.microsoft.com/office/drawing/2014/main" id="{246D5440-55FC-41FD-91BF-34BB37843B4F}"/>
                </a:ext>
              </a:extLst>
            </p:cNvPr>
            <p:cNvCxnSpPr/>
            <p:nvPr/>
          </p:nvCxnSpPr>
          <p:spPr>
            <a:xfrm flipV="1">
              <a:off x="6850342" y="2652713"/>
              <a:ext cx="541058" cy="541058"/>
            </a:xfrm>
            <a:prstGeom prst="line">
              <a:avLst/>
            </a:prstGeom>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25AE6D8D-2F98-4BDF-86FD-492DAD9BE604}"/>
                </a:ext>
              </a:extLst>
            </p:cNvPr>
            <p:cNvCxnSpPr>
              <a:cxnSpLocks/>
            </p:cNvCxnSpPr>
            <p:nvPr/>
          </p:nvCxnSpPr>
          <p:spPr>
            <a:xfrm>
              <a:off x="7391400" y="2651760"/>
              <a:ext cx="432973" cy="0"/>
            </a:xfrm>
            <a:prstGeom prst="line">
              <a:avLst/>
            </a:prstGeom>
            <a:ln>
              <a:gradFill>
                <a:gsLst>
                  <a:gs pos="0">
                    <a:schemeClr val="accent1"/>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25" name="矩形 24">
            <a:extLst>
              <a:ext uri="{FF2B5EF4-FFF2-40B4-BE49-F238E27FC236}">
                <a16:creationId xmlns="" xmlns:a16="http://schemas.microsoft.com/office/drawing/2014/main" id="{DF9C8A86-B060-46AC-A0A6-BC51C9C92438}"/>
              </a:ext>
            </a:extLst>
          </p:cNvPr>
          <p:cNvSpPr/>
          <p:nvPr/>
        </p:nvSpPr>
        <p:spPr>
          <a:xfrm>
            <a:off x="7801223" y="5294776"/>
            <a:ext cx="3815042" cy="846001"/>
          </a:xfrm>
          <a:prstGeom prst="rect">
            <a:avLst/>
          </a:prstGeom>
        </p:spPr>
        <p:txBody>
          <a:bodyPr wrap="square">
            <a:spAutoFit/>
          </a:bodyPr>
          <a:lstStyle/>
          <a:p>
            <a:pPr lvl="0">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26" name="矩形 25">
            <a:extLst>
              <a:ext uri="{FF2B5EF4-FFF2-40B4-BE49-F238E27FC236}">
                <a16:creationId xmlns="" xmlns:a16="http://schemas.microsoft.com/office/drawing/2014/main" id="{95D58114-5B44-4581-8406-B7EF7C14C577}"/>
              </a:ext>
            </a:extLst>
          </p:cNvPr>
          <p:cNvSpPr/>
          <p:nvPr/>
        </p:nvSpPr>
        <p:spPr>
          <a:xfrm>
            <a:off x="7495513" y="4829718"/>
            <a:ext cx="1876853" cy="444802"/>
          </a:xfrm>
          <a:prstGeom prst="rect">
            <a:avLst/>
          </a:prstGeom>
        </p:spPr>
        <p:txBody>
          <a:bodyPr wrap="square">
            <a:spAutoFit/>
          </a:bodyPr>
          <a:lstStyle/>
          <a:p>
            <a:pPr lvl="0" algn="ctr">
              <a:lnSpc>
                <a:spcPct val="120000"/>
              </a:lnSpc>
            </a:pPr>
            <a:r>
              <a:rPr lang="zh-CN" altLang="en-US" sz="2000" b="1" spc="120" dirty="0">
                <a:gradFill>
                  <a:gsLst>
                    <a:gs pos="0">
                      <a:schemeClr val="accent1"/>
                    </a:gs>
                    <a:gs pos="100000">
                      <a:schemeClr val="accent2"/>
                    </a:gs>
                  </a:gsLst>
                  <a:lin ang="2700000" scaled="0"/>
                </a:gradFill>
                <a:latin typeface="+mj-ea"/>
                <a:ea typeface="+mj-ea"/>
              </a:rPr>
              <a:t>输入标题</a:t>
            </a:r>
            <a:endParaRPr lang="en-US" altLang="zh-CN" sz="2000" b="1" spc="120" dirty="0">
              <a:gradFill>
                <a:gsLst>
                  <a:gs pos="0">
                    <a:schemeClr val="accent1"/>
                  </a:gs>
                  <a:gs pos="100000">
                    <a:schemeClr val="accent2"/>
                  </a:gs>
                </a:gsLst>
                <a:lin ang="2700000" scaled="0"/>
              </a:gradFill>
              <a:latin typeface="+mj-ea"/>
              <a:ea typeface="+mj-ea"/>
            </a:endParaRPr>
          </a:p>
        </p:txBody>
      </p:sp>
      <p:grpSp>
        <p:nvGrpSpPr>
          <p:cNvPr id="27" name="组合 26">
            <a:extLst>
              <a:ext uri="{FF2B5EF4-FFF2-40B4-BE49-F238E27FC236}">
                <a16:creationId xmlns="" xmlns:a16="http://schemas.microsoft.com/office/drawing/2014/main" id="{5BB77965-181E-40A8-92AD-B46BB3AD28B6}"/>
              </a:ext>
            </a:extLst>
          </p:cNvPr>
          <p:cNvGrpSpPr/>
          <p:nvPr/>
        </p:nvGrpSpPr>
        <p:grpSpPr>
          <a:xfrm flipH="1">
            <a:off x="4373361" y="2420265"/>
            <a:ext cx="974031" cy="542011"/>
            <a:chOff x="6850342" y="2651760"/>
            <a:chExt cx="974031" cy="542011"/>
          </a:xfrm>
        </p:grpSpPr>
        <p:cxnSp>
          <p:nvCxnSpPr>
            <p:cNvPr id="28" name="直接连接符 27">
              <a:extLst>
                <a:ext uri="{FF2B5EF4-FFF2-40B4-BE49-F238E27FC236}">
                  <a16:creationId xmlns="" xmlns:a16="http://schemas.microsoft.com/office/drawing/2014/main" id="{2A085A9D-6D25-46B4-AB12-FFCF2A4710EE}"/>
                </a:ext>
              </a:extLst>
            </p:cNvPr>
            <p:cNvCxnSpPr/>
            <p:nvPr/>
          </p:nvCxnSpPr>
          <p:spPr>
            <a:xfrm flipV="1">
              <a:off x="6850342" y="2652713"/>
              <a:ext cx="541058" cy="541058"/>
            </a:xfrm>
            <a:prstGeom prst="line">
              <a:avLst/>
            </a:prstGeom>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C5690A88-EA02-4971-9621-F929A05BB28E}"/>
                </a:ext>
              </a:extLst>
            </p:cNvPr>
            <p:cNvCxnSpPr>
              <a:cxnSpLocks/>
            </p:cNvCxnSpPr>
            <p:nvPr/>
          </p:nvCxnSpPr>
          <p:spPr>
            <a:xfrm>
              <a:off x="7391400" y="2651760"/>
              <a:ext cx="432973" cy="0"/>
            </a:xfrm>
            <a:prstGeom prst="line">
              <a:avLst/>
            </a:prstGeom>
            <a:ln>
              <a:gradFill>
                <a:gsLst>
                  <a:gs pos="0">
                    <a:schemeClr val="accent1"/>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30" name="矩形 29">
            <a:extLst>
              <a:ext uri="{FF2B5EF4-FFF2-40B4-BE49-F238E27FC236}">
                <a16:creationId xmlns="" xmlns:a16="http://schemas.microsoft.com/office/drawing/2014/main" id="{5F2C09A8-DE44-4DA3-A902-9CCD02F4A30B}"/>
              </a:ext>
            </a:extLst>
          </p:cNvPr>
          <p:cNvSpPr/>
          <p:nvPr/>
        </p:nvSpPr>
        <p:spPr>
          <a:xfrm>
            <a:off x="2854064" y="2197864"/>
            <a:ext cx="1876853" cy="444802"/>
          </a:xfrm>
          <a:prstGeom prst="rect">
            <a:avLst/>
          </a:prstGeom>
        </p:spPr>
        <p:txBody>
          <a:bodyPr wrap="square">
            <a:spAutoFit/>
          </a:bodyPr>
          <a:lstStyle/>
          <a:p>
            <a:pPr lvl="0" algn="ctr">
              <a:lnSpc>
                <a:spcPct val="120000"/>
              </a:lnSpc>
            </a:pPr>
            <a:r>
              <a:rPr lang="zh-CN" altLang="en-US" sz="2000" b="1" spc="120" dirty="0">
                <a:gradFill>
                  <a:gsLst>
                    <a:gs pos="0">
                      <a:schemeClr val="accent1"/>
                    </a:gs>
                    <a:gs pos="100000">
                      <a:schemeClr val="accent2"/>
                    </a:gs>
                  </a:gsLst>
                  <a:lin ang="2700000" scaled="0"/>
                </a:gradFill>
                <a:latin typeface="+mj-ea"/>
                <a:ea typeface="+mj-ea"/>
              </a:rPr>
              <a:t>输入标题</a:t>
            </a:r>
            <a:endParaRPr lang="en-US" altLang="zh-CN" sz="2000" b="1" spc="120" dirty="0">
              <a:gradFill>
                <a:gsLst>
                  <a:gs pos="0">
                    <a:schemeClr val="accent1"/>
                  </a:gs>
                  <a:gs pos="100000">
                    <a:schemeClr val="accent2"/>
                  </a:gs>
                </a:gsLst>
                <a:lin ang="2700000" scaled="0"/>
              </a:gradFill>
              <a:latin typeface="+mj-ea"/>
              <a:ea typeface="+mj-ea"/>
            </a:endParaRPr>
          </a:p>
        </p:txBody>
      </p:sp>
      <p:sp>
        <p:nvSpPr>
          <p:cNvPr id="31" name="矩形 30">
            <a:extLst>
              <a:ext uri="{FF2B5EF4-FFF2-40B4-BE49-F238E27FC236}">
                <a16:creationId xmlns="" xmlns:a16="http://schemas.microsoft.com/office/drawing/2014/main" id="{2C8CC39F-F4E5-4096-8B00-A649B7E6579C}"/>
              </a:ext>
            </a:extLst>
          </p:cNvPr>
          <p:cNvSpPr/>
          <p:nvPr/>
        </p:nvSpPr>
        <p:spPr>
          <a:xfrm>
            <a:off x="621552" y="2662922"/>
            <a:ext cx="3815042" cy="846001"/>
          </a:xfrm>
          <a:prstGeom prst="rect">
            <a:avLst/>
          </a:prstGeom>
        </p:spPr>
        <p:txBody>
          <a:bodyPr wrap="square">
            <a:spAutoFit/>
          </a:bodyPr>
          <a:lstStyle/>
          <a:p>
            <a:pPr lvl="0" algn="r">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grpSp>
        <p:nvGrpSpPr>
          <p:cNvPr id="32" name="组合 31">
            <a:extLst>
              <a:ext uri="{FF2B5EF4-FFF2-40B4-BE49-F238E27FC236}">
                <a16:creationId xmlns="" xmlns:a16="http://schemas.microsoft.com/office/drawing/2014/main" id="{C0ED8405-93FB-4731-AABE-1ADF366D0990}"/>
              </a:ext>
            </a:extLst>
          </p:cNvPr>
          <p:cNvGrpSpPr/>
          <p:nvPr/>
        </p:nvGrpSpPr>
        <p:grpSpPr>
          <a:xfrm flipH="1" flipV="1">
            <a:off x="4402752" y="4506814"/>
            <a:ext cx="974031" cy="542011"/>
            <a:chOff x="6850342" y="2651760"/>
            <a:chExt cx="974031" cy="542011"/>
          </a:xfrm>
        </p:grpSpPr>
        <p:cxnSp>
          <p:nvCxnSpPr>
            <p:cNvPr id="33" name="直接连接符 32">
              <a:extLst>
                <a:ext uri="{FF2B5EF4-FFF2-40B4-BE49-F238E27FC236}">
                  <a16:creationId xmlns="" xmlns:a16="http://schemas.microsoft.com/office/drawing/2014/main" id="{BBA366C1-1A66-403C-A94E-EBDD02899B8B}"/>
                </a:ext>
              </a:extLst>
            </p:cNvPr>
            <p:cNvCxnSpPr/>
            <p:nvPr/>
          </p:nvCxnSpPr>
          <p:spPr>
            <a:xfrm flipV="1">
              <a:off x="6850342" y="2652713"/>
              <a:ext cx="541058" cy="541058"/>
            </a:xfrm>
            <a:prstGeom prst="line">
              <a:avLst/>
            </a:prstGeom>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1496D32D-C80C-4FC1-864E-3AA647C3ECE7}"/>
                </a:ext>
              </a:extLst>
            </p:cNvPr>
            <p:cNvCxnSpPr>
              <a:cxnSpLocks/>
            </p:cNvCxnSpPr>
            <p:nvPr/>
          </p:nvCxnSpPr>
          <p:spPr>
            <a:xfrm>
              <a:off x="7391400" y="2651760"/>
              <a:ext cx="432973" cy="0"/>
            </a:xfrm>
            <a:prstGeom prst="line">
              <a:avLst/>
            </a:prstGeom>
            <a:ln>
              <a:gradFill>
                <a:gsLst>
                  <a:gs pos="0">
                    <a:schemeClr val="accent1"/>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cxnSp>
      </p:grpSp>
      <p:sp>
        <p:nvSpPr>
          <p:cNvPr id="35" name="矩形 34">
            <a:extLst>
              <a:ext uri="{FF2B5EF4-FFF2-40B4-BE49-F238E27FC236}">
                <a16:creationId xmlns="" xmlns:a16="http://schemas.microsoft.com/office/drawing/2014/main" id="{D30A81AE-2EA2-4EE8-B04F-E7283138306A}"/>
              </a:ext>
            </a:extLst>
          </p:cNvPr>
          <p:cNvSpPr/>
          <p:nvPr/>
        </p:nvSpPr>
        <p:spPr>
          <a:xfrm>
            <a:off x="2876935" y="4818143"/>
            <a:ext cx="1876853" cy="444802"/>
          </a:xfrm>
          <a:prstGeom prst="rect">
            <a:avLst/>
          </a:prstGeom>
        </p:spPr>
        <p:txBody>
          <a:bodyPr wrap="square">
            <a:spAutoFit/>
          </a:bodyPr>
          <a:lstStyle/>
          <a:p>
            <a:pPr lvl="0" algn="ctr">
              <a:lnSpc>
                <a:spcPct val="120000"/>
              </a:lnSpc>
            </a:pPr>
            <a:r>
              <a:rPr lang="zh-CN" altLang="en-US" sz="2000" b="1" spc="120" dirty="0">
                <a:gradFill>
                  <a:gsLst>
                    <a:gs pos="0">
                      <a:schemeClr val="accent1"/>
                    </a:gs>
                    <a:gs pos="100000">
                      <a:schemeClr val="accent2"/>
                    </a:gs>
                  </a:gsLst>
                  <a:lin ang="2700000" scaled="0"/>
                </a:gradFill>
                <a:latin typeface="+mj-ea"/>
                <a:ea typeface="+mj-ea"/>
              </a:rPr>
              <a:t>输入标题</a:t>
            </a:r>
            <a:endParaRPr lang="en-US" altLang="zh-CN" sz="2000" b="1" spc="120" dirty="0">
              <a:gradFill>
                <a:gsLst>
                  <a:gs pos="0">
                    <a:schemeClr val="accent1"/>
                  </a:gs>
                  <a:gs pos="100000">
                    <a:schemeClr val="accent2"/>
                  </a:gs>
                </a:gsLst>
                <a:lin ang="2700000" scaled="0"/>
              </a:gradFill>
              <a:latin typeface="+mj-ea"/>
              <a:ea typeface="+mj-ea"/>
            </a:endParaRPr>
          </a:p>
        </p:txBody>
      </p:sp>
      <p:sp>
        <p:nvSpPr>
          <p:cNvPr id="36" name="矩形 35">
            <a:extLst>
              <a:ext uri="{FF2B5EF4-FFF2-40B4-BE49-F238E27FC236}">
                <a16:creationId xmlns="" xmlns:a16="http://schemas.microsoft.com/office/drawing/2014/main" id="{136D0DB3-0497-43EC-93DD-A7485BBACBF7}"/>
              </a:ext>
            </a:extLst>
          </p:cNvPr>
          <p:cNvSpPr/>
          <p:nvPr/>
        </p:nvSpPr>
        <p:spPr>
          <a:xfrm>
            <a:off x="644423" y="5283201"/>
            <a:ext cx="3815042" cy="846001"/>
          </a:xfrm>
          <a:prstGeom prst="rect">
            <a:avLst/>
          </a:prstGeom>
        </p:spPr>
        <p:txBody>
          <a:bodyPr wrap="square">
            <a:spAutoFit/>
          </a:bodyPr>
          <a:lstStyle/>
          <a:p>
            <a:pPr lvl="0" algn="r">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cxnSp>
        <p:nvCxnSpPr>
          <p:cNvPr id="37" name="直接连接符 36">
            <a:extLst>
              <a:ext uri="{FF2B5EF4-FFF2-40B4-BE49-F238E27FC236}">
                <a16:creationId xmlns="" xmlns:a16="http://schemas.microsoft.com/office/drawing/2014/main" id="{4979803E-A2E0-4E25-B5BD-D791C2335809}"/>
              </a:ext>
            </a:extLst>
          </p:cNvPr>
          <p:cNvCxnSpPr/>
          <p:nvPr/>
        </p:nvCxnSpPr>
        <p:spPr>
          <a:xfrm>
            <a:off x="5878286" y="1299161"/>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70246340"/>
      </p:ext>
    </p:extLst>
  </p:cSld>
  <p:clrMapOvr>
    <a:masterClrMapping/>
  </p:clrMapOvr>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BA8EFEF9-A446-4903-B53F-0E14668F51DB}"/>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 xmlns:a16="http://schemas.microsoft.com/office/drawing/2014/main" id="{C5E8E835-91D2-4E72-B9A7-145FF8A229CD}"/>
              </a:ext>
            </a:extLst>
          </p:cNvPr>
          <p:cNvSpPr/>
          <p:nvPr/>
        </p:nvSpPr>
        <p:spPr>
          <a:xfrm>
            <a:off x="3901712" y="1257402"/>
            <a:ext cx="3723273" cy="2419296"/>
          </a:xfrm>
          <a:prstGeom prst="rect">
            <a:avLst/>
          </a:prstGeom>
          <a:solidFill>
            <a:schemeClr val="bg1"/>
          </a:solidFill>
          <a:ln>
            <a:noFill/>
          </a:ln>
          <a:effectLst>
            <a:outerShdw blurRad="25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4" name="矩形 3">
            <a:extLst>
              <a:ext uri="{FF2B5EF4-FFF2-40B4-BE49-F238E27FC236}">
                <a16:creationId xmlns="" xmlns:a16="http://schemas.microsoft.com/office/drawing/2014/main" id="{3F3A216C-FCC1-4C27-9E1B-CF2E917C82B3}"/>
              </a:ext>
            </a:extLst>
          </p:cNvPr>
          <p:cNvSpPr/>
          <p:nvPr/>
        </p:nvSpPr>
        <p:spPr>
          <a:xfrm>
            <a:off x="3901712" y="3847792"/>
            <a:ext cx="3723273" cy="2419296"/>
          </a:xfrm>
          <a:prstGeom prst="rect">
            <a:avLst/>
          </a:prstGeom>
          <a:solidFill>
            <a:schemeClr val="bg1"/>
          </a:solidFill>
          <a:ln>
            <a:noFill/>
          </a:ln>
          <a:effectLst>
            <a:outerShdw blurRad="25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5" name="矩形 4">
            <a:extLst>
              <a:ext uri="{FF2B5EF4-FFF2-40B4-BE49-F238E27FC236}">
                <a16:creationId xmlns="" xmlns:a16="http://schemas.microsoft.com/office/drawing/2014/main" id="{86265233-0139-4B25-A7B3-EEA3BFB40F22}"/>
              </a:ext>
            </a:extLst>
          </p:cNvPr>
          <p:cNvSpPr/>
          <p:nvPr/>
        </p:nvSpPr>
        <p:spPr>
          <a:xfrm>
            <a:off x="7795627" y="1257402"/>
            <a:ext cx="3723273" cy="2419296"/>
          </a:xfrm>
          <a:prstGeom prst="rect">
            <a:avLst/>
          </a:prstGeom>
          <a:solidFill>
            <a:schemeClr val="bg1"/>
          </a:solidFill>
          <a:ln>
            <a:noFill/>
          </a:ln>
          <a:effectLst>
            <a:outerShdw blurRad="25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6" name="矩形 5">
            <a:extLst>
              <a:ext uri="{FF2B5EF4-FFF2-40B4-BE49-F238E27FC236}">
                <a16:creationId xmlns="" xmlns:a16="http://schemas.microsoft.com/office/drawing/2014/main" id="{B5C23E74-EEFC-405E-A8D1-E3A2B9B0B47A}"/>
              </a:ext>
            </a:extLst>
          </p:cNvPr>
          <p:cNvSpPr/>
          <p:nvPr/>
        </p:nvSpPr>
        <p:spPr>
          <a:xfrm>
            <a:off x="7795627" y="3847792"/>
            <a:ext cx="3723273" cy="2419295"/>
          </a:xfrm>
          <a:prstGeom prst="rect">
            <a:avLst/>
          </a:prstGeom>
          <a:solidFill>
            <a:schemeClr val="bg1"/>
          </a:solidFill>
          <a:ln>
            <a:noFill/>
          </a:ln>
          <a:effectLst>
            <a:outerShdw blurRad="25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Arial"/>
              <a:ea typeface="微软雅黑 Light"/>
              <a:cs typeface="+mn-cs"/>
            </a:endParaRPr>
          </a:p>
        </p:txBody>
      </p:sp>
      <p:sp>
        <p:nvSpPr>
          <p:cNvPr id="7" name="文本框 6">
            <a:extLst>
              <a:ext uri="{FF2B5EF4-FFF2-40B4-BE49-F238E27FC236}">
                <a16:creationId xmlns="" xmlns:a16="http://schemas.microsoft.com/office/drawing/2014/main" id="{8A10FDC0-0E05-488A-B1E9-0D0D12D3E4D3}"/>
              </a:ext>
            </a:extLst>
          </p:cNvPr>
          <p:cNvSpPr txBox="1"/>
          <p:nvPr/>
        </p:nvSpPr>
        <p:spPr>
          <a:xfrm>
            <a:off x="6870664" y="1098650"/>
            <a:ext cx="835389" cy="144655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8800" b="1" i="0" u="none" strike="noStrike" kern="1200" cap="none" spc="0" normalizeH="0" baseline="0" noProof="0" dirty="0">
                <a:ln>
                  <a:noFill/>
                </a:ln>
                <a:solidFill>
                  <a:prstClr val="white">
                    <a:lumMod val="95000"/>
                  </a:prstClr>
                </a:solidFill>
                <a:effectLst/>
                <a:uLnTx/>
                <a:uFillTx/>
                <a:ea typeface="HOT-Ninja Std R" panose="02020400000000000000" pitchFamily="18" charset="-128"/>
                <a:cs typeface="+mn-cs"/>
              </a:rPr>
              <a:t>1</a:t>
            </a:r>
            <a:endParaRPr kumimoji="0" lang="zh-CN" altLang="en-US" sz="8800" b="1" i="0" u="none" strike="noStrike" kern="1200" cap="none" spc="0" normalizeH="0" baseline="0" noProof="0" dirty="0">
              <a:ln>
                <a:noFill/>
              </a:ln>
              <a:solidFill>
                <a:prstClr val="white">
                  <a:lumMod val="95000"/>
                </a:prstClr>
              </a:solidFill>
              <a:effectLst/>
              <a:uLnTx/>
              <a:uFillTx/>
              <a:ea typeface="HOT-Ninja Std R" panose="02020400000000000000" pitchFamily="18" charset="-128"/>
              <a:cs typeface="+mn-cs"/>
            </a:endParaRPr>
          </a:p>
        </p:txBody>
      </p:sp>
      <p:sp>
        <p:nvSpPr>
          <p:cNvPr id="8" name="文本框 7">
            <a:extLst>
              <a:ext uri="{FF2B5EF4-FFF2-40B4-BE49-F238E27FC236}">
                <a16:creationId xmlns="" xmlns:a16="http://schemas.microsoft.com/office/drawing/2014/main" id="{839A8CAB-7182-4D31-800A-C3685E1F9CFA}"/>
              </a:ext>
            </a:extLst>
          </p:cNvPr>
          <p:cNvSpPr txBox="1"/>
          <p:nvPr/>
        </p:nvSpPr>
        <p:spPr>
          <a:xfrm>
            <a:off x="10653720" y="1087075"/>
            <a:ext cx="835389" cy="144655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8800" b="1" i="0" u="none" strike="noStrike" kern="1200" cap="none" spc="0" normalizeH="0" baseline="0" noProof="0" dirty="0">
                <a:ln>
                  <a:noFill/>
                </a:ln>
                <a:solidFill>
                  <a:prstClr val="white">
                    <a:lumMod val="95000"/>
                  </a:prstClr>
                </a:solidFill>
                <a:effectLst/>
                <a:uLnTx/>
                <a:uFillTx/>
                <a:ea typeface="HOT-Ninja Std R" panose="02020400000000000000" pitchFamily="18" charset="-128"/>
                <a:cs typeface="+mn-cs"/>
              </a:rPr>
              <a:t>2</a:t>
            </a:r>
            <a:endParaRPr kumimoji="0" lang="zh-CN" altLang="en-US" sz="8800" b="1" i="0" u="none" strike="noStrike" kern="1200" cap="none" spc="0" normalizeH="0" baseline="0" noProof="0" dirty="0">
              <a:ln>
                <a:noFill/>
              </a:ln>
              <a:solidFill>
                <a:prstClr val="white">
                  <a:lumMod val="95000"/>
                </a:prstClr>
              </a:solidFill>
              <a:effectLst/>
              <a:uLnTx/>
              <a:uFillTx/>
              <a:ea typeface="HOT-Ninja Std R" panose="02020400000000000000" pitchFamily="18" charset="-128"/>
              <a:cs typeface="+mn-cs"/>
            </a:endParaRPr>
          </a:p>
        </p:txBody>
      </p:sp>
      <p:sp>
        <p:nvSpPr>
          <p:cNvPr id="9" name="文本框 8">
            <a:extLst>
              <a:ext uri="{FF2B5EF4-FFF2-40B4-BE49-F238E27FC236}">
                <a16:creationId xmlns="" xmlns:a16="http://schemas.microsoft.com/office/drawing/2014/main" id="{E9387803-EE75-4145-9E83-3416703AF17E}"/>
              </a:ext>
            </a:extLst>
          </p:cNvPr>
          <p:cNvSpPr txBox="1"/>
          <p:nvPr/>
        </p:nvSpPr>
        <p:spPr>
          <a:xfrm>
            <a:off x="6835093" y="3712195"/>
            <a:ext cx="835389" cy="144655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8800" b="1" i="0" u="none" strike="noStrike" kern="1200" cap="none" spc="0" normalizeH="0" baseline="0" noProof="0" dirty="0">
                <a:ln>
                  <a:noFill/>
                </a:ln>
                <a:solidFill>
                  <a:prstClr val="white">
                    <a:lumMod val="95000"/>
                  </a:prstClr>
                </a:solidFill>
                <a:effectLst/>
                <a:uLnTx/>
                <a:uFillTx/>
                <a:ea typeface="HOT-Ninja Std R" panose="02020400000000000000" pitchFamily="18" charset="-128"/>
                <a:cs typeface="+mn-cs"/>
              </a:rPr>
              <a:t>3</a:t>
            </a:r>
            <a:endParaRPr kumimoji="0" lang="zh-CN" altLang="en-US" sz="8800" b="1" i="0" u="none" strike="noStrike" kern="1200" cap="none" spc="0" normalizeH="0" baseline="0" noProof="0" dirty="0">
              <a:ln>
                <a:noFill/>
              </a:ln>
              <a:solidFill>
                <a:prstClr val="white">
                  <a:lumMod val="95000"/>
                </a:prstClr>
              </a:solidFill>
              <a:effectLst/>
              <a:uLnTx/>
              <a:uFillTx/>
              <a:ea typeface="HOT-Ninja Std R" panose="02020400000000000000" pitchFamily="18" charset="-128"/>
              <a:cs typeface="+mn-cs"/>
            </a:endParaRPr>
          </a:p>
        </p:txBody>
      </p:sp>
      <p:sp>
        <p:nvSpPr>
          <p:cNvPr id="10" name="文本框 9">
            <a:extLst>
              <a:ext uri="{FF2B5EF4-FFF2-40B4-BE49-F238E27FC236}">
                <a16:creationId xmlns="" xmlns:a16="http://schemas.microsoft.com/office/drawing/2014/main" id="{F956C147-29D7-4CEF-9B14-A775C5A0A750}"/>
              </a:ext>
            </a:extLst>
          </p:cNvPr>
          <p:cNvSpPr txBox="1"/>
          <p:nvPr/>
        </p:nvSpPr>
        <p:spPr>
          <a:xfrm>
            <a:off x="10653720" y="3712195"/>
            <a:ext cx="835389" cy="144655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zh-CN" sz="8800" b="1" i="0" u="none" strike="noStrike" kern="1200" cap="none" spc="0" normalizeH="0" baseline="0" noProof="0" dirty="0">
                <a:ln>
                  <a:noFill/>
                </a:ln>
                <a:solidFill>
                  <a:prstClr val="white">
                    <a:lumMod val="95000"/>
                  </a:prstClr>
                </a:solidFill>
                <a:effectLst/>
                <a:uLnTx/>
                <a:uFillTx/>
                <a:ea typeface="HOT-Ninja Std R" panose="02020400000000000000" pitchFamily="18" charset="-128"/>
                <a:cs typeface="+mn-cs"/>
              </a:rPr>
              <a:t>4</a:t>
            </a:r>
            <a:endParaRPr kumimoji="0" lang="zh-CN" altLang="en-US" sz="8800" b="1" i="0" u="none" strike="noStrike" kern="1200" cap="none" spc="0" normalizeH="0" baseline="0" noProof="0" dirty="0">
              <a:ln>
                <a:noFill/>
              </a:ln>
              <a:solidFill>
                <a:prstClr val="white">
                  <a:lumMod val="95000"/>
                </a:prstClr>
              </a:solidFill>
              <a:effectLst/>
              <a:uLnTx/>
              <a:uFillTx/>
              <a:ea typeface="HOT-Ninja Std R" panose="02020400000000000000" pitchFamily="18" charset="-128"/>
              <a:cs typeface="+mn-cs"/>
            </a:endParaRPr>
          </a:p>
        </p:txBody>
      </p:sp>
      <p:sp>
        <p:nvSpPr>
          <p:cNvPr id="11" name="矩形 10">
            <a:extLst>
              <a:ext uri="{FF2B5EF4-FFF2-40B4-BE49-F238E27FC236}">
                <a16:creationId xmlns="" xmlns:a16="http://schemas.microsoft.com/office/drawing/2014/main" id="{0B653C09-BFBB-4D6A-957C-02E4D831BDCF}"/>
              </a:ext>
            </a:extLst>
          </p:cNvPr>
          <p:cNvSpPr/>
          <p:nvPr/>
        </p:nvSpPr>
        <p:spPr>
          <a:xfrm>
            <a:off x="4284855" y="1999301"/>
            <a:ext cx="1338828"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accent1"/>
                </a:solidFill>
                <a:effectLst/>
                <a:uLnTx/>
                <a:uFillTx/>
                <a:latin typeface="微软雅黑"/>
                <a:ea typeface="微软雅黑"/>
                <a:cs typeface="+mn-cs"/>
              </a:rPr>
              <a:t>输入关键词</a:t>
            </a:r>
          </a:p>
        </p:txBody>
      </p:sp>
      <p:sp>
        <p:nvSpPr>
          <p:cNvPr id="12" name="矩形 11">
            <a:extLst>
              <a:ext uri="{FF2B5EF4-FFF2-40B4-BE49-F238E27FC236}">
                <a16:creationId xmlns="" xmlns:a16="http://schemas.microsoft.com/office/drawing/2014/main" id="{CFBDCDC6-6769-4222-BEC3-9E1A2EAA86EE}"/>
              </a:ext>
            </a:extLst>
          </p:cNvPr>
          <p:cNvSpPr/>
          <p:nvPr/>
        </p:nvSpPr>
        <p:spPr>
          <a:xfrm>
            <a:off x="4284855" y="2603318"/>
            <a:ext cx="3106248" cy="953723"/>
          </a:xfrm>
          <a:prstGeom prst="rect">
            <a:avLst/>
          </a:prstGeom>
        </p:spPr>
        <p:txBody>
          <a:bodyPr wrap="square">
            <a:spAutoFit/>
          </a:bodyPr>
          <a:lstStyle/>
          <a:p>
            <a:pPr lvl="0">
              <a:lnSpc>
                <a:spcPct val="120000"/>
              </a:lnSpc>
            </a:pPr>
            <a:r>
              <a:rPr lang="zh-CN" altLang="en-US" sz="1600" spc="120" dirty="0">
                <a:solidFill>
                  <a:schemeClr val="tx1">
                    <a:lumMod val="85000"/>
                    <a:lumOff val="15000"/>
                  </a:schemeClr>
                </a:solidFill>
                <a:latin typeface="+mn-ea"/>
              </a:rPr>
              <a:t>请在这里输入你的内容请在这里输入你的内容请在这里输入你的内容</a:t>
            </a:r>
          </a:p>
        </p:txBody>
      </p:sp>
      <p:sp>
        <p:nvSpPr>
          <p:cNvPr id="13" name="矩形 12">
            <a:extLst>
              <a:ext uri="{FF2B5EF4-FFF2-40B4-BE49-F238E27FC236}">
                <a16:creationId xmlns="" xmlns:a16="http://schemas.microsoft.com/office/drawing/2014/main" id="{69E8DB35-21CE-4DEE-BEA7-B65B0D491D2F}"/>
              </a:ext>
            </a:extLst>
          </p:cNvPr>
          <p:cNvSpPr/>
          <p:nvPr/>
        </p:nvSpPr>
        <p:spPr>
          <a:xfrm>
            <a:off x="8178774" y="1999301"/>
            <a:ext cx="1338828"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accent1"/>
                </a:solidFill>
                <a:effectLst/>
                <a:uLnTx/>
                <a:uFillTx/>
                <a:latin typeface="微软雅黑"/>
                <a:ea typeface="微软雅黑"/>
                <a:cs typeface="+mn-cs"/>
              </a:rPr>
              <a:t>输入关键词</a:t>
            </a:r>
          </a:p>
        </p:txBody>
      </p:sp>
      <p:sp>
        <p:nvSpPr>
          <p:cNvPr id="14" name="矩形 13">
            <a:extLst>
              <a:ext uri="{FF2B5EF4-FFF2-40B4-BE49-F238E27FC236}">
                <a16:creationId xmlns="" xmlns:a16="http://schemas.microsoft.com/office/drawing/2014/main" id="{A534D70F-41AF-4EA4-898C-A714E86534E5}"/>
              </a:ext>
            </a:extLst>
          </p:cNvPr>
          <p:cNvSpPr/>
          <p:nvPr/>
        </p:nvSpPr>
        <p:spPr>
          <a:xfrm>
            <a:off x="8178774" y="2580168"/>
            <a:ext cx="3118116" cy="953723"/>
          </a:xfrm>
          <a:prstGeom prst="rect">
            <a:avLst/>
          </a:prstGeom>
        </p:spPr>
        <p:txBody>
          <a:bodyPr wrap="square">
            <a:spAutoFit/>
          </a:bodyPr>
          <a:lstStyle/>
          <a:p>
            <a:pPr>
              <a:lnSpc>
                <a:spcPct val="120000"/>
              </a:lnSpc>
            </a:pPr>
            <a:r>
              <a:rPr lang="zh-CN" altLang="en-US" sz="1600" spc="120" dirty="0">
                <a:solidFill>
                  <a:schemeClr val="tx1">
                    <a:lumMod val="85000"/>
                    <a:lumOff val="15000"/>
                  </a:schemeClr>
                </a:solidFill>
                <a:latin typeface="+mn-ea"/>
              </a:rPr>
              <a:t>请在这里输入你的内容请在这里输入你的内容请在这里输入你的内容</a:t>
            </a:r>
          </a:p>
        </p:txBody>
      </p:sp>
      <p:sp>
        <p:nvSpPr>
          <p:cNvPr id="15" name="矩形 14">
            <a:extLst>
              <a:ext uri="{FF2B5EF4-FFF2-40B4-BE49-F238E27FC236}">
                <a16:creationId xmlns="" xmlns:a16="http://schemas.microsoft.com/office/drawing/2014/main" id="{65E85FFF-1874-4879-B6EC-E6632006C13C}"/>
              </a:ext>
            </a:extLst>
          </p:cNvPr>
          <p:cNvSpPr/>
          <p:nvPr/>
        </p:nvSpPr>
        <p:spPr>
          <a:xfrm>
            <a:off x="4284855" y="4543398"/>
            <a:ext cx="1338828"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accent1"/>
                </a:solidFill>
                <a:effectLst/>
                <a:uLnTx/>
                <a:uFillTx/>
                <a:latin typeface="微软雅黑"/>
                <a:ea typeface="微软雅黑"/>
                <a:cs typeface="+mn-cs"/>
              </a:rPr>
              <a:t>输入关键词</a:t>
            </a:r>
          </a:p>
        </p:txBody>
      </p:sp>
      <p:sp>
        <p:nvSpPr>
          <p:cNvPr id="16" name="矩形 15">
            <a:extLst>
              <a:ext uri="{FF2B5EF4-FFF2-40B4-BE49-F238E27FC236}">
                <a16:creationId xmlns="" xmlns:a16="http://schemas.microsoft.com/office/drawing/2014/main" id="{253CD9E5-B094-4ADD-A93A-668F367E90E1}"/>
              </a:ext>
            </a:extLst>
          </p:cNvPr>
          <p:cNvSpPr/>
          <p:nvPr/>
        </p:nvSpPr>
        <p:spPr>
          <a:xfrm>
            <a:off x="4284855" y="5147415"/>
            <a:ext cx="3106248" cy="953723"/>
          </a:xfrm>
          <a:prstGeom prst="rect">
            <a:avLst/>
          </a:prstGeom>
        </p:spPr>
        <p:txBody>
          <a:bodyPr wrap="square">
            <a:spAutoFit/>
          </a:bodyPr>
          <a:lstStyle/>
          <a:p>
            <a:pPr>
              <a:lnSpc>
                <a:spcPct val="120000"/>
              </a:lnSpc>
            </a:pPr>
            <a:r>
              <a:rPr lang="zh-CN" altLang="en-US" sz="1600" spc="120" dirty="0">
                <a:solidFill>
                  <a:schemeClr val="tx1">
                    <a:lumMod val="85000"/>
                    <a:lumOff val="15000"/>
                  </a:schemeClr>
                </a:solidFill>
                <a:latin typeface="+mn-ea"/>
              </a:rPr>
              <a:t>请在这里输入你的内容请在这里输入你的内容请在这里输入你的内容</a:t>
            </a:r>
          </a:p>
        </p:txBody>
      </p:sp>
      <p:sp>
        <p:nvSpPr>
          <p:cNvPr id="17" name="矩形 16">
            <a:extLst>
              <a:ext uri="{FF2B5EF4-FFF2-40B4-BE49-F238E27FC236}">
                <a16:creationId xmlns="" xmlns:a16="http://schemas.microsoft.com/office/drawing/2014/main" id="{ACFF71F1-9924-4FC7-9BAF-E5713DCD1C2C}"/>
              </a:ext>
            </a:extLst>
          </p:cNvPr>
          <p:cNvSpPr/>
          <p:nvPr/>
        </p:nvSpPr>
        <p:spPr>
          <a:xfrm>
            <a:off x="8178774" y="4543398"/>
            <a:ext cx="1338828" cy="369332"/>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solidFill>
                  <a:schemeClr val="accent1"/>
                </a:solidFill>
                <a:effectLst/>
                <a:uLnTx/>
                <a:uFillTx/>
                <a:latin typeface="微软雅黑"/>
                <a:ea typeface="微软雅黑"/>
                <a:cs typeface="+mn-cs"/>
              </a:rPr>
              <a:t>输入关键词</a:t>
            </a:r>
          </a:p>
        </p:txBody>
      </p:sp>
      <p:sp>
        <p:nvSpPr>
          <p:cNvPr id="18" name="矩形 17">
            <a:extLst>
              <a:ext uri="{FF2B5EF4-FFF2-40B4-BE49-F238E27FC236}">
                <a16:creationId xmlns="" xmlns:a16="http://schemas.microsoft.com/office/drawing/2014/main" id="{120503D9-FF82-485A-859D-385B85BABCE3}"/>
              </a:ext>
            </a:extLst>
          </p:cNvPr>
          <p:cNvSpPr/>
          <p:nvPr/>
        </p:nvSpPr>
        <p:spPr>
          <a:xfrm>
            <a:off x="8178774" y="5147415"/>
            <a:ext cx="3118116" cy="953723"/>
          </a:xfrm>
          <a:prstGeom prst="rect">
            <a:avLst/>
          </a:prstGeom>
        </p:spPr>
        <p:txBody>
          <a:bodyPr wrap="square">
            <a:spAutoFit/>
          </a:bodyPr>
          <a:lstStyle/>
          <a:p>
            <a:pPr>
              <a:lnSpc>
                <a:spcPct val="120000"/>
              </a:lnSpc>
            </a:pPr>
            <a:r>
              <a:rPr lang="zh-CN" altLang="en-US" sz="1600" spc="120" dirty="0">
                <a:solidFill>
                  <a:schemeClr val="tx1">
                    <a:lumMod val="85000"/>
                    <a:lumOff val="15000"/>
                  </a:schemeClr>
                </a:solidFill>
                <a:latin typeface="+mn-ea"/>
              </a:rPr>
              <a:t>请在这里输入你的内容请在这里输入你的内容请在这里输入你的内容</a:t>
            </a:r>
          </a:p>
        </p:txBody>
      </p:sp>
      <p:sp>
        <p:nvSpPr>
          <p:cNvPr id="19" name="矩形 18">
            <a:extLst>
              <a:ext uri="{FF2B5EF4-FFF2-40B4-BE49-F238E27FC236}">
                <a16:creationId xmlns="" xmlns:a16="http://schemas.microsoft.com/office/drawing/2014/main" id="{0F38E29D-316B-4A9C-9E07-CAEAF3060902}"/>
              </a:ext>
            </a:extLst>
          </p:cNvPr>
          <p:cNvSpPr/>
          <p:nvPr/>
        </p:nvSpPr>
        <p:spPr>
          <a:xfrm>
            <a:off x="571237" y="2688715"/>
            <a:ext cx="1826141" cy="1077218"/>
          </a:xfrm>
          <a:prstGeom prst="rect">
            <a:avLst/>
          </a:prstGeom>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CN" altLang="en-US" sz="3200" b="1" i="0" u="none" strike="noStrike" kern="1200" cap="none" spc="0" normalizeH="0" baseline="0" noProof="0" dirty="0">
                <a:ln>
                  <a:noFill/>
                </a:ln>
                <a:solidFill>
                  <a:schemeClr val="accent1"/>
                </a:solidFill>
                <a:effectLst/>
                <a:uLnTx/>
                <a:uFillTx/>
                <a:latin typeface="微软雅黑"/>
                <a:ea typeface="微软雅黑"/>
                <a:cs typeface="+mn-cs"/>
              </a:rPr>
              <a:t>在这里</a:t>
            </a:r>
            <a:endParaRPr kumimoji="0" lang="en-US" altLang="zh-CN" sz="3200" b="1" i="0" u="none" strike="noStrike" kern="1200" cap="none" spc="0" normalizeH="0" baseline="0" noProof="0" dirty="0">
              <a:ln>
                <a:noFill/>
              </a:ln>
              <a:solidFill>
                <a:schemeClr val="accent1"/>
              </a:solidFill>
              <a:effectLst/>
              <a:uLnTx/>
              <a:uFillTx/>
              <a:latin typeface="微软雅黑"/>
              <a:ea typeface="微软雅黑"/>
              <a:cs typeface="+mn-cs"/>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zh-CN" altLang="en-US" sz="3200" b="1" dirty="0">
                <a:solidFill>
                  <a:schemeClr val="accent1"/>
                </a:solidFill>
                <a:latin typeface="微软雅黑"/>
                <a:ea typeface="微软雅黑"/>
              </a:rPr>
              <a:t>输入标题</a:t>
            </a:r>
            <a:endParaRPr kumimoji="0" lang="zh-CN" altLang="en-US" sz="3200" b="1" i="0" u="none" strike="noStrike" kern="1200" cap="none" spc="0" normalizeH="0" baseline="0" noProof="0" dirty="0">
              <a:ln>
                <a:noFill/>
              </a:ln>
              <a:solidFill>
                <a:schemeClr val="accent1"/>
              </a:solidFill>
              <a:effectLst/>
              <a:uLnTx/>
              <a:uFillTx/>
              <a:latin typeface="微软雅黑"/>
              <a:ea typeface="微软雅黑"/>
              <a:cs typeface="+mn-cs"/>
            </a:endParaRPr>
          </a:p>
        </p:txBody>
      </p:sp>
      <p:sp>
        <p:nvSpPr>
          <p:cNvPr id="21" name="矩形 20">
            <a:extLst>
              <a:ext uri="{FF2B5EF4-FFF2-40B4-BE49-F238E27FC236}">
                <a16:creationId xmlns="" xmlns:a16="http://schemas.microsoft.com/office/drawing/2014/main" id="{0A7DD337-8B5F-4D65-9C12-17CACA29C7AE}"/>
              </a:ext>
            </a:extLst>
          </p:cNvPr>
          <p:cNvSpPr/>
          <p:nvPr/>
        </p:nvSpPr>
        <p:spPr>
          <a:xfrm>
            <a:off x="571237" y="4035863"/>
            <a:ext cx="1980029" cy="550535"/>
          </a:xfrm>
          <a:prstGeom prst="rect">
            <a:avLst/>
          </a:prstGeom>
        </p:spPr>
        <p:txBody>
          <a:bodyPr wrap="none">
            <a:spAutoFit/>
          </a:bodyPr>
          <a:lstStyle/>
          <a:p>
            <a:pPr marL="0" marR="0" lvl="0" indent="0" algn="l" defTabSz="914400" rtl="0" eaLnBrk="1" fontAlgn="auto" latinLnBrk="0" hangingPunct="1">
              <a:lnSpc>
                <a:spcPct val="110000"/>
              </a:lnSpc>
              <a:spcBef>
                <a:spcPts val="0"/>
              </a:spcBef>
              <a:spcAft>
                <a:spcPts val="0"/>
              </a:spcAft>
              <a:buClrTx/>
              <a:buSzTx/>
              <a:buFontTx/>
              <a:buNone/>
              <a:tabLst/>
              <a:defRPr/>
            </a:pPr>
            <a:r>
              <a:rPr kumimoji="0" lang="zh-CN" altLang="en-US" sz="1400" b="0" i="0" u="none" strike="noStrike" kern="1200" cap="none" spc="0" normalizeH="0" baseline="0" noProof="0" dirty="0">
                <a:ln>
                  <a:noFill/>
                </a:ln>
                <a:solidFill>
                  <a:schemeClr val="tx1">
                    <a:lumMod val="85000"/>
                    <a:lumOff val="15000"/>
                  </a:schemeClr>
                </a:solidFill>
                <a:effectLst/>
                <a:uLnTx/>
                <a:uFillTx/>
                <a:latin typeface="+mn-ea"/>
                <a:cs typeface="+mn-cs"/>
              </a:rPr>
              <a:t>在这里输入一小段内容</a:t>
            </a:r>
            <a:endParaRPr kumimoji="0" lang="en-US" altLang="zh-CN" sz="1400" b="0" i="0" u="none" strike="noStrike" kern="1200" cap="none" spc="0" normalizeH="0" baseline="0" noProof="0" dirty="0">
              <a:ln>
                <a:noFill/>
              </a:ln>
              <a:solidFill>
                <a:schemeClr val="tx1">
                  <a:lumMod val="85000"/>
                  <a:lumOff val="15000"/>
                </a:schemeClr>
              </a:solidFill>
              <a:effectLst/>
              <a:uLnTx/>
              <a:uFillTx/>
              <a:latin typeface="+mn-ea"/>
              <a:cs typeface="+mn-cs"/>
            </a:endParaRPr>
          </a:p>
          <a:p>
            <a:pPr marL="0" marR="0" lvl="0" indent="0" algn="l" defTabSz="914400" rtl="0" eaLnBrk="1" fontAlgn="auto" latinLnBrk="0" hangingPunct="1">
              <a:lnSpc>
                <a:spcPct val="110000"/>
              </a:lnSpc>
              <a:spcBef>
                <a:spcPts val="0"/>
              </a:spcBef>
              <a:spcAft>
                <a:spcPts val="0"/>
              </a:spcAft>
              <a:buClrTx/>
              <a:buSzTx/>
              <a:buFontTx/>
              <a:buNone/>
              <a:tabLst/>
              <a:defRPr/>
            </a:pPr>
            <a:r>
              <a:rPr lang="zh-CN" altLang="en-US" sz="1400" dirty="0">
                <a:solidFill>
                  <a:schemeClr val="tx1">
                    <a:lumMod val="85000"/>
                    <a:lumOff val="15000"/>
                  </a:schemeClr>
                </a:solidFill>
                <a:latin typeface="+mn-ea"/>
              </a:rPr>
              <a:t>在这里输入一小段内容</a:t>
            </a:r>
            <a:endParaRPr kumimoji="0" lang="zh-CN" altLang="en-US" sz="1400" b="0" i="0" u="none" strike="noStrike" kern="1200" cap="none" spc="0" normalizeH="0" baseline="0" noProof="0" dirty="0">
              <a:ln>
                <a:noFill/>
              </a:ln>
              <a:solidFill>
                <a:schemeClr val="tx1">
                  <a:lumMod val="85000"/>
                  <a:lumOff val="15000"/>
                </a:schemeClr>
              </a:solidFill>
              <a:effectLst/>
              <a:uLnTx/>
              <a:uFillTx/>
              <a:latin typeface="+mn-ea"/>
              <a:cs typeface="+mn-cs"/>
            </a:endParaRPr>
          </a:p>
        </p:txBody>
      </p:sp>
      <p:cxnSp>
        <p:nvCxnSpPr>
          <p:cNvPr id="22" name="直接连接符 21">
            <a:extLst>
              <a:ext uri="{FF2B5EF4-FFF2-40B4-BE49-F238E27FC236}">
                <a16:creationId xmlns="" xmlns:a16="http://schemas.microsoft.com/office/drawing/2014/main" id="{628CCA2A-E26B-4F37-9066-BF25A8FAA4D6}"/>
              </a:ext>
            </a:extLst>
          </p:cNvPr>
          <p:cNvCxnSpPr>
            <a:cxnSpLocks/>
          </p:cNvCxnSpPr>
          <p:nvPr/>
        </p:nvCxnSpPr>
        <p:spPr>
          <a:xfrm>
            <a:off x="4392460" y="2485976"/>
            <a:ext cx="405765"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C755BE67-0CAF-42E7-8933-0BC19119E58F}"/>
              </a:ext>
            </a:extLst>
          </p:cNvPr>
          <p:cNvCxnSpPr>
            <a:cxnSpLocks/>
          </p:cNvCxnSpPr>
          <p:nvPr/>
        </p:nvCxnSpPr>
        <p:spPr>
          <a:xfrm>
            <a:off x="4392460" y="5030073"/>
            <a:ext cx="405765"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C77500EA-AE9D-4082-A70B-D008EE41F71F}"/>
              </a:ext>
            </a:extLst>
          </p:cNvPr>
          <p:cNvCxnSpPr>
            <a:cxnSpLocks/>
          </p:cNvCxnSpPr>
          <p:nvPr/>
        </p:nvCxnSpPr>
        <p:spPr>
          <a:xfrm>
            <a:off x="8285732" y="2485976"/>
            <a:ext cx="405765"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D7D840A5-81B6-4749-A0E5-EEC15971C162}"/>
              </a:ext>
            </a:extLst>
          </p:cNvPr>
          <p:cNvCxnSpPr>
            <a:cxnSpLocks/>
          </p:cNvCxnSpPr>
          <p:nvPr/>
        </p:nvCxnSpPr>
        <p:spPr>
          <a:xfrm>
            <a:off x="8285732" y="5030073"/>
            <a:ext cx="405765"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40" name="Google Shape;4812;p55">
            <a:extLst>
              <a:ext uri="{FF2B5EF4-FFF2-40B4-BE49-F238E27FC236}">
                <a16:creationId xmlns="" xmlns:a16="http://schemas.microsoft.com/office/drawing/2014/main" id="{A92F3A37-86E9-4877-B019-63C3EAA7AB38}"/>
              </a:ext>
            </a:extLst>
          </p:cNvPr>
          <p:cNvGrpSpPr/>
          <p:nvPr/>
        </p:nvGrpSpPr>
        <p:grpSpPr>
          <a:xfrm>
            <a:off x="8297778" y="1500535"/>
            <a:ext cx="393719" cy="333883"/>
            <a:chOff x="2661459" y="2015001"/>
            <a:chExt cx="322508" cy="273494"/>
          </a:xfrm>
          <a:solidFill>
            <a:schemeClr val="accent1"/>
          </a:solidFill>
        </p:grpSpPr>
        <p:sp>
          <p:nvSpPr>
            <p:cNvPr id="41" name="Google Shape;4813;p55">
              <a:extLst>
                <a:ext uri="{FF2B5EF4-FFF2-40B4-BE49-F238E27FC236}">
                  <a16:creationId xmlns="" xmlns:a16="http://schemas.microsoft.com/office/drawing/2014/main" id="{A532830B-B89A-469E-8107-6ADE511413A8}"/>
                </a:ext>
              </a:extLst>
            </p:cNvPr>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4814;p55">
              <a:extLst>
                <a:ext uri="{FF2B5EF4-FFF2-40B4-BE49-F238E27FC236}">
                  <a16:creationId xmlns="" xmlns:a16="http://schemas.microsoft.com/office/drawing/2014/main" id="{AAC4CCA7-72B8-43D6-B656-1243A97C9A20}"/>
                </a:ext>
              </a:extLst>
            </p:cNvPr>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 name="Google Shape;4838;p55">
            <a:extLst>
              <a:ext uri="{FF2B5EF4-FFF2-40B4-BE49-F238E27FC236}">
                <a16:creationId xmlns="" xmlns:a16="http://schemas.microsoft.com/office/drawing/2014/main" id="{0E77B4A7-8A95-424B-9F5F-CBA10E5CCDC7}"/>
              </a:ext>
            </a:extLst>
          </p:cNvPr>
          <p:cNvGrpSpPr/>
          <p:nvPr/>
        </p:nvGrpSpPr>
        <p:grpSpPr>
          <a:xfrm>
            <a:off x="4392459" y="1452417"/>
            <a:ext cx="405765" cy="427368"/>
            <a:chOff x="870939" y="1975821"/>
            <a:chExt cx="332375" cy="350071"/>
          </a:xfrm>
          <a:solidFill>
            <a:schemeClr val="accent1"/>
          </a:solidFill>
        </p:grpSpPr>
        <p:sp>
          <p:nvSpPr>
            <p:cNvPr id="44" name="Google Shape;4839;p55">
              <a:extLst>
                <a:ext uri="{FF2B5EF4-FFF2-40B4-BE49-F238E27FC236}">
                  <a16:creationId xmlns="" xmlns:a16="http://schemas.microsoft.com/office/drawing/2014/main" id="{F2AB2AE9-5C0A-4D51-A638-8A4D4D552B70}"/>
                </a:ext>
              </a:extLst>
            </p:cNvPr>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 name="Google Shape;4840;p55">
              <a:extLst>
                <a:ext uri="{FF2B5EF4-FFF2-40B4-BE49-F238E27FC236}">
                  <a16:creationId xmlns="" xmlns:a16="http://schemas.microsoft.com/office/drawing/2014/main" id="{DCB5833A-6896-43ED-B46E-439838F2B983}"/>
                </a:ext>
              </a:extLst>
            </p:cNvPr>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 name="Google Shape;4841;p55">
              <a:extLst>
                <a:ext uri="{FF2B5EF4-FFF2-40B4-BE49-F238E27FC236}">
                  <a16:creationId xmlns="" xmlns:a16="http://schemas.microsoft.com/office/drawing/2014/main" id="{E4F8B775-8F9F-4E96-B3B4-096864EFC4A9}"/>
                </a:ext>
              </a:extLst>
            </p:cNvPr>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 name="Google Shape;4842;p55">
              <a:extLst>
                <a:ext uri="{FF2B5EF4-FFF2-40B4-BE49-F238E27FC236}">
                  <a16:creationId xmlns="" xmlns:a16="http://schemas.microsoft.com/office/drawing/2014/main" id="{16694726-715C-4EB5-9955-4CC7AABCA018}"/>
                </a:ext>
              </a:extLst>
            </p:cNvPr>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 name="Google Shape;5142;p55">
            <a:extLst>
              <a:ext uri="{FF2B5EF4-FFF2-40B4-BE49-F238E27FC236}">
                <a16:creationId xmlns="" xmlns:a16="http://schemas.microsoft.com/office/drawing/2014/main" id="{1F4E8048-DB31-4D93-B969-3891363FB3E2}"/>
              </a:ext>
            </a:extLst>
          </p:cNvPr>
          <p:cNvGrpSpPr/>
          <p:nvPr/>
        </p:nvGrpSpPr>
        <p:grpSpPr>
          <a:xfrm>
            <a:off x="8300663" y="4021762"/>
            <a:ext cx="432109" cy="389290"/>
            <a:chOff x="3988156" y="3380210"/>
            <a:chExt cx="353954" cy="318880"/>
          </a:xfrm>
          <a:solidFill>
            <a:schemeClr val="accent1"/>
          </a:solidFill>
        </p:grpSpPr>
        <p:sp>
          <p:nvSpPr>
            <p:cNvPr id="49" name="Google Shape;5143;p55">
              <a:extLst>
                <a:ext uri="{FF2B5EF4-FFF2-40B4-BE49-F238E27FC236}">
                  <a16:creationId xmlns="" xmlns:a16="http://schemas.microsoft.com/office/drawing/2014/main" id="{2146C935-D85A-4C1A-8384-D6EE6E811034}"/>
                </a:ext>
              </a:extLst>
            </p:cNvPr>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 name="Google Shape;5144;p55">
              <a:extLst>
                <a:ext uri="{FF2B5EF4-FFF2-40B4-BE49-F238E27FC236}">
                  <a16:creationId xmlns="" xmlns:a16="http://schemas.microsoft.com/office/drawing/2014/main" id="{FAD8BCF8-7DB7-4EA1-9221-D7F30F10EA5F}"/>
                </a:ext>
              </a:extLst>
            </p:cNvPr>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 name="Google Shape;5145;p55">
              <a:extLst>
                <a:ext uri="{FF2B5EF4-FFF2-40B4-BE49-F238E27FC236}">
                  <a16:creationId xmlns="" xmlns:a16="http://schemas.microsoft.com/office/drawing/2014/main" id="{2DF5D141-C5A0-4AB0-8CE4-70A7E11D2CC6}"/>
                </a:ext>
              </a:extLst>
            </p:cNvPr>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 name="Google Shape;5146;p55">
              <a:extLst>
                <a:ext uri="{FF2B5EF4-FFF2-40B4-BE49-F238E27FC236}">
                  <a16:creationId xmlns="" xmlns:a16="http://schemas.microsoft.com/office/drawing/2014/main" id="{F85B89F6-CA00-46AA-AB5F-239DBD0019E8}"/>
                </a:ext>
              </a:extLst>
            </p:cNvPr>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 name="Google Shape;5147;p55">
              <a:extLst>
                <a:ext uri="{FF2B5EF4-FFF2-40B4-BE49-F238E27FC236}">
                  <a16:creationId xmlns="" xmlns:a16="http://schemas.microsoft.com/office/drawing/2014/main" id="{376433C0-3CE5-488A-A2DC-74E66C52C7BB}"/>
                </a:ext>
              </a:extLst>
            </p:cNvPr>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 name="Google Shape;5235;p55">
            <a:extLst>
              <a:ext uri="{FF2B5EF4-FFF2-40B4-BE49-F238E27FC236}">
                <a16:creationId xmlns="" xmlns:a16="http://schemas.microsoft.com/office/drawing/2014/main" id="{8D324927-AE04-49B9-9A55-D9A829E44F39}"/>
              </a:ext>
            </a:extLst>
          </p:cNvPr>
          <p:cNvGrpSpPr/>
          <p:nvPr/>
        </p:nvGrpSpPr>
        <p:grpSpPr>
          <a:xfrm>
            <a:off x="4380822" y="4007037"/>
            <a:ext cx="429038" cy="422356"/>
            <a:chOff x="1754279" y="4286593"/>
            <a:chExt cx="351439" cy="345965"/>
          </a:xfrm>
          <a:solidFill>
            <a:schemeClr val="accent1"/>
          </a:solidFill>
        </p:grpSpPr>
        <p:sp>
          <p:nvSpPr>
            <p:cNvPr id="55" name="Google Shape;5236;p55">
              <a:extLst>
                <a:ext uri="{FF2B5EF4-FFF2-40B4-BE49-F238E27FC236}">
                  <a16:creationId xmlns="" xmlns:a16="http://schemas.microsoft.com/office/drawing/2014/main" id="{C89F3A42-9FD7-4903-B345-572A4AEC8C6D}"/>
                </a:ext>
              </a:extLst>
            </p:cNvPr>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 name="Google Shape;5237;p55">
              <a:extLst>
                <a:ext uri="{FF2B5EF4-FFF2-40B4-BE49-F238E27FC236}">
                  <a16:creationId xmlns="" xmlns:a16="http://schemas.microsoft.com/office/drawing/2014/main" id="{B0F017C9-3DE9-44B7-ADC5-78F69F4897B7}"/>
                </a:ext>
              </a:extLst>
            </p:cNvPr>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 name="Google Shape;5238;p55">
              <a:extLst>
                <a:ext uri="{FF2B5EF4-FFF2-40B4-BE49-F238E27FC236}">
                  <a16:creationId xmlns="" xmlns:a16="http://schemas.microsoft.com/office/drawing/2014/main" id="{7746B500-A6A2-4F2F-BADC-25F1A605A706}"/>
                </a:ext>
              </a:extLst>
            </p:cNvPr>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 name="Google Shape;5239;p55">
              <a:extLst>
                <a:ext uri="{FF2B5EF4-FFF2-40B4-BE49-F238E27FC236}">
                  <a16:creationId xmlns="" xmlns:a16="http://schemas.microsoft.com/office/drawing/2014/main" id="{384D2E3F-0D43-482B-AFFF-110F8B02E71E}"/>
                </a:ext>
              </a:extLst>
            </p:cNvPr>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 name="Google Shape;5240;p55">
              <a:extLst>
                <a:ext uri="{FF2B5EF4-FFF2-40B4-BE49-F238E27FC236}">
                  <a16:creationId xmlns="" xmlns:a16="http://schemas.microsoft.com/office/drawing/2014/main" id="{686E12FF-607D-4B8C-B35D-13937C599428}"/>
                </a:ext>
              </a:extLst>
            </p:cNvPr>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cxnSp>
        <p:nvCxnSpPr>
          <p:cNvPr id="60" name="直接连接符 59">
            <a:extLst>
              <a:ext uri="{FF2B5EF4-FFF2-40B4-BE49-F238E27FC236}">
                <a16:creationId xmlns="" xmlns:a16="http://schemas.microsoft.com/office/drawing/2014/main" id="{879A585F-9051-46F9-B02A-4F1678100FD7}"/>
              </a:ext>
            </a:extLst>
          </p:cNvPr>
          <p:cNvCxnSpPr/>
          <p:nvPr/>
        </p:nvCxnSpPr>
        <p:spPr>
          <a:xfrm>
            <a:off x="651372" y="3890959"/>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6802064"/>
      </p:ext>
    </p:extLst>
  </p:cSld>
  <p:clrMapOvr>
    <a:masterClrMapping/>
  </p:clrMapOvr>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87D2127D-E7C8-4F74-94E8-E9DEC2D23DAC}"/>
              </a:ext>
            </a:extLst>
          </p:cNvPr>
          <p:cNvSpPr>
            <a:spLocks noGrp="1"/>
          </p:cNvSpPr>
          <p:nvPr>
            <p:ph type="body" sz="quarter" idx="10"/>
          </p:nvPr>
        </p:nvSpPr>
        <p:spPr/>
        <p:txBody>
          <a:bodyPr/>
          <a:lstStyle/>
          <a:p>
            <a:r>
              <a:rPr lang="zh-CN" altLang="en-US" dirty="0"/>
              <a:t>请输入你的标题</a:t>
            </a:r>
          </a:p>
        </p:txBody>
      </p:sp>
      <p:sp>
        <p:nvSpPr>
          <p:cNvPr id="3" name="矩形 20">
            <a:extLst>
              <a:ext uri="{FF2B5EF4-FFF2-40B4-BE49-F238E27FC236}">
                <a16:creationId xmlns="" xmlns:a16="http://schemas.microsoft.com/office/drawing/2014/main" id="{DB281002-68EC-4A54-89F8-D572F7242E81}"/>
              </a:ext>
            </a:extLst>
          </p:cNvPr>
          <p:cNvSpPr/>
          <p:nvPr/>
        </p:nvSpPr>
        <p:spPr>
          <a:xfrm>
            <a:off x="663614" y="5005944"/>
            <a:ext cx="10855286" cy="1229756"/>
          </a:xfrm>
          <a:custGeom>
            <a:avLst/>
            <a:gdLst>
              <a:gd name="connsiteX0" fmla="*/ 0 w 4926618"/>
              <a:gd name="connsiteY0" fmla="*/ 0 h 1335249"/>
              <a:gd name="connsiteX1" fmla="*/ 4926618 w 4926618"/>
              <a:gd name="connsiteY1" fmla="*/ 0 h 1335249"/>
              <a:gd name="connsiteX2" fmla="*/ 4926618 w 4926618"/>
              <a:gd name="connsiteY2" fmla="*/ 1335249 h 1335249"/>
              <a:gd name="connsiteX3" fmla="*/ 0 w 4926618"/>
              <a:gd name="connsiteY3" fmla="*/ 1335249 h 1335249"/>
              <a:gd name="connsiteX4" fmla="*/ 0 w 4926618"/>
              <a:gd name="connsiteY4" fmla="*/ 0 h 1335249"/>
              <a:gd name="connsiteX0" fmla="*/ 0 w 4926618"/>
              <a:gd name="connsiteY0" fmla="*/ 0 h 1338437"/>
              <a:gd name="connsiteX1" fmla="*/ 4926618 w 4926618"/>
              <a:gd name="connsiteY1" fmla="*/ 0 h 1338437"/>
              <a:gd name="connsiteX2" fmla="*/ 4926618 w 4926618"/>
              <a:gd name="connsiteY2" fmla="*/ 1335249 h 1338437"/>
              <a:gd name="connsiteX3" fmla="*/ 2463309 w 4926618"/>
              <a:gd name="connsiteY3" fmla="*/ 1338437 h 1338437"/>
              <a:gd name="connsiteX4" fmla="*/ 0 w 4926618"/>
              <a:gd name="connsiteY4" fmla="*/ 1335249 h 1338437"/>
              <a:gd name="connsiteX5" fmla="*/ 0 w 4926618"/>
              <a:gd name="connsiteY5" fmla="*/ 0 h 133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6618" h="1338437">
                <a:moveTo>
                  <a:pt x="0" y="0"/>
                </a:moveTo>
                <a:lnTo>
                  <a:pt x="4926618" y="0"/>
                </a:lnTo>
                <a:lnTo>
                  <a:pt x="4926618" y="1335249"/>
                </a:lnTo>
                <a:lnTo>
                  <a:pt x="2463309" y="1338437"/>
                </a:lnTo>
                <a:lnTo>
                  <a:pt x="0" y="1335249"/>
                </a:lnTo>
                <a:lnTo>
                  <a:pt x="0" y="0"/>
                </a:lnTo>
                <a:close/>
              </a:path>
            </a:pathLst>
          </a:custGeom>
          <a:solidFill>
            <a:schemeClr val="bg1">
              <a:alpha val="50000"/>
            </a:schemeClr>
          </a:solidFill>
          <a:ln w="635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 name="矩形 20">
            <a:extLst>
              <a:ext uri="{FF2B5EF4-FFF2-40B4-BE49-F238E27FC236}">
                <a16:creationId xmlns="" xmlns:a16="http://schemas.microsoft.com/office/drawing/2014/main" id="{DCF3AB96-720B-44BA-97CF-0E8AC41274DD}"/>
              </a:ext>
            </a:extLst>
          </p:cNvPr>
          <p:cNvSpPr/>
          <p:nvPr/>
        </p:nvSpPr>
        <p:spPr>
          <a:xfrm>
            <a:off x="1723160" y="3470612"/>
            <a:ext cx="8738142" cy="1044706"/>
          </a:xfrm>
          <a:custGeom>
            <a:avLst/>
            <a:gdLst>
              <a:gd name="connsiteX0" fmla="*/ 0 w 4926618"/>
              <a:gd name="connsiteY0" fmla="*/ 0 h 1335249"/>
              <a:gd name="connsiteX1" fmla="*/ 4926618 w 4926618"/>
              <a:gd name="connsiteY1" fmla="*/ 0 h 1335249"/>
              <a:gd name="connsiteX2" fmla="*/ 4926618 w 4926618"/>
              <a:gd name="connsiteY2" fmla="*/ 1335249 h 1335249"/>
              <a:gd name="connsiteX3" fmla="*/ 0 w 4926618"/>
              <a:gd name="connsiteY3" fmla="*/ 1335249 h 1335249"/>
              <a:gd name="connsiteX4" fmla="*/ 0 w 4926618"/>
              <a:gd name="connsiteY4" fmla="*/ 0 h 1335249"/>
              <a:gd name="connsiteX0" fmla="*/ 0 w 4926618"/>
              <a:gd name="connsiteY0" fmla="*/ 0 h 1338437"/>
              <a:gd name="connsiteX1" fmla="*/ 4926618 w 4926618"/>
              <a:gd name="connsiteY1" fmla="*/ 0 h 1338437"/>
              <a:gd name="connsiteX2" fmla="*/ 4926618 w 4926618"/>
              <a:gd name="connsiteY2" fmla="*/ 1335249 h 1338437"/>
              <a:gd name="connsiteX3" fmla="*/ 2463309 w 4926618"/>
              <a:gd name="connsiteY3" fmla="*/ 1338437 h 1338437"/>
              <a:gd name="connsiteX4" fmla="*/ 0 w 4926618"/>
              <a:gd name="connsiteY4" fmla="*/ 1335249 h 1338437"/>
              <a:gd name="connsiteX5" fmla="*/ 0 w 4926618"/>
              <a:gd name="connsiteY5" fmla="*/ 0 h 133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6618" h="1338437">
                <a:moveTo>
                  <a:pt x="0" y="0"/>
                </a:moveTo>
                <a:lnTo>
                  <a:pt x="4926618" y="0"/>
                </a:lnTo>
                <a:lnTo>
                  <a:pt x="4926618" y="1335249"/>
                </a:lnTo>
                <a:lnTo>
                  <a:pt x="2463309" y="1338437"/>
                </a:lnTo>
                <a:lnTo>
                  <a:pt x="0" y="1335249"/>
                </a:lnTo>
                <a:lnTo>
                  <a:pt x="0" y="0"/>
                </a:lnTo>
                <a:close/>
              </a:path>
            </a:pathLst>
          </a:custGeom>
          <a:solidFill>
            <a:schemeClr val="bg1">
              <a:alpha val="50000"/>
            </a:schemeClr>
          </a:solidFill>
          <a:ln w="635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5" name="矩形 20">
            <a:extLst>
              <a:ext uri="{FF2B5EF4-FFF2-40B4-BE49-F238E27FC236}">
                <a16:creationId xmlns="" xmlns:a16="http://schemas.microsoft.com/office/drawing/2014/main" id="{C2C44219-9375-4AFE-B43C-CF816E9EF94D}"/>
              </a:ext>
            </a:extLst>
          </p:cNvPr>
          <p:cNvSpPr/>
          <p:nvPr/>
        </p:nvSpPr>
        <p:spPr>
          <a:xfrm>
            <a:off x="2587441" y="2083524"/>
            <a:ext cx="7032924" cy="893497"/>
          </a:xfrm>
          <a:custGeom>
            <a:avLst/>
            <a:gdLst>
              <a:gd name="connsiteX0" fmla="*/ 0 w 4926618"/>
              <a:gd name="connsiteY0" fmla="*/ 0 h 1335249"/>
              <a:gd name="connsiteX1" fmla="*/ 4926618 w 4926618"/>
              <a:gd name="connsiteY1" fmla="*/ 0 h 1335249"/>
              <a:gd name="connsiteX2" fmla="*/ 4926618 w 4926618"/>
              <a:gd name="connsiteY2" fmla="*/ 1335249 h 1335249"/>
              <a:gd name="connsiteX3" fmla="*/ 0 w 4926618"/>
              <a:gd name="connsiteY3" fmla="*/ 1335249 h 1335249"/>
              <a:gd name="connsiteX4" fmla="*/ 0 w 4926618"/>
              <a:gd name="connsiteY4" fmla="*/ 0 h 1335249"/>
              <a:gd name="connsiteX0" fmla="*/ 0 w 4926618"/>
              <a:gd name="connsiteY0" fmla="*/ 0 h 1338437"/>
              <a:gd name="connsiteX1" fmla="*/ 4926618 w 4926618"/>
              <a:gd name="connsiteY1" fmla="*/ 0 h 1338437"/>
              <a:gd name="connsiteX2" fmla="*/ 4926618 w 4926618"/>
              <a:gd name="connsiteY2" fmla="*/ 1335249 h 1338437"/>
              <a:gd name="connsiteX3" fmla="*/ 2463309 w 4926618"/>
              <a:gd name="connsiteY3" fmla="*/ 1338437 h 1338437"/>
              <a:gd name="connsiteX4" fmla="*/ 0 w 4926618"/>
              <a:gd name="connsiteY4" fmla="*/ 1335249 h 1338437"/>
              <a:gd name="connsiteX5" fmla="*/ 0 w 4926618"/>
              <a:gd name="connsiteY5" fmla="*/ 0 h 133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6618" h="1338437">
                <a:moveTo>
                  <a:pt x="0" y="0"/>
                </a:moveTo>
                <a:lnTo>
                  <a:pt x="4926618" y="0"/>
                </a:lnTo>
                <a:lnTo>
                  <a:pt x="4926618" y="1335249"/>
                </a:lnTo>
                <a:lnTo>
                  <a:pt x="2463309" y="1338437"/>
                </a:lnTo>
                <a:lnTo>
                  <a:pt x="0" y="1335249"/>
                </a:lnTo>
                <a:lnTo>
                  <a:pt x="0" y="0"/>
                </a:lnTo>
                <a:close/>
              </a:path>
            </a:pathLst>
          </a:custGeom>
          <a:solidFill>
            <a:schemeClr val="bg1">
              <a:alpha val="50000"/>
            </a:schemeClr>
          </a:solidFill>
          <a:ln w="635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 name="梯形 21">
            <a:extLst>
              <a:ext uri="{FF2B5EF4-FFF2-40B4-BE49-F238E27FC236}">
                <a16:creationId xmlns="" xmlns:a16="http://schemas.microsoft.com/office/drawing/2014/main" id="{B7752C39-C3F1-4461-99EB-C85AAEED0A1C}"/>
              </a:ext>
            </a:extLst>
          </p:cNvPr>
          <p:cNvSpPr/>
          <p:nvPr/>
        </p:nvSpPr>
        <p:spPr>
          <a:xfrm>
            <a:off x="1723161" y="2974718"/>
            <a:ext cx="8738142" cy="495893"/>
          </a:xfrm>
          <a:custGeom>
            <a:avLst/>
            <a:gdLst>
              <a:gd name="connsiteX0" fmla="*/ 0 w 4926619"/>
              <a:gd name="connsiteY0" fmla="*/ 79295 h 79295"/>
              <a:gd name="connsiteX1" fmla="*/ 8809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16607 w 4926619"/>
              <a:gd name="connsiteY2" fmla="*/ 381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47087 w 4926619"/>
              <a:gd name="connsiteY2" fmla="*/ 0 h 79295"/>
              <a:gd name="connsiteX3" fmla="*/ 4926619 w 4926619"/>
              <a:gd name="connsiteY3" fmla="*/ 79295 h 79295"/>
              <a:gd name="connsiteX4" fmla="*/ 0 w 4926619"/>
              <a:gd name="connsiteY4" fmla="*/ 79295 h 79295"/>
              <a:gd name="connsiteX0" fmla="*/ 0 w 4926619"/>
              <a:gd name="connsiteY0" fmla="*/ 106823 h 106823"/>
              <a:gd name="connsiteX1" fmla="*/ 484333 w 4926619"/>
              <a:gd name="connsiteY1" fmla="*/ 0 h 106823"/>
              <a:gd name="connsiteX2" fmla="*/ 4747087 w 4926619"/>
              <a:gd name="connsiteY2" fmla="*/ 27528 h 106823"/>
              <a:gd name="connsiteX3" fmla="*/ 4926619 w 4926619"/>
              <a:gd name="connsiteY3" fmla="*/ 106823 h 106823"/>
              <a:gd name="connsiteX4" fmla="*/ 0 w 4926619"/>
              <a:gd name="connsiteY4" fmla="*/ 106823 h 106823"/>
              <a:gd name="connsiteX0" fmla="*/ 0 w 4926619"/>
              <a:gd name="connsiteY0" fmla="*/ 113705 h 113705"/>
              <a:gd name="connsiteX1" fmla="*/ 484333 w 4926619"/>
              <a:gd name="connsiteY1" fmla="*/ 6882 h 113705"/>
              <a:gd name="connsiteX2" fmla="*/ 4481928 w 4926619"/>
              <a:gd name="connsiteY2" fmla="*/ 0 h 113705"/>
              <a:gd name="connsiteX3" fmla="*/ 4926619 w 4926619"/>
              <a:gd name="connsiteY3" fmla="*/ 113705 h 113705"/>
              <a:gd name="connsiteX4" fmla="*/ 0 w 4926619"/>
              <a:gd name="connsiteY4" fmla="*/ 113705 h 113705"/>
              <a:gd name="connsiteX0" fmla="*/ 0 w 4926619"/>
              <a:gd name="connsiteY0" fmla="*/ 110264 h 110264"/>
              <a:gd name="connsiteX1" fmla="*/ 484333 w 4926619"/>
              <a:gd name="connsiteY1" fmla="*/ 3441 h 110264"/>
              <a:gd name="connsiteX2" fmla="*/ 4474761 w 4926619"/>
              <a:gd name="connsiteY2" fmla="*/ 0 h 110264"/>
              <a:gd name="connsiteX3" fmla="*/ 4926619 w 4926619"/>
              <a:gd name="connsiteY3" fmla="*/ 110264 h 110264"/>
              <a:gd name="connsiteX4" fmla="*/ 0 w 4926619"/>
              <a:gd name="connsiteY4" fmla="*/ 110264 h 110264"/>
              <a:gd name="connsiteX0" fmla="*/ 0 w 4926619"/>
              <a:gd name="connsiteY0" fmla="*/ 106823 h 106823"/>
              <a:gd name="connsiteX1" fmla="*/ 484333 w 4926619"/>
              <a:gd name="connsiteY1" fmla="*/ 0 h 106823"/>
              <a:gd name="connsiteX2" fmla="*/ 4410263 w 4926619"/>
              <a:gd name="connsiteY2" fmla="*/ 0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46095 w 4926619"/>
              <a:gd name="connsiteY2" fmla="*/ 6882 h 106823"/>
              <a:gd name="connsiteX3" fmla="*/ 4926619 w 4926619"/>
              <a:gd name="connsiteY3" fmla="*/ 106823 h 106823"/>
              <a:gd name="connsiteX4" fmla="*/ 0 w 4926619"/>
              <a:gd name="connsiteY4" fmla="*/ 106823 h 106823"/>
              <a:gd name="connsiteX0" fmla="*/ 0 w 4926619"/>
              <a:gd name="connsiteY0" fmla="*/ 110264 h 110264"/>
              <a:gd name="connsiteX1" fmla="*/ 484333 w 4926619"/>
              <a:gd name="connsiteY1" fmla="*/ 3441 h 110264"/>
              <a:gd name="connsiteX2" fmla="*/ 4446095 w 4926619"/>
              <a:gd name="connsiteY2" fmla="*/ 0 h 110264"/>
              <a:gd name="connsiteX3" fmla="*/ 4926619 w 4926619"/>
              <a:gd name="connsiteY3" fmla="*/ 110264 h 110264"/>
              <a:gd name="connsiteX4" fmla="*/ 0 w 4926619"/>
              <a:gd name="connsiteY4" fmla="*/ 110264 h 110264"/>
              <a:gd name="connsiteX0" fmla="*/ 0 w 4926619"/>
              <a:gd name="connsiteY0" fmla="*/ 106823 h 106823"/>
              <a:gd name="connsiteX1" fmla="*/ 484333 w 4926619"/>
              <a:gd name="connsiteY1" fmla="*/ 0 h 106823"/>
              <a:gd name="connsiteX2" fmla="*/ 4446095 w 4926619"/>
              <a:gd name="connsiteY2" fmla="*/ 3441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46095 w 4926619"/>
              <a:gd name="connsiteY2" fmla="*/ 1147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46095 w 4926619"/>
              <a:gd name="connsiteY2" fmla="*/ 1147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55006 w 4926619"/>
              <a:gd name="connsiteY2" fmla="*/ 1147 h 106823"/>
              <a:gd name="connsiteX3" fmla="*/ 4926619 w 4926619"/>
              <a:gd name="connsiteY3" fmla="*/ 106823 h 106823"/>
              <a:gd name="connsiteX4" fmla="*/ 0 w 4926619"/>
              <a:gd name="connsiteY4" fmla="*/ 106823 h 106823"/>
              <a:gd name="connsiteX0" fmla="*/ 0 w 4926619"/>
              <a:gd name="connsiteY0" fmla="*/ 107970 h 107970"/>
              <a:gd name="connsiteX1" fmla="*/ 484333 w 4926619"/>
              <a:gd name="connsiteY1" fmla="*/ 1147 h 107970"/>
              <a:gd name="connsiteX2" fmla="*/ 4452036 w 4926619"/>
              <a:gd name="connsiteY2" fmla="*/ 0 h 107970"/>
              <a:gd name="connsiteX3" fmla="*/ 4926619 w 4926619"/>
              <a:gd name="connsiteY3" fmla="*/ 107970 h 107970"/>
              <a:gd name="connsiteX4" fmla="*/ 0 w 4926619"/>
              <a:gd name="connsiteY4" fmla="*/ 107970 h 107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6619" h="107970">
                <a:moveTo>
                  <a:pt x="0" y="107970"/>
                </a:moveTo>
                <a:lnTo>
                  <a:pt x="484333" y="1147"/>
                </a:lnTo>
                <a:lnTo>
                  <a:pt x="4452036" y="0"/>
                </a:lnTo>
                <a:lnTo>
                  <a:pt x="4926619" y="107970"/>
                </a:lnTo>
                <a:lnTo>
                  <a:pt x="0" y="107970"/>
                </a:lnTo>
                <a:close/>
              </a:path>
            </a:pathLst>
          </a:custGeom>
          <a:solidFill>
            <a:schemeClr val="accent1">
              <a:alpha val="15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7" name="梯形 21">
            <a:extLst>
              <a:ext uri="{FF2B5EF4-FFF2-40B4-BE49-F238E27FC236}">
                <a16:creationId xmlns="" xmlns:a16="http://schemas.microsoft.com/office/drawing/2014/main" id="{00865981-BF5B-4124-AD7D-3DD426B0F869}"/>
              </a:ext>
            </a:extLst>
          </p:cNvPr>
          <p:cNvSpPr/>
          <p:nvPr/>
        </p:nvSpPr>
        <p:spPr>
          <a:xfrm>
            <a:off x="663612" y="4512353"/>
            <a:ext cx="10864774" cy="495893"/>
          </a:xfrm>
          <a:custGeom>
            <a:avLst/>
            <a:gdLst>
              <a:gd name="connsiteX0" fmla="*/ 0 w 4926619"/>
              <a:gd name="connsiteY0" fmla="*/ 79295 h 79295"/>
              <a:gd name="connsiteX1" fmla="*/ 8809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16607 w 4926619"/>
              <a:gd name="connsiteY2" fmla="*/ 381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47087 w 4926619"/>
              <a:gd name="connsiteY2" fmla="*/ 0 h 79295"/>
              <a:gd name="connsiteX3" fmla="*/ 4926619 w 4926619"/>
              <a:gd name="connsiteY3" fmla="*/ 79295 h 79295"/>
              <a:gd name="connsiteX4" fmla="*/ 0 w 4926619"/>
              <a:gd name="connsiteY4" fmla="*/ 79295 h 79295"/>
              <a:gd name="connsiteX0" fmla="*/ 0 w 4926619"/>
              <a:gd name="connsiteY0" fmla="*/ 106823 h 106823"/>
              <a:gd name="connsiteX1" fmla="*/ 484333 w 4926619"/>
              <a:gd name="connsiteY1" fmla="*/ 0 h 106823"/>
              <a:gd name="connsiteX2" fmla="*/ 4747087 w 4926619"/>
              <a:gd name="connsiteY2" fmla="*/ 27528 h 106823"/>
              <a:gd name="connsiteX3" fmla="*/ 4926619 w 4926619"/>
              <a:gd name="connsiteY3" fmla="*/ 106823 h 106823"/>
              <a:gd name="connsiteX4" fmla="*/ 0 w 4926619"/>
              <a:gd name="connsiteY4" fmla="*/ 106823 h 106823"/>
              <a:gd name="connsiteX0" fmla="*/ 0 w 4926619"/>
              <a:gd name="connsiteY0" fmla="*/ 113705 h 113705"/>
              <a:gd name="connsiteX1" fmla="*/ 484333 w 4926619"/>
              <a:gd name="connsiteY1" fmla="*/ 6882 h 113705"/>
              <a:gd name="connsiteX2" fmla="*/ 4481928 w 4926619"/>
              <a:gd name="connsiteY2" fmla="*/ 0 h 113705"/>
              <a:gd name="connsiteX3" fmla="*/ 4926619 w 4926619"/>
              <a:gd name="connsiteY3" fmla="*/ 113705 h 113705"/>
              <a:gd name="connsiteX4" fmla="*/ 0 w 4926619"/>
              <a:gd name="connsiteY4" fmla="*/ 113705 h 113705"/>
              <a:gd name="connsiteX0" fmla="*/ 0 w 4926619"/>
              <a:gd name="connsiteY0" fmla="*/ 110264 h 110264"/>
              <a:gd name="connsiteX1" fmla="*/ 484333 w 4926619"/>
              <a:gd name="connsiteY1" fmla="*/ 3441 h 110264"/>
              <a:gd name="connsiteX2" fmla="*/ 4474761 w 4926619"/>
              <a:gd name="connsiteY2" fmla="*/ 0 h 110264"/>
              <a:gd name="connsiteX3" fmla="*/ 4926619 w 4926619"/>
              <a:gd name="connsiteY3" fmla="*/ 110264 h 110264"/>
              <a:gd name="connsiteX4" fmla="*/ 0 w 4926619"/>
              <a:gd name="connsiteY4" fmla="*/ 110264 h 110264"/>
              <a:gd name="connsiteX0" fmla="*/ 0 w 4926619"/>
              <a:gd name="connsiteY0" fmla="*/ 106823 h 106823"/>
              <a:gd name="connsiteX1" fmla="*/ 484333 w 4926619"/>
              <a:gd name="connsiteY1" fmla="*/ 0 h 106823"/>
              <a:gd name="connsiteX2" fmla="*/ 4410263 w 4926619"/>
              <a:gd name="connsiteY2" fmla="*/ 0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46095 w 4926619"/>
              <a:gd name="connsiteY2" fmla="*/ 6882 h 106823"/>
              <a:gd name="connsiteX3" fmla="*/ 4926619 w 4926619"/>
              <a:gd name="connsiteY3" fmla="*/ 106823 h 106823"/>
              <a:gd name="connsiteX4" fmla="*/ 0 w 4926619"/>
              <a:gd name="connsiteY4" fmla="*/ 106823 h 106823"/>
              <a:gd name="connsiteX0" fmla="*/ 0 w 4926619"/>
              <a:gd name="connsiteY0" fmla="*/ 110264 h 110264"/>
              <a:gd name="connsiteX1" fmla="*/ 484333 w 4926619"/>
              <a:gd name="connsiteY1" fmla="*/ 3441 h 110264"/>
              <a:gd name="connsiteX2" fmla="*/ 4446095 w 4926619"/>
              <a:gd name="connsiteY2" fmla="*/ 0 h 110264"/>
              <a:gd name="connsiteX3" fmla="*/ 4926619 w 4926619"/>
              <a:gd name="connsiteY3" fmla="*/ 110264 h 110264"/>
              <a:gd name="connsiteX4" fmla="*/ 0 w 4926619"/>
              <a:gd name="connsiteY4" fmla="*/ 110264 h 110264"/>
              <a:gd name="connsiteX0" fmla="*/ 0 w 4926619"/>
              <a:gd name="connsiteY0" fmla="*/ 106823 h 106823"/>
              <a:gd name="connsiteX1" fmla="*/ 484333 w 4926619"/>
              <a:gd name="connsiteY1" fmla="*/ 0 h 106823"/>
              <a:gd name="connsiteX2" fmla="*/ 4446095 w 4926619"/>
              <a:gd name="connsiteY2" fmla="*/ 3441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46095 w 4926619"/>
              <a:gd name="connsiteY2" fmla="*/ 1147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46095 w 4926619"/>
              <a:gd name="connsiteY2" fmla="*/ 1147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55006 w 4926619"/>
              <a:gd name="connsiteY2" fmla="*/ 1147 h 106823"/>
              <a:gd name="connsiteX3" fmla="*/ 4926619 w 4926619"/>
              <a:gd name="connsiteY3" fmla="*/ 106823 h 106823"/>
              <a:gd name="connsiteX4" fmla="*/ 0 w 4926619"/>
              <a:gd name="connsiteY4" fmla="*/ 106823 h 106823"/>
              <a:gd name="connsiteX0" fmla="*/ 0 w 4926619"/>
              <a:gd name="connsiteY0" fmla="*/ 107970 h 107970"/>
              <a:gd name="connsiteX1" fmla="*/ 484333 w 4926619"/>
              <a:gd name="connsiteY1" fmla="*/ 1147 h 107970"/>
              <a:gd name="connsiteX2" fmla="*/ 4452036 w 4926619"/>
              <a:gd name="connsiteY2" fmla="*/ 0 h 107970"/>
              <a:gd name="connsiteX3" fmla="*/ 4926619 w 4926619"/>
              <a:gd name="connsiteY3" fmla="*/ 107970 h 107970"/>
              <a:gd name="connsiteX4" fmla="*/ 0 w 4926619"/>
              <a:gd name="connsiteY4" fmla="*/ 107970 h 1079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6619" h="107970">
                <a:moveTo>
                  <a:pt x="0" y="107970"/>
                </a:moveTo>
                <a:lnTo>
                  <a:pt x="484333" y="1147"/>
                </a:lnTo>
                <a:lnTo>
                  <a:pt x="4452036" y="0"/>
                </a:lnTo>
                <a:lnTo>
                  <a:pt x="4926619" y="107970"/>
                </a:lnTo>
                <a:lnTo>
                  <a:pt x="0" y="107970"/>
                </a:lnTo>
                <a:close/>
              </a:path>
            </a:pathLst>
          </a:custGeom>
          <a:solidFill>
            <a:schemeClr val="accent1">
              <a:alpha val="15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8" name="梯形 21">
            <a:extLst>
              <a:ext uri="{FF2B5EF4-FFF2-40B4-BE49-F238E27FC236}">
                <a16:creationId xmlns="" xmlns:a16="http://schemas.microsoft.com/office/drawing/2014/main" id="{FAE77F70-EF61-4241-B328-FD5DAB69735F}"/>
              </a:ext>
            </a:extLst>
          </p:cNvPr>
          <p:cNvSpPr/>
          <p:nvPr/>
        </p:nvSpPr>
        <p:spPr>
          <a:xfrm>
            <a:off x="2587441" y="1581324"/>
            <a:ext cx="7032924" cy="502199"/>
          </a:xfrm>
          <a:custGeom>
            <a:avLst/>
            <a:gdLst>
              <a:gd name="connsiteX0" fmla="*/ 0 w 4926619"/>
              <a:gd name="connsiteY0" fmla="*/ 79295 h 79295"/>
              <a:gd name="connsiteX1" fmla="*/ 8809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16607 w 4926619"/>
              <a:gd name="connsiteY2" fmla="*/ 381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47087 w 4926619"/>
              <a:gd name="connsiteY2" fmla="*/ 0 h 79295"/>
              <a:gd name="connsiteX3" fmla="*/ 4926619 w 4926619"/>
              <a:gd name="connsiteY3" fmla="*/ 79295 h 79295"/>
              <a:gd name="connsiteX4" fmla="*/ 0 w 4926619"/>
              <a:gd name="connsiteY4" fmla="*/ 79295 h 79295"/>
              <a:gd name="connsiteX0" fmla="*/ 0 w 4926619"/>
              <a:gd name="connsiteY0" fmla="*/ 106823 h 106823"/>
              <a:gd name="connsiteX1" fmla="*/ 484333 w 4926619"/>
              <a:gd name="connsiteY1" fmla="*/ 0 h 106823"/>
              <a:gd name="connsiteX2" fmla="*/ 4747087 w 4926619"/>
              <a:gd name="connsiteY2" fmla="*/ 27528 h 106823"/>
              <a:gd name="connsiteX3" fmla="*/ 4926619 w 4926619"/>
              <a:gd name="connsiteY3" fmla="*/ 106823 h 106823"/>
              <a:gd name="connsiteX4" fmla="*/ 0 w 4926619"/>
              <a:gd name="connsiteY4" fmla="*/ 106823 h 106823"/>
              <a:gd name="connsiteX0" fmla="*/ 0 w 4926619"/>
              <a:gd name="connsiteY0" fmla="*/ 113705 h 113705"/>
              <a:gd name="connsiteX1" fmla="*/ 484333 w 4926619"/>
              <a:gd name="connsiteY1" fmla="*/ 6882 h 113705"/>
              <a:gd name="connsiteX2" fmla="*/ 4481928 w 4926619"/>
              <a:gd name="connsiteY2" fmla="*/ 0 h 113705"/>
              <a:gd name="connsiteX3" fmla="*/ 4926619 w 4926619"/>
              <a:gd name="connsiteY3" fmla="*/ 113705 h 113705"/>
              <a:gd name="connsiteX4" fmla="*/ 0 w 4926619"/>
              <a:gd name="connsiteY4" fmla="*/ 113705 h 113705"/>
              <a:gd name="connsiteX0" fmla="*/ 0 w 4926619"/>
              <a:gd name="connsiteY0" fmla="*/ 110264 h 110264"/>
              <a:gd name="connsiteX1" fmla="*/ 484333 w 4926619"/>
              <a:gd name="connsiteY1" fmla="*/ 3441 h 110264"/>
              <a:gd name="connsiteX2" fmla="*/ 4474761 w 4926619"/>
              <a:gd name="connsiteY2" fmla="*/ 0 h 110264"/>
              <a:gd name="connsiteX3" fmla="*/ 4926619 w 4926619"/>
              <a:gd name="connsiteY3" fmla="*/ 110264 h 110264"/>
              <a:gd name="connsiteX4" fmla="*/ 0 w 4926619"/>
              <a:gd name="connsiteY4" fmla="*/ 110264 h 110264"/>
              <a:gd name="connsiteX0" fmla="*/ 0 w 4926619"/>
              <a:gd name="connsiteY0" fmla="*/ 106823 h 106823"/>
              <a:gd name="connsiteX1" fmla="*/ 484333 w 4926619"/>
              <a:gd name="connsiteY1" fmla="*/ 0 h 106823"/>
              <a:gd name="connsiteX2" fmla="*/ 4410263 w 4926619"/>
              <a:gd name="connsiteY2" fmla="*/ 0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46095 w 4926619"/>
              <a:gd name="connsiteY2" fmla="*/ 6882 h 106823"/>
              <a:gd name="connsiteX3" fmla="*/ 4926619 w 4926619"/>
              <a:gd name="connsiteY3" fmla="*/ 106823 h 106823"/>
              <a:gd name="connsiteX4" fmla="*/ 0 w 4926619"/>
              <a:gd name="connsiteY4" fmla="*/ 106823 h 106823"/>
              <a:gd name="connsiteX0" fmla="*/ 0 w 4926619"/>
              <a:gd name="connsiteY0" fmla="*/ 110264 h 110264"/>
              <a:gd name="connsiteX1" fmla="*/ 484333 w 4926619"/>
              <a:gd name="connsiteY1" fmla="*/ 3441 h 110264"/>
              <a:gd name="connsiteX2" fmla="*/ 4446095 w 4926619"/>
              <a:gd name="connsiteY2" fmla="*/ 0 h 110264"/>
              <a:gd name="connsiteX3" fmla="*/ 4926619 w 4926619"/>
              <a:gd name="connsiteY3" fmla="*/ 110264 h 110264"/>
              <a:gd name="connsiteX4" fmla="*/ 0 w 4926619"/>
              <a:gd name="connsiteY4" fmla="*/ 110264 h 110264"/>
              <a:gd name="connsiteX0" fmla="*/ 0 w 4926619"/>
              <a:gd name="connsiteY0" fmla="*/ 106823 h 106823"/>
              <a:gd name="connsiteX1" fmla="*/ 484333 w 4926619"/>
              <a:gd name="connsiteY1" fmla="*/ 0 h 106823"/>
              <a:gd name="connsiteX2" fmla="*/ 4446095 w 4926619"/>
              <a:gd name="connsiteY2" fmla="*/ 3441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46095 w 4926619"/>
              <a:gd name="connsiteY2" fmla="*/ 1147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46095 w 4926619"/>
              <a:gd name="connsiteY2" fmla="*/ 1147 h 106823"/>
              <a:gd name="connsiteX3" fmla="*/ 4926619 w 4926619"/>
              <a:gd name="connsiteY3" fmla="*/ 106823 h 106823"/>
              <a:gd name="connsiteX4" fmla="*/ 0 w 4926619"/>
              <a:gd name="connsiteY4" fmla="*/ 106823 h 106823"/>
              <a:gd name="connsiteX0" fmla="*/ 0 w 4926619"/>
              <a:gd name="connsiteY0" fmla="*/ 106823 h 106823"/>
              <a:gd name="connsiteX1" fmla="*/ 484333 w 4926619"/>
              <a:gd name="connsiteY1" fmla="*/ 0 h 106823"/>
              <a:gd name="connsiteX2" fmla="*/ 4455006 w 4926619"/>
              <a:gd name="connsiteY2" fmla="*/ 1147 h 106823"/>
              <a:gd name="connsiteX3" fmla="*/ 4926619 w 4926619"/>
              <a:gd name="connsiteY3" fmla="*/ 106823 h 106823"/>
              <a:gd name="connsiteX4" fmla="*/ 0 w 4926619"/>
              <a:gd name="connsiteY4" fmla="*/ 106823 h 106823"/>
              <a:gd name="connsiteX0" fmla="*/ 0 w 4926619"/>
              <a:gd name="connsiteY0" fmla="*/ 107970 h 107970"/>
              <a:gd name="connsiteX1" fmla="*/ 484333 w 4926619"/>
              <a:gd name="connsiteY1" fmla="*/ 1147 h 107970"/>
              <a:gd name="connsiteX2" fmla="*/ 4452036 w 4926619"/>
              <a:gd name="connsiteY2" fmla="*/ 0 h 107970"/>
              <a:gd name="connsiteX3" fmla="*/ 4926619 w 4926619"/>
              <a:gd name="connsiteY3" fmla="*/ 107970 h 107970"/>
              <a:gd name="connsiteX4" fmla="*/ 0 w 4926619"/>
              <a:gd name="connsiteY4" fmla="*/ 107970 h 107970"/>
              <a:gd name="connsiteX0" fmla="*/ 0 w 4926619"/>
              <a:gd name="connsiteY0" fmla="*/ 109343 h 109343"/>
              <a:gd name="connsiteX1" fmla="*/ 638388 w 4926619"/>
              <a:gd name="connsiteY1" fmla="*/ 0 h 109343"/>
              <a:gd name="connsiteX2" fmla="*/ 4452036 w 4926619"/>
              <a:gd name="connsiteY2" fmla="*/ 1373 h 109343"/>
              <a:gd name="connsiteX3" fmla="*/ 4926619 w 4926619"/>
              <a:gd name="connsiteY3" fmla="*/ 109343 h 109343"/>
              <a:gd name="connsiteX4" fmla="*/ 0 w 4926619"/>
              <a:gd name="connsiteY4" fmla="*/ 109343 h 109343"/>
              <a:gd name="connsiteX0" fmla="*/ 0 w 4926619"/>
              <a:gd name="connsiteY0" fmla="*/ 109343 h 109343"/>
              <a:gd name="connsiteX1" fmla="*/ 638388 w 4926619"/>
              <a:gd name="connsiteY1" fmla="*/ 0 h 109343"/>
              <a:gd name="connsiteX2" fmla="*/ 4216899 w 4926619"/>
              <a:gd name="connsiteY2" fmla="*/ 1373 h 109343"/>
              <a:gd name="connsiteX3" fmla="*/ 4926619 w 4926619"/>
              <a:gd name="connsiteY3" fmla="*/ 109343 h 109343"/>
              <a:gd name="connsiteX4" fmla="*/ 0 w 4926619"/>
              <a:gd name="connsiteY4" fmla="*/ 109343 h 109343"/>
              <a:gd name="connsiteX0" fmla="*/ 0 w 4926619"/>
              <a:gd name="connsiteY0" fmla="*/ 109343 h 109343"/>
              <a:gd name="connsiteX1" fmla="*/ 638388 w 4926619"/>
              <a:gd name="connsiteY1" fmla="*/ 0 h 109343"/>
              <a:gd name="connsiteX2" fmla="*/ 4297981 w 4926619"/>
              <a:gd name="connsiteY2" fmla="*/ 1373 h 109343"/>
              <a:gd name="connsiteX3" fmla="*/ 4926619 w 4926619"/>
              <a:gd name="connsiteY3" fmla="*/ 109343 h 109343"/>
              <a:gd name="connsiteX4" fmla="*/ 0 w 4926619"/>
              <a:gd name="connsiteY4" fmla="*/ 109343 h 1093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6619" h="109343">
                <a:moveTo>
                  <a:pt x="0" y="109343"/>
                </a:moveTo>
                <a:lnTo>
                  <a:pt x="638388" y="0"/>
                </a:lnTo>
                <a:lnTo>
                  <a:pt x="4297981" y="1373"/>
                </a:lnTo>
                <a:lnTo>
                  <a:pt x="4926619" y="109343"/>
                </a:lnTo>
                <a:lnTo>
                  <a:pt x="0" y="109343"/>
                </a:lnTo>
                <a:close/>
              </a:path>
            </a:pathLst>
          </a:custGeom>
          <a:gradFill>
            <a:gsLst>
              <a:gs pos="0">
                <a:schemeClr val="accent1">
                  <a:alpha val="0"/>
                </a:schemeClr>
              </a:gs>
              <a:gs pos="100000">
                <a:schemeClr val="accent1">
                  <a:alpha val="15000"/>
                </a:schemeClr>
              </a:gs>
            </a:gsLst>
            <a:lin ang="540000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9" name="矩形 8">
            <a:extLst>
              <a:ext uri="{FF2B5EF4-FFF2-40B4-BE49-F238E27FC236}">
                <a16:creationId xmlns="" xmlns:a16="http://schemas.microsoft.com/office/drawing/2014/main" id="{1C9019BB-01CD-42A9-9753-3AB7E02FDBF3}"/>
              </a:ext>
            </a:extLst>
          </p:cNvPr>
          <p:cNvSpPr/>
          <p:nvPr/>
        </p:nvSpPr>
        <p:spPr>
          <a:xfrm>
            <a:off x="4387840" y="1420421"/>
            <a:ext cx="3416320" cy="523220"/>
          </a:xfrm>
          <a:prstGeom prst="rect">
            <a:avLst/>
          </a:prstGeom>
        </p:spPr>
        <p:txBody>
          <a:bodyPr wrap="none">
            <a:spAutoFit/>
          </a:bodyPr>
          <a:lstStyle/>
          <a:p>
            <a:r>
              <a:rPr lang="zh-CN" altLang="en-US" sz="2800" b="1" dirty="0">
                <a:solidFill>
                  <a:schemeClr val="tx1">
                    <a:lumMod val="85000"/>
                    <a:lumOff val="15000"/>
                  </a:schemeClr>
                </a:solidFill>
                <a:effectLst>
                  <a:reflection blurRad="38100" stA="20000" endPos="58000" dist="38100" dir="5400000" sy="-100000" algn="bl" rotWithShape="0"/>
                </a:effectLst>
                <a:latin typeface="+mj-ea"/>
                <a:ea typeface="+mj-ea"/>
              </a:rPr>
              <a:t>在这里输入你的标题</a:t>
            </a:r>
          </a:p>
        </p:txBody>
      </p:sp>
      <p:cxnSp>
        <p:nvCxnSpPr>
          <p:cNvPr id="10" name="直接连接符 9">
            <a:extLst>
              <a:ext uri="{FF2B5EF4-FFF2-40B4-BE49-F238E27FC236}">
                <a16:creationId xmlns="" xmlns:a16="http://schemas.microsoft.com/office/drawing/2014/main" id="{6F41D613-89D4-4F7C-AAC5-B31C3C827BFC}"/>
              </a:ext>
            </a:extLst>
          </p:cNvPr>
          <p:cNvCxnSpPr/>
          <p:nvPr/>
        </p:nvCxnSpPr>
        <p:spPr>
          <a:xfrm>
            <a:off x="4761047" y="3873097"/>
            <a:ext cx="0" cy="441772"/>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1" name="直接连接符 10">
            <a:extLst>
              <a:ext uri="{FF2B5EF4-FFF2-40B4-BE49-F238E27FC236}">
                <a16:creationId xmlns="" xmlns:a16="http://schemas.microsoft.com/office/drawing/2014/main" id="{D426A315-7724-43BA-B454-F8E0F83E695B}"/>
              </a:ext>
            </a:extLst>
          </p:cNvPr>
          <p:cNvCxnSpPr/>
          <p:nvPr/>
        </p:nvCxnSpPr>
        <p:spPr>
          <a:xfrm>
            <a:off x="7526821" y="3871977"/>
            <a:ext cx="0" cy="441772"/>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2" name="直接连接符 11">
            <a:extLst>
              <a:ext uri="{FF2B5EF4-FFF2-40B4-BE49-F238E27FC236}">
                <a16:creationId xmlns="" xmlns:a16="http://schemas.microsoft.com/office/drawing/2014/main" id="{FEFA66DD-FFCC-41C8-B61B-AB5342611650}"/>
              </a:ext>
            </a:extLst>
          </p:cNvPr>
          <p:cNvCxnSpPr/>
          <p:nvPr/>
        </p:nvCxnSpPr>
        <p:spPr>
          <a:xfrm>
            <a:off x="3382586" y="5447753"/>
            <a:ext cx="0" cy="441772"/>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 xmlns:a16="http://schemas.microsoft.com/office/drawing/2014/main" id="{299164FE-5A79-450F-BB7B-0CE8957B35F7}"/>
              </a:ext>
            </a:extLst>
          </p:cNvPr>
          <p:cNvCxnSpPr/>
          <p:nvPr/>
        </p:nvCxnSpPr>
        <p:spPr>
          <a:xfrm>
            <a:off x="6115787" y="5447753"/>
            <a:ext cx="0" cy="441772"/>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DB335820-69F0-4BD5-8B6B-EEF76A0020B2}"/>
              </a:ext>
            </a:extLst>
          </p:cNvPr>
          <p:cNvCxnSpPr/>
          <p:nvPr/>
        </p:nvCxnSpPr>
        <p:spPr>
          <a:xfrm>
            <a:off x="8848988" y="5447753"/>
            <a:ext cx="0" cy="441772"/>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5" name="文本框 14">
            <a:extLst>
              <a:ext uri="{FF2B5EF4-FFF2-40B4-BE49-F238E27FC236}">
                <a16:creationId xmlns="" xmlns:a16="http://schemas.microsoft.com/office/drawing/2014/main" id="{687BF691-7217-44DF-8981-66446A1B2346}"/>
              </a:ext>
            </a:extLst>
          </p:cNvPr>
          <p:cNvSpPr txBox="1"/>
          <p:nvPr/>
        </p:nvSpPr>
        <p:spPr>
          <a:xfrm>
            <a:off x="2060499" y="3701563"/>
            <a:ext cx="1921398" cy="369332"/>
          </a:xfrm>
          <a:prstGeom prst="rect">
            <a:avLst/>
          </a:prstGeom>
          <a:noFill/>
        </p:spPr>
        <p:txBody>
          <a:bodyPr wrap="square" rtlCol="0">
            <a:spAutoFit/>
          </a:bodyPr>
          <a:lstStyle/>
          <a:p>
            <a:r>
              <a:rPr lang="zh-CN" altLang="en-US" b="1" dirty="0">
                <a:solidFill>
                  <a:schemeClr val="accent1"/>
                </a:solidFill>
              </a:rPr>
              <a:t>输入你的标题</a:t>
            </a:r>
          </a:p>
        </p:txBody>
      </p:sp>
      <p:sp>
        <p:nvSpPr>
          <p:cNvPr id="16" name="文本框 15">
            <a:extLst>
              <a:ext uri="{FF2B5EF4-FFF2-40B4-BE49-F238E27FC236}">
                <a16:creationId xmlns="" xmlns:a16="http://schemas.microsoft.com/office/drawing/2014/main" id="{3A7B1D11-A9F5-4FA6-B97A-53F45939F6A6}"/>
              </a:ext>
            </a:extLst>
          </p:cNvPr>
          <p:cNvSpPr txBox="1"/>
          <p:nvPr/>
        </p:nvSpPr>
        <p:spPr>
          <a:xfrm>
            <a:off x="2060500" y="4029503"/>
            <a:ext cx="2531841" cy="307777"/>
          </a:xfrm>
          <a:prstGeom prst="rect">
            <a:avLst/>
          </a:prstGeom>
          <a:noFill/>
        </p:spPr>
        <p:txBody>
          <a:bodyPr wrap="square" rtlCol="0">
            <a:spAutoFit/>
          </a:bodyPr>
          <a:lstStyle/>
          <a:p>
            <a:r>
              <a:rPr lang="zh-CN" altLang="en-US" sz="1400" dirty="0">
                <a:solidFill>
                  <a:schemeClr val="tx1">
                    <a:lumMod val="85000"/>
                    <a:lumOff val="15000"/>
                  </a:schemeClr>
                </a:solidFill>
              </a:rPr>
              <a:t>输入内容输入内容输入内容</a:t>
            </a:r>
          </a:p>
        </p:txBody>
      </p:sp>
      <p:sp>
        <p:nvSpPr>
          <p:cNvPr id="17" name="文本框 16">
            <a:extLst>
              <a:ext uri="{FF2B5EF4-FFF2-40B4-BE49-F238E27FC236}">
                <a16:creationId xmlns="" xmlns:a16="http://schemas.microsoft.com/office/drawing/2014/main" id="{223E3428-8B4F-40CD-B595-AF60AE6C9616}"/>
              </a:ext>
            </a:extLst>
          </p:cNvPr>
          <p:cNvSpPr txBox="1"/>
          <p:nvPr/>
        </p:nvSpPr>
        <p:spPr>
          <a:xfrm>
            <a:off x="5046968" y="3701563"/>
            <a:ext cx="1921398" cy="369332"/>
          </a:xfrm>
          <a:prstGeom prst="rect">
            <a:avLst/>
          </a:prstGeom>
          <a:noFill/>
        </p:spPr>
        <p:txBody>
          <a:bodyPr wrap="square" rtlCol="0">
            <a:spAutoFit/>
          </a:bodyPr>
          <a:lstStyle/>
          <a:p>
            <a:r>
              <a:rPr lang="zh-CN" altLang="en-US" b="1" dirty="0">
                <a:solidFill>
                  <a:schemeClr val="accent1"/>
                </a:solidFill>
              </a:rPr>
              <a:t>输入你的标题</a:t>
            </a:r>
          </a:p>
        </p:txBody>
      </p:sp>
      <p:sp>
        <p:nvSpPr>
          <p:cNvPr id="18" name="文本框 17">
            <a:extLst>
              <a:ext uri="{FF2B5EF4-FFF2-40B4-BE49-F238E27FC236}">
                <a16:creationId xmlns="" xmlns:a16="http://schemas.microsoft.com/office/drawing/2014/main" id="{F2FF2BA7-2DF9-4B4B-8439-56AE0FDFC63C}"/>
              </a:ext>
            </a:extLst>
          </p:cNvPr>
          <p:cNvSpPr txBox="1"/>
          <p:nvPr/>
        </p:nvSpPr>
        <p:spPr>
          <a:xfrm>
            <a:off x="5046969" y="4029503"/>
            <a:ext cx="2531841" cy="307777"/>
          </a:xfrm>
          <a:prstGeom prst="rect">
            <a:avLst/>
          </a:prstGeom>
          <a:noFill/>
        </p:spPr>
        <p:txBody>
          <a:bodyPr wrap="square" rtlCol="0">
            <a:spAutoFit/>
          </a:bodyPr>
          <a:lstStyle/>
          <a:p>
            <a:r>
              <a:rPr lang="zh-CN" altLang="en-US" sz="1400" dirty="0">
                <a:solidFill>
                  <a:schemeClr val="tx1">
                    <a:lumMod val="85000"/>
                    <a:lumOff val="15000"/>
                  </a:schemeClr>
                </a:solidFill>
              </a:rPr>
              <a:t>输入内容输入内容输入内容</a:t>
            </a:r>
          </a:p>
        </p:txBody>
      </p:sp>
      <p:sp>
        <p:nvSpPr>
          <p:cNvPr id="19" name="文本框 18">
            <a:extLst>
              <a:ext uri="{FF2B5EF4-FFF2-40B4-BE49-F238E27FC236}">
                <a16:creationId xmlns="" xmlns:a16="http://schemas.microsoft.com/office/drawing/2014/main" id="{E0CFDCCD-4468-4AAB-BEB9-18B82628663E}"/>
              </a:ext>
            </a:extLst>
          </p:cNvPr>
          <p:cNvSpPr txBox="1"/>
          <p:nvPr/>
        </p:nvSpPr>
        <p:spPr>
          <a:xfrm>
            <a:off x="7781350" y="3704039"/>
            <a:ext cx="1921398" cy="369332"/>
          </a:xfrm>
          <a:prstGeom prst="rect">
            <a:avLst/>
          </a:prstGeom>
          <a:noFill/>
        </p:spPr>
        <p:txBody>
          <a:bodyPr wrap="square" rtlCol="0">
            <a:spAutoFit/>
          </a:bodyPr>
          <a:lstStyle/>
          <a:p>
            <a:r>
              <a:rPr lang="zh-CN" altLang="en-US" b="1" dirty="0">
                <a:solidFill>
                  <a:schemeClr val="accent1"/>
                </a:solidFill>
              </a:rPr>
              <a:t>输入你的标题</a:t>
            </a:r>
          </a:p>
        </p:txBody>
      </p:sp>
      <p:sp>
        <p:nvSpPr>
          <p:cNvPr id="20" name="文本框 19">
            <a:extLst>
              <a:ext uri="{FF2B5EF4-FFF2-40B4-BE49-F238E27FC236}">
                <a16:creationId xmlns="" xmlns:a16="http://schemas.microsoft.com/office/drawing/2014/main" id="{97D678F4-DEBD-4079-8017-76D64E9B949A}"/>
              </a:ext>
            </a:extLst>
          </p:cNvPr>
          <p:cNvSpPr txBox="1"/>
          <p:nvPr/>
        </p:nvSpPr>
        <p:spPr>
          <a:xfrm>
            <a:off x="7781351" y="4031979"/>
            <a:ext cx="2531841" cy="307777"/>
          </a:xfrm>
          <a:prstGeom prst="rect">
            <a:avLst/>
          </a:prstGeom>
          <a:noFill/>
        </p:spPr>
        <p:txBody>
          <a:bodyPr wrap="square" rtlCol="0">
            <a:spAutoFit/>
          </a:bodyPr>
          <a:lstStyle/>
          <a:p>
            <a:r>
              <a:rPr lang="zh-CN" altLang="en-US" sz="1400" dirty="0">
                <a:solidFill>
                  <a:schemeClr val="tx1">
                    <a:lumMod val="85000"/>
                    <a:lumOff val="15000"/>
                  </a:schemeClr>
                </a:solidFill>
              </a:rPr>
              <a:t>输入内容输入内容输入内容</a:t>
            </a:r>
          </a:p>
        </p:txBody>
      </p:sp>
      <p:sp>
        <p:nvSpPr>
          <p:cNvPr id="21" name="文本框 20">
            <a:extLst>
              <a:ext uri="{FF2B5EF4-FFF2-40B4-BE49-F238E27FC236}">
                <a16:creationId xmlns="" xmlns:a16="http://schemas.microsoft.com/office/drawing/2014/main" id="{9DEFE39A-9D33-496A-AAE6-A469B64D0A6F}"/>
              </a:ext>
            </a:extLst>
          </p:cNvPr>
          <p:cNvSpPr txBox="1"/>
          <p:nvPr/>
        </p:nvSpPr>
        <p:spPr>
          <a:xfrm>
            <a:off x="5241205" y="2188177"/>
            <a:ext cx="1921398" cy="369332"/>
          </a:xfrm>
          <a:prstGeom prst="rect">
            <a:avLst/>
          </a:prstGeom>
          <a:noFill/>
        </p:spPr>
        <p:txBody>
          <a:bodyPr wrap="square" rtlCol="0">
            <a:spAutoFit/>
          </a:bodyPr>
          <a:lstStyle/>
          <a:p>
            <a:r>
              <a:rPr lang="zh-CN" altLang="en-US" b="1" dirty="0">
                <a:solidFill>
                  <a:schemeClr val="accent1"/>
                </a:solidFill>
              </a:rPr>
              <a:t>输入你的标题</a:t>
            </a:r>
          </a:p>
        </p:txBody>
      </p:sp>
      <p:sp>
        <p:nvSpPr>
          <p:cNvPr id="22" name="文本框 21">
            <a:extLst>
              <a:ext uri="{FF2B5EF4-FFF2-40B4-BE49-F238E27FC236}">
                <a16:creationId xmlns="" xmlns:a16="http://schemas.microsoft.com/office/drawing/2014/main" id="{8B8B8165-2923-4B87-BEE7-4932FA0C9E63}"/>
              </a:ext>
            </a:extLst>
          </p:cNvPr>
          <p:cNvSpPr txBox="1"/>
          <p:nvPr/>
        </p:nvSpPr>
        <p:spPr>
          <a:xfrm>
            <a:off x="4830080" y="2529986"/>
            <a:ext cx="2531841" cy="307777"/>
          </a:xfrm>
          <a:prstGeom prst="rect">
            <a:avLst/>
          </a:prstGeom>
          <a:noFill/>
        </p:spPr>
        <p:txBody>
          <a:bodyPr wrap="square" rtlCol="0">
            <a:spAutoFit/>
          </a:bodyPr>
          <a:lstStyle/>
          <a:p>
            <a:r>
              <a:rPr lang="zh-CN" altLang="en-US" sz="1400" dirty="0">
                <a:solidFill>
                  <a:schemeClr val="tx1">
                    <a:lumMod val="85000"/>
                    <a:lumOff val="15000"/>
                  </a:schemeClr>
                </a:solidFill>
              </a:rPr>
              <a:t>输入内容输入内容输入内容</a:t>
            </a:r>
          </a:p>
        </p:txBody>
      </p:sp>
      <p:grpSp>
        <p:nvGrpSpPr>
          <p:cNvPr id="23" name="组合 22">
            <a:extLst>
              <a:ext uri="{FF2B5EF4-FFF2-40B4-BE49-F238E27FC236}">
                <a16:creationId xmlns="" xmlns:a16="http://schemas.microsoft.com/office/drawing/2014/main" id="{A473E8F7-FF3D-44B3-B498-923D166F7B2E}"/>
              </a:ext>
            </a:extLst>
          </p:cNvPr>
          <p:cNvGrpSpPr/>
          <p:nvPr/>
        </p:nvGrpSpPr>
        <p:grpSpPr>
          <a:xfrm>
            <a:off x="1352613" y="5264172"/>
            <a:ext cx="1415772" cy="739154"/>
            <a:chOff x="4488200" y="2706685"/>
            <a:chExt cx="1415772" cy="739154"/>
          </a:xfrm>
        </p:grpSpPr>
        <p:sp>
          <p:nvSpPr>
            <p:cNvPr id="24" name="矩形 23">
              <a:extLst>
                <a:ext uri="{FF2B5EF4-FFF2-40B4-BE49-F238E27FC236}">
                  <a16:creationId xmlns="" xmlns:a16="http://schemas.microsoft.com/office/drawing/2014/main" id="{85BB6AE4-8D71-4283-86F9-15EA8A135BDD}"/>
                </a:ext>
              </a:extLst>
            </p:cNvPr>
            <p:cNvSpPr/>
            <p:nvPr/>
          </p:nvSpPr>
          <p:spPr>
            <a:xfrm>
              <a:off x="4488200" y="2706685"/>
              <a:ext cx="800219" cy="461665"/>
            </a:xfrm>
            <a:prstGeom prst="rect">
              <a:avLst/>
            </a:prstGeom>
          </p:spPr>
          <p:txBody>
            <a:bodyPr wrap="none">
              <a:spAutoFit/>
            </a:bodyPr>
            <a:lstStyle/>
            <a:p>
              <a:r>
                <a:rPr lang="zh-CN" altLang="en-US" sz="2400" b="1" dirty="0">
                  <a:solidFill>
                    <a:schemeClr val="accent1"/>
                  </a:solidFill>
                  <a:latin typeface="+mj-ea"/>
                  <a:ea typeface="+mj-ea"/>
                </a:rPr>
                <a:t>数据</a:t>
              </a:r>
            </a:p>
          </p:txBody>
        </p:sp>
        <p:sp>
          <p:nvSpPr>
            <p:cNvPr id="25" name="矩形 24">
              <a:extLst>
                <a:ext uri="{FF2B5EF4-FFF2-40B4-BE49-F238E27FC236}">
                  <a16:creationId xmlns="" xmlns:a16="http://schemas.microsoft.com/office/drawing/2014/main" id="{4AD3748A-4DFB-4E1D-9F22-AAC3D2178699}"/>
                </a:ext>
              </a:extLst>
            </p:cNvPr>
            <p:cNvSpPr/>
            <p:nvPr/>
          </p:nvSpPr>
          <p:spPr>
            <a:xfrm>
              <a:off x="4488200" y="3107285"/>
              <a:ext cx="1415772" cy="338554"/>
            </a:xfrm>
            <a:prstGeom prst="rect">
              <a:avLst/>
            </a:prstGeom>
          </p:spPr>
          <p:txBody>
            <a:bodyPr wrap="none">
              <a:spAutoFit/>
            </a:bodyPr>
            <a:lstStyle/>
            <a:p>
              <a:r>
                <a:rPr lang="zh-CN" altLang="en-US" sz="1600" dirty="0">
                  <a:solidFill>
                    <a:schemeClr val="tx1">
                      <a:lumMod val="85000"/>
                      <a:lumOff val="15000"/>
                    </a:schemeClr>
                  </a:solidFill>
                  <a:latin typeface="+mn-ea"/>
                </a:rPr>
                <a:t>输入项目内容</a:t>
              </a:r>
            </a:p>
          </p:txBody>
        </p:sp>
      </p:grpSp>
      <p:grpSp>
        <p:nvGrpSpPr>
          <p:cNvPr id="26" name="组合 25">
            <a:extLst>
              <a:ext uri="{FF2B5EF4-FFF2-40B4-BE49-F238E27FC236}">
                <a16:creationId xmlns="" xmlns:a16="http://schemas.microsoft.com/office/drawing/2014/main" id="{F24300F4-BD04-4D99-9B64-1A4CEF5967A8}"/>
              </a:ext>
            </a:extLst>
          </p:cNvPr>
          <p:cNvGrpSpPr/>
          <p:nvPr/>
        </p:nvGrpSpPr>
        <p:grpSpPr>
          <a:xfrm>
            <a:off x="4085813" y="5264172"/>
            <a:ext cx="1415772" cy="739154"/>
            <a:chOff x="4488200" y="2706685"/>
            <a:chExt cx="1415772" cy="739154"/>
          </a:xfrm>
        </p:grpSpPr>
        <p:sp>
          <p:nvSpPr>
            <p:cNvPr id="27" name="矩形 26">
              <a:extLst>
                <a:ext uri="{FF2B5EF4-FFF2-40B4-BE49-F238E27FC236}">
                  <a16:creationId xmlns="" xmlns:a16="http://schemas.microsoft.com/office/drawing/2014/main" id="{15479537-DE35-4034-83D7-54DD7717FAD1}"/>
                </a:ext>
              </a:extLst>
            </p:cNvPr>
            <p:cNvSpPr/>
            <p:nvPr/>
          </p:nvSpPr>
          <p:spPr>
            <a:xfrm>
              <a:off x="4488200" y="2706685"/>
              <a:ext cx="800219" cy="461665"/>
            </a:xfrm>
            <a:prstGeom prst="rect">
              <a:avLst/>
            </a:prstGeom>
          </p:spPr>
          <p:txBody>
            <a:bodyPr wrap="none">
              <a:spAutoFit/>
            </a:bodyPr>
            <a:lstStyle/>
            <a:p>
              <a:r>
                <a:rPr lang="zh-CN" altLang="en-US" sz="2400" b="1" dirty="0">
                  <a:solidFill>
                    <a:schemeClr val="accent1"/>
                  </a:solidFill>
                  <a:latin typeface="+mj-ea"/>
                  <a:ea typeface="+mj-ea"/>
                </a:rPr>
                <a:t>数据</a:t>
              </a:r>
            </a:p>
          </p:txBody>
        </p:sp>
        <p:sp>
          <p:nvSpPr>
            <p:cNvPr id="28" name="矩形 27">
              <a:extLst>
                <a:ext uri="{FF2B5EF4-FFF2-40B4-BE49-F238E27FC236}">
                  <a16:creationId xmlns="" xmlns:a16="http://schemas.microsoft.com/office/drawing/2014/main" id="{64D9F4C3-CC87-4A68-9E28-B0ADF6FE7A78}"/>
                </a:ext>
              </a:extLst>
            </p:cNvPr>
            <p:cNvSpPr/>
            <p:nvPr/>
          </p:nvSpPr>
          <p:spPr>
            <a:xfrm>
              <a:off x="4488200" y="3107285"/>
              <a:ext cx="1415772" cy="338554"/>
            </a:xfrm>
            <a:prstGeom prst="rect">
              <a:avLst/>
            </a:prstGeom>
          </p:spPr>
          <p:txBody>
            <a:bodyPr wrap="none">
              <a:spAutoFit/>
            </a:bodyPr>
            <a:lstStyle/>
            <a:p>
              <a:r>
                <a:rPr lang="zh-CN" altLang="en-US" sz="1600" dirty="0">
                  <a:solidFill>
                    <a:schemeClr val="tx1">
                      <a:lumMod val="85000"/>
                      <a:lumOff val="15000"/>
                    </a:schemeClr>
                  </a:solidFill>
                  <a:latin typeface="+mn-ea"/>
                </a:rPr>
                <a:t>输入项目内容</a:t>
              </a:r>
            </a:p>
          </p:txBody>
        </p:sp>
      </p:grpSp>
      <p:grpSp>
        <p:nvGrpSpPr>
          <p:cNvPr id="29" name="组合 28">
            <a:extLst>
              <a:ext uri="{FF2B5EF4-FFF2-40B4-BE49-F238E27FC236}">
                <a16:creationId xmlns="" xmlns:a16="http://schemas.microsoft.com/office/drawing/2014/main" id="{2C2DB849-5E21-4F48-9E52-8DC3EE6FD9FC}"/>
              </a:ext>
            </a:extLst>
          </p:cNvPr>
          <p:cNvGrpSpPr/>
          <p:nvPr/>
        </p:nvGrpSpPr>
        <p:grpSpPr>
          <a:xfrm>
            <a:off x="6819013" y="5264172"/>
            <a:ext cx="1415772" cy="739154"/>
            <a:chOff x="4488200" y="2706685"/>
            <a:chExt cx="1415772" cy="739154"/>
          </a:xfrm>
        </p:grpSpPr>
        <p:sp>
          <p:nvSpPr>
            <p:cNvPr id="30" name="矩形 29">
              <a:extLst>
                <a:ext uri="{FF2B5EF4-FFF2-40B4-BE49-F238E27FC236}">
                  <a16:creationId xmlns="" xmlns:a16="http://schemas.microsoft.com/office/drawing/2014/main" id="{9FAAEA78-A9E0-4B89-A2EA-BE8949299D10}"/>
                </a:ext>
              </a:extLst>
            </p:cNvPr>
            <p:cNvSpPr/>
            <p:nvPr/>
          </p:nvSpPr>
          <p:spPr>
            <a:xfrm>
              <a:off x="4488200" y="2706685"/>
              <a:ext cx="800219" cy="461665"/>
            </a:xfrm>
            <a:prstGeom prst="rect">
              <a:avLst/>
            </a:prstGeom>
          </p:spPr>
          <p:txBody>
            <a:bodyPr wrap="none">
              <a:spAutoFit/>
            </a:bodyPr>
            <a:lstStyle/>
            <a:p>
              <a:r>
                <a:rPr lang="zh-CN" altLang="en-US" sz="2400" b="1" dirty="0">
                  <a:solidFill>
                    <a:schemeClr val="accent1"/>
                  </a:solidFill>
                  <a:latin typeface="+mj-ea"/>
                  <a:ea typeface="+mj-ea"/>
                </a:rPr>
                <a:t>数据</a:t>
              </a:r>
            </a:p>
          </p:txBody>
        </p:sp>
        <p:sp>
          <p:nvSpPr>
            <p:cNvPr id="31" name="矩形 30">
              <a:extLst>
                <a:ext uri="{FF2B5EF4-FFF2-40B4-BE49-F238E27FC236}">
                  <a16:creationId xmlns="" xmlns:a16="http://schemas.microsoft.com/office/drawing/2014/main" id="{8DAF27E7-49E1-4555-B845-ED0CCBC5BD7F}"/>
                </a:ext>
              </a:extLst>
            </p:cNvPr>
            <p:cNvSpPr/>
            <p:nvPr/>
          </p:nvSpPr>
          <p:spPr>
            <a:xfrm>
              <a:off x="4488200" y="3107285"/>
              <a:ext cx="1415772" cy="338554"/>
            </a:xfrm>
            <a:prstGeom prst="rect">
              <a:avLst/>
            </a:prstGeom>
          </p:spPr>
          <p:txBody>
            <a:bodyPr wrap="none">
              <a:spAutoFit/>
            </a:bodyPr>
            <a:lstStyle/>
            <a:p>
              <a:r>
                <a:rPr lang="zh-CN" altLang="en-US" sz="1600" dirty="0">
                  <a:solidFill>
                    <a:schemeClr val="tx1">
                      <a:lumMod val="85000"/>
                      <a:lumOff val="15000"/>
                    </a:schemeClr>
                  </a:solidFill>
                  <a:latin typeface="+mn-ea"/>
                </a:rPr>
                <a:t>输入项目内容</a:t>
              </a:r>
            </a:p>
          </p:txBody>
        </p:sp>
      </p:grpSp>
      <p:grpSp>
        <p:nvGrpSpPr>
          <p:cNvPr id="32" name="组合 31">
            <a:extLst>
              <a:ext uri="{FF2B5EF4-FFF2-40B4-BE49-F238E27FC236}">
                <a16:creationId xmlns="" xmlns:a16="http://schemas.microsoft.com/office/drawing/2014/main" id="{F40172B5-A21E-4A43-9845-291760306809}"/>
              </a:ext>
            </a:extLst>
          </p:cNvPr>
          <p:cNvGrpSpPr/>
          <p:nvPr/>
        </p:nvGrpSpPr>
        <p:grpSpPr>
          <a:xfrm>
            <a:off x="9552213" y="5264172"/>
            <a:ext cx="1415772" cy="739154"/>
            <a:chOff x="4488200" y="2706685"/>
            <a:chExt cx="1415772" cy="739154"/>
          </a:xfrm>
        </p:grpSpPr>
        <p:sp>
          <p:nvSpPr>
            <p:cNvPr id="33" name="矩形 32">
              <a:extLst>
                <a:ext uri="{FF2B5EF4-FFF2-40B4-BE49-F238E27FC236}">
                  <a16:creationId xmlns="" xmlns:a16="http://schemas.microsoft.com/office/drawing/2014/main" id="{468F004A-A24D-40CB-945D-1885F020446B}"/>
                </a:ext>
              </a:extLst>
            </p:cNvPr>
            <p:cNvSpPr/>
            <p:nvPr/>
          </p:nvSpPr>
          <p:spPr>
            <a:xfrm>
              <a:off x="4488200" y="2706685"/>
              <a:ext cx="800219" cy="461665"/>
            </a:xfrm>
            <a:prstGeom prst="rect">
              <a:avLst/>
            </a:prstGeom>
          </p:spPr>
          <p:txBody>
            <a:bodyPr wrap="none">
              <a:spAutoFit/>
            </a:bodyPr>
            <a:lstStyle/>
            <a:p>
              <a:r>
                <a:rPr lang="zh-CN" altLang="en-US" sz="2400" b="1" dirty="0">
                  <a:solidFill>
                    <a:schemeClr val="accent1"/>
                  </a:solidFill>
                  <a:latin typeface="+mj-ea"/>
                  <a:ea typeface="+mj-ea"/>
                </a:rPr>
                <a:t>数据</a:t>
              </a:r>
            </a:p>
          </p:txBody>
        </p:sp>
        <p:sp>
          <p:nvSpPr>
            <p:cNvPr id="34" name="矩形 33">
              <a:extLst>
                <a:ext uri="{FF2B5EF4-FFF2-40B4-BE49-F238E27FC236}">
                  <a16:creationId xmlns="" xmlns:a16="http://schemas.microsoft.com/office/drawing/2014/main" id="{5D10F545-6EE0-465A-A169-908020BF79B7}"/>
                </a:ext>
              </a:extLst>
            </p:cNvPr>
            <p:cNvSpPr/>
            <p:nvPr/>
          </p:nvSpPr>
          <p:spPr>
            <a:xfrm>
              <a:off x="4488200" y="3107285"/>
              <a:ext cx="1415772" cy="338554"/>
            </a:xfrm>
            <a:prstGeom prst="rect">
              <a:avLst/>
            </a:prstGeom>
          </p:spPr>
          <p:txBody>
            <a:bodyPr wrap="none">
              <a:spAutoFit/>
            </a:bodyPr>
            <a:lstStyle/>
            <a:p>
              <a:r>
                <a:rPr lang="zh-CN" altLang="en-US" sz="1600" dirty="0">
                  <a:solidFill>
                    <a:schemeClr val="tx1">
                      <a:lumMod val="85000"/>
                      <a:lumOff val="15000"/>
                    </a:schemeClr>
                  </a:solidFill>
                  <a:latin typeface="+mn-ea"/>
                </a:rPr>
                <a:t>输入项目内容</a:t>
              </a:r>
            </a:p>
          </p:txBody>
        </p:sp>
      </p:grpSp>
    </p:spTree>
    <p:extLst>
      <p:ext uri="{BB962C8B-B14F-4D97-AF65-F5344CB8AC3E}">
        <p14:creationId xmlns:p14="http://schemas.microsoft.com/office/powerpoint/2010/main" val="1412775869"/>
      </p:ext>
    </p:extLst>
  </p:cSld>
  <p:clrMapOvr>
    <a:masterClrMapping/>
  </p:clrMapOvr>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1714908C-7EDA-42A0-A9AA-44F980CC5494}"/>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 xmlns:a16="http://schemas.microsoft.com/office/drawing/2014/main" id="{4204CA39-0D32-4739-8F01-AF3CDFA1B29B}"/>
              </a:ext>
            </a:extLst>
          </p:cNvPr>
          <p:cNvSpPr/>
          <p:nvPr/>
        </p:nvSpPr>
        <p:spPr>
          <a:xfrm>
            <a:off x="1468112" y="1349201"/>
            <a:ext cx="9255776" cy="673582"/>
          </a:xfrm>
          <a:prstGeom prst="rect">
            <a:avLst/>
          </a:prstGeom>
        </p:spPr>
        <p:txBody>
          <a:bodyPr wrap="square">
            <a:spAutoFit/>
          </a:bodyPr>
          <a:lstStyle/>
          <a:p>
            <a:pPr algn="ctr"/>
            <a:r>
              <a:rPr lang="zh-CN" altLang="en-US" dirty="0">
                <a:solidFill>
                  <a:schemeClr val="tx1">
                    <a:lumMod val="85000"/>
                    <a:lumOff val="15000"/>
                  </a:schemeClr>
                </a:solidFill>
                <a:latin typeface="+mn-ea"/>
              </a:rPr>
              <a:t>在这里输入你的内容在这里输入你的内容</a:t>
            </a:r>
          </a:p>
          <a:p>
            <a:pPr algn="ctr">
              <a:lnSpc>
                <a:spcPct val="120000"/>
              </a:lnSpc>
            </a:pPr>
            <a:r>
              <a:rPr lang="zh-CN" altLang="en-US" dirty="0">
                <a:solidFill>
                  <a:schemeClr val="tx1">
                    <a:lumMod val="85000"/>
                    <a:lumOff val="15000"/>
                  </a:schemeClr>
                </a:solidFill>
                <a:latin typeface="+mn-ea"/>
              </a:rPr>
              <a:t>在这里输入你的内容</a:t>
            </a:r>
          </a:p>
        </p:txBody>
      </p:sp>
      <p:sp>
        <p:nvSpPr>
          <p:cNvPr id="4" name="矩形 3">
            <a:extLst>
              <a:ext uri="{FF2B5EF4-FFF2-40B4-BE49-F238E27FC236}">
                <a16:creationId xmlns="" xmlns:a16="http://schemas.microsoft.com/office/drawing/2014/main" id="{DFA18C2D-1474-4A95-A499-FB82C371FCAE}"/>
              </a:ext>
            </a:extLst>
          </p:cNvPr>
          <p:cNvSpPr/>
          <p:nvPr/>
        </p:nvSpPr>
        <p:spPr>
          <a:xfrm>
            <a:off x="865436" y="2758987"/>
            <a:ext cx="3076637" cy="846001"/>
          </a:xfrm>
          <a:prstGeom prst="rect">
            <a:avLst/>
          </a:prstGeom>
        </p:spPr>
        <p:txBody>
          <a:bodyPr wrap="square">
            <a:spAutoFit/>
          </a:bodyPr>
          <a:lstStyle/>
          <a:p>
            <a:pPr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5" name="矩形 4">
            <a:extLst>
              <a:ext uri="{FF2B5EF4-FFF2-40B4-BE49-F238E27FC236}">
                <a16:creationId xmlns="" xmlns:a16="http://schemas.microsoft.com/office/drawing/2014/main" id="{A4BD6E7C-52E3-4304-8E53-CBDE1D788DB4}"/>
              </a:ext>
            </a:extLst>
          </p:cNvPr>
          <p:cNvSpPr/>
          <p:nvPr/>
        </p:nvSpPr>
        <p:spPr>
          <a:xfrm>
            <a:off x="8221346" y="2755315"/>
            <a:ext cx="3025772" cy="846001"/>
          </a:xfrm>
          <a:prstGeom prst="rect">
            <a:avLst/>
          </a:prstGeom>
        </p:spPr>
        <p:txBody>
          <a:bodyPr wrap="square">
            <a:spAutoFit/>
          </a:bodyPr>
          <a:lstStyle/>
          <a:p>
            <a:pPr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6" name="矩形 5">
            <a:extLst>
              <a:ext uri="{FF2B5EF4-FFF2-40B4-BE49-F238E27FC236}">
                <a16:creationId xmlns="" xmlns:a16="http://schemas.microsoft.com/office/drawing/2014/main" id="{52EB329A-3BCC-47B1-B6D9-730B9D121D22}"/>
              </a:ext>
            </a:extLst>
          </p:cNvPr>
          <p:cNvSpPr/>
          <p:nvPr/>
        </p:nvSpPr>
        <p:spPr>
          <a:xfrm>
            <a:off x="861772" y="4860645"/>
            <a:ext cx="3077536" cy="846001"/>
          </a:xfrm>
          <a:prstGeom prst="rect">
            <a:avLst/>
          </a:prstGeom>
        </p:spPr>
        <p:txBody>
          <a:bodyPr wrap="square">
            <a:spAutoFit/>
          </a:bodyPr>
          <a:lstStyle/>
          <a:p>
            <a:pPr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7" name="矩形 6">
            <a:extLst>
              <a:ext uri="{FF2B5EF4-FFF2-40B4-BE49-F238E27FC236}">
                <a16:creationId xmlns="" xmlns:a16="http://schemas.microsoft.com/office/drawing/2014/main" id="{A4307976-B13C-40C2-8DA1-2F393A8A469B}"/>
              </a:ext>
            </a:extLst>
          </p:cNvPr>
          <p:cNvSpPr/>
          <p:nvPr/>
        </p:nvSpPr>
        <p:spPr>
          <a:xfrm>
            <a:off x="4566560" y="4860645"/>
            <a:ext cx="2992473" cy="846001"/>
          </a:xfrm>
          <a:prstGeom prst="rect">
            <a:avLst/>
          </a:prstGeom>
        </p:spPr>
        <p:txBody>
          <a:bodyPr wrap="square">
            <a:spAutoFit/>
          </a:bodyPr>
          <a:lstStyle/>
          <a:p>
            <a:pPr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8" name="矩形 7">
            <a:extLst>
              <a:ext uri="{FF2B5EF4-FFF2-40B4-BE49-F238E27FC236}">
                <a16:creationId xmlns="" xmlns:a16="http://schemas.microsoft.com/office/drawing/2014/main" id="{F7DAFD48-D9C2-4ADC-B07E-E28DCE6B0EFF}"/>
              </a:ext>
            </a:extLst>
          </p:cNvPr>
          <p:cNvSpPr/>
          <p:nvPr/>
        </p:nvSpPr>
        <p:spPr>
          <a:xfrm>
            <a:off x="8221346" y="4890286"/>
            <a:ext cx="2914011" cy="846001"/>
          </a:xfrm>
          <a:prstGeom prst="rect">
            <a:avLst/>
          </a:prstGeom>
        </p:spPr>
        <p:txBody>
          <a:bodyPr wrap="square">
            <a:spAutoFit/>
          </a:bodyPr>
          <a:lstStyle/>
          <a:p>
            <a:pPr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9" name="矩形 8">
            <a:extLst>
              <a:ext uri="{FF2B5EF4-FFF2-40B4-BE49-F238E27FC236}">
                <a16:creationId xmlns="" xmlns:a16="http://schemas.microsoft.com/office/drawing/2014/main" id="{F916A5DA-25BE-4C69-BE69-185A3BF322C9}"/>
              </a:ext>
            </a:extLst>
          </p:cNvPr>
          <p:cNvSpPr/>
          <p:nvPr/>
        </p:nvSpPr>
        <p:spPr>
          <a:xfrm>
            <a:off x="1063557" y="2329443"/>
            <a:ext cx="1338828" cy="369332"/>
          </a:xfrm>
          <a:prstGeom prst="rect">
            <a:avLst/>
          </a:prstGeom>
        </p:spPr>
        <p:txBody>
          <a:bodyPr wrap="none">
            <a:spAutoFit/>
          </a:bodyPr>
          <a:lstStyle/>
          <a:p>
            <a:r>
              <a:rPr lang="zh-CN" altLang="en-US" b="1" dirty="0">
                <a:solidFill>
                  <a:schemeClr val="tx1">
                    <a:lumMod val="85000"/>
                    <a:lumOff val="15000"/>
                  </a:schemeClr>
                </a:solidFill>
                <a:latin typeface="+mn-ea"/>
              </a:rPr>
              <a:t>输入小标题</a:t>
            </a:r>
            <a:endParaRPr lang="zh-CN" altLang="en-US" b="1" dirty="0">
              <a:latin typeface="+mn-ea"/>
            </a:endParaRPr>
          </a:p>
        </p:txBody>
      </p:sp>
      <p:sp>
        <p:nvSpPr>
          <p:cNvPr id="10" name="矩形 9">
            <a:extLst>
              <a:ext uri="{FF2B5EF4-FFF2-40B4-BE49-F238E27FC236}">
                <a16:creationId xmlns="" xmlns:a16="http://schemas.microsoft.com/office/drawing/2014/main" id="{A5D584D0-AFE7-4240-B815-7F01B537FD15}"/>
              </a:ext>
            </a:extLst>
          </p:cNvPr>
          <p:cNvSpPr/>
          <p:nvPr/>
        </p:nvSpPr>
        <p:spPr>
          <a:xfrm>
            <a:off x="4547229" y="2755315"/>
            <a:ext cx="3011812" cy="846001"/>
          </a:xfrm>
          <a:prstGeom prst="rect">
            <a:avLst/>
          </a:prstGeom>
        </p:spPr>
        <p:txBody>
          <a:bodyPr wrap="square">
            <a:spAutoFit/>
          </a:bodyPr>
          <a:lstStyle/>
          <a:p>
            <a:pPr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11" name="矩形 10">
            <a:extLst>
              <a:ext uri="{FF2B5EF4-FFF2-40B4-BE49-F238E27FC236}">
                <a16:creationId xmlns="" xmlns:a16="http://schemas.microsoft.com/office/drawing/2014/main" id="{01C5FC37-CBBB-4A8B-BDD6-1A5A49A0BBD0}"/>
              </a:ext>
            </a:extLst>
          </p:cNvPr>
          <p:cNvSpPr/>
          <p:nvPr/>
        </p:nvSpPr>
        <p:spPr>
          <a:xfrm>
            <a:off x="4749013" y="2329443"/>
            <a:ext cx="1338828" cy="369332"/>
          </a:xfrm>
          <a:prstGeom prst="rect">
            <a:avLst/>
          </a:prstGeom>
        </p:spPr>
        <p:txBody>
          <a:bodyPr wrap="none">
            <a:spAutoFit/>
          </a:bodyPr>
          <a:lstStyle/>
          <a:p>
            <a:r>
              <a:rPr lang="zh-CN" altLang="en-US" b="1" dirty="0">
                <a:solidFill>
                  <a:schemeClr val="tx1">
                    <a:lumMod val="85000"/>
                    <a:lumOff val="15000"/>
                  </a:schemeClr>
                </a:solidFill>
                <a:latin typeface="+mn-ea"/>
              </a:rPr>
              <a:t>输入小标题</a:t>
            </a:r>
          </a:p>
        </p:txBody>
      </p:sp>
      <p:sp>
        <p:nvSpPr>
          <p:cNvPr id="12" name="矩形 11">
            <a:extLst>
              <a:ext uri="{FF2B5EF4-FFF2-40B4-BE49-F238E27FC236}">
                <a16:creationId xmlns="" xmlns:a16="http://schemas.microsoft.com/office/drawing/2014/main" id="{91C5EC2D-DCC7-49CE-8AA3-1F64039F1CA1}"/>
              </a:ext>
            </a:extLst>
          </p:cNvPr>
          <p:cNvSpPr/>
          <p:nvPr/>
        </p:nvSpPr>
        <p:spPr>
          <a:xfrm>
            <a:off x="8444401" y="2329443"/>
            <a:ext cx="1338828" cy="369332"/>
          </a:xfrm>
          <a:prstGeom prst="rect">
            <a:avLst/>
          </a:prstGeom>
        </p:spPr>
        <p:txBody>
          <a:bodyPr wrap="none">
            <a:spAutoFit/>
          </a:bodyPr>
          <a:lstStyle/>
          <a:p>
            <a:r>
              <a:rPr lang="zh-CN" altLang="en-US" b="1" dirty="0">
                <a:solidFill>
                  <a:schemeClr val="tx1">
                    <a:lumMod val="85000"/>
                    <a:lumOff val="15000"/>
                  </a:schemeClr>
                </a:solidFill>
                <a:latin typeface="+mn-ea"/>
              </a:rPr>
              <a:t>输入小标题</a:t>
            </a:r>
          </a:p>
        </p:txBody>
      </p:sp>
      <p:sp>
        <p:nvSpPr>
          <p:cNvPr id="13" name="矩形 12">
            <a:extLst>
              <a:ext uri="{FF2B5EF4-FFF2-40B4-BE49-F238E27FC236}">
                <a16:creationId xmlns="" xmlns:a16="http://schemas.microsoft.com/office/drawing/2014/main" id="{0B2CC740-F569-45F6-9225-8B8D79198AF6}"/>
              </a:ext>
            </a:extLst>
          </p:cNvPr>
          <p:cNvSpPr/>
          <p:nvPr/>
        </p:nvSpPr>
        <p:spPr>
          <a:xfrm>
            <a:off x="1065255" y="4432946"/>
            <a:ext cx="1338828" cy="369332"/>
          </a:xfrm>
          <a:prstGeom prst="rect">
            <a:avLst/>
          </a:prstGeom>
        </p:spPr>
        <p:txBody>
          <a:bodyPr wrap="none">
            <a:spAutoFit/>
          </a:bodyPr>
          <a:lstStyle/>
          <a:p>
            <a:r>
              <a:rPr lang="zh-CN" altLang="en-US" b="1" dirty="0">
                <a:solidFill>
                  <a:schemeClr val="tx1">
                    <a:lumMod val="85000"/>
                    <a:lumOff val="15000"/>
                  </a:schemeClr>
                </a:solidFill>
                <a:latin typeface="+mn-ea"/>
              </a:rPr>
              <a:t>输入小标题</a:t>
            </a:r>
          </a:p>
        </p:txBody>
      </p:sp>
      <p:sp>
        <p:nvSpPr>
          <p:cNvPr id="14" name="矩形 13">
            <a:extLst>
              <a:ext uri="{FF2B5EF4-FFF2-40B4-BE49-F238E27FC236}">
                <a16:creationId xmlns="" xmlns:a16="http://schemas.microsoft.com/office/drawing/2014/main" id="{9C242056-E8A9-4193-B6BC-6EF0D3C67BAA}"/>
              </a:ext>
            </a:extLst>
          </p:cNvPr>
          <p:cNvSpPr/>
          <p:nvPr/>
        </p:nvSpPr>
        <p:spPr>
          <a:xfrm>
            <a:off x="4749013" y="4432946"/>
            <a:ext cx="1338828" cy="369332"/>
          </a:xfrm>
          <a:prstGeom prst="rect">
            <a:avLst/>
          </a:prstGeom>
        </p:spPr>
        <p:txBody>
          <a:bodyPr wrap="none">
            <a:spAutoFit/>
          </a:bodyPr>
          <a:lstStyle/>
          <a:p>
            <a:r>
              <a:rPr lang="zh-CN" altLang="en-US" b="1" dirty="0">
                <a:solidFill>
                  <a:schemeClr val="tx1">
                    <a:lumMod val="85000"/>
                    <a:lumOff val="15000"/>
                  </a:schemeClr>
                </a:solidFill>
                <a:latin typeface="+mn-ea"/>
              </a:rPr>
              <a:t>输入小标题</a:t>
            </a:r>
          </a:p>
        </p:txBody>
      </p:sp>
      <p:sp>
        <p:nvSpPr>
          <p:cNvPr id="15" name="矩形 14">
            <a:extLst>
              <a:ext uri="{FF2B5EF4-FFF2-40B4-BE49-F238E27FC236}">
                <a16:creationId xmlns="" xmlns:a16="http://schemas.microsoft.com/office/drawing/2014/main" id="{1FEE9E3A-A891-4425-95ED-F9A3D1DA9CE7}"/>
              </a:ext>
            </a:extLst>
          </p:cNvPr>
          <p:cNvSpPr/>
          <p:nvPr/>
        </p:nvSpPr>
        <p:spPr>
          <a:xfrm>
            <a:off x="8457566" y="4432107"/>
            <a:ext cx="1338828" cy="369332"/>
          </a:xfrm>
          <a:prstGeom prst="rect">
            <a:avLst/>
          </a:prstGeom>
        </p:spPr>
        <p:txBody>
          <a:bodyPr wrap="none">
            <a:spAutoFit/>
          </a:bodyPr>
          <a:lstStyle/>
          <a:p>
            <a:r>
              <a:rPr lang="zh-CN" altLang="en-US" b="1" dirty="0">
                <a:solidFill>
                  <a:schemeClr val="tx1">
                    <a:lumMod val="85000"/>
                    <a:lumOff val="15000"/>
                  </a:schemeClr>
                </a:solidFill>
                <a:latin typeface="+mn-ea"/>
              </a:rPr>
              <a:t>输入小标题</a:t>
            </a:r>
          </a:p>
        </p:txBody>
      </p:sp>
      <p:grpSp>
        <p:nvGrpSpPr>
          <p:cNvPr id="16" name="组合 15">
            <a:extLst>
              <a:ext uri="{FF2B5EF4-FFF2-40B4-BE49-F238E27FC236}">
                <a16:creationId xmlns="" xmlns:a16="http://schemas.microsoft.com/office/drawing/2014/main" id="{AF26DD94-4D9A-42EA-8046-44FFCD9ABB05}"/>
              </a:ext>
            </a:extLst>
          </p:cNvPr>
          <p:cNvGrpSpPr/>
          <p:nvPr/>
        </p:nvGrpSpPr>
        <p:grpSpPr>
          <a:xfrm>
            <a:off x="1002190" y="2354580"/>
            <a:ext cx="30480" cy="281940"/>
            <a:chOff x="1433990" y="2354580"/>
            <a:chExt cx="30480" cy="281940"/>
          </a:xfrm>
        </p:grpSpPr>
        <p:cxnSp>
          <p:nvCxnSpPr>
            <p:cNvPr id="17" name="直接连接符 16">
              <a:extLst>
                <a:ext uri="{FF2B5EF4-FFF2-40B4-BE49-F238E27FC236}">
                  <a16:creationId xmlns="" xmlns:a16="http://schemas.microsoft.com/office/drawing/2014/main" id="{644FB45B-EBC4-45DA-8095-A87111799D9B}"/>
                </a:ext>
              </a:extLst>
            </p:cNvPr>
            <p:cNvCxnSpPr>
              <a:cxnSpLocks/>
            </p:cNvCxnSpPr>
            <p:nvPr/>
          </p:nvCxnSpPr>
          <p:spPr>
            <a:xfrm>
              <a:off x="1433990" y="2354580"/>
              <a:ext cx="0" cy="281940"/>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B1C0AEDA-B2BF-406E-9639-AFF2CAAF6EB9}"/>
                </a:ext>
              </a:extLst>
            </p:cNvPr>
            <p:cNvCxnSpPr>
              <a:cxnSpLocks/>
            </p:cNvCxnSpPr>
            <p:nvPr/>
          </p:nvCxnSpPr>
          <p:spPr>
            <a:xfrm>
              <a:off x="1464470" y="2423160"/>
              <a:ext cx="0" cy="16002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19" name="组合 18">
            <a:extLst>
              <a:ext uri="{FF2B5EF4-FFF2-40B4-BE49-F238E27FC236}">
                <a16:creationId xmlns="" xmlns:a16="http://schemas.microsoft.com/office/drawing/2014/main" id="{2AEB7E22-D055-43C2-8749-7C195F96090A}"/>
              </a:ext>
            </a:extLst>
          </p:cNvPr>
          <p:cNvGrpSpPr/>
          <p:nvPr/>
        </p:nvGrpSpPr>
        <p:grpSpPr>
          <a:xfrm>
            <a:off x="1002190" y="4469022"/>
            <a:ext cx="30480" cy="281940"/>
            <a:chOff x="1433990" y="2354580"/>
            <a:chExt cx="30480" cy="281940"/>
          </a:xfrm>
        </p:grpSpPr>
        <p:cxnSp>
          <p:nvCxnSpPr>
            <p:cNvPr id="20" name="直接连接符 19">
              <a:extLst>
                <a:ext uri="{FF2B5EF4-FFF2-40B4-BE49-F238E27FC236}">
                  <a16:creationId xmlns="" xmlns:a16="http://schemas.microsoft.com/office/drawing/2014/main" id="{88B1D5E5-6BA8-4F8D-BF0B-7669D46FEFC0}"/>
                </a:ext>
              </a:extLst>
            </p:cNvPr>
            <p:cNvCxnSpPr>
              <a:cxnSpLocks/>
            </p:cNvCxnSpPr>
            <p:nvPr/>
          </p:nvCxnSpPr>
          <p:spPr>
            <a:xfrm>
              <a:off x="1433990" y="2354580"/>
              <a:ext cx="0" cy="281940"/>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35CCDB86-1801-4FBE-8F89-684BEC90380D}"/>
                </a:ext>
              </a:extLst>
            </p:cNvPr>
            <p:cNvCxnSpPr>
              <a:cxnSpLocks/>
            </p:cNvCxnSpPr>
            <p:nvPr/>
          </p:nvCxnSpPr>
          <p:spPr>
            <a:xfrm>
              <a:off x="1464470" y="2423160"/>
              <a:ext cx="0" cy="16002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22" name="组合 21">
            <a:extLst>
              <a:ext uri="{FF2B5EF4-FFF2-40B4-BE49-F238E27FC236}">
                <a16:creationId xmlns="" xmlns:a16="http://schemas.microsoft.com/office/drawing/2014/main" id="{ADAEEE9D-877B-486E-AD16-3D0658D97C06}"/>
              </a:ext>
            </a:extLst>
          </p:cNvPr>
          <p:cNvGrpSpPr/>
          <p:nvPr/>
        </p:nvGrpSpPr>
        <p:grpSpPr>
          <a:xfrm>
            <a:off x="4682650" y="2354580"/>
            <a:ext cx="30480" cy="281940"/>
            <a:chOff x="1433990" y="2354580"/>
            <a:chExt cx="30480" cy="281940"/>
          </a:xfrm>
        </p:grpSpPr>
        <p:cxnSp>
          <p:nvCxnSpPr>
            <p:cNvPr id="23" name="直接连接符 22">
              <a:extLst>
                <a:ext uri="{FF2B5EF4-FFF2-40B4-BE49-F238E27FC236}">
                  <a16:creationId xmlns="" xmlns:a16="http://schemas.microsoft.com/office/drawing/2014/main" id="{ACF48ACB-BF0E-4302-881F-5EE2D1E4BCF9}"/>
                </a:ext>
              </a:extLst>
            </p:cNvPr>
            <p:cNvCxnSpPr>
              <a:cxnSpLocks/>
            </p:cNvCxnSpPr>
            <p:nvPr/>
          </p:nvCxnSpPr>
          <p:spPr>
            <a:xfrm>
              <a:off x="1433990" y="2354580"/>
              <a:ext cx="0" cy="281940"/>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16F4F3FA-6041-47F9-A507-9EB998481083}"/>
                </a:ext>
              </a:extLst>
            </p:cNvPr>
            <p:cNvCxnSpPr>
              <a:cxnSpLocks/>
            </p:cNvCxnSpPr>
            <p:nvPr/>
          </p:nvCxnSpPr>
          <p:spPr>
            <a:xfrm>
              <a:off x="1464470" y="2423160"/>
              <a:ext cx="0" cy="16002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25" name="组合 24">
            <a:extLst>
              <a:ext uri="{FF2B5EF4-FFF2-40B4-BE49-F238E27FC236}">
                <a16:creationId xmlns="" xmlns:a16="http://schemas.microsoft.com/office/drawing/2014/main" id="{2FBC99FD-CF49-4F0F-A606-28F0824D0D4C}"/>
              </a:ext>
            </a:extLst>
          </p:cNvPr>
          <p:cNvGrpSpPr/>
          <p:nvPr/>
        </p:nvGrpSpPr>
        <p:grpSpPr>
          <a:xfrm>
            <a:off x="4682650" y="4462587"/>
            <a:ext cx="30480" cy="281940"/>
            <a:chOff x="1433990" y="2354580"/>
            <a:chExt cx="30480" cy="281940"/>
          </a:xfrm>
        </p:grpSpPr>
        <p:cxnSp>
          <p:nvCxnSpPr>
            <p:cNvPr id="26" name="直接连接符 25">
              <a:extLst>
                <a:ext uri="{FF2B5EF4-FFF2-40B4-BE49-F238E27FC236}">
                  <a16:creationId xmlns="" xmlns:a16="http://schemas.microsoft.com/office/drawing/2014/main" id="{89DB2895-F54F-4EA6-B2B1-E8F7462C1C55}"/>
                </a:ext>
              </a:extLst>
            </p:cNvPr>
            <p:cNvCxnSpPr>
              <a:cxnSpLocks/>
            </p:cNvCxnSpPr>
            <p:nvPr/>
          </p:nvCxnSpPr>
          <p:spPr>
            <a:xfrm>
              <a:off x="1433990" y="2354580"/>
              <a:ext cx="0" cy="281940"/>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DB7707AA-E2CD-45EC-90F7-29F81345FAF8}"/>
                </a:ext>
              </a:extLst>
            </p:cNvPr>
            <p:cNvCxnSpPr>
              <a:cxnSpLocks/>
            </p:cNvCxnSpPr>
            <p:nvPr/>
          </p:nvCxnSpPr>
          <p:spPr>
            <a:xfrm>
              <a:off x="1464470" y="2423160"/>
              <a:ext cx="0" cy="16002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28" name="组合 27">
            <a:extLst>
              <a:ext uri="{FF2B5EF4-FFF2-40B4-BE49-F238E27FC236}">
                <a16:creationId xmlns="" xmlns:a16="http://schemas.microsoft.com/office/drawing/2014/main" id="{771891F7-43C2-4867-B6B3-5C37143383A3}"/>
              </a:ext>
            </a:extLst>
          </p:cNvPr>
          <p:cNvGrpSpPr/>
          <p:nvPr/>
        </p:nvGrpSpPr>
        <p:grpSpPr>
          <a:xfrm>
            <a:off x="8352950" y="2353395"/>
            <a:ext cx="30480" cy="281940"/>
            <a:chOff x="1433990" y="2354580"/>
            <a:chExt cx="30480" cy="281940"/>
          </a:xfrm>
        </p:grpSpPr>
        <p:cxnSp>
          <p:nvCxnSpPr>
            <p:cNvPr id="29" name="直接连接符 28">
              <a:extLst>
                <a:ext uri="{FF2B5EF4-FFF2-40B4-BE49-F238E27FC236}">
                  <a16:creationId xmlns="" xmlns:a16="http://schemas.microsoft.com/office/drawing/2014/main" id="{5B059F50-59EF-4633-A21B-6A0F00DECF0F}"/>
                </a:ext>
              </a:extLst>
            </p:cNvPr>
            <p:cNvCxnSpPr>
              <a:cxnSpLocks/>
            </p:cNvCxnSpPr>
            <p:nvPr/>
          </p:nvCxnSpPr>
          <p:spPr>
            <a:xfrm>
              <a:off x="1433990" y="2354580"/>
              <a:ext cx="0" cy="281940"/>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B80F84E7-12B5-4504-88EF-9AB65460EFF4}"/>
                </a:ext>
              </a:extLst>
            </p:cNvPr>
            <p:cNvCxnSpPr>
              <a:cxnSpLocks/>
            </p:cNvCxnSpPr>
            <p:nvPr/>
          </p:nvCxnSpPr>
          <p:spPr>
            <a:xfrm>
              <a:off x="1464470" y="2423160"/>
              <a:ext cx="0" cy="16002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grpSp>
      <p:grpSp>
        <p:nvGrpSpPr>
          <p:cNvPr id="31" name="组合 30">
            <a:extLst>
              <a:ext uri="{FF2B5EF4-FFF2-40B4-BE49-F238E27FC236}">
                <a16:creationId xmlns="" xmlns:a16="http://schemas.microsoft.com/office/drawing/2014/main" id="{F7B60AEC-448E-4132-8C60-A509395AEFAE}"/>
              </a:ext>
            </a:extLst>
          </p:cNvPr>
          <p:cNvGrpSpPr/>
          <p:nvPr/>
        </p:nvGrpSpPr>
        <p:grpSpPr>
          <a:xfrm>
            <a:off x="8352950" y="4469022"/>
            <a:ext cx="30480" cy="281940"/>
            <a:chOff x="1433990" y="2354580"/>
            <a:chExt cx="30480" cy="281940"/>
          </a:xfrm>
        </p:grpSpPr>
        <p:cxnSp>
          <p:nvCxnSpPr>
            <p:cNvPr id="32" name="直接连接符 31">
              <a:extLst>
                <a:ext uri="{FF2B5EF4-FFF2-40B4-BE49-F238E27FC236}">
                  <a16:creationId xmlns="" xmlns:a16="http://schemas.microsoft.com/office/drawing/2014/main" id="{B74B808D-BB9E-43A6-9529-AF0A3B79AB01}"/>
                </a:ext>
              </a:extLst>
            </p:cNvPr>
            <p:cNvCxnSpPr>
              <a:cxnSpLocks/>
            </p:cNvCxnSpPr>
            <p:nvPr/>
          </p:nvCxnSpPr>
          <p:spPr>
            <a:xfrm>
              <a:off x="1433990" y="2354580"/>
              <a:ext cx="0" cy="281940"/>
            </a:xfrm>
            <a:prstGeom prst="line">
              <a:avLst/>
            </a:prstGeom>
            <a:ln w="57150"/>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96582F42-19B4-4E2C-8091-67927FF10453}"/>
                </a:ext>
              </a:extLst>
            </p:cNvPr>
            <p:cNvCxnSpPr>
              <a:cxnSpLocks/>
            </p:cNvCxnSpPr>
            <p:nvPr/>
          </p:nvCxnSpPr>
          <p:spPr>
            <a:xfrm>
              <a:off x="1464470" y="2423160"/>
              <a:ext cx="0" cy="16002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grpSp>
      <p:sp>
        <p:nvSpPr>
          <p:cNvPr id="34" name="矩形 33">
            <a:extLst>
              <a:ext uri="{FF2B5EF4-FFF2-40B4-BE49-F238E27FC236}">
                <a16:creationId xmlns="" xmlns:a16="http://schemas.microsoft.com/office/drawing/2014/main" id="{3E9B32BE-E9A6-42F1-950F-CCA59CB704D4}"/>
              </a:ext>
            </a:extLst>
          </p:cNvPr>
          <p:cNvSpPr/>
          <p:nvPr/>
        </p:nvSpPr>
        <p:spPr>
          <a:xfrm>
            <a:off x="4413961" y="2195816"/>
            <a:ext cx="3364210" cy="1762872"/>
          </a:xfrm>
          <a:prstGeom prst="rect">
            <a:avLst/>
          </a:prstGeom>
          <a:noFill/>
          <a:ln w="6350">
            <a:gradFill>
              <a:gsLst>
                <a:gs pos="0">
                  <a:schemeClr val="accent1"/>
                </a:gs>
                <a:gs pos="100000">
                  <a:schemeClr val="accent2"/>
                </a:gs>
              </a:gsLst>
              <a:lin ang="5400000" scaled="1"/>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5" name="矩形 34">
            <a:extLst>
              <a:ext uri="{FF2B5EF4-FFF2-40B4-BE49-F238E27FC236}">
                <a16:creationId xmlns="" xmlns:a16="http://schemas.microsoft.com/office/drawing/2014/main" id="{8E90208F-E6B2-47DE-87E0-E8E7584E6FB0}"/>
              </a:ext>
            </a:extLst>
          </p:cNvPr>
          <p:cNvSpPr/>
          <p:nvPr/>
        </p:nvSpPr>
        <p:spPr>
          <a:xfrm>
            <a:off x="8106977" y="2195816"/>
            <a:ext cx="3364210" cy="1762872"/>
          </a:xfrm>
          <a:prstGeom prst="rect">
            <a:avLst/>
          </a:prstGeom>
          <a:noFill/>
          <a:ln w="6350">
            <a:gradFill>
              <a:gsLst>
                <a:gs pos="0">
                  <a:schemeClr val="accent1"/>
                </a:gs>
                <a:gs pos="100000">
                  <a:schemeClr val="accent2"/>
                </a:gs>
              </a:gsLst>
              <a:lin ang="5400000" scaled="1"/>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6" name="矩形 35">
            <a:extLst>
              <a:ext uri="{FF2B5EF4-FFF2-40B4-BE49-F238E27FC236}">
                <a16:creationId xmlns="" xmlns:a16="http://schemas.microsoft.com/office/drawing/2014/main" id="{8AD2A412-9C7E-4B09-A5F4-3B376FA6105A}"/>
              </a:ext>
            </a:extLst>
          </p:cNvPr>
          <p:cNvSpPr/>
          <p:nvPr/>
        </p:nvSpPr>
        <p:spPr>
          <a:xfrm>
            <a:off x="720945" y="2195816"/>
            <a:ext cx="3364210" cy="1762872"/>
          </a:xfrm>
          <a:prstGeom prst="rect">
            <a:avLst/>
          </a:prstGeom>
          <a:noFill/>
          <a:ln w="6350">
            <a:gradFill>
              <a:gsLst>
                <a:gs pos="0">
                  <a:schemeClr val="accent1"/>
                </a:gs>
                <a:gs pos="100000">
                  <a:schemeClr val="accent2"/>
                </a:gs>
              </a:gsLst>
              <a:lin ang="5400000" scaled="1"/>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7" name="矩形 36">
            <a:extLst>
              <a:ext uri="{FF2B5EF4-FFF2-40B4-BE49-F238E27FC236}">
                <a16:creationId xmlns="" xmlns:a16="http://schemas.microsoft.com/office/drawing/2014/main" id="{464579EC-063F-4E4C-9564-255E8A26EAB1}"/>
              </a:ext>
            </a:extLst>
          </p:cNvPr>
          <p:cNvSpPr/>
          <p:nvPr/>
        </p:nvSpPr>
        <p:spPr>
          <a:xfrm>
            <a:off x="4413961" y="4284886"/>
            <a:ext cx="3364210" cy="1762872"/>
          </a:xfrm>
          <a:prstGeom prst="rect">
            <a:avLst/>
          </a:prstGeom>
          <a:noFill/>
          <a:ln w="6350">
            <a:gradFill>
              <a:gsLst>
                <a:gs pos="0">
                  <a:schemeClr val="accent1"/>
                </a:gs>
                <a:gs pos="100000">
                  <a:schemeClr val="accent2"/>
                </a:gs>
              </a:gsLst>
              <a:lin ang="5400000" scaled="1"/>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8" name="矩形 37">
            <a:extLst>
              <a:ext uri="{FF2B5EF4-FFF2-40B4-BE49-F238E27FC236}">
                <a16:creationId xmlns="" xmlns:a16="http://schemas.microsoft.com/office/drawing/2014/main" id="{16C3E44D-3BA7-4F3A-BCAA-6BD5A7DD3C21}"/>
              </a:ext>
            </a:extLst>
          </p:cNvPr>
          <p:cNvSpPr/>
          <p:nvPr/>
        </p:nvSpPr>
        <p:spPr>
          <a:xfrm>
            <a:off x="8106977" y="4284886"/>
            <a:ext cx="3364210" cy="1762872"/>
          </a:xfrm>
          <a:prstGeom prst="rect">
            <a:avLst/>
          </a:prstGeom>
          <a:noFill/>
          <a:ln w="6350">
            <a:gradFill>
              <a:gsLst>
                <a:gs pos="0">
                  <a:schemeClr val="accent1"/>
                </a:gs>
                <a:gs pos="100000">
                  <a:schemeClr val="accent2"/>
                </a:gs>
              </a:gsLst>
              <a:lin ang="5400000" scaled="1"/>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9" name="矩形 38">
            <a:extLst>
              <a:ext uri="{FF2B5EF4-FFF2-40B4-BE49-F238E27FC236}">
                <a16:creationId xmlns="" xmlns:a16="http://schemas.microsoft.com/office/drawing/2014/main" id="{E8B6F54D-CF98-4E45-AA76-56A5F50A4966}"/>
              </a:ext>
            </a:extLst>
          </p:cNvPr>
          <p:cNvSpPr/>
          <p:nvPr/>
        </p:nvSpPr>
        <p:spPr>
          <a:xfrm>
            <a:off x="720945" y="4284886"/>
            <a:ext cx="3364210" cy="1762872"/>
          </a:xfrm>
          <a:prstGeom prst="rect">
            <a:avLst/>
          </a:prstGeom>
          <a:noFill/>
          <a:ln w="6350">
            <a:gradFill>
              <a:gsLst>
                <a:gs pos="0">
                  <a:schemeClr val="accent1"/>
                </a:gs>
                <a:gs pos="100000">
                  <a:schemeClr val="accent2"/>
                </a:gs>
              </a:gsLst>
              <a:lin ang="5400000" scaled="1"/>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矩形 39">
            <a:extLst>
              <a:ext uri="{FF2B5EF4-FFF2-40B4-BE49-F238E27FC236}">
                <a16:creationId xmlns="" xmlns:a16="http://schemas.microsoft.com/office/drawing/2014/main" id="{54904407-E7A5-445D-B63F-34820277BFF4}"/>
              </a:ext>
            </a:extLst>
          </p:cNvPr>
          <p:cNvSpPr/>
          <p:nvPr/>
        </p:nvSpPr>
        <p:spPr>
          <a:xfrm>
            <a:off x="-1" y="2195816"/>
            <a:ext cx="395163" cy="1762872"/>
          </a:xfrm>
          <a:prstGeom prst="rect">
            <a:avLst/>
          </a:prstGeom>
          <a:noFill/>
          <a:ln w="3175">
            <a:solidFill>
              <a:schemeClr val="accent3"/>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1" name="矩形 40">
            <a:extLst>
              <a:ext uri="{FF2B5EF4-FFF2-40B4-BE49-F238E27FC236}">
                <a16:creationId xmlns="" xmlns:a16="http://schemas.microsoft.com/office/drawing/2014/main" id="{2B532E5E-BD4B-46AF-A3C1-B320E9340057}"/>
              </a:ext>
            </a:extLst>
          </p:cNvPr>
          <p:cNvSpPr/>
          <p:nvPr/>
        </p:nvSpPr>
        <p:spPr>
          <a:xfrm>
            <a:off x="-1" y="4284886"/>
            <a:ext cx="392139" cy="1762872"/>
          </a:xfrm>
          <a:prstGeom prst="rect">
            <a:avLst/>
          </a:prstGeom>
          <a:noFill/>
          <a:ln w="3175">
            <a:solidFill>
              <a:schemeClr val="accent3"/>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2" name="矩形 41">
            <a:extLst>
              <a:ext uri="{FF2B5EF4-FFF2-40B4-BE49-F238E27FC236}">
                <a16:creationId xmlns="" xmlns:a16="http://schemas.microsoft.com/office/drawing/2014/main" id="{4E0F1B30-6EC6-43EA-9049-5758963A8D62}"/>
              </a:ext>
            </a:extLst>
          </p:cNvPr>
          <p:cNvSpPr/>
          <p:nvPr/>
        </p:nvSpPr>
        <p:spPr>
          <a:xfrm>
            <a:off x="11799993" y="2195816"/>
            <a:ext cx="392007" cy="1762872"/>
          </a:xfrm>
          <a:prstGeom prst="rect">
            <a:avLst/>
          </a:prstGeom>
          <a:noFill/>
          <a:ln w="3175">
            <a:solidFill>
              <a:schemeClr val="accent3"/>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3" name="矩形 42">
            <a:extLst>
              <a:ext uri="{FF2B5EF4-FFF2-40B4-BE49-F238E27FC236}">
                <a16:creationId xmlns="" xmlns:a16="http://schemas.microsoft.com/office/drawing/2014/main" id="{1346D894-2C7E-4478-803F-3560729BA49B}"/>
              </a:ext>
            </a:extLst>
          </p:cNvPr>
          <p:cNvSpPr/>
          <p:nvPr/>
        </p:nvSpPr>
        <p:spPr>
          <a:xfrm>
            <a:off x="11799993" y="4312331"/>
            <a:ext cx="392007" cy="1762872"/>
          </a:xfrm>
          <a:prstGeom prst="rect">
            <a:avLst/>
          </a:prstGeom>
          <a:noFill/>
          <a:ln w="3175">
            <a:solidFill>
              <a:schemeClr val="accent3"/>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Tree>
    <p:extLst>
      <p:ext uri="{BB962C8B-B14F-4D97-AF65-F5344CB8AC3E}">
        <p14:creationId xmlns:p14="http://schemas.microsoft.com/office/powerpoint/2010/main" val="3626056255"/>
      </p:ext>
    </p:extLst>
  </p:cSld>
  <p:clrMapOvr>
    <a:masterClrMapping/>
  </p:clrMapOvr>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0288F8CB-306C-4E89-AE56-445AC5DB4332}"/>
              </a:ext>
            </a:extLst>
          </p:cNvPr>
          <p:cNvSpPr>
            <a:spLocks noGrp="1"/>
          </p:cNvSpPr>
          <p:nvPr>
            <p:ph type="body" sz="quarter" idx="10"/>
          </p:nvPr>
        </p:nvSpPr>
        <p:spPr/>
        <p:txBody>
          <a:bodyPr/>
          <a:lstStyle/>
          <a:p>
            <a:r>
              <a:rPr lang="zh-CN" altLang="en-US" dirty="0"/>
              <a:t>请输入你的标题</a:t>
            </a:r>
          </a:p>
        </p:txBody>
      </p:sp>
      <p:grpSp>
        <p:nvGrpSpPr>
          <p:cNvPr id="3" name="组合 2">
            <a:extLst>
              <a:ext uri="{FF2B5EF4-FFF2-40B4-BE49-F238E27FC236}">
                <a16:creationId xmlns="" xmlns:a16="http://schemas.microsoft.com/office/drawing/2014/main" id="{C2ED92EA-6FCD-407E-BE08-8D2308B56519}"/>
              </a:ext>
            </a:extLst>
          </p:cNvPr>
          <p:cNvGrpSpPr/>
          <p:nvPr/>
        </p:nvGrpSpPr>
        <p:grpSpPr>
          <a:xfrm>
            <a:off x="4214537" y="2697481"/>
            <a:ext cx="3770006" cy="1703948"/>
            <a:chOff x="4429620" y="2794692"/>
            <a:chExt cx="3339840" cy="1509525"/>
          </a:xfrm>
        </p:grpSpPr>
        <p:cxnSp>
          <p:nvCxnSpPr>
            <p:cNvPr id="4" name="直接连接符 3">
              <a:extLst>
                <a:ext uri="{FF2B5EF4-FFF2-40B4-BE49-F238E27FC236}">
                  <a16:creationId xmlns="" xmlns:a16="http://schemas.microsoft.com/office/drawing/2014/main" id="{2037C61C-17D0-4B96-9D61-A4262ABDE1FD}"/>
                </a:ext>
              </a:extLst>
            </p:cNvPr>
            <p:cNvCxnSpPr>
              <a:cxnSpLocks/>
            </p:cNvCxnSpPr>
            <p:nvPr/>
          </p:nvCxnSpPr>
          <p:spPr>
            <a:xfrm>
              <a:off x="4557299" y="2794692"/>
              <a:ext cx="0" cy="1414917"/>
            </a:xfrm>
            <a:prstGeom prst="line">
              <a:avLst/>
            </a:prstGeom>
            <a:ln w="6350">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5" name="梯形 21">
              <a:extLst>
                <a:ext uri="{FF2B5EF4-FFF2-40B4-BE49-F238E27FC236}">
                  <a16:creationId xmlns="" xmlns:a16="http://schemas.microsoft.com/office/drawing/2014/main" id="{46A2C5A7-D829-4E21-85A1-945EDAA652CC}"/>
                </a:ext>
              </a:extLst>
            </p:cNvPr>
            <p:cNvSpPr/>
            <p:nvPr/>
          </p:nvSpPr>
          <p:spPr>
            <a:xfrm>
              <a:off x="4429620" y="2799772"/>
              <a:ext cx="3339840" cy="80067"/>
            </a:xfrm>
            <a:custGeom>
              <a:avLst/>
              <a:gdLst>
                <a:gd name="connsiteX0" fmla="*/ 0 w 4926619"/>
                <a:gd name="connsiteY0" fmla="*/ 79295 h 79295"/>
                <a:gd name="connsiteX1" fmla="*/ 8809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16607 w 4926619"/>
                <a:gd name="connsiteY2" fmla="*/ 381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47087 w 4926619"/>
                <a:gd name="connsiteY2" fmla="*/ 0 h 79295"/>
                <a:gd name="connsiteX3" fmla="*/ 4926619 w 4926619"/>
                <a:gd name="connsiteY3" fmla="*/ 79295 h 79295"/>
                <a:gd name="connsiteX4" fmla="*/ 0 w 4926619"/>
                <a:gd name="connsiteY4" fmla="*/ 79295 h 79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6619" h="79295">
                  <a:moveTo>
                    <a:pt x="0" y="79295"/>
                  </a:moveTo>
                  <a:lnTo>
                    <a:pt x="183342" y="0"/>
                  </a:lnTo>
                  <a:lnTo>
                    <a:pt x="4747087" y="0"/>
                  </a:lnTo>
                  <a:lnTo>
                    <a:pt x="4926619" y="79295"/>
                  </a:lnTo>
                  <a:lnTo>
                    <a:pt x="0" y="79295"/>
                  </a:lnTo>
                  <a:close/>
                </a:path>
              </a:pathLst>
            </a:custGeom>
            <a:solidFill>
              <a:schemeClr val="accent1">
                <a:alpha val="30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 name="矩形 20">
              <a:extLst>
                <a:ext uri="{FF2B5EF4-FFF2-40B4-BE49-F238E27FC236}">
                  <a16:creationId xmlns="" xmlns:a16="http://schemas.microsoft.com/office/drawing/2014/main" id="{11436CE7-6177-4518-8B76-AC19AE13E89A}"/>
                </a:ext>
              </a:extLst>
            </p:cNvPr>
            <p:cNvSpPr/>
            <p:nvPr/>
          </p:nvSpPr>
          <p:spPr>
            <a:xfrm>
              <a:off x="4429620" y="2879839"/>
              <a:ext cx="3339840" cy="1424378"/>
            </a:xfrm>
            <a:custGeom>
              <a:avLst/>
              <a:gdLst>
                <a:gd name="connsiteX0" fmla="*/ 0 w 4926618"/>
                <a:gd name="connsiteY0" fmla="*/ 0 h 1335249"/>
                <a:gd name="connsiteX1" fmla="*/ 4926618 w 4926618"/>
                <a:gd name="connsiteY1" fmla="*/ 0 h 1335249"/>
                <a:gd name="connsiteX2" fmla="*/ 4926618 w 4926618"/>
                <a:gd name="connsiteY2" fmla="*/ 1335249 h 1335249"/>
                <a:gd name="connsiteX3" fmla="*/ 0 w 4926618"/>
                <a:gd name="connsiteY3" fmla="*/ 1335249 h 1335249"/>
                <a:gd name="connsiteX4" fmla="*/ 0 w 4926618"/>
                <a:gd name="connsiteY4" fmla="*/ 0 h 1335249"/>
                <a:gd name="connsiteX0" fmla="*/ 0 w 4926618"/>
                <a:gd name="connsiteY0" fmla="*/ 0 h 1338437"/>
                <a:gd name="connsiteX1" fmla="*/ 4926618 w 4926618"/>
                <a:gd name="connsiteY1" fmla="*/ 0 h 1338437"/>
                <a:gd name="connsiteX2" fmla="*/ 4926618 w 4926618"/>
                <a:gd name="connsiteY2" fmla="*/ 1335249 h 1338437"/>
                <a:gd name="connsiteX3" fmla="*/ 2463309 w 4926618"/>
                <a:gd name="connsiteY3" fmla="*/ 1338437 h 1338437"/>
                <a:gd name="connsiteX4" fmla="*/ 0 w 4926618"/>
                <a:gd name="connsiteY4" fmla="*/ 1335249 h 1338437"/>
                <a:gd name="connsiteX5" fmla="*/ 0 w 4926618"/>
                <a:gd name="connsiteY5" fmla="*/ 0 h 133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6618" h="1338437">
                  <a:moveTo>
                    <a:pt x="0" y="0"/>
                  </a:moveTo>
                  <a:lnTo>
                    <a:pt x="4926618" y="0"/>
                  </a:lnTo>
                  <a:lnTo>
                    <a:pt x="4926618" y="1335249"/>
                  </a:lnTo>
                  <a:lnTo>
                    <a:pt x="2463309" y="1338437"/>
                  </a:lnTo>
                  <a:lnTo>
                    <a:pt x="0" y="1335249"/>
                  </a:lnTo>
                  <a:lnTo>
                    <a:pt x="0" y="0"/>
                  </a:lnTo>
                  <a:close/>
                </a:path>
              </a:pathLst>
            </a:custGeom>
            <a:solidFill>
              <a:schemeClr val="bg1">
                <a:alpha val="50000"/>
              </a:schemeClr>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7" name="直接连接符 6">
              <a:extLst>
                <a:ext uri="{FF2B5EF4-FFF2-40B4-BE49-F238E27FC236}">
                  <a16:creationId xmlns="" xmlns:a16="http://schemas.microsoft.com/office/drawing/2014/main" id="{B8841D8E-6BC4-47DA-95B5-D2B6A9D1E44F}"/>
                </a:ext>
              </a:extLst>
            </p:cNvPr>
            <p:cNvCxnSpPr>
              <a:cxnSpLocks/>
            </p:cNvCxnSpPr>
            <p:nvPr/>
          </p:nvCxnSpPr>
          <p:spPr>
            <a:xfrm>
              <a:off x="7641779" y="2794692"/>
              <a:ext cx="0" cy="1414917"/>
            </a:xfrm>
            <a:prstGeom prst="line">
              <a:avLst/>
            </a:prstGeom>
            <a:ln w="6350">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grpSp>
          <p:nvGrpSpPr>
            <p:cNvPr id="8" name="组合 7">
              <a:extLst>
                <a:ext uri="{FF2B5EF4-FFF2-40B4-BE49-F238E27FC236}">
                  <a16:creationId xmlns="" xmlns:a16="http://schemas.microsoft.com/office/drawing/2014/main" id="{3A8E1444-1D96-431A-AB94-DA9939FCDF39}"/>
                </a:ext>
              </a:extLst>
            </p:cNvPr>
            <p:cNvGrpSpPr/>
            <p:nvPr/>
          </p:nvGrpSpPr>
          <p:grpSpPr>
            <a:xfrm>
              <a:off x="7671948" y="3017812"/>
              <a:ext cx="76623" cy="1183915"/>
              <a:chOff x="8418009" y="2001772"/>
              <a:chExt cx="72000" cy="1112483"/>
            </a:xfrm>
          </p:grpSpPr>
          <p:sp>
            <p:nvSpPr>
              <p:cNvPr id="12" name="椭圆 11">
                <a:extLst>
                  <a:ext uri="{FF2B5EF4-FFF2-40B4-BE49-F238E27FC236}">
                    <a16:creationId xmlns="" xmlns:a16="http://schemas.microsoft.com/office/drawing/2014/main" id="{7AE37BA8-D3B3-48A0-8A44-A7A492BA9BCA}"/>
                  </a:ext>
                </a:extLst>
              </p:cNvPr>
              <p:cNvSpPr/>
              <p:nvPr/>
            </p:nvSpPr>
            <p:spPr>
              <a:xfrm>
                <a:off x="8418009" y="2001772"/>
                <a:ext cx="72000" cy="72000"/>
              </a:xfrm>
              <a:prstGeom prst="ellipse">
                <a:avLst/>
              </a:prstGeom>
              <a:gradFill>
                <a:gsLst>
                  <a:gs pos="0">
                    <a:schemeClr val="accent1"/>
                  </a:gs>
                  <a:gs pos="100000">
                    <a:schemeClr val="accent2"/>
                  </a:gs>
                </a:gsLst>
                <a:lin ang="270000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3" name="椭圆 12">
                <a:extLst>
                  <a:ext uri="{FF2B5EF4-FFF2-40B4-BE49-F238E27FC236}">
                    <a16:creationId xmlns="" xmlns:a16="http://schemas.microsoft.com/office/drawing/2014/main" id="{7F1D3917-4C1C-41B5-9ECC-EEE5AC806442}"/>
                  </a:ext>
                </a:extLst>
              </p:cNvPr>
              <p:cNvSpPr/>
              <p:nvPr/>
            </p:nvSpPr>
            <p:spPr>
              <a:xfrm>
                <a:off x="8418009" y="3042255"/>
                <a:ext cx="72000" cy="72000"/>
              </a:xfrm>
              <a:prstGeom prst="ellipse">
                <a:avLst/>
              </a:prstGeom>
              <a:gradFill>
                <a:gsLst>
                  <a:gs pos="0">
                    <a:schemeClr val="accent1"/>
                  </a:gs>
                  <a:gs pos="100000">
                    <a:schemeClr val="accent2"/>
                  </a:gs>
                </a:gsLst>
                <a:lin ang="270000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9" name="组合 8">
              <a:extLst>
                <a:ext uri="{FF2B5EF4-FFF2-40B4-BE49-F238E27FC236}">
                  <a16:creationId xmlns="" xmlns:a16="http://schemas.microsoft.com/office/drawing/2014/main" id="{6F0A39AB-FDE9-4AB3-ACDE-331CE6609B9B}"/>
                </a:ext>
              </a:extLst>
            </p:cNvPr>
            <p:cNvGrpSpPr/>
            <p:nvPr/>
          </p:nvGrpSpPr>
          <p:grpSpPr>
            <a:xfrm>
              <a:off x="4461709" y="2986763"/>
              <a:ext cx="76623" cy="1183915"/>
              <a:chOff x="8418009" y="2001772"/>
              <a:chExt cx="72000" cy="1112483"/>
            </a:xfrm>
          </p:grpSpPr>
          <p:sp>
            <p:nvSpPr>
              <p:cNvPr id="10" name="椭圆 9">
                <a:extLst>
                  <a:ext uri="{FF2B5EF4-FFF2-40B4-BE49-F238E27FC236}">
                    <a16:creationId xmlns="" xmlns:a16="http://schemas.microsoft.com/office/drawing/2014/main" id="{75EC09E0-2E28-4A8C-829F-DBBD36ED5A01}"/>
                  </a:ext>
                </a:extLst>
              </p:cNvPr>
              <p:cNvSpPr/>
              <p:nvPr/>
            </p:nvSpPr>
            <p:spPr>
              <a:xfrm>
                <a:off x="8418009" y="2001772"/>
                <a:ext cx="72000" cy="72000"/>
              </a:xfrm>
              <a:prstGeom prst="ellipse">
                <a:avLst/>
              </a:prstGeom>
              <a:gradFill>
                <a:gsLst>
                  <a:gs pos="0">
                    <a:schemeClr val="accent1"/>
                  </a:gs>
                  <a:gs pos="100000">
                    <a:schemeClr val="accent2"/>
                  </a:gs>
                </a:gsLst>
                <a:lin ang="270000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1" name="椭圆 10">
                <a:extLst>
                  <a:ext uri="{FF2B5EF4-FFF2-40B4-BE49-F238E27FC236}">
                    <a16:creationId xmlns="" xmlns:a16="http://schemas.microsoft.com/office/drawing/2014/main" id="{A89E5F8C-9B66-4024-B943-1FAE8B10968D}"/>
                  </a:ext>
                </a:extLst>
              </p:cNvPr>
              <p:cNvSpPr/>
              <p:nvPr/>
            </p:nvSpPr>
            <p:spPr>
              <a:xfrm>
                <a:off x="8418009" y="3042255"/>
                <a:ext cx="72000" cy="72000"/>
              </a:xfrm>
              <a:prstGeom prst="ellipse">
                <a:avLst/>
              </a:prstGeom>
              <a:gradFill>
                <a:gsLst>
                  <a:gs pos="0">
                    <a:schemeClr val="accent1"/>
                  </a:gs>
                  <a:gs pos="100000">
                    <a:schemeClr val="accent2"/>
                  </a:gs>
                </a:gsLst>
                <a:lin ang="270000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grpSp>
        <p:nvGrpSpPr>
          <p:cNvPr id="14" name="组合 13">
            <a:extLst>
              <a:ext uri="{FF2B5EF4-FFF2-40B4-BE49-F238E27FC236}">
                <a16:creationId xmlns="" xmlns:a16="http://schemas.microsoft.com/office/drawing/2014/main" id="{989ECC6F-9FB1-4158-A8CD-37271BBECF58}"/>
              </a:ext>
            </a:extLst>
          </p:cNvPr>
          <p:cNvGrpSpPr/>
          <p:nvPr/>
        </p:nvGrpSpPr>
        <p:grpSpPr>
          <a:xfrm>
            <a:off x="5398895" y="5249901"/>
            <a:ext cx="2028287" cy="639962"/>
            <a:chOff x="5398895" y="5249901"/>
            <a:chExt cx="2028287" cy="639962"/>
          </a:xfrm>
        </p:grpSpPr>
        <p:sp>
          <p:nvSpPr>
            <p:cNvPr id="15" name="矩形 14">
              <a:extLst>
                <a:ext uri="{FF2B5EF4-FFF2-40B4-BE49-F238E27FC236}">
                  <a16:creationId xmlns="" xmlns:a16="http://schemas.microsoft.com/office/drawing/2014/main" id="{02C375F1-A19F-452D-9672-E77EA7E4FAD9}"/>
                </a:ext>
              </a:extLst>
            </p:cNvPr>
            <p:cNvSpPr/>
            <p:nvPr/>
          </p:nvSpPr>
          <p:spPr>
            <a:xfrm>
              <a:off x="5398895" y="5249901"/>
              <a:ext cx="2028287" cy="639962"/>
            </a:xfrm>
            <a:prstGeom prst="rect">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6" name="椭圆 15">
              <a:extLst>
                <a:ext uri="{FF2B5EF4-FFF2-40B4-BE49-F238E27FC236}">
                  <a16:creationId xmlns="" xmlns:a16="http://schemas.microsoft.com/office/drawing/2014/main" id="{AFA8A684-A7DA-4408-982B-3CC3138221F7}"/>
                </a:ext>
              </a:extLst>
            </p:cNvPr>
            <p:cNvSpPr/>
            <p:nvPr/>
          </p:nvSpPr>
          <p:spPr>
            <a:xfrm>
              <a:off x="5454887" y="5296916"/>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椭圆 16">
              <a:extLst>
                <a:ext uri="{FF2B5EF4-FFF2-40B4-BE49-F238E27FC236}">
                  <a16:creationId xmlns="" xmlns:a16="http://schemas.microsoft.com/office/drawing/2014/main" id="{69E270C1-4F40-4C24-92D3-7C7CDC55DAB9}"/>
                </a:ext>
              </a:extLst>
            </p:cNvPr>
            <p:cNvSpPr/>
            <p:nvPr/>
          </p:nvSpPr>
          <p:spPr>
            <a:xfrm>
              <a:off x="7357986" y="5296916"/>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8" name="椭圆 17">
              <a:extLst>
                <a:ext uri="{FF2B5EF4-FFF2-40B4-BE49-F238E27FC236}">
                  <a16:creationId xmlns="" xmlns:a16="http://schemas.microsoft.com/office/drawing/2014/main" id="{6DF555A7-8FFC-466B-A15C-090B31A07B4A}"/>
                </a:ext>
              </a:extLst>
            </p:cNvPr>
            <p:cNvSpPr/>
            <p:nvPr/>
          </p:nvSpPr>
          <p:spPr>
            <a:xfrm>
              <a:off x="7357986" y="5809024"/>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椭圆 18">
              <a:extLst>
                <a:ext uri="{FF2B5EF4-FFF2-40B4-BE49-F238E27FC236}">
                  <a16:creationId xmlns="" xmlns:a16="http://schemas.microsoft.com/office/drawing/2014/main" id="{D6E3A1E9-9B13-4A8E-977E-24732019FEF6}"/>
                </a:ext>
              </a:extLst>
            </p:cNvPr>
            <p:cNvSpPr/>
            <p:nvPr/>
          </p:nvSpPr>
          <p:spPr>
            <a:xfrm>
              <a:off x="5454886" y="5809025"/>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a:extLst>
                <a:ext uri="{FF2B5EF4-FFF2-40B4-BE49-F238E27FC236}">
                  <a16:creationId xmlns="" xmlns:a16="http://schemas.microsoft.com/office/drawing/2014/main" id="{0C1776CA-FEF4-4845-B2A7-1626B61128C4}"/>
                </a:ext>
              </a:extLst>
            </p:cNvPr>
            <p:cNvSpPr/>
            <p:nvPr/>
          </p:nvSpPr>
          <p:spPr>
            <a:xfrm>
              <a:off x="5578994" y="5375923"/>
              <a:ext cx="1723549" cy="400110"/>
            </a:xfrm>
            <a:prstGeom prst="rect">
              <a:avLst/>
            </a:prstGeom>
          </p:spPr>
          <p:txBody>
            <a:bodyPr wrap="none">
              <a:spAutoFit/>
            </a:bodyPr>
            <a:lstStyle/>
            <a:p>
              <a:r>
                <a:rPr lang="zh-CN" altLang="en-US" sz="2000" dirty="0"/>
                <a:t>输入你的标题</a:t>
              </a:r>
            </a:p>
          </p:txBody>
        </p:sp>
      </p:grpSp>
      <p:pic>
        <p:nvPicPr>
          <p:cNvPr id="21" name="图片 20">
            <a:extLst>
              <a:ext uri="{FF2B5EF4-FFF2-40B4-BE49-F238E27FC236}">
                <a16:creationId xmlns="" xmlns:a16="http://schemas.microsoft.com/office/drawing/2014/main" id="{D66869D6-5282-46F8-9AD4-662146D63406}"/>
              </a:ext>
            </a:extLst>
          </p:cNvPr>
          <p:cNvPicPr>
            <a:picLocks noChangeAspect="1"/>
          </p:cNvPicPr>
          <p:nvPr/>
        </p:nvPicPr>
        <p:blipFill>
          <a:blip r:embed="rId3" cstate="email">
            <a:alphaModFix amt="40000"/>
            <a:extLst>
              <a:ext uri="{28A0092B-C50C-407E-A947-70E740481C1C}">
                <a14:useLocalDpi xmlns:a14="http://schemas.microsoft.com/office/drawing/2010/main"/>
              </a:ext>
            </a:extLst>
          </a:blip>
          <a:stretch>
            <a:fillRect/>
          </a:stretch>
        </p:blipFill>
        <p:spPr>
          <a:xfrm>
            <a:off x="10316544" y="3696608"/>
            <a:ext cx="1167808" cy="278801"/>
          </a:xfrm>
          <a:prstGeom prst="rect">
            <a:avLst/>
          </a:prstGeom>
        </p:spPr>
      </p:pic>
      <p:pic>
        <p:nvPicPr>
          <p:cNvPr id="22" name="图片 21">
            <a:extLst>
              <a:ext uri="{FF2B5EF4-FFF2-40B4-BE49-F238E27FC236}">
                <a16:creationId xmlns="" xmlns:a16="http://schemas.microsoft.com/office/drawing/2014/main" id="{FB63446E-4862-43A1-A914-476A8E6A5303}"/>
              </a:ext>
            </a:extLst>
          </p:cNvPr>
          <p:cNvPicPr>
            <a:picLocks noChangeAspect="1"/>
          </p:cNvPicPr>
          <p:nvPr/>
        </p:nvPicPr>
        <p:blipFill>
          <a:blip r:embed="rId3" cstate="email">
            <a:alphaModFix amt="60000"/>
            <a:extLst>
              <a:ext uri="{28A0092B-C50C-407E-A947-70E740481C1C}">
                <a14:useLocalDpi xmlns:a14="http://schemas.microsoft.com/office/drawing/2010/main"/>
              </a:ext>
            </a:extLst>
          </a:blip>
          <a:stretch>
            <a:fillRect/>
          </a:stretch>
        </p:blipFill>
        <p:spPr>
          <a:xfrm>
            <a:off x="2461272" y="3827884"/>
            <a:ext cx="1235871" cy="295050"/>
          </a:xfrm>
          <a:prstGeom prst="rect">
            <a:avLst/>
          </a:prstGeom>
        </p:spPr>
      </p:pic>
      <p:pic>
        <p:nvPicPr>
          <p:cNvPr id="23" name="图片 22">
            <a:extLst>
              <a:ext uri="{FF2B5EF4-FFF2-40B4-BE49-F238E27FC236}">
                <a16:creationId xmlns="" xmlns:a16="http://schemas.microsoft.com/office/drawing/2014/main" id="{77839A4A-7466-435C-B0B8-B2407C2D8AE4}"/>
              </a:ext>
            </a:extLst>
          </p:cNvPr>
          <p:cNvPicPr>
            <a:picLocks noChangeAspect="1"/>
          </p:cNvPicPr>
          <p:nvPr/>
        </p:nvPicPr>
        <p:blipFill>
          <a:blip r:embed="rId3" cstate="email">
            <a:alphaModFix amt="30000"/>
            <a:extLst>
              <a:ext uri="{28A0092B-C50C-407E-A947-70E740481C1C}">
                <a14:useLocalDpi xmlns:a14="http://schemas.microsoft.com/office/drawing/2010/main"/>
              </a:ext>
            </a:extLst>
          </a:blip>
          <a:stretch>
            <a:fillRect/>
          </a:stretch>
        </p:blipFill>
        <p:spPr>
          <a:xfrm>
            <a:off x="5062257" y="2161770"/>
            <a:ext cx="996757" cy="237965"/>
          </a:xfrm>
          <a:prstGeom prst="rect">
            <a:avLst/>
          </a:prstGeom>
        </p:spPr>
      </p:pic>
      <p:pic>
        <p:nvPicPr>
          <p:cNvPr id="24" name="图片 23">
            <a:extLst>
              <a:ext uri="{FF2B5EF4-FFF2-40B4-BE49-F238E27FC236}">
                <a16:creationId xmlns="" xmlns:a16="http://schemas.microsoft.com/office/drawing/2014/main" id="{CC1A3430-46EC-4D77-AFA0-47F9862834FA}"/>
              </a:ext>
            </a:extLst>
          </p:cNvPr>
          <p:cNvPicPr>
            <a:picLocks noChangeAspect="1"/>
          </p:cNvPicPr>
          <p:nvPr/>
        </p:nvPicPr>
        <p:blipFill>
          <a:blip r:embed="rId3" cstate="email">
            <a:alphaModFix amt="40000"/>
            <a:extLst>
              <a:ext uri="{28A0092B-C50C-407E-A947-70E740481C1C}">
                <a14:useLocalDpi xmlns:a14="http://schemas.microsoft.com/office/drawing/2010/main"/>
              </a:ext>
            </a:extLst>
          </a:blip>
          <a:stretch>
            <a:fillRect/>
          </a:stretch>
        </p:blipFill>
        <p:spPr>
          <a:xfrm>
            <a:off x="660401" y="3178835"/>
            <a:ext cx="1047862" cy="250165"/>
          </a:xfrm>
          <a:prstGeom prst="rect">
            <a:avLst/>
          </a:prstGeom>
        </p:spPr>
      </p:pic>
      <p:pic>
        <p:nvPicPr>
          <p:cNvPr id="25" name="图片 24">
            <a:extLst>
              <a:ext uri="{FF2B5EF4-FFF2-40B4-BE49-F238E27FC236}">
                <a16:creationId xmlns="" xmlns:a16="http://schemas.microsoft.com/office/drawing/2014/main" id="{45FF3A61-A29D-4A47-A6BA-4CE5DAAC0F6C}"/>
              </a:ext>
            </a:extLst>
          </p:cNvPr>
          <p:cNvPicPr>
            <a:picLocks noChangeAspect="1"/>
          </p:cNvPicPr>
          <p:nvPr/>
        </p:nvPicPr>
        <p:blipFill>
          <a:blip r:embed="rId3" cstate="email">
            <a:alphaModFix amt="30000"/>
            <a:extLst>
              <a:ext uri="{28A0092B-C50C-407E-A947-70E740481C1C}">
                <a14:useLocalDpi xmlns:a14="http://schemas.microsoft.com/office/drawing/2010/main"/>
              </a:ext>
            </a:extLst>
          </a:blip>
          <a:stretch>
            <a:fillRect/>
          </a:stretch>
        </p:blipFill>
        <p:spPr>
          <a:xfrm>
            <a:off x="5424901" y="4785272"/>
            <a:ext cx="996757" cy="237965"/>
          </a:xfrm>
          <a:prstGeom prst="rect">
            <a:avLst/>
          </a:prstGeom>
        </p:spPr>
      </p:pic>
      <p:pic>
        <p:nvPicPr>
          <p:cNvPr id="26" name="图片 25">
            <a:extLst>
              <a:ext uri="{FF2B5EF4-FFF2-40B4-BE49-F238E27FC236}">
                <a16:creationId xmlns="" xmlns:a16="http://schemas.microsoft.com/office/drawing/2014/main" id="{9D0FEE1A-91FC-4DF7-83E5-907DF990D80D}"/>
              </a:ext>
            </a:extLst>
          </p:cNvPr>
          <p:cNvPicPr>
            <a:picLocks noChangeAspect="1"/>
          </p:cNvPicPr>
          <p:nvPr/>
        </p:nvPicPr>
        <p:blipFill>
          <a:blip r:embed="rId3" cstate="email">
            <a:alphaModFix amt="70000"/>
            <a:extLst>
              <a:ext uri="{28A0092B-C50C-407E-A947-70E740481C1C}">
                <a14:useLocalDpi xmlns:a14="http://schemas.microsoft.com/office/drawing/2010/main"/>
              </a:ext>
            </a:extLst>
          </a:blip>
          <a:stretch>
            <a:fillRect/>
          </a:stretch>
        </p:blipFill>
        <p:spPr>
          <a:xfrm>
            <a:off x="8851355" y="2878615"/>
            <a:ext cx="829499" cy="198034"/>
          </a:xfrm>
          <a:prstGeom prst="rect">
            <a:avLst/>
          </a:prstGeom>
        </p:spPr>
      </p:pic>
      <p:grpSp>
        <p:nvGrpSpPr>
          <p:cNvPr id="36" name="组合 35">
            <a:extLst>
              <a:ext uri="{FF2B5EF4-FFF2-40B4-BE49-F238E27FC236}">
                <a16:creationId xmlns="" xmlns:a16="http://schemas.microsoft.com/office/drawing/2014/main" id="{5649B75C-CD04-42ED-8849-A00E1CC0379F}"/>
              </a:ext>
            </a:extLst>
          </p:cNvPr>
          <p:cNvGrpSpPr/>
          <p:nvPr/>
        </p:nvGrpSpPr>
        <p:grpSpPr>
          <a:xfrm>
            <a:off x="5487878" y="1395177"/>
            <a:ext cx="2033453" cy="639962"/>
            <a:chOff x="5723707" y="1304685"/>
            <a:chExt cx="2033453" cy="639962"/>
          </a:xfrm>
        </p:grpSpPr>
        <p:sp>
          <p:nvSpPr>
            <p:cNvPr id="37" name="矩形 36">
              <a:extLst>
                <a:ext uri="{FF2B5EF4-FFF2-40B4-BE49-F238E27FC236}">
                  <a16:creationId xmlns="" xmlns:a16="http://schemas.microsoft.com/office/drawing/2014/main" id="{A39EB0D0-D49D-4685-9FA6-C81E8CC4FD0D}"/>
                </a:ext>
              </a:extLst>
            </p:cNvPr>
            <p:cNvSpPr/>
            <p:nvPr/>
          </p:nvSpPr>
          <p:spPr>
            <a:xfrm>
              <a:off x="5887849" y="1425930"/>
              <a:ext cx="1723549" cy="400110"/>
            </a:xfrm>
            <a:prstGeom prst="rect">
              <a:avLst/>
            </a:prstGeom>
          </p:spPr>
          <p:txBody>
            <a:bodyPr wrap="none">
              <a:spAutoFit/>
            </a:bodyPr>
            <a:lstStyle/>
            <a:p>
              <a:r>
                <a:rPr lang="zh-CN" altLang="en-US" sz="2000" dirty="0"/>
                <a:t>输入你的标题</a:t>
              </a:r>
            </a:p>
          </p:txBody>
        </p:sp>
        <p:grpSp>
          <p:nvGrpSpPr>
            <p:cNvPr id="38" name="组合 37">
              <a:extLst>
                <a:ext uri="{FF2B5EF4-FFF2-40B4-BE49-F238E27FC236}">
                  <a16:creationId xmlns="" xmlns:a16="http://schemas.microsoft.com/office/drawing/2014/main" id="{EEE87744-E6CE-4DFB-B10E-9611C1C714BB}"/>
                </a:ext>
              </a:extLst>
            </p:cNvPr>
            <p:cNvGrpSpPr/>
            <p:nvPr/>
          </p:nvGrpSpPr>
          <p:grpSpPr>
            <a:xfrm>
              <a:off x="5723707" y="1304685"/>
              <a:ext cx="2033453" cy="639962"/>
              <a:chOff x="5723707" y="1304685"/>
              <a:chExt cx="2033453" cy="639962"/>
            </a:xfrm>
          </p:grpSpPr>
          <p:sp>
            <p:nvSpPr>
              <p:cNvPr id="39" name="矩形 38">
                <a:extLst>
                  <a:ext uri="{FF2B5EF4-FFF2-40B4-BE49-F238E27FC236}">
                    <a16:creationId xmlns="" xmlns:a16="http://schemas.microsoft.com/office/drawing/2014/main" id="{69B24C05-CDFA-4988-AC2C-139359A3A936}"/>
                  </a:ext>
                </a:extLst>
              </p:cNvPr>
              <p:cNvSpPr/>
              <p:nvPr/>
            </p:nvSpPr>
            <p:spPr>
              <a:xfrm>
                <a:off x="5723707" y="1304685"/>
                <a:ext cx="2033453" cy="639962"/>
              </a:xfrm>
              <a:prstGeom prst="rect">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椭圆 39">
                <a:extLst>
                  <a:ext uri="{FF2B5EF4-FFF2-40B4-BE49-F238E27FC236}">
                    <a16:creationId xmlns="" xmlns:a16="http://schemas.microsoft.com/office/drawing/2014/main" id="{6B5DE847-2984-4618-AEBC-F7B56C497BB9}"/>
                  </a:ext>
                </a:extLst>
              </p:cNvPr>
              <p:cNvSpPr/>
              <p:nvPr/>
            </p:nvSpPr>
            <p:spPr>
              <a:xfrm>
                <a:off x="5774104" y="1351700"/>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椭圆 40">
                <a:extLst>
                  <a:ext uri="{FF2B5EF4-FFF2-40B4-BE49-F238E27FC236}">
                    <a16:creationId xmlns="" xmlns:a16="http://schemas.microsoft.com/office/drawing/2014/main" id="{BA4314D1-3E18-4EB6-902D-A06CD58E74A8}"/>
                  </a:ext>
                </a:extLst>
              </p:cNvPr>
              <p:cNvSpPr/>
              <p:nvPr/>
            </p:nvSpPr>
            <p:spPr>
              <a:xfrm>
                <a:off x="7677382" y="1351700"/>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椭圆 41">
                <a:extLst>
                  <a:ext uri="{FF2B5EF4-FFF2-40B4-BE49-F238E27FC236}">
                    <a16:creationId xmlns="" xmlns:a16="http://schemas.microsoft.com/office/drawing/2014/main" id="{F0E434CC-793D-4186-BFCC-6EB837157DFD}"/>
                  </a:ext>
                </a:extLst>
              </p:cNvPr>
              <p:cNvSpPr/>
              <p:nvPr/>
            </p:nvSpPr>
            <p:spPr>
              <a:xfrm>
                <a:off x="7677382" y="1863809"/>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3" name="椭圆 42">
                <a:extLst>
                  <a:ext uri="{FF2B5EF4-FFF2-40B4-BE49-F238E27FC236}">
                    <a16:creationId xmlns="" xmlns:a16="http://schemas.microsoft.com/office/drawing/2014/main" id="{C15FD2F4-03E1-468D-867A-E1E8F35C79A9}"/>
                  </a:ext>
                </a:extLst>
              </p:cNvPr>
              <p:cNvSpPr/>
              <p:nvPr/>
            </p:nvSpPr>
            <p:spPr>
              <a:xfrm>
                <a:off x="5774103" y="1863809"/>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44" name="组合 43">
            <a:extLst>
              <a:ext uri="{FF2B5EF4-FFF2-40B4-BE49-F238E27FC236}">
                <a16:creationId xmlns="" xmlns:a16="http://schemas.microsoft.com/office/drawing/2014/main" id="{FCEB8F26-8049-425E-A5B3-3BD03144EC07}"/>
              </a:ext>
            </a:extLst>
          </p:cNvPr>
          <p:cNvGrpSpPr/>
          <p:nvPr/>
        </p:nvGrpSpPr>
        <p:grpSpPr>
          <a:xfrm>
            <a:off x="9474607" y="1608587"/>
            <a:ext cx="2033453" cy="639962"/>
            <a:chOff x="9474607" y="1608587"/>
            <a:chExt cx="2033453" cy="639962"/>
          </a:xfrm>
        </p:grpSpPr>
        <p:sp>
          <p:nvSpPr>
            <p:cNvPr id="45" name="矩形 44">
              <a:extLst>
                <a:ext uri="{FF2B5EF4-FFF2-40B4-BE49-F238E27FC236}">
                  <a16:creationId xmlns="" xmlns:a16="http://schemas.microsoft.com/office/drawing/2014/main" id="{6EF03E48-8E06-41F2-A700-829939103B59}"/>
                </a:ext>
              </a:extLst>
            </p:cNvPr>
            <p:cNvSpPr/>
            <p:nvPr/>
          </p:nvSpPr>
          <p:spPr>
            <a:xfrm>
              <a:off x="9637179" y="1732323"/>
              <a:ext cx="1723549" cy="400110"/>
            </a:xfrm>
            <a:prstGeom prst="rect">
              <a:avLst/>
            </a:prstGeom>
          </p:spPr>
          <p:txBody>
            <a:bodyPr wrap="none">
              <a:spAutoFit/>
            </a:bodyPr>
            <a:lstStyle/>
            <a:p>
              <a:r>
                <a:rPr lang="zh-CN" altLang="en-US" sz="2000" dirty="0"/>
                <a:t>输入你的标题</a:t>
              </a:r>
            </a:p>
          </p:txBody>
        </p:sp>
        <p:grpSp>
          <p:nvGrpSpPr>
            <p:cNvPr id="46" name="组合 45">
              <a:extLst>
                <a:ext uri="{FF2B5EF4-FFF2-40B4-BE49-F238E27FC236}">
                  <a16:creationId xmlns="" xmlns:a16="http://schemas.microsoft.com/office/drawing/2014/main" id="{D99A7AD3-8C72-4F6D-809E-32BBAF9FDF86}"/>
                </a:ext>
              </a:extLst>
            </p:cNvPr>
            <p:cNvGrpSpPr/>
            <p:nvPr/>
          </p:nvGrpSpPr>
          <p:grpSpPr>
            <a:xfrm>
              <a:off x="9474607" y="1608587"/>
              <a:ext cx="2033453" cy="639962"/>
              <a:chOff x="5723707" y="1304685"/>
              <a:chExt cx="2033453" cy="639962"/>
            </a:xfrm>
          </p:grpSpPr>
          <p:sp>
            <p:nvSpPr>
              <p:cNvPr id="47" name="矩形 46">
                <a:extLst>
                  <a:ext uri="{FF2B5EF4-FFF2-40B4-BE49-F238E27FC236}">
                    <a16:creationId xmlns="" xmlns:a16="http://schemas.microsoft.com/office/drawing/2014/main" id="{2CEF60C9-CA5B-42BA-8404-253AF90C07E4}"/>
                  </a:ext>
                </a:extLst>
              </p:cNvPr>
              <p:cNvSpPr/>
              <p:nvPr/>
            </p:nvSpPr>
            <p:spPr>
              <a:xfrm>
                <a:off x="5723707" y="1304685"/>
                <a:ext cx="2033453" cy="639962"/>
              </a:xfrm>
              <a:prstGeom prst="rect">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8" name="椭圆 47">
                <a:extLst>
                  <a:ext uri="{FF2B5EF4-FFF2-40B4-BE49-F238E27FC236}">
                    <a16:creationId xmlns="" xmlns:a16="http://schemas.microsoft.com/office/drawing/2014/main" id="{2D4E8F1B-5AFF-4915-83AC-5478F95B9C5A}"/>
                  </a:ext>
                </a:extLst>
              </p:cNvPr>
              <p:cNvSpPr/>
              <p:nvPr/>
            </p:nvSpPr>
            <p:spPr>
              <a:xfrm>
                <a:off x="5774104" y="1351700"/>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9" name="椭圆 48">
                <a:extLst>
                  <a:ext uri="{FF2B5EF4-FFF2-40B4-BE49-F238E27FC236}">
                    <a16:creationId xmlns="" xmlns:a16="http://schemas.microsoft.com/office/drawing/2014/main" id="{AD5EB68E-28C2-4825-A665-20FFABD161BF}"/>
                  </a:ext>
                </a:extLst>
              </p:cNvPr>
              <p:cNvSpPr/>
              <p:nvPr/>
            </p:nvSpPr>
            <p:spPr>
              <a:xfrm>
                <a:off x="7677382" y="1351700"/>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0" name="椭圆 49">
                <a:extLst>
                  <a:ext uri="{FF2B5EF4-FFF2-40B4-BE49-F238E27FC236}">
                    <a16:creationId xmlns="" xmlns:a16="http://schemas.microsoft.com/office/drawing/2014/main" id="{DE45E5F0-B3F3-49B0-B54C-9BF3748E60F8}"/>
                  </a:ext>
                </a:extLst>
              </p:cNvPr>
              <p:cNvSpPr/>
              <p:nvPr/>
            </p:nvSpPr>
            <p:spPr>
              <a:xfrm>
                <a:off x="7677382" y="1863809"/>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椭圆 50">
                <a:extLst>
                  <a:ext uri="{FF2B5EF4-FFF2-40B4-BE49-F238E27FC236}">
                    <a16:creationId xmlns="" xmlns:a16="http://schemas.microsoft.com/office/drawing/2014/main" id="{835B2439-273C-4D6A-9E22-4704B930BBFF}"/>
                  </a:ext>
                </a:extLst>
              </p:cNvPr>
              <p:cNvSpPr/>
              <p:nvPr/>
            </p:nvSpPr>
            <p:spPr>
              <a:xfrm>
                <a:off x="5774103" y="1863809"/>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52" name="组合 51">
            <a:extLst>
              <a:ext uri="{FF2B5EF4-FFF2-40B4-BE49-F238E27FC236}">
                <a16:creationId xmlns="" xmlns:a16="http://schemas.microsoft.com/office/drawing/2014/main" id="{3BFE77E1-FAF0-4DD5-A956-C701CF7787FE}"/>
              </a:ext>
            </a:extLst>
          </p:cNvPr>
          <p:cNvGrpSpPr/>
          <p:nvPr/>
        </p:nvGrpSpPr>
        <p:grpSpPr>
          <a:xfrm>
            <a:off x="9098961" y="4515768"/>
            <a:ext cx="2033453" cy="639962"/>
            <a:chOff x="10943001" y="4873415"/>
            <a:chExt cx="2033453" cy="639962"/>
          </a:xfrm>
        </p:grpSpPr>
        <p:sp>
          <p:nvSpPr>
            <p:cNvPr id="53" name="矩形 52">
              <a:extLst>
                <a:ext uri="{FF2B5EF4-FFF2-40B4-BE49-F238E27FC236}">
                  <a16:creationId xmlns="" xmlns:a16="http://schemas.microsoft.com/office/drawing/2014/main" id="{58613906-35DB-4538-9696-2D047FF18C4D}"/>
                </a:ext>
              </a:extLst>
            </p:cNvPr>
            <p:cNvSpPr/>
            <p:nvPr/>
          </p:nvSpPr>
          <p:spPr>
            <a:xfrm>
              <a:off x="11110145" y="4999437"/>
              <a:ext cx="1723549" cy="400110"/>
            </a:xfrm>
            <a:prstGeom prst="rect">
              <a:avLst/>
            </a:prstGeom>
          </p:spPr>
          <p:txBody>
            <a:bodyPr wrap="none">
              <a:spAutoFit/>
            </a:bodyPr>
            <a:lstStyle/>
            <a:p>
              <a:r>
                <a:rPr lang="zh-CN" altLang="en-US" sz="2000" dirty="0"/>
                <a:t>输入你的标题</a:t>
              </a:r>
            </a:p>
          </p:txBody>
        </p:sp>
        <p:grpSp>
          <p:nvGrpSpPr>
            <p:cNvPr id="54" name="组合 53">
              <a:extLst>
                <a:ext uri="{FF2B5EF4-FFF2-40B4-BE49-F238E27FC236}">
                  <a16:creationId xmlns="" xmlns:a16="http://schemas.microsoft.com/office/drawing/2014/main" id="{F5797230-86AE-4D2C-B959-C5DE82307A55}"/>
                </a:ext>
              </a:extLst>
            </p:cNvPr>
            <p:cNvGrpSpPr/>
            <p:nvPr/>
          </p:nvGrpSpPr>
          <p:grpSpPr>
            <a:xfrm>
              <a:off x="10943001" y="4873415"/>
              <a:ext cx="2033453" cy="639962"/>
              <a:chOff x="5723707" y="1304685"/>
              <a:chExt cx="2033453" cy="639962"/>
            </a:xfrm>
          </p:grpSpPr>
          <p:sp>
            <p:nvSpPr>
              <p:cNvPr id="55" name="矩形 54">
                <a:extLst>
                  <a:ext uri="{FF2B5EF4-FFF2-40B4-BE49-F238E27FC236}">
                    <a16:creationId xmlns="" xmlns:a16="http://schemas.microsoft.com/office/drawing/2014/main" id="{B0C7F63F-8F86-43EC-9019-0898D1783D52}"/>
                  </a:ext>
                </a:extLst>
              </p:cNvPr>
              <p:cNvSpPr/>
              <p:nvPr/>
            </p:nvSpPr>
            <p:spPr>
              <a:xfrm>
                <a:off x="5723707" y="1304685"/>
                <a:ext cx="2033453" cy="639962"/>
              </a:xfrm>
              <a:prstGeom prst="rect">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6" name="椭圆 55">
                <a:extLst>
                  <a:ext uri="{FF2B5EF4-FFF2-40B4-BE49-F238E27FC236}">
                    <a16:creationId xmlns="" xmlns:a16="http://schemas.microsoft.com/office/drawing/2014/main" id="{5ABBF829-2FEA-4E1A-AEDA-08463455B974}"/>
                  </a:ext>
                </a:extLst>
              </p:cNvPr>
              <p:cNvSpPr/>
              <p:nvPr/>
            </p:nvSpPr>
            <p:spPr>
              <a:xfrm>
                <a:off x="5774104" y="1351700"/>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椭圆 56">
                <a:extLst>
                  <a:ext uri="{FF2B5EF4-FFF2-40B4-BE49-F238E27FC236}">
                    <a16:creationId xmlns="" xmlns:a16="http://schemas.microsoft.com/office/drawing/2014/main" id="{A6ACDB3E-FF7D-4A81-8DA9-1421793BB6C3}"/>
                  </a:ext>
                </a:extLst>
              </p:cNvPr>
              <p:cNvSpPr/>
              <p:nvPr/>
            </p:nvSpPr>
            <p:spPr>
              <a:xfrm>
                <a:off x="7677382" y="1351700"/>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椭圆 57">
                <a:extLst>
                  <a:ext uri="{FF2B5EF4-FFF2-40B4-BE49-F238E27FC236}">
                    <a16:creationId xmlns="" xmlns:a16="http://schemas.microsoft.com/office/drawing/2014/main" id="{6CAE59EE-BA01-4E28-8C0F-8B5E40D64DC5}"/>
                  </a:ext>
                </a:extLst>
              </p:cNvPr>
              <p:cNvSpPr/>
              <p:nvPr/>
            </p:nvSpPr>
            <p:spPr>
              <a:xfrm>
                <a:off x="7677382" y="1863809"/>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椭圆 58">
                <a:extLst>
                  <a:ext uri="{FF2B5EF4-FFF2-40B4-BE49-F238E27FC236}">
                    <a16:creationId xmlns="" xmlns:a16="http://schemas.microsoft.com/office/drawing/2014/main" id="{9ACA7882-6944-4B1E-93A7-5DB0C075A51B}"/>
                  </a:ext>
                </a:extLst>
              </p:cNvPr>
              <p:cNvSpPr/>
              <p:nvPr/>
            </p:nvSpPr>
            <p:spPr>
              <a:xfrm>
                <a:off x="5774103" y="1863809"/>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60" name="组合 59">
            <a:extLst>
              <a:ext uri="{FF2B5EF4-FFF2-40B4-BE49-F238E27FC236}">
                <a16:creationId xmlns="" xmlns:a16="http://schemas.microsoft.com/office/drawing/2014/main" id="{92C94620-EF0E-4599-9523-B5DC4645B5F2}"/>
              </a:ext>
            </a:extLst>
          </p:cNvPr>
          <p:cNvGrpSpPr/>
          <p:nvPr/>
        </p:nvGrpSpPr>
        <p:grpSpPr>
          <a:xfrm>
            <a:off x="1516390" y="4785272"/>
            <a:ext cx="2033453" cy="639962"/>
            <a:chOff x="1284869" y="5108715"/>
            <a:chExt cx="2033453" cy="639962"/>
          </a:xfrm>
        </p:grpSpPr>
        <p:sp>
          <p:nvSpPr>
            <p:cNvPr id="61" name="矩形 60">
              <a:extLst>
                <a:ext uri="{FF2B5EF4-FFF2-40B4-BE49-F238E27FC236}">
                  <a16:creationId xmlns="" xmlns:a16="http://schemas.microsoft.com/office/drawing/2014/main" id="{04D9094F-A2FE-4E26-B8CE-C5592CB6F693}"/>
                </a:ext>
              </a:extLst>
            </p:cNvPr>
            <p:cNvSpPr/>
            <p:nvPr/>
          </p:nvSpPr>
          <p:spPr>
            <a:xfrm>
              <a:off x="1449981" y="5228641"/>
              <a:ext cx="1723549" cy="400110"/>
            </a:xfrm>
            <a:prstGeom prst="rect">
              <a:avLst/>
            </a:prstGeom>
          </p:spPr>
          <p:txBody>
            <a:bodyPr wrap="none">
              <a:spAutoFit/>
            </a:bodyPr>
            <a:lstStyle/>
            <a:p>
              <a:r>
                <a:rPr lang="zh-CN" altLang="en-US" sz="2000" dirty="0"/>
                <a:t>输入你的标题</a:t>
              </a:r>
            </a:p>
          </p:txBody>
        </p:sp>
        <p:grpSp>
          <p:nvGrpSpPr>
            <p:cNvPr id="62" name="组合 61">
              <a:extLst>
                <a:ext uri="{FF2B5EF4-FFF2-40B4-BE49-F238E27FC236}">
                  <a16:creationId xmlns="" xmlns:a16="http://schemas.microsoft.com/office/drawing/2014/main" id="{E4C055DB-292A-4DD2-A302-09C9A4F0F367}"/>
                </a:ext>
              </a:extLst>
            </p:cNvPr>
            <p:cNvGrpSpPr/>
            <p:nvPr/>
          </p:nvGrpSpPr>
          <p:grpSpPr>
            <a:xfrm>
              <a:off x="1284869" y="5108715"/>
              <a:ext cx="2033453" cy="639962"/>
              <a:chOff x="5723707" y="1304685"/>
              <a:chExt cx="2033453" cy="639962"/>
            </a:xfrm>
          </p:grpSpPr>
          <p:sp>
            <p:nvSpPr>
              <p:cNvPr id="63" name="矩形 62">
                <a:extLst>
                  <a:ext uri="{FF2B5EF4-FFF2-40B4-BE49-F238E27FC236}">
                    <a16:creationId xmlns="" xmlns:a16="http://schemas.microsoft.com/office/drawing/2014/main" id="{FD29C014-0435-4074-850D-E239F0EF1908}"/>
                  </a:ext>
                </a:extLst>
              </p:cNvPr>
              <p:cNvSpPr/>
              <p:nvPr/>
            </p:nvSpPr>
            <p:spPr>
              <a:xfrm>
                <a:off x="5723707" y="1304685"/>
                <a:ext cx="2033453" cy="639962"/>
              </a:xfrm>
              <a:prstGeom prst="rect">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4" name="椭圆 63">
                <a:extLst>
                  <a:ext uri="{FF2B5EF4-FFF2-40B4-BE49-F238E27FC236}">
                    <a16:creationId xmlns="" xmlns:a16="http://schemas.microsoft.com/office/drawing/2014/main" id="{F7D2C5C4-83E2-4E71-AD98-909D8155AD62}"/>
                  </a:ext>
                </a:extLst>
              </p:cNvPr>
              <p:cNvSpPr/>
              <p:nvPr/>
            </p:nvSpPr>
            <p:spPr>
              <a:xfrm>
                <a:off x="5774104" y="1351700"/>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椭圆 64">
                <a:extLst>
                  <a:ext uri="{FF2B5EF4-FFF2-40B4-BE49-F238E27FC236}">
                    <a16:creationId xmlns="" xmlns:a16="http://schemas.microsoft.com/office/drawing/2014/main" id="{45B20A2C-3AED-4AFA-B49C-4B2795A657C2}"/>
                  </a:ext>
                </a:extLst>
              </p:cNvPr>
              <p:cNvSpPr/>
              <p:nvPr/>
            </p:nvSpPr>
            <p:spPr>
              <a:xfrm>
                <a:off x="7677382" y="1351700"/>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a:extLst>
                  <a:ext uri="{FF2B5EF4-FFF2-40B4-BE49-F238E27FC236}">
                    <a16:creationId xmlns="" xmlns:a16="http://schemas.microsoft.com/office/drawing/2014/main" id="{82E7007C-26B0-4FBF-A042-2E44A1E931D6}"/>
                  </a:ext>
                </a:extLst>
              </p:cNvPr>
              <p:cNvSpPr/>
              <p:nvPr/>
            </p:nvSpPr>
            <p:spPr>
              <a:xfrm>
                <a:off x="7677382" y="1863809"/>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a:extLst>
                  <a:ext uri="{FF2B5EF4-FFF2-40B4-BE49-F238E27FC236}">
                    <a16:creationId xmlns="" xmlns:a16="http://schemas.microsoft.com/office/drawing/2014/main" id="{BFA28D94-3417-4666-9B04-236021FBED8D}"/>
                  </a:ext>
                </a:extLst>
              </p:cNvPr>
              <p:cNvSpPr/>
              <p:nvPr/>
            </p:nvSpPr>
            <p:spPr>
              <a:xfrm>
                <a:off x="5774103" y="1863809"/>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grpSp>
        <p:nvGrpSpPr>
          <p:cNvPr id="68" name="组合 67">
            <a:extLst>
              <a:ext uri="{FF2B5EF4-FFF2-40B4-BE49-F238E27FC236}">
                <a16:creationId xmlns="" xmlns:a16="http://schemas.microsoft.com/office/drawing/2014/main" id="{39EC67DA-91EB-4600-B3B3-F4E21D096D34}"/>
              </a:ext>
            </a:extLst>
          </p:cNvPr>
          <p:cNvGrpSpPr/>
          <p:nvPr/>
        </p:nvGrpSpPr>
        <p:grpSpPr>
          <a:xfrm>
            <a:off x="1372693" y="1861840"/>
            <a:ext cx="2033453" cy="639962"/>
            <a:chOff x="1488529" y="1595232"/>
            <a:chExt cx="2033453" cy="639962"/>
          </a:xfrm>
        </p:grpSpPr>
        <p:sp>
          <p:nvSpPr>
            <p:cNvPr id="69" name="矩形 68">
              <a:extLst>
                <a:ext uri="{FF2B5EF4-FFF2-40B4-BE49-F238E27FC236}">
                  <a16:creationId xmlns="" xmlns:a16="http://schemas.microsoft.com/office/drawing/2014/main" id="{887261E0-59DE-4BF7-9DAA-488013B67BFF}"/>
                </a:ext>
              </a:extLst>
            </p:cNvPr>
            <p:cNvSpPr/>
            <p:nvPr/>
          </p:nvSpPr>
          <p:spPr>
            <a:xfrm>
              <a:off x="1681302" y="1715158"/>
              <a:ext cx="1723549" cy="400110"/>
            </a:xfrm>
            <a:prstGeom prst="rect">
              <a:avLst/>
            </a:prstGeom>
          </p:spPr>
          <p:txBody>
            <a:bodyPr wrap="none">
              <a:spAutoFit/>
            </a:bodyPr>
            <a:lstStyle/>
            <a:p>
              <a:r>
                <a:rPr lang="zh-CN" altLang="en-US" sz="2000" dirty="0"/>
                <a:t>输入你的标题</a:t>
              </a:r>
            </a:p>
          </p:txBody>
        </p:sp>
        <p:grpSp>
          <p:nvGrpSpPr>
            <p:cNvPr id="70" name="组合 69">
              <a:extLst>
                <a:ext uri="{FF2B5EF4-FFF2-40B4-BE49-F238E27FC236}">
                  <a16:creationId xmlns="" xmlns:a16="http://schemas.microsoft.com/office/drawing/2014/main" id="{2A046B66-B1AA-469B-BC77-4E6FC7F6BEB8}"/>
                </a:ext>
              </a:extLst>
            </p:cNvPr>
            <p:cNvGrpSpPr/>
            <p:nvPr/>
          </p:nvGrpSpPr>
          <p:grpSpPr>
            <a:xfrm>
              <a:off x="1488529" y="1595232"/>
              <a:ext cx="2033453" cy="639962"/>
              <a:chOff x="5723707" y="1304685"/>
              <a:chExt cx="2033453" cy="639962"/>
            </a:xfrm>
          </p:grpSpPr>
          <p:sp>
            <p:nvSpPr>
              <p:cNvPr id="71" name="矩形 70">
                <a:extLst>
                  <a:ext uri="{FF2B5EF4-FFF2-40B4-BE49-F238E27FC236}">
                    <a16:creationId xmlns="" xmlns:a16="http://schemas.microsoft.com/office/drawing/2014/main" id="{7B71DBBF-AABA-485D-8586-9397C8FF8617}"/>
                  </a:ext>
                </a:extLst>
              </p:cNvPr>
              <p:cNvSpPr/>
              <p:nvPr/>
            </p:nvSpPr>
            <p:spPr>
              <a:xfrm>
                <a:off x="5723707" y="1304685"/>
                <a:ext cx="2033453" cy="639962"/>
              </a:xfrm>
              <a:prstGeom prst="rect">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椭圆 71">
                <a:extLst>
                  <a:ext uri="{FF2B5EF4-FFF2-40B4-BE49-F238E27FC236}">
                    <a16:creationId xmlns="" xmlns:a16="http://schemas.microsoft.com/office/drawing/2014/main" id="{9F28E114-EEA2-46C8-99F0-BDA92FC49F3B}"/>
                  </a:ext>
                </a:extLst>
              </p:cNvPr>
              <p:cNvSpPr/>
              <p:nvPr/>
            </p:nvSpPr>
            <p:spPr>
              <a:xfrm>
                <a:off x="5774104" y="1351700"/>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3" name="椭圆 72">
                <a:extLst>
                  <a:ext uri="{FF2B5EF4-FFF2-40B4-BE49-F238E27FC236}">
                    <a16:creationId xmlns="" xmlns:a16="http://schemas.microsoft.com/office/drawing/2014/main" id="{F5CA3891-6E92-4F0B-BB00-9A1A64232CDB}"/>
                  </a:ext>
                </a:extLst>
              </p:cNvPr>
              <p:cNvSpPr/>
              <p:nvPr/>
            </p:nvSpPr>
            <p:spPr>
              <a:xfrm>
                <a:off x="7677382" y="1351700"/>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4" name="椭圆 73">
                <a:extLst>
                  <a:ext uri="{FF2B5EF4-FFF2-40B4-BE49-F238E27FC236}">
                    <a16:creationId xmlns="" xmlns:a16="http://schemas.microsoft.com/office/drawing/2014/main" id="{02717FB3-DB37-43A1-A999-8A1A01FE11B7}"/>
                  </a:ext>
                </a:extLst>
              </p:cNvPr>
              <p:cNvSpPr/>
              <p:nvPr/>
            </p:nvSpPr>
            <p:spPr>
              <a:xfrm>
                <a:off x="7677382" y="1863809"/>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5" name="椭圆 74">
                <a:extLst>
                  <a:ext uri="{FF2B5EF4-FFF2-40B4-BE49-F238E27FC236}">
                    <a16:creationId xmlns="" xmlns:a16="http://schemas.microsoft.com/office/drawing/2014/main" id="{72C5DE3B-29BA-409F-A828-C07068D294F0}"/>
                  </a:ext>
                </a:extLst>
              </p:cNvPr>
              <p:cNvSpPr/>
              <p:nvPr/>
            </p:nvSpPr>
            <p:spPr>
              <a:xfrm>
                <a:off x="5774103" y="1863809"/>
                <a:ext cx="28221" cy="28221"/>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76" name="文本框 75">
            <a:extLst>
              <a:ext uri="{FF2B5EF4-FFF2-40B4-BE49-F238E27FC236}">
                <a16:creationId xmlns="" xmlns:a16="http://schemas.microsoft.com/office/drawing/2014/main" id="{E8DEB5C8-EB2B-4A6B-91A1-D2C579C53A90}"/>
              </a:ext>
            </a:extLst>
          </p:cNvPr>
          <p:cNvSpPr txBox="1"/>
          <p:nvPr/>
        </p:nvSpPr>
        <p:spPr>
          <a:xfrm>
            <a:off x="4976428" y="3041537"/>
            <a:ext cx="2239144" cy="1077218"/>
          </a:xfrm>
          <a:prstGeom prst="rect">
            <a:avLst/>
          </a:prstGeom>
          <a:noFill/>
        </p:spPr>
        <p:txBody>
          <a:bodyPr wrap="square" rtlCol="0">
            <a:spAutoFit/>
          </a:bodyPr>
          <a:lstStyle/>
          <a:p>
            <a:pPr algn="ctr"/>
            <a:r>
              <a:rPr lang="zh-CN" altLang="en-US" sz="3200" b="1" dirty="0"/>
              <a:t>在这里输入</a:t>
            </a:r>
            <a:endParaRPr lang="en-US" altLang="zh-CN" sz="3200" b="1" dirty="0"/>
          </a:p>
          <a:p>
            <a:pPr algn="ctr"/>
            <a:r>
              <a:rPr lang="zh-CN" altLang="en-US" sz="3200" b="1" dirty="0"/>
              <a:t>你们的口号</a:t>
            </a:r>
          </a:p>
        </p:txBody>
      </p:sp>
    </p:spTree>
    <p:extLst>
      <p:ext uri="{BB962C8B-B14F-4D97-AF65-F5344CB8AC3E}">
        <p14:creationId xmlns:p14="http://schemas.microsoft.com/office/powerpoint/2010/main" val="4213504940"/>
      </p:ext>
    </p:extLst>
  </p:cSld>
  <p:clrMapOvr>
    <a:masterClrMapping/>
  </p:clrMapOvr>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4381D673-8522-48FA-AF8D-8FC2F69A20EE}"/>
              </a:ext>
            </a:extLst>
          </p:cNvPr>
          <p:cNvSpPr>
            <a:spLocks noGrp="1"/>
          </p:cNvSpPr>
          <p:nvPr>
            <p:ph type="body" sz="quarter" idx="10"/>
          </p:nvPr>
        </p:nvSpPr>
        <p:spPr/>
        <p:txBody>
          <a:bodyPr/>
          <a:lstStyle/>
          <a:p>
            <a:r>
              <a:rPr lang="zh-CN" altLang="en-US" dirty="0"/>
              <a:t>四川大学活动展示通用</a:t>
            </a:r>
            <a:r>
              <a:rPr lang="en-US" altLang="zh-CN" dirty="0"/>
              <a:t>PPT</a:t>
            </a:r>
            <a:r>
              <a:rPr lang="zh-CN" altLang="en-US" dirty="0"/>
              <a:t>模板</a:t>
            </a:r>
          </a:p>
        </p:txBody>
      </p:sp>
      <p:sp>
        <p:nvSpPr>
          <p:cNvPr id="3" name="文本占位符 2">
            <a:extLst>
              <a:ext uri="{FF2B5EF4-FFF2-40B4-BE49-F238E27FC236}">
                <a16:creationId xmlns="" xmlns:a16="http://schemas.microsoft.com/office/drawing/2014/main" id="{590119B3-BEE6-4B06-A4F4-2B9A58FEF9C6}"/>
              </a:ext>
            </a:extLst>
          </p:cNvPr>
          <p:cNvSpPr>
            <a:spLocks noGrp="1"/>
          </p:cNvSpPr>
          <p:nvPr>
            <p:ph type="body" sz="quarter" idx="11"/>
          </p:nvPr>
        </p:nvSpPr>
        <p:spPr>
          <a:xfrm>
            <a:off x="2118166" y="2691492"/>
            <a:ext cx="7963383" cy="329500"/>
          </a:xfrm>
        </p:spPr>
        <p:txBody>
          <a:bodyPr/>
          <a:lstStyle/>
          <a:p>
            <a:r>
              <a:rPr lang="en-US" altLang="zh-CN" dirty="0"/>
              <a:t>PPT Template for Sichuan University Activities show</a:t>
            </a:r>
          </a:p>
        </p:txBody>
      </p:sp>
      <p:sp>
        <p:nvSpPr>
          <p:cNvPr id="5" name="椭圆 4">
            <a:extLst>
              <a:ext uri="{FF2B5EF4-FFF2-40B4-BE49-F238E27FC236}">
                <a16:creationId xmlns="" xmlns:a16="http://schemas.microsoft.com/office/drawing/2014/main" id="{6B144D0F-6FB8-48E8-8479-8CF51015AE6F}"/>
              </a:ext>
            </a:extLst>
          </p:cNvPr>
          <p:cNvSpPr/>
          <p:nvPr/>
        </p:nvSpPr>
        <p:spPr>
          <a:xfrm>
            <a:off x="1556044" y="4752837"/>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a:extLst>
              <a:ext uri="{FF2B5EF4-FFF2-40B4-BE49-F238E27FC236}">
                <a16:creationId xmlns="" xmlns:a16="http://schemas.microsoft.com/office/drawing/2014/main" id="{0C86E7E9-D6A4-4076-A13F-F2E1DBC46F48}"/>
              </a:ext>
            </a:extLst>
          </p:cNvPr>
          <p:cNvSpPr/>
          <p:nvPr/>
        </p:nvSpPr>
        <p:spPr>
          <a:xfrm>
            <a:off x="1534715" y="4731508"/>
            <a:ext cx="96658" cy="96658"/>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a:extLst>
              <a:ext uri="{FF2B5EF4-FFF2-40B4-BE49-F238E27FC236}">
                <a16:creationId xmlns="" xmlns:a16="http://schemas.microsoft.com/office/drawing/2014/main" id="{FE17B866-93D4-4605-BC53-C674D38733D0}"/>
              </a:ext>
            </a:extLst>
          </p:cNvPr>
          <p:cNvSpPr/>
          <p:nvPr/>
        </p:nvSpPr>
        <p:spPr>
          <a:xfrm>
            <a:off x="2784257" y="4402804"/>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a:extLst>
              <a:ext uri="{FF2B5EF4-FFF2-40B4-BE49-F238E27FC236}">
                <a16:creationId xmlns="" xmlns:a16="http://schemas.microsoft.com/office/drawing/2014/main" id="{1CD05F50-6C19-4C1A-9B8B-7CF3B2DB84EC}"/>
              </a:ext>
            </a:extLst>
          </p:cNvPr>
          <p:cNvSpPr/>
          <p:nvPr/>
        </p:nvSpPr>
        <p:spPr>
          <a:xfrm>
            <a:off x="2762928" y="4381475"/>
            <a:ext cx="96658" cy="96658"/>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a:extLst>
              <a:ext uri="{FF2B5EF4-FFF2-40B4-BE49-F238E27FC236}">
                <a16:creationId xmlns="" xmlns:a16="http://schemas.microsoft.com/office/drawing/2014/main" id="{0357A616-8453-4257-AA62-54F8C8009C5C}"/>
              </a:ext>
            </a:extLst>
          </p:cNvPr>
          <p:cNvSpPr/>
          <p:nvPr/>
        </p:nvSpPr>
        <p:spPr>
          <a:xfrm>
            <a:off x="9073619" y="4301312"/>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 xmlns:a16="http://schemas.microsoft.com/office/drawing/2014/main" id="{339BFA16-46E8-40D7-AD98-3F26F202888E}"/>
              </a:ext>
            </a:extLst>
          </p:cNvPr>
          <p:cNvSpPr/>
          <p:nvPr/>
        </p:nvSpPr>
        <p:spPr>
          <a:xfrm>
            <a:off x="9052290" y="4279983"/>
            <a:ext cx="96658" cy="96658"/>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a:extLst>
              <a:ext uri="{FF2B5EF4-FFF2-40B4-BE49-F238E27FC236}">
                <a16:creationId xmlns="" xmlns:a16="http://schemas.microsoft.com/office/drawing/2014/main" id="{034FDAE7-42CE-411A-AE23-C7FB63D308F0}"/>
              </a:ext>
            </a:extLst>
          </p:cNvPr>
          <p:cNvSpPr/>
          <p:nvPr/>
        </p:nvSpPr>
        <p:spPr>
          <a:xfrm>
            <a:off x="11008916" y="4210218"/>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a:extLst>
              <a:ext uri="{FF2B5EF4-FFF2-40B4-BE49-F238E27FC236}">
                <a16:creationId xmlns="" xmlns:a16="http://schemas.microsoft.com/office/drawing/2014/main" id="{BCDBE2D6-FC4F-40C1-8052-9801DAB032CA}"/>
              </a:ext>
            </a:extLst>
          </p:cNvPr>
          <p:cNvSpPr/>
          <p:nvPr/>
        </p:nvSpPr>
        <p:spPr>
          <a:xfrm>
            <a:off x="10987587" y="4188889"/>
            <a:ext cx="96658" cy="96658"/>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a:extLst>
              <a:ext uri="{FF2B5EF4-FFF2-40B4-BE49-F238E27FC236}">
                <a16:creationId xmlns="" xmlns:a16="http://schemas.microsoft.com/office/drawing/2014/main" id="{A46F07EB-16A2-4A5F-892E-2734EE2B6CFB}"/>
              </a:ext>
            </a:extLst>
          </p:cNvPr>
          <p:cNvSpPr/>
          <p:nvPr/>
        </p:nvSpPr>
        <p:spPr>
          <a:xfrm>
            <a:off x="7560086" y="4759551"/>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椭圆 13">
            <a:extLst>
              <a:ext uri="{FF2B5EF4-FFF2-40B4-BE49-F238E27FC236}">
                <a16:creationId xmlns="" xmlns:a16="http://schemas.microsoft.com/office/drawing/2014/main" id="{CD933114-7EFA-4642-AF76-774D8235160F}"/>
              </a:ext>
            </a:extLst>
          </p:cNvPr>
          <p:cNvSpPr/>
          <p:nvPr/>
        </p:nvSpPr>
        <p:spPr>
          <a:xfrm>
            <a:off x="7538757" y="4738222"/>
            <a:ext cx="96658" cy="96658"/>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5" name="文本框 14">
            <a:extLst>
              <a:ext uri="{FF2B5EF4-FFF2-40B4-BE49-F238E27FC236}">
                <a16:creationId xmlns="" xmlns:a16="http://schemas.microsoft.com/office/drawing/2014/main" id="{7EE05515-3197-4399-8C48-E37161025FA6}"/>
              </a:ext>
            </a:extLst>
          </p:cNvPr>
          <p:cNvSpPr txBox="1"/>
          <p:nvPr/>
        </p:nvSpPr>
        <p:spPr>
          <a:xfrm>
            <a:off x="1143708" y="4896023"/>
            <a:ext cx="891251" cy="276999"/>
          </a:xfrm>
          <a:prstGeom prst="rect">
            <a:avLst/>
          </a:prstGeom>
          <a:noFill/>
        </p:spPr>
        <p:txBody>
          <a:bodyPr wrap="square" rtlCol="0">
            <a:spAutoFit/>
          </a:bodyPr>
          <a:lstStyle/>
          <a:p>
            <a:pPr algn="ctr"/>
            <a:r>
              <a:rPr lang="zh-CN" altLang="en-US" sz="1200" dirty="0">
                <a:solidFill>
                  <a:schemeClr val="tx1">
                    <a:lumMod val="75000"/>
                    <a:lumOff val="25000"/>
                  </a:schemeClr>
                </a:solidFill>
                <a:latin typeface="+mn-ea"/>
              </a:rPr>
              <a:t>关键词</a:t>
            </a:r>
          </a:p>
        </p:txBody>
      </p:sp>
      <p:sp>
        <p:nvSpPr>
          <p:cNvPr id="16" name="文本框 15">
            <a:extLst>
              <a:ext uri="{FF2B5EF4-FFF2-40B4-BE49-F238E27FC236}">
                <a16:creationId xmlns="" xmlns:a16="http://schemas.microsoft.com/office/drawing/2014/main" id="{1D0ADA9E-44C8-434D-9D9A-F81B4F814DE2}"/>
              </a:ext>
            </a:extLst>
          </p:cNvPr>
          <p:cNvSpPr txBox="1"/>
          <p:nvPr/>
        </p:nvSpPr>
        <p:spPr>
          <a:xfrm>
            <a:off x="2364493" y="4107588"/>
            <a:ext cx="891251" cy="276999"/>
          </a:xfrm>
          <a:prstGeom prst="rect">
            <a:avLst/>
          </a:prstGeom>
          <a:noFill/>
        </p:spPr>
        <p:txBody>
          <a:bodyPr wrap="square" rtlCol="0">
            <a:spAutoFit/>
          </a:bodyPr>
          <a:lstStyle/>
          <a:p>
            <a:pPr algn="ctr"/>
            <a:r>
              <a:rPr lang="zh-CN" altLang="en-US" sz="1200" dirty="0">
                <a:solidFill>
                  <a:schemeClr val="tx1">
                    <a:lumMod val="75000"/>
                    <a:lumOff val="25000"/>
                  </a:schemeClr>
                </a:solidFill>
                <a:latin typeface="+mn-ea"/>
              </a:rPr>
              <a:t>关键词</a:t>
            </a:r>
          </a:p>
        </p:txBody>
      </p:sp>
      <p:sp>
        <p:nvSpPr>
          <p:cNvPr id="17" name="文本框 16">
            <a:extLst>
              <a:ext uri="{FF2B5EF4-FFF2-40B4-BE49-F238E27FC236}">
                <a16:creationId xmlns="" xmlns:a16="http://schemas.microsoft.com/office/drawing/2014/main" id="{BC49D3FB-2A1F-41FF-85F3-523C85F5CD40}"/>
              </a:ext>
            </a:extLst>
          </p:cNvPr>
          <p:cNvSpPr txBox="1"/>
          <p:nvPr/>
        </p:nvSpPr>
        <p:spPr>
          <a:xfrm>
            <a:off x="7141460" y="4870750"/>
            <a:ext cx="891251" cy="276999"/>
          </a:xfrm>
          <a:prstGeom prst="rect">
            <a:avLst/>
          </a:prstGeom>
          <a:noFill/>
        </p:spPr>
        <p:txBody>
          <a:bodyPr wrap="square" rtlCol="0">
            <a:spAutoFit/>
          </a:bodyPr>
          <a:lstStyle/>
          <a:p>
            <a:pPr algn="ctr"/>
            <a:r>
              <a:rPr lang="zh-CN" altLang="en-US" sz="1200" dirty="0">
                <a:solidFill>
                  <a:schemeClr val="tx1">
                    <a:lumMod val="75000"/>
                    <a:lumOff val="25000"/>
                  </a:schemeClr>
                </a:solidFill>
                <a:latin typeface="+mn-ea"/>
              </a:rPr>
              <a:t>关键词</a:t>
            </a:r>
          </a:p>
        </p:txBody>
      </p:sp>
      <p:sp>
        <p:nvSpPr>
          <p:cNvPr id="18" name="文本框 17">
            <a:extLst>
              <a:ext uri="{FF2B5EF4-FFF2-40B4-BE49-F238E27FC236}">
                <a16:creationId xmlns="" xmlns:a16="http://schemas.microsoft.com/office/drawing/2014/main" id="{9FF81C54-E43A-4F03-9C5A-C82FE6470500}"/>
              </a:ext>
            </a:extLst>
          </p:cNvPr>
          <p:cNvSpPr txBox="1"/>
          <p:nvPr/>
        </p:nvSpPr>
        <p:spPr>
          <a:xfrm>
            <a:off x="8662487" y="4372705"/>
            <a:ext cx="891251" cy="276999"/>
          </a:xfrm>
          <a:prstGeom prst="rect">
            <a:avLst/>
          </a:prstGeom>
          <a:noFill/>
        </p:spPr>
        <p:txBody>
          <a:bodyPr wrap="square" rtlCol="0">
            <a:spAutoFit/>
          </a:bodyPr>
          <a:lstStyle/>
          <a:p>
            <a:pPr algn="ctr"/>
            <a:r>
              <a:rPr lang="zh-CN" altLang="en-US" sz="1200" dirty="0">
                <a:solidFill>
                  <a:schemeClr val="tx1">
                    <a:lumMod val="75000"/>
                    <a:lumOff val="25000"/>
                  </a:schemeClr>
                </a:solidFill>
                <a:latin typeface="+mn-ea"/>
              </a:rPr>
              <a:t>关键词</a:t>
            </a:r>
          </a:p>
        </p:txBody>
      </p:sp>
      <p:sp>
        <p:nvSpPr>
          <p:cNvPr id="19" name="文本框 18">
            <a:extLst>
              <a:ext uri="{FF2B5EF4-FFF2-40B4-BE49-F238E27FC236}">
                <a16:creationId xmlns="" xmlns:a16="http://schemas.microsoft.com/office/drawing/2014/main" id="{2678EA03-A1F6-4E2B-BEB1-012A7E308595}"/>
              </a:ext>
            </a:extLst>
          </p:cNvPr>
          <p:cNvSpPr txBox="1"/>
          <p:nvPr/>
        </p:nvSpPr>
        <p:spPr>
          <a:xfrm>
            <a:off x="10590290" y="4326673"/>
            <a:ext cx="891251" cy="276999"/>
          </a:xfrm>
          <a:prstGeom prst="rect">
            <a:avLst/>
          </a:prstGeom>
          <a:noFill/>
        </p:spPr>
        <p:txBody>
          <a:bodyPr wrap="square" rtlCol="0">
            <a:spAutoFit/>
          </a:bodyPr>
          <a:lstStyle/>
          <a:p>
            <a:pPr algn="ctr"/>
            <a:r>
              <a:rPr lang="zh-CN" altLang="en-US" sz="1200" dirty="0">
                <a:solidFill>
                  <a:schemeClr val="tx1">
                    <a:lumMod val="75000"/>
                    <a:lumOff val="25000"/>
                  </a:schemeClr>
                </a:solidFill>
                <a:latin typeface="+mn-ea"/>
              </a:rPr>
              <a:t>关键词</a:t>
            </a:r>
          </a:p>
        </p:txBody>
      </p:sp>
      <p:sp>
        <p:nvSpPr>
          <p:cNvPr id="20" name="矩形 19">
            <a:extLst>
              <a:ext uri="{FF2B5EF4-FFF2-40B4-BE49-F238E27FC236}">
                <a16:creationId xmlns="" xmlns:a16="http://schemas.microsoft.com/office/drawing/2014/main" id="{0295E281-3104-48E4-BA2D-92BD9891F5F5}"/>
              </a:ext>
            </a:extLst>
          </p:cNvPr>
          <p:cNvSpPr/>
          <p:nvPr/>
        </p:nvSpPr>
        <p:spPr>
          <a:xfrm>
            <a:off x="1093127" y="6264442"/>
            <a:ext cx="10005747" cy="375296"/>
          </a:xfrm>
          <a:prstGeom prst="rect">
            <a:avLst/>
          </a:prstGeom>
          <a:noFill/>
        </p:spPr>
        <p:txBody>
          <a:bodyPr wrap="square" rtlCol="0">
            <a:spAutoFit/>
          </a:bodyPr>
          <a:lstStyle/>
          <a:p>
            <a:pPr algn="ctr">
              <a:lnSpc>
                <a:spcPct val="120000"/>
              </a:lnSpc>
            </a:pPr>
            <a:r>
              <a:rPr lang="zh-CN" altLang="en-US" sz="800" spc="120" dirty="0">
                <a:solidFill>
                  <a:schemeClr val="tx1">
                    <a:lumMod val="65000"/>
                    <a:lumOff val="35000"/>
                  </a:schemeClr>
                </a:solidFill>
                <a:latin typeface="+mn-ea"/>
              </a:rPr>
              <a:t>在这里输入社团组织相关信息或者活动比赛相关介绍在这里输入社团组织相关信息或者活动比赛相关介绍在这里输入社团组织相关信息或者活动比赛相关介绍在这里输入社团组织相关信息或者活动比赛相关介绍在这里输入社团组织相关信息或者活动比赛相关介绍在这里输入社团组织相关信息或者活动比赛相关介绍</a:t>
            </a:r>
          </a:p>
        </p:txBody>
      </p:sp>
      <p:sp>
        <p:nvSpPr>
          <p:cNvPr id="21" name="文本框 20">
            <a:extLst>
              <a:ext uri="{FF2B5EF4-FFF2-40B4-BE49-F238E27FC236}">
                <a16:creationId xmlns="" xmlns:a16="http://schemas.microsoft.com/office/drawing/2014/main" id="{CA950D50-B549-4650-9BE6-7903552BDA9F}"/>
              </a:ext>
            </a:extLst>
          </p:cNvPr>
          <p:cNvSpPr txBox="1"/>
          <p:nvPr/>
        </p:nvSpPr>
        <p:spPr>
          <a:xfrm>
            <a:off x="4882149" y="4291560"/>
            <a:ext cx="2427703" cy="307777"/>
          </a:xfrm>
          <a:prstGeom prst="rect">
            <a:avLst/>
          </a:prstGeom>
          <a:noFill/>
        </p:spPr>
        <p:txBody>
          <a:bodyPr wrap="square" rtlCol="0">
            <a:spAutoFit/>
          </a:bodyPr>
          <a:lstStyle/>
          <a:p>
            <a:pPr algn="ctr"/>
            <a:r>
              <a:rPr lang="en-US" altLang="zh-CN" sz="1400" dirty="0">
                <a:solidFill>
                  <a:schemeClr val="tx1">
                    <a:lumMod val="85000"/>
                    <a:lumOff val="15000"/>
                  </a:schemeClr>
                </a:solidFill>
              </a:rPr>
              <a:t>2020</a:t>
            </a:r>
            <a:r>
              <a:rPr lang="zh-CN" altLang="en-US" sz="1400" dirty="0">
                <a:solidFill>
                  <a:schemeClr val="tx1">
                    <a:lumMod val="85000"/>
                    <a:lumOff val="15000"/>
                  </a:schemeClr>
                </a:solidFill>
              </a:rPr>
              <a:t>年</a:t>
            </a:r>
            <a:r>
              <a:rPr lang="en-US" altLang="zh-CN" sz="1400" dirty="0">
                <a:solidFill>
                  <a:schemeClr val="tx1">
                    <a:lumMod val="85000"/>
                    <a:lumOff val="15000"/>
                  </a:schemeClr>
                </a:solidFill>
              </a:rPr>
              <a:t>4</a:t>
            </a:r>
            <a:r>
              <a:rPr lang="zh-CN" altLang="en-US" sz="1400" dirty="0">
                <a:solidFill>
                  <a:schemeClr val="tx1">
                    <a:lumMod val="85000"/>
                    <a:lumOff val="15000"/>
                  </a:schemeClr>
                </a:solidFill>
              </a:rPr>
              <a:t>月</a:t>
            </a:r>
            <a:r>
              <a:rPr lang="en-US" altLang="zh-CN" sz="1400" dirty="0">
                <a:solidFill>
                  <a:schemeClr val="tx1">
                    <a:lumMod val="85000"/>
                    <a:lumOff val="15000"/>
                  </a:schemeClr>
                </a:solidFill>
              </a:rPr>
              <a:t>7</a:t>
            </a:r>
            <a:r>
              <a:rPr lang="zh-CN" altLang="en-US" sz="1400" dirty="0">
                <a:solidFill>
                  <a:schemeClr val="tx1">
                    <a:lumMod val="85000"/>
                    <a:lumOff val="15000"/>
                  </a:schemeClr>
                </a:solidFill>
              </a:rPr>
              <a:t>日</a:t>
            </a:r>
          </a:p>
        </p:txBody>
      </p:sp>
      <p:sp>
        <p:nvSpPr>
          <p:cNvPr id="22" name="文本框 21">
            <a:extLst>
              <a:ext uri="{FF2B5EF4-FFF2-40B4-BE49-F238E27FC236}">
                <a16:creationId xmlns="" xmlns:a16="http://schemas.microsoft.com/office/drawing/2014/main" id="{25DD49F4-1740-4FC6-BA7E-611876CCDB6E}"/>
              </a:ext>
            </a:extLst>
          </p:cNvPr>
          <p:cNvSpPr txBox="1"/>
          <p:nvPr/>
        </p:nvSpPr>
        <p:spPr>
          <a:xfrm>
            <a:off x="5469800" y="3961192"/>
            <a:ext cx="1252401" cy="307777"/>
          </a:xfrm>
          <a:prstGeom prst="rect">
            <a:avLst/>
          </a:prstGeom>
          <a:noFill/>
        </p:spPr>
        <p:txBody>
          <a:bodyPr wrap="square" rtlCol="0">
            <a:spAutoFit/>
          </a:bodyPr>
          <a:lstStyle/>
          <a:p>
            <a:pPr algn="ctr"/>
            <a:r>
              <a:rPr lang="zh-CN" altLang="en-US" sz="1400" dirty="0"/>
              <a:t>刘龙飞</a:t>
            </a:r>
          </a:p>
        </p:txBody>
      </p:sp>
      <p:grpSp>
        <p:nvGrpSpPr>
          <p:cNvPr id="23" name="组合 22">
            <a:extLst>
              <a:ext uri="{FF2B5EF4-FFF2-40B4-BE49-F238E27FC236}">
                <a16:creationId xmlns="" xmlns:a16="http://schemas.microsoft.com/office/drawing/2014/main" id="{62C33981-E638-4248-892E-B54289E00B4F}"/>
              </a:ext>
            </a:extLst>
          </p:cNvPr>
          <p:cNvGrpSpPr/>
          <p:nvPr/>
        </p:nvGrpSpPr>
        <p:grpSpPr>
          <a:xfrm flipH="1">
            <a:off x="7858732" y="3604112"/>
            <a:ext cx="317754" cy="184552"/>
            <a:chOff x="3947140" y="4300812"/>
            <a:chExt cx="460918" cy="258778"/>
          </a:xfrm>
          <a:noFill/>
        </p:grpSpPr>
        <p:sp>
          <p:nvSpPr>
            <p:cNvPr id="24" name="箭头: V 形 23">
              <a:extLst>
                <a:ext uri="{FF2B5EF4-FFF2-40B4-BE49-F238E27FC236}">
                  <a16:creationId xmlns="" xmlns:a16="http://schemas.microsoft.com/office/drawing/2014/main" id="{827688D5-07CB-49CF-B904-CC3B219904F1}"/>
                </a:ext>
              </a:extLst>
            </p:cNvPr>
            <p:cNvSpPr/>
            <p:nvPr/>
          </p:nvSpPr>
          <p:spPr>
            <a:xfrm>
              <a:off x="3947140" y="4300812"/>
              <a:ext cx="258703" cy="258703"/>
            </a:xfrm>
            <a:prstGeom prst="chevron">
              <a:avLst/>
            </a:prstGeom>
            <a:grpFill/>
            <a:ln w="6350">
              <a:gradFill>
                <a:gsLst>
                  <a:gs pos="0">
                    <a:schemeClr val="accent2"/>
                  </a:gs>
                  <a:gs pos="100000">
                    <a:schemeClr val="accent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5" name="箭头: V 形 24">
              <a:extLst>
                <a:ext uri="{FF2B5EF4-FFF2-40B4-BE49-F238E27FC236}">
                  <a16:creationId xmlns="" xmlns:a16="http://schemas.microsoft.com/office/drawing/2014/main" id="{3EA056C4-7856-41B1-8C14-6BA3552D8B59}"/>
                </a:ext>
              </a:extLst>
            </p:cNvPr>
            <p:cNvSpPr/>
            <p:nvPr/>
          </p:nvSpPr>
          <p:spPr>
            <a:xfrm>
              <a:off x="4149355" y="4300887"/>
              <a:ext cx="258703" cy="258703"/>
            </a:xfrm>
            <a:prstGeom prst="chevron">
              <a:avLst/>
            </a:prstGeom>
            <a:grpFill/>
            <a:ln w="6350">
              <a:gradFill>
                <a:gsLst>
                  <a:gs pos="0">
                    <a:schemeClr val="accent2"/>
                  </a:gs>
                  <a:gs pos="100000">
                    <a:schemeClr val="accent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26" name="组合 25">
            <a:extLst>
              <a:ext uri="{FF2B5EF4-FFF2-40B4-BE49-F238E27FC236}">
                <a16:creationId xmlns="" xmlns:a16="http://schemas.microsoft.com/office/drawing/2014/main" id="{FA891823-20DD-457B-AD92-D3E3794D2CE7}"/>
              </a:ext>
            </a:extLst>
          </p:cNvPr>
          <p:cNvGrpSpPr/>
          <p:nvPr/>
        </p:nvGrpSpPr>
        <p:grpSpPr>
          <a:xfrm>
            <a:off x="3996523" y="3599694"/>
            <a:ext cx="317754" cy="184552"/>
            <a:chOff x="3947140" y="4300812"/>
            <a:chExt cx="460918" cy="258778"/>
          </a:xfrm>
          <a:noFill/>
        </p:grpSpPr>
        <p:sp>
          <p:nvSpPr>
            <p:cNvPr id="27" name="箭头: V 形 26">
              <a:extLst>
                <a:ext uri="{FF2B5EF4-FFF2-40B4-BE49-F238E27FC236}">
                  <a16:creationId xmlns="" xmlns:a16="http://schemas.microsoft.com/office/drawing/2014/main" id="{D3202E76-D01D-4979-909E-9525450A8A56}"/>
                </a:ext>
              </a:extLst>
            </p:cNvPr>
            <p:cNvSpPr/>
            <p:nvPr/>
          </p:nvSpPr>
          <p:spPr>
            <a:xfrm>
              <a:off x="3947140" y="4300812"/>
              <a:ext cx="258703" cy="258703"/>
            </a:xfrm>
            <a:prstGeom prst="chevron">
              <a:avLst/>
            </a:prstGeom>
            <a:grpFill/>
            <a:ln w="6350">
              <a:gradFill>
                <a:gsLst>
                  <a:gs pos="0">
                    <a:schemeClr val="accent1"/>
                  </a:gs>
                  <a:gs pos="100000">
                    <a:schemeClr val="accent2"/>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8" name="箭头: V 形 27">
              <a:extLst>
                <a:ext uri="{FF2B5EF4-FFF2-40B4-BE49-F238E27FC236}">
                  <a16:creationId xmlns="" xmlns:a16="http://schemas.microsoft.com/office/drawing/2014/main" id="{07412813-F326-4C61-A090-4B143B181340}"/>
                </a:ext>
              </a:extLst>
            </p:cNvPr>
            <p:cNvSpPr/>
            <p:nvPr/>
          </p:nvSpPr>
          <p:spPr>
            <a:xfrm>
              <a:off x="4149355" y="4300887"/>
              <a:ext cx="258703" cy="258703"/>
            </a:xfrm>
            <a:prstGeom prst="chevron">
              <a:avLst/>
            </a:prstGeom>
            <a:grpFill/>
            <a:ln w="6350">
              <a:gradFill>
                <a:gsLst>
                  <a:gs pos="0">
                    <a:schemeClr val="accent1"/>
                  </a:gs>
                  <a:gs pos="100000">
                    <a:schemeClr val="accent2"/>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29" name="文本框 28">
            <a:extLst>
              <a:ext uri="{FF2B5EF4-FFF2-40B4-BE49-F238E27FC236}">
                <a16:creationId xmlns="" xmlns:a16="http://schemas.microsoft.com/office/drawing/2014/main" id="{311FDC86-B286-4FF0-8C02-8E40913E2427}"/>
              </a:ext>
            </a:extLst>
          </p:cNvPr>
          <p:cNvSpPr txBox="1"/>
          <p:nvPr/>
        </p:nvSpPr>
        <p:spPr>
          <a:xfrm>
            <a:off x="4144074" y="3502698"/>
            <a:ext cx="3903853" cy="369332"/>
          </a:xfrm>
          <a:prstGeom prst="rect">
            <a:avLst/>
          </a:prstGeom>
          <a:noFill/>
        </p:spPr>
        <p:txBody>
          <a:bodyPr wrap="square" rtlCol="0">
            <a:spAutoFit/>
          </a:bodyPr>
          <a:lstStyle/>
          <a:p>
            <a:pPr algn="ctr"/>
            <a:r>
              <a:rPr lang="zh-CN" altLang="en-US" b="1" dirty="0">
                <a:solidFill>
                  <a:schemeClr val="tx1">
                    <a:lumMod val="85000"/>
                    <a:lumOff val="15000"/>
                  </a:schemeClr>
                </a:solidFill>
                <a:latin typeface="+mn-ea"/>
              </a:rPr>
              <a:t>在这里输入社团组织班级名称</a:t>
            </a:r>
          </a:p>
        </p:txBody>
      </p:sp>
    </p:spTree>
    <p:extLst>
      <p:ext uri="{BB962C8B-B14F-4D97-AF65-F5344CB8AC3E}">
        <p14:creationId xmlns:p14="http://schemas.microsoft.com/office/powerpoint/2010/main" val="2062358106"/>
      </p:ext>
    </p:extLst>
  </p:cSld>
  <p:clrMapOvr>
    <a:masterClrMapping/>
  </p:clrMapOvr>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76CE05BB-D35D-4D71-9420-8D0EDE2CA267}"/>
              </a:ext>
            </a:extLst>
          </p:cNvPr>
          <p:cNvSpPr>
            <a:spLocks noGrp="1"/>
          </p:cNvSpPr>
          <p:nvPr>
            <p:ph type="body" sz="quarter" idx="10"/>
          </p:nvPr>
        </p:nvSpPr>
        <p:spPr/>
        <p:txBody>
          <a:bodyPr/>
          <a:lstStyle/>
          <a:p>
            <a:r>
              <a:rPr lang="zh-CN" altLang="en-US" dirty="0"/>
              <a:t>请输入你的标题</a:t>
            </a:r>
          </a:p>
        </p:txBody>
      </p:sp>
      <p:grpSp>
        <p:nvGrpSpPr>
          <p:cNvPr id="3" name="组合 2">
            <a:extLst>
              <a:ext uri="{FF2B5EF4-FFF2-40B4-BE49-F238E27FC236}">
                <a16:creationId xmlns="" xmlns:a16="http://schemas.microsoft.com/office/drawing/2014/main" id="{A20D2976-E563-46A1-A136-FD920BAEAFE3}"/>
              </a:ext>
            </a:extLst>
          </p:cNvPr>
          <p:cNvGrpSpPr/>
          <p:nvPr/>
        </p:nvGrpSpPr>
        <p:grpSpPr>
          <a:xfrm>
            <a:off x="7666320" y="3744060"/>
            <a:ext cx="120724" cy="1620260"/>
            <a:chOff x="4389350" y="3744060"/>
            <a:chExt cx="120724" cy="1620260"/>
          </a:xfrm>
        </p:grpSpPr>
        <p:cxnSp>
          <p:nvCxnSpPr>
            <p:cNvPr id="4" name="直接连接符 3">
              <a:extLst>
                <a:ext uri="{FF2B5EF4-FFF2-40B4-BE49-F238E27FC236}">
                  <a16:creationId xmlns="" xmlns:a16="http://schemas.microsoft.com/office/drawing/2014/main" id="{0CB0407D-8DC2-40D1-A674-4E4073A66822}"/>
                </a:ext>
              </a:extLst>
            </p:cNvPr>
            <p:cNvCxnSpPr>
              <a:cxnSpLocks/>
            </p:cNvCxnSpPr>
            <p:nvPr/>
          </p:nvCxnSpPr>
          <p:spPr>
            <a:xfrm>
              <a:off x="4450996" y="3851963"/>
              <a:ext cx="0" cy="1512357"/>
            </a:xfrm>
            <a:prstGeom prst="line">
              <a:avLst/>
            </a:prstGeom>
            <a:ln w="6350">
              <a:gradFill>
                <a:gsLst>
                  <a:gs pos="0">
                    <a:srgbClr val="EC291A"/>
                  </a:gs>
                  <a:gs pos="100000">
                    <a:srgbClr val="FF9521">
                      <a:alpha val="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5" name="椭圆 4">
              <a:extLst>
                <a:ext uri="{FF2B5EF4-FFF2-40B4-BE49-F238E27FC236}">
                  <a16:creationId xmlns="" xmlns:a16="http://schemas.microsoft.com/office/drawing/2014/main" id="{22186D25-BD96-4FC8-B347-D4D4209C2960}"/>
                </a:ext>
              </a:extLst>
            </p:cNvPr>
            <p:cNvSpPr/>
            <p:nvPr/>
          </p:nvSpPr>
          <p:spPr>
            <a:xfrm>
              <a:off x="4400803" y="3755513"/>
              <a:ext cx="97818" cy="97818"/>
            </a:xfrm>
            <a:prstGeom prst="ellipse">
              <a:avLst/>
            </a:prstGeom>
            <a:gradFill>
              <a:gsLst>
                <a:gs pos="91000">
                  <a:schemeClr val="accent1"/>
                </a:gs>
                <a:gs pos="4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6" name="弧形 5">
              <a:extLst>
                <a:ext uri="{FF2B5EF4-FFF2-40B4-BE49-F238E27FC236}">
                  <a16:creationId xmlns="" xmlns:a16="http://schemas.microsoft.com/office/drawing/2014/main" id="{C84785B8-0536-4C9E-8E44-258F559A6771}"/>
                </a:ext>
              </a:extLst>
            </p:cNvPr>
            <p:cNvSpPr/>
            <p:nvPr/>
          </p:nvSpPr>
          <p:spPr>
            <a:xfrm>
              <a:off x="4389350" y="3744060"/>
              <a:ext cx="120724" cy="120724"/>
            </a:xfrm>
            <a:prstGeom prst="arc">
              <a:avLst>
                <a:gd name="adj1" fmla="val 8021204"/>
                <a:gd name="adj2" fmla="val 3349808"/>
              </a:avLst>
            </a:prstGeom>
            <a:noFill/>
            <a:ln w="6350">
              <a:gradFill>
                <a:gsLst>
                  <a:gs pos="0">
                    <a:schemeClr val="accent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grpSp>
      <p:sp>
        <p:nvSpPr>
          <p:cNvPr id="7" name="矩形 6">
            <a:extLst>
              <a:ext uri="{FF2B5EF4-FFF2-40B4-BE49-F238E27FC236}">
                <a16:creationId xmlns="" xmlns:a16="http://schemas.microsoft.com/office/drawing/2014/main" id="{E60E01E1-FA5B-43AD-A210-F29BE61107EB}"/>
              </a:ext>
            </a:extLst>
          </p:cNvPr>
          <p:cNvSpPr/>
          <p:nvPr/>
        </p:nvSpPr>
        <p:spPr>
          <a:xfrm>
            <a:off x="4758490" y="1403962"/>
            <a:ext cx="2698175"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在这里输入标题</a:t>
            </a:r>
          </a:p>
        </p:txBody>
      </p:sp>
      <p:sp>
        <p:nvSpPr>
          <p:cNvPr id="8" name="椭圆 7">
            <a:extLst>
              <a:ext uri="{FF2B5EF4-FFF2-40B4-BE49-F238E27FC236}">
                <a16:creationId xmlns="" xmlns:a16="http://schemas.microsoft.com/office/drawing/2014/main" id="{603FA878-A233-4E33-9F7B-2481926E46B6}"/>
              </a:ext>
            </a:extLst>
          </p:cNvPr>
          <p:cNvSpPr/>
          <p:nvPr/>
        </p:nvSpPr>
        <p:spPr>
          <a:xfrm>
            <a:off x="2010511" y="5272032"/>
            <a:ext cx="8170978" cy="971116"/>
          </a:xfrm>
          <a:prstGeom prst="ellipse">
            <a:avLst/>
          </a:prstGeom>
          <a:noFill/>
          <a:ln w="6350">
            <a:gradFill>
              <a:gsLst>
                <a:gs pos="22000">
                  <a:schemeClr val="accent1">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a:extLst>
              <a:ext uri="{FF2B5EF4-FFF2-40B4-BE49-F238E27FC236}">
                <a16:creationId xmlns="" xmlns:a16="http://schemas.microsoft.com/office/drawing/2014/main" id="{37CA14D3-C69B-4586-A615-589D362166FF}"/>
              </a:ext>
            </a:extLst>
          </p:cNvPr>
          <p:cNvSpPr/>
          <p:nvPr/>
        </p:nvSpPr>
        <p:spPr>
          <a:xfrm>
            <a:off x="2706990" y="5331462"/>
            <a:ext cx="6778020" cy="805564"/>
          </a:xfrm>
          <a:prstGeom prst="ellipse">
            <a:avLst/>
          </a:prstGeom>
          <a:noFill/>
          <a:ln w="6350">
            <a:gradFill>
              <a:gsLst>
                <a:gs pos="22000">
                  <a:schemeClr val="accent1">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 xmlns:a16="http://schemas.microsoft.com/office/drawing/2014/main" id="{57CF1F93-9BB8-4896-A392-9710BD70EAD1}"/>
              </a:ext>
            </a:extLst>
          </p:cNvPr>
          <p:cNvSpPr/>
          <p:nvPr/>
        </p:nvSpPr>
        <p:spPr>
          <a:xfrm>
            <a:off x="3275635" y="5364320"/>
            <a:ext cx="5640730" cy="670398"/>
          </a:xfrm>
          <a:prstGeom prst="ellipse">
            <a:avLst/>
          </a:prstGeom>
          <a:noFill/>
          <a:ln w="6350">
            <a:gradFill>
              <a:gsLst>
                <a:gs pos="22000">
                  <a:schemeClr val="accent1">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0">
            <a:extLst>
              <a:ext uri="{FF2B5EF4-FFF2-40B4-BE49-F238E27FC236}">
                <a16:creationId xmlns="" xmlns:a16="http://schemas.microsoft.com/office/drawing/2014/main" id="{5138DC5B-6D2E-4EC9-82F4-651B9EE7AF7C}"/>
              </a:ext>
            </a:extLst>
          </p:cNvPr>
          <p:cNvSpPr txBox="1"/>
          <p:nvPr/>
        </p:nvSpPr>
        <p:spPr>
          <a:xfrm>
            <a:off x="4961681" y="5272032"/>
            <a:ext cx="2268638" cy="461665"/>
          </a:xfrm>
          <a:prstGeom prst="rect">
            <a:avLst/>
          </a:prstGeom>
          <a:noFill/>
        </p:spPr>
        <p:txBody>
          <a:bodyPr wrap="square" rtlCol="0">
            <a:spAutoFit/>
          </a:bodyPr>
          <a:lstStyle/>
          <a:p>
            <a:pPr algn="ctr"/>
            <a:r>
              <a:rPr lang="zh-CN" altLang="en-US" sz="2400" b="1" dirty="0">
                <a:gradFill>
                  <a:gsLst>
                    <a:gs pos="0">
                      <a:schemeClr val="accent1"/>
                    </a:gs>
                    <a:gs pos="100000">
                      <a:schemeClr val="accent2"/>
                    </a:gs>
                  </a:gsLst>
                  <a:lin ang="5400000" scaled="1"/>
                </a:gradFill>
                <a:latin typeface="+mj-ea"/>
                <a:ea typeface="+mj-ea"/>
              </a:rPr>
              <a:t>输入关键词</a:t>
            </a:r>
          </a:p>
        </p:txBody>
      </p:sp>
      <p:cxnSp>
        <p:nvCxnSpPr>
          <p:cNvPr id="12" name="直接连接符 11">
            <a:extLst>
              <a:ext uri="{FF2B5EF4-FFF2-40B4-BE49-F238E27FC236}">
                <a16:creationId xmlns="" xmlns:a16="http://schemas.microsoft.com/office/drawing/2014/main" id="{CCD94965-34B9-4997-8FDF-759C27BDAEB7}"/>
              </a:ext>
            </a:extLst>
          </p:cNvPr>
          <p:cNvCxnSpPr>
            <a:cxnSpLocks/>
          </p:cNvCxnSpPr>
          <p:nvPr/>
        </p:nvCxnSpPr>
        <p:spPr>
          <a:xfrm>
            <a:off x="2807956" y="4709333"/>
            <a:ext cx="0" cy="1024364"/>
          </a:xfrm>
          <a:prstGeom prst="line">
            <a:avLst/>
          </a:prstGeom>
          <a:ln w="6350">
            <a:gradFill>
              <a:gsLst>
                <a:gs pos="0">
                  <a:srgbClr val="EC291A"/>
                </a:gs>
                <a:gs pos="100000">
                  <a:srgbClr val="FF9521">
                    <a:alpha val="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3" name="椭圆 12">
            <a:extLst>
              <a:ext uri="{FF2B5EF4-FFF2-40B4-BE49-F238E27FC236}">
                <a16:creationId xmlns="" xmlns:a16="http://schemas.microsoft.com/office/drawing/2014/main" id="{A46A44F5-C338-440F-A5D3-645085425637}"/>
              </a:ext>
            </a:extLst>
          </p:cNvPr>
          <p:cNvSpPr/>
          <p:nvPr/>
        </p:nvSpPr>
        <p:spPr>
          <a:xfrm>
            <a:off x="2757763" y="4612883"/>
            <a:ext cx="97818" cy="97818"/>
          </a:xfrm>
          <a:prstGeom prst="ellipse">
            <a:avLst/>
          </a:prstGeom>
          <a:gradFill>
            <a:gsLst>
              <a:gs pos="91000">
                <a:schemeClr val="accent1"/>
              </a:gs>
              <a:gs pos="4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4" name="弧形 13">
            <a:extLst>
              <a:ext uri="{FF2B5EF4-FFF2-40B4-BE49-F238E27FC236}">
                <a16:creationId xmlns="" xmlns:a16="http://schemas.microsoft.com/office/drawing/2014/main" id="{7C4D0F79-F4AB-4276-B72C-274EEAB0996D}"/>
              </a:ext>
            </a:extLst>
          </p:cNvPr>
          <p:cNvSpPr/>
          <p:nvPr/>
        </p:nvSpPr>
        <p:spPr>
          <a:xfrm>
            <a:off x="2746310" y="4601430"/>
            <a:ext cx="120724" cy="120724"/>
          </a:xfrm>
          <a:prstGeom prst="arc">
            <a:avLst>
              <a:gd name="adj1" fmla="val 8021204"/>
              <a:gd name="adj2" fmla="val 3349808"/>
            </a:avLst>
          </a:prstGeom>
          <a:noFill/>
          <a:ln w="6350">
            <a:gradFill>
              <a:gsLst>
                <a:gs pos="0">
                  <a:schemeClr val="accent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grpSp>
        <p:nvGrpSpPr>
          <p:cNvPr id="15" name="组合 14">
            <a:extLst>
              <a:ext uri="{FF2B5EF4-FFF2-40B4-BE49-F238E27FC236}">
                <a16:creationId xmlns="" xmlns:a16="http://schemas.microsoft.com/office/drawing/2014/main" id="{3A35E2D5-3FDE-478E-88DB-5A23786A88F9}"/>
              </a:ext>
            </a:extLst>
          </p:cNvPr>
          <p:cNvGrpSpPr/>
          <p:nvPr/>
        </p:nvGrpSpPr>
        <p:grpSpPr>
          <a:xfrm>
            <a:off x="4389350" y="3744060"/>
            <a:ext cx="120724" cy="1620260"/>
            <a:chOff x="4389350" y="3744060"/>
            <a:chExt cx="120724" cy="1620260"/>
          </a:xfrm>
        </p:grpSpPr>
        <p:cxnSp>
          <p:nvCxnSpPr>
            <p:cNvPr id="16" name="直接连接符 15">
              <a:extLst>
                <a:ext uri="{FF2B5EF4-FFF2-40B4-BE49-F238E27FC236}">
                  <a16:creationId xmlns="" xmlns:a16="http://schemas.microsoft.com/office/drawing/2014/main" id="{D124A05F-F363-481F-95B2-7FEF630DC76E}"/>
                </a:ext>
              </a:extLst>
            </p:cNvPr>
            <p:cNvCxnSpPr>
              <a:cxnSpLocks/>
            </p:cNvCxnSpPr>
            <p:nvPr/>
          </p:nvCxnSpPr>
          <p:spPr>
            <a:xfrm>
              <a:off x="4450996" y="3851963"/>
              <a:ext cx="0" cy="1512357"/>
            </a:xfrm>
            <a:prstGeom prst="line">
              <a:avLst/>
            </a:prstGeom>
            <a:ln w="6350">
              <a:gradFill>
                <a:gsLst>
                  <a:gs pos="0">
                    <a:srgbClr val="EC291A"/>
                  </a:gs>
                  <a:gs pos="100000">
                    <a:srgbClr val="FF9521">
                      <a:alpha val="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7" name="椭圆 16">
              <a:extLst>
                <a:ext uri="{FF2B5EF4-FFF2-40B4-BE49-F238E27FC236}">
                  <a16:creationId xmlns="" xmlns:a16="http://schemas.microsoft.com/office/drawing/2014/main" id="{6A97382F-7BEB-4947-9588-7DC7EBFF327D}"/>
                </a:ext>
              </a:extLst>
            </p:cNvPr>
            <p:cNvSpPr/>
            <p:nvPr/>
          </p:nvSpPr>
          <p:spPr>
            <a:xfrm>
              <a:off x="4400803" y="3755513"/>
              <a:ext cx="97818" cy="97818"/>
            </a:xfrm>
            <a:prstGeom prst="ellipse">
              <a:avLst/>
            </a:prstGeom>
            <a:gradFill>
              <a:gsLst>
                <a:gs pos="91000">
                  <a:schemeClr val="accent1"/>
                </a:gs>
                <a:gs pos="4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8" name="弧形 17">
              <a:extLst>
                <a:ext uri="{FF2B5EF4-FFF2-40B4-BE49-F238E27FC236}">
                  <a16:creationId xmlns="" xmlns:a16="http://schemas.microsoft.com/office/drawing/2014/main" id="{EC9515F0-8934-43A8-AA1A-D726BBEE6BC8}"/>
                </a:ext>
              </a:extLst>
            </p:cNvPr>
            <p:cNvSpPr/>
            <p:nvPr/>
          </p:nvSpPr>
          <p:spPr>
            <a:xfrm>
              <a:off x="4389350" y="3744060"/>
              <a:ext cx="120724" cy="120724"/>
            </a:xfrm>
            <a:prstGeom prst="arc">
              <a:avLst>
                <a:gd name="adj1" fmla="val 8021204"/>
                <a:gd name="adj2" fmla="val 3349808"/>
              </a:avLst>
            </a:prstGeom>
            <a:noFill/>
            <a:ln w="6350">
              <a:gradFill>
                <a:gsLst>
                  <a:gs pos="0">
                    <a:schemeClr val="accent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grpSp>
      <p:cxnSp>
        <p:nvCxnSpPr>
          <p:cNvPr id="19" name="直接连接符 18">
            <a:extLst>
              <a:ext uri="{FF2B5EF4-FFF2-40B4-BE49-F238E27FC236}">
                <a16:creationId xmlns="" xmlns:a16="http://schemas.microsoft.com/office/drawing/2014/main" id="{E15A42A8-151E-4F31-A169-992BBB88B88C}"/>
              </a:ext>
            </a:extLst>
          </p:cNvPr>
          <p:cNvCxnSpPr>
            <a:cxnSpLocks/>
          </p:cNvCxnSpPr>
          <p:nvPr/>
        </p:nvCxnSpPr>
        <p:spPr>
          <a:xfrm>
            <a:off x="6096608" y="3055699"/>
            <a:ext cx="0" cy="2110211"/>
          </a:xfrm>
          <a:prstGeom prst="line">
            <a:avLst/>
          </a:prstGeom>
          <a:ln w="6350">
            <a:gradFill>
              <a:gsLst>
                <a:gs pos="0">
                  <a:srgbClr val="EC291A"/>
                </a:gs>
                <a:gs pos="100000">
                  <a:srgbClr val="FF9521">
                    <a:alpha val="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0" name="椭圆 19">
            <a:extLst>
              <a:ext uri="{FF2B5EF4-FFF2-40B4-BE49-F238E27FC236}">
                <a16:creationId xmlns="" xmlns:a16="http://schemas.microsoft.com/office/drawing/2014/main" id="{D6E9EEA0-C629-4B0A-B010-CF1BABC717BD}"/>
              </a:ext>
            </a:extLst>
          </p:cNvPr>
          <p:cNvSpPr/>
          <p:nvPr/>
        </p:nvSpPr>
        <p:spPr>
          <a:xfrm>
            <a:off x="6046415" y="2959249"/>
            <a:ext cx="97818" cy="97818"/>
          </a:xfrm>
          <a:prstGeom prst="ellipse">
            <a:avLst/>
          </a:prstGeom>
          <a:gradFill>
            <a:gsLst>
              <a:gs pos="91000">
                <a:schemeClr val="accent1"/>
              </a:gs>
              <a:gs pos="4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1" name="弧形 20">
            <a:extLst>
              <a:ext uri="{FF2B5EF4-FFF2-40B4-BE49-F238E27FC236}">
                <a16:creationId xmlns="" xmlns:a16="http://schemas.microsoft.com/office/drawing/2014/main" id="{8194D198-0F90-4522-99E4-29E469060118}"/>
              </a:ext>
            </a:extLst>
          </p:cNvPr>
          <p:cNvSpPr/>
          <p:nvPr/>
        </p:nvSpPr>
        <p:spPr>
          <a:xfrm>
            <a:off x="6034962" y="2947796"/>
            <a:ext cx="120724" cy="120724"/>
          </a:xfrm>
          <a:prstGeom prst="arc">
            <a:avLst>
              <a:gd name="adj1" fmla="val 8021204"/>
              <a:gd name="adj2" fmla="val 3349808"/>
            </a:avLst>
          </a:prstGeom>
          <a:noFill/>
          <a:ln w="6350">
            <a:gradFill>
              <a:gsLst>
                <a:gs pos="0">
                  <a:schemeClr val="accent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cxnSp>
        <p:nvCxnSpPr>
          <p:cNvPr id="22" name="直接连接符 21">
            <a:extLst>
              <a:ext uri="{FF2B5EF4-FFF2-40B4-BE49-F238E27FC236}">
                <a16:creationId xmlns="" xmlns:a16="http://schemas.microsoft.com/office/drawing/2014/main" id="{CABC9616-BA43-486F-9F95-576DED0FD552}"/>
              </a:ext>
            </a:extLst>
          </p:cNvPr>
          <p:cNvCxnSpPr>
            <a:cxnSpLocks/>
          </p:cNvCxnSpPr>
          <p:nvPr/>
        </p:nvCxnSpPr>
        <p:spPr>
          <a:xfrm flipH="1">
            <a:off x="9372591" y="4709333"/>
            <a:ext cx="0" cy="1024364"/>
          </a:xfrm>
          <a:prstGeom prst="line">
            <a:avLst/>
          </a:prstGeom>
          <a:ln w="6350">
            <a:gradFill>
              <a:gsLst>
                <a:gs pos="0">
                  <a:srgbClr val="EC291A"/>
                </a:gs>
                <a:gs pos="100000">
                  <a:srgbClr val="FF9521">
                    <a:alpha val="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3" name="椭圆 22">
            <a:extLst>
              <a:ext uri="{FF2B5EF4-FFF2-40B4-BE49-F238E27FC236}">
                <a16:creationId xmlns="" xmlns:a16="http://schemas.microsoft.com/office/drawing/2014/main" id="{87A97984-E22E-4E1F-A724-E871E5718CED}"/>
              </a:ext>
            </a:extLst>
          </p:cNvPr>
          <p:cNvSpPr/>
          <p:nvPr/>
        </p:nvSpPr>
        <p:spPr>
          <a:xfrm flipH="1">
            <a:off x="9324966" y="4612883"/>
            <a:ext cx="97818" cy="97818"/>
          </a:xfrm>
          <a:prstGeom prst="ellipse">
            <a:avLst/>
          </a:prstGeom>
          <a:gradFill>
            <a:gsLst>
              <a:gs pos="91000">
                <a:schemeClr val="accent1"/>
              </a:gs>
              <a:gs pos="4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4" name="弧形 23">
            <a:extLst>
              <a:ext uri="{FF2B5EF4-FFF2-40B4-BE49-F238E27FC236}">
                <a16:creationId xmlns="" xmlns:a16="http://schemas.microsoft.com/office/drawing/2014/main" id="{9CD73BC2-10B1-4624-A151-1E129E36A1FC}"/>
              </a:ext>
            </a:extLst>
          </p:cNvPr>
          <p:cNvSpPr/>
          <p:nvPr/>
        </p:nvSpPr>
        <p:spPr>
          <a:xfrm flipH="1">
            <a:off x="9313513" y="4601430"/>
            <a:ext cx="120724" cy="120724"/>
          </a:xfrm>
          <a:prstGeom prst="arc">
            <a:avLst>
              <a:gd name="adj1" fmla="val 8021204"/>
              <a:gd name="adj2" fmla="val 3349808"/>
            </a:avLst>
          </a:prstGeom>
          <a:noFill/>
          <a:ln w="6350">
            <a:gradFill>
              <a:gsLst>
                <a:gs pos="0">
                  <a:schemeClr val="accent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5" name="文本框 24">
            <a:extLst>
              <a:ext uri="{FF2B5EF4-FFF2-40B4-BE49-F238E27FC236}">
                <a16:creationId xmlns="" xmlns:a16="http://schemas.microsoft.com/office/drawing/2014/main" id="{6F068FD8-76A7-4256-B1B4-0D2F9139A8E2}"/>
              </a:ext>
            </a:extLst>
          </p:cNvPr>
          <p:cNvSpPr txBox="1"/>
          <p:nvPr/>
        </p:nvSpPr>
        <p:spPr>
          <a:xfrm>
            <a:off x="1860087" y="3865714"/>
            <a:ext cx="1886673" cy="646331"/>
          </a:xfrm>
          <a:prstGeom prst="rect">
            <a:avLst/>
          </a:prstGeom>
          <a:noFill/>
        </p:spPr>
        <p:txBody>
          <a:bodyPr wrap="square" rtlCol="0">
            <a:spAutoFit/>
          </a:bodyPr>
          <a:lstStyle/>
          <a:p>
            <a:pPr algn="ctr"/>
            <a:r>
              <a:rPr lang="zh-CN" altLang="en-US" dirty="0"/>
              <a:t>在这里输入内容</a:t>
            </a:r>
            <a:endParaRPr lang="en-US" altLang="zh-CN" dirty="0"/>
          </a:p>
          <a:p>
            <a:pPr algn="ctr"/>
            <a:r>
              <a:rPr lang="zh-CN" altLang="en-US" dirty="0"/>
              <a:t>在这里输入内容</a:t>
            </a:r>
          </a:p>
        </p:txBody>
      </p:sp>
      <p:sp>
        <p:nvSpPr>
          <p:cNvPr id="26" name="文本框 25">
            <a:extLst>
              <a:ext uri="{FF2B5EF4-FFF2-40B4-BE49-F238E27FC236}">
                <a16:creationId xmlns="" xmlns:a16="http://schemas.microsoft.com/office/drawing/2014/main" id="{40A422CE-4FD1-4C8D-91EC-84C59D903E89}"/>
              </a:ext>
            </a:extLst>
          </p:cNvPr>
          <p:cNvSpPr txBox="1"/>
          <p:nvPr/>
        </p:nvSpPr>
        <p:spPr>
          <a:xfrm>
            <a:off x="3509827" y="3054702"/>
            <a:ext cx="1886673" cy="646331"/>
          </a:xfrm>
          <a:prstGeom prst="rect">
            <a:avLst/>
          </a:prstGeom>
          <a:noFill/>
        </p:spPr>
        <p:txBody>
          <a:bodyPr wrap="square" rtlCol="0">
            <a:spAutoFit/>
          </a:bodyPr>
          <a:lstStyle/>
          <a:p>
            <a:pPr algn="ctr"/>
            <a:r>
              <a:rPr lang="zh-CN" altLang="en-US" dirty="0"/>
              <a:t>在这里输入内容</a:t>
            </a:r>
          </a:p>
          <a:p>
            <a:pPr algn="ctr"/>
            <a:r>
              <a:rPr lang="zh-CN" altLang="en-US" dirty="0"/>
              <a:t>在这里输入内容</a:t>
            </a:r>
          </a:p>
        </p:txBody>
      </p:sp>
      <p:sp>
        <p:nvSpPr>
          <p:cNvPr id="27" name="文本框 26">
            <a:extLst>
              <a:ext uri="{FF2B5EF4-FFF2-40B4-BE49-F238E27FC236}">
                <a16:creationId xmlns="" xmlns:a16="http://schemas.microsoft.com/office/drawing/2014/main" id="{75187493-B5E7-43DC-8985-80DE6CFFC7D4}"/>
              </a:ext>
            </a:extLst>
          </p:cNvPr>
          <p:cNvSpPr txBox="1"/>
          <p:nvPr/>
        </p:nvSpPr>
        <p:spPr>
          <a:xfrm>
            <a:off x="5151987" y="2212312"/>
            <a:ext cx="1886673" cy="646331"/>
          </a:xfrm>
          <a:prstGeom prst="rect">
            <a:avLst/>
          </a:prstGeom>
          <a:noFill/>
        </p:spPr>
        <p:txBody>
          <a:bodyPr wrap="square" rtlCol="0">
            <a:spAutoFit/>
          </a:bodyPr>
          <a:lstStyle/>
          <a:p>
            <a:pPr algn="ctr"/>
            <a:r>
              <a:rPr lang="zh-CN" altLang="en-US" dirty="0"/>
              <a:t>在这里输入内容</a:t>
            </a:r>
          </a:p>
          <a:p>
            <a:pPr algn="ctr"/>
            <a:r>
              <a:rPr lang="zh-CN" altLang="en-US" dirty="0"/>
              <a:t>在这里输入内容</a:t>
            </a:r>
          </a:p>
        </p:txBody>
      </p:sp>
      <p:sp>
        <p:nvSpPr>
          <p:cNvPr id="28" name="文本框 27">
            <a:extLst>
              <a:ext uri="{FF2B5EF4-FFF2-40B4-BE49-F238E27FC236}">
                <a16:creationId xmlns="" xmlns:a16="http://schemas.microsoft.com/office/drawing/2014/main" id="{9859A615-9986-4FE4-9777-1F5E36A8EAFF}"/>
              </a:ext>
            </a:extLst>
          </p:cNvPr>
          <p:cNvSpPr txBox="1"/>
          <p:nvPr/>
        </p:nvSpPr>
        <p:spPr>
          <a:xfrm>
            <a:off x="6786214" y="3059995"/>
            <a:ext cx="1886673" cy="646331"/>
          </a:xfrm>
          <a:prstGeom prst="rect">
            <a:avLst/>
          </a:prstGeom>
          <a:noFill/>
        </p:spPr>
        <p:txBody>
          <a:bodyPr wrap="square" rtlCol="0">
            <a:spAutoFit/>
          </a:bodyPr>
          <a:lstStyle/>
          <a:p>
            <a:pPr algn="ctr"/>
            <a:r>
              <a:rPr lang="zh-CN" altLang="en-US" dirty="0"/>
              <a:t>在这里输入内容</a:t>
            </a:r>
          </a:p>
          <a:p>
            <a:pPr algn="ctr"/>
            <a:r>
              <a:rPr lang="zh-CN" altLang="en-US" dirty="0"/>
              <a:t>在这里输入内容</a:t>
            </a:r>
          </a:p>
        </p:txBody>
      </p:sp>
      <p:sp>
        <p:nvSpPr>
          <p:cNvPr id="29" name="文本框 28">
            <a:extLst>
              <a:ext uri="{FF2B5EF4-FFF2-40B4-BE49-F238E27FC236}">
                <a16:creationId xmlns="" xmlns:a16="http://schemas.microsoft.com/office/drawing/2014/main" id="{E0A35CD9-DAC3-4594-B228-C47AED9C3BF6}"/>
              </a:ext>
            </a:extLst>
          </p:cNvPr>
          <p:cNvSpPr txBox="1"/>
          <p:nvPr/>
        </p:nvSpPr>
        <p:spPr>
          <a:xfrm>
            <a:off x="8429254" y="3897537"/>
            <a:ext cx="1886673" cy="646331"/>
          </a:xfrm>
          <a:prstGeom prst="rect">
            <a:avLst/>
          </a:prstGeom>
          <a:noFill/>
        </p:spPr>
        <p:txBody>
          <a:bodyPr wrap="square" rtlCol="0">
            <a:spAutoFit/>
          </a:bodyPr>
          <a:lstStyle/>
          <a:p>
            <a:pPr algn="ctr"/>
            <a:r>
              <a:rPr lang="zh-CN" altLang="en-US" dirty="0"/>
              <a:t>在这里输入内容</a:t>
            </a:r>
          </a:p>
          <a:p>
            <a:pPr algn="ctr"/>
            <a:r>
              <a:rPr lang="zh-CN" altLang="en-US" dirty="0"/>
              <a:t>在这里输入内容</a:t>
            </a:r>
          </a:p>
        </p:txBody>
      </p:sp>
      <p:cxnSp>
        <p:nvCxnSpPr>
          <p:cNvPr id="30" name="直接连接符 29">
            <a:extLst>
              <a:ext uri="{FF2B5EF4-FFF2-40B4-BE49-F238E27FC236}">
                <a16:creationId xmlns="" xmlns:a16="http://schemas.microsoft.com/office/drawing/2014/main" id="{F97C224A-49F5-48B4-8F14-F3CC30D6FE1A}"/>
              </a:ext>
            </a:extLst>
          </p:cNvPr>
          <p:cNvCxnSpPr/>
          <p:nvPr/>
        </p:nvCxnSpPr>
        <p:spPr>
          <a:xfrm>
            <a:off x="5878286" y="1338917"/>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6314866"/>
      </p:ext>
    </p:extLst>
  </p:cSld>
  <p:clrMapOvr>
    <a:masterClrMapping/>
  </p:clrMapOvr>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7AD6247A-CED9-4E7F-9D6D-3F473878EA69}"/>
              </a:ext>
            </a:extLst>
          </p:cNvPr>
          <p:cNvSpPr>
            <a:spLocks noGrp="1"/>
          </p:cNvSpPr>
          <p:nvPr>
            <p:ph type="body" sz="quarter" idx="10"/>
          </p:nvPr>
        </p:nvSpPr>
        <p:spPr/>
        <p:txBody>
          <a:bodyPr/>
          <a:lstStyle/>
          <a:p>
            <a:r>
              <a:rPr lang="zh-CN" altLang="en-US" dirty="0"/>
              <a:t>请输入你的标题</a:t>
            </a:r>
          </a:p>
        </p:txBody>
      </p:sp>
      <p:sp>
        <p:nvSpPr>
          <p:cNvPr id="3" name="椭圆 2">
            <a:extLst>
              <a:ext uri="{FF2B5EF4-FFF2-40B4-BE49-F238E27FC236}">
                <a16:creationId xmlns="" xmlns:a16="http://schemas.microsoft.com/office/drawing/2014/main" id="{E9E2E831-34B2-4F9A-8730-0CBE100BAD40}"/>
              </a:ext>
            </a:extLst>
          </p:cNvPr>
          <p:cNvSpPr/>
          <p:nvPr/>
        </p:nvSpPr>
        <p:spPr>
          <a:xfrm>
            <a:off x="1696720" y="-289524"/>
            <a:ext cx="8798560" cy="8798560"/>
          </a:xfrm>
          <a:prstGeom prst="ellipse">
            <a:avLst/>
          </a:prstGeom>
          <a:gradFill>
            <a:gsLst>
              <a:gs pos="0">
                <a:schemeClr val="accent1">
                  <a:alpha val="10000"/>
                </a:schemeClr>
              </a:gs>
              <a:gs pos="87000">
                <a:srgbClr val="B92917">
                  <a:alpha val="0"/>
                </a:srgbClr>
              </a:gs>
              <a:gs pos="13000">
                <a:srgbClr val="B92917">
                  <a:alpha val="0"/>
                </a:srgbClr>
              </a:gs>
              <a:gs pos="100000">
                <a:srgbClr val="B92917">
                  <a:alpha val="10000"/>
                </a:srgbClr>
              </a:gs>
            </a:gsLst>
            <a:lin ang="0" scaled="0"/>
          </a:gradFill>
          <a:ln w="0">
            <a:noFill/>
            <a:prstDash val="soli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 name="矩形 3">
            <a:extLst>
              <a:ext uri="{FF2B5EF4-FFF2-40B4-BE49-F238E27FC236}">
                <a16:creationId xmlns="" xmlns:a16="http://schemas.microsoft.com/office/drawing/2014/main" id="{D41285EE-C748-4057-B43A-3FD08611303A}"/>
              </a:ext>
            </a:extLst>
          </p:cNvPr>
          <p:cNvSpPr/>
          <p:nvPr/>
        </p:nvSpPr>
        <p:spPr>
          <a:xfrm>
            <a:off x="4116636" y="3362215"/>
            <a:ext cx="3958728" cy="1082669"/>
          </a:xfrm>
          <a:prstGeom prst="rect">
            <a:avLst/>
          </a:prstGeom>
        </p:spPr>
        <p:txBody>
          <a:bodyPr wrap="square">
            <a:spAutoFit/>
          </a:bodyPr>
          <a:lstStyle/>
          <a:p>
            <a:pPr algn="ctr">
              <a:lnSpc>
                <a:spcPct val="120000"/>
              </a:lnSpc>
            </a:pPr>
            <a:r>
              <a:rPr lang="zh-CN" altLang="en-US" sz="2800" b="1" spc="120" dirty="0">
                <a:solidFill>
                  <a:prstClr val="black">
                    <a:lumMod val="85000"/>
                    <a:lumOff val="15000"/>
                  </a:prstClr>
                </a:solidFill>
                <a:latin typeface="+mj-ea"/>
                <a:ea typeface="+mj-ea"/>
              </a:rPr>
              <a:t>在这里</a:t>
            </a:r>
            <a:endParaRPr lang="en-US" altLang="zh-CN" sz="2800" b="1" spc="120" dirty="0">
              <a:solidFill>
                <a:prstClr val="black">
                  <a:lumMod val="85000"/>
                  <a:lumOff val="15000"/>
                </a:prstClr>
              </a:solidFill>
              <a:latin typeface="+mj-ea"/>
              <a:ea typeface="+mj-ea"/>
            </a:endParaRPr>
          </a:p>
          <a:p>
            <a:pPr algn="ctr">
              <a:lnSpc>
                <a:spcPct val="120000"/>
              </a:lnSpc>
            </a:pPr>
            <a:r>
              <a:rPr lang="zh-CN" altLang="en-US" sz="2800" b="1" spc="120" dirty="0">
                <a:solidFill>
                  <a:prstClr val="black">
                    <a:lumMod val="85000"/>
                    <a:lumOff val="15000"/>
                  </a:prstClr>
                </a:solidFill>
                <a:latin typeface="+mj-ea"/>
                <a:ea typeface="+mj-ea"/>
              </a:rPr>
              <a:t>输入标题</a:t>
            </a:r>
            <a:endParaRPr lang="zh-CN" altLang="en-US" sz="2800" b="1" spc="120" dirty="0">
              <a:solidFill>
                <a:schemeClr val="tx1">
                  <a:lumMod val="85000"/>
                  <a:lumOff val="15000"/>
                </a:schemeClr>
              </a:solidFill>
              <a:latin typeface="+mj-ea"/>
              <a:ea typeface="+mj-ea"/>
            </a:endParaRPr>
          </a:p>
        </p:txBody>
      </p:sp>
      <p:sp>
        <p:nvSpPr>
          <p:cNvPr id="5" name="矩形 4">
            <a:extLst>
              <a:ext uri="{FF2B5EF4-FFF2-40B4-BE49-F238E27FC236}">
                <a16:creationId xmlns="" xmlns:a16="http://schemas.microsoft.com/office/drawing/2014/main" id="{43ABAA38-204C-4DCC-962F-494514BEBF65}"/>
              </a:ext>
            </a:extLst>
          </p:cNvPr>
          <p:cNvSpPr/>
          <p:nvPr/>
        </p:nvSpPr>
        <p:spPr>
          <a:xfrm>
            <a:off x="2489797" y="5901793"/>
            <a:ext cx="7212407" cy="436145"/>
          </a:xfrm>
          <a:prstGeom prst="rect">
            <a:avLst/>
          </a:prstGeom>
        </p:spPr>
        <p:txBody>
          <a:bodyPr wrap="square">
            <a:spAutoFit/>
          </a:bodyPr>
          <a:lstStyle/>
          <a:p>
            <a:pPr algn="ctr">
              <a:lnSpc>
                <a:spcPct val="120000"/>
              </a:lnSpc>
            </a:pPr>
            <a:r>
              <a:rPr lang="zh-CN" altLang="en-US" sz="2000" b="1" spc="120" dirty="0">
                <a:solidFill>
                  <a:prstClr val="black">
                    <a:lumMod val="85000"/>
                    <a:lumOff val="15000"/>
                  </a:prstClr>
                </a:solidFill>
                <a:latin typeface="+mn-ea"/>
              </a:rPr>
              <a:t>可以在这里输入一个关键句子可以在这里输入一个关键句子</a:t>
            </a:r>
            <a:endParaRPr lang="zh-CN" altLang="en-US" sz="2000" b="1" spc="120" dirty="0">
              <a:solidFill>
                <a:schemeClr val="tx1">
                  <a:lumMod val="85000"/>
                  <a:lumOff val="15000"/>
                </a:schemeClr>
              </a:solidFill>
              <a:latin typeface="+mn-ea"/>
            </a:endParaRPr>
          </a:p>
        </p:txBody>
      </p:sp>
      <p:grpSp>
        <p:nvGrpSpPr>
          <p:cNvPr id="6" name="组合 5">
            <a:extLst>
              <a:ext uri="{FF2B5EF4-FFF2-40B4-BE49-F238E27FC236}">
                <a16:creationId xmlns="" xmlns:a16="http://schemas.microsoft.com/office/drawing/2014/main" id="{DBE75BF5-EE70-4121-8EAB-1628B5B985AC}"/>
              </a:ext>
            </a:extLst>
          </p:cNvPr>
          <p:cNvGrpSpPr/>
          <p:nvPr/>
        </p:nvGrpSpPr>
        <p:grpSpPr>
          <a:xfrm>
            <a:off x="4949536" y="2984075"/>
            <a:ext cx="2292928" cy="2292928"/>
            <a:chOff x="5501640" y="3068320"/>
            <a:chExt cx="1188720" cy="1188721"/>
          </a:xfrm>
        </p:grpSpPr>
        <p:sp>
          <p:nvSpPr>
            <p:cNvPr id="7" name="椭圆 6">
              <a:extLst>
                <a:ext uri="{FF2B5EF4-FFF2-40B4-BE49-F238E27FC236}">
                  <a16:creationId xmlns="" xmlns:a16="http://schemas.microsoft.com/office/drawing/2014/main" id="{7F483CC3-0B99-4950-9284-2A93BE84F804}"/>
                </a:ext>
              </a:extLst>
            </p:cNvPr>
            <p:cNvSpPr/>
            <p:nvPr/>
          </p:nvSpPr>
          <p:spPr>
            <a:xfrm>
              <a:off x="5501640" y="3068320"/>
              <a:ext cx="1188720" cy="1188720"/>
            </a:xfrm>
            <a:prstGeom prst="ellipse">
              <a:avLst/>
            </a:prstGeom>
            <a:noFill/>
            <a:ln w="0">
              <a:solidFill>
                <a:schemeClr val="accent1"/>
              </a:solidFill>
              <a:prstDash val="sysDash"/>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pic>
          <p:nvPicPr>
            <p:cNvPr id="8" name="图片 7">
              <a:extLst>
                <a:ext uri="{FF2B5EF4-FFF2-40B4-BE49-F238E27FC236}">
                  <a16:creationId xmlns="" xmlns:a16="http://schemas.microsoft.com/office/drawing/2014/main" id="{FAE8D1C0-3684-4358-8E75-2249714A377A}"/>
                </a:ext>
              </a:extLst>
            </p:cNvPr>
            <p:cNvPicPr>
              <a:picLocks noChangeAspect="1"/>
            </p:cNvPicPr>
            <p:nvPr/>
          </p:nvPicPr>
          <p:blipFill>
            <a:blip r:embed="rId3" cstate="email">
              <a:extLst>
                <a:ext uri="{28A0092B-C50C-407E-A947-70E740481C1C}">
                  <a14:useLocalDpi xmlns:a14="http://schemas.microsoft.com/office/drawing/2010/main"/>
                </a:ext>
              </a:extLst>
            </a:blip>
            <a:srcRect b="6283"/>
            <a:stretch>
              <a:fillRect/>
            </a:stretch>
          </p:blipFill>
          <p:spPr>
            <a:xfrm>
              <a:off x="5618260" y="3745432"/>
              <a:ext cx="955480" cy="511609"/>
            </a:xfrm>
            <a:custGeom>
              <a:avLst/>
              <a:gdLst>
                <a:gd name="connsiteX0" fmla="*/ 0 w 955480"/>
                <a:gd name="connsiteY0" fmla="*/ 0 h 511609"/>
                <a:gd name="connsiteX1" fmla="*/ 955480 w 955480"/>
                <a:gd name="connsiteY1" fmla="*/ 0 h 511609"/>
                <a:gd name="connsiteX2" fmla="*/ 955480 w 955480"/>
                <a:gd name="connsiteY2" fmla="*/ 267878 h 511609"/>
                <a:gd name="connsiteX3" fmla="*/ 898016 w 955480"/>
                <a:gd name="connsiteY3" fmla="*/ 337525 h 511609"/>
                <a:gd name="connsiteX4" fmla="*/ 477740 w 955480"/>
                <a:gd name="connsiteY4" fmla="*/ 511609 h 511609"/>
                <a:gd name="connsiteX5" fmla="*/ 57464 w 955480"/>
                <a:gd name="connsiteY5" fmla="*/ 337525 h 511609"/>
                <a:gd name="connsiteX6" fmla="*/ 0 w 955480"/>
                <a:gd name="connsiteY6" fmla="*/ 267878 h 511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480" h="511609">
                  <a:moveTo>
                    <a:pt x="0" y="0"/>
                  </a:moveTo>
                  <a:lnTo>
                    <a:pt x="955480" y="0"/>
                  </a:lnTo>
                  <a:lnTo>
                    <a:pt x="955480" y="267878"/>
                  </a:lnTo>
                  <a:lnTo>
                    <a:pt x="898016" y="337525"/>
                  </a:lnTo>
                  <a:cubicBezTo>
                    <a:pt x="790458" y="445083"/>
                    <a:pt x="641868" y="511609"/>
                    <a:pt x="477740" y="511609"/>
                  </a:cubicBezTo>
                  <a:cubicBezTo>
                    <a:pt x="313612" y="511609"/>
                    <a:pt x="165022" y="445083"/>
                    <a:pt x="57464" y="337525"/>
                  </a:cubicBezTo>
                  <a:lnTo>
                    <a:pt x="0" y="267878"/>
                  </a:lnTo>
                  <a:close/>
                </a:path>
              </a:pathLst>
            </a:custGeom>
          </p:spPr>
        </p:pic>
      </p:grpSp>
      <p:sp>
        <p:nvSpPr>
          <p:cNvPr id="9" name="椭圆 8">
            <a:extLst>
              <a:ext uri="{FF2B5EF4-FFF2-40B4-BE49-F238E27FC236}">
                <a16:creationId xmlns="" xmlns:a16="http://schemas.microsoft.com/office/drawing/2014/main" id="{07C32579-D949-40C7-9894-1CA847066054}"/>
              </a:ext>
            </a:extLst>
          </p:cNvPr>
          <p:cNvSpPr/>
          <p:nvPr/>
        </p:nvSpPr>
        <p:spPr>
          <a:xfrm>
            <a:off x="4232564" y="2246320"/>
            <a:ext cx="3726872" cy="3726872"/>
          </a:xfrm>
          <a:prstGeom prst="ellipse">
            <a:avLst/>
          </a:prstGeom>
          <a:noFill/>
          <a:ln w="0">
            <a:gradFill>
              <a:gsLst>
                <a:gs pos="0">
                  <a:schemeClr val="accent1">
                    <a:alpha val="0"/>
                  </a:schemeClr>
                </a:gs>
                <a:gs pos="73000">
                  <a:srgbClr val="B92917"/>
                </a:gs>
                <a:gs pos="44000">
                  <a:srgbClr val="B92917"/>
                </a:gs>
                <a:gs pos="87000">
                  <a:srgbClr val="B92917">
                    <a:alpha val="0"/>
                  </a:srgbClr>
                </a:gs>
                <a:gs pos="58000">
                  <a:srgbClr val="B92917">
                    <a:alpha val="0"/>
                  </a:srgbClr>
                </a:gs>
                <a:gs pos="25000">
                  <a:srgbClr val="B92917">
                    <a:alpha val="0"/>
                  </a:srgbClr>
                </a:gs>
                <a:gs pos="7000">
                  <a:srgbClr val="B92917"/>
                </a:gs>
                <a:gs pos="100000">
                  <a:schemeClr val="accent1">
                    <a:alpha val="0"/>
                  </a:schemeClr>
                </a:gs>
              </a:gsLst>
              <a:lin ang="5400000" scaled="1"/>
            </a:gradFill>
            <a:prstDash val="solid"/>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0" name="矩形 9">
            <a:extLst>
              <a:ext uri="{FF2B5EF4-FFF2-40B4-BE49-F238E27FC236}">
                <a16:creationId xmlns="" xmlns:a16="http://schemas.microsoft.com/office/drawing/2014/main" id="{B425C179-C445-4749-B09F-86902D469C36}"/>
              </a:ext>
            </a:extLst>
          </p:cNvPr>
          <p:cNvSpPr/>
          <p:nvPr/>
        </p:nvSpPr>
        <p:spPr>
          <a:xfrm>
            <a:off x="1933745" y="4109756"/>
            <a:ext cx="1890418" cy="658257"/>
          </a:xfrm>
          <a:prstGeom prst="rect">
            <a:avLst/>
          </a:prstGeom>
        </p:spPr>
        <p:txBody>
          <a:bodyPr wrap="square">
            <a:spAutoFit/>
          </a:bodyPr>
          <a:lstStyle/>
          <a:p>
            <a:pPr algn="r">
              <a:lnSpc>
                <a:spcPct val="120000"/>
              </a:lnSpc>
            </a:pPr>
            <a:r>
              <a:rPr lang="zh-CN" altLang="en-US" sz="1600" spc="120" dirty="0">
                <a:solidFill>
                  <a:prstClr val="black">
                    <a:lumMod val="85000"/>
                    <a:lumOff val="15000"/>
                  </a:prstClr>
                </a:solidFill>
                <a:latin typeface="+mn-ea"/>
              </a:rPr>
              <a:t>在这里输入内容</a:t>
            </a:r>
            <a:r>
              <a:rPr lang="zh-CN" altLang="en-US" sz="1600" spc="120" dirty="0">
                <a:solidFill>
                  <a:schemeClr val="tx1">
                    <a:lumMod val="85000"/>
                    <a:lumOff val="15000"/>
                  </a:schemeClr>
                </a:solidFill>
                <a:latin typeface="+mn-ea"/>
              </a:rPr>
              <a:t>在这里输入内容</a:t>
            </a:r>
            <a:endParaRPr lang="en-US" altLang="zh-CN" sz="1600" spc="120" dirty="0">
              <a:solidFill>
                <a:prstClr val="black">
                  <a:lumMod val="85000"/>
                  <a:lumOff val="15000"/>
                </a:prstClr>
              </a:solidFill>
              <a:latin typeface="+mn-ea"/>
            </a:endParaRPr>
          </a:p>
        </p:txBody>
      </p:sp>
      <p:grpSp>
        <p:nvGrpSpPr>
          <p:cNvPr id="15" name="组合 14">
            <a:extLst>
              <a:ext uri="{FF2B5EF4-FFF2-40B4-BE49-F238E27FC236}">
                <a16:creationId xmlns="" xmlns:a16="http://schemas.microsoft.com/office/drawing/2014/main" id="{74478036-F8A2-458B-BF97-297163700C9A}"/>
              </a:ext>
            </a:extLst>
          </p:cNvPr>
          <p:cNvGrpSpPr/>
          <p:nvPr/>
        </p:nvGrpSpPr>
        <p:grpSpPr>
          <a:xfrm>
            <a:off x="3980952" y="4132508"/>
            <a:ext cx="568238" cy="568238"/>
            <a:chOff x="3697663" y="1988174"/>
            <a:chExt cx="709306" cy="709306"/>
          </a:xfrm>
        </p:grpSpPr>
        <p:sp>
          <p:nvSpPr>
            <p:cNvPr id="16" name="椭圆 15">
              <a:extLst>
                <a:ext uri="{FF2B5EF4-FFF2-40B4-BE49-F238E27FC236}">
                  <a16:creationId xmlns="" xmlns:a16="http://schemas.microsoft.com/office/drawing/2014/main" id="{CD90EB8B-6FE0-4995-9133-C81CB0421965}"/>
                </a:ext>
              </a:extLst>
            </p:cNvPr>
            <p:cNvSpPr/>
            <p:nvPr/>
          </p:nvSpPr>
          <p:spPr>
            <a:xfrm>
              <a:off x="3697663" y="1988174"/>
              <a:ext cx="709306" cy="709306"/>
            </a:xfrm>
            <a:prstGeom prst="ellipse">
              <a:avLst/>
            </a:prstGeom>
            <a:solidFill>
              <a:schemeClr val="bg1"/>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7" name="椭圆 16">
              <a:extLst>
                <a:ext uri="{FF2B5EF4-FFF2-40B4-BE49-F238E27FC236}">
                  <a16:creationId xmlns="" xmlns:a16="http://schemas.microsoft.com/office/drawing/2014/main" id="{7D285BD4-073F-46DA-8FBC-964D3F7907A7}"/>
                </a:ext>
              </a:extLst>
            </p:cNvPr>
            <p:cNvSpPr/>
            <p:nvPr/>
          </p:nvSpPr>
          <p:spPr>
            <a:xfrm>
              <a:off x="3734699" y="2025210"/>
              <a:ext cx="635234" cy="635234"/>
            </a:xfrm>
            <a:prstGeom prst="ellipse">
              <a:avLst/>
            </a:prstGeom>
            <a:solidFill>
              <a:schemeClr val="bg1"/>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18" name="组合 17">
            <a:extLst>
              <a:ext uri="{FF2B5EF4-FFF2-40B4-BE49-F238E27FC236}">
                <a16:creationId xmlns="" xmlns:a16="http://schemas.microsoft.com/office/drawing/2014/main" id="{D8EB4F05-E6BC-41A5-8600-ED9995F7CAE9}"/>
              </a:ext>
            </a:extLst>
          </p:cNvPr>
          <p:cNvGrpSpPr/>
          <p:nvPr/>
        </p:nvGrpSpPr>
        <p:grpSpPr>
          <a:xfrm>
            <a:off x="4112645" y="4268103"/>
            <a:ext cx="304852" cy="294862"/>
            <a:chOff x="4114729" y="7192401"/>
            <a:chExt cx="1778094" cy="1719828"/>
          </a:xfrm>
          <a:gradFill>
            <a:gsLst>
              <a:gs pos="0">
                <a:schemeClr val="accent1"/>
              </a:gs>
              <a:gs pos="100000">
                <a:schemeClr val="accent2"/>
              </a:gs>
            </a:gsLst>
            <a:lin ang="2700000" scaled="0"/>
          </a:gradFill>
        </p:grpSpPr>
        <p:sp>
          <p:nvSpPr>
            <p:cNvPr id="19" name="任意多边形: 形状 18">
              <a:extLst>
                <a:ext uri="{FF2B5EF4-FFF2-40B4-BE49-F238E27FC236}">
                  <a16:creationId xmlns="" xmlns:a16="http://schemas.microsoft.com/office/drawing/2014/main" id="{DE5ECE44-AE2F-4537-BF72-6A24D8D29A44}"/>
                </a:ext>
              </a:extLst>
            </p:cNvPr>
            <p:cNvSpPr/>
            <p:nvPr/>
          </p:nvSpPr>
          <p:spPr>
            <a:xfrm>
              <a:off x="5103335" y="7398171"/>
              <a:ext cx="517832" cy="585400"/>
            </a:xfrm>
            <a:custGeom>
              <a:avLst/>
              <a:gdLst>
                <a:gd name="connsiteX0" fmla="*/ 29795 w 517832"/>
                <a:gd name="connsiteY0" fmla="*/ 313313 h 585400"/>
                <a:gd name="connsiteX1" fmla="*/ 30 w 517832"/>
                <a:gd name="connsiteY1" fmla="*/ 343079 h 585400"/>
                <a:gd name="connsiteX2" fmla="*/ 29795 w 517832"/>
                <a:gd name="connsiteY2" fmla="*/ 372844 h 585400"/>
                <a:gd name="connsiteX3" fmla="*/ 458301 w 517832"/>
                <a:gd name="connsiteY3" fmla="*/ 372844 h 585400"/>
                <a:gd name="connsiteX4" fmla="*/ 458301 w 517832"/>
                <a:gd name="connsiteY4" fmla="*/ 555635 h 585400"/>
                <a:gd name="connsiteX5" fmla="*/ 488067 w 517832"/>
                <a:gd name="connsiteY5" fmla="*/ 585401 h 585400"/>
                <a:gd name="connsiteX6" fmla="*/ 517833 w 517832"/>
                <a:gd name="connsiteY6" fmla="*/ 555635 h 585400"/>
                <a:gd name="connsiteX7" fmla="*/ 517833 w 517832"/>
                <a:gd name="connsiteY7" fmla="*/ 209877 h 585400"/>
                <a:gd name="connsiteX8" fmla="*/ 488067 w 517832"/>
                <a:gd name="connsiteY8" fmla="*/ 180112 h 585400"/>
                <a:gd name="connsiteX9" fmla="*/ 407581 w 517832"/>
                <a:gd name="connsiteY9" fmla="*/ 180112 h 585400"/>
                <a:gd name="connsiteX10" fmla="*/ 288697 w 517832"/>
                <a:gd name="connsiteY10" fmla="*/ 92928 h 585400"/>
                <a:gd name="connsiteX11" fmla="*/ 288697 w 517832"/>
                <a:gd name="connsiteY11" fmla="*/ 29766 h 585400"/>
                <a:gd name="connsiteX12" fmla="*/ 258931 w 517832"/>
                <a:gd name="connsiteY12" fmla="*/ 0 h 585400"/>
                <a:gd name="connsiteX13" fmla="*/ 229165 w 517832"/>
                <a:gd name="connsiteY13" fmla="*/ 29766 h 585400"/>
                <a:gd name="connsiteX14" fmla="*/ 229165 w 517832"/>
                <a:gd name="connsiteY14" fmla="*/ 92958 h 585400"/>
                <a:gd name="connsiteX15" fmla="*/ 110341 w 517832"/>
                <a:gd name="connsiteY15" fmla="*/ 180112 h 585400"/>
                <a:gd name="connsiteX16" fmla="*/ 29766 w 517832"/>
                <a:gd name="connsiteY16" fmla="*/ 180112 h 585400"/>
                <a:gd name="connsiteX17" fmla="*/ 0 w 517832"/>
                <a:gd name="connsiteY17" fmla="*/ 209877 h 585400"/>
                <a:gd name="connsiteX18" fmla="*/ 29766 w 517832"/>
                <a:gd name="connsiteY18" fmla="*/ 239643 h 585400"/>
                <a:gd name="connsiteX19" fmla="*/ 129629 w 517832"/>
                <a:gd name="connsiteY19" fmla="*/ 239643 h 585400"/>
                <a:gd name="connsiteX20" fmla="*/ 157877 w 517832"/>
                <a:gd name="connsiteY20" fmla="*/ 217378 h 585400"/>
                <a:gd name="connsiteX21" fmla="*/ 158800 w 517832"/>
                <a:gd name="connsiteY21" fmla="*/ 215979 h 585400"/>
                <a:gd name="connsiteX22" fmla="*/ 258931 w 517832"/>
                <a:gd name="connsiteY22" fmla="*/ 149602 h 585400"/>
                <a:gd name="connsiteX23" fmla="*/ 359956 w 517832"/>
                <a:gd name="connsiteY23" fmla="*/ 218301 h 585400"/>
                <a:gd name="connsiteX24" fmla="*/ 367099 w 517832"/>
                <a:gd name="connsiteY24" fmla="*/ 228898 h 585400"/>
                <a:gd name="connsiteX25" fmla="*/ 389543 w 517832"/>
                <a:gd name="connsiteY25" fmla="*/ 239673 h 585400"/>
                <a:gd name="connsiteX26" fmla="*/ 458331 w 517832"/>
                <a:gd name="connsiteY26" fmla="*/ 239673 h 585400"/>
                <a:gd name="connsiteX27" fmla="*/ 458331 w 517832"/>
                <a:gd name="connsiteY27" fmla="*/ 313313 h 585400"/>
                <a:gd name="connsiteX28" fmla="*/ 29795 w 517832"/>
                <a:gd name="connsiteY28" fmla="*/ 313313 h 585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17832" h="585400">
                  <a:moveTo>
                    <a:pt x="29795" y="313313"/>
                  </a:moveTo>
                  <a:cubicBezTo>
                    <a:pt x="13355" y="313313"/>
                    <a:pt x="30" y="326639"/>
                    <a:pt x="30" y="343079"/>
                  </a:cubicBezTo>
                  <a:cubicBezTo>
                    <a:pt x="30" y="359519"/>
                    <a:pt x="13355" y="372844"/>
                    <a:pt x="29795" y="372844"/>
                  </a:cubicBezTo>
                  <a:lnTo>
                    <a:pt x="458301" y="372844"/>
                  </a:lnTo>
                  <a:lnTo>
                    <a:pt x="458301" y="555635"/>
                  </a:lnTo>
                  <a:cubicBezTo>
                    <a:pt x="458301" y="572075"/>
                    <a:pt x="471627" y="585401"/>
                    <a:pt x="488067" y="585401"/>
                  </a:cubicBezTo>
                  <a:cubicBezTo>
                    <a:pt x="504507" y="585401"/>
                    <a:pt x="517833" y="572075"/>
                    <a:pt x="517833" y="555635"/>
                  </a:cubicBezTo>
                  <a:lnTo>
                    <a:pt x="517833" y="209877"/>
                  </a:lnTo>
                  <a:cubicBezTo>
                    <a:pt x="517833" y="193438"/>
                    <a:pt x="504507" y="180112"/>
                    <a:pt x="488067" y="180112"/>
                  </a:cubicBezTo>
                  <a:lnTo>
                    <a:pt x="407581" y="180112"/>
                  </a:lnTo>
                  <a:cubicBezTo>
                    <a:pt x="383664" y="134148"/>
                    <a:pt x="339724" y="101925"/>
                    <a:pt x="288697" y="92928"/>
                  </a:cubicBezTo>
                  <a:lnTo>
                    <a:pt x="288697" y="29766"/>
                  </a:lnTo>
                  <a:cubicBezTo>
                    <a:pt x="288697" y="13326"/>
                    <a:pt x="275371" y="0"/>
                    <a:pt x="258931" y="0"/>
                  </a:cubicBezTo>
                  <a:cubicBezTo>
                    <a:pt x="242491" y="0"/>
                    <a:pt x="229165" y="13326"/>
                    <a:pt x="229165" y="29766"/>
                  </a:cubicBezTo>
                  <a:lnTo>
                    <a:pt x="229165" y="92958"/>
                  </a:lnTo>
                  <a:cubicBezTo>
                    <a:pt x="178166" y="101966"/>
                    <a:pt x="134252" y="134174"/>
                    <a:pt x="110341" y="180112"/>
                  </a:cubicBezTo>
                  <a:lnTo>
                    <a:pt x="29766" y="180112"/>
                  </a:lnTo>
                  <a:cubicBezTo>
                    <a:pt x="13326" y="180112"/>
                    <a:pt x="0" y="193438"/>
                    <a:pt x="0" y="209877"/>
                  </a:cubicBezTo>
                  <a:cubicBezTo>
                    <a:pt x="0" y="226317"/>
                    <a:pt x="13326" y="239643"/>
                    <a:pt x="29766" y="239643"/>
                  </a:cubicBezTo>
                  <a:lnTo>
                    <a:pt x="129629" y="239643"/>
                  </a:lnTo>
                  <a:cubicBezTo>
                    <a:pt x="143022" y="239537"/>
                    <a:pt x="154644" y="230377"/>
                    <a:pt x="157877" y="217378"/>
                  </a:cubicBezTo>
                  <a:cubicBezTo>
                    <a:pt x="158115" y="216843"/>
                    <a:pt x="158591" y="216515"/>
                    <a:pt x="158800" y="215979"/>
                  </a:cubicBezTo>
                  <a:cubicBezTo>
                    <a:pt x="174962" y="176272"/>
                    <a:pt x="214342" y="149602"/>
                    <a:pt x="258931" y="149602"/>
                  </a:cubicBezTo>
                  <a:cubicBezTo>
                    <a:pt x="304413" y="149602"/>
                    <a:pt x="344448" y="177403"/>
                    <a:pt x="359956" y="218301"/>
                  </a:cubicBezTo>
                  <a:cubicBezTo>
                    <a:pt x="361515" y="222323"/>
                    <a:pt x="363957" y="225943"/>
                    <a:pt x="367099" y="228898"/>
                  </a:cubicBezTo>
                  <a:cubicBezTo>
                    <a:pt x="372602" y="235653"/>
                    <a:pt x="380831" y="239602"/>
                    <a:pt x="389543" y="239673"/>
                  </a:cubicBezTo>
                  <a:lnTo>
                    <a:pt x="458331" y="239673"/>
                  </a:lnTo>
                  <a:lnTo>
                    <a:pt x="458331" y="313313"/>
                  </a:lnTo>
                  <a:lnTo>
                    <a:pt x="29795" y="313313"/>
                  </a:lnTo>
                  <a:close/>
                </a:path>
              </a:pathLst>
            </a:custGeom>
            <a:grpFill/>
            <a:ln w="1860" cap="flat">
              <a:noFill/>
              <a:prstDash val="solid"/>
              <a:miter/>
            </a:ln>
          </p:spPr>
          <p:txBody>
            <a:bodyPr rtlCol="0" anchor="ctr"/>
            <a:lstStyle/>
            <a:p>
              <a:endParaRPr lang="zh-CN" altLang="en-US"/>
            </a:p>
          </p:txBody>
        </p:sp>
        <p:sp>
          <p:nvSpPr>
            <p:cNvPr id="20" name="任意多边形: 形状 19">
              <a:extLst>
                <a:ext uri="{FF2B5EF4-FFF2-40B4-BE49-F238E27FC236}">
                  <a16:creationId xmlns="" xmlns:a16="http://schemas.microsoft.com/office/drawing/2014/main" id="{08D395E7-F734-4865-ABB5-50E4DD024EC9}"/>
                </a:ext>
              </a:extLst>
            </p:cNvPr>
            <p:cNvSpPr/>
            <p:nvPr/>
          </p:nvSpPr>
          <p:spPr>
            <a:xfrm>
              <a:off x="4523024" y="7642517"/>
              <a:ext cx="986760" cy="1235928"/>
            </a:xfrm>
            <a:custGeom>
              <a:avLst/>
              <a:gdLst>
                <a:gd name="connsiteX0" fmla="*/ 59531 w 986760"/>
                <a:gd name="connsiteY0" fmla="*/ 29766 h 1235928"/>
                <a:gd name="connsiteX1" fmla="*/ 29766 w 986760"/>
                <a:gd name="connsiteY1" fmla="*/ 0 h 1235928"/>
                <a:gd name="connsiteX2" fmla="*/ 0 w 986760"/>
                <a:gd name="connsiteY2" fmla="*/ 29766 h 1235928"/>
                <a:gd name="connsiteX3" fmla="*/ 0 w 986760"/>
                <a:gd name="connsiteY3" fmla="*/ 1206163 h 1235928"/>
                <a:gd name="connsiteX4" fmla="*/ 29766 w 986760"/>
                <a:gd name="connsiteY4" fmla="*/ 1235928 h 1235928"/>
                <a:gd name="connsiteX5" fmla="*/ 59531 w 986760"/>
                <a:gd name="connsiteY5" fmla="*/ 1206163 h 1235928"/>
                <a:gd name="connsiteX6" fmla="*/ 59531 w 986760"/>
                <a:gd name="connsiteY6" fmla="*/ 29766 h 1235928"/>
                <a:gd name="connsiteX7" fmla="*/ 986760 w 986760"/>
                <a:gd name="connsiteY7" fmla="*/ 576501 h 1235928"/>
                <a:gd name="connsiteX8" fmla="*/ 956995 w 986760"/>
                <a:gd name="connsiteY8" fmla="*/ 546735 h 1235928"/>
                <a:gd name="connsiteX9" fmla="*/ 927229 w 986760"/>
                <a:gd name="connsiteY9" fmla="*/ 576501 h 1235928"/>
                <a:gd name="connsiteX10" fmla="*/ 927229 w 986760"/>
                <a:gd name="connsiteY10" fmla="*/ 677823 h 1235928"/>
                <a:gd name="connsiteX11" fmla="*/ 956995 w 986760"/>
                <a:gd name="connsiteY11" fmla="*/ 707588 h 1235928"/>
                <a:gd name="connsiteX12" fmla="*/ 986760 w 986760"/>
                <a:gd name="connsiteY12" fmla="*/ 677823 h 1235928"/>
                <a:gd name="connsiteX13" fmla="*/ 986760 w 986760"/>
                <a:gd name="connsiteY13" fmla="*/ 576501 h 1235928"/>
                <a:gd name="connsiteX14" fmla="*/ 986760 w 986760"/>
                <a:gd name="connsiteY14" fmla="*/ 874157 h 1235928"/>
                <a:gd name="connsiteX15" fmla="*/ 956995 w 986760"/>
                <a:gd name="connsiteY15" fmla="*/ 844391 h 1235928"/>
                <a:gd name="connsiteX16" fmla="*/ 927229 w 986760"/>
                <a:gd name="connsiteY16" fmla="*/ 874157 h 1235928"/>
                <a:gd name="connsiteX17" fmla="*/ 927229 w 986760"/>
                <a:gd name="connsiteY17" fmla="*/ 975479 h 1235928"/>
                <a:gd name="connsiteX18" fmla="*/ 956995 w 986760"/>
                <a:gd name="connsiteY18" fmla="*/ 1005245 h 1235928"/>
                <a:gd name="connsiteX19" fmla="*/ 986760 w 986760"/>
                <a:gd name="connsiteY19" fmla="*/ 975479 h 1235928"/>
                <a:gd name="connsiteX20" fmla="*/ 986760 w 986760"/>
                <a:gd name="connsiteY20" fmla="*/ 874157 h 12359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986760" h="1235928">
                  <a:moveTo>
                    <a:pt x="59531" y="29766"/>
                  </a:moveTo>
                  <a:cubicBezTo>
                    <a:pt x="59531" y="13326"/>
                    <a:pt x="46206" y="0"/>
                    <a:pt x="29766" y="0"/>
                  </a:cubicBezTo>
                  <a:cubicBezTo>
                    <a:pt x="13326" y="0"/>
                    <a:pt x="0" y="13326"/>
                    <a:pt x="0" y="29766"/>
                  </a:cubicBezTo>
                  <a:lnTo>
                    <a:pt x="0" y="1206163"/>
                  </a:lnTo>
                  <a:cubicBezTo>
                    <a:pt x="0" y="1222603"/>
                    <a:pt x="13326" y="1235928"/>
                    <a:pt x="29766" y="1235928"/>
                  </a:cubicBezTo>
                  <a:cubicBezTo>
                    <a:pt x="46206" y="1235928"/>
                    <a:pt x="59531" y="1222603"/>
                    <a:pt x="59531" y="1206163"/>
                  </a:cubicBezTo>
                  <a:lnTo>
                    <a:pt x="59531" y="29766"/>
                  </a:lnTo>
                  <a:close/>
                  <a:moveTo>
                    <a:pt x="986760" y="576501"/>
                  </a:moveTo>
                  <a:cubicBezTo>
                    <a:pt x="986760" y="560061"/>
                    <a:pt x="973435" y="546735"/>
                    <a:pt x="956995" y="546735"/>
                  </a:cubicBezTo>
                  <a:cubicBezTo>
                    <a:pt x="940555" y="546735"/>
                    <a:pt x="927229" y="560061"/>
                    <a:pt x="927229" y="576501"/>
                  </a:cubicBezTo>
                  <a:lnTo>
                    <a:pt x="927229" y="677823"/>
                  </a:lnTo>
                  <a:cubicBezTo>
                    <a:pt x="927229" y="694263"/>
                    <a:pt x="940555" y="707588"/>
                    <a:pt x="956995" y="707588"/>
                  </a:cubicBezTo>
                  <a:cubicBezTo>
                    <a:pt x="973435" y="707588"/>
                    <a:pt x="986760" y="694263"/>
                    <a:pt x="986760" y="677823"/>
                  </a:cubicBezTo>
                  <a:lnTo>
                    <a:pt x="986760" y="576501"/>
                  </a:lnTo>
                  <a:close/>
                  <a:moveTo>
                    <a:pt x="986760" y="874157"/>
                  </a:moveTo>
                  <a:cubicBezTo>
                    <a:pt x="986760" y="857717"/>
                    <a:pt x="973435" y="844391"/>
                    <a:pt x="956995" y="844391"/>
                  </a:cubicBezTo>
                  <a:cubicBezTo>
                    <a:pt x="940555" y="844391"/>
                    <a:pt x="927229" y="857717"/>
                    <a:pt x="927229" y="874157"/>
                  </a:cubicBezTo>
                  <a:lnTo>
                    <a:pt x="927229" y="975479"/>
                  </a:lnTo>
                  <a:cubicBezTo>
                    <a:pt x="927229" y="991919"/>
                    <a:pt x="940555" y="1005245"/>
                    <a:pt x="956995" y="1005245"/>
                  </a:cubicBezTo>
                  <a:cubicBezTo>
                    <a:pt x="973435" y="1005245"/>
                    <a:pt x="986760" y="991919"/>
                    <a:pt x="986760" y="975479"/>
                  </a:cubicBezTo>
                  <a:lnTo>
                    <a:pt x="986760" y="874157"/>
                  </a:lnTo>
                  <a:close/>
                </a:path>
              </a:pathLst>
            </a:custGeom>
            <a:grpFill/>
            <a:ln w="1860" cap="flat">
              <a:noFill/>
              <a:prstDash val="solid"/>
              <a:miter/>
            </a:ln>
          </p:spPr>
          <p:txBody>
            <a:bodyPr rtlCol="0" anchor="ctr"/>
            <a:lstStyle/>
            <a:p>
              <a:endParaRPr lang="zh-CN" altLang="en-US"/>
            </a:p>
          </p:txBody>
        </p:sp>
        <p:sp>
          <p:nvSpPr>
            <p:cNvPr id="21" name="任意多边形: 形状 20">
              <a:extLst>
                <a:ext uri="{FF2B5EF4-FFF2-40B4-BE49-F238E27FC236}">
                  <a16:creationId xmlns="" xmlns:a16="http://schemas.microsoft.com/office/drawing/2014/main" id="{11853ABA-A69A-4513-9EFC-17D6D76753B3}"/>
                </a:ext>
              </a:extLst>
            </p:cNvPr>
            <p:cNvSpPr/>
            <p:nvPr/>
          </p:nvSpPr>
          <p:spPr>
            <a:xfrm>
              <a:off x="4524899" y="7636296"/>
              <a:ext cx="626566" cy="1267896"/>
            </a:xfrm>
            <a:custGeom>
              <a:avLst/>
              <a:gdLst>
                <a:gd name="connsiteX0" fmla="*/ 596801 w 626566"/>
                <a:gd name="connsiteY0" fmla="*/ 0 h 1267896"/>
                <a:gd name="connsiteX1" fmla="*/ 29766 w 626566"/>
                <a:gd name="connsiteY1" fmla="*/ 0 h 1267896"/>
                <a:gd name="connsiteX2" fmla="*/ 0 w 626566"/>
                <a:gd name="connsiteY2" fmla="*/ 29766 h 1267896"/>
                <a:gd name="connsiteX3" fmla="*/ 29766 w 626566"/>
                <a:gd name="connsiteY3" fmla="*/ 59531 h 1267896"/>
                <a:gd name="connsiteX4" fmla="*/ 567035 w 626566"/>
                <a:gd name="connsiteY4" fmla="*/ 59531 h 1267896"/>
                <a:gd name="connsiteX5" fmla="*/ 567035 w 626566"/>
                <a:gd name="connsiteY5" fmla="*/ 235595 h 1267896"/>
                <a:gd name="connsiteX6" fmla="*/ 170974 w 626566"/>
                <a:gd name="connsiteY6" fmla="*/ 235595 h 1267896"/>
                <a:gd name="connsiteX7" fmla="*/ 141208 w 626566"/>
                <a:gd name="connsiteY7" fmla="*/ 265361 h 1267896"/>
                <a:gd name="connsiteX8" fmla="*/ 170974 w 626566"/>
                <a:gd name="connsiteY8" fmla="*/ 295126 h 1267896"/>
                <a:gd name="connsiteX9" fmla="*/ 567035 w 626566"/>
                <a:gd name="connsiteY9" fmla="*/ 295126 h 1267896"/>
                <a:gd name="connsiteX10" fmla="*/ 567035 w 626566"/>
                <a:gd name="connsiteY10" fmla="*/ 473720 h 1267896"/>
                <a:gd name="connsiteX11" fmla="*/ 51911 w 626566"/>
                <a:gd name="connsiteY11" fmla="*/ 473720 h 1267896"/>
                <a:gd name="connsiteX12" fmla="*/ 22146 w 626566"/>
                <a:gd name="connsiteY12" fmla="*/ 503486 h 1267896"/>
                <a:gd name="connsiteX13" fmla="*/ 51911 w 626566"/>
                <a:gd name="connsiteY13" fmla="*/ 533251 h 1267896"/>
                <a:gd name="connsiteX14" fmla="*/ 567035 w 626566"/>
                <a:gd name="connsiteY14" fmla="*/ 533251 h 1267896"/>
                <a:gd name="connsiteX15" fmla="*/ 567035 w 626566"/>
                <a:gd name="connsiteY15" fmla="*/ 711845 h 1267896"/>
                <a:gd name="connsiteX16" fmla="*/ 51911 w 626566"/>
                <a:gd name="connsiteY16" fmla="*/ 711845 h 1267896"/>
                <a:gd name="connsiteX17" fmla="*/ 22146 w 626566"/>
                <a:gd name="connsiteY17" fmla="*/ 741611 h 1267896"/>
                <a:gd name="connsiteX18" fmla="*/ 51911 w 626566"/>
                <a:gd name="connsiteY18" fmla="*/ 771376 h 1267896"/>
                <a:gd name="connsiteX19" fmla="*/ 567035 w 626566"/>
                <a:gd name="connsiteY19" fmla="*/ 771376 h 1267896"/>
                <a:gd name="connsiteX20" fmla="*/ 567035 w 626566"/>
                <a:gd name="connsiteY20" fmla="*/ 1238131 h 1267896"/>
                <a:gd name="connsiteX21" fmla="*/ 596801 w 626566"/>
                <a:gd name="connsiteY21" fmla="*/ 1267897 h 1267896"/>
                <a:gd name="connsiteX22" fmla="*/ 626566 w 626566"/>
                <a:gd name="connsiteY22" fmla="*/ 1238131 h 1267896"/>
                <a:gd name="connsiteX23" fmla="*/ 626566 w 626566"/>
                <a:gd name="connsiteY23" fmla="*/ 29766 h 1267896"/>
                <a:gd name="connsiteX24" fmla="*/ 596801 w 626566"/>
                <a:gd name="connsiteY24" fmla="*/ 0 h 1267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626566" h="1267896">
                  <a:moveTo>
                    <a:pt x="596801" y="0"/>
                  </a:moveTo>
                  <a:lnTo>
                    <a:pt x="29766" y="0"/>
                  </a:lnTo>
                  <a:cubicBezTo>
                    <a:pt x="13326" y="0"/>
                    <a:pt x="0" y="13326"/>
                    <a:pt x="0" y="29766"/>
                  </a:cubicBezTo>
                  <a:cubicBezTo>
                    <a:pt x="0" y="46206"/>
                    <a:pt x="13326" y="59531"/>
                    <a:pt x="29766" y="59531"/>
                  </a:cubicBezTo>
                  <a:lnTo>
                    <a:pt x="567035" y="59531"/>
                  </a:lnTo>
                  <a:lnTo>
                    <a:pt x="567035" y="235595"/>
                  </a:lnTo>
                  <a:lnTo>
                    <a:pt x="170974" y="235595"/>
                  </a:lnTo>
                  <a:cubicBezTo>
                    <a:pt x="154534" y="235595"/>
                    <a:pt x="141208" y="248921"/>
                    <a:pt x="141208" y="265361"/>
                  </a:cubicBezTo>
                  <a:cubicBezTo>
                    <a:pt x="141208" y="281800"/>
                    <a:pt x="154534" y="295126"/>
                    <a:pt x="170974" y="295126"/>
                  </a:cubicBezTo>
                  <a:lnTo>
                    <a:pt x="567035" y="295126"/>
                  </a:lnTo>
                  <a:lnTo>
                    <a:pt x="567035" y="473720"/>
                  </a:lnTo>
                  <a:lnTo>
                    <a:pt x="51911" y="473720"/>
                  </a:lnTo>
                  <a:cubicBezTo>
                    <a:pt x="35471" y="473720"/>
                    <a:pt x="22146" y="487046"/>
                    <a:pt x="22146" y="503486"/>
                  </a:cubicBezTo>
                  <a:cubicBezTo>
                    <a:pt x="22146" y="519925"/>
                    <a:pt x="35471" y="533251"/>
                    <a:pt x="51911" y="533251"/>
                  </a:cubicBezTo>
                  <a:lnTo>
                    <a:pt x="567035" y="533251"/>
                  </a:lnTo>
                  <a:lnTo>
                    <a:pt x="567035" y="711845"/>
                  </a:lnTo>
                  <a:lnTo>
                    <a:pt x="51911" y="711845"/>
                  </a:lnTo>
                  <a:cubicBezTo>
                    <a:pt x="35471" y="711845"/>
                    <a:pt x="22146" y="725171"/>
                    <a:pt x="22146" y="741611"/>
                  </a:cubicBezTo>
                  <a:cubicBezTo>
                    <a:pt x="22146" y="758050"/>
                    <a:pt x="35471" y="771376"/>
                    <a:pt x="51911" y="771376"/>
                  </a:cubicBezTo>
                  <a:lnTo>
                    <a:pt x="567035" y="771376"/>
                  </a:lnTo>
                  <a:lnTo>
                    <a:pt x="567035" y="1238131"/>
                  </a:lnTo>
                  <a:cubicBezTo>
                    <a:pt x="567035" y="1254571"/>
                    <a:pt x="580361" y="1267897"/>
                    <a:pt x="596801" y="1267897"/>
                  </a:cubicBezTo>
                  <a:cubicBezTo>
                    <a:pt x="613241" y="1267897"/>
                    <a:pt x="626566" y="1254571"/>
                    <a:pt x="626566" y="1238131"/>
                  </a:cubicBezTo>
                  <a:lnTo>
                    <a:pt x="626566" y="29766"/>
                  </a:lnTo>
                  <a:cubicBezTo>
                    <a:pt x="626566" y="13326"/>
                    <a:pt x="613241" y="0"/>
                    <a:pt x="596801" y="0"/>
                  </a:cubicBezTo>
                  <a:close/>
                </a:path>
              </a:pathLst>
            </a:custGeom>
            <a:grpFill/>
            <a:ln w="1860" cap="flat">
              <a:noFill/>
              <a:prstDash val="solid"/>
              <a:miter/>
            </a:ln>
          </p:spPr>
          <p:txBody>
            <a:bodyPr rtlCol="0" anchor="ctr"/>
            <a:lstStyle/>
            <a:p>
              <a:endParaRPr lang="zh-CN" altLang="en-US"/>
            </a:p>
          </p:txBody>
        </p:sp>
        <p:sp>
          <p:nvSpPr>
            <p:cNvPr id="22" name="任意多边形: 形状 21">
              <a:extLst>
                <a:ext uri="{FF2B5EF4-FFF2-40B4-BE49-F238E27FC236}">
                  <a16:creationId xmlns="" xmlns:a16="http://schemas.microsoft.com/office/drawing/2014/main" id="{95206335-E7AB-41B7-ABF0-2133BEE84DD3}"/>
                </a:ext>
              </a:extLst>
            </p:cNvPr>
            <p:cNvSpPr/>
            <p:nvPr/>
          </p:nvSpPr>
          <p:spPr>
            <a:xfrm>
              <a:off x="4547045" y="8586266"/>
              <a:ext cx="479643" cy="59531"/>
            </a:xfrm>
            <a:custGeom>
              <a:avLst/>
              <a:gdLst>
                <a:gd name="connsiteX0" fmla="*/ 449878 w 479643"/>
                <a:gd name="connsiteY0" fmla="*/ 0 h 59531"/>
                <a:gd name="connsiteX1" fmla="*/ 29766 w 479643"/>
                <a:gd name="connsiteY1" fmla="*/ 0 h 59531"/>
                <a:gd name="connsiteX2" fmla="*/ 0 w 479643"/>
                <a:gd name="connsiteY2" fmla="*/ 29766 h 59531"/>
                <a:gd name="connsiteX3" fmla="*/ 29766 w 479643"/>
                <a:gd name="connsiteY3" fmla="*/ 59531 h 59531"/>
                <a:gd name="connsiteX4" fmla="*/ 449878 w 479643"/>
                <a:gd name="connsiteY4" fmla="*/ 59531 h 59531"/>
                <a:gd name="connsiteX5" fmla="*/ 479643 w 479643"/>
                <a:gd name="connsiteY5" fmla="*/ 29766 h 59531"/>
                <a:gd name="connsiteX6" fmla="*/ 449878 w 479643"/>
                <a:gd name="connsiteY6" fmla="*/ 0 h 5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9643" h="59531">
                  <a:moveTo>
                    <a:pt x="449878" y="0"/>
                  </a:moveTo>
                  <a:lnTo>
                    <a:pt x="29766" y="0"/>
                  </a:lnTo>
                  <a:cubicBezTo>
                    <a:pt x="13326" y="0"/>
                    <a:pt x="0" y="13326"/>
                    <a:pt x="0" y="29766"/>
                  </a:cubicBezTo>
                  <a:cubicBezTo>
                    <a:pt x="0" y="46206"/>
                    <a:pt x="13326" y="59531"/>
                    <a:pt x="29766" y="59531"/>
                  </a:cubicBezTo>
                  <a:lnTo>
                    <a:pt x="449878" y="59531"/>
                  </a:lnTo>
                  <a:cubicBezTo>
                    <a:pt x="466318" y="59531"/>
                    <a:pt x="479643" y="46206"/>
                    <a:pt x="479643" y="29766"/>
                  </a:cubicBezTo>
                  <a:cubicBezTo>
                    <a:pt x="479643" y="13326"/>
                    <a:pt x="466318" y="0"/>
                    <a:pt x="449878" y="0"/>
                  </a:cubicBezTo>
                  <a:close/>
                </a:path>
              </a:pathLst>
            </a:custGeom>
            <a:grpFill/>
            <a:ln w="1860" cap="flat">
              <a:noFill/>
              <a:prstDash val="solid"/>
              <a:miter/>
            </a:ln>
          </p:spPr>
          <p:txBody>
            <a:bodyPr rtlCol="0" anchor="ctr"/>
            <a:lstStyle/>
            <a:p>
              <a:endParaRPr lang="zh-CN" altLang="en-US"/>
            </a:p>
          </p:txBody>
        </p:sp>
        <p:sp>
          <p:nvSpPr>
            <p:cNvPr id="23" name="任意多边形: 形状 22">
              <a:extLst>
                <a:ext uri="{FF2B5EF4-FFF2-40B4-BE49-F238E27FC236}">
                  <a16:creationId xmlns="" xmlns:a16="http://schemas.microsoft.com/office/drawing/2014/main" id="{2184FAE5-B3C9-44DD-89EF-8CC18087702D}"/>
                </a:ext>
              </a:extLst>
            </p:cNvPr>
            <p:cNvSpPr/>
            <p:nvPr/>
          </p:nvSpPr>
          <p:spPr>
            <a:xfrm>
              <a:off x="5569315" y="8189252"/>
              <a:ext cx="59531" cy="458509"/>
            </a:xfrm>
            <a:custGeom>
              <a:avLst/>
              <a:gdLst>
                <a:gd name="connsiteX0" fmla="*/ 29766 w 59531"/>
                <a:gd name="connsiteY0" fmla="*/ 0 h 458509"/>
                <a:gd name="connsiteX1" fmla="*/ 0 w 59531"/>
                <a:gd name="connsiteY1" fmla="*/ 29766 h 458509"/>
                <a:gd name="connsiteX2" fmla="*/ 0 w 59531"/>
                <a:gd name="connsiteY2" fmla="*/ 131088 h 458509"/>
                <a:gd name="connsiteX3" fmla="*/ 29766 w 59531"/>
                <a:gd name="connsiteY3" fmla="*/ 160853 h 458509"/>
                <a:gd name="connsiteX4" fmla="*/ 59531 w 59531"/>
                <a:gd name="connsiteY4" fmla="*/ 131088 h 458509"/>
                <a:gd name="connsiteX5" fmla="*/ 59531 w 59531"/>
                <a:gd name="connsiteY5" fmla="*/ 29766 h 458509"/>
                <a:gd name="connsiteX6" fmla="*/ 29766 w 59531"/>
                <a:gd name="connsiteY6" fmla="*/ 0 h 458509"/>
                <a:gd name="connsiteX7" fmla="*/ 29766 w 59531"/>
                <a:gd name="connsiteY7" fmla="*/ 297656 h 458509"/>
                <a:gd name="connsiteX8" fmla="*/ 0 w 59531"/>
                <a:gd name="connsiteY8" fmla="*/ 327422 h 458509"/>
                <a:gd name="connsiteX9" fmla="*/ 0 w 59531"/>
                <a:gd name="connsiteY9" fmla="*/ 428744 h 458509"/>
                <a:gd name="connsiteX10" fmla="*/ 29766 w 59531"/>
                <a:gd name="connsiteY10" fmla="*/ 458510 h 458509"/>
                <a:gd name="connsiteX11" fmla="*/ 59531 w 59531"/>
                <a:gd name="connsiteY11" fmla="*/ 428744 h 458509"/>
                <a:gd name="connsiteX12" fmla="*/ 59531 w 59531"/>
                <a:gd name="connsiteY12" fmla="*/ 327422 h 458509"/>
                <a:gd name="connsiteX13" fmla="*/ 29766 w 59531"/>
                <a:gd name="connsiteY13" fmla="*/ 297656 h 4585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9531" h="458509">
                  <a:moveTo>
                    <a:pt x="29766" y="0"/>
                  </a:moveTo>
                  <a:cubicBezTo>
                    <a:pt x="13326" y="0"/>
                    <a:pt x="0" y="13326"/>
                    <a:pt x="0" y="29766"/>
                  </a:cubicBezTo>
                  <a:lnTo>
                    <a:pt x="0" y="131088"/>
                  </a:lnTo>
                  <a:cubicBezTo>
                    <a:pt x="0" y="147528"/>
                    <a:pt x="13326" y="160853"/>
                    <a:pt x="29766" y="160853"/>
                  </a:cubicBezTo>
                  <a:cubicBezTo>
                    <a:pt x="46206" y="160853"/>
                    <a:pt x="59531" y="147528"/>
                    <a:pt x="59531" y="131088"/>
                  </a:cubicBezTo>
                  <a:lnTo>
                    <a:pt x="59531" y="29766"/>
                  </a:lnTo>
                  <a:cubicBezTo>
                    <a:pt x="59531" y="13326"/>
                    <a:pt x="46206" y="0"/>
                    <a:pt x="29766" y="0"/>
                  </a:cubicBezTo>
                  <a:close/>
                  <a:moveTo>
                    <a:pt x="29766" y="297656"/>
                  </a:moveTo>
                  <a:cubicBezTo>
                    <a:pt x="13326" y="297656"/>
                    <a:pt x="0" y="310982"/>
                    <a:pt x="0" y="327422"/>
                  </a:cubicBezTo>
                  <a:lnTo>
                    <a:pt x="0" y="428744"/>
                  </a:lnTo>
                  <a:cubicBezTo>
                    <a:pt x="0" y="445184"/>
                    <a:pt x="13326" y="458510"/>
                    <a:pt x="29766" y="458510"/>
                  </a:cubicBezTo>
                  <a:cubicBezTo>
                    <a:pt x="46206" y="458510"/>
                    <a:pt x="59531" y="445184"/>
                    <a:pt x="59531" y="428744"/>
                  </a:cubicBezTo>
                  <a:lnTo>
                    <a:pt x="59531" y="327422"/>
                  </a:lnTo>
                  <a:cubicBezTo>
                    <a:pt x="59531" y="310982"/>
                    <a:pt x="46206" y="297656"/>
                    <a:pt x="29766" y="297656"/>
                  </a:cubicBezTo>
                  <a:close/>
                </a:path>
              </a:pathLst>
            </a:custGeom>
            <a:grpFill/>
            <a:ln w="1860" cap="flat">
              <a:noFill/>
              <a:prstDash val="solid"/>
              <a:miter/>
            </a:ln>
          </p:spPr>
          <p:txBody>
            <a:bodyPr rtlCol="0" anchor="ctr"/>
            <a:lstStyle/>
            <a:p>
              <a:endParaRPr lang="zh-CN" altLang="en-US"/>
            </a:p>
          </p:txBody>
        </p:sp>
        <p:sp>
          <p:nvSpPr>
            <p:cNvPr id="24" name="任意多边形: 形状 23">
              <a:extLst>
                <a:ext uri="{FF2B5EF4-FFF2-40B4-BE49-F238E27FC236}">
                  <a16:creationId xmlns="" xmlns:a16="http://schemas.microsoft.com/office/drawing/2014/main" id="{DCB5C5B7-D320-4821-AED6-4BCA4B1878F7}"/>
                </a:ext>
              </a:extLst>
            </p:cNvPr>
            <p:cNvSpPr/>
            <p:nvPr/>
          </p:nvSpPr>
          <p:spPr>
            <a:xfrm>
              <a:off x="4114729" y="7192401"/>
              <a:ext cx="1778094" cy="1719828"/>
            </a:xfrm>
            <a:custGeom>
              <a:avLst/>
              <a:gdLst>
                <a:gd name="connsiteX0" fmla="*/ 1748314 w 1778094"/>
                <a:gd name="connsiteY0" fmla="*/ 1660267 h 1719828"/>
                <a:gd name="connsiteX1" fmla="*/ 1683246 w 1778094"/>
                <a:gd name="connsiteY1" fmla="*/ 1660267 h 1719828"/>
                <a:gd name="connsiteX2" fmla="*/ 1685419 w 1778094"/>
                <a:gd name="connsiteY2" fmla="*/ 1649522 h 1719828"/>
                <a:gd name="connsiteX3" fmla="*/ 1685419 w 1778094"/>
                <a:gd name="connsiteY3" fmla="*/ 875229 h 1719828"/>
                <a:gd name="connsiteX4" fmla="*/ 1655653 w 1778094"/>
                <a:gd name="connsiteY4" fmla="*/ 845463 h 1719828"/>
                <a:gd name="connsiteX5" fmla="*/ 1209169 w 1778094"/>
                <a:gd name="connsiteY5" fmla="*/ 845463 h 1719828"/>
                <a:gd name="connsiteX6" fmla="*/ 1179403 w 1778094"/>
                <a:gd name="connsiteY6" fmla="*/ 875229 h 1719828"/>
                <a:gd name="connsiteX7" fmla="*/ 1179403 w 1778094"/>
                <a:gd name="connsiteY7" fmla="*/ 1660297 h 1719828"/>
                <a:gd name="connsiteX8" fmla="*/ 319177 w 1778094"/>
                <a:gd name="connsiteY8" fmla="*/ 1660297 h 1719828"/>
                <a:gd name="connsiteX9" fmla="*/ 319177 w 1778094"/>
                <a:gd name="connsiteY9" fmla="*/ 626150 h 1719828"/>
                <a:gd name="connsiteX10" fmla="*/ 289411 w 1778094"/>
                <a:gd name="connsiteY10" fmla="*/ 596384 h 1719828"/>
                <a:gd name="connsiteX11" fmla="*/ 259646 w 1778094"/>
                <a:gd name="connsiteY11" fmla="*/ 626150 h 1719828"/>
                <a:gd name="connsiteX12" fmla="*/ 259646 w 1778094"/>
                <a:gd name="connsiteY12" fmla="*/ 1660267 h 1719828"/>
                <a:gd name="connsiteX13" fmla="*/ 172254 w 1778094"/>
                <a:gd name="connsiteY13" fmla="*/ 1660267 h 1719828"/>
                <a:gd name="connsiteX14" fmla="*/ 172254 w 1778094"/>
                <a:gd name="connsiteY14" fmla="*/ 556707 h 1719828"/>
                <a:gd name="connsiteX15" fmla="*/ 565547 w 1778094"/>
                <a:gd name="connsiteY15" fmla="*/ 263337 h 1719828"/>
                <a:gd name="connsiteX16" fmla="*/ 565547 w 1778094"/>
                <a:gd name="connsiteY16" fmla="*/ 443895 h 1719828"/>
                <a:gd name="connsiteX17" fmla="*/ 625078 w 1778094"/>
                <a:gd name="connsiteY17" fmla="*/ 443895 h 1719828"/>
                <a:gd name="connsiteX18" fmla="*/ 625078 w 1778094"/>
                <a:gd name="connsiteY18" fmla="*/ 29766 h 1719828"/>
                <a:gd name="connsiteX19" fmla="*/ 595313 w 1778094"/>
                <a:gd name="connsiteY19" fmla="*/ 0 h 1719828"/>
                <a:gd name="connsiteX20" fmla="*/ 565547 w 1778094"/>
                <a:gd name="connsiteY20" fmla="*/ 29766 h 1719828"/>
                <a:gd name="connsiteX21" fmla="*/ 565547 w 1778094"/>
                <a:gd name="connsiteY21" fmla="*/ 189071 h 1719828"/>
                <a:gd name="connsiteX22" fmla="*/ 124688 w 1778094"/>
                <a:gd name="connsiteY22" fmla="*/ 517922 h 1719828"/>
                <a:gd name="connsiteX23" fmla="*/ 112722 w 1778094"/>
                <a:gd name="connsiteY23" fmla="*/ 541794 h 1719828"/>
                <a:gd name="connsiteX24" fmla="*/ 112722 w 1778094"/>
                <a:gd name="connsiteY24" fmla="*/ 1660297 h 1719828"/>
                <a:gd name="connsiteX25" fmla="*/ 29766 w 1778094"/>
                <a:gd name="connsiteY25" fmla="*/ 1660297 h 1719828"/>
                <a:gd name="connsiteX26" fmla="*/ 0 w 1778094"/>
                <a:gd name="connsiteY26" fmla="*/ 1690063 h 1719828"/>
                <a:gd name="connsiteX27" fmla="*/ 29766 w 1778094"/>
                <a:gd name="connsiteY27" fmla="*/ 1719828 h 1719828"/>
                <a:gd name="connsiteX28" fmla="*/ 1748314 w 1778094"/>
                <a:gd name="connsiteY28" fmla="*/ 1719828 h 1719828"/>
                <a:gd name="connsiteX29" fmla="*/ 1778094 w 1778094"/>
                <a:gd name="connsiteY29" fmla="*/ 1690048 h 1719828"/>
                <a:gd name="connsiteX30" fmla="*/ 1748314 w 1778094"/>
                <a:gd name="connsiteY30" fmla="*/ 1660267 h 1719828"/>
                <a:gd name="connsiteX31" fmla="*/ 1238935 w 1778094"/>
                <a:gd name="connsiteY31" fmla="*/ 1660297 h 1719828"/>
                <a:gd name="connsiteX32" fmla="*/ 1238935 w 1778094"/>
                <a:gd name="connsiteY32" fmla="*/ 904994 h 1719828"/>
                <a:gd name="connsiteX33" fmla="*/ 1625888 w 1778094"/>
                <a:gd name="connsiteY33" fmla="*/ 904994 h 1719828"/>
                <a:gd name="connsiteX34" fmla="*/ 1625888 w 1778094"/>
                <a:gd name="connsiteY34" fmla="*/ 1649552 h 1719828"/>
                <a:gd name="connsiteX35" fmla="*/ 1628061 w 1778094"/>
                <a:gd name="connsiteY35" fmla="*/ 1660297 h 1719828"/>
                <a:gd name="connsiteX36" fmla="*/ 1238935 w 1778094"/>
                <a:gd name="connsiteY36" fmla="*/ 1660297 h 17198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778094" h="1719828">
                  <a:moveTo>
                    <a:pt x="1748314" y="1660267"/>
                  </a:moveTo>
                  <a:lnTo>
                    <a:pt x="1683246" y="1660267"/>
                  </a:lnTo>
                  <a:cubicBezTo>
                    <a:pt x="1684636" y="1656853"/>
                    <a:pt x="1685373" y="1653207"/>
                    <a:pt x="1685419" y="1649522"/>
                  </a:cubicBezTo>
                  <a:lnTo>
                    <a:pt x="1685419" y="875229"/>
                  </a:lnTo>
                  <a:cubicBezTo>
                    <a:pt x="1685419" y="858789"/>
                    <a:pt x="1672093" y="845463"/>
                    <a:pt x="1655653" y="845463"/>
                  </a:cubicBezTo>
                  <a:lnTo>
                    <a:pt x="1209169" y="845463"/>
                  </a:lnTo>
                  <a:cubicBezTo>
                    <a:pt x="1192729" y="845463"/>
                    <a:pt x="1179403" y="858789"/>
                    <a:pt x="1179403" y="875229"/>
                  </a:cubicBezTo>
                  <a:lnTo>
                    <a:pt x="1179403" y="1660297"/>
                  </a:lnTo>
                  <a:lnTo>
                    <a:pt x="319177" y="1660297"/>
                  </a:lnTo>
                  <a:lnTo>
                    <a:pt x="319177" y="626150"/>
                  </a:lnTo>
                  <a:cubicBezTo>
                    <a:pt x="319177" y="609710"/>
                    <a:pt x="305851" y="596384"/>
                    <a:pt x="289411" y="596384"/>
                  </a:cubicBezTo>
                  <a:cubicBezTo>
                    <a:pt x="272971" y="596384"/>
                    <a:pt x="259646" y="609710"/>
                    <a:pt x="259646" y="626150"/>
                  </a:cubicBezTo>
                  <a:lnTo>
                    <a:pt x="259646" y="1660267"/>
                  </a:lnTo>
                  <a:lnTo>
                    <a:pt x="172254" y="1660267"/>
                  </a:lnTo>
                  <a:lnTo>
                    <a:pt x="172254" y="556707"/>
                  </a:lnTo>
                  <a:lnTo>
                    <a:pt x="565547" y="263337"/>
                  </a:lnTo>
                  <a:lnTo>
                    <a:pt x="565547" y="443895"/>
                  </a:lnTo>
                  <a:lnTo>
                    <a:pt x="625078" y="443895"/>
                  </a:lnTo>
                  <a:lnTo>
                    <a:pt x="625078" y="29766"/>
                  </a:lnTo>
                  <a:cubicBezTo>
                    <a:pt x="625078" y="13326"/>
                    <a:pt x="611752" y="0"/>
                    <a:pt x="595313" y="0"/>
                  </a:cubicBezTo>
                  <a:cubicBezTo>
                    <a:pt x="578873" y="0"/>
                    <a:pt x="565547" y="13326"/>
                    <a:pt x="565547" y="29766"/>
                  </a:cubicBezTo>
                  <a:lnTo>
                    <a:pt x="565547" y="189071"/>
                  </a:lnTo>
                  <a:lnTo>
                    <a:pt x="124688" y="517922"/>
                  </a:lnTo>
                  <a:cubicBezTo>
                    <a:pt x="117154" y="523544"/>
                    <a:pt x="112718" y="532394"/>
                    <a:pt x="112722" y="541794"/>
                  </a:cubicBezTo>
                  <a:lnTo>
                    <a:pt x="112722" y="1660297"/>
                  </a:lnTo>
                  <a:lnTo>
                    <a:pt x="29766" y="1660297"/>
                  </a:lnTo>
                  <a:cubicBezTo>
                    <a:pt x="13326" y="1660297"/>
                    <a:pt x="0" y="1673623"/>
                    <a:pt x="0" y="1690063"/>
                  </a:cubicBezTo>
                  <a:cubicBezTo>
                    <a:pt x="0" y="1706502"/>
                    <a:pt x="13326" y="1719828"/>
                    <a:pt x="29766" y="1719828"/>
                  </a:cubicBezTo>
                  <a:lnTo>
                    <a:pt x="1748314" y="1719828"/>
                  </a:lnTo>
                  <a:cubicBezTo>
                    <a:pt x="1764761" y="1719828"/>
                    <a:pt x="1778094" y="1706495"/>
                    <a:pt x="1778094" y="1690048"/>
                  </a:cubicBezTo>
                  <a:cubicBezTo>
                    <a:pt x="1778094" y="1673600"/>
                    <a:pt x="1764761" y="1660267"/>
                    <a:pt x="1748314" y="1660267"/>
                  </a:cubicBezTo>
                  <a:close/>
                  <a:moveTo>
                    <a:pt x="1238935" y="1660297"/>
                  </a:moveTo>
                  <a:lnTo>
                    <a:pt x="1238935" y="904994"/>
                  </a:lnTo>
                  <a:lnTo>
                    <a:pt x="1625888" y="904994"/>
                  </a:lnTo>
                  <a:lnTo>
                    <a:pt x="1625888" y="1649552"/>
                  </a:lnTo>
                  <a:cubicBezTo>
                    <a:pt x="1625934" y="1653237"/>
                    <a:pt x="1626671" y="1656883"/>
                    <a:pt x="1628061" y="1660297"/>
                  </a:cubicBezTo>
                  <a:lnTo>
                    <a:pt x="1238935" y="1660297"/>
                  </a:lnTo>
                  <a:close/>
                </a:path>
              </a:pathLst>
            </a:custGeom>
            <a:grpFill/>
            <a:ln w="1860" cap="flat">
              <a:noFill/>
              <a:prstDash val="solid"/>
              <a:miter/>
            </a:ln>
          </p:spPr>
          <p:txBody>
            <a:bodyPr rtlCol="0" anchor="ctr"/>
            <a:lstStyle/>
            <a:p>
              <a:endParaRPr lang="zh-CN" altLang="en-US"/>
            </a:p>
          </p:txBody>
        </p:sp>
      </p:grpSp>
      <p:grpSp>
        <p:nvGrpSpPr>
          <p:cNvPr id="25" name="组合 24">
            <a:extLst>
              <a:ext uri="{FF2B5EF4-FFF2-40B4-BE49-F238E27FC236}">
                <a16:creationId xmlns="" xmlns:a16="http://schemas.microsoft.com/office/drawing/2014/main" id="{8559617B-98DB-412B-8214-21722D2C4CED}"/>
              </a:ext>
            </a:extLst>
          </p:cNvPr>
          <p:cNvGrpSpPr/>
          <p:nvPr/>
        </p:nvGrpSpPr>
        <p:grpSpPr>
          <a:xfrm>
            <a:off x="4270778" y="2769865"/>
            <a:ext cx="568238" cy="568238"/>
            <a:chOff x="3697663" y="1988174"/>
            <a:chExt cx="709306" cy="709306"/>
          </a:xfrm>
        </p:grpSpPr>
        <p:sp>
          <p:nvSpPr>
            <p:cNvPr id="26" name="椭圆 25">
              <a:extLst>
                <a:ext uri="{FF2B5EF4-FFF2-40B4-BE49-F238E27FC236}">
                  <a16:creationId xmlns="" xmlns:a16="http://schemas.microsoft.com/office/drawing/2014/main" id="{0DE94B3F-2CA5-4827-8E11-E273F4472F8F}"/>
                </a:ext>
              </a:extLst>
            </p:cNvPr>
            <p:cNvSpPr/>
            <p:nvPr/>
          </p:nvSpPr>
          <p:spPr>
            <a:xfrm>
              <a:off x="3697663" y="1988174"/>
              <a:ext cx="709306" cy="709306"/>
            </a:xfrm>
            <a:prstGeom prst="ellipse">
              <a:avLst/>
            </a:prstGeom>
            <a:solidFill>
              <a:schemeClr val="bg1"/>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7" name="椭圆 26">
              <a:extLst>
                <a:ext uri="{FF2B5EF4-FFF2-40B4-BE49-F238E27FC236}">
                  <a16:creationId xmlns="" xmlns:a16="http://schemas.microsoft.com/office/drawing/2014/main" id="{8087AAAD-F0A3-4341-A6C8-BB80E8CD6D35}"/>
                </a:ext>
              </a:extLst>
            </p:cNvPr>
            <p:cNvSpPr/>
            <p:nvPr/>
          </p:nvSpPr>
          <p:spPr>
            <a:xfrm>
              <a:off x="3734699" y="2025210"/>
              <a:ext cx="635234" cy="635234"/>
            </a:xfrm>
            <a:prstGeom prst="ellipse">
              <a:avLst/>
            </a:prstGeom>
            <a:solidFill>
              <a:schemeClr val="bg1"/>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28" name="组合 27">
            <a:extLst>
              <a:ext uri="{FF2B5EF4-FFF2-40B4-BE49-F238E27FC236}">
                <a16:creationId xmlns="" xmlns:a16="http://schemas.microsoft.com/office/drawing/2014/main" id="{2EEA7296-D7E2-47DC-B3A3-1DBD42669D0A}"/>
              </a:ext>
            </a:extLst>
          </p:cNvPr>
          <p:cNvGrpSpPr/>
          <p:nvPr/>
        </p:nvGrpSpPr>
        <p:grpSpPr>
          <a:xfrm>
            <a:off x="5811881" y="1953290"/>
            <a:ext cx="568238" cy="568238"/>
            <a:chOff x="3697663" y="1988174"/>
            <a:chExt cx="709306" cy="709306"/>
          </a:xfrm>
        </p:grpSpPr>
        <p:sp>
          <p:nvSpPr>
            <p:cNvPr id="29" name="椭圆 28">
              <a:extLst>
                <a:ext uri="{FF2B5EF4-FFF2-40B4-BE49-F238E27FC236}">
                  <a16:creationId xmlns="" xmlns:a16="http://schemas.microsoft.com/office/drawing/2014/main" id="{1AEBF898-E1C0-49BE-BD2C-DBE151D80CE1}"/>
                </a:ext>
              </a:extLst>
            </p:cNvPr>
            <p:cNvSpPr/>
            <p:nvPr/>
          </p:nvSpPr>
          <p:spPr>
            <a:xfrm>
              <a:off x="3697663" y="1988174"/>
              <a:ext cx="709306" cy="709306"/>
            </a:xfrm>
            <a:prstGeom prst="ellipse">
              <a:avLst/>
            </a:prstGeom>
            <a:solidFill>
              <a:schemeClr val="bg1"/>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0" name="椭圆 29">
              <a:extLst>
                <a:ext uri="{FF2B5EF4-FFF2-40B4-BE49-F238E27FC236}">
                  <a16:creationId xmlns="" xmlns:a16="http://schemas.microsoft.com/office/drawing/2014/main" id="{BA63D6CA-4575-469B-916B-3CD950581344}"/>
                </a:ext>
              </a:extLst>
            </p:cNvPr>
            <p:cNvSpPr/>
            <p:nvPr/>
          </p:nvSpPr>
          <p:spPr>
            <a:xfrm>
              <a:off x="3734701" y="2025212"/>
              <a:ext cx="635235" cy="635235"/>
            </a:xfrm>
            <a:prstGeom prst="ellipse">
              <a:avLst/>
            </a:prstGeom>
            <a:solidFill>
              <a:schemeClr val="bg1"/>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31" name="组合 30">
            <a:extLst>
              <a:ext uri="{FF2B5EF4-FFF2-40B4-BE49-F238E27FC236}">
                <a16:creationId xmlns="" xmlns:a16="http://schemas.microsoft.com/office/drawing/2014/main" id="{607F5BF0-B841-4300-B63F-545BA437CF3F}"/>
              </a:ext>
            </a:extLst>
          </p:cNvPr>
          <p:cNvGrpSpPr/>
          <p:nvPr/>
        </p:nvGrpSpPr>
        <p:grpSpPr>
          <a:xfrm>
            <a:off x="7628222" y="4131221"/>
            <a:ext cx="568238" cy="568238"/>
            <a:chOff x="3697663" y="1988174"/>
            <a:chExt cx="709306" cy="709306"/>
          </a:xfrm>
        </p:grpSpPr>
        <p:sp>
          <p:nvSpPr>
            <p:cNvPr id="32" name="椭圆 31">
              <a:extLst>
                <a:ext uri="{FF2B5EF4-FFF2-40B4-BE49-F238E27FC236}">
                  <a16:creationId xmlns="" xmlns:a16="http://schemas.microsoft.com/office/drawing/2014/main" id="{D0606C31-5D08-42E8-BFE1-599B2B6DC685}"/>
                </a:ext>
              </a:extLst>
            </p:cNvPr>
            <p:cNvSpPr/>
            <p:nvPr/>
          </p:nvSpPr>
          <p:spPr>
            <a:xfrm>
              <a:off x="3697663" y="1988174"/>
              <a:ext cx="709306" cy="709306"/>
            </a:xfrm>
            <a:prstGeom prst="ellipse">
              <a:avLst/>
            </a:prstGeom>
            <a:solidFill>
              <a:schemeClr val="bg1"/>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3" name="椭圆 32">
              <a:extLst>
                <a:ext uri="{FF2B5EF4-FFF2-40B4-BE49-F238E27FC236}">
                  <a16:creationId xmlns="" xmlns:a16="http://schemas.microsoft.com/office/drawing/2014/main" id="{AC011791-FCB7-4EC9-BA5C-826394A67EF3}"/>
                </a:ext>
              </a:extLst>
            </p:cNvPr>
            <p:cNvSpPr/>
            <p:nvPr/>
          </p:nvSpPr>
          <p:spPr>
            <a:xfrm>
              <a:off x="3734699" y="2025210"/>
              <a:ext cx="635234" cy="635234"/>
            </a:xfrm>
            <a:prstGeom prst="ellipse">
              <a:avLst/>
            </a:prstGeom>
            <a:solidFill>
              <a:schemeClr val="bg1"/>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34" name="组合 33">
            <a:extLst>
              <a:ext uri="{FF2B5EF4-FFF2-40B4-BE49-F238E27FC236}">
                <a16:creationId xmlns="" xmlns:a16="http://schemas.microsoft.com/office/drawing/2014/main" id="{03118F2D-EB42-412F-96DD-AA0DCC7C64E8}"/>
              </a:ext>
            </a:extLst>
          </p:cNvPr>
          <p:cNvGrpSpPr/>
          <p:nvPr/>
        </p:nvGrpSpPr>
        <p:grpSpPr>
          <a:xfrm>
            <a:off x="7350598" y="2781440"/>
            <a:ext cx="568238" cy="568238"/>
            <a:chOff x="3697663" y="1988174"/>
            <a:chExt cx="709306" cy="709306"/>
          </a:xfrm>
        </p:grpSpPr>
        <p:sp>
          <p:nvSpPr>
            <p:cNvPr id="35" name="椭圆 34">
              <a:extLst>
                <a:ext uri="{FF2B5EF4-FFF2-40B4-BE49-F238E27FC236}">
                  <a16:creationId xmlns="" xmlns:a16="http://schemas.microsoft.com/office/drawing/2014/main" id="{D05C363F-0048-4571-90A7-1AD9B5C4C1D3}"/>
                </a:ext>
              </a:extLst>
            </p:cNvPr>
            <p:cNvSpPr/>
            <p:nvPr/>
          </p:nvSpPr>
          <p:spPr>
            <a:xfrm>
              <a:off x="3697663" y="1988174"/>
              <a:ext cx="709306" cy="709306"/>
            </a:xfrm>
            <a:prstGeom prst="ellipse">
              <a:avLst/>
            </a:prstGeom>
            <a:solidFill>
              <a:schemeClr val="bg1"/>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6" name="椭圆 35">
              <a:extLst>
                <a:ext uri="{FF2B5EF4-FFF2-40B4-BE49-F238E27FC236}">
                  <a16:creationId xmlns="" xmlns:a16="http://schemas.microsoft.com/office/drawing/2014/main" id="{929743D9-B1B5-4806-87BB-FB37D99854C1}"/>
                </a:ext>
              </a:extLst>
            </p:cNvPr>
            <p:cNvSpPr/>
            <p:nvPr/>
          </p:nvSpPr>
          <p:spPr>
            <a:xfrm>
              <a:off x="3734699" y="2025210"/>
              <a:ext cx="635234" cy="635234"/>
            </a:xfrm>
            <a:prstGeom prst="ellipse">
              <a:avLst/>
            </a:prstGeom>
            <a:solidFill>
              <a:schemeClr val="bg1"/>
            </a:solidFill>
            <a:ln w="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37" name="组合 36">
            <a:extLst>
              <a:ext uri="{FF2B5EF4-FFF2-40B4-BE49-F238E27FC236}">
                <a16:creationId xmlns="" xmlns:a16="http://schemas.microsoft.com/office/drawing/2014/main" id="{56FAD65C-BFC0-4B3D-BF89-808D790B42AC}"/>
              </a:ext>
            </a:extLst>
          </p:cNvPr>
          <p:cNvGrpSpPr/>
          <p:nvPr/>
        </p:nvGrpSpPr>
        <p:grpSpPr>
          <a:xfrm>
            <a:off x="4385803" y="2924249"/>
            <a:ext cx="334303" cy="262766"/>
            <a:chOff x="1308348" y="2493401"/>
            <a:chExt cx="1670091" cy="1312713"/>
          </a:xfrm>
          <a:gradFill>
            <a:gsLst>
              <a:gs pos="0">
                <a:schemeClr val="accent1"/>
              </a:gs>
              <a:gs pos="100000">
                <a:schemeClr val="accent2"/>
              </a:gs>
            </a:gsLst>
            <a:lin ang="2700000" scaled="0"/>
          </a:gradFill>
        </p:grpSpPr>
        <p:sp>
          <p:nvSpPr>
            <p:cNvPr id="38" name="任意多边形: 形状 37">
              <a:extLst>
                <a:ext uri="{FF2B5EF4-FFF2-40B4-BE49-F238E27FC236}">
                  <a16:creationId xmlns="" xmlns:a16="http://schemas.microsoft.com/office/drawing/2014/main" id="{94EA632B-71B5-462B-A664-80B34BEB5EF7}"/>
                </a:ext>
              </a:extLst>
            </p:cNvPr>
            <p:cNvSpPr/>
            <p:nvPr/>
          </p:nvSpPr>
          <p:spPr>
            <a:xfrm>
              <a:off x="1308348" y="2868125"/>
              <a:ext cx="654904" cy="654904"/>
            </a:xfrm>
            <a:custGeom>
              <a:avLst/>
              <a:gdLst>
                <a:gd name="connsiteX0" fmla="*/ 519902 w 654904"/>
                <a:gd name="connsiteY0" fmla="*/ 62553 h 654904"/>
                <a:gd name="connsiteX1" fmla="*/ 62553 w 654904"/>
                <a:gd name="connsiteY1" fmla="*/ 135003 h 654904"/>
                <a:gd name="connsiteX2" fmla="*/ 135003 w 654904"/>
                <a:gd name="connsiteY2" fmla="*/ 592352 h 654904"/>
                <a:gd name="connsiteX3" fmla="*/ 592352 w 654904"/>
                <a:gd name="connsiteY3" fmla="*/ 519902 h 654904"/>
                <a:gd name="connsiteX4" fmla="*/ 519902 w 654904"/>
                <a:gd name="connsiteY4" fmla="*/ 62553 h 654904"/>
                <a:gd name="connsiteX5" fmla="*/ 169977 w 654904"/>
                <a:gd name="connsiteY5" fmla="*/ 544161 h 654904"/>
                <a:gd name="connsiteX6" fmla="*/ 110714 w 654904"/>
                <a:gd name="connsiteY6" fmla="*/ 169977 h 654904"/>
                <a:gd name="connsiteX7" fmla="*/ 484898 w 654904"/>
                <a:gd name="connsiteY7" fmla="*/ 110714 h 654904"/>
                <a:gd name="connsiteX8" fmla="*/ 544161 w 654904"/>
                <a:gd name="connsiteY8" fmla="*/ 484898 h 654904"/>
                <a:gd name="connsiteX9" fmla="*/ 169977 w 654904"/>
                <a:gd name="connsiteY9" fmla="*/ 544161 h 654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54904" h="654904">
                  <a:moveTo>
                    <a:pt x="519902" y="62553"/>
                  </a:moveTo>
                  <a:cubicBezTo>
                    <a:pt x="373604" y="-43740"/>
                    <a:pt x="168846" y="-11295"/>
                    <a:pt x="62553" y="135003"/>
                  </a:cubicBezTo>
                  <a:cubicBezTo>
                    <a:pt x="-43740" y="281301"/>
                    <a:pt x="-11295" y="486059"/>
                    <a:pt x="135003" y="592352"/>
                  </a:cubicBezTo>
                  <a:cubicBezTo>
                    <a:pt x="281301" y="698645"/>
                    <a:pt x="486059" y="666200"/>
                    <a:pt x="592352" y="519902"/>
                  </a:cubicBezTo>
                  <a:cubicBezTo>
                    <a:pt x="698645" y="373604"/>
                    <a:pt x="666200" y="168846"/>
                    <a:pt x="519902" y="62553"/>
                  </a:cubicBezTo>
                  <a:close/>
                  <a:moveTo>
                    <a:pt x="169977" y="544161"/>
                  </a:moveTo>
                  <a:cubicBezTo>
                    <a:pt x="50287" y="457197"/>
                    <a:pt x="23754" y="289671"/>
                    <a:pt x="110714" y="169977"/>
                  </a:cubicBezTo>
                  <a:cubicBezTo>
                    <a:pt x="197678" y="50286"/>
                    <a:pt x="365204" y="23754"/>
                    <a:pt x="484898" y="110714"/>
                  </a:cubicBezTo>
                  <a:cubicBezTo>
                    <a:pt x="604585" y="197689"/>
                    <a:pt x="631136" y="365210"/>
                    <a:pt x="544161" y="484898"/>
                  </a:cubicBezTo>
                  <a:cubicBezTo>
                    <a:pt x="457197" y="604589"/>
                    <a:pt x="289670" y="631121"/>
                    <a:pt x="169977" y="544161"/>
                  </a:cubicBezTo>
                  <a:close/>
                </a:path>
              </a:pathLst>
            </a:custGeom>
            <a:grpFill/>
            <a:ln w="1860" cap="flat">
              <a:noFill/>
              <a:prstDash val="solid"/>
              <a:miter/>
            </a:ln>
          </p:spPr>
          <p:txBody>
            <a:bodyPr rtlCol="0" anchor="ctr"/>
            <a:lstStyle/>
            <a:p>
              <a:endParaRPr lang="zh-CN" altLang="en-US"/>
            </a:p>
          </p:txBody>
        </p:sp>
        <p:sp>
          <p:nvSpPr>
            <p:cNvPr id="39" name="任意多边形: 形状 38">
              <a:extLst>
                <a:ext uri="{FF2B5EF4-FFF2-40B4-BE49-F238E27FC236}">
                  <a16:creationId xmlns="" xmlns:a16="http://schemas.microsoft.com/office/drawing/2014/main" id="{9366C314-43B3-4D4F-957C-3CC0F8AF276E}"/>
                </a:ext>
              </a:extLst>
            </p:cNvPr>
            <p:cNvSpPr/>
            <p:nvPr/>
          </p:nvSpPr>
          <p:spPr>
            <a:xfrm>
              <a:off x="1447872" y="3203029"/>
              <a:ext cx="1387443" cy="189857"/>
            </a:xfrm>
            <a:custGeom>
              <a:avLst/>
              <a:gdLst>
                <a:gd name="connsiteX0" fmla="*/ 72930 w 1387443"/>
                <a:gd name="connsiteY0" fmla="*/ 155381 h 189857"/>
                <a:gd name="connsiteX1" fmla="*/ 268758 w 1387443"/>
                <a:gd name="connsiteY1" fmla="*/ 165739 h 189857"/>
                <a:gd name="connsiteX2" fmla="*/ 279712 w 1387443"/>
                <a:gd name="connsiteY2" fmla="*/ 125079 h 189857"/>
                <a:gd name="connsiteX3" fmla="*/ 239052 w 1387443"/>
                <a:gd name="connsiteY3" fmla="*/ 114125 h 189857"/>
                <a:gd name="connsiteX4" fmla="*/ 74340 w 1387443"/>
                <a:gd name="connsiteY4" fmla="*/ 69975 h 189857"/>
                <a:gd name="connsiteX5" fmla="*/ 59267 w 1387443"/>
                <a:gd name="connsiteY5" fmla="*/ 25781 h 189857"/>
                <a:gd name="connsiteX6" fmla="*/ 25781 w 1387443"/>
                <a:gd name="connsiteY6" fmla="*/ 272 h 189857"/>
                <a:gd name="connsiteX7" fmla="*/ 272 w 1387443"/>
                <a:gd name="connsiteY7" fmla="*/ 33758 h 189857"/>
                <a:gd name="connsiteX8" fmla="*/ 72930 w 1387443"/>
                <a:gd name="connsiteY8" fmla="*/ 155381 h 189857"/>
                <a:gd name="connsiteX9" fmla="*/ 1279569 w 1387443"/>
                <a:gd name="connsiteY9" fmla="*/ 107220 h 189857"/>
                <a:gd name="connsiteX10" fmla="*/ 1148421 w 1387443"/>
                <a:gd name="connsiteY10" fmla="*/ 114155 h 189857"/>
                <a:gd name="connsiteX11" fmla="*/ 1107762 w 1387443"/>
                <a:gd name="connsiteY11" fmla="*/ 125109 h 189857"/>
                <a:gd name="connsiteX12" fmla="*/ 1118715 w 1387443"/>
                <a:gd name="connsiteY12" fmla="*/ 165769 h 189857"/>
                <a:gd name="connsiteX13" fmla="*/ 1364738 w 1387443"/>
                <a:gd name="connsiteY13" fmla="*/ 99624 h 189857"/>
                <a:gd name="connsiteX14" fmla="*/ 1387172 w 1387443"/>
                <a:gd name="connsiteY14" fmla="*/ 33818 h 189857"/>
                <a:gd name="connsiteX15" fmla="*/ 1361662 w 1387443"/>
                <a:gd name="connsiteY15" fmla="*/ 331 h 189857"/>
                <a:gd name="connsiteX16" fmla="*/ 1328176 w 1387443"/>
                <a:gd name="connsiteY16" fmla="*/ 25841 h 189857"/>
                <a:gd name="connsiteX17" fmla="*/ 1279569 w 1387443"/>
                <a:gd name="connsiteY17" fmla="*/ 107220 h 1898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87443" h="189857">
                  <a:moveTo>
                    <a:pt x="72930" y="155381"/>
                  </a:moveTo>
                  <a:cubicBezTo>
                    <a:pt x="130437" y="197188"/>
                    <a:pt x="207160" y="201248"/>
                    <a:pt x="268758" y="165739"/>
                  </a:cubicBezTo>
                  <a:cubicBezTo>
                    <a:pt x="283010" y="157537"/>
                    <a:pt x="287914" y="139331"/>
                    <a:pt x="279712" y="125079"/>
                  </a:cubicBezTo>
                  <a:cubicBezTo>
                    <a:pt x="271509" y="110827"/>
                    <a:pt x="253304" y="105923"/>
                    <a:pt x="239052" y="114125"/>
                  </a:cubicBezTo>
                  <a:cubicBezTo>
                    <a:pt x="181377" y="147418"/>
                    <a:pt x="107633" y="127652"/>
                    <a:pt x="74340" y="69975"/>
                  </a:cubicBezTo>
                  <a:cubicBezTo>
                    <a:pt x="66484" y="56367"/>
                    <a:pt x="61364" y="41354"/>
                    <a:pt x="59267" y="25781"/>
                  </a:cubicBezTo>
                  <a:cubicBezTo>
                    <a:pt x="57065" y="9490"/>
                    <a:pt x="42072" y="-1931"/>
                    <a:pt x="25781" y="272"/>
                  </a:cubicBezTo>
                  <a:cubicBezTo>
                    <a:pt x="9490" y="2475"/>
                    <a:pt x="-1931" y="17467"/>
                    <a:pt x="272" y="33758"/>
                  </a:cubicBezTo>
                  <a:cubicBezTo>
                    <a:pt x="6830" y="82533"/>
                    <a:pt x="33090" y="126489"/>
                    <a:pt x="72930" y="155381"/>
                  </a:cubicBezTo>
                  <a:close/>
                  <a:moveTo>
                    <a:pt x="1279569" y="107220"/>
                  </a:moveTo>
                  <a:cubicBezTo>
                    <a:pt x="1241058" y="135224"/>
                    <a:pt x="1189671" y="137942"/>
                    <a:pt x="1148421" y="114155"/>
                  </a:cubicBezTo>
                  <a:cubicBezTo>
                    <a:pt x="1134169" y="105953"/>
                    <a:pt x="1115964" y="110857"/>
                    <a:pt x="1107762" y="125109"/>
                  </a:cubicBezTo>
                  <a:cubicBezTo>
                    <a:pt x="1099559" y="139361"/>
                    <a:pt x="1104463" y="157566"/>
                    <a:pt x="1118715" y="165769"/>
                  </a:cubicBezTo>
                  <a:cubicBezTo>
                    <a:pt x="1204918" y="215440"/>
                    <a:pt x="1315066" y="185827"/>
                    <a:pt x="1364738" y="99624"/>
                  </a:cubicBezTo>
                  <a:cubicBezTo>
                    <a:pt x="1376417" y="79354"/>
                    <a:pt x="1384037" y="57001"/>
                    <a:pt x="1387172" y="33818"/>
                  </a:cubicBezTo>
                  <a:cubicBezTo>
                    <a:pt x="1389374" y="17527"/>
                    <a:pt x="1377953" y="2534"/>
                    <a:pt x="1361662" y="331"/>
                  </a:cubicBezTo>
                  <a:cubicBezTo>
                    <a:pt x="1345371" y="-1871"/>
                    <a:pt x="1330379" y="9549"/>
                    <a:pt x="1328176" y="25841"/>
                  </a:cubicBezTo>
                  <a:cubicBezTo>
                    <a:pt x="1323815" y="58484"/>
                    <a:pt x="1306242" y="87906"/>
                    <a:pt x="1279569" y="107220"/>
                  </a:cubicBezTo>
                  <a:close/>
                </a:path>
              </a:pathLst>
            </a:custGeom>
            <a:grpFill/>
            <a:ln w="1860" cap="flat">
              <a:noFill/>
              <a:prstDash val="solid"/>
              <a:miter/>
            </a:ln>
          </p:spPr>
          <p:txBody>
            <a:bodyPr rtlCol="0" anchor="ctr"/>
            <a:lstStyle/>
            <a:p>
              <a:endParaRPr lang="zh-CN" altLang="en-US"/>
            </a:p>
          </p:txBody>
        </p:sp>
        <p:sp>
          <p:nvSpPr>
            <p:cNvPr id="40" name="任意多边形: 形状 39">
              <a:extLst>
                <a:ext uri="{FF2B5EF4-FFF2-40B4-BE49-F238E27FC236}">
                  <a16:creationId xmlns="" xmlns:a16="http://schemas.microsoft.com/office/drawing/2014/main" id="{A272B2C3-B772-459E-8ACB-9576B80795CA}"/>
                </a:ext>
              </a:extLst>
            </p:cNvPr>
            <p:cNvSpPr/>
            <p:nvPr/>
          </p:nvSpPr>
          <p:spPr>
            <a:xfrm>
              <a:off x="1459484" y="3091740"/>
              <a:ext cx="59531" cy="59531"/>
            </a:xfrm>
            <a:custGeom>
              <a:avLst/>
              <a:gdLst>
                <a:gd name="connsiteX0" fmla="*/ 0 w 59531"/>
                <a:gd name="connsiteY0" fmla="*/ 29766 h 59531"/>
                <a:gd name="connsiteX1" fmla="*/ 29766 w 59531"/>
                <a:gd name="connsiteY1" fmla="*/ 59531 h 59531"/>
                <a:gd name="connsiteX2" fmla="*/ 59531 w 59531"/>
                <a:gd name="connsiteY2" fmla="*/ 29766 h 59531"/>
                <a:gd name="connsiteX3" fmla="*/ 29766 w 59531"/>
                <a:gd name="connsiteY3" fmla="*/ 0 h 59531"/>
                <a:gd name="connsiteX4" fmla="*/ 0 w 59531"/>
                <a:gd name="connsiteY4" fmla="*/ 29766 h 5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59531">
                  <a:moveTo>
                    <a:pt x="0" y="29766"/>
                  </a:moveTo>
                  <a:cubicBezTo>
                    <a:pt x="0" y="46206"/>
                    <a:pt x="13326" y="59531"/>
                    <a:pt x="29766" y="59531"/>
                  </a:cubicBezTo>
                  <a:cubicBezTo>
                    <a:pt x="46206" y="59531"/>
                    <a:pt x="59531" y="46206"/>
                    <a:pt x="59531" y="29766"/>
                  </a:cubicBezTo>
                  <a:cubicBezTo>
                    <a:pt x="59531" y="13326"/>
                    <a:pt x="46206" y="0"/>
                    <a:pt x="29766" y="0"/>
                  </a:cubicBezTo>
                  <a:cubicBezTo>
                    <a:pt x="13326" y="0"/>
                    <a:pt x="0" y="13326"/>
                    <a:pt x="0" y="29766"/>
                  </a:cubicBezTo>
                  <a:close/>
                </a:path>
              </a:pathLst>
            </a:custGeom>
            <a:grpFill/>
            <a:ln w="1860" cap="flat">
              <a:noFill/>
              <a:prstDash val="solid"/>
              <a:miter/>
            </a:ln>
          </p:spPr>
          <p:txBody>
            <a:bodyPr rtlCol="0" anchor="ctr"/>
            <a:lstStyle/>
            <a:p>
              <a:endParaRPr lang="zh-CN" altLang="en-US"/>
            </a:p>
          </p:txBody>
        </p:sp>
        <p:sp>
          <p:nvSpPr>
            <p:cNvPr id="41" name="任意多边形: 形状 40">
              <a:extLst>
                <a:ext uri="{FF2B5EF4-FFF2-40B4-BE49-F238E27FC236}">
                  <a16:creationId xmlns="" xmlns:a16="http://schemas.microsoft.com/office/drawing/2014/main" id="{28A0955F-F8FE-49B5-9384-97031D92E8E4}"/>
                </a:ext>
              </a:extLst>
            </p:cNvPr>
            <p:cNvSpPr/>
            <p:nvPr/>
          </p:nvSpPr>
          <p:spPr>
            <a:xfrm>
              <a:off x="2471515" y="3240568"/>
              <a:ext cx="59531" cy="59531"/>
            </a:xfrm>
            <a:custGeom>
              <a:avLst/>
              <a:gdLst>
                <a:gd name="connsiteX0" fmla="*/ 0 w 59531"/>
                <a:gd name="connsiteY0" fmla="*/ 29766 h 59531"/>
                <a:gd name="connsiteX1" fmla="*/ 29766 w 59531"/>
                <a:gd name="connsiteY1" fmla="*/ 59531 h 59531"/>
                <a:gd name="connsiteX2" fmla="*/ 59531 w 59531"/>
                <a:gd name="connsiteY2" fmla="*/ 29766 h 59531"/>
                <a:gd name="connsiteX3" fmla="*/ 29766 w 59531"/>
                <a:gd name="connsiteY3" fmla="*/ 0 h 59531"/>
                <a:gd name="connsiteX4" fmla="*/ 0 w 59531"/>
                <a:gd name="connsiteY4" fmla="*/ 29766 h 5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59531">
                  <a:moveTo>
                    <a:pt x="0" y="29766"/>
                  </a:moveTo>
                  <a:cubicBezTo>
                    <a:pt x="0" y="46206"/>
                    <a:pt x="13326" y="59531"/>
                    <a:pt x="29766" y="59531"/>
                  </a:cubicBezTo>
                  <a:cubicBezTo>
                    <a:pt x="46206" y="59531"/>
                    <a:pt x="59531" y="46206"/>
                    <a:pt x="59531" y="29766"/>
                  </a:cubicBezTo>
                  <a:cubicBezTo>
                    <a:pt x="59531" y="13326"/>
                    <a:pt x="46206" y="0"/>
                    <a:pt x="29766" y="0"/>
                  </a:cubicBezTo>
                  <a:cubicBezTo>
                    <a:pt x="13326" y="0"/>
                    <a:pt x="0" y="13326"/>
                    <a:pt x="0" y="29766"/>
                  </a:cubicBezTo>
                  <a:close/>
                </a:path>
              </a:pathLst>
            </a:custGeom>
            <a:grpFill/>
            <a:ln w="1860" cap="flat">
              <a:noFill/>
              <a:prstDash val="solid"/>
              <a:miter/>
            </a:ln>
          </p:spPr>
          <p:txBody>
            <a:bodyPr rtlCol="0" anchor="ctr"/>
            <a:lstStyle/>
            <a:p>
              <a:endParaRPr lang="zh-CN" altLang="en-US"/>
            </a:p>
          </p:txBody>
        </p:sp>
        <p:sp>
          <p:nvSpPr>
            <p:cNvPr id="42" name="任意多边形: 形状 41">
              <a:extLst>
                <a:ext uri="{FF2B5EF4-FFF2-40B4-BE49-F238E27FC236}">
                  <a16:creationId xmlns="" xmlns:a16="http://schemas.microsoft.com/office/drawing/2014/main" id="{8E008CF4-2AFD-4C2A-803A-E0BCB6DBF57E}"/>
                </a:ext>
              </a:extLst>
            </p:cNvPr>
            <p:cNvSpPr/>
            <p:nvPr/>
          </p:nvSpPr>
          <p:spPr>
            <a:xfrm>
              <a:off x="2146847" y="2567522"/>
              <a:ext cx="176242" cy="549146"/>
            </a:xfrm>
            <a:custGeom>
              <a:avLst/>
              <a:gdLst>
                <a:gd name="connsiteX0" fmla="*/ 175424 w 176242"/>
                <a:gd name="connsiteY0" fmla="*/ 36686 h 549146"/>
                <a:gd name="connsiteX1" fmla="*/ 153367 w 176242"/>
                <a:gd name="connsiteY1" fmla="*/ 819 h 549146"/>
                <a:gd name="connsiteX2" fmla="*/ 117500 w 176242"/>
                <a:gd name="connsiteY2" fmla="*/ 22875 h 549146"/>
                <a:gd name="connsiteX3" fmla="*/ 819 w 176242"/>
                <a:gd name="connsiteY3" fmla="*/ 512460 h 549146"/>
                <a:gd name="connsiteX4" fmla="*/ 22875 w 176242"/>
                <a:gd name="connsiteY4" fmla="*/ 548328 h 549146"/>
                <a:gd name="connsiteX5" fmla="*/ 58743 w 176242"/>
                <a:gd name="connsiteY5" fmla="*/ 526271 h 549146"/>
                <a:gd name="connsiteX6" fmla="*/ 175424 w 176242"/>
                <a:gd name="connsiteY6" fmla="*/ 36686 h 5491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242" h="549146">
                  <a:moveTo>
                    <a:pt x="175424" y="36686"/>
                  </a:moveTo>
                  <a:cubicBezTo>
                    <a:pt x="179238" y="20691"/>
                    <a:pt x="169363" y="4632"/>
                    <a:pt x="153367" y="819"/>
                  </a:cubicBezTo>
                  <a:cubicBezTo>
                    <a:pt x="137372" y="-2995"/>
                    <a:pt x="121314" y="6880"/>
                    <a:pt x="117500" y="22875"/>
                  </a:cubicBezTo>
                  <a:lnTo>
                    <a:pt x="819" y="512460"/>
                  </a:lnTo>
                  <a:cubicBezTo>
                    <a:pt x="-2995" y="528455"/>
                    <a:pt x="6880" y="544514"/>
                    <a:pt x="22875" y="548328"/>
                  </a:cubicBezTo>
                  <a:cubicBezTo>
                    <a:pt x="38870" y="552141"/>
                    <a:pt x="54929" y="542267"/>
                    <a:pt x="58743" y="526271"/>
                  </a:cubicBezTo>
                  <a:lnTo>
                    <a:pt x="175424" y="36686"/>
                  </a:lnTo>
                  <a:close/>
                </a:path>
              </a:pathLst>
            </a:custGeom>
            <a:grpFill/>
            <a:ln w="1860" cap="flat">
              <a:noFill/>
              <a:prstDash val="solid"/>
              <a:miter/>
            </a:ln>
          </p:spPr>
          <p:txBody>
            <a:bodyPr rtlCol="0" anchor="ctr"/>
            <a:lstStyle/>
            <a:p>
              <a:endParaRPr lang="zh-CN" altLang="en-US"/>
            </a:p>
          </p:txBody>
        </p:sp>
        <p:sp>
          <p:nvSpPr>
            <p:cNvPr id="43" name="任意多边形: 形状 42">
              <a:extLst>
                <a:ext uri="{FF2B5EF4-FFF2-40B4-BE49-F238E27FC236}">
                  <a16:creationId xmlns="" xmlns:a16="http://schemas.microsoft.com/office/drawing/2014/main" id="{532F7CFD-6153-41F7-9F16-7E65E79BA5CD}"/>
                </a:ext>
              </a:extLst>
            </p:cNvPr>
            <p:cNvSpPr/>
            <p:nvPr/>
          </p:nvSpPr>
          <p:spPr>
            <a:xfrm>
              <a:off x="2145137" y="2547060"/>
              <a:ext cx="833302" cy="979124"/>
            </a:xfrm>
            <a:custGeom>
              <a:avLst/>
              <a:gdLst>
                <a:gd name="connsiteX0" fmla="*/ 284468 w 833302"/>
                <a:gd name="connsiteY0" fmla="*/ 70632 h 979124"/>
                <a:gd name="connsiteX1" fmla="*/ 315484 w 833302"/>
                <a:gd name="connsiteY1" fmla="*/ 42176 h 979124"/>
                <a:gd name="connsiteX2" fmla="*/ 287028 w 833302"/>
                <a:gd name="connsiteY2" fmla="*/ 11160 h 979124"/>
                <a:gd name="connsiteX3" fmla="*/ 31044 w 833302"/>
                <a:gd name="connsiteY3" fmla="*/ 28 h 979124"/>
                <a:gd name="connsiteX4" fmla="*/ 28 w 833302"/>
                <a:gd name="connsiteY4" fmla="*/ 28484 h 979124"/>
                <a:gd name="connsiteX5" fmla="*/ 28484 w 833302"/>
                <a:gd name="connsiteY5" fmla="*/ 59500 h 979124"/>
                <a:gd name="connsiteX6" fmla="*/ 284468 w 833302"/>
                <a:gd name="connsiteY6" fmla="*/ 70632 h 979124"/>
                <a:gd name="connsiteX7" fmla="*/ 698300 w 833302"/>
                <a:gd name="connsiteY7" fmla="*/ 386773 h 979124"/>
                <a:gd name="connsiteX8" fmla="*/ 240951 w 833302"/>
                <a:gd name="connsiteY8" fmla="*/ 459222 h 979124"/>
                <a:gd name="connsiteX9" fmla="*/ 313401 w 833302"/>
                <a:gd name="connsiteY9" fmla="*/ 916571 h 979124"/>
                <a:gd name="connsiteX10" fmla="*/ 770749 w 833302"/>
                <a:gd name="connsiteY10" fmla="*/ 844122 h 979124"/>
                <a:gd name="connsiteX11" fmla="*/ 698300 w 833302"/>
                <a:gd name="connsiteY11" fmla="*/ 386773 h 979124"/>
                <a:gd name="connsiteX12" fmla="*/ 348375 w 833302"/>
                <a:gd name="connsiteY12" fmla="*/ 868410 h 979124"/>
                <a:gd name="connsiteX13" fmla="*/ 289112 w 833302"/>
                <a:gd name="connsiteY13" fmla="*/ 494227 h 979124"/>
                <a:gd name="connsiteX14" fmla="*/ 663296 w 833302"/>
                <a:gd name="connsiteY14" fmla="*/ 434963 h 979124"/>
                <a:gd name="connsiteX15" fmla="*/ 724814 w 833302"/>
                <a:gd name="connsiteY15" fmla="*/ 808790 h 979124"/>
                <a:gd name="connsiteX16" fmla="*/ 350985 w 833302"/>
                <a:gd name="connsiteY16" fmla="*/ 870308 h 979124"/>
                <a:gd name="connsiteX17" fmla="*/ 348375 w 833302"/>
                <a:gd name="connsiteY17" fmla="*/ 868410 h 979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833302" h="979124">
                  <a:moveTo>
                    <a:pt x="284468" y="70632"/>
                  </a:moveTo>
                  <a:cubicBezTo>
                    <a:pt x="300892" y="71339"/>
                    <a:pt x="314777" y="58599"/>
                    <a:pt x="315484" y="42176"/>
                  </a:cubicBezTo>
                  <a:cubicBezTo>
                    <a:pt x="316191" y="25753"/>
                    <a:pt x="303451" y="11867"/>
                    <a:pt x="287028" y="11160"/>
                  </a:cubicBezTo>
                  <a:lnTo>
                    <a:pt x="31044" y="28"/>
                  </a:lnTo>
                  <a:cubicBezTo>
                    <a:pt x="14621" y="-679"/>
                    <a:pt x="735" y="12061"/>
                    <a:pt x="28" y="28484"/>
                  </a:cubicBezTo>
                  <a:cubicBezTo>
                    <a:pt x="-679" y="44907"/>
                    <a:pt x="12061" y="58793"/>
                    <a:pt x="28484" y="59500"/>
                  </a:cubicBezTo>
                  <a:lnTo>
                    <a:pt x="284468" y="70632"/>
                  </a:lnTo>
                  <a:close/>
                  <a:moveTo>
                    <a:pt x="698300" y="386773"/>
                  </a:moveTo>
                  <a:cubicBezTo>
                    <a:pt x="552002" y="280480"/>
                    <a:pt x="347244" y="312924"/>
                    <a:pt x="240951" y="459222"/>
                  </a:cubicBezTo>
                  <a:cubicBezTo>
                    <a:pt x="134658" y="605520"/>
                    <a:pt x="167102" y="810278"/>
                    <a:pt x="313401" y="916571"/>
                  </a:cubicBezTo>
                  <a:cubicBezTo>
                    <a:pt x="459699" y="1022864"/>
                    <a:pt x="664456" y="990420"/>
                    <a:pt x="770749" y="844122"/>
                  </a:cubicBezTo>
                  <a:cubicBezTo>
                    <a:pt x="877042" y="697824"/>
                    <a:pt x="844598" y="493066"/>
                    <a:pt x="698300" y="386773"/>
                  </a:cubicBezTo>
                  <a:close/>
                  <a:moveTo>
                    <a:pt x="348375" y="868410"/>
                  </a:moveTo>
                  <a:cubicBezTo>
                    <a:pt x="228684" y="781446"/>
                    <a:pt x="202152" y="613920"/>
                    <a:pt x="289112" y="494227"/>
                  </a:cubicBezTo>
                  <a:cubicBezTo>
                    <a:pt x="376076" y="374535"/>
                    <a:pt x="543602" y="348003"/>
                    <a:pt x="663296" y="434963"/>
                  </a:cubicBezTo>
                  <a:cubicBezTo>
                    <a:pt x="783511" y="521206"/>
                    <a:pt x="811054" y="688574"/>
                    <a:pt x="724814" y="808790"/>
                  </a:cubicBezTo>
                  <a:cubicBezTo>
                    <a:pt x="638572" y="929008"/>
                    <a:pt x="471203" y="956550"/>
                    <a:pt x="350985" y="870308"/>
                  </a:cubicBezTo>
                  <a:cubicBezTo>
                    <a:pt x="350113" y="869681"/>
                    <a:pt x="349242" y="869049"/>
                    <a:pt x="348375" y="868410"/>
                  </a:cubicBezTo>
                  <a:close/>
                </a:path>
              </a:pathLst>
            </a:custGeom>
            <a:grpFill/>
            <a:ln w="1860" cap="flat">
              <a:noFill/>
              <a:prstDash val="solid"/>
              <a:miter/>
            </a:ln>
          </p:spPr>
          <p:txBody>
            <a:bodyPr rtlCol="0" anchor="ctr"/>
            <a:lstStyle/>
            <a:p>
              <a:endParaRPr lang="zh-CN" altLang="en-US"/>
            </a:p>
          </p:txBody>
        </p:sp>
        <p:sp>
          <p:nvSpPr>
            <p:cNvPr id="44" name="任意多边形: 形状 43">
              <a:extLst>
                <a:ext uri="{FF2B5EF4-FFF2-40B4-BE49-F238E27FC236}">
                  <a16:creationId xmlns="" xmlns:a16="http://schemas.microsoft.com/office/drawing/2014/main" id="{FAA60826-F0E0-4207-8BD6-03BE9E82C617}"/>
                </a:ext>
              </a:extLst>
            </p:cNvPr>
            <p:cNvSpPr/>
            <p:nvPr/>
          </p:nvSpPr>
          <p:spPr>
            <a:xfrm>
              <a:off x="1417834" y="2493401"/>
              <a:ext cx="1315790" cy="717784"/>
            </a:xfrm>
            <a:custGeom>
              <a:avLst/>
              <a:gdLst>
                <a:gd name="connsiteX0" fmla="*/ 1306273 w 1315790"/>
                <a:gd name="connsiteY0" fmla="*/ 585956 h 717784"/>
                <a:gd name="connsiteX1" fmla="*/ 886696 w 1315790"/>
                <a:gd name="connsiteY1" fmla="*/ 194746 h 717784"/>
                <a:gd name="connsiteX2" fmla="*/ 864491 w 1315790"/>
                <a:gd name="connsiteY2" fmla="*/ 186829 h 717784"/>
                <a:gd name="connsiteX3" fmla="*/ 361482 w 1315790"/>
                <a:gd name="connsiteY3" fmla="*/ 219392 h 717784"/>
                <a:gd name="connsiteX4" fmla="*/ 403571 w 1315790"/>
                <a:gd name="connsiteY4" fmla="*/ 55860 h 717784"/>
                <a:gd name="connsiteX5" fmla="*/ 382497 w 1315790"/>
                <a:gd name="connsiteY5" fmla="*/ 19695 h 717784"/>
                <a:gd name="connsiteX6" fmla="*/ 335765 w 1315790"/>
                <a:gd name="connsiteY6" fmla="*/ 9783 h 717784"/>
                <a:gd name="connsiteX7" fmla="*/ 199170 w 1315790"/>
                <a:gd name="connsiteY7" fmla="*/ 972 h 717784"/>
                <a:gd name="connsiteX8" fmla="*/ 37900 w 1315790"/>
                <a:gd name="connsiteY8" fmla="*/ 67885 h 717784"/>
                <a:gd name="connsiteX9" fmla="*/ 45758 w 1315790"/>
                <a:gd name="connsiteY9" fmla="*/ 249128 h 717784"/>
                <a:gd name="connsiteX10" fmla="*/ 88234 w 1315790"/>
                <a:gd name="connsiteY10" fmla="*/ 279698 h 717784"/>
                <a:gd name="connsiteX11" fmla="*/ 128298 w 1315790"/>
                <a:gd name="connsiteY11" fmla="*/ 266750 h 717784"/>
                <a:gd name="connsiteX12" fmla="*/ 115350 w 1315790"/>
                <a:gd name="connsiteY12" fmla="*/ 226685 h 717784"/>
                <a:gd name="connsiteX13" fmla="*/ 86388 w 1315790"/>
                <a:gd name="connsiteY13" fmla="*/ 205611 h 717784"/>
                <a:gd name="connsiteX14" fmla="*/ 82965 w 1315790"/>
                <a:gd name="connsiteY14" fmla="*/ 106759 h 717784"/>
                <a:gd name="connsiteX15" fmla="*/ 203069 w 1315790"/>
                <a:gd name="connsiteY15" fmla="*/ 60355 h 717784"/>
                <a:gd name="connsiteX16" fmla="*/ 325585 w 1315790"/>
                <a:gd name="connsiteY16" fmla="*/ 68421 h 717784"/>
                <a:gd name="connsiteX17" fmla="*/ 338265 w 1315790"/>
                <a:gd name="connsiteY17" fmla="*/ 70802 h 717784"/>
                <a:gd name="connsiteX18" fmla="*/ 297099 w 1315790"/>
                <a:gd name="connsiteY18" fmla="*/ 230852 h 717784"/>
                <a:gd name="connsiteX19" fmla="*/ 289390 w 1315790"/>
                <a:gd name="connsiteY19" fmla="*/ 260796 h 717784"/>
                <a:gd name="connsiteX20" fmla="*/ 181400 w 1315790"/>
                <a:gd name="connsiteY20" fmla="*/ 680581 h 717784"/>
                <a:gd name="connsiteX21" fmla="*/ 202801 w 1315790"/>
                <a:gd name="connsiteY21" fmla="*/ 716836 h 717784"/>
                <a:gd name="connsiteX22" fmla="*/ 239056 w 1315790"/>
                <a:gd name="connsiteY22" fmla="*/ 695434 h 717784"/>
                <a:gd name="connsiteX23" fmla="*/ 338176 w 1315790"/>
                <a:gd name="connsiteY23" fmla="*/ 310118 h 717784"/>
                <a:gd name="connsiteX24" fmla="*/ 716556 w 1315790"/>
                <a:gd name="connsiteY24" fmla="*/ 646767 h 717784"/>
                <a:gd name="connsiteX25" fmla="*/ 737243 w 1315790"/>
                <a:gd name="connsiteY25" fmla="*/ 654268 h 717784"/>
                <a:gd name="connsiteX26" fmla="*/ 1286925 w 1315790"/>
                <a:gd name="connsiteY26" fmla="*/ 637480 h 717784"/>
                <a:gd name="connsiteX27" fmla="*/ 1306273 w 1315790"/>
                <a:gd name="connsiteY27" fmla="*/ 585956 h 717784"/>
                <a:gd name="connsiteX28" fmla="*/ 390652 w 1315790"/>
                <a:gd name="connsiteY28" fmla="*/ 277138 h 717784"/>
                <a:gd name="connsiteX29" fmla="*/ 855502 w 1315790"/>
                <a:gd name="connsiteY29" fmla="*/ 247045 h 717784"/>
                <a:gd name="connsiteX30" fmla="*/ 1212779 w 1315790"/>
                <a:gd name="connsiteY30" fmla="*/ 580182 h 717784"/>
                <a:gd name="connsiteX31" fmla="*/ 747215 w 1315790"/>
                <a:gd name="connsiteY31" fmla="*/ 594410 h 717784"/>
                <a:gd name="connsiteX32" fmla="*/ 390652 w 1315790"/>
                <a:gd name="connsiteY32" fmla="*/ 277138 h 717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15790" h="717784">
                  <a:moveTo>
                    <a:pt x="1306273" y="585956"/>
                  </a:moveTo>
                  <a:lnTo>
                    <a:pt x="886696" y="194746"/>
                  </a:lnTo>
                  <a:cubicBezTo>
                    <a:pt x="880704" y="189158"/>
                    <a:pt x="872668" y="186293"/>
                    <a:pt x="864491" y="186829"/>
                  </a:cubicBezTo>
                  <a:lnTo>
                    <a:pt x="361482" y="219392"/>
                  </a:lnTo>
                  <a:lnTo>
                    <a:pt x="403571" y="55860"/>
                  </a:lnTo>
                  <a:cubicBezTo>
                    <a:pt x="407622" y="40069"/>
                    <a:pt x="398231" y="23955"/>
                    <a:pt x="382497" y="19695"/>
                  </a:cubicBezTo>
                  <a:cubicBezTo>
                    <a:pt x="367041" y="15840"/>
                    <a:pt x="351455" y="12534"/>
                    <a:pt x="335765" y="9783"/>
                  </a:cubicBezTo>
                  <a:cubicBezTo>
                    <a:pt x="289925" y="1806"/>
                    <a:pt x="243283" y="-1915"/>
                    <a:pt x="199170" y="972"/>
                  </a:cubicBezTo>
                  <a:cubicBezTo>
                    <a:pt x="129876" y="5526"/>
                    <a:pt x="74035" y="26035"/>
                    <a:pt x="37900" y="67885"/>
                  </a:cubicBezTo>
                  <a:cubicBezTo>
                    <a:pt x="-19607" y="134531"/>
                    <a:pt x="-7374" y="199509"/>
                    <a:pt x="45758" y="249128"/>
                  </a:cubicBezTo>
                  <a:cubicBezTo>
                    <a:pt x="58492" y="261165"/>
                    <a:pt x="72776" y="271445"/>
                    <a:pt x="88234" y="279698"/>
                  </a:cubicBezTo>
                  <a:cubicBezTo>
                    <a:pt x="102873" y="287185"/>
                    <a:pt x="120810" y="281389"/>
                    <a:pt x="128298" y="266750"/>
                  </a:cubicBezTo>
                  <a:cubicBezTo>
                    <a:pt x="135786" y="252110"/>
                    <a:pt x="129989" y="234173"/>
                    <a:pt x="115350" y="226685"/>
                  </a:cubicBezTo>
                  <a:cubicBezTo>
                    <a:pt x="104893" y="220836"/>
                    <a:pt x="95171" y="213761"/>
                    <a:pt x="86388" y="205611"/>
                  </a:cubicBezTo>
                  <a:cubicBezTo>
                    <a:pt x="54509" y="175845"/>
                    <a:pt x="48943" y="146199"/>
                    <a:pt x="82965" y="106759"/>
                  </a:cubicBezTo>
                  <a:cubicBezTo>
                    <a:pt x="106778" y="79167"/>
                    <a:pt x="148152" y="63956"/>
                    <a:pt x="203069" y="60355"/>
                  </a:cubicBezTo>
                  <a:cubicBezTo>
                    <a:pt x="241854" y="57795"/>
                    <a:pt x="284032" y="61188"/>
                    <a:pt x="325585" y="68421"/>
                  </a:cubicBezTo>
                  <a:cubicBezTo>
                    <a:pt x="329990" y="69195"/>
                    <a:pt x="334157" y="69999"/>
                    <a:pt x="338265" y="70802"/>
                  </a:cubicBezTo>
                  <a:lnTo>
                    <a:pt x="297099" y="230852"/>
                  </a:lnTo>
                  <a:cubicBezTo>
                    <a:pt x="289165" y="238625"/>
                    <a:pt x="286195" y="250157"/>
                    <a:pt x="289390" y="260796"/>
                  </a:cubicBezTo>
                  <a:lnTo>
                    <a:pt x="181400" y="680581"/>
                  </a:lnTo>
                  <a:cubicBezTo>
                    <a:pt x="177298" y="696502"/>
                    <a:pt x="186881" y="712734"/>
                    <a:pt x="202801" y="716836"/>
                  </a:cubicBezTo>
                  <a:cubicBezTo>
                    <a:pt x="218722" y="720938"/>
                    <a:pt x="234954" y="711355"/>
                    <a:pt x="239056" y="695434"/>
                  </a:cubicBezTo>
                  <a:lnTo>
                    <a:pt x="338176" y="310118"/>
                  </a:lnTo>
                  <a:lnTo>
                    <a:pt x="716556" y="646767"/>
                  </a:lnTo>
                  <a:cubicBezTo>
                    <a:pt x="722241" y="651827"/>
                    <a:pt x="729653" y="654506"/>
                    <a:pt x="737243" y="654268"/>
                  </a:cubicBezTo>
                  <a:lnTo>
                    <a:pt x="1286925" y="637480"/>
                  </a:lnTo>
                  <a:cubicBezTo>
                    <a:pt x="1313446" y="636647"/>
                    <a:pt x="1325710" y="604083"/>
                    <a:pt x="1306273" y="585956"/>
                  </a:cubicBezTo>
                  <a:close/>
                  <a:moveTo>
                    <a:pt x="390652" y="277138"/>
                  </a:moveTo>
                  <a:lnTo>
                    <a:pt x="855502" y="247045"/>
                  </a:lnTo>
                  <a:lnTo>
                    <a:pt x="1212779" y="580182"/>
                  </a:lnTo>
                  <a:lnTo>
                    <a:pt x="747215" y="594410"/>
                  </a:lnTo>
                  <a:lnTo>
                    <a:pt x="390652" y="277138"/>
                  </a:lnTo>
                  <a:close/>
                </a:path>
              </a:pathLst>
            </a:custGeom>
            <a:grpFill/>
            <a:ln w="1860" cap="flat">
              <a:noFill/>
              <a:prstDash val="solid"/>
              <a:miter/>
            </a:ln>
          </p:spPr>
          <p:txBody>
            <a:bodyPr rtlCol="0" anchor="ctr"/>
            <a:lstStyle/>
            <a:p>
              <a:endParaRPr lang="zh-CN" altLang="en-US"/>
            </a:p>
          </p:txBody>
        </p:sp>
        <p:sp>
          <p:nvSpPr>
            <p:cNvPr id="45" name="任意多边形: 形状 44">
              <a:extLst>
                <a:ext uri="{FF2B5EF4-FFF2-40B4-BE49-F238E27FC236}">
                  <a16:creationId xmlns="" xmlns:a16="http://schemas.microsoft.com/office/drawing/2014/main" id="{30CA2EDB-32FE-4FF8-9354-F85A90242B1D}"/>
                </a:ext>
              </a:extLst>
            </p:cNvPr>
            <p:cNvSpPr/>
            <p:nvPr/>
          </p:nvSpPr>
          <p:spPr>
            <a:xfrm>
              <a:off x="2084562" y="3002443"/>
              <a:ext cx="178593" cy="178593"/>
            </a:xfrm>
            <a:custGeom>
              <a:avLst/>
              <a:gdLst>
                <a:gd name="connsiteX0" fmla="*/ 0 w 178593"/>
                <a:gd name="connsiteY0" fmla="*/ 89297 h 178593"/>
                <a:gd name="connsiteX1" fmla="*/ 89297 w 178593"/>
                <a:gd name="connsiteY1" fmla="*/ 178594 h 178593"/>
                <a:gd name="connsiteX2" fmla="*/ 178594 w 178593"/>
                <a:gd name="connsiteY2" fmla="*/ 89297 h 178593"/>
                <a:gd name="connsiteX3" fmla="*/ 89297 w 178593"/>
                <a:gd name="connsiteY3" fmla="*/ 0 h 178593"/>
                <a:gd name="connsiteX4" fmla="*/ 0 w 178593"/>
                <a:gd name="connsiteY4" fmla="*/ 89297 h 17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593" h="178593">
                  <a:moveTo>
                    <a:pt x="0" y="89297"/>
                  </a:moveTo>
                  <a:cubicBezTo>
                    <a:pt x="0" y="138615"/>
                    <a:pt x="39979" y="178594"/>
                    <a:pt x="89297" y="178594"/>
                  </a:cubicBezTo>
                  <a:cubicBezTo>
                    <a:pt x="138615" y="178594"/>
                    <a:pt x="178594" y="138615"/>
                    <a:pt x="178594" y="89297"/>
                  </a:cubicBezTo>
                  <a:cubicBezTo>
                    <a:pt x="178594" y="39979"/>
                    <a:pt x="138615" y="0"/>
                    <a:pt x="89297" y="0"/>
                  </a:cubicBezTo>
                  <a:cubicBezTo>
                    <a:pt x="39979" y="0"/>
                    <a:pt x="0" y="39979"/>
                    <a:pt x="0" y="89297"/>
                  </a:cubicBezTo>
                  <a:close/>
                </a:path>
              </a:pathLst>
            </a:custGeom>
            <a:grpFill/>
            <a:ln w="1860" cap="flat">
              <a:noFill/>
              <a:prstDash val="solid"/>
              <a:miter/>
            </a:ln>
          </p:spPr>
          <p:txBody>
            <a:bodyPr rtlCol="0" anchor="ctr"/>
            <a:lstStyle/>
            <a:p>
              <a:endParaRPr lang="zh-CN" altLang="en-US"/>
            </a:p>
          </p:txBody>
        </p:sp>
        <p:sp>
          <p:nvSpPr>
            <p:cNvPr id="46" name="任意多边形: 形状 45">
              <a:extLst>
                <a:ext uri="{FF2B5EF4-FFF2-40B4-BE49-F238E27FC236}">
                  <a16:creationId xmlns="" xmlns:a16="http://schemas.microsoft.com/office/drawing/2014/main" id="{06D05759-BA13-4717-A40B-6EE63BFB4229}"/>
                </a:ext>
              </a:extLst>
            </p:cNvPr>
            <p:cNvSpPr/>
            <p:nvPr/>
          </p:nvSpPr>
          <p:spPr>
            <a:xfrm>
              <a:off x="2203625" y="3627521"/>
              <a:ext cx="773906" cy="178593"/>
            </a:xfrm>
            <a:custGeom>
              <a:avLst/>
              <a:gdLst>
                <a:gd name="connsiteX0" fmla="*/ 654844 w 773906"/>
                <a:gd name="connsiteY0" fmla="*/ 29766 h 178593"/>
                <a:gd name="connsiteX1" fmla="*/ 625078 w 773906"/>
                <a:gd name="connsiteY1" fmla="*/ 0 h 178593"/>
                <a:gd name="connsiteX2" fmla="*/ 29766 w 773906"/>
                <a:gd name="connsiteY2" fmla="*/ 0 h 178593"/>
                <a:gd name="connsiteX3" fmla="*/ 0 w 773906"/>
                <a:gd name="connsiteY3" fmla="*/ 29766 h 178593"/>
                <a:gd name="connsiteX4" fmla="*/ 29766 w 773906"/>
                <a:gd name="connsiteY4" fmla="*/ 59531 h 178593"/>
                <a:gd name="connsiteX5" fmla="*/ 625078 w 773906"/>
                <a:gd name="connsiteY5" fmla="*/ 59531 h 178593"/>
                <a:gd name="connsiteX6" fmla="*/ 654844 w 773906"/>
                <a:gd name="connsiteY6" fmla="*/ 29766 h 178593"/>
                <a:gd name="connsiteX7" fmla="*/ 744141 w 773906"/>
                <a:gd name="connsiteY7" fmla="*/ 119063 h 178593"/>
                <a:gd name="connsiteX8" fmla="*/ 416719 w 773906"/>
                <a:gd name="connsiteY8" fmla="*/ 119063 h 178593"/>
                <a:gd name="connsiteX9" fmla="*/ 386953 w 773906"/>
                <a:gd name="connsiteY9" fmla="*/ 148828 h 178593"/>
                <a:gd name="connsiteX10" fmla="*/ 416719 w 773906"/>
                <a:gd name="connsiteY10" fmla="*/ 178594 h 178593"/>
                <a:gd name="connsiteX11" fmla="*/ 744141 w 773906"/>
                <a:gd name="connsiteY11" fmla="*/ 178594 h 178593"/>
                <a:gd name="connsiteX12" fmla="*/ 773906 w 773906"/>
                <a:gd name="connsiteY12" fmla="*/ 148828 h 178593"/>
                <a:gd name="connsiteX13" fmla="*/ 744141 w 773906"/>
                <a:gd name="connsiteY13" fmla="*/ 119063 h 1785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73906" h="178593">
                  <a:moveTo>
                    <a:pt x="654844" y="29766"/>
                  </a:moveTo>
                  <a:cubicBezTo>
                    <a:pt x="654844" y="13326"/>
                    <a:pt x="641518" y="0"/>
                    <a:pt x="625078" y="0"/>
                  </a:cubicBezTo>
                  <a:lnTo>
                    <a:pt x="29766" y="0"/>
                  </a:lnTo>
                  <a:cubicBezTo>
                    <a:pt x="13326" y="0"/>
                    <a:pt x="0" y="13326"/>
                    <a:pt x="0" y="29766"/>
                  </a:cubicBezTo>
                  <a:cubicBezTo>
                    <a:pt x="0" y="46206"/>
                    <a:pt x="13326" y="59531"/>
                    <a:pt x="29766" y="59531"/>
                  </a:cubicBezTo>
                  <a:lnTo>
                    <a:pt x="625078" y="59531"/>
                  </a:lnTo>
                  <a:cubicBezTo>
                    <a:pt x="641518" y="59531"/>
                    <a:pt x="654844" y="46206"/>
                    <a:pt x="654844" y="29766"/>
                  </a:cubicBezTo>
                  <a:close/>
                  <a:moveTo>
                    <a:pt x="744141" y="119063"/>
                  </a:moveTo>
                  <a:lnTo>
                    <a:pt x="416719" y="119063"/>
                  </a:lnTo>
                  <a:cubicBezTo>
                    <a:pt x="400279" y="119063"/>
                    <a:pt x="386953" y="132388"/>
                    <a:pt x="386953" y="148828"/>
                  </a:cubicBezTo>
                  <a:cubicBezTo>
                    <a:pt x="386953" y="165268"/>
                    <a:pt x="400279" y="178594"/>
                    <a:pt x="416719" y="178594"/>
                  </a:cubicBezTo>
                  <a:lnTo>
                    <a:pt x="744141" y="178594"/>
                  </a:lnTo>
                  <a:cubicBezTo>
                    <a:pt x="760581" y="178594"/>
                    <a:pt x="773906" y="165268"/>
                    <a:pt x="773906" y="148828"/>
                  </a:cubicBezTo>
                  <a:cubicBezTo>
                    <a:pt x="773906" y="132388"/>
                    <a:pt x="760581" y="119063"/>
                    <a:pt x="744141" y="119063"/>
                  </a:cubicBezTo>
                  <a:close/>
                </a:path>
              </a:pathLst>
            </a:custGeom>
            <a:grpFill/>
            <a:ln w="1860" cap="flat">
              <a:noFill/>
              <a:prstDash val="solid"/>
              <a:miter/>
            </a:ln>
          </p:spPr>
          <p:txBody>
            <a:bodyPr rtlCol="0" anchor="ctr"/>
            <a:lstStyle/>
            <a:p>
              <a:endParaRPr lang="zh-CN" altLang="en-US"/>
            </a:p>
          </p:txBody>
        </p:sp>
        <p:sp>
          <p:nvSpPr>
            <p:cNvPr id="47" name="任意多边形: 形状 46">
              <a:extLst>
                <a:ext uri="{FF2B5EF4-FFF2-40B4-BE49-F238E27FC236}">
                  <a16:creationId xmlns="" xmlns:a16="http://schemas.microsoft.com/office/drawing/2014/main" id="{3BF62829-C874-424F-B921-443A84CE72FB}"/>
                </a:ext>
              </a:extLst>
            </p:cNvPr>
            <p:cNvSpPr/>
            <p:nvPr/>
          </p:nvSpPr>
          <p:spPr>
            <a:xfrm>
              <a:off x="2918000" y="3627521"/>
              <a:ext cx="59531" cy="59531"/>
            </a:xfrm>
            <a:custGeom>
              <a:avLst/>
              <a:gdLst>
                <a:gd name="connsiteX0" fmla="*/ 0 w 59531"/>
                <a:gd name="connsiteY0" fmla="*/ 29766 h 59531"/>
                <a:gd name="connsiteX1" fmla="*/ 29766 w 59531"/>
                <a:gd name="connsiteY1" fmla="*/ 59531 h 59531"/>
                <a:gd name="connsiteX2" fmla="*/ 59531 w 59531"/>
                <a:gd name="connsiteY2" fmla="*/ 29766 h 59531"/>
                <a:gd name="connsiteX3" fmla="*/ 29766 w 59531"/>
                <a:gd name="connsiteY3" fmla="*/ 0 h 59531"/>
                <a:gd name="connsiteX4" fmla="*/ 0 w 59531"/>
                <a:gd name="connsiteY4" fmla="*/ 29766 h 5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59531">
                  <a:moveTo>
                    <a:pt x="0" y="29766"/>
                  </a:moveTo>
                  <a:cubicBezTo>
                    <a:pt x="0" y="46206"/>
                    <a:pt x="13326" y="59531"/>
                    <a:pt x="29766" y="59531"/>
                  </a:cubicBezTo>
                  <a:cubicBezTo>
                    <a:pt x="46206" y="59531"/>
                    <a:pt x="59531" y="46206"/>
                    <a:pt x="59531" y="29766"/>
                  </a:cubicBezTo>
                  <a:cubicBezTo>
                    <a:pt x="59531" y="13326"/>
                    <a:pt x="46206" y="0"/>
                    <a:pt x="29766" y="0"/>
                  </a:cubicBezTo>
                  <a:cubicBezTo>
                    <a:pt x="13326" y="0"/>
                    <a:pt x="0" y="13326"/>
                    <a:pt x="0" y="29766"/>
                  </a:cubicBezTo>
                  <a:close/>
                </a:path>
              </a:pathLst>
            </a:custGeom>
            <a:grpFill/>
            <a:ln w="1860" cap="flat">
              <a:noFill/>
              <a:prstDash val="solid"/>
              <a:miter/>
            </a:ln>
          </p:spPr>
          <p:txBody>
            <a:bodyPr rtlCol="0" anchor="ctr"/>
            <a:lstStyle/>
            <a:p>
              <a:endParaRPr lang="zh-CN" altLang="en-US"/>
            </a:p>
          </p:txBody>
        </p:sp>
      </p:grpSp>
      <p:grpSp>
        <p:nvGrpSpPr>
          <p:cNvPr id="48" name="组合 47">
            <a:extLst>
              <a:ext uri="{FF2B5EF4-FFF2-40B4-BE49-F238E27FC236}">
                <a16:creationId xmlns="" xmlns:a16="http://schemas.microsoft.com/office/drawing/2014/main" id="{86DBCBF6-775C-463E-94F5-B74905EE1C1B}"/>
              </a:ext>
            </a:extLst>
          </p:cNvPr>
          <p:cNvGrpSpPr/>
          <p:nvPr/>
        </p:nvGrpSpPr>
        <p:grpSpPr>
          <a:xfrm>
            <a:off x="5943299" y="2101402"/>
            <a:ext cx="305402" cy="286952"/>
            <a:chOff x="6349495" y="707612"/>
            <a:chExt cx="1726822" cy="1622494"/>
          </a:xfrm>
          <a:gradFill>
            <a:gsLst>
              <a:gs pos="0">
                <a:schemeClr val="accent1"/>
              </a:gs>
              <a:gs pos="100000">
                <a:schemeClr val="accent2"/>
              </a:gs>
            </a:gsLst>
            <a:lin ang="2700000" scaled="0"/>
          </a:gradFill>
        </p:grpSpPr>
        <p:sp>
          <p:nvSpPr>
            <p:cNvPr id="49" name="任意多边形: 形状 48">
              <a:extLst>
                <a:ext uri="{FF2B5EF4-FFF2-40B4-BE49-F238E27FC236}">
                  <a16:creationId xmlns="" xmlns:a16="http://schemas.microsoft.com/office/drawing/2014/main" id="{34DA082B-C461-45F8-904B-613410A43FAC}"/>
                </a:ext>
              </a:extLst>
            </p:cNvPr>
            <p:cNvSpPr/>
            <p:nvPr/>
          </p:nvSpPr>
          <p:spPr>
            <a:xfrm>
              <a:off x="7034104" y="2184791"/>
              <a:ext cx="357187" cy="145315"/>
            </a:xfrm>
            <a:custGeom>
              <a:avLst/>
              <a:gdLst>
                <a:gd name="connsiteX0" fmla="*/ 327422 w 357187"/>
                <a:gd name="connsiteY0" fmla="*/ 0 h 145315"/>
                <a:gd name="connsiteX1" fmla="*/ 297656 w 357187"/>
                <a:gd name="connsiteY1" fmla="*/ 29766 h 145315"/>
                <a:gd name="connsiteX2" fmla="*/ 297656 w 357187"/>
                <a:gd name="connsiteY2" fmla="*/ 78343 h 145315"/>
                <a:gd name="connsiteX3" fmla="*/ 293430 w 357187"/>
                <a:gd name="connsiteY3" fmla="*/ 78641 h 145315"/>
                <a:gd name="connsiteX4" fmla="*/ 260509 w 357187"/>
                <a:gd name="connsiteY4" fmla="*/ 85755 h 145315"/>
                <a:gd name="connsiteX5" fmla="*/ 96679 w 357187"/>
                <a:gd name="connsiteY5" fmla="*/ 85755 h 145315"/>
                <a:gd name="connsiteX6" fmla="*/ 63788 w 357187"/>
                <a:gd name="connsiteY6" fmla="*/ 78641 h 145315"/>
                <a:gd name="connsiteX7" fmla="*/ 59531 w 357187"/>
                <a:gd name="connsiteY7" fmla="*/ 78343 h 145315"/>
                <a:gd name="connsiteX8" fmla="*/ 59531 w 357187"/>
                <a:gd name="connsiteY8" fmla="*/ 29766 h 145315"/>
                <a:gd name="connsiteX9" fmla="*/ 29766 w 357187"/>
                <a:gd name="connsiteY9" fmla="*/ 0 h 145315"/>
                <a:gd name="connsiteX10" fmla="*/ 0 w 357187"/>
                <a:gd name="connsiteY10" fmla="*/ 29766 h 145315"/>
                <a:gd name="connsiteX11" fmla="*/ 0 w 357187"/>
                <a:gd name="connsiteY11" fmla="*/ 78343 h 145315"/>
                <a:gd name="connsiteX12" fmla="*/ 96679 w 357187"/>
                <a:gd name="connsiteY12" fmla="*/ 145316 h 145315"/>
                <a:gd name="connsiteX13" fmla="*/ 260509 w 357187"/>
                <a:gd name="connsiteY13" fmla="*/ 145316 h 145315"/>
                <a:gd name="connsiteX14" fmla="*/ 357188 w 357187"/>
                <a:gd name="connsiteY14" fmla="*/ 78343 h 145315"/>
                <a:gd name="connsiteX15" fmla="*/ 357188 w 357187"/>
                <a:gd name="connsiteY15" fmla="*/ 29766 h 145315"/>
                <a:gd name="connsiteX16" fmla="*/ 327422 w 357187"/>
                <a:gd name="connsiteY16" fmla="*/ 0 h 1453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57187" h="145315">
                  <a:moveTo>
                    <a:pt x="327422" y="0"/>
                  </a:moveTo>
                  <a:cubicBezTo>
                    <a:pt x="310982" y="0"/>
                    <a:pt x="297656" y="13326"/>
                    <a:pt x="297656" y="29766"/>
                  </a:cubicBezTo>
                  <a:lnTo>
                    <a:pt x="297656" y="78343"/>
                  </a:lnTo>
                  <a:cubicBezTo>
                    <a:pt x="297656" y="76021"/>
                    <a:pt x="297269" y="76498"/>
                    <a:pt x="293430" y="78641"/>
                  </a:cubicBezTo>
                  <a:cubicBezTo>
                    <a:pt x="285661" y="82987"/>
                    <a:pt x="273754" y="85755"/>
                    <a:pt x="260509" y="85755"/>
                  </a:cubicBezTo>
                  <a:lnTo>
                    <a:pt x="96679" y="85755"/>
                  </a:lnTo>
                  <a:cubicBezTo>
                    <a:pt x="83493" y="85755"/>
                    <a:pt x="71616" y="82987"/>
                    <a:pt x="63788" y="78641"/>
                  </a:cubicBezTo>
                  <a:cubicBezTo>
                    <a:pt x="59918" y="76527"/>
                    <a:pt x="59531" y="76021"/>
                    <a:pt x="59531" y="78343"/>
                  </a:cubicBezTo>
                  <a:lnTo>
                    <a:pt x="59531" y="29766"/>
                  </a:lnTo>
                  <a:cubicBezTo>
                    <a:pt x="59531" y="13326"/>
                    <a:pt x="46206" y="0"/>
                    <a:pt x="29766" y="0"/>
                  </a:cubicBezTo>
                  <a:cubicBezTo>
                    <a:pt x="13326" y="0"/>
                    <a:pt x="0" y="13326"/>
                    <a:pt x="0" y="29766"/>
                  </a:cubicBezTo>
                  <a:lnTo>
                    <a:pt x="0" y="78343"/>
                  </a:lnTo>
                  <a:cubicBezTo>
                    <a:pt x="0" y="120134"/>
                    <a:pt x="45393" y="145316"/>
                    <a:pt x="96679" y="145316"/>
                  </a:cubicBezTo>
                  <a:lnTo>
                    <a:pt x="260509" y="145316"/>
                  </a:lnTo>
                  <a:cubicBezTo>
                    <a:pt x="311884" y="145316"/>
                    <a:pt x="357188" y="120075"/>
                    <a:pt x="357188" y="78343"/>
                  </a:cubicBezTo>
                  <a:lnTo>
                    <a:pt x="357188" y="29766"/>
                  </a:lnTo>
                  <a:cubicBezTo>
                    <a:pt x="357188" y="13326"/>
                    <a:pt x="343862" y="0"/>
                    <a:pt x="327422" y="0"/>
                  </a:cubicBezTo>
                  <a:close/>
                </a:path>
              </a:pathLst>
            </a:custGeom>
            <a:grpFill/>
            <a:ln w="1860" cap="flat">
              <a:noFill/>
              <a:prstDash val="solid"/>
              <a:miter/>
            </a:ln>
          </p:spPr>
          <p:txBody>
            <a:bodyPr rtlCol="0" anchor="ctr"/>
            <a:lstStyle/>
            <a:p>
              <a:endParaRPr lang="zh-CN" altLang="en-US"/>
            </a:p>
          </p:txBody>
        </p:sp>
        <p:sp>
          <p:nvSpPr>
            <p:cNvPr id="50" name="任意多边形: 形状 49">
              <a:extLst>
                <a:ext uri="{FF2B5EF4-FFF2-40B4-BE49-F238E27FC236}">
                  <a16:creationId xmlns="" xmlns:a16="http://schemas.microsoft.com/office/drawing/2014/main" id="{DAF8F4E9-E654-4089-ABF8-BE4014B715FB}"/>
                </a:ext>
              </a:extLst>
            </p:cNvPr>
            <p:cNvSpPr/>
            <p:nvPr/>
          </p:nvSpPr>
          <p:spPr>
            <a:xfrm>
              <a:off x="7956839" y="1262056"/>
              <a:ext cx="59531" cy="59531"/>
            </a:xfrm>
            <a:custGeom>
              <a:avLst/>
              <a:gdLst>
                <a:gd name="connsiteX0" fmla="*/ 0 w 59531"/>
                <a:gd name="connsiteY0" fmla="*/ 29766 h 59531"/>
                <a:gd name="connsiteX1" fmla="*/ 29766 w 59531"/>
                <a:gd name="connsiteY1" fmla="*/ 59531 h 59531"/>
                <a:gd name="connsiteX2" fmla="*/ 59531 w 59531"/>
                <a:gd name="connsiteY2" fmla="*/ 29766 h 59531"/>
                <a:gd name="connsiteX3" fmla="*/ 29766 w 59531"/>
                <a:gd name="connsiteY3" fmla="*/ 0 h 59531"/>
                <a:gd name="connsiteX4" fmla="*/ 0 w 59531"/>
                <a:gd name="connsiteY4" fmla="*/ 29766 h 5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59531">
                  <a:moveTo>
                    <a:pt x="0" y="29766"/>
                  </a:moveTo>
                  <a:cubicBezTo>
                    <a:pt x="0" y="46206"/>
                    <a:pt x="13326" y="59531"/>
                    <a:pt x="29766" y="59531"/>
                  </a:cubicBezTo>
                  <a:cubicBezTo>
                    <a:pt x="46206" y="59531"/>
                    <a:pt x="59531" y="46206"/>
                    <a:pt x="59531" y="29766"/>
                  </a:cubicBezTo>
                  <a:cubicBezTo>
                    <a:pt x="59531" y="13326"/>
                    <a:pt x="46206" y="0"/>
                    <a:pt x="29766" y="0"/>
                  </a:cubicBezTo>
                  <a:cubicBezTo>
                    <a:pt x="13326" y="0"/>
                    <a:pt x="0" y="13326"/>
                    <a:pt x="0" y="29766"/>
                  </a:cubicBezTo>
                  <a:close/>
                </a:path>
              </a:pathLst>
            </a:custGeom>
            <a:grpFill/>
            <a:ln w="1860" cap="flat">
              <a:noFill/>
              <a:prstDash val="solid"/>
              <a:miter/>
            </a:ln>
          </p:spPr>
          <p:txBody>
            <a:bodyPr rtlCol="0" anchor="ctr"/>
            <a:lstStyle/>
            <a:p>
              <a:endParaRPr lang="zh-CN" altLang="en-US"/>
            </a:p>
          </p:txBody>
        </p:sp>
        <p:sp>
          <p:nvSpPr>
            <p:cNvPr id="51" name="任意多边形: 形状 50">
              <a:extLst>
                <a:ext uri="{FF2B5EF4-FFF2-40B4-BE49-F238E27FC236}">
                  <a16:creationId xmlns="" xmlns:a16="http://schemas.microsoft.com/office/drawing/2014/main" id="{7B126921-AC82-4F3E-B1F9-55B23C965268}"/>
                </a:ext>
              </a:extLst>
            </p:cNvPr>
            <p:cNvSpPr/>
            <p:nvPr/>
          </p:nvSpPr>
          <p:spPr>
            <a:xfrm>
              <a:off x="7927073" y="1768072"/>
              <a:ext cx="59531" cy="59531"/>
            </a:xfrm>
            <a:custGeom>
              <a:avLst/>
              <a:gdLst>
                <a:gd name="connsiteX0" fmla="*/ 0 w 59531"/>
                <a:gd name="connsiteY0" fmla="*/ 29766 h 59531"/>
                <a:gd name="connsiteX1" fmla="*/ 29766 w 59531"/>
                <a:gd name="connsiteY1" fmla="*/ 59531 h 59531"/>
                <a:gd name="connsiteX2" fmla="*/ 59531 w 59531"/>
                <a:gd name="connsiteY2" fmla="*/ 29766 h 59531"/>
                <a:gd name="connsiteX3" fmla="*/ 29766 w 59531"/>
                <a:gd name="connsiteY3" fmla="*/ 0 h 59531"/>
                <a:gd name="connsiteX4" fmla="*/ 0 w 59531"/>
                <a:gd name="connsiteY4" fmla="*/ 29766 h 5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59531">
                  <a:moveTo>
                    <a:pt x="0" y="29766"/>
                  </a:moveTo>
                  <a:cubicBezTo>
                    <a:pt x="0" y="46206"/>
                    <a:pt x="13326" y="59531"/>
                    <a:pt x="29766" y="59531"/>
                  </a:cubicBezTo>
                  <a:cubicBezTo>
                    <a:pt x="46206" y="59531"/>
                    <a:pt x="59531" y="46206"/>
                    <a:pt x="59531" y="29766"/>
                  </a:cubicBezTo>
                  <a:cubicBezTo>
                    <a:pt x="59531" y="13326"/>
                    <a:pt x="46206" y="0"/>
                    <a:pt x="29766" y="0"/>
                  </a:cubicBezTo>
                  <a:cubicBezTo>
                    <a:pt x="13326" y="0"/>
                    <a:pt x="0" y="13326"/>
                    <a:pt x="0" y="29766"/>
                  </a:cubicBezTo>
                  <a:close/>
                </a:path>
              </a:pathLst>
            </a:custGeom>
            <a:grpFill/>
            <a:ln w="1860" cap="flat">
              <a:noFill/>
              <a:prstDash val="solid"/>
              <a:miter/>
            </a:ln>
          </p:spPr>
          <p:txBody>
            <a:bodyPr rtlCol="0" anchor="ctr"/>
            <a:lstStyle/>
            <a:p>
              <a:endParaRPr lang="zh-CN" altLang="en-US"/>
            </a:p>
          </p:txBody>
        </p:sp>
        <p:sp>
          <p:nvSpPr>
            <p:cNvPr id="52" name="任意多边形: 形状 51">
              <a:extLst>
                <a:ext uri="{FF2B5EF4-FFF2-40B4-BE49-F238E27FC236}">
                  <a16:creationId xmlns="" xmlns:a16="http://schemas.microsoft.com/office/drawing/2014/main" id="{BA008482-5B30-4BEA-AA54-15A74B9E383F}"/>
                </a:ext>
              </a:extLst>
            </p:cNvPr>
            <p:cNvSpPr/>
            <p:nvPr/>
          </p:nvSpPr>
          <p:spPr>
            <a:xfrm>
              <a:off x="7540120" y="815572"/>
              <a:ext cx="59531" cy="59531"/>
            </a:xfrm>
            <a:custGeom>
              <a:avLst/>
              <a:gdLst>
                <a:gd name="connsiteX0" fmla="*/ 0 w 59531"/>
                <a:gd name="connsiteY0" fmla="*/ 29766 h 59531"/>
                <a:gd name="connsiteX1" fmla="*/ 29766 w 59531"/>
                <a:gd name="connsiteY1" fmla="*/ 59531 h 59531"/>
                <a:gd name="connsiteX2" fmla="*/ 59531 w 59531"/>
                <a:gd name="connsiteY2" fmla="*/ 29766 h 59531"/>
                <a:gd name="connsiteX3" fmla="*/ 29766 w 59531"/>
                <a:gd name="connsiteY3" fmla="*/ 0 h 59531"/>
                <a:gd name="connsiteX4" fmla="*/ 0 w 59531"/>
                <a:gd name="connsiteY4" fmla="*/ 29766 h 5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59531">
                  <a:moveTo>
                    <a:pt x="0" y="29766"/>
                  </a:moveTo>
                  <a:cubicBezTo>
                    <a:pt x="0" y="46206"/>
                    <a:pt x="13326" y="59531"/>
                    <a:pt x="29766" y="59531"/>
                  </a:cubicBezTo>
                  <a:cubicBezTo>
                    <a:pt x="46206" y="59531"/>
                    <a:pt x="59531" y="46206"/>
                    <a:pt x="59531" y="29766"/>
                  </a:cubicBezTo>
                  <a:cubicBezTo>
                    <a:pt x="59531" y="13326"/>
                    <a:pt x="46206" y="0"/>
                    <a:pt x="29766" y="0"/>
                  </a:cubicBezTo>
                  <a:cubicBezTo>
                    <a:pt x="13326" y="0"/>
                    <a:pt x="0" y="13326"/>
                    <a:pt x="0" y="29766"/>
                  </a:cubicBezTo>
                  <a:close/>
                </a:path>
              </a:pathLst>
            </a:custGeom>
            <a:grpFill/>
            <a:ln w="1860" cap="flat">
              <a:noFill/>
              <a:prstDash val="solid"/>
              <a:miter/>
            </a:ln>
          </p:spPr>
          <p:txBody>
            <a:bodyPr rtlCol="0" anchor="ctr"/>
            <a:lstStyle/>
            <a:p>
              <a:endParaRPr lang="zh-CN" altLang="en-US"/>
            </a:p>
          </p:txBody>
        </p:sp>
        <p:sp>
          <p:nvSpPr>
            <p:cNvPr id="53" name="任意多边形: 形状 52">
              <a:extLst>
                <a:ext uri="{FF2B5EF4-FFF2-40B4-BE49-F238E27FC236}">
                  <a16:creationId xmlns="" xmlns:a16="http://schemas.microsoft.com/office/drawing/2014/main" id="{777C1CBF-69EC-4387-88AA-2B2EF1100479}"/>
                </a:ext>
              </a:extLst>
            </p:cNvPr>
            <p:cNvSpPr/>
            <p:nvPr/>
          </p:nvSpPr>
          <p:spPr>
            <a:xfrm>
              <a:off x="6825745" y="845338"/>
              <a:ext cx="59531" cy="59531"/>
            </a:xfrm>
            <a:custGeom>
              <a:avLst/>
              <a:gdLst>
                <a:gd name="connsiteX0" fmla="*/ 0 w 59531"/>
                <a:gd name="connsiteY0" fmla="*/ 29766 h 59531"/>
                <a:gd name="connsiteX1" fmla="*/ 29766 w 59531"/>
                <a:gd name="connsiteY1" fmla="*/ 59531 h 59531"/>
                <a:gd name="connsiteX2" fmla="*/ 59531 w 59531"/>
                <a:gd name="connsiteY2" fmla="*/ 29766 h 59531"/>
                <a:gd name="connsiteX3" fmla="*/ 29766 w 59531"/>
                <a:gd name="connsiteY3" fmla="*/ 0 h 59531"/>
                <a:gd name="connsiteX4" fmla="*/ 0 w 59531"/>
                <a:gd name="connsiteY4" fmla="*/ 29766 h 5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59531">
                  <a:moveTo>
                    <a:pt x="0" y="29766"/>
                  </a:moveTo>
                  <a:cubicBezTo>
                    <a:pt x="0" y="46206"/>
                    <a:pt x="13326" y="59531"/>
                    <a:pt x="29766" y="59531"/>
                  </a:cubicBezTo>
                  <a:cubicBezTo>
                    <a:pt x="46206" y="59531"/>
                    <a:pt x="59531" y="46206"/>
                    <a:pt x="59531" y="29766"/>
                  </a:cubicBezTo>
                  <a:cubicBezTo>
                    <a:pt x="59531" y="13326"/>
                    <a:pt x="46206" y="0"/>
                    <a:pt x="29766" y="0"/>
                  </a:cubicBezTo>
                  <a:cubicBezTo>
                    <a:pt x="13326" y="0"/>
                    <a:pt x="0" y="13326"/>
                    <a:pt x="0" y="29766"/>
                  </a:cubicBezTo>
                  <a:close/>
                </a:path>
              </a:pathLst>
            </a:custGeom>
            <a:grpFill/>
            <a:ln w="1860" cap="flat">
              <a:noFill/>
              <a:prstDash val="solid"/>
              <a:miter/>
            </a:ln>
          </p:spPr>
          <p:txBody>
            <a:bodyPr rtlCol="0" anchor="ctr"/>
            <a:lstStyle/>
            <a:p>
              <a:endParaRPr lang="zh-CN" altLang="en-US"/>
            </a:p>
          </p:txBody>
        </p:sp>
        <p:sp>
          <p:nvSpPr>
            <p:cNvPr id="54" name="任意多边形: 形状 53">
              <a:extLst>
                <a:ext uri="{FF2B5EF4-FFF2-40B4-BE49-F238E27FC236}">
                  <a16:creationId xmlns="" xmlns:a16="http://schemas.microsoft.com/office/drawing/2014/main" id="{D30F42C8-3117-4079-9F53-2EBC53F23737}"/>
                </a:ext>
              </a:extLst>
            </p:cNvPr>
            <p:cNvSpPr/>
            <p:nvPr/>
          </p:nvSpPr>
          <p:spPr>
            <a:xfrm>
              <a:off x="6438792" y="1262056"/>
              <a:ext cx="59531" cy="59531"/>
            </a:xfrm>
            <a:custGeom>
              <a:avLst/>
              <a:gdLst>
                <a:gd name="connsiteX0" fmla="*/ 0 w 59531"/>
                <a:gd name="connsiteY0" fmla="*/ 29766 h 59531"/>
                <a:gd name="connsiteX1" fmla="*/ 29766 w 59531"/>
                <a:gd name="connsiteY1" fmla="*/ 59531 h 59531"/>
                <a:gd name="connsiteX2" fmla="*/ 59531 w 59531"/>
                <a:gd name="connsiteY2" fmla="*/ 29766 h 59531"/>
                <a:gd name="connsiteX3" fmla="*/ 29766 w 59531"/>
                <a:gd name="connsiteY3" fmla="*/ 0 h 59531"/>
                <a:gd name="connsiteX4" fmla="*/ 0 w 59531"/>
                <a:gd name="connsiteY4" fmla="*/ 29766 h 5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59531">
                  <a:moveTo>
                    <a:pt x="0" y="29766"/>
                  </a:moveTo>
                  <a:cubicBezTo>
                    <a:pt x="0" y="46206"/>
                    <a:pt x="13326" y="59531"/>
                    <a:pt x="29766" y="59531"/>
                  </a:cubicBezTo>
                  <a:cubicBezTo>
                    <a:pt x="46206" y="59531"/>
                    <a:pt x="59531" y="46206"/>
                    <a:pt x="59531" y="29766"/>
                  </a:cubicBezTo>
                  <a:cubicBezTo>
                    <a:pt x="59531" y="13326"/>
                    <a:pt x="46206" y="0"/>
                    <a:pt x="29766" y="0"/>
                  </a:cubicBezTo>
                  <a:cubicBezTo>
                    <a:pt x="13326" y="0"/>
                    <a:pt x="0" y="13326"/>
                    <a:pt x="0" y="29766"/>
                  </a:cubicBezTo>
                  <a:close/>
                </a:path>
              </a:pathLst>
            </a:custGeom>
            <a:grpFill/>
            <a:ln w="1860" cap="flat">
              <a:noFill/>
              <a:prstDash val="solid"/>
              <a:miter/>
            </a:ln>
          </p:spPr>
          <p:txBody>
            <a:bodyPr rtlCol="0" anchor="ctr"/>
            <a:lstStyle/>
            <a:p>
              <a:endParaRPr lang="zh-CN" altLang="en-US"/>
            </a:p>
          </p:txBody>
        </p:sp>
        <p:sp>
          <p:nvSpPr>
            <p:cNvPr id="55" name="任意多边形: 形状 54">
              <a:extLst>
                <a:ext uri="{FF2B5EF4-FFF2-40B4-BE49-F238E27FC236}">
                  <a16:creationId xmlns="" xmlns:a16="http://schemas.microsoft.com/office/drawing/2014/main" id="{FC9F75AF-1A44-42BF-B597-21F75EC98FF2}"/>
                </a:ext>
              </a:extLst>
            </p:cNvPr>
            <p:cNvSpPr/>
            <p:nvPr/>
          </p:nvSpPr>
          <p:spPr>
            <a:xfrm>
              <a:off x="6468557" y="1768072"/>
              <a:ext cx="59531" cy="59531"/>
            </a:xfrm>
            <a:custGeom>
              <a:avLst/>
              <a:gdLst>
                <a:gd name="connsiteX0" fmla="*/ 0 w 59531"/>
                <a:gd name="connsiteY0" fmla="*/ 29766 h 59531"/>
                <a:gd name="connsiteX1" fmla="*/ 29766 w 59531"/>
                <a:gd name="connsiteY1" fmla="*/ 59531 h 59531"/>
                <a:gd name="connsiteX2" fmla="*/ 59531 w 59531"/>
                <a:gd name="connsiteY2" fmla="*/ 29766 h 59531"/>
                <a:gd name="connsiteX3" fmla="*/ 29766 w 59531"/>
                <a:gd name="connsiteY3" fmla="*/ 0 h 59531"/>
                <a:gd name="connsiteX4" fmla="*/ 0 w 59531"/>
                <a:gd name="connsiteY4" fmla="*/ 29766 h 5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59531">
                  <a:moveTo>
                    <a:pt x="0" y="29766"/>
                  </a:moveTo>
                  <a:cubicBezTo>
                    <a:pt x="0" y="46206"/>
                    <a:pt x="13326" y="59531"/>
                    <a:pt x="29766" y="59531"/>
                  </a:cubicBezTo>
                  <a:cubicBezTo>
                    <a:pt x="46206" y="59531"/>
                    <a:pt x="59531" y="46206"/>
                    <a:pt x="59531" y="29766"/>
                  </a:cubicBezTo>
                  <a:cubicBezTo>
                    <a:pt x="59531" y="13326"/>
                    <a:pt x="46206" y="0"/>
                    <a:pt x="29766" y="0"/>
                  </a:cubicBezTo>
                  <a:cubicBezTo>
                    <a:pt x="13326" y="0"/>
                    <a:pt x="0" y="13326"/>
                    <a:pt x="0" y="29766"/>
                  </a:cubicBezTo>
                  <a:close/>
                </a:path>
              </a:pathLst>
            </a:custGeom>
            <a:grpFill/>
            <a:ln w="1860" cap="flat">
              <a:noFill/>
              <a:prstDash val="solid"/>
              <a:miter/>
            </a:ln>
          </p:spPr>
          <p:txBody>
            <a:bodyPr rtlCol="0" anchor="ctr"/>
            <a:lstStyle/>
            <a:p>
              <a:endParaRPr lang="zh-CN" altLang="en-US"/>
            </a:p>
          </p:txBody>
        </p:sp>
        <p:sp>
          <p:nvSpPr>
            <p:cNvPr id="56" name="任意多边形: 形状 55">
              <a:extLst>
                <a:ext uri="{FF2B5EF4-FFF2-40B4-BE49-F238E27FC236}">
                  <a16:creationId xmlns="" xmlns:a16="http://schemas.microsoft.com/office/drawing/2014/main" id="{3AC9A2B7-84C6-42FD-BCE6-C60FCB8E8A9C}"/>
                </a:ext>
              </a:extLst>
            </p:cNvPr>
            <p:cNvSpPr/>
            <p:nvPr/>
          </p:nvSpPr>
          <p:spPr>
            <a:xfrm>
              <a:off x="7123401" y="1470416"/>
              <a:ext cx="178593" cy="178593"/>
            </a:xfrm>
            <a:custGeom>
              <a:avLst/>
              <a:gdLst>
                <a:gd name="connsiteX0" fmla="*/ 0 w 178593"/>
                <a:gd name="connsiteY0" fmla="*/ 89297 h 178593"/>
                <a:gd name="connsiteX1" fmla="*/ 89297 w 178593"/>
                <a:gd name="connsiteY1" fmla="*/ 178594 h 178593"/>
                <a:gd name="connsiteX2" fmla="*/ 178594 w 178593"/>
                <a:gd name="connsiteY2" fmla="*/ 89297 h 178593"/>
                <a:gd name="connsiteX3" fmla="*/ 89297 w 178593"/>
                <a:gd name="connsiteY3" fmla="*/ 0 h 178593"/>
                <a:gd name="connsiteX4" fmla="*/ 0 w 178593"/>
                <a:gd name="connsiteY4" fmla="*/ 89297 h 17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593" h="178593">
                  <a:moveTo>
                    <a:pt x="0" y="89297"/>
                  </a:moveTo>
                  <a:cubicBezTo>
                    <a:pt x="0" y="138615"/>
                    <a:pt x="39979" y="178594"/>
                    <a:pt x="89297" y="178594"/>
                  </a:cubicBezTo>
                  <a:cubicBezTo>
                    <a:pt x="138615" y="178594"/>
                    <a:pt x="178594" y="138615"/>
                    <a:pt x="178594" y="89297"/>
                  </a:cubicBezTo>
                  <a:cubicBezTo>
                    <a:pt x="178594" y="39979"/>
                    <a:pt x="138615" y="0"/>
                    <a:pt x="89297" y="0"/>
                  </a:cubicBezTo>
                  <a:cubicBezTo>
                    <a:pt x="39979" y="0"/>
                    <a:pt x="0" y="39979"/>
                    <a:pt x="0" y="89297"/>
                  </a:cubicBezTo>
                  <a:close/>
                </a:path>
              </a:pathLst>
            </a:custGeom>
            <a:grpFill/>
            <a:ln w="1860" cap="flat">
              <a:noFill/>
              <a:prstDash val="solid"/>
              <a:miter/>
            </a:ln>
          </p:spPr>
          <p:txBody>
            <a:bodyPr rtlCol="0" anchor="ctr"/>
            <a:lstStyle/>
            <a:p>
              <a:endParaRPr lang="zh-CN" altLang="en-US"/>
            </a:p>
          </p:txBody>
        </p:sp>
        <p:sp>
          <p:nvSpPr>
            <p:cNvPr id="57" name="任意多边形: 形状 56">
              <a:extLst>
                <a:ext uri="{FF2B5EF4-FFF2-40B4-BE49-F238E27FC236}">
                  <a16:creationId xmlns="" xmlns:a16="http://schemas.microsoft.com/office/drawing/2014/main" id="{7640E435-2CFF-4F5A-860F-36B4E03D3F16}"/>
                </a:ext>
              </a:extLst>
            </p:cNvPr>
            <p:cNvSpPr/>
            <p:nvPr/>
          </p:nvSpPr>
          <p:spPr>
            <a:xfrm>
              <a:off x="6944776" y="1291822"/>
              <a:ext cx="535816" cy="483990"/>
            </a:xfrm>
            <a:custGeom>
              <a:avLst/>
              <a:gdLst>
                <a:gd name="connsiteX0" fmla="*/ 267922 w 535816"/>
                <a:gd name="connsiteY0" fmla="*/ 0 h 483990"/>
                <a:gd name="connsiteX1" fmla="*/ 0 w 535816"/>
                <a:gd name="connsiteY1" fmla="*/ 267859 h 483990"/>
                <a:gd name="connsiteX2" fmla="*/ 102009 w 535816"/>
                <a:gd name="connsiteY2" fmla="*/ 478244 h 483990"/>
                <a:gd name="connsiteX3" fmla="*/ 143647 w 535816"/>
                <a:gd name="connsiteY3" fmla="*/ 471781 h 483990"/>
                <a:gd name="connsiteX4" fmla="*/ 138918 w 535816"/>
                <a:gd name="connsiteY4" fmla="*/ 431512 h 483990"/>
                <a:gd name="connsiteX5" fmla="*/ 104321 w 535816"/>
                <a:gd name="connsiteY5" fmla="*/ 138886 h 483990"/>
                <a:gd name="connsiteX6" fmla="*/ 396947 w 535816"/>
                <a:gd name="connsiteY6" fmla="*/ 104289 h 483990"/>
                <a:gd name="connsiteX7" fmla="*/ 431544 w 535816"/>
                <a:gd name="connsiteY7" fmla="*/ 396915 h 483990"/>
                <a:gd name="connsiteX8" fmla="*/ 402522 w 535816"/>
                <a:gd name="connsiteY8" fmla="*/ 426958 h 483990"/>
                <a:gd name="connsiteX9" fmla="*/ 399992 w 535816"/>
                <a:gd name="connsiteY9" fmla="*/ 468978 h 483990"/>
                <a:gd name="connsiteX10" fmla="*/ 440980 w 535816"/>
                <a:gd name="connsiteY10" fmla="*/ 472380 h 483990"/>
                <a:gd name="connsiteX11" fmla="*/ 472410 w 535816"/>
                <a:gd name="connsiteY11" fmla="*/ 94831 h 483990"/>
                <a:gd name="connsiteX12" fmla="*/ 267922 w 535816"/>
                <a:gd name="connsiteY12" fmla="*/ 0 h 483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5816" h="483990">
                  <a:moveTo>
                    <a:pt x="267922" y="0"/>
                  </a:moveTo>
                  <a:cubicBezTo>
                    <a:pt x="119970" y="-17"/>
                    <a:pt x="17" y="119907"/>
                    <a:pt x="0" y="267859"/>
                  </a:cubicBezTo>
                  <a:cubicBezTo>
                    <a:pt x="-9" y="349908"/>
                    <a:pt x="37581" y="427438"/>
                    <a:pt x="102009" y="478244"/>
                  </a:cubicBezTo>
                  <a:cubicBezTo>
                    <a:pt x="115292" y="487957"/>
                    <a:pt x="133934" y="485064"/>
                    <a:pt x="143647" y="471781"/>
                  </a:cubicBezTo>
                  <a:cubicBezTo>
                    <a:pt x="152856" y="459191"/>
                    <a:pt x="150793" y="441627"/>
                    <a:pt x="138918" y="431512"/>
                  </a:cubicBezTo>
                  <a:cubicBezTo>
                    <a:pt x="48557" y="360259"/>
                    <a:pt x="33068" y="229246"/>
                    <a:pt x="104321" y="138886"/>
                  </a:cubicBezTo>
                  <a:cubicBezTo>
                    <a:pt x="175574" y="48525"/>
                    <a:pt x="306588" y="33036"/>
                    <a:pt x="396947" y="104289"/>
                  </a:cubicBezTo>
                  <a:cubicBezTo>
                    <a:pt x="487308" y="175543"/>
                    <a:pt x="502797" y="306556"/>
                    <a:pt x="431544" y="396915"/>
                  </a:cubicBezTo>
                  <a:cubicBezTo>
                    <a:pt x="422901" y="407877"/>
                    <a:pt x="413179" y="417941"/>
                    <a:pt x="402522" y="426958"/>
                  </a:cubicBezTo>
                  <a:cubicBezTo>
                    <a:pt x="390220" y="437864"/>
                    <a:pt x="389087" y="456675"/>
                    <a:pt x="399992" y="468978"/>
                  </a:cubicBezTo>
                  <a:cubicBezTo>
                    <a:pt x="410548" y="480886"/>
                    <a:pt x="428605" y="482385"/>
                    <a:pt x="440980" y="472380"/>
                  </a:cubicBezTo>
                  <a:cubicBezTo>
                    <a:pt x="553916" y="376803"/>
                    <a:pt x="567988" y="207770"/>
                    <a:pt x="472410" y="94831"/>
                  </a:cubicBezTo>
                  <a:cubicBezTo>
                    <a:pt x="421511" y="34688"/>
                    <a:pt x="346714" y="0"/>
                    <a:pt x="267922" y="0"/>
                  </a:cubicBezTo>
                  <a:close/>
                </a:path>
              </a:pathLst>
            </a:custGeom>
            <a:grpFill/>
            <a:ln w="1860" cap="flat">
              <a:noFill/>
              <a:prstDash val="solid"/>
              <a:miter/>
            </a:ln>
          </p:spPr>
          <p:txBody>
            <a:bodyPr rtlCol="0" anchor="ctr"/>
            <a:lstStyle/>
            <a:p>
              <a:endParaRPr lang="zh-CN" altLang="en-US"/>
            </a:p>
          </p:txBody>
        </p:sp>
        <p:sp>
          <p:nvSpPr>
            <p:cNvPr id="58" name="任意多边形: 形状 57">
              <a:extLst>
                <a:ext uri="{FF2B5EF4-FFF2-40B4-BE49-F238E27FC236}">
                  <a16:creationId xmlns="" xmlns:a16="http://schemas.microsoft.com/office/drawing/2014/main" id="{E80E8EE3-808D-479D-B047-9CC14892C5D5}"/>
                </a:ext>
              </a:extLst>
            </p:cNvPr>
            <p:cNvSpPr/>
            <p:nvPr/>
          </p:nvSpPr>
          <p:spPr>
            <a:xfrm>
              <a:off x="6974573" y="1995065"/>
              <a:ext cx="476250" cy="219491"/>
            </a:xfrm>
            <a:custGeom>
              <a:avLst/>
              <a:gdLst>
                <a:gd name="connsiteX0" fmla="*/ 416719 w 476250"/>
                <a:gd name="connsiteY0" fmla="*/ 109032 h 219491"/>
                <a:gd name="connsiteX1" fmla="*/ 342394 w 476250"/>
                <a:gd name="connsiteY1" fmla="*/ 159960 h 219491"/>
                <a:gd name="connsiteX2" fmla="*/ 133826 w 476250"/>
                <a:gd name="connsiteY2" fmla="*/ 159960 h 219491"/>
                <a:gd name="connsiteX3" fmla="*/ 59531 w 476250"/>
                <a:gd name="connsiteY3" fmla="*/ 109032 h 219491"/>
                <a:gd name="connsiteX4" fmla="*/ 59531 w 476250"/>
                <a:gd name="connsiteY4" fmla="*/ 33665 h 219491"/>
                <a:gd name="connsiteX5" fmla="*/ 29766 w 476250"/>
                <a:gd name="connsiteY5" fmla="*/ 3899 h 219491"/>
                <a:gd name="connsiteX6" fmla="*/ 0 w 476250"/>
                <a:gd name="connsiteY6" fmla="*/ 33665 h 219491"/>
                <a:gd name="connsiteX7" fmla="*/ 0 w 476250"/>
                <a:gd name="connsiteY7" fmla="*/ 109032 h 219491"/>
                <a:gd name="connsiteX8" fmla="*/ 133856 w 476250"/>
                <a:gd name="connsiteY8" fmla="*/ 219492 h 219491"/>
                <a:gd name="connsiteX9" fmla="*/ 342424 w 476250"/>
                <a:gd name="connsiteY9" fmla="*/ 219492 h 219491"/>
                <a:gd name="connsiteX10" fmla="*/ 476250 w 476250"/>
                <a:gd name="connsiteY10" fmla="*/ 109032 h 219491"/>
                <a:gd name="connsiteX11" fmla="*/ 476250 w 476250"/>
                <a:gd name="connsiteY11" fmla="*/ 29766 h 219491"/>
                <a:gd name="connsiteX12" fmla="*/ 446484 w 476250"/>
                <a:gd name="connsiteY12" fmla="*/ 0 h 219491"/>
                <a:gd name="connsiteX13" fmla="*/ 416719 w 476250"/>
                <a:gd name="connsiteY13" fmla="*/ 29766 h 219491"/>
                <a:gd name="connsiteX14" fmla="*/ 416719 w 476250"/>
                <a:gd name="connsiteY14" fmla="*/ 109032 h 219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76250" h="219491">
                  <a:moveTo>
                    <a:pt x="416719" y="109032"/>
                  </a:moveTo>
                  <a:cubicBezTo>
                    <a:pt x="416719" y="135404"/>
                    <a:pt x="385108" y="159960"/>
                    <a:pt x="342394" y="159960"/>
                  </a:cubicBezTo>
                  <a:lnTo>
                    <a:pt x="133826" y="159960"/>
                  </a:lnTo>
                  <a:cubicBezTo>
                    <a:pt x="91232" y="159960"/>
                    <a:pt x="59531" y="135463"/>
                    <a:pt x="59531" y="109032"/>
                  </a:cubicBezTo>
                  <a:lnTo>
                    <a:pt x="59531" y="33665"/>
                  </a:lnTo>
                  <a:cubicBezTo>
                    <a:pt x="59531" y="17225"/>
                    <a:pt x="46206" y="3899"/>
                    <a:pt x="29766" y="3899"/>
                  </a:cubicBezTo>
                  <a:cubicBezTo>
                    <a:pt x="13326" y="3899"/>
                    <a:pt x="0" y="17225"/>
                    <a:pt x="0" y="33665"/>
                  </a:cubicBezTo>
                  <a:lnTo>
                    <a:pt x="0" y="109032"/>
                  </a:lnTo>
                  <a:cubicBezTo>
                    <a:pt x="0" y="172164"/>
                    <a:pt x="61228" y="219492"/>
                    <a:pt x="133856" y="219492"/>
                  </a:cubicBezTo>
                  <a:lnTo>
                    <a:pt x="342424" y="219492"/>
                  </a:lnTo>
                  <a:cubicBezTo>
                    <a:pt x="415201" y="219492"/>
                    <a:pt x="476250" y="172016"/>
                    <a:pt x="476250" y="109032"/>
                  </a:cubicBezTo>
                  <a:lnTo>
                    <a:pt x="476250" y="29766"/>
                  </a:lnTo>
                  <a:cubicBezTo>
                    <a:pt x="476250" y="13326"/>
                    <a:pt x="462924" y="0"/>
                    <a:pt x="446484" y="0"/>
                  </a:cubicBezTo>
                  <a:cubicBezTo>
                    <a:pt x="430045" y="0"/>
                    <a:pt x="416719" y="13326"/>
                    <a:pt x="416719" y="29766"/>
                  </a:cubicBezTo>
                  <a:lnTo>
                    <a:pt x="416719" y="109032"/>
                  </a:lnTo>
                  <a:close/>
                </a:path>
              </a:pathLst>
            </a:custGeom>
            <a:grpFill/>
            <a:ln w="1860" cap="flat">
              <a:noFill/>
              <a:prstDash val="solid"/>
              <a:miter/>
            </a:ln>
          </p:spPr>
          <p:txBody>
            <a:bodyPr rtlCol="0" anchor="ctr"/>
            <a:lstStyle/>
            <a:p>
              <a:endParaRPr lang="zh-CN" altLang="en-US"/>
            </a:p>
          </p:txBody>
        </p:sp>
        <p:sp>
          <p:nvSpPr>
            <p:cNvPr id="59" name="任意多边形: 形状 58">
              <a:extLst>
                <a:ext uri="{FF2B5EF4-FFF2-40B4-BE49-F238E27FC236}">
                  <a16:creationId xmlns="" xmlns:a16="http://schemas.microsoft.com/office/drawing/2014/main" id="{BB255EDD-14ED-43FB-879F-376CE9B22DC3}"/>
                </a:ext>
              </a:extLst>
            </p:cNvPr>
            <p:cNvSpPr/>
            <p:nvPr/>
          </p:nvSpPr>
          <p:spPr>
            <a:xfrm>
              <a:off x="6349495" y="994166"/>
              <a:ext cx="1726822" cy="1050728"/>
            </a:xfrm>
            <a:custGeom>
              <a:avLst/>
              <a:gdLst>
                <a:gd name="connsiteX0" fmla="*/ 875467 w 1726822"/>
                <a:gd name="connsiteY0" fmla="*/ 0 h 1050728"/>
                <a:gd name="connsiteX1" fmla="*/ 327422 w 1726822"/>
                <a:gd name="connsiteY1" fmla="*/ 546497 h 1050728"/>
                <a:gd name="connsiteX2" fmla="*/ 643592 w 1726822"/>
                <a:gd name="connsiteY2" fmla="*/ 1041797 h 1050728"/>
                <a:gd name="connsiteX3" fmla="*/ 683151 w 1726822"/>
                <a:gd name="connsiteY3" fmla="*/ 1027390 h 1050728"/>
                <a:gd name="connsiteX4" fmla="*/ 668744 w 1726822"/>
                <a:gd name="connsiteY4" fmla="*/ 987832 h 1050728"/>
                <a:gd name="connsiteX5" fmla="*/ 386953 w 1726822"/>
                <a:gd name="connsiteY5" fmla="*/ 546497 h 1050728"/>
                <a:gd name="connsiteX6" fmla="*/ 875467 w 1726822"/>
                <a:gd name="connsiteY6" fmla="*/ 59531 h 1050728"/>
                <a:gd name="connsiteX7" fmla="*/ 1363980 w 1726822"/>
                <a:gd name="connsiteY7" fmla="*/ 546497 h 1050728"/>
                <a:gd name="connsiteX8" fmla="*/ 1068586 w 1726822"/>
                <a:gd name="connsiteY8" fmla="*/ 993934 h 1050728"/>
                <a:gd name="connsiteX9" fmla="*/ 1054044 w 1726822"/>
                <a:gd name="connsiteY9" fmla="*/ 1033436 h 1050728"/>
                <a:gd name="connsiteX10" fmla="*/ 1092071 w 1726822"/>
                <a:gd name="connsiteY10" fmla="*/ 1048613 h 1050728"/>
                <a:gd name="connsiteX11" fmla="*/ 1423511 w 1726822"/>
                <a:gd name="connsiteY11" fmla="*/ 546467 h 1050728"/>
                <a:gd name="connsiteX12" fmla="*/ 875467 w 1726822"/>
                <a:gd name="connsiteY12" fmla="*/ 0 h 1050728"/>
                <a:gd name="connsiteX13" fmla="*/ 1697057 w 1726822"/>
                <a:gd name="connsiteY13" fmla="*/ 546884 h 1050728"/>
                <a:gd name="connsiteX14" fmla="*/ 1547813 w 1726822"/>
                <a:gd name="connsiteY14" fmla="*/ 546884 h 1050728"/>
                <a:gd name="connsiteX15" fmla="*/ 1518047 w 1726822"/>
                <a:gd name="connsiteY15" fmla="*/ 576650 h 1050728"/>
                <a:gd name="connsiteX16" fmla="*/ 1547813 w 1726822"/>
                <a:gd name="connsiteY16" fmla="*/ 606415 h 1050728"/>
                <a:gd name="connsiteX17" fmla="*/ 1697057 w 1726822"/>
                <a:gd name="connsiteY17" fmla="*/ 606415 h 1050728"/>
                <a:gd name="connsiteX18" fmla="*/ 1726823 w 1726822"/>
                <a:gd name="connsiteY18" fmla="*/ 576650 h 1050728"/>
                <a:gd name="connsiteX19" fmla="*/ 1697057 w 1726822"/>
                <a:gd name="connsiteY19" fmla="*/ 546884 h 1050728"/>
                <a:gd name="connsiteX20" fmla="*/ 179010 w 1726822"/>
                <a:gd name="connsiteY20" fmla="*/ 535781 h 1050728"/>
                <a:gd name="connsiteX21" fmla="*/ 29766 w 1726822"/>
                <a:gd name="connsiteY21" fmla="*/ 535781 h 1050728"/>
                <a:gd name="connsiteX22" fmla="*/ 0 w 1726822"/>
                <a:gd name="connsiteY22" fmla="*/ 565547 h 1050728"/>
                <a:gd name="connsiteX23" fmla="*/ 29766 w 1726822"/>
                <a:gd name="connsiteY23" fmla="*/ 595313 h 1050728"/>
                <a:gd name="connsiteX24" fmla="*/ 179010 w 1726822"/>
                <a:gd name="connsiteY24" fmla="*/ 595313 h 1050728"/>
                <a:gd name="connsiteX25" fmla="*/ 208776 w 1726822"/>
                <a:gd name="connsiteY25" fmla="*/ 565547 h 1050728"/>
                <a:gd name="connsiteX26" fmla="*/ 179010 w 1726822"/>
                <a:gd name="connsiteY26" fmla="*/ 535781 h 1050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726822" h="1050728">
                  <a:moveTo>
                    <a:pt x="875467" y="0"/>
                  </a:moveTo>
                  <a:cubicBezTo>
                    <a:pt x="572810" y="0"/>
                    <a:pt x="327422" y="244644"/>
                    <a:pt x="327422" y="546497"/>
                  </a:cubicBezTo>
                  <a:cubicBezTo>
                    <a:pt x="327422" y="760839"/>
                    <a:pt x="452289" y="952619"/>
                    <a:pt x="643592" y="1041797"/>
                  </a:cubicBezTo>
                  <a:cubicBezTo>
                    <a:pt x="658494" y="1048742"/>
                    <a:pt x="676206" y="1042292"/>
                    <a:pt x="683151" y="1027390"/>
                  </a:cubicBezTo>
                  <a:cubicBezTo>
                    <a:pt x="690096" y="1012489"/>
                    <a:pt x="683646" y="994776"/>
                    <a:pt x="668744" y="987832"/>
                  </a:cubicBezTo>
                  <a:cubicBezTo>
                    <a:pt x="498217" y="908328"/>
                    <a:pt x="386953" y="737473"/>
                    <a:pt x="386953" y="546497"/>
                  </a:cubicBezTo>
                  <a:cubicBezTo>
                    <a:pt x="386953" y="277564"/>
                    <a:pt x="605641" y="59531"/>
                    <a:pt x="875467" y="59531"/>
                  </a:cubicBezTo>
                  <a:cubicBezTo>
                    <a:pt x="1145292" y="59531"/>
                    <a:pt x="1363980" y="277564"/>
                    <a:pt x="1363980" y="546497"/>
                  </a:cubicBezTo>
                  <a:cubicBezTo>
                    <a:pt x="1363980" y="742801"/>
                    <a:pt x="1246376" y="917585"/>
                    <a:pt x="1068586" y="993934"/>
                  </a:cubicBezTo>
                  <a:cubicBezTo>
                    <a:pt x="1053662" y="1000826"/>
                    <a:pt x="1047151" y="1018513"/>
                    <a:pt x="1054044" y="1033436"/>
                  </a:cubicBezTo>
                  <a:cubicBezTo>
                    <a:pt x="1060674" y="1047795"/>
                    <a:pt x="1077376" y="1054460"/>
                    <a:pt x="1092071" y="1048613"/>
                  </a:cubicBezTo>
                  <a:cubicBezTo>
                    <a:pt x="1291531" y="962948"/>
                    <a:pt x="1423511" y="766822"/>
                    <a:pt x="1423511" y="546467"/>
                  </a:cubicBezTo>
                  <a:cubicBezTo>
                    <a:pt x="1423541" y="244644"/>
                    <a:pt x="1178124" y="0"/>
                    <a:pt x="875467" y="0"/>
                  </a:cubicBezTo>
                  <a:close/>
                  <a:moveTo>
                    <a:pt x="1697057" y="546884"/>
                  </a:moveTo>
                  <a:lnTo>
                    <a:pt x="1547813" y="546884"/>
                  </a:lnTo>
                  <a:cubicBezTo>
                    <a:pt x="1531373" y="546884"/>
                    <a:pt x="1518047" y="560210"/>
                    <a:pt x="1518047" y="576650"/>
                  </a:cubicBezTo>
                  <a:cubicBezTo>
                    <a:pt x="1518047" y="593089"/>
                    <a:pt x="1531373" y="606415"/>
                    <a:pt x="1547813" y="606415"/>
                  </a:cubicBezTo>
                  <a:lnTo>
                    <a:pt x="1697057" y="606415"/>
                  </a:lnTo>
                  <a:cubicBezTo>
                    <a:pt x="1713497" y="606415"/>
                    <a:pt x="1726823" y="593089"/>
                    <a:pt x="1726823" y="576650"/>
                  </a:cubicBezTo>
                  <a:cubicBezTo>
                    <a:pt x="1726823" y="560210"/>
                    <a:pt x="1713497" y="546884"/>
                    <a:pt x="1697057" y="546884"/>
                  </a:cubicBezTo>
                  <a:close/>
                  <a:moveTo>
                    <a:pt x="179010" y="535781"/>
                  </a:moveTo>
                  <a:lnTo>
                    <a:pt x="29766" y="535781"/>
                  </a:lnTo>
                  <a:cubicBezTo>
                    <a:pt x="13326" y="535781"/>
                    <a:pt x="0" y="549107"/>
                    <a:pt x="0" y="565547"/>
                  </a:cubicBezTo>
                  <a:cubicBezTo>
                    <a:pt x="0" y="581987"/>
                    <a:pt x="13326" y="595313"/>
                    <a:pt x="29766" y="595313"/>
                  </a:cubicBezTo>
                  <a:lnTo>
                    <a:pt x="179010" y="595313"/>
                  </a:lnTo>
                  <a:cubicBezTo>
                    <a:pt x="195450" y="595313"/>
                    <a:pt x="208776" y="581987"/>
                    <a:pt x="208776" y="565547"/>
                  </a:cubicBezTo>
                  <a:cubicBezTo>
                    <a:pt x="208776" y="549107"/>
                    <a:pt x="195450" y="535781"/>
                    <a:pt x="179010" y="535781"/>
                  </a:cubicBezTo>
                  <a:close/>
                </a:path>
              </a:pathLst>
            </a:custGeom>
            <a:grpFill/>
            <a:ln w="1860" cap="flat">
              <a:noFill/>
              <a:prstDash val="solid"/>
              <a:miter/>
            </a:ln>
          </p:spPr>
          <p:txBody>
            <a:bodyPr rtlCol="0" anchor="ctr"/>
            <a:lstStyle/>
            <a:p>
              <a:endParaRPr lang="zh-CN" altLang="en-US"/>
            </a:p>
          </p:txBody>
        </p:sp>
        <p:sp>
          <p:nvSpPr>
            <p:cNvPr id="60" name="任意多边形: 形状 59">
              <a:extLst>
                <a:ext uri="{FF2B5EF4-FFF2-40B4-BE49-F238E27FC236}">
                  <a16:creationId xmlns="" xmlns:a16="http://schemas.microsoft.com/office/drawing/2014/main" id="{FE43DC4F-63E5-449A-A6F2-3BC7A433CAB6}"/>
                </a:ext>
              </a:extLst>
            </p:cNvPr>
            <p:cNvSpPr/>
            <p:nvPr/>
          </p:nvSpPr>
          <p:spPr>
            <a:xfrm>
              <a:off x="6528094" y="707612"/>
              <a:ext cx="1398984" cy="1387881"/>
            </a:xfrm>
            <a:custGeom>
              <a:avLst/>
              <a:gdLst>
                <a:gd name="connsiteX0" fmla="*/ 774318 w 1398984"/>
                <a:gd name="connsiteY0" fmla="*/ 1328351 h 1387881"/>
                <a:gd name="connsiteX1" fmla="*/ 595307 w 1398984"/>
                <a:gd name="connsiteY1" fmla="*/ 1328351 h 1387881"/>
                <a:gd name="connsiteX2" fmla="*/ 565542 w 1398984"/>
                <a:gd name="connsiteY2" fmla="*/ 1358116 h 1387881"/>
                <a:gd name="connsiteX3" fmla="*/ 595307 w 1398984"/>
                <a:gd name="connsiteY3" fmla="*/ 1387882 h 1387881"/>
                <a:gd name="connsiteX4" fmla="*/ 774318 w 1398984"/>
                <a:gd name="connsiteY4" fmla="*/ 1387882 h 1387881"/>
                <a:gd name="connsiteX5" fmla="*/ 804084 w 1398984"/>
                <a:gd name="connsiteY5" fmla="*/ 1358116 h 1387881"/>
                <a:gd name="connsiteX6" fmla="*/ 774318 w 1398984"/>
                <a:gd name="connsiteY6" fmla="*/ 1328351 h 1387881"/>
                <a:gd name="connsiteX7" fmla="*/ 714370 w 1398984"/>
                <a:gd name="connsiteY7" fmla="*/ 200442 h 1387881"/>
                <a:gd name="connsiteX8" fmla="*/ 744136 w 1398984"/>
                <a:gd name="connsiteY8" fmla="*/ 170676 h 1387881"/>
                <a:gd name="connsiteX9" fmla="*/ 744136 w 1398984"/>
                <a:gd name="connsiteY9" fmla="*/ 29766 h 1387881"/>
                <a:gd name="connsiteX10" fmla="*/ 714370 w 1398984"/>
                <a:gd name="connsiteY10" fmla="*/ 0 h 1387881"/>
                <a:gd name="connsiteX11" fmla="*/ 684604 w 1398984"/>
                <a:gd name="connsiteY11" fmla="*/ 29766 h 1387881"/>
                <a:gd name="connsiteX12" fmla="*/ 684604 w 1398984"/>
                <a:gd name="connsiteY12" fmla="*/ 170676 h 1387881"/>
                <a:gd name="connsiteX13" fmla="*/ 714370 w 1398984"/>
                <a:gd name="connsiteY13" fmla="*/ 200442 h 1387881"/>
                <a:gd name="connsiteX14" fmla="*/ 164450 w 1398984"/>
                <a:gd name="connsiteY14" fmla="*/ 390257 h 1387881"/>
                <a:gd name="connsiteX15" fmla="*/ 50805 w 1398984"/>
                <a:gd name="connsiteY15" fmla="*/ 276612 h 1387881"/>
                <a:gd name="connsiteX16" fmla="*/ 8716 w 1398984"/>
                <a:gd name="connsiteY16" fmla="*/ 276612 h 1387881"/>
                <a:gd name="connsiteX17" fmla="*/ 8716 w 1398984"/>
                <a:gd name="connsiteY17" fmla="*/ 318701 h 1387881"/>
                <a:gd name="connsiteX18" fmla="*/ 122361 w 1398984"/>
                <a:gd name="connsiteY18" fmla="*/ 432346 h 1387881"/>
                <a:gd name="connsiteX19" fmla="*/ 164450 w 1398984"/>
                <a:gd name="connsiteY19" fmla="*/ 432346 h 1387881"/>
                <a:gd name="connsiteX20" fmla="*/ 164450 w 1398984"/>
                <a:gd name="connsiteY20" fmla="*/ 390257 h 1387881"/>
                <a:gd name="connsiteX21" fmla="*/ 1390258 w 1398984"/>
                <a:gd name="connsiteY21" fmla="*/ 276612 h 1387881"/>
                <a:gd name="connsiteX22" fmla="*/ 1348205 w 1398984"/>
                <a:gd name="connsiteY22" fmla="*/ 276577 h 1387881"/>
                <a:gd name="connsiteX23" fmla="*/ 1348169 w 1398984"/>
                <a:gd name="connsiteY23" fmla="*/ 276612 h 1387881"/>
                <a:gd name="connsiteX24" fmla="*/ 1234524 w 1398984"/>
                <a:gd name="connsiteY24" fmla="*/ 390257 h 1387881"/>
                <a:gd name="connsiteX25" fmla="*/ 1234524 w 1398984"/>
                <a:gd name="connsiteY25" fmla="*/ 432346 h 1387881"/>
                <a:gd name="connsiteX26" fmla="*/ 1276613 w 1398984"/>
                <a:gd name="connsiteY26" fmla="*/ 432346 h 1387881"/>
                <a:gd name="connsiteX27" fmla="*/ 1390258 w 1398984"/>
                <a:gd name="connsiteY27" fmla="*/ 318701 h 1387881"/>
                <a:gd name="connsiteX28" fmla="*/ 1390293 w 1398984"/>
                <a:gd name="connsiteY28" fmla="*/ 276647 h 1387881"/>
                <a:gd name="connsiteX29" fmla="*/ 1390258 w 1398984"/>
                <a:gd name="connsiteY29" fmla="*/ 276612 h 13878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98984" h="1387881">
                  <a:moveTo>
                    <a:pt x="774318" y="1328351"/>
                  </a:moveTo>
                  <a:lnTo>
                    <a:pt x="595307" y="1328351"/>
                  </a:lnTo>
                  <a:cubicBezTo>
                    <a:pt x="578867" y="1328351"/>
                    <a:pt x="565542" y="1341676"/>
                    <a:pt x="565542" y="1358116"/>
                  </a:cubicBezTo>
                  <a:cubicBezTo>
                    <a:pt x="565542" y="1374556"/>
                    <a:pt x="578867" y="1387882"/>
                    <a:pt x="595307" y="1387882"/>
                  </a:cubicBezTo>
                  <a:lnTo>
                    <a:pt x="774318" y="1387882"/>
                  </a:lnTo>
                  <a:cubicBezTo>
                    <a:pt x="790758" y="1387882"/>
                    <a:pt x="804084" y="1374556"/>
                    <a:pt x="804084" y="1358116"/>
                  </a:cubicBezTo>
                  <a:cubicBezTo>
                    <a:pt x="804084" y="1341676"/>
                    <a:pt x="790758" y="1328351"/>
                    <a:pt x="774318" y="1328351"/>
                  </a:cubicBezTo>
                  <a:close/>
                  <a:moveTo>
                    <a:pt x="714370" y="200442"/>
                  </a:moveTo>
                  <a:cubicBezTo>
                    <a:pt x="730810" y="200442"/>
                    <a:pt x="744136" y="187116"/>
                    <a:pt x="744136" y="170676"/>
                  </a:cubicBezTo>
                  <a:lnTo>
                    <a:pt x="744136" y="29766"/>
                  </a:lnTo>
                  <a:cubicBezTo>
                    <a:pt x="744136" y="13326"/>
                    <a:pt x="730810" y="0"/>
                    <a:pt x="714370" y="0"/>
                  </a:cubicBezTo>
                  <a:cubicBezTo>
                    <a:pt x="697930" y="0"/>
                    <a:pt x="684604" y="13326"/>
                    <a:pt x="684604" y="29766"/>
                  </a:cubicBezTo>
                  <a:lnTo>
                    <a:pt x="684604" y="170676"/>
                  </a:lnTo>
                  <a:cubicBezTo>
                    <a:pt x="684604" y="187116"/>
                    <a:pt x="697930" y="200442"/>
                    <a:pt x="714370" y="200442"/>
                  </a:cubicBezTo>
                  <a:close/>
                  <a:moveTo>
                    <a:pt x="164450" y="390257"/>
                  </a:moveTo>
                  <a:lnTo>
                    <a:pt x="50805" y="276612"/>
                  </a:lnTo>
                  <a:cubicBezTo>
                    <a:pt x="39183" y="264990"/>
                    <a:pt x="20338" y="264990"/>
                    <a:pt x="8716" y="276612"/>
                  </a:cubicBezTo>
                  <a:cubicBezTo>
                    <a:pt x="-2905" y="288234"/>
                    <a:pt x="-2905" y="307079"/>
                    <a:pt x="8716" y="318701"/>
                  </a:cubicBezTo>
                  <a:lnTo>
                    <a:pt x="122361" y="432346"/>
                  </a:lnTo>
                  <a:cubicBezTo>
                    <a:pt x="133983" y="443967"/>
                    <a:pt x="152828" y="443967"/>
                    <a:pt x="164450" y="432346"/>
                  </a:cubicBezTo>
                  <a:cubicBezTo>
                    <a:pt x="176072" y="420724"/>
                    <a:pt x="176072" y="401879"/>
                    <a:pt x="164450" y="390257"/>
                  </a:cubicBezTo>
                  <a:close/>
                  <a:moveTo>
                    <a:pt x="1390258" y="276612"/>
                  </a:moveTo>
                  <a:cubicBezTo>
                    <a:pt x="1378655" y="264990"/>
                    <a:pt x="1359828" y="264974"/>
                    <a:pt x="1348205" y="276577"/>
                  </a:cubicBezTo>
                  <a:cubicBezTo>
                    <a:pt x="1348194" y="276588"/>
                    <a:pt x="1348181" y="276601"/>
                    <a:pt x="1348169" y="276612"/>
                  </a:cubicBezTo>
                  <a:lnTo>
                    <a:pt x="1234524" y="390257"/>
                  </a:lnTo>
                  <a:cubicBezTo>
                    <a:pt x="1222903" y="401879"/>
                    <a:pt x="1222903" y="420724"/>
                    <a:pt x="1234524" y="432346"/>
                  </a:cubicBezTo>
                  <a:cubicBezTo>
                    <a:pt x="1246146" y="443967"/>
                    <a:pt x="1264991" y="443967"/>
                    <a:pt x="1276613" y="432346"/>
                  </a:cubicBezTo>
                  <a:lnTo>
                    <a:pt x="1390258" y="318701"/>
                  </a:lnTo>
                  <a:cubicBezTo>
                    <a:pt x="1401880" y="307098"/>
                    <a:pt x="1401896" y="288271"/>
                    <a:pt x="1390293" y="276647"/>
                  </a:cubicBezTo>
                  <a:cubicBezTo>
                    <a:pt x="1390282" y="276636"/>
                    <a:pt x="1390269" y="276623"/>
                    <a:pt x="1390258" y="276612"/>
                  </a:cubicBezTo>
                  <a:close/>
                </a:path>
              </a:pathLst>
            </a:custGeom>
            <a:grpFill/>
            <a:ln w="1860" cap="flat">
              <a:noFill/>
              <a:prstDash val="solid"/>
              <a:miter/>
            </a:ln>
          </p:spPr>
          <p:txBody>
            <a:bodyPr rtlCol="0" anchor="ctr"/>
            <a:lstStyle/>
            <a:p>
              <a:endParaRPr lang="zh-CN" altLang="en-US"/>
            </a:p>
          </p:txBody>
        </p:sp>
        <p:sp>
          <p:nvSpPr>
            <p:cNvPr id="61" name="任意多边形: 形状 60">
              <a:extLst>
                <a:ext uri="{FF2B5EF4-FFF2-40B4-BE49-F238E27FC236}">
                  <a16:creationId xmlns="" xmlns:a16="http://schemas.microsoft.com/office/drawing/2014/main" id="{3F35CDD4-3D6C-4325-B07D-7A8B8F400DA8}"/>
                </a:ext>
              </a:extLst>
            </p:cNvPr>
            <p:cNvSpPr/>
            <p:nvPr/>
          </p:nvSpPr>
          <p:spPr>
            <a:xfrm>
              <a:off x="7182932" y="1768072"/>
              <a:ext cx="59531" cy="208359"/>
            </a:xfrm>
            <a:custGeom>
              <a:avLst/>
              <a:gdLst>
                <a:gd name="connsiteX0" fmla="*/ 59531 w 59531"/>
                <a:gd name="connsiteY0" fmla="*/ 29766 h 208359"/>
                <a:gd name="connsiteX1" fmla="*/ 29766 w 59531"/>
                <a:gd name="connsiteY1" fmla="*/ 0 h 208359"/>
                <a:gd name="connsiteX2" fmla="*/ 0 w 59531"/>
                <a:gd name="connsiteY2" fmla="*/ 29766 h 208359"/>
                <a:gd name="connsiteX3" fmla="*/ 0 w 59531"/>
                <a:gd name="connsiteY3" fmla="*/ 178594 h 208359"/>
                <a:gd name="connsiteX4" fmla="*/ 29766 w 59531"/>
                <a:gd name="connsiteY4" fmla="*/ 208359 h 208359"/>
                <a:gd name="connsiteX5" fmla="*/ 59531 w 59531"/>
                <a:gd name="connsiteY5" fmla="*/ 178594 h 208359"/>
                <a:gd name="connsiteX6" fmla="*/ 59531 w 59531"/>
                <a:gd name="connsiteY6" fmla="*/ 29766 h 2083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9531" h="208359">
                  <a:moveTo>
                    <a:pt x="59531" y="29766"/>
                  </a:moveTo>
                  <a:cubicBezTo>
                    <a:pt x="59531" y="13326"/>
                    <a:pt x="46206" y="0"/>
                    <a:pt x="29766" y="0"/>
                  </a:cubicBezTo>
                  <a:cubicBezTo>
                    <a:pt x="13326" y="0"/>
                    <a:pt x="0" y="13326"/>
                    <a:pt x="0" y="29766"/>
                  </a:cubicBezTo>
                  <a:lnTo>
                    <a:pt x="0" y="178594"/>
                  </a:lnTo>
                  <a:cubicBezTo>
                    <a:pt x="0" y="195034"/>
                    <a:pt x="13326" y="208359"/>
                    <a:pt x="29766" y="208359"/>
                  </a:cubicBezTo>
                  <a:cubicBezTo>
                    <a:pt x="46206" y="208359"/>
                    <a:pt x="59531" y="195034"/>
                    <a:pt x="59531" y="178594"/>
                  </a:cubicBezTo>
                  <a:lnTo>
                    <a:pt x="59531" y="29766"/>
                  </a:lnTo>
                  <a:close/>
                </a:path>
              </a:pathLst>
            </a:custGeom>
            <a:grpFill/>
            <a:ln w="1860" cap="flat">
              <a:noFill/>
              <a:prstDash val="solid"/>
              <a:miter/>
            </a:ln>
          </p:spPr>
          <p:txBody>
            <a:bodyPr rtlCol="0" anchor="ctr"/>
            <a:lstStyle/>
            <a:p>
              <a:endParaRPr lang="zh-CN" altLang="en-US"/>
            </a:p>
          </p:txBody>
        </p:sp>
      </p:grpSp>
      <p:grpSp>
        <p:nvGrpSpPr>
          <p:cNvPr id="62" name="组合 61">
            <a:extLst>
              <a:ext uri="{FF2B5EF4-FFF2-40B4-BE49-F238E27FC236}">
                <a16:creationId xmlns="" xmlns:a16="http://schemas.microsoft.com/office/drawing/2014/main" id="{DAE32A99-79FC-4F77-8E48-7658A708BAEE}"/>
              </a:ext>
            </a:extLst>
          </p:cNvPr>
          <p:cNvGrpSpPr/>
          <p:nvPr/>
        </p:nvGrpSpPr>
        <p:grpSpPr>
          <a:xfrm>
            <a:off x="7509874" y="2932430"/>
            <a:ext cx="258618" cy="276454"/>
            <a:chOff x="8609777" y="2487298"/>
            <a:chExt cx="1518434" cy="1623165"/>
          </a:xfrm>
          <a:gradFill>
            <a:gsLst>
              <a:gs pos="0">
                <a:schemeClr val="accent1"/>
              </a:gs>
              <a:gs pos="100000">
                <a:schemeClr val="accent2"/>
              </a:gs>
            </a:gsLst>
            <a:lin ang="2700000" scaled="0"/>
          </a:gradFill>
        </p:grpSpPr>
        <p:sp>
          <p:nvSpPr>
            <p:cNvPr id="63" name="任意多边形: 形状 62">
              <a:extLst>
                <a:ext uri="{FF2B5EF4-FFF2-40B4-BE49-F238E27FC236}">
                  <a16:creationId xmlns="" xmlns:a16="http://schemas.microsoft.com/office/drawing/2014/main" id="{4599E0D4-C0DB-444B-BF55-6F59A354C825}"/>
                </a:ext>
              </a:extLst>
            </p:cNvPr>
            <p:cNvSpPr/>
            <p:nvPr/>
          </p:nvSpPr>
          <p:spPr>
            <a:xfrm>
              <a:off x="8668951" y="2487298"/>
              <a:ext cx="1253996" cy="1268109"/>
            </a:xfrm>
            <a:custGeom>
              <a:avLst/>
              <a:gdLst>
                <a:gd name="connsiteX0" fmla="*/ 29766 w 1253996"/>
                <a:gd name="connsiteY0" fmla="*/ 730036 h 1268109"/>
                <a:gd name="connsiteX1" fmla="*/ 179755 w 1253996"/>
                <a:gd name="connsiteY1" fmla="*/ 730036 h 1268109"/>
                <a:gd name="connsiteX2" fmla="*/ 209520 w 1253996"/>
                <a:gd name="connsiteY2" fmla="*/ 700271 h 1268109"/>
                <a:gd name="connsiteX3" fmla="*/ 179755 w 1253996"/>
                <a:gd name="connsiteY3" fmla="*/ 670505 h 1268109"/>
                <a:gd name="connsiteX4" fmla="*/ 29766 w 1253996"/>
                <a:gd name="connsiteY4" fmla="*/ 670505 h 1268109"/>
                <a:gd name="connsiteX5" fmla="*/ 0 w 1253996"/>
                <a:gd name="connsiteY5" fmla="*/ 700271 h 1268109"/>
                <a:gd name="connsiteX6" fmla="*/ 29766 w 1253996"/>
                <a:gd name="connsiteY6" fmla="*/ 730036 h 1268109"/>
                <a:gd name="connsiteX7" fmla="*/ 209877 w 1253996"/>
                <a:gd name="connsiteY7" fmla="*/ 1206286 h 1268109"/>
                <a:gd name="connsiteX8" fmla="*/ 30123 w 1253996"/>
                <a:gd name="connsiteY8" fmla="*/ 1206286 h 1268109"/>
                <a:gd name="connsiteX9" fmla="*/ 357 w 1253996"/>
                <a:gd name="connsiteY9" fmla="*/ 1236052 h 1268109"/>
                <a:gd name="connsiteX10" fmla="*/ 30123 w 1253996"/>
                <a:gd name="connsiteY10" fmla="*/ 1265817 h 1268109"/>
                <a:gd name="connsiteX11" fmla="*/ 209877 w 1253996"/>
                <a:gd name="connsiteY11" fmla="*/ 1265817 h 1268109"/>
                <a:gd name="connsiteX12" fmla="*/ 239643 w 1253996"/>
                <a:gd name="connsiteY12" fmla="*/ 1236052 h 1268109"/>
                <a:gd name="connsiteX13" fmla="*/ 209877 w 1253996"/>
                <a:gd name="connsiteY13" fmla="*/ 1206286 h 1268109"/>
                <a:gd name="connsiteX14" fmla="*/ 1224230 w 1253996"/>
                <a:gd name="connsiteY14" fmla="*/ 1080348 h 1268109"/>
                <a:gd name="connsiteX15" fmla="*/ 1194465 w 1253996"/>
                <a:gd name="connsiteY15" fmla="*/ 1110114 h 1268109"/>
                <a:gd name="connsiteX16" fmla="*/ 1194465 w 1253996"/>
                <a:gd name="connsiteY16" fmla="*/ 1238344 h 1268109"/>
                <a:gd name="connsiteX17" fmla="*/ 1224230 w 1253996"/>
                <a:gd name="connsiteY17" fmla="*/ 1268109 h 1268109"/>
                <a:gd name="connsiteX18" fmla="*/ 1253996 w 1253996"/>
                <a:gd name="connsiteY18" fmla="*/ 1238344 h 1268109"/>
                <a:gd name="connsiteX19" fmla="*/ 1253996 w 1253996"/>
                <a:gd name="connsiteY19" fmla="*/ 1110114 h 1268109"/>
                <a:gd name="connsiteX20" fmla="*/ 1224230 w 1253996"/>
                <a:gd name="connsiteY20" fmla="*/ 1080348 h 1268109"/>
                <a:gd name="connsiteX21" fmla="*/ 1075402 w 1253996"/>
                <a:gd name="connsiteY21" fmla="*/ 1080348 h 1268109"/>
                <a:gd name="connsiteX22" fmla="*/ 1045637 w 1253996"/>
                <a:gd name="connsiteY22" fmla="*/ 1110114 h 1268109"/>
                <a:gd name="connsiteX23" fmla="*/ 1045637 w 1253996"/>
                <a:gd name="connsiteY23" fmla="*/ 1238344 h 1268109"/>
                <a:gd name="connsiteX24" fmla="*/ 1075402 w 1253996"/>
                <a:gd name="connsiteY24" fmla="*/ 1268109 h 1268109"/>
                <a:gd name="connsiteX25" fmla="*/ 1105168 w 1253996"/>
                <a:gd name="connsiteY25" fmla="*/ 1238344 h 1268109"/>
                <a:gd name="connsiteX26" fmla="*/ 1105168 w 1253996"/>
                <a:gd name="connsiteY26" fmla="*/ 1110114 h 1268109"/>
                <a:gd name="connsiteX27" fmla="*/ 1075402 w 1253996"/>
                <a:gd name="connsiteY27" fmla="*/ 1080348 h 1268109"/>
                <a:gd name="connsiteX28" fmla="*/ 747980 w 1253996"/>
                <a:gd name="connsiteY28" fmla="*/ 1080348 h 1268109"/>
                <a:gd name="connsiteX29" fmla="*/ 718215 w 1253996"/>
                <a:gd name="connsiteY29" fmla="*/ 1110114 h 1268109"/>
                <a:gd name="connsiteX30" fmla="*/ 718215 w 1253996"/>
                <a:gd name="connsiteY30" fmla="*/ 1238344 h 1268109"/>
                <a:gd name="connsiteX31" fmla="*/ 747980 w 1253996"/>
                <a:gd name="connsiteY31" fmla="*/ 1268109 h 1268109"/>
                <a:gd name="connsiteX32" fmla="*/ 777746 w 1253996"/>
                <a:gd name="connsiteY32" fmla="*/ 1238344 h 1268109"/>
                <a:gd name="connsiteX33" fmla="*/ 777746 w 1253996"/>
                <a:gd name="connsiteY33" fmla="*/ 1110114 h 1268109"/>
                <a:gd name="connsiteX34" fmla="*/ 747980 w 1253996"/>
                <a:gd name="connsiteY34" fmla="*/ 1080348 h 1268109"/>
                <a:gd name="connsiteX35" fmla="*/ 459462 w 1253996"/>
                <a:gd name="connsiteY35" fmla="*/ 10631 h 1268109"/>
                <a:gd name="connsiteX36" fmla="*/ 448925 w 1253996"/>
                <a:gd name="connsiteY36" fmla="*/ 7744 h 1268109"/>
                <a:gd name="connsiteX37" fmla="*/ 206306 w 1253996"/>
                <a:gd name="connsiteY37" fmla="*/ 50993 h 1268109"/>
                <a:gd name="connsiteX38" fmla="*/ 151239 w 1253996"/>
                <a:gd name="connsiteY38" fmla="*/ 85402 h 1268109"/>
                <a:gd name="connsiteX39" fmla="*/ 129957 w 1253996"/>
                <a:gd name="connsiteY39" fmla="*/ 101684 h 1268109"/>
                <a:gd name="connsiteX40" fmla="*/ 126519 w 1253996"/>
                <a:gd name="connsiteY40" fmla="*/ 143639 h 1268109"/>
                <a:gd name="connsiteX41" fmla="*/ 168473 w 1253996"/>
                <a:gd name="connsiteY41" fmla="*/ 147076 h 1268109"/>
                <a:gd name="connsiteX42" fmla="*/ 185857 w 1253996"/>
                <a:gd name="connsiteY42" fmla="*/ 133860 h 1268109"/>
                <a:gd name="connsiteX43" fmla="*/ 234702 w 1253996"/>
                <a:gd name="connsiteY43" fmla="*/ 103351 h 1268109"/>
                <a:gd name="connsiteX44" fmla="*/ 434548 w 1253996"/>
                <a:gd name="connsiteY44" fmla="*/ 65548 h 1268109"/>
                <a:gd name="connsiteX45" fmla="*/ 442555 w 1253996"/>
                <a:gd name="connsiteY45" fmla="*/ 67721 h 1268109"/>
                <a:gd name="connsiteX46" fmla="*/ 479554 w 1253996"/>
                <a:gd name="connsiteY46" fmla="*/ 47629 h 1268109"/>
                <a:gd name="connsiteX47" fmla="*/ 459462 w 1253996"/>
                <a:gd name="connsiteY47" fmla="*/ 10631 h 1268109"/>
                <a:gd name="connsiteX48" fmla="*/ 1094720 w 1253996"/>
                <a:gd name="connsiteY48" fmla="*/ 186337 h 1268109"/>
                <a:gd name="connsiteX49" fmla="*/ 1076980 w 1253996"/>
                <a:gd name="connsiteY49" fmla="*/ 200238 h 1268109"/>
                <a:gd name="connsiteX50" fmla="*/ 1024890 w 1253996"/>
                <a:gd name="connsiteY50" fmla="*/ 232712 h 1268109"/>
                <a:gd name="connsiteX51" fmla="*/ 848023 w 1253996"/>
                <a:gd name="connsiteY51" fmla="*/ 279682 h 1268109"/>
                <a:gd name="connsiteX52" fmla="*/ 818257 w 1253996"/>
                <a:gd name="connsiteY52" fmla="*/ 309448 h 1268109"/>
                <a:gd name="connsiteX53" fmla="*/ 848023 w 1253996"/>
                <a:gd name="connsiteY53" fmla="*/ 339214 h 1268109"/>
                <a:gd name="connsiteX54" fmla="*/ 1052840 w 1253996"/>
                <a:gd name="connsiteY54" fmla="*/ 285278 h 1268109"/>
                <a:gd name="connsiteX55" fmla="*/ 1134398 w 1253996"/>
                <a:gd name="connsiteY55" fmla="*/ 230748 h 1268109"/>
                <a:gd name="connsiteX56" fmla="*/ 1136764 w 1253996"/>
                <a:gd name="connsiteY56" fmla="*/ 188704 h 1268109"/>
                <a:gd name="connsiteX57" fmla="*/ 1094720 w 1253996"/>
                <a:gd name="connsiteY57" fmla="*/ 186337 h 1268109"/>
                <a:gd name="connsiteX58" fmla="*/ 1071235 w 1253996"/>
                <a:gd name="connsiteY58" fmla="*/ 105672 h 1268109"/>
                <a:gd name="connsiteX59" fmla="*/ 1073616 w 1253996"/>
                <a:gd name="connsiteY59" fmla="*/ 63643 h 1268109"/>
                <a:gd name="connsiteX60" fmla="*/ 1031587 w 1253996"/>
                <a:gd name="connsiteY60" fmla="*/ 61262 h 1268109"/>
                <a:gd name="connsiteX61" fmla="*/ 1013847 w 1253996"/>
                <a:gd name="connsiteY61" fmla="*/ 75163 h 1268109"/>
                <a:gd name="connsiteX62" fmla="*/ 961757 w 1253996"/>
                <a:gd name="connsiteY62" fmla="*/ 107637 h 1268109"/>
                <a:gd name="connsiteX63" fmla="*/ 784890 w 1253996"/>
                <a:gd name="connsiteY63" fmla="*/ 154607 h 1268109"/>
                <a:gd name="connsiteX64" fmla="*/ 638294 w 1253996"/>
                <a:gd name="connsiteY64" fmla="*/ 107250 h 1268109"/>
                <a:gd name="connsiteX65" fmla="*/ 597078 w 1253996"/>
                <a:gd name="connsiteY65" fmla="*/ 115806 h 1268109"/>
                <a:gd name="connsiteX66" fmla="*/ 605403 w 1253996"/>
                <a:gd name="connsiteY66" fmla="*/ 156869 h 1268109"/>
                <a:gd name="connsiteX67" fmla="*/ 784890 w 1253996"/>
                <a:gd name="connsiteY67" fmla="*/ 214138 h 1268109"/>
                <a:gd name="connsiteX68" fmla="*/ 989707 w 1253996"/>
                <a:gd name="connsiteY68" fmla="*/ 160203 h 1268109"/>
                <a:gd name="connsiteX69" fmla="*/ 1071235 w 1253996"/>
                <a:gd name="connsiteY69" fmla="*/ 105672 h 12681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253996" h="1268109">
                  <a:moveTo>
                    <a:pt x="29766" y="730036"/>
                  </a:moveTo>
                  <a:lnTo>
                    <a:pt x="179755" y="730036"/>
                  </a:lnTo>
                  <a:cubicBezTo>
                    <a:pt x="196195" y="730036"/>
                    <a:pt x="209520" y="716711"/>
                    <a:pt x="209520" y="700271"/>
                  </a:cubicBezTo>
                  <a:cubicBezTo>
                    <a:pt x="209520" y="683831"/>
                    <a:pt x="196195" y="670505"/>
                    <a:pt x="179755" y="670505"/>
                  </a:cubicBezTo>
                  <a:lnTo>
                    <a:pt x="29766" y="670505"/>
                  </a:lnTo>
                  <a:cubicBezTo>
                    <a:pt x="13326" y="670505"/>
                    <a:pt x="0" y="683831"/>
                    <a:pt x="0" y="700271"/>
                  </a:cubicBezTo>
                  <a:cubicBezTo>
                    <a:pt x="0" y="716711"/>
                    <a:pt x="13326" y="730036"/>
                    <a:pt x="29766" y="730036"/>
                  </a:cubicBezTo>
                  <a:close/>
                  <a:moveTo>
                    <a:pt x="209877" y="1206286"/>
                  </a:moveTo>
                  <a:lnTo>
                    <a:pt x="30123" y="1206286"/>
                  </a:lnTo>
                  <a:cubicBezTo>
                    <a:pt x="13683" y="1206286"/>
                    <a:pt x="357" y="1219612"/>
                    <a:pt x="357" y="1236052"/>
                  </a:cubicBezTo>
                  <a:cubicBezTo>
                    <a:pt x="357" y="1252492"/>
                    <a:pt x="13683" y="1265817"/>
                    <a:pt x="30123" y="1265817"/>
                  </a:cubicBezTo>
                  <a:lnTo>
                    <a:pt x="209877" y="1265817"/>
                  </a:lnTo>
                  <a:cubicBezTo>
                    <a:pt x="226317" y="1265817"/>
                    <a:pt x="239643" y="1252492"/>
                    <a:pt x="239643" y="1236052"/>
                  </a:cubicBezTo>
                  <a:cubicBezTo>
                    <a:pt x="239643" y="1219612"/>
                    <a:pt x="226317" y="1206286"/>
                    <a:pt x="209877" y="1206286"/>
                  </a:cubicBezTo>
                  <a:close/>
                  <a:moveTo>
                    <a:pt x="1224230" y="1080348"/>
                  </a:moveTo>
                  <a:cubicBezTo>
                    <a:pt x="1207790" y="1080348"/>
                    <a:pt x="1194465" y="1093674"/>
                    <a:pt x="1194465" y="1110114"/>
                  </a:cubicBezTo>
                  <a:lnTo>
                    <a:pt x="1194465" y="1238344"/>
                  </a:lnTo>
                  <a:cubicBezTo>
                    <a:pt x="1194465" y="1254784"/>
                    <a:pt x="1207790" y="1268109"/>
                    <a:pt x="1224230" y="1268109"/>
                  </a:cubicBezTo>
                  <a:cubicBezTo>
                    <a:pt x="1240670" y="1268109"/>
                    <a:pt x="1253996" y="1254784"/>
                    <a:pt x="1253996" y="1238344"/>
                  </a:cubicBezTo>
                  <a:lnTo>
                    <a:pt x="1253996" y="1110114"/>
                  </a:lnTo>
                  <a:cubicBezTo>
                    <a:pt x="1253996" y="1093674"/>
                    <a:pt x="1240670" y="1080348"/>
                    <a:pt x="1224230" y="1080348"/>
                  </a:cubicBezTo>
                  <a:close/>
                  <a:moveTo>
                    <a:pt x="1075402" y="1080348"/>
                  </a:moveTo>
                  <a:cubicBezTo>
                    <a:pt x="1058962" y="1080348"/>
                    <a:pt x="1045637" y="1093674"/>
                    <a:pt x="1045637" y="1110114"/>
                  </a:cubicBezTo>
                  <a:lnTo>
                    <a:pt x="1045637" y="1238344"/>
                  </a:lnTo>
                  <a:cubicBezTo>
                    <a:pt x="1045637" y="1254784"/>
                    <a:pt x="1058962" y="1268109"/>
                    <a:pt x="1075402" y="1268109"/>
                  </a:cubicBezTo>
                  <a:cubicBezTo>
                    <a:pt x="1091842" y="1268109"/>
                    <a:pt x="1105168" y="1254784"/>
                    <a:pt x="1105168" y="1238344"/>
                  </a:cubicBezTo>
                  <a:lnTo>
                    <a:pt x="1105168" y="1110114"/>
                  </a:lnTo>
                  <a:cubicBezTo>
                    <a:pt x="1105168" y="1093674"/>
                    <a:pt x="1091842" y="1080348"/>
                    <a:pt x="1075402" y="1080348"/>
                  </a:cubicBezTo>
                  <a:close/>
                  <a:moveTo>
                    <a:pt x="747980" y="1080348"/>
                  </a:moveTo>
                  <a:cubicBezTo>
                    <a:pt x="731540" y="1080348"/>
                    <a:pt x="718215" y="1093674"/>
                    <a:pt x="718215" y="1110114"/>
                  </a:cubicBezTo>
                  <a:lnTo>
                    <a:pt x="718215" y="1238344"/>
                  </a:lnTo>
                  <a:cubicBezTo>
                    <a:pt x="718215" y="1254784"/>
                    <a:pt x="731540" y="1268109"/>
                    <a:pt x="747980" y="1268109"/>
                  </a:cubicBezTo>
                  <a:cubicBezTo>
                    <a:pt x="764420" y="1268109"/>
                    <a:pt x="777746" y="1254784"/>
                    <a:pt x="777746" y="1238344"/>
                  </a:cubicBezTo>
                  <a:lnTo>
                    <a:pt x="777746" y="1110114"/>
                  </a:lnTo>
                  <a:cubicBezTo>
                    <a:pt x="777746" y="1093674"/>
                    <a:pt x="764420" y="1080348"/>
                    <a:pt x="747980" y="1080348"/>
                  </a:cubicBezTo>
                  <a:close/>
                  <a:moveTo>
                    <a:pt x="459462" y="10631"/>
                  </a:moveTo>
                  <a:cubicBezTo>
                    <a:pt x="455968" y="9599"/>
                    <a:pt x="452456" y="8637"/>
                    <a:pt x="448925" y="7744"/>
                  </a:cubicBezTo>
                  <a:cubicBezTo>
                    <a:pt x="369540" y="-12021"/>
                    <a:pt x="286673" y="7357"/>
                    <a:pt x="206306" y="50993"/>
                  </a:cubicBezTo>
                  <a:cubicBezTo>
                    <a:pt x="186154" y="61947"/>
                    <a:pt x="167670" y="73645"/>
                    <a:pt x="151239" y="85402"/>
                  </a:cubicBezTo>
                  <a:cubicBezTo>
                    <a:pt x="141238" y="92546"/>
                    <a:pt x="134035" y="98231"/>
                    <a:pt x="129957" y="101684"/>
                  </a:cubicBezTo>
                  <a:cubicBezTo>
                    <a:pt x="117422" y="112319"/>
                    <a:pt x="115883" y="131103"/>
                    <a:pt x="126519" y="143639"/>
                  </a:cubicBezTo>
                  <a:cubicBezTo>
                    <a:pt x="137154" y="156174"/>
                    <a:pt x="155938" y="157712"/>
                    <a:pt x="168473" y="147076"/>
                  </a:cubicBezTo>
                  <a:cubicBezTo>
                    <a:pt x="171331" y="144636"/>
                    <a:pt x="177284" y="139992"/>
                    <a:pt x="185857" y="133860"/>
                  </a:cubicBezTo>
                  <a:cubicBezTo>
                    <a:pt x="201497" y="122697"/>
                    <a:pt x="217810" y="112507"/>
                    <a:pt x="234702" y="103351"/>
                  </a:cubicBezTo>
                  <a:cubicBezTo>
                    <a:pt x="303222" y="66144"/>
                    <a:pt x="372189" y="50011"/>
                    <a:pt x="434548" y="65548"/>
                  </a:cubicBezTo>
                  <a:cubicBezTo>
                    <a:pt x="437227" y="66203"/>
                    <a:pt x="439906" y="66947"/>
                    <a:pt x="442555" y="67721"/>
                  </a:cubicBezTo>
                  <a:cubicBezTo>
                    <a:pt x="458320" y="72391"/>
                    <a:pt x="474885" y="63394"/>
                    <a:pt x="479554" y="47629"/>
                  </a:cubicBezTo>
                  <a:cubicBezTo>
                    <a:pt x="484223" y="31865"/>
                    <a:pt x="475227" y="15300"/>
                    <a:pt x="459462" y="10631"/>
                  </a:cubicBezTo>
                  <a:close/>
                  <a:moveTo>
                    <a:pt x="1094720" y="186337"/>
                  </a:moveTo>
                  <a:cubicBezTo>
                    <a:pt x="1089016" y="191232"/>
                    <a:pt x="1083097" y="195870"/>
                    <a:pt x="1076980" y="200238"/>
                  </a:cubicBezTo>
                  <a:cubicBezTo>
                    <a:pt x="1061829" y="211281"/>
                    <a:pt x="1044357" y="222354"/>
                    <a:pt x="1024890" y="232712"/>
                  </a:cubicBezTo>
                  <a:cubicBezTo>
                    <a:pt x="969586" y="262121"/>
                    <a:pt x="909816" y="279682"/>
                    <a:pt x="848023" y="279682"/>
                  </a:cubicBezTo>
                  <a:cubicBezTo>
                    <a:pt x="831583" y="279682"/>
                    <a:pt x="818257" y="293008"/>
                    <a:pt x="818257" y="309448"/>
                  </a:cubicBezTo>
                  <a:cubicBezTo>
                    <a:pt x="818257" y="325888"/>
                    <a:pt x="831583" y="339214"/>
                    <a:pt x="848023" y="339214"/>
                  </a:cubicBezTo>
                  <a:cubicBezTo>
                    <a:pt x="920562" y="339214"/>
                    <a:pt x="989528" y="318943"/>
                    <a:pt x="1052840" y="285278"/>
                  </a:cubicBezTo>
                  <a:cubicBezTo>
                    <a:pt x="1090732" y="265127"/>
                    <a:pt x="1118592" y="244827"/>
                    <a:pt x="1134398" y="230748"/>
                  </a:cubicBezTo>
                  <a:cubicBezTo>
                    <a:pt x="1146661" y="219790"/>
                    <a:pt x="1147722" y="200967"/>
                    <a:pt x="1136764" y="188704"/>
                  </a:cubicBezTo>
                  <a:cubicBezTo>
                    <a:pt x="1125807" y="176440"/>
                    <a:pt x="1106984" y="175380"/>
                    <a:pt x="1094720" y="186337"/>
                  </a:cubicBezTo>
                  <a:close/>
                  <a:moveTo>
                    <a:pt x="1071235" y="105672"/>
                  </a:moveTo>
                  <a:cubicBezTo>
                    <a:pt x="1083499" y="94724"/>
                    <a:pt x="1084565" y="75907"/>
                    <a:pt x="1073616" y="63643"/>
                  </a:cubicBezTo>
                  <a:cubicBezTo>
                    <a:pt x="1062668" y="51380"/>
                    <a:pt x="1043851" y="50314"/>
                    <a:pt x="1031587" y="61262"/>
                  </a:cubicBezTo>
                  <a:cubicBezTo>
                    <a:pt x="1025884" y="66157"/>
                    <a:pt x="1019964" y="70795"/>
                    <a:pt x="1013847" y="75163"/>
                  </a:cubicBezTo>
                  <a:cubicBezTo>
                    <a:pt x="998696" y="86206"/>
                    <a:pt x="981224" y="97279"/>
                    <a:pt x="961757" y="107637"/>
                  </a:cubicBezTo>
                  <a:cubicBezTo>
                    <a:pt x="906453" y="137045"/>
                    <a:pt x="846683" y="154607"/>
                    <a:pt x="784890" y="154607"/>
                  </a:cubicBezTo>
                  <a:cubicBezTo>
                    <a:pt x="727025" y="154607"/>
                    <a:pt x="688925" y="140796"/>
                    <a:pt x="638294" y="107250"/>
                  </a:cubicBezTo>
                  <a:cubicBezTo>
                    <a:pt x="624550" y="98231"/>
                    <a:pt x="606097" y="102061"/>
                    <a:pt x="597078" y="115806"/>
                  </a:cubicBezTo>
                  <a:cubicBezTo>
                    <a:pt x="588119" y="129459"/>
                    <a:pt x="591832" y="147783"/>
                    <a:pt x="605403" y="156869"/>
                  </a:cubicBezTo>
                  <a:cubicBezTo>
                    <a:pt x="665053" y="196398"/>
                    <a:pt x="714018" y="214138"/>
                    <a:pt x="784890" y="214138"/>
                  </a:cubicBezTo>
                  <a:cubicBezTo>
                    <a:pt x="857429" y="214138"/>
                    <a:pt x="926396" y="193868"/>
                    <a:pt x="989707" y="160203"/>
                  </a:cubicBezTo>
                  <a:cubicBezTo>
                    <a:pt x="1027569" y="140052"/>
                    <a:pt x="1055430" y="119752"/>
                    <a:pt x="1071235" y="105672"/>
                  </a:cubicBezTo>
                  <a:close/>
                </a:path>
              </a:pathLst>
            </a:custGeom>
            <a:grpFill/>
            <a:ln w="1860" cap="flat">
              <a:noFill/>
              <a:prstDash val="solid"/>
              <a:miter/>
            </a:ln>
          </p:spPr>
          <p:txBody>
            <a:bodyPr rtlCol="0" anchor="ctr"/>
            <a:lstStyle/>
            <a:p>
              <a:endParaRPr lang="zh-CN" altLang="en-US"/>
            </a:p>
          </p:txBody>
        </p:sp>
        <p:sp>
          <p:nvSpPr>
            <p:cNvPr id="64" name="任意多边形: 形状 63">
              <a:extLst>
                <a:ext uri="{FF2B5EF4-FFF2-40B4-BE49-F238E27FC236}">
                  <a16:creationId xmlns="" xmlns:a16="http://schemas.microsoft.com/office/drawing/2014/main" id="{7D6CBD01-8F78-477D-AC07-9965245AA389}"/>
                </a:ext>
              </a:extLst>
            </p:cNvPr>
            <p:cNvSpPr/>
            <p:nvPr/>
          </p:nvSpPr>
          <p:spPr>
            <a:xfrm>
              <a:off x="9175324" y="2532725"/>
              <a:ext cx="59531" cy="59531"/>
            </a:xfrm>
            <a:custGeom>
              <a:avLst/>
              <a:gdLst>
                <a:gd name="connsiteX0" fmla="*/ 0 w 59531"/>
                <a:gd name="connsiteY0" fmla="*/ 29766 h 59531"/>
                <a:gd name="connsiteX1" fmla="*/ 29766 w 59531"/>
                <a:gd name="connsiteY1" fmla="*/ 59531 h 59531"/>
                <a:gd name="connsiteX2" fmla="*/ 59531 w 59531"/>
                <a:gd name="connsiteY2" fmla="*/ 29766 h 59531"/>
                <a:gd name="connsiteX3" fmla="*/ 29766 w 59531"/>
                <a:gd name="connsiteY3" fmla="*/ 0 h 59531"/>
                <a:gd name="connsiteX4" fmla="*/ 0 w 59531"/>
                <a:gd name="connsiteY4" fmla="*/ 29766 h 5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59531">
                  <a:moveTo>
                    <a:pt x="0" y="29766"/>
                  </a:moveTo>
                  <a:cubicBezTo>
                    <a:pt x="0" y="46206"/>
                    <a:pt x="13326" y="59531"/>
                    <a:pt x="29766" y="59531"/>
                  </a:cubicBezTo>
                  <a:cubicBezTo>
                    <a:pt x="46206" y="59531"/>
                    <a:pt x="59531" y="46206"/>
                    <a:pt x="59531" y="29766"/>
                  </a:cubicBezTo>
                  <a:cubicBezTo>
                    <a:pt x="59531" y="13326"/>
                    <a:pt x="46206" y="0"/>
                    <a:pt x="29766" y="0"/>
                  </a:cubicBezTo>
                  <a:cubicBezTo>
                    <a:pt x="13326" y="0"/>
                    <a:pt x="0" y="13326"/>
                    <a:pt x="0" y="29766"/>
                  </a:cubicBezTo>
                  <a:close/>
                </a:path>
              </a:pathLst>
            </a:custGeom>
            <a:grpFill/>
            <a:ln w="1860" cap="flat">
              <a:noFill/>
              <a:prstDash val="solid"/>
              <a:miter/>
            </a:ln>
          </p:spPr>
          <p:txBody>
            <a:bodyPr rtlCol="0" anchor="ctr"/>
            <a:lstStyle/>
            <a:p>
              <a:endParaRPr lang="zh-CN" altLang="en-US"/>
            </a:p>
          </p:txBody>
        </p:sp>
        <p:sp>
          <p:nvSpPr>
            <p:cNvPr id="65" name="任意多边形: 形状 64">
              <a:extLst>
                <a:ext uri="{FF2B5EF4-FFF2-40B4-BE49-F238E27FC236}">
                  <a16:creationId xmlns="" xmlns:a16="http://schemas.microsoft.com/office/drawing/2014/main" id="{529D67D6-9564-46FD-8B4C-0E4B0E7F1341}"/>
                </a:ext>
              </a:extLst>
            </p:cNvPr>
            <p:cNvSpPr/>
            <p:nvPr/>
          </p:nvSpPr>
          <p:spPr>
            <a:xfrm>
              <a:off x="8959825" y="3639816"/>
              <a:ext cx="88724" cy="470647"/>
            </a:xfrm>
            <a:custGeom>
              <a:avLst/>
              <a:gdLst>
                <a:gd name="connsiteX0" fmla="*/ 59468 w 88724"/>
                <a:gd name="connsiteY0" fmla="*/ 27812 h 470647"/>
                <a:gd name="connsiteX1" fmla="*/ 27812 w 88724"/>
                <a:gd name="connsiteY1" fmla="*/ 65 h 470647"/>
                <a:gd name="connsiteX2" fmla="*/ 65 w 88724"/>
                <a:gd name="connsiteY2" fmla="*/ 31721 h 470647"/>
                <a:gd name="connsiteX3" fmla="*/ 86 w 88724"/>
                <a:gd name="connsiteY3" fmla="*/ 32009 h 470647"/>
                <a:gd name="connsiteX4" fmla="*/ 29256 w 88724"/>
                <a:gd name="connsiteY4" fmla="*/ 442835 h 470647"/>
                <a:gd name="connsiteX5" fmla="*/ 60912 w 88724"/>
                <a:gd name="connsiteY5" fmla="*/ 470582 h 470647"/>
                <a:gd name="connsiteX6" fmla="*/ 88659 w 88724"/>
                <a:gd name="connsiteY6" fmla="*/ 438926 h 470647"/>
                <a:gd name="connsiteX7" fmla="*/ 88639 w 88724"/>
                <a:gd name="connsiteY7" fmla="*/ 438638 h 470647"/>
                <a:gd name="connsiteX8" fmla="*/ 64975 w 88724"/>
                <a:gd name="connsiteY8" fmla="*/ 105471 h 470647"/>
                <a:gd name="connsiteX9" fmla="*/ 59468 w 88724"/>
                <a:gd name="connsiteY9" fmla="*/ 27812 h 4706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8724" h="470647">
                  <a:moveTo>
                    <a:pt x="59468" y="27812"/>
                  </a:moveTo>
                  <a:cubicBezTo>
                    <a:pt x="58389" y="11408"/>
                    <a:pt x="44215" y="-1014"/>
                    <a:pt x="27812" y="65"/>
                  </a:cubicBezTo>
                  <a:cubicBezTo>
                    <a:pt x="11408" y="1144"/>
                    <a:pt x="-1014" y="15318"/>
                    <a:pt x="65" y="31721"/>
                  </a:cubicBezTo>
                  <a:cubicBezTo>
                    <a:pt x="71" y="31818"/>
                    <a:pt x="78" y="31913"/>
                    <a:pt x="86" y="32009"/>
                  </a:cubicBezTo>
                  <a:lnTo>
                    <a:pt x="29256" y="442835"/>
                  </a:lnTo>
                  <a:cubicBezTo>
                    <a:pt x="30335" y="459237"/>
                    <a:pt x="44509" y="471661"/>
                    <a:pt x="60912" y="470582"/>
                  </a:cubicBezTo>
                  <a:cubicBezTo>
                    <a:pt x="77316" y="469503"/>
                    <a:pt x="89738" y="455329"/>
                    <a:pt x="88659" y="438926"/>
                  </a:cubicBezTo>
                  <a:cubicBezTo>
                    <a:pt x="88653" y="438829"/>
                    <a:pt x="88646" y="438734"/>
                    <a:pt x="88639" y="438638"/>
                  </a:cubicBezTo>
                  <a:lnTo>
                    <a:pt x="64975" y="105471"/>
                  </a:lnTo>
                  <a:lnTo>
                    <a:pt x="59468" y="27812"/>
                  </a:lnTo>
                  <a:close/>
                </a:path>
              </a:pathLst>
            </a:custGeom>
            <a:grpFill/>
            <a:ln w="1860" cap="flat">
              <a:noFill/>
              <a:prstDash val="solid"/>
              <a:miter/>
            </a:ln>
          </p:spPr>
          <p:txBody>
            <a:bodyPr rtlCol="0" anchor="ctr"/>
            <a:lstStyle/>
            <a:p>
              <a:endParaRPr lang="zh-CN" altLang="en-US"/>
            </a:p>
          </p:txBody>
        </p:sp>
        <p:sp>
          <p:nvSpPr>
            <p:cNvPr id="66" name="任意多边形: 形状 65">
              <a:extLst>
                <a:ext uri="{FF2B5EF4-FFF2-40B4-BE49-F238E27FC236}">
                  <a16:creationId xmlns="" xmlns:a16="http://schemas.microsoft.com/office/drawing/2014/main" id="{7C9E099E-0CBB-4710-9620-EAD7E4405210}"/>
                </a:ext>
              </a:extLst>
            </p:cNvPr>
            <p:cNvSpPr/>
            <p:nvPr/>
          </p:nvSpPr>
          <p:spPr>
            <a:xfrm>
              <a:off x="9949230" y="3901944"/>
              <a:ext cx="59531" cy="59531"/>
            </a:xfrm>
            <a:custGeom>
              <a:avLst/>
              <a:gdLst>
                <a:gd name="connsiteX0" fmla="*/ 0 w 59531"/>
                <a:gd name="connsiteY0" fmla="*/ 29766 h 59531"/>
                <a:gd name="connsiteX1" fmla="*/ 29766 w 59531"/>
                <a:gd name="connsiteY1" fmla="*/ 59531 h 59531"/>
                <a:gd name="connsiteX2" fmla="*/ 59531 w 59531"/>
                <a:gd name="connsiteY2" fmla="*/ 29766 h 59531"/>
                <a:gd name="connsiteX3" fmla="*/ 29766 w 59531"/>
                <a:gd name="connsiteY3" fmla="*/ 0 h 59531"/>
                <a:gd name="connsiteX4" fmla="*/ 0 w 59531"/>
                <a:gd name="connsiteY4" fmla="*/ 29766 h 5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531" h="59531">
                  <a:moveTo>
                    <a:pt x="0" y="29766"/>
                  </a:moveTo>
                  <a:cubicBezTo>
                    <a:pt x="0" y="46206"/>
                    <a:pt x="13326" y="59531"/>
                    <a:pt x="29766" y="59531"/>
                  </a:cubicBezTo>
                  <a:cubicBezTo>
                    <a:pt x="46206" y="59531"/>
                    <a:pt x="59531" y="46206"/>
                    <a:pt x="59531" y="29766"/>
                  </a:cubicBezTo>
                  <a:cubicBezTo>
                    <a:pt x="59531" y="13326"/>
                    <a:pt x="46206" y="0"/>
                    <a:pt x="29766" y="0"/>
                  </a:cubicBezTo>
                  <a:cubicBezTo>
                    <a:pt x="13326" y="0"/>
                    <a:pt x="0" y="13326"/>
                    <a:pt x="0" y="29766"/>
                  </a:cubicBezTo>
                  <a:close/>
                </a:path>
              </a:pathLst>
            </a:custGeom>
            <a:grpFill/>
            <a:ln w="1860" cap="flat">
              <a:noFill/>
              <a:prstDash val="solid"/>
              <a:miter/>
            </a:ln>
          </p:spPr>
          <p:txBody>
            <a:bodyPr rtlCol="0" anchor="ctr"/>
            <a:lstStyle/>
            <a:p>
              <a:endParaRPr lang="zh-CN" altLang="en-US"/>
            </a:p>
          </p:txBody>
        </p:sp>
        <p:sp>
          <p:nvSpPr>
            <p:cNvPr id="67" name="任意多边形: 形状 66">
              <a:extLst>
                <a:ext uri="{FF2B5EF4-FFF2-40B4-BE49-F238E27FC236}">
                  <a16:creationId xmlns="" xmlns:a16="http://schemas.microsoft.com/office/drawing/2014/main" id="{D5F83829-283B-42EE-8F17-DAE9B35C5C33}"/>
                </a:ext>
              </a:extLst>
            </p:cNvPr>
            <p:cNvSpPr/>
            <p:nvPr/>
          </p:nvSpPr>
          <p:spPr>
            <a:xfrm>
              <a:off x="8609777" y="2741084"/>
              <a:ext cx="1518434" cy="1369248"/>
            </a:xfrm>
            <a:custGeom>
              <a:avLst/>
              <a:gdLst>
                <a:gd name="connsiteX0" fmla="*/ 1518047 w 1518434"/>
                <a:gd name="connsiteY0" fmla="*/ 1337459 h 1369248"/>
                <a:gd name="connsiteX1" fmla="*/ 1518047 w 1518434"/>
                <a:gd name="connsiteY1" fmla="*/ 466338 h 1369248"/>
                <a:gd name="connsiteX2" fmla="*/ 1488283 w 1518434"/>
                <a:gd name="connsiteY2" fmla="*/ 436571 h 1369248"/>
                <a:gd name="connsiteX3" fmla="*/ 1474589 w 1518434"/>
                <a:gd name="connsiteY3" fmla="*/ 439906 h 1369248"/>
                <a:gd name="connsiteX4" fmla="*/ 999590 w 1518434"/>
                <a:gd name="connsiteY4" fmla="*/ 686187 h 1369248"/>
                <a:gd name="connsiteX5" fmla="*/ 999590 w 1518434"/>
                <a:gd name="connsiteY5" fmla="*/ 466338 h 1369248"/>
                <a:gd name="connsiteX6" fmla="*/ 969835 w 1518434"/>
                <a:gd name="connsiteY6" fmla="*/ 436561 h 1369248"/>
                <a:gd name="connsiteX7" fmla="*/ 957590 w 1518434"/>
                <a:gd name="connsiteY7" fmla="*/ 439192 h 1369248"/>
                <a:gd name="connsiteX8" fmla="*/ 398443 w 1518434"/>
                <a:gd name="connsiteY8" fmla="*/ 691128 h 1369248"/>
                <a:gd name="connsiteX9" fmla="*/ 327809 w 1518434"/>
                <a:gd name="connsiteY9" fmla="*/ 26640 h 1369248"/>
                <a:gd name="connsiteX10" fmla="*/ 298222 w 1518434"/>
                <a:gd name="connsiteY10" fmla="*/ 0 h 1369248"/>
                <a:gd name="connsiteX11" fmla="*/ 88107 w 1518434"/>
                <a:gd name="connsiteY11" fmla="*/ 0 h 1369248"/>
                <a:gd name="connsiteX12" fmla="*/ 58371 w 1518434"/>
                <a:gd name="connsiteY12" fmla="*/ 28456 h 1369248"/>
                <a:gd name="connsiteX13" fmla="*/ 30 w 1518434"/>
                <a:gd name="connsiteY13" fmla="*/ 1338144 h 1369248"/>
                <a:gd name="connsiteX14" fmla="*/ 28456 w 1518434"/>
                <a:gd name="connsiteY14" fmla="*/ 1369219 h 1369248"/>
                <a:gd name="connsiteX15" fmla="*/ 59532 w 1518434"/>
                <a:gd name="connsiteY15" fmla="*/ 1340793 h 1369248"/>
                <a:gd name="connsiteX16" fmla="*/ 116562 w 1518434"/>
                <a:gd name="connsiteY16" fmla="*/ 59531 h 1369248"/>
                <a:gd name="connsiteX17" fmla="*/ 271433 w 1518434"/>
                <a:gd name="connsiteY17" fmla="*/ 59531 h 1369248"/>
                <a:gd name="connsiteX18" fmla="*/ 343585 w 1518434"/>
                <a:gd name="connsiteY18" fmla="*/ 738277 h 1369248"/>
                <a:gd name="connsiteX19" fmla="*/ 376333 w 1518434"/>
                <a:gd name="connsiteY19" fmla="*/ 764725 h 1369248"/>
                <a:gd name="connsiteX20" fmla="*/ 385406 w 1518434"/>
                <a:gd name="connsiteY20" fmla="*/ 762268 h 1369248"/>
                <a:gd name="connsiteX21" fmla="*/ 559118 w 1518434"/>
                <a:gd name="connsiteY21" fmla="*/ 683984 h 1369248"/>
                <a:gd name="connsiteX22" fmla="*/ 940029 w 1518434"/>
                <a:gd name="connsiteY22" fmla="*/ 512356 h 1369248"/>
                <a:gd name="connsiteX23" fmla="*/ 940029 w 1518434"/>
                <a:gd name="connsiteY23" fmla="*/ 735122 h 1369248"/>
                <a:gd name="connsiteX24" fmla="*/ 969792 w 1518434"/>
                <a:gd name="connsiteY24" fmla="*/ 764889 h 1369248"/>
                <a:gd name="connsiteX25" fmla="*/ 983486 w 1518434"/>
                <a:gd name="connsiteY25" fmla="*/ 761554 h 1369248"/>
                <a:gd name="connsiteX26" fmla="*/ 1458516 w 1518434"/>
                <a:gd name="connsiteY26" fmla="*/ 515303 h 1369248"/>
                <a:gd name="connsiteX27" fmla="*/ 1458516 w 1518434"/>
                <a:gd name="connsiteY27" fmla="*/ 1309688 h 1369248"/>
                <a:gd name="connsiteX28" fmla="*/ 565547 w 1518434"/>
                <a:gd name="connsiteY28" fmla="*/ 1309688 h 1369248"/>
                <a:gd name="connsiteX29" fmla="*/ 535782 w 1518434"/>
                <a:gd name="connsiteY29" fmla="*/ 1339453 h 1369248"/>
                <a:gd name="connsiteX30" fmla="*/ 565547 w 1518434"/>
                <a:gd name="connsiteY30" fmla="*/ 1369219 h 1369248"/>
                <a:gd name="connsiteX31" fmla="*/ 1488669 w 1518434"/>
                <a:gd name="connsiteY31" fmla="*/ 1369219 h 1369248"/>
                <a:gd name="connsiteX32" fmla="*/ 1518434 w 1518434"/>
                <a:gd name="connsiteY32" fmla="*/ 1339453 h 1369248"/>
                <a:gd name="connsiteX33" fmla="*/ 1518047 w 1518434"/>
                <a:gd name="connsiteY33" fmla="*/ 1337459 h 1369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518434" h="1369248">
                  <a:moveTo>
                    <a:pt x="1518047" y="1337459"/>
                  </a:moveTo>
                  <a:lnTo>
                    <a:pt x="1518047" y="466338"/>
                  </a:lnTo>
                  <a:cubicBezTo>
                    <a:pt x="1518049" y="449898"/>
                    <a:pt x="1504723" y="436571"/>
                    <a:pt x="1488283" y="436571"/>
                  </a:cubicBezTo>
                  <a:cubicBezTo>
                    <a:pt x="1483517" y="436569"/>
                    <a:pt x="1478822" y="437713"/>
                    <a:pt x="1474589" y="439906"/>
                  </a:cubicBezTo>
                  <a:lnTo>
                    <a:pt x="999590" y="686187"/>
                  </a:lnTo>
                  <a:lnTo>
                    <a:pt x="999590" y="466338"/>
                  </a:lnTo>
                  <a:cubicBezTo>
                    <a:pt x="999595" y="449898"/>
                    <a:pt x="986273" y="436567"/>
                    <a:pt x="969835" y="436561"/>
                  </a:cubicBezTo>
                  <a:cubicBezTo>
                    <a:pt x="965612" y="436559"/>
                    <a:pt x="961439" y="437456"/>
                    <a:pt x="957590" y="439192"/>
                  </a:cubicBezTo>
                  <a:lnTo>
                    <a:pt x="398443" y="691128"/>
                  </a:lnTo>
                  <a:lnTo>
                    <a:pt x="327809" y="26640"/>
                  </a:lnTo>
                  <a:cubicBezTo>
                    <a:pt x="326211" y="11501"/>
                    <a:pt x="313445" y="7"/>
                    <a:pt x="298222" y="0"/>
                  </a:cubicBezTo>
                  <a:lnTo>
                    <a:pt x="88107" y="0"/>
                  </a:lnTo>
                  <a:cubicBezTo>
                    <a:pt x="72176" y="0"/>
                    <a:pt x="59072" y="12542"/>
                    <a:pt x="58371" y="28456"/>
                  </a:cubicBezTo>
                  <a:lnTo>
                    <a:pt x="30" y="1338144"/>
                  </a:lnTo>
                  <a:cubicBezTo>
                    <a:pt x="-701" y="1354574"/>
                    <a:pt x="12026" y="1368488"/>
                    <a:pt x="28456" y="1369219"/>
                  </a:cubicBezTo>
                  <a:cubicBezTo>
                    <a:pt x="44887" y="1369950"/>
                    <a:pt x="58800" y="1357223"/>
                    <a:pt x="59532" y="1340793"/>
                  </a:cubicBezTo>
                  <a:lnTo>
                    <a:pt x="116562" y="59531"/>
                  </a:lnTo>
                  <a:lnTo>
                    <a:pt x="271433" y="59531"/>
                  </a:lnTo>
                  <a:lnTo>
                    <a:pt x="343585" y="738277"/>
                  </a:lnTo>
                  <a:cubicBezTo>
                    <a:pt x="345324" y="754624"/>
                    <a:pt x="359986" y="766465"/>
                    <a:pt x="376333" y="764725"/>
                  </a:cubicBezTo>
                  <a:cubicBezTo>
                    <a:pt x="379467" y="764392"/>
                    <a:pt x="382531" y="763563"/>
                    <a:pt x="385406" y="762268"/>
                  </a:cubicBezTo>
                  <a:lnTo>
                    <a:pt x="559118" y="683984"/>
                  </a:lnTo>
                  <a:lnTo>
                    <a:pt x="940029" y="512356"/>
                  </a:lnTo>
                  <a:lnTo>
                    <a:pt x="940029" y="735122"/>
                  </a:lnTo>
                  <a:cubicBezTo>
                    <a:pt x="940027" y="751562"/>
                    <a:pt x="953352" y="764889"/>
                    <a:pt x="969792" y="764889"/>
                  </a:cubicBezTo>
                  <a:cubicBezTo>
                    <a:pt x="974558" y="764889"/>
                    <a:pt x="979254" y="763745"/>
                    <a:pt x="983486" y="761554"/>
                  </a:cubicBezTo>
                  <a:lnTo>
                    <a:pt x="1458516" y="515303"/>
                  </a:lnTo>
                  <a:lnTo>
                    <a:pt x="1458516" y="1309688"/>
                  </a:lnTo>
                  <a:lnTo>
                    <a:pt x="565547" y="1309688"/>
                  </a:lnTo>
                  <a:cubicBezTo>
                    <a:pt x="549107" y="1309688"/>
                    <a:pt x="535782" y="1323013"/>
                    <a:pt x="535782" y="1339453"/>
                  </a:cubicBezTo>
                  <a:cubicBezTo>
                    <a:pt x="535782" y="1355893"/>
                    <a:pt x="549107" y="1369219"/>
                    <a:pt x="565547" y="1369219"/>
                  </a:cubicBezTo>
                  <a:lnTo>
                    <a:pt x="1488669" y="1369219"/>
                  </a:lnTo>
                  <a:cubicBezTo>
                    <a:pt x="1505108" y="1369219"/>
                    <a:pt x="1518434" y="1355893"/>
                    <a:pt x="1518434" y="1339453"/>
                  </a:cubicBezTo>
                  <a:cubicBezTo>
                    <a:pt x="1518434" y="1338739"/>
                    <a:pt x="1518107" y="1338144"/>
                    <a:pt x="1518047" y="1337459"/>
                  </a:cubicBezTo>
                  <a:close/>
                </a:path>
              </a:pathLst>
            </a:custGeom>
            <a:grpFill/>
            <a:ln w="1860" cap="flat">
              <a:noFill/>
              <a:prstDash val="solid"/>
              <a:miter/>
            </a:ln>
          </p:spPr>
          <p:txBody>
            <a:bodyPr rtlCol="0" anchor="ctr"/>
            <a:lstStyle/>
            <a:p>
              <a:endParaRPr lang="zh-CN" altLang="en-US"/>
            </a:p>
          </p:txBody>
        </p:sp>
        <p:sp>
          <p:nvSpPr>
            <p:cNvPr id="68" name="任意多边形: 形状 67">
              <a:extLst>
                <a:ext uri="{FF2B5EF4-FFF2-40B4-BE49-F238E27FC236}">
                  <a16:creationId xmlns="" xmlns:a16="http://schemas.microsoft.com/office/drawing/2014/main" id="{E5E2A2FB-354A-4F0A-AD91-7D098D5663F7}"/>
                </a:ext>
              </a:extLst>
            </p:cNvPr>
            <p:cNvSpPr/>
            <p:nvPr/>
          </p:nvSpPr>
          <p:spPr>
            <a:xfrm>
              <a:off x="9131628" y="3901944"/>
              <a:ext cx="758070" cy="59531"/>
            </a:xfrm>
            <a:custGeom>
              <a:avLst/>
              <a:gdLst>
                <a:gd name="connsiteX0" fmla="*/ 728305 w 758070"/>
                <a:gd name="connsiteY0" fmla="*/ 59531 h 59531"/>
                <a:gd name="connsiteX1" fmla="*/ 758071 w 758070"/>
                <a:gd name="connsiteY1" fmla="*/ 29766 h 59531"/>
                <a:gd name="connsiteX2" fmla="*/ 728305 w 758070"/>
                <a:gd name="connsiteY2" fmla="*/ 0 h 59531"/>
                <a:gd name="connsiteX3" fmla="*/ 29766 w 758070"/>
                <a:gd name="connsiteY3" fmla="*/ 0 h 59531"/>
                <a:gd name="connsiteX4" fmla="*/ 0 w 758070"/>
                <a:gd name="connsiteY4" fmla="*/ 29766 h 59531"/>
                <a:gd name="connsiteX5" fmla="*/ 29766 w 758070"/>
                <a:gd name="connsiteY5" fmla="*/ 59531 h 59531"/>
                <a:gd name="connsiteX6" fmla="*/ 728305 w 758070"/>
                <a:gd name="connsiteY6" fmla="*/ 59531 h 595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58070" h="59531">
                  <a:moveTo>
                    <a:pt x="728305" y="59531"/>
                  </a:moveTo>
                  <a:cubicBezTo>
                    <a:pt x="744745" y="59531"/>
                    <a:pt x="758071" y="46206"/>
                    <a:pt x="758071" y="29766"/>
                  </a:cubicBezTo>
                  <a:cubicBezTo>
                    <a:pt x="758071" y="13326"/>
                    <a:pt x="744745" y="0"/>
                    <a:pt x="728305" y="0"/>
                  </a:cubicBezTo>
                  <a:lnTo>
                    <a:pt x="29766" y="0"/>
                  </a:lnTo>
                  <a:cubicBezTo>
                    <a:pt x="13326" y="0"/>
                    <a:pt x="0" y="13326"/>
                    <a:pt x="0" y="29766"/>
                  </a:cubicBezTo>
                  <a:cubicBezTo>
                    <a:pt x="0" y="46206"/>
                    <a:pt x="13326" y="59531"/>
                    <a:pt x="29766" y="59531"/>
                  </a:cubicBezTo>
                  <a:lnTo>
                    <a:pt x="728305" y="59531"/>
                  </a:lnTo>
                  <a:close/>
                </a:path>
              </a:pathLst>
            </a:custGeom>
            <a:grpFill/>
            <a:ln w="1860" cap="flat">
              <a:noFill/>
              <a:prstDash val="solid"/>
              <a:miter/>
            </a:ln>
          </p:spPr>
          <p:txBody>
            <a:bodyPr rtlCol="0" anchor="ctr"/>
            <a:lstStyle/>
            <a:p>
              <a:endParaRPr lang="zh-CN" altLang="en-US"/>
            </a:p>
          </p:txBody>
        </p:sp>
      </p:grpSp>
      <p:grpSp>
        <p:nvGrpSpPr>
          <p:cNvPr id="69" name="组合 68">
            <a:extLst>
              <a:ext uri="{FF2B5EF4-FFF2-40B4-BE49-F238E27FC236}">
                <a16:creationId xmlns="" xmlns:a16="http://schemas.microsoft.com/office/drawing/2014/main" id="{F6410B14-9DCB-47A3-8AE4-35B3A1941E16}"/>
              </a:ext>
            </a:extLst>
          </p:cNvPr>
          <p:cNvGrpSpPr/>
          <p:nvPr/>
        </p:nvGrpSpPr>
        <p:grpSpPr>
          <a:xfrm>
            <a:off x="7751554" y="4262094"/>
            <a:ext cx="325274" cy="306492"/>
            <a:chOff x="8631831" y="4138456"/>
            <a:chExt cx="1785953" cy="1682833"/>
          </a:xfrm>
          <a:gradFill>
            <a:gsLst>
              <a:gs pos="0">
                <a:schemeClr val="accent1"/>
              </a:gs>
              <a:gs pos="100000">
                <a:schemeClr val="accent2"/>
              </a:gs>
            </a:gsLst>
            <a:lin ang="2700000" scaled="0"/>
          </a:gradFill>
        </p:grpSpPr>
        <p:sp>
          <p:nvSpPr>
            <p:cNvPr id="70" name="任意多边形: 形状 69">
              <a:extLst>
                <a:ext uri="{FF2B5EF4-FFF2-40B4-BE49-F238E27FC236}">
                  <a16:creationId xmlns="" xmlns:a16="http://schemas.microsoft.com/office/drawing/2014/main" id="{158B5DDF-4290-4EB9-9386-7F8AF73DE0D2}"/>
                </a:ext>
              </a:extLst>
            </p:cNvPr>
            <p:cNvSpPr/>
            <p:nvPr/>
          </p:nvSpPr>
          <p:spPr>
            <a:xfrm>
              <a:off x="9435516" y="4571129"/>
              <a:ext cx="178593" cy="178593"/>
            </a:xfrm>
            <a:custGeom>
              <a:avLst/>
              <a:gdLst>
                <a:gd name="connsiteX0" fmla="*/ 0 w 178593"/>
                <a:gd name="connsiteY0" fmla="*/ 89297 h 178593"/>
                <a:gd name="connsiteX1" fmla="*/ 89297 w 178593"/>
                <a:gd name="connsiteY1" fmla="*/ 178594 h 178593"/>
                <a:gd name="connsiteX2" fmla="*/ 178594 w 178593"/>
                <a:gd name="connsiteY2" fmla="*/ 89297 h 178593"/>
                <a:gd name="connsiteX3" fmla="*/ 89297 w 178593"/>
                <a:gd name="connsiteY3" fmla="*/ 0 h 178593"/>
                <a:gd name="connsiteX4" fmla="*/ 0 w 178593"/>
                <a:gd name="connsiteY4" fmla="*/ 89297 h 178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593" h="178593">
                  <a:moveTo>
                    <a:pt x="0" y="89297"/>
                  </a:moveTo>
                  <a:cubicBezTo>
                    <a:pt x="0" y="138615"/>
                    <a:pt x="39979" y="178594"/>
                    <a:pt x="89297" y="178594"/>
                  </a:cubicBezTo>
                  <a:cubicBezTo>
                    <a:pt x="138615" y="178594"/>
                    <a:pt x="178594" y="138615"/>
                    <a:pt x="178594" y="89297"/>
                  </a:cubicBezTo>
                  <a:cubicBezTo>
                    <a:pt x="178594" y="39979"/>
                    <a:pt x="138615" y="0"/>
                    <a:pt x="89297" y="0"/>
                  </a:cubicBezTo>
                  <a:cubicBezTo>
                    <a:pt x="39979" y="0"/>
                    <a:pt x="0" y="39979"/>
                    <a:pt x="0" y="89297"/>
                  </a:cubicBezTo>
                  <a:close/>
                </a:path>
              </a:pathLst>
            </a:custGeom>
            <a:grpFill/>
            <a:ln w="1860" cap="flat">
              <a:noFill/>
              <a:prstDash val="solid"/>
              <a:miter/>
            </a:ln>
          </p:spPr>
          <p:txBody>
            <a:bodyPr rtlCol="0" anchor="ctr"/>
            <a:lstStyle/>
            <a:p>
              <a:endParaRPr lang="zh-CN" altLang="en-US"/>
            </a:p>
          </p:txBody>
        </p:sp>
        <p:sp>
          <p:nvSpPr>
            <p:cNvPr id="71" name="任意多边形: 形状 70">
              <a:extLst>
                <a:ext uri="{FF2B5EF4-FFF2-40B4-BE49-F238E27FC236}">
                  <a16:creationId xmlns="" xmlns:a16="http://schemas.microsoft.com/office/drawing/2014/main" id="{4E1166A5-C546-4736-A0C3-1B17A40947C9}"/>
                </a:ext>
              </a:extLst>
            </p:cNvPr>
            <p:cNvSpPr/>
            <p:nvPr/>
          </p:nvSpPr>
          <p:spPr>
            <a:xfrm>
              <a:off x="8795181" y="4392536"/>
              <a:ext cx="1447102" cy="1283279"/>
            </a:xfrm>
            <a:custGeom>
              <a:avLst/>
              <a:gdLst>
                <a:gd name="connsiteX0" fmla="*/ 729631 w 1447102"/>
                <a:gd name="connsiteY0" fmla="*/ 535781 h 1283279"/>
                <a:gd name="connsiteX1" fmla="*/ 997522 w 1447102"/>
                <a:gd name="connsiteY1" fmla="*/ 267891 h 1283279"/>
                <a:gd name="connsiteX2" fmla="*/ 729631 w 1447102"/>
                <a:gd name="connsiteY2" fmla="*/ 0 h 1283279"/>
                <a:gd name="connsiteX3" fmla="*/ 461741 w 1447102"/>
                <a:gd name="connsiteY3" fmla="*/ 267891 h 1283279"/>
                <a:gd name="connsiteX4" fmla="*/ 729631 w 1447102"/>
                <a:gd name="connsiteY4" fmla="*/ 535781 h 1283279"/>
                <a:gd name="connsiteX5" fmla="*/ 729631 w 1447102"/>
                <a:gd name="connsiteY5" fmla="*/ 59531 h 1283279"/>
                <a:gd name="connsiteX6" fmla="*/ 937991 w 1447102"/>
                <a:gd name="connsiteY6" fmla="*/ 267891 h 1283279"/>
                <a:gd name="connsiteX7" fmla="*/ 729631 w 1447102"/>
                <a:gd name="connsiteY7" fmla="*/ 476250 h 1283279"/>
                <a:gd name="connsiteX8" fmla="*/ 521272 w 1447102"/>
                <a:gd name="connsiteY8" fmla="*/ 267891 h 1283279"/>
                <a:gd name="connsiteX9" fmla="*/ 729631 w 1447102"/>
                <a:gd name="connsiteY9" fmla="*/ 59531 h 1283279"/>
                <a:gd name="connsiteX10" fmla="*/ 1446150 w 1447102"/>
                <a:gd name="connsiteY10" fmla="*/ 1133177 h 1283279"/>
                <a:gd name="connsiteX11" fmla="*/ 1354174 w 1447102"/>
                <a:gd name="connsiteY11" fmla="*/ 779294 h 1283279"/>
                <a:gd name="connsiteX12" fmla="*/ 1317330 w 1447102"/>
                <a:gd name="connsiteY12" fmla="*/ 758936 h 1283279"/>
                <a:gd name="connsiteX13" fmla="*/ 1296577 w 1447102"/>
                <a:gd name="connsiteY13" fmla="*/ 794266 h 1283279"/>
                <a:gd name="connsiteX14" fmla="*/ 1382511 w 1447102"/>
                <a:gd name="connsiteY14" fmla="*/ 1124873 h 1283279"/>
                <a:gd name="connsiteX15" fmla="*/ 1188588 w 1447102"/>
                <a:gd name="connsiteY15" fmla="*/ 1222385 h 1283279"/>
                <a:gd name="connsiteX16" fmla="*/ 751837 w 1447102"/>
                <a:gd name="connsiteY16" fmla="*/ 1141780 h 1283279"/>
                <a:gd name="connsiteX17" fmla="*/ 741061 w 1447102"/>
                <a:gd name="connsiteY17" fmla="*/ 1141780 h 1283279"/>
                <a:gd name="connsiteX18" fmla="*/ 300054 w 1447102"/>
                <a:gd name="connsiteY18" fmla="*/ 1222593 h 1283279"/>
                <a:gd name="connsiteX19" fmla="*/ 65263 w 1447102"/>
                <a:gd name="connsiteY19" fmla="*/ 1123355 h 1283279"/>
                <a:gd name="connsiteX20" fmla="*/ 156732 w 1447102"/>
                <a:gd name="connsiteY20" fmla="*/ 783163 h 1283279"/>
                <a:gd name="connsiteX21" fmla="*/ 134927 w 1447102"/>
                <a:gd name="connsiteY21" fmla="*/ 747156 h 1283279"/>
                <a:gd name="connsiteX22" fmla="*/ 99255 w 1447102"/>
                <a:gd name="connsiteY22" fmla="*/ 767715 h 1283279"/>
                <a:gd name="connsiteX23" fmla="*/ 1028 w 1447102"/>
                <a:gd name="connsiteY23" fmla="*/ 1132939 h 1283279"/>
                <a:gd name="connsiteX24" fmla="*/ 18173 w 1447102"/>
                <a:gd name="connsiteY24" fmla="*/ 1168092 h 1283279"/>
                <a:gd name="connsiteX25" fmla="*/ 285022 w 1447102"/>
                <a:gd name="connsiteY25" fmla="*/ 1280904 h 1283279"/>
                <a:gd name="connsiteX26" fmla="*/ 301989 w 1447102"/>
                <a:gd name="connsiteY26" fmla="*/ 1282779 h 1283279"/>
                <a:gd name="connsiteX27" fmla="*/ 746360 w 1447102"/>
                <a:gd name="connsiteY27" fmla="*/ 1201370 h 1283279"/>
                <a:gd name="connsiteX28" fmla="*/ 1187546 w 1447102"/>
                <a:gd name="connsiteY28" fmla="*/ 1282779 h 1283279"/>
                <a:gd name="connsiteX29" fmla="*/ 1206328 w 1447102"/>
                <a:gd name="connsiteY29" fmla="*/ 1280101 h 1283279"/>
                <a:gd name="connsiteX30" fmla="*/ 1430701 w 1447102"/>
                <a:gd name="connsiteY30" fmla="*/ 1167289 h 1283279"/>
                <a:gd name="connsiteX31" fmla="*/ 1446150 w 1447102"/>
                <a:gd name="connsiteY31" fmla="*/ 1133177 h 1283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447102" h="1283279">
                  <a:moveTo>
                    <a:pt x="729631" y="535781"/>
                  </a:moveTo>
                  <a:cubicBezTo>
                    <a:pt x="877596" y="535781"/>
                    <a:pt x="997522" y="415856"/>
                    <a:pt x="997522" y="267891"/>
                  </a:cubicBezTo>
                  <a:cubicBezTo>
                    <a:pt x="997522" y="119926"/>
                    <a:pt x="877596" y="0"/>
                    <a:pt x="729631" y="0"/>
                  </a:cubicBezTo>
                  <a:cubicBezTo>
                    <a:pt x="581667" y="0"/>
                    <a:pt x="461741" y="119926"/>
                    <a:pt x="461741" y="267891"/>
                  </a:cubicBezTo>
                  <a:cubicBezTo>
                    <a:pt x="461741" y="415856"/>
                    <a:pt x="581667" y="535781"/>
                    <a:pt x="729631" y="535781"/>
                  </a:cubicBezTo>
                  <a:close/>
                  <a:moveTo>
                    <a:pt x="729631" y="59531"/>
                  </a:moveTo>
                  <a:cubicBezTo>
                    <a:pt x="844705" y="59531"/>
                    <a:pt x="937991" y="152817"/>
                    <a:pt x="937991" y="267891"/>
                  </a:cubicBezTo>
                  <a:cubicBezTo>
                    <a:pt x="937991" y="382965"/>
                    <a:pt x="844705" y="476250"/>
                    <a:pt x="729631" y="476250"/>
                  </a:cubicBezTo>
                  <a:cubicBezTo>
                    <a:pt x="614558" y="476250"/>
                    <a:pt x="521272" y="382965"/>
                    <a:pt x="521272" y="267891"/>
                  </a:cubicBezTo>
                  <a:cubicBezTo>
                    <a:pt x="521272" y="152817"/>
                    <a:pt x="614558" y="59531"/>
                    <a:pt x="729631" y="59531"/>
                  </a:cubicBezTo>
                  <a:close/>
                  <a:moveTo>
                    <a:pt x="1446150" y="1133177"/>
                  </a:moveTo>
                  <a:lnTo>
                    <a:pt x="1354174" y="779294"/>
                  </a:lnTo>
                  <a:cubicBezTo>
                    <a:pt x="1349622" y="763498"/>
                    <a:pt x="1333126" y="754384"/>
                    <a:pt x="1317330" y="758936"/>
                  </a:cubicBezTo>
                  <a:cubicBezTo>
                    <a:pt x="1302117" y="763321"/>
                    <a:pt x="1292998" y="778846"/>
                    <a:pt x="1296577" y="794266"/>
                  </a:cubicBezTo>
                  <a:lnTo>
                    <a:pt x="1382511" y="1124873"/>
                  </a:lnTo>
                  <a:lnTo>
                    <a:pt x="1188588" y="1222385"/>
                  </a:lnTo>
                  <a:lnTo>
                    <a:pt x="751837" y="1141780"/>
                  </a:lnTo>
                  <a:cubicBezTo>
                    <a:pt x="748274" y="1141125"/>
                    <a:pt x="744624" y="1141125"/>
                    <a:pt x="741061" y="1141780"/>
                  </a:cubicBezTo>
                  <a:lnTo>
                    <a:pt x="300054" y="1222593"/>
                  </a:lnTo>
                  <a:lnTo>
                    <a:pt x="65263" y="1123355"/>
                  </a:lnTo>
                  <a:lnTo>
                    <a:pt x="156732" y="783163"/>
                  </a:lnTo>
                  <a:cubicBezTo>
                    <a:pt x="160654" y="767200"/>
                    <a:pt x="150893" y="751078"/>
                    <a:pt x="134927" y="747156"/>
                  </a:cubicBezTo>
                  <a:cubicBezTo>
                    <a:pt x="119451" y="743354"/>
                    <a:pt x="103724" y="752417"/>
                    <a:pt x="99255" y="767715"/>
                  </a:cubicBezTo>
                  <a:lnTo>
                    <a:pt x="1028" y="1132939"/>
                  </a:lnTo>
                  <a:cubicBezTo>
                    <a:pt x="-2837" y="1147294"/>
                    <a:pt x="4481" y="1162301"/>
                    <a:pt x="18173" y="1168092"/>
                  </a:cubicBezTo>
                  <a:lnTo>
                    <a:pt x="285022" y="1280904"/>
                  </a:lnTo>
                  <a:cubicBezTo>
                    <a:pt x="290380" y="1283166"/>
                    <a:pt x="296274" y="1283821"/>
                    <a:pt x="301989" y="1282779"/>
                  </a:cubicBezTo>
                  <a:lnTo>
                    <a:pt x="746360" y="1201370"/>
                  </a:lnTo>
                  <a:lnTo>
                    <a:pt x="1187546" y="1282779"/>
                  </a:lnTo>
                  <a:cubicBezTo>
                    <a:pt x="1193916" y="1283970"/>
                    <a:pt x="1200524" y="1283018"/>
                    <a:pt x="1206328" y="1280101"/>
                  </a:cubicBezTo>
                  <a:lnTo>
                    <a:pt x="1430701" y="1167289"/>
                  </a:lnTo>
                  <a:cubicBezTo>
                    <a:pt x="1443233" y="1160949"/>
                    <a:pt x="1449662" y="1146751"/>
                    <a:pt x="1446150" y="1133177"/>
                  </a:cubicBezTo>
                  <a:close/>
                </a:path>
              </a:pathLst>
            </a:custGeom>
            <a:grpFill/>
            <a:ln w="1860" cap="flat">
              <a:noFill/>
              <a:prstDash val="solid"/>
              <a:miter/>
            </a:ln>
          </p:spPr>
          <p:txBody>
            <a:bodyPr rtlCol="0" anchor="ctr"/>
            <a:lstStyle/>
            <a:p>
              <a:endParaRPr lang="zh-CN" altLang="en-US"/>
            </a:p>
          </p:txBody>
        </p:sp>
        <p:sp>
          <p:nvSpPr>
            <p:cNvPr id="72" name="任意多边形: 形状 71">
              <a:extLst>
                <a:ext uri="{FF2B5EF4-FFF2-40B4-BE49-F238E27FC236}">
                  <a16:creationId xmlns="" xmlns:a16="http://schemas.microsoft.com/office/drawing/2014/main" id="{2BAD44AA-E41A-43EE-8CDF-40C6726876AB}"/>
                </a:ext>
              </a:extLst>
            </p:cNvPr>
            <p:cNvSpPr/>
            <p:nvPr/>
          </p:nvSpPr>
          <p:spPr>
            <a:xfrm>
              <a:off x="9003914" y="4138456"/>
              <a:ext cx="1041796" cy="1320607"/>
            </a:xfrm>
            <a:custGeom>
              <a:avLst/>
              <a:gdLst>
                <a:gd name="connsiteX0" fmla="*/ 372547 w 1041796"/>
                <a:gd name="connsiteY0" fmla="*/ 1185386 h 1320607"/>
                <a:gd name="connsiteX1" fmla="*/ 460147 w 1041796"/>
                <a:gd name="connsiteY1" fmla="*/ 1272421 h 1320607"/>
                <a:gd name="connsiteX2" fmla="*/ 499914 w 1041796"/>
                <a:gd name="connsiteY2" fmla="*/ 1311950 h 1320607"/>
                <a:gd name="connsiteX3" fmla="*/ 540276 w 1041796"/>
                <a:gd name="connsiteY3" fmla="*/ 1313438 h 1320607"/>
                <a:gd name="connsiteX4" fmla="*/ 550605 w 1041796"/>
                <a:gd name="connsiteY4" fmla="*/ 1304240 h 1320607"/>
                <a:gd name="connsiteX5" fmla="*/ 579894 w 1041796"/>
                <a:gd name="connsiteY5" fmla="*/ 1276856 h 1320607"/>
                <a:gd name="connsiteX6" fmla="*/ 692557 w 1041796"/>
                <a:gd name="connsiteY6" fmla="*/ 1162288 h 1320607"/>
                <a:gd name="connsiteX7" fmla="*/ 1041797 w 1041796"/>
                <a:gd name="connsiteY7" fmla="*/ 520898 h 1320607"/>
                <a:gd name="connsiteX8" fmla="*/ 520898 w 1041796"/>
                <a:gd name="connsiteY8" fmla="*/ 0 h 1320607"/>
                <a:gd name="connsiteX9" fmla="*/ 0 w 1041796"/>
                <a:gd name="connsiteY9" fmla="*/ 520898 h 1320607"/>
                <a:gd name="connsiteX10" fmla="*/ 340578 w 1041796"/>
                <a:gd name="connsiteY10" fmla="*/ 1153626 h 1320607"/>
                <a:gd name="connsiteX11" fmla="*/ 372547 w 1041796"/>
                <a:gd name="connsiteY11" fmla="*/ 1185386 h 1320607"/>
                <a:gd name="connsiteX12" fmla="*/ 520898 w 1041796"/>
                <a:gd name="connsiteY12" fmla="*/ 59531 h 1320607"/>
                <a:gd name="connsiteX13" fmla="*/ 982266 w 1041796"/>
                <a:gd name="connsiteY13" fmla="*/ 520898 h 1320607"/>
                <a:gd name="connsiteX14" fmla="*/ 649188 w 1041796"/>
                <a:gd name="connsiteY14" fmla="*/ 1121539 h 1320607"/>
                <a:gd name="connsiteX15" fmla="*/ 538728 w 1041796"/>
                <a:gd name="connsiteY15" fmla="*/ 1233845 h 1320607"/>
                <a:gd name="connsiteX16" fmla="*/ 521821 w 1041796"/>
                <a:gd name="connsiteY16" fmla="*/ 1249799 h 1320607"/>
                <a:gd name="connsiteX17" fmla="*/ 502087 w 1041796"/>
                <a:gd name="connsiteY17" fmla="*/ 1230184 h 1320607"/>
                <a:gd name="connsiteX18" fmla="*/ 414576 w 1041796"/>
                <a:gd name="connsiteY18" fmla="*/ 1143208 h 1320607"/>
                <a:gd name="connsiteX19" fmla="*/ 382518 w 1041796"/>
                <a:gd name="connsiteY19" fmla="*/ 1111359 h 1320607"/>
                <a:gd name="connsiteX20" fmla="*/ 59531 w 1041796"/>
                <a:gd name="connsiteY20" fmla="*/ 520898 h 1320607"/>
                <a:gd name="connsiteX21" fmla="*/ 520898 w 1041796"/>
                <a:gd name="connsiteY21" fmla="*/ 59531 h 1320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041796" h="1320607">
                  <a:moveTo>
                    <a:pt x="372547" y="1185386"/>
                  </a:moveTo>
                  <a:lnTo>
                    <a:pt x="460147" y="1272421"/>
                  </a:lnTo>
                  <a:lnTo>
                    <a:pt x="499914" y="1311950"/>
                  </a:lnTo>
                  <a:cubicBezTo>
                    <a:pt x="510921" y="1322894"/>
                    <a:pt x="528492" y="1323542"/>
                    <a:pt x="540276" y="1313438"/>
                  </a:cubicBezTo>
                  <a:cubicBezTo>
                    <a:pt x="542121" y="1311860"/>
                    <a:pt x="545574" y="1308795"/>
                    <a:pt x="550605" y="1304240"/>
                  </a:cubicBezTo>
                  <a:cubicBezTo>
                    <a:pt x="558850" y="1296739"/>
                    <a:pt x="568643" y="1287631"/>
                    <a:pt x="579894" y="1276856"/>
                  </a:cubicBezTo>
                  <a:cubicBezTo>
                    <a:pt x="618444" y="1239660"/>
                    <a:pt x="656012" y="1201456"/>
                    <a:pt x="692557" y="1162288"/>
                  </a:cubicBezTo>
                  <a:cubicBezTo>
                    <a:pt x="875615" y="967234"/>
                    <a:pt x="1041797" y="704939"/>
                    <a:pt x="1041797" y="520898"/>
                  </a:cubicBezTo>
                  <a:cubicBezTo>
                    <a:pt x="1041797" y="233214"/>
                    <a:pt x="808583" y="0"/>
                    <a:pt x="520898" y="0"/>
                  </a:cubicBezTo>
                  <a:cubicBezTo>
                    <a:pt x="233214" y="0"/>
                    <a:pt x="0" y="233214"/>
                    <a:pt x="0" y="520898"/>
                  </a:cubicBezTo>
                  <a:cubicBezTo>
                    <a:pt x="0" y="709404"/>
                    <a:pt x="183952" y="998041"/>
                    <a:pt x="340578" y="1153626"/>
                  </a:cubicBezTo>
                  <a:lnTo>
                    <a:pt x="372547" y="1185386"/>
                  </a:lnTo>
                  <a:close/>
                  <a:moveTo>
                    <a:pt x="520898" y="59531"/>
                  </a:moveTo>
                  <a:cubicBezTo>
                    <a:pt x="775692" y="59531"/>
                    <a:pt x="982266" y="266105"/>
                    <a:pt x="982266" y="520898"/>
                  </a:cubicBezTo>
                  <a:cubicBezTo>
                    <a:pt x="982266" y="684461"/>
                    <a:pt x="822097" y="937290"/>
                    <a:pt x="649188" y="1121539"/>
                  </a:cubicBezTo>
                  <a:cubicBezTo>
                    <a:pt x="613356" y="1159933"/>
                    <a:pt x="576523" y="1197380"/>
                    <a:pt x="538728" y="1233845"/>
                  </a:cubicBezTo>
                  <a:cubicBezTo>
                    <a:pt x="532567" y="1239738"/>
                    <a:pt x="527030" y="1244977"/>
                    <a:pt x="521821" y="1249799"/>
                  </a:cubicBezTo>
                  <a:lnTo>
                    <a:pt x="502087" y="1230184"/>
                  </a:lnTo>
                  <a:lnTo>
                    <a:pt x="414576" y="1143208"/>
                  </a:lnTo>
                  <a:lnTo>
                    <a:pt x="382518" y="1111359"/>
                  </a:lnTo>
                  <a:cubicBezTo>
                    <a:pt x="236399" y="966252"/>
                    <a:pt x="59531" y="688717"/>
                    <a:pt x="59531" y="520898"/>
                  </a:cubicBezTo>
                  <a:cubicBezTo>
                    <a:pt x="59531" y="266105"/>
                    <a:pt x="266105" y="59531"/>
                    <a:pt x="520898" y="59531"/>
                  </a:cubicBezTo>
                  <a:close/>
                </a:path>
              </a:pathLst>
            </a:custGeom>
            <a:grpFill/>
            <a:ln w="1860" cap="flat">
              <a:noFill/>
              <a:prstDash val="solid"/>
              <a:miter/>
            </a:ln>
          </p:spPr>
          <p:txBody>
            <a:bodyPr rtlCol="0" anchor="ctr"/>
            <a:lstStyle/>
            <a:p>
              <a:endParaRPr lang="zh-CN" altLang="en-US"/>
            </a:p>
          </p:txBody>
        </p:sp>
        <p:sp>
          <p:nvSpPr>
            <p:cNvPr id="73" name="任意多边形: 形状 72">
              <a:extLst>
                <a:ext uri="{FF2B5EF4-FFF2-40B4-BE49-F238E27FC236}">
                  <a16:creationId xmlns="" xmlns:a16="http://schemas.microsoft.com/office/drawing/2014/main" id="{A2509344-52A3-4EBE-A513-DCA4AECFC2C8}"/>
                </a:ext>
              </a:extLst>
            </p:cNvPr>
            <p:cNvSpPr/>
            <p:nvPr/>
          </p:nvSpPr>
          <p:spPr>
            <a:xfrm>
              <a:off x="8631831" y="4930521"/>
              <a:ext cx="1785953" cy="890768"/>
            </a:xfrm>
            <a:custGeom>
              <a:avLst/>
              <a:gdLst>
                <a:gd name="connsiteX0" fmla="*/ 1784908 w 1785953"/>
                <a:gd name="connsiteY0" fmla="*/ 679995 h 890768"/>
                <a:gd name="connsiteX1" fmla="*/ 1605273 w 1785953"/>
                <a:gd name="connsiteY1" fmla="*/ 21936 h 890768"/>
                <a:gd name="connsiteX2" fmla="*/ 1568721 w 1785953"/>
                <a:gd name="connsiteY2" fmla="*/ 1057 h 890768"/>
                <a:gd name="connsiteX3" fmla="*/ 1565268 w 1785953"/>
                <a:gd name="connsiteY3" fmla="*/ 2231 h 890768"/>
                <a:gd name="connsiteX4" fmla="*/ 1429358 w 1785953"/>
                <a:gd name="connsiteY4" fmla="*/ 57952 h 890768"/>
                <a:gd name="connsiteX5" fmla="*/ 1414574 w 1785953"/>
                <a:gd name="connsiteY5" fmla="*/ 97411 h 890768"/>
                <a:gd name="connsiteX6" fmla="*/ 1451950 w 1785953"/>
                <a:gd name="connsiteY6" fmla="*/ 113049 h 890768"/>
                <a:gd name="connsiteX7" fmla="*/ 1556695 w 1785953"/>
                <a:gd name="connsiteY7" fmla="*/ 70097 h 890768"/>
                <a:gd name="connsiteX8" fmla="*/ 1720882 w 1785953"/>
                <a:gd name="connsiteY8" fmla="*/ 671601 h 890768"/>
                <a:gd name="connsiteX9" fmla="*/ 1409504 w 1785953"/>
                <a:gd name="connsiteY9" fmla="*/ 818881 h 890768"/>
                <a:gd name="connsiteX10" fmla="*/ 1324107 w 1785953"/>
                <a:gd name="connsiteY10" fmla="*/ 334951 h 890768"/>
                <a:gd name="connsiteX11" fmla="*/ 1289608 w 1785953"/>
                <a:gd name="connsiteY11" fmla="*/ 310811 h 890768"/>
                <a:gd name="connsiteX12" fmla="*/ 1265468 w 1785953"/>
                <a:gd name="connsiteY12" fmla="*/ 345310 h 890768"/>
                <a:gd name="connsiteX13" fmla="*/ 1349586 w 1785953"/>
                <a:gd name="connsiteY13" fmla="*/ 821709 h 890768"/>
                <a:gd name="connsiteX14" fmla="*/ 920485 w 1785953"/>
                <a:gd name="connsiteY14" fmla="*/ 728036 h 890768"/>
                <a:gd name="connsiteX15" fmla="*/ 907745 w 1785953"/>
                <a:gd name="connsiteY15" fmla="*/ 728036 h 890768"/>
                <a:gd name="connsiteX16" fmla="*/ 465517 w 1785953"/>
                <a:gd name="connsiteY16" fmla="*/ 825370 h 890768"/>
                <a:gd name="connsiteX17" fmla="*/ 550230 w 1785953"/>
                <a:gd name="connsiteY17" fmla="*/ 345280 h 890768"/>
                <a:gd name="connsiteX18" fmla="*/ 526090 w 1785953"/>
                <a:gd name="connsiteY18" fmla="*/ 310782 h 890768"/>
                <a:gd name="connsiteX19" fmla="*/ 491592 w 1785953"/>
                <a:gd name="connsiteY19" fmla="*/ 334922 h 890768"/>
                <a:gd name="connsiteX20" fmla="*/ 407058 w 1785953"/>
                <a:gd name="connsiteY20" fmla="*/ 813999 h 890768"/>
                <a:gd name="connsiteX21" fmla="*/ 65378 w 1785953"/>
                <a:gd name="connsiteY21" fmla="*/ 670499 h 890768"/>
                <a:gd name="connsiteX22" fmla="*/ 229327 w 1785953"/>
                <a:gd name="connsiteY22" fmla="*/ 69829 h 890768"/>
                <a:gd name="connsiteX23" fmla="*/ 373154 w 1785953"/>
                <a:gd name="connsiteY23" fmla="*/ 127455 h 890768"/>
                <a:gd name="connsiteX24" fmla="*/ 411506 w 1785953"/>
                <a:gd name="connsiteY24" fmla="*/ 110102 h 890768"/>
                <a:gd name="connsiteX25" fmla="*/ 395300 w 1785953"/>
                <a:gd name="connsiteY25" fmla="*/ 72210 h 890768"/>
                <a:gd name="connsiteX26" fmla="*/ 220487 w 1785953"/>
                <a:gd name="connsiteY26" fmla="*/ 2172 h 890768"/>
                <a:gd name="connsiteX27" fmla="*/ 181780 w 1785953"/>
                <a:gd name="connsiteY27" fmla="*/ 18718 h 890768"/>
                <a:gd name="connsiteX28" fmla="*/ 180690 w 1785953"/>
                <a:gd name="connsiteY28" fmla="*/ 21966 h 890768"/>
                <a:gd name="connsiteX29" fmla="*/ 1054 w 1785953"/>
                <a:gd name="connsiteY29" fmla="*/ 679995 h 890768"/>
                <a:gd name="connsiteX30" fmla="*/ 18229 w 1785953"/>
                <a:gd name="connsiteY30" fmla="*/ 715267 h 890768"/>
                <a:gd name="connsiteX31" fmla="*/ 430513 w 1785953"/>
                <a:gd name="connsiteY31" fmla="*/ 888443 h 890768"/>
                <a:gd name="connsiteX32" fmla="*/ 448432 w 1785953"/>
                <a:gd name="connsiteY32" fmla="*/ 890080 h 890768"/>
                <a:gd name="connsiteX33" fmla="*/ 914115 w 1785953"/>
                <a:gd name="connsiteY33" fmla="*/ 787568 h 890768"/>
                <a:gd name="connsiteX34" fmla="*/ 1383668 w 1785953"/>
                <a:gd name="connsiteY34" fmla="*/ 890080 h 890768"/>
                <a:gd name="connsiteX35" fmla="*/ 1402747 w 1785953"/>
                <a:gd name="connsiteY35" fmla="*/ 887907 h 890768"/>
                <a:gd name="connsiteX36" fmla="*/ 1768865 w 1785953"/>
                <a:gd name="connsiteY36" fmla="*/ 714731 h 890768"/>
                <a:gd name="connsiteX37" fmla="*/ 1784908 w 1785953"/>
                <a:gd name="connsiteY37" fmla="*/ 679995 h 8907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785953" h="890768">
                  <a:moveTo>
                    <a:pt x="1784908" y="679995"/>
                  </a:moveTo>
                  <a:lnTo>
                    <a:pt x="1605273" y="21936"/>
                  </a:lnTo>
                  <a:cubicBezTo>
                    <a:pt x="1600946" y="6077"/>
                    <a:pt x="1584580" y="-3270"/>
                    <a:pt x="1568721" y="1057"/>
                  </a:cubicBezTo>
                  <a:cubicBezTo>
                    <a:pt x="1567547" y="1377"/>
                    <a:pt x="1566393" y="1770"/>
                    <a:pt x="1565268" y="2231"/>
                  </a:cubicBezTo>
                  <a:lnTo>
                    <a:pt x="1429358" y="57952"/>
                  </a:lnTo>
                  <a:cubicBezTo>
                    <a:pt x="1414380" y="64767"/>
                    <a:pt x="1407761" y="82433"/>
                    <a:pt x="1414574" y="97411"/>
                  </a:cubicBezTo>
                  <a:cubicBezTo>
                    <a:pt x="1421027" y="111596"/>
                    <a:pt x="1437318" y="118412"/>
                    <a:pt x="1451950" y="113049"/>
                  </a:cubicBezTo>
                  <a:lnTo>
                    <a:pt x="1556695" y="70097"/>
                  </a:lnTo>
                  <a:lnTo>
                    <a:pt x="1720882" y="671601"/>
                  </a:lnTo>
                  <a:lnTo>
                    <a:pt x="1409504" y="818881"/>
                  </a:lnTo>
                  <a:lnTo>
                    <a:pt x="1324107" y="334951"/>
                  </a:lnTo>
                  <a:cubicBezTo>
                    <a:pt x="1321245" y="318759"/>
                    <a:pt x="1305801" y="307950"/>
                    <a:pt x="1289608" y="310811"/>
                  </a:cubicBezTo>
                  <a:cubicBezTo>
                    <a:pt x="1273416" y="313673"/>
                    <a:pt x="1262607" y="329117"/>
                    <a:pt x="1265468" y="345310"/>
                  </a:cubicBezTo>
                  <a:lnTo>
                    <a:pt x="1349586" y="821709"/>
                  </a:lnTo>
                  <a:lnTo>
                    <a:pt x="920485" y="728036"/>
                  </a:lnTo>
                  <a:cubicBezTo>
                    <a:pt x="916288" y="727113"/>
                    <a:pt x="911942" y="727113"/>
                    <a:pt x="907745" y="728036"/>
                  </a:cubicBezTo>
                  <a:lnTo>
                    <a:pt x="465517" y="825370"/>
                  </a:lnTo>
                  <a:lnTo>
                    <a:pt x="550230" y="345280"/>
                  </a:lnTo>
                  <a:cubicBezTo>
                    <a:pt x="553091" y="329088"/>
                    <a:pt x="542283" y="313643"/>
                    <a:pt x="526090" y="310782"/>
                  </a:cubicBezTo>
                  <a:cubicBezTo>
                    <a:pt x="509898" y="307921"/>
                    <a:pt x="494453" y="318729"/>
                    <a:pt x="491592" y="334922"/>
                  </a:cubicBezTo>
                  <a:lnTo>
                    <a:pt x="407058" y="813999"/>
                  </a:lnTo>
                  <a:lnTo>
                    <a:pt x="65378" y="670499"/>
                  </a:lnTo>
                  <a:lnTo>
                    <a:pt x="229327" y="69829"/>
                  </a:lnTo>
                  <a:lnTo>
                    <a:pt x="373154" y="127455"/>
                  </a:lnTo>
                  <a:cubicBezTo>
                    <a:pt x="388538" y="133254"/>
                    <a:pt x="405707" y="125483"/>
                    <a:pt x="411506" y="110102"/>
                  </a:cubicBezTo>
                  <a:cubicBezTo>
                    <a:pt x="417135" y="95169"/>
                    <a:pt x="409986" y="78454"/>
                    <a:pt x="395300" y="72210"/>
                  </a:cubicBezTo>
                  <a:lnTo>
                    <a:pt x="220487" y="2172"/>
                  </a:lnTo>
                  <a:cubicBezTo>
                    <a:pt x="205228" y="-3947"/>
                    <a:pt x="187899" y="3461"/>
                    <a:pt x="181780" y="18718"/>
                  </a:cubicBezTo>
                  <a:cubicBezTo>
                    <a:pt x="181354" y="19778"/>
                    <a:pt x="180991" y="20863"/>
                    <a:pt x="180690" y="21966"/>
                  </a:cubicBezTo>
                  <a:lnTo>
                    <a:pt x="1054" y="679995"/>
                  </a:lnTo>
                  <a:cubicBezTo>
                    <a:pt x="-2875" y="694396"/>
                    <a:pt x="4470" y="709479"/>
                    <a:pt x="18229" y="715267"/>
                  </a:cubicBezTo>
                  <a:lnTo>
                    <a:pt x="430513" y="888443"/>
                  </a:lnTo>
                  <a:cubicBezTo>
                    <a:pt x="436168" y="890824"/>
                    <a:pt x="442449" y="891390"/>
                    <a:pt x="448432" y="890080"/>
                  </a:cubicBezTo>
                  <a:lnTo>
                    <a:pt x="914115" y="787568"/>
                  </a:lnTo>
                  <a:lnTo>
                    <a:pt x="1383668" y="890080"/>
                  </a:lnTo>
                  <a:cubicBezTo>
                    <a:pt x="1390097" y="891479"/>
                    <a:pt x="1396794" y="890705"/>
                    <a:pt x="1402747" y="887907"/>
                  </a:cubicBezTo>
                  <a:lnTo>
                    <a:pt x="1768865" y="714731"/>
                  </a:lnTo>
                  <a:cubicBezTo>
                    <a:pt x="1781932" y="708579"/>
                    <a:pt x="1788696" y="693932"/>
                    <a:pt x="1784908" y="679995"/>
                  </a:cubicBezTo>
                  <a:close/>
                </a:path>
              </a:pathLst>
            </a:custGeom>
            <a:grpFill/>
            <a:ln w="1860" cap="flat">
              <a:noFill/>
              <a:prstDash val="solid"/>
              <a:miter/>
            </a:ln>
          </p:spPr>
          <p:txBody>
            <a:bodyPr rtlCol="0" anchor="ctr"/>
            <a:lstStyle/>
            <a:p>
              <a:endParaRPr lang="zh-CN" altLang="en-US"/>
            </a:p>
          </p:txBody>
        </p:sp>
      </p:grpSp>
      <p:sp>
        <p:nvSpPr>
          <p:cNvPr id="74" name="矩形 73">
            <a:extLst>
              <a:ext uri="{FF2B5EF4-FFF2-40B4-BE49-F238E27FC236}">
                <a16:creationId xmlns="" xmlns:a16="http://schemas.microsoft.com/office/drawing/2014/main" id="{D86F98F2-8CDD-41A3-8476-43C23203AD3E}"/>
              </a:ext>
            </a:extLst>
          </p:cNvPr>
          <p:cNvSpPr/>
          <p:nvPr/>
        </p:nvSpPr>
        <p:spPr>
          <a:xfrm>
            <a:off x="2219061" y="2711292"/>
            <a:ext cx="1890418" cy="658257"/>
          </a:xfrm>
          <a:prstGeom prst="rect">
            <a:avLst/>
          </a:prstGeom>
        </p:spPr>
        <p:txBody>
          <a:bodyPr wrap="square">
            <a:spAutoFit/>
          </a:bodyPr>
          <a:lstStyle/>
          <a:p>
            <a:pPr algn="r">
              <a:lnSpc>
                <a:spcPct val="120000"/>
              </a:lnSpc>
            </a:pPr>
            <a:r>
              <a:rPr lang="zh-CN" altLang="en-US" sz="1600" spc="120" dirty="0">
                <a:solidFill>
                  <a:prstClr val="black">
                    <a:lumMod val="85000"/>
                    <a:lumOff val="15000"/>
                  </a:prstClr>
                </a:solidFill>
                <a:latin typeface="+mn-ea"/>
              </a:rPr>
              <a:t>在这里输入内容</a:t>
            </a:r>
            <a:r>
              <a:rPr lang="zh-CN" altLang="en-US" sz="1600" spc="120" dirty="0">
                <a:solidFill>
                  <a:schemeClr val="tx1">
                    <a:lumMod val="85000"/>
                    <a:lumOff val="15000"/>
                  </a:schemeClr>
                </a:solidFill>
                <a:latin typeface="+mn-ea"/>
              </a:rPr>
              <a:t>在这里输入内容</a:t>
            </a:r>
            <a:endParaRPr lang="en-US" altLang="zh-CN" sz="1600" spc="120" dirty="0">
              <a:solidFill>
                <a:prstClr val="black">
                  <a:lumMod val="85000"/>
                  <a:lumOff val="15000"/>
                </a:prstClr>
              </a:solidFill>
              <a:latin typeface="+mn-ea"/>
            </a:endParaRPr>
          </a:p>
        </p:txBody>
      </p:sp>
      <p:sp>
        <p:nvSpPr>
          <p:cNvPr id="75" name="矩形 74">
            <a:extLst>
              <a:ext uri="{FF2B5EF4-FFF2-40B4-BE49-F238E27FC236}">
                <a16:creationId xmlns="" xmlns:a16="http://schemas.microsoft.com/office/drawing/2014/main" id="{06AA1B72-7974-4C1D-83D5-DC4F0E706031}"/>
              </a:ext>
            </a:extLst>
          </p:cNvPr>
          <p:cNvSpPr/>
          <p:nvPr/>
        </p:nvSpPr>
        <p:spPr>
          <a:xfrm>
            <a:off x="5150791" y="1173179"/>
            <a:ext cx="1890418" cy="658257"/>
          </a:xfrm>
          <a:prstGeom prst="rect">
            <a:avLst/>
          </a:prstGeom>
        </p:spPr>
        <p:txBody>
          <a:bodyPr wrap="square">
            <a:spAutoFit/>
          </a:bodyPr>
          <a:lstStyle/>
          <a:p>
            <a:pPr algn="ctr">
              <a:lnSpc>
                <a:spcPct val="120000"/>
              </a:lnSpc>
            </a:pPr>
            <a:r>
              <a:rPr lang="zh-CN" altLang="en-US" sz="1600" spc="120" dirty="0">
                <a:solidFill>
                  <a:prstClr val="black">
                    <a:lumMod val="85000"/>
                    <a:lumOff val="15000"/>
                  </a:prstClr>
                </a:solidFill>
                <a:latin typeface="+mn-ea"/>
              </a:rPr>
              <a:t>在这里输入内容</a:t>
            </a:r>
            <a:r>
              <a:rPr lang="zh-CN" altLang="en-US" sz="1600" spc="120" dirty="0">
                <a:solidFill>
                  <a:schemeClr val="tx1">
                    <a:lumMod val="85000"/>
                    <a:lumOff val="15000"/>
                  </a:schemeClr>
                </a:solidFill>
                <a:latin typeface="+mn-ea"/>
              </a:rPr>
              <a:t>在这里输入内容</a:t>
            </a:r>
            <a:endParaRPr lang="en-US" altLang="zh-CN" sz="1600" spc="120" dirty="0">
              <a:solidFill>
                <a:prstClr val="black">
                  <a:lumMod val="85000"/>
                  <a:lumOff val="15000"/>
                </a:prstClr>
              </a:solidFill>
              <a:latin typeface="+mn-ea"/>
            </a:endParaRPr>
          </a:p>
        </p:txBody>
      </p:sp>
      <p:sp>
        <p:nvSpPr>
          <p:cNvPr id="76" name="矩形 75">
            <a:extLst>
              <a:ext uri="{FF2B5EF4-FFF2-40B4-BE49-F238E27FC236}">
                <a16:creationId xmlns="" xmlns:a16="http://schemas.microsoft.com/office/drawing/2014/main" id="{CCFC9412-ACA8-4673-9C2E-2E2907C17DB5}"/>
              </a:ext>
            </a:extLst>
          </p:cNvPr>
          <p:cNvSpPr/>
          <p:nvPr/>
        </p:nvSpPr>
        <p:spPr>
          <a:xfrm>
            <a:off x="7986916" y="2717445"/>
            <a:ext cx="1890418" cy="658257"/>
          </a:xfrm>
          <a:prstGeom prst="rect">
            <a:avLst/>
          </a:prstGeom>
        </p:spPr>
        <p:txBody>
          <a:bodyPr wrap="square">
            <a:spAutoFit/>
          </a:bodyPr>
          <a:lstStyle/>
          <a:p>
            <a:pPr algn="ctr">
              <a:lnSpc>
                <a:spcPct val="120000"/>
              </a:lnSpc>
            </a:pPr>
            <a:r>
              <a:rPr lang="zh-CN" altLang="en-US" sz="1600" spc="120" dirty="0">
                <a:solidFill>
                  <a:prstClr val="black">
                    <a:lumMod val="85000"/>
                    <a:lumOff val="15000"/>
                  </a:prstClr>
                </a:solidFill>
                <a:latin typeface="+mn-ea"/>
              </a:rPr>
              <a:t>在这里输入内容</a:t>
            </a:r>
            <a:r>
              <a:rPr lang="zh-CN" altLang="en-US" sz="1600" spc="120" dirty="0">
                <a:solidFill>
                  <a:schemeClr val="tx1">
                    <a:lumMod val="85000"/>
                    <a:lumOff val="15000"/>
                  </a:schemeClr>
                </a:solidFill>
                <a:latin typeface="+mn-ea"/>
              </a:rPr>
              <a:t>在这里输入内容</a:t>
            </a:r>
            <a:endParaRPr lang="en-US" altLang="zh-CN" sz="1600" spc="120" dirty="0">
              <a:solidFill>
                <a:prstClr val="black">
                  <a:lumMod val="85000"/>
                  <a:lumOff val="15000"/>
                </a:prstClr>
              </a:solidFill>
              <a:latin typeface="+mn-ea"/>
            </a:endParaRPr>
          </a:p>
        </p:txBody>
      </p:sp>
      <p:sp>
        <p:nvSpPr>
          <p:cNvPr id="77" name="矩形 76">
            <a:extLst>
              <a:ext uri="{FF2B5EF4-FFF2-40B4-BE49-F238E27FC236}">
                <a16:creationId xmlns="" xmlns:a16="http://schemas.microsoft.com/office/drawing/2014/main" id="{01FDC8D5-269D-419A-8123-AC6685D02B61}"/>
              </a:ext>
            </a:extLst>
          </p:cNvPr>
          <p:cNvSpPr/>
          <p:nvPr/>
        </p:nvSpPr>
        <p:spPr>
          <a:xfrm>
            <a:off x="8285731" y="4112366"/>
            <a:ext cx="1890418" cy="658257"/>
          </a:xfrm>
          <a:prstGeom prst="rect">
            <a:avLst/>
          </a:prstGeom>
        </p:spPr>
        <p:txBody>
          <a:bodyPr wrap="square">
            <a:spAutoFit/>
          </a:bodyPr>
          <a:lstStyle/>
          <a:p>
            <a:pPr algn="ctr">
              <a:lnSpc>
                <a:spcPct val="120000"/>
              </a:lnSpc>
            </a:pPr>
            <a:r>
              <a:rPr lang="zh-CN" altLang="en-US" sz="1600" spc="120" dirty="0">
                <a:solidFill>
                  <a:prstClr val="black">
                    <a:lumMod val="85000"/>
                    <a:lumOff val="15000"/>
                  </a:prstClr>
                </a:solidFill>
                <a:latin typeface="+mn-ea"/>
              </a:rPr>
              <a:t>在这里输入内容</a:t>
            </a:r>
            <a:r>
              <a:rPr lang="zh-CN" altLang="en-US" sz="1600" spc="120" dirty="0">
                <a:solidFill>
                  <a:schemeClr val="tx1">
                    <a:lumMod val="85000"/>
                    <a:lumOff val="15000"/>
                  </a:schemeClr>
                </a:solidFill>
                <a:latin typeface="+mn-ea"/>
              </a:rPr>
              <a:t>在这里输入内容</a:t>
            </a:r>
            <a:endParaRPr lang="en-US" altLang="zh-CN" sz="1600" spc="120" dirty="0">
              <a:solidFill>
                <a:prstClr val="black">
                  <a:lumMod val="85000"/>
                  <a:lumOff val="15000"/>
                </a:prstClr>
              </a:solidFill>
              <a:latin typeface="+mn-ea"/>
            </a:endParaRPr>
          </a:p>
        </p:txBody>
      </p:sp>
    </p:spTree>
    <p:extLst>
      <p:ext uri="{BB962C8B-B14F-4D97-AF65-F5344CB8AC3E}">
        <p14:creationId xmlns:p14="http://schemas.microsoft.com/office/powerpoint/2010/main" val="1665553361"/>
      </p:ext>
    </p:extLst>
  </p:cSld>
  <p:clrMapOvr>
    <a:masterClrMapping/>
  </p:clrMapOvr>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FCDE1A4A-36F2-4C86-952C-3ACC0D9CEAE0}"/>
              </a:ext>
            </a:extLst>
          </p:cNvPr>
          <p:cNvSpPr>
            <a:spLocks noGrp="1"/>
          </p:cNvSpPr>
          <p:nvPr>
            <p:ph type="body" sz="quarter" idx="10"/>
          </p:nvPr>
        </p:nvSpPr>
        <p:spPr/>
        <p:txBody>
          <a:bodyPr/>
          <a:lstStyle/>
          <a:p>
            <a:r>
              <a:rPr lang="zh-CN" altLang="en-US" dirty="0"/>
              <a:t>请输入你的标题</a:t>
            </a:r>
          </a:p>
        </p:txBody>
      </p:sp>
      <p:cxnSp>
        <p:nvCxnSpPr>
          <p:cNvPr id="3" name="直接箭头连接符 2">
            <a:extLst>
              <a:ext uri="{FF2B5EF4-FFF2-40B4-BE49-F238E27FC236}">
                <a16:creationId xmlns="" xmlns:a16="http://schemas.microsoft.com/office/drawing/2014/main" id="{2610C4EF-2F09-41D6-923C-D54330BA5C1F}"/>
              </a:ext>
            </a:extLst>
          </p:cNvPr>
          <p:cNvCxnSpPr>
            <a:cxnSpLocks/>
          </p:cNvCxnSpPr>
          <p:nvPr/>
        </p:nvCxnSpPr>
        <p:spPr>
          <a:xfrm>
            <a:off x="1256583" y="3881432"/>
            <a:ext cx="9678835" cy="0"/>
          </a:xfrm>
          <a:prstGeom prst="straightConnector1">
            <a:avLst/>
          </a:prstGeom>
          <a:noFill/>
          <a:ln w="60325" cap="flat" cmpd="sng" algn="ctr">
            <a:solidFill>
              <a:srgbClr val="B92917"/>
            </a:solidFill>
            <a:prstDash val="solid"/>
            <a:miter lim="800000"/>
            <a:tailEnd type="triangle"/>
          </a:ln>
          <a:effectLst/>
        </p:spPr>
      </p:cxnSp>
      <p:sp>
        <p:nvSpPr>
          <p:cNvPr id="4" name="椭圆 3">
            <a:extLst>
              <a:ext uri="{FF2B5EF4-FFF2-40B4-BE49-F238E27FC236}">
                <a16:creationId xmlns="" xmlns:a16="http://schemas.microsoft.com/office/drawing/2014/main" id="{949EBA89-5E56-4902-A6B5-07CA5B084469}"/>
              </a:ext>
            </a:extLst>
          </p:cNvPr>
          <p:cNvSpPr/>
          <p:nvPr/>
        </p:nvSpPr>
        <p:spPr>
          <a:xfrm>
            <a:off x="2666628" y="3484348"/>
            <a:ext cx="690085" cy="690085"/>
          </a:xfrm>
          <a:prstGeom prst="ellipse">
            <a:avLst/>
          </a:prstGeom>
          <a:solidFill>
            <a:srgbClr val="F1B332"/>
          </a:solidFill>
          <a:ln w="31750" cap="flat" cmpd="sng" algn="ctr">
            <a:solidFill>
              <a:srgbClr val="B92917"/>
            </a:solidFill>
            <a:prstDash val="solid"/>
            <a:miter lim="800000"/>
          </a:ln>
          <a:effectLst>
            <a:innerShdw blurRad="38100" dist="38100" dir="13500000">
              <a:prstClr val="black">
                <a:alpha val="6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innerShdw blurRad="63500" dist="50800" dir="13500000">
                  <a:prstClr val="black">
                    <a:alpha val="50000"/>
                  </a:prstClr>
                </a:innerShdw>
              </a:effectLst>
              <a:uLnTx/>
              <a:uFillTx/>
              <a:latin typeface="Arial"/>
              <a:ea typeface="微软雅黑"/>
              <a:cs typeface="+mn-cs"/>
            </a:endParaRPr>
          </a:p>
        </p:txBody>
      </p:sp>
      <p:sp>
        <p:nvSpPr>
          <p:cNvPr id="5" name="椭圆 4">
            <a:extLst>
              <a:ext uri="{FF2B5EF4-FFF2-40B4-BE49-F238E27FC236}">
                <a16:creationId xmlns="" xmlns:a16="http://schemas.microsoft.com/office/drawing/2014/main" id="{920296A5-5DB0-46B3-903B-C5FEEF8AFAF2}"/>
              </a:ext>
            </a:extLst>
          </p:cNvPr>
          <p:cNvSpPr/>
          <p:nvPr/>
        </p:nvSpPr>
        <p:spPr>
          <a:xfrm>
            <a:off x="5899480" y="3587339"/>
            <a:ext cx="545061" cy="545061"/>
          </a:xfrm>
          <a:prstGeom prst="ellipse">
            <a:avLst/>
          </a:prstGeom>
          <a:solidFill>
            <a:srgbClr val="F1B332"/>
          </a:solidFill>
          <a:ln w="31750" cap="flat" cmpd="sng" algn="ctr">
            <a:solidFill>
              <a:srgbClr val="B92917"/>
            </a:solidFill>
            <a:prstDash val="solid"/>
            <a:miter lim="800000"/>
          </a:ln>
          <a:effectLst>
            <a:innerShdw blurRad="38100" dist="38100" dir="13500000">
              <a:prstClr val="black">
                <a:alpha val="6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innerShdw blurRad="63500" dist="50800" dir="13500000">
                  <a:prstClr val="black">
                    <a:alpha val="50000"/>
                  </a:prstClr>
                </a:innerShdw>
              </a:effectLst>
              <a:uLnTx/>
              <a:uFillTx/>
              <a:latin typeface="Arial"/>
              <a:ea typeface="微软雅黑"/>
              <a:cs typeface="+mn-cs"/>
            </a:endParaRPr>
          </a:p>
        </p:txBody>
      </p:sp>
      <p:sp>
        <p:nvSpPr>
          <p:cNvPr id="6" name="椭圆 5">
            <a:extLst>
              <a:ext uri="{FF2B5EF4-FFF2-40B4-BE49-F238E27FC236}">
                <a16:creationId xmlns="" xmlns:a16="http://schemas.microsoft.com/office/drawing/2014/main" id="{0A24014B-97BA-4AC8-BB23-56112F9E46BA}"/>
              </a:ext>
            </a:extLst>
          </p:cNvPr>
          <p:cNvSpPr/>
          <p:nvPr/>
        </p:nvSpPr>
        <p:spPr>
          <a:xfrm>
            <a:off x="9346668" y="3725446"/>
            <a:ext cx="311972" cy="311972"/>
          </a:xfrm>
          <a:prstGeom prst="ellipse">
            <a:avLst/>
          </a:prstGeom>
          <a:solidFill>
            <a:srgbClr val="F1B332"/>
          </a:solidFill>
          <a:ln w="31750" cap="flat" cmpd="sng" algn="ctr">
            <a:solidFill>
              <a:srgbClr val="B92917"/>
            </a:solidFill>
            <a:prstDash val="solid"/>
            <a:miter lim="800000"/>
          </a:ln>
          <a:effectLst>
            <a:innerShdw blurRad="38100" dist="38100" dir="13500000">
              <a:prstClr val="black">
                <a:alpha val="60000"/>
              </a:prstClr>
            </a:inn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innerShdw blurRad="63500" dist="50800" dir="13500000">
                  <a:prstClr val="black">
                    <a:alpha val="50000"/>
                  </a:prstClr>
                </a:innerShdw>
              </a:effectLst>
              <a:uLnTx/>
              <a:uFillTx/>
              <a:latin typeface="Arial"/>
              <a:ea typeface="微软雅黑"/>
              <a:cs typeface="+mn-cs"/>
            </a:endParaRPr>
          </a:p>
        </p:txBody>
      </p:sp>
      <p:sp>
        <p:nvSpPr>
          <p:cNvPr id="7" name="文本框 6">
            <a:extLst>
              <a:ext uri="{FF2B5EF4-FFF2-40B4-BE49-F238E27FC236}">
                <a16:creationId xmlns="" xmlns:a16="http://schemas.microsoft.com/office/drawing/2014/main" id="{C7A9C66E-1DBB-491C-AE86-38DC966157BE}"/>
              </a:ext>
            </a:extLst>
          </p:cNvPr>
          <p:cNvSpPr txBox="1"/>
          <p:nvPr/>
        </p:nvSpPr>
        <p:spPr>
          <a:xfrm>
            <a:off x="2562409" y="3690592"/>
            <a:ext cx="918842" cy="338554"/>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600" b="1" i="0" u="none" strike="noStrike" kern="0" cap="none" spc="0" normalizeH="0" baseline="0" noProof="0" dirty="0">
                <a:ln>
                  <a:noFill/>
                </a:ln>
                <a:solidFill>
                  <a:prstClr val="black"/>
                </a:solidFill>
                <a:effectLst/>
                <a:uLnTx/>
                <a:uFillTx/>
              </a:rPr>
              <a:t>100%</a:t>
            </a:r>
            <a:endParaRPr kumimoji="0" lang="zh-CN" altLang="en-US" sz="1600" b="1" i="0" u="none" strike="noStrike" kern="0" cap="none" spc="0" normalizeH="0" baseline="0" noProof="0" dirty="0">
              <a:ln>
                <a:noFill/>
              </a:ln>
              <a:solidFill>
                <a:prstClr val="black"/>
              </a:solidFill>
              <a:effectLst/>
              <a:uLnTx/>
              <a:uFillTx/>
            </a:endParaRPr>
          </a:p>
        </p:txBody>
      </p:sp>
      <p:sp>
        <p:nvSpPr>
          <p:cNvPr id="8" name="文本框 7">
            <a:extLst>
              <a:ext uri="{FF2B5EF4-FFF2-40B4-BE49-F238E27FC236}">
                <a16:creationId xmlns="" xmlns:a16="http://schemas.microsoft.com/office/drawing/2014/main" id="{2F4CAF58-29AE-46B2-B9C1-6C9F52AEDEDA}"/>
              </a:ext>
            </a:extLst>
          </p:cNvPr>
          <p:cNvSpPr txBox="1"/>
          <p:nvPr/>
        </p:nvSpPr>
        <p:spPr>
          <a:xfrm>
            <a:off x="5740235" y="3720293"/>
            <a:ext cx="918842" cy="30777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400" b="1" i="0" u="none" strike="noStrike" kern="0" cap="none" spc="0" normalizeH="0" baseline="0" noProof="0" dirty="0">
                <a:ln>
                  <a:noFill/>
                </a:ln>
                <a:solidFill>
                  <a:prstClr val="black"/>
                </a:solidFill>
                <a:effectLst/>
                <a:uLnTx/>
                <a:uFillTx/>
              </a:rPr>
              <a:t>80%</a:t>
            </a:r>
            <a:endParaRPr kumimoji="0" lang="zh-CN" altLang="en-US" sz="1400" b="1" i="0" u="none" strike="noStrike" kern="0" cap="none" spc="0" normalizeH="0" baseline="0" noProof="0" dirty="0">
              <a:ln>
                <a:noFill/>
              </a:ln>
              <a:solidFill>
                <a:prstClr val="black"/>
              </a:solidFill>
              <a:effectLst/>
              <a:uLnTx/>
              <a:uFillTx/>
            </a:endParaRPr>
          </a:p>
        </p:txBody>
      </p:sp>
      <p:sp>
        <p:nvSpPr>
          <p:cNvPr id="9" name="文本框 8">
            <a:extLst>
              <a:ext uri="{FF2B5EF4-FFF2-40B4-BE49-F238E27FC236}">
                <a16:creationId xmlns="" xmlns:a16="http://schemas.microsoft.com/office/drawing/2014/main" id="{F228F9CE-2FA0-4838-BB1F-A90123A1F5CD}"/>
              </a:ext>
            </a:extLst>
          </p:cNvPr>
          <p:cNvSpPr txBox="1"/>
          <p:nvPr/>
        </p:nvSpPr>
        <p:spPr>
          <a:xfrm>
            <a:off x="9053393" y="3750773"/>
            <a:ext cx="918842" cy="276999"/>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altLang="zh-CN" sz="1200" b="1" i="0" u="none" strike="noStrike" kern="0" cap="none" spc="0" normalizeH="0" baseline="0" noProof="0" dirty="0">
                <a:ln>
                  <a:noFill/>
                </a:ln>
                <a:solidFill>
                  <a:prstClr val="black"/>
                </a:solidFill>
                <a:effectLst/>
                <a:uLnTx/>
                <a:uFillTx/>
              </a:rPr>
              <a:t>5%</a:t>
            </a:r>
            <a:endParaRPr kumimoji="0" lang="zh-CN" altLang="en-US" sz="1200" b="1" i="0" u="none" strike="noStrike" kern="0" cap="none" spc="0" normalizeH="0" baseline="0" noProof="0" dirty="0">
              <a:ln>
                <a:noFill/>
              </a:ln>
              <a:solidFill>
                <a:prstClr val="black"/>
              </a:solidFill>
              <a:effectLst/>
              <a:uLnTx/>
              <a:uFillTx/>
            </a:endParaRPr>
          </a:p>
        </p:txBody>
      </p:sp>
      <p:sp>
        <p:nvSpPr>
          <p:cNvPr id="10" name="文本框 9">
            <a:extLst>
              <a:ext uri="{FF2B5EF4-FFF2-40B4-BE49-F238E27FC236}">
                <a16:creationId xmlns="" xmlns:a16="http://schemas.microsoft.com/office/drawing/2014/main" id="{60ABA2D5-0090-464A-AEAD-D934F138BDC4}"/>
              </a:ext>
            </a:extLst>
          </p:cNvPr>
          <p:cNvSpPr txBox="1"/>
          <p:nvPr/>
        </p:nvSpPr>
        <p:spPr>
          <a:xfrm>
            <a:off x="4181355" y="1405013"/>
            <a:ext cx="3829291" cy="523220"/>
          </a:xfrm>
          <a:prstGeom prst="rect">
            <a:avLst/>
          </a:prstGeom>
          <a:noFill/>
        </p:spPr>
        <p:txBody>
          <a:bodyPr wrap="square" rtlCol="0">
            <a:spAutoFit/>
          </a:bodyPr>
          <a:lstStyle/>
          <a:p>
            <a:pPr algn="ctr"/>
            <a:r>
              <a:rPr lang="zh-CN" altLang="en-US" sz="2800" b="1" dirty="0">
                <a:solidFill>
                  <a:prstClr val="black">
                    <a:lumMod val="85000"/>
                    <a:lumOff val="15000"/>
                  </a:prstClr>
                </a:solidFill>
                <a:latin typeface="+mj-ea"/>
                <a:ea typeface="+mj-ea"/>
              </a:rPr>
              <a:t>输入你的标题</a:t>
            </a:r>
          </a:p>
        </p:txBody>
      </p:sp>
      <p:sp>
        <p:nvSpPr>
          <p:cNvPr id="11" name="文本框 10">
            <a:extLst>
              <a:ext uri="{FF2B5EF4-FFF2-40B4-BE49-F238E27FC236}">
                <a16:creationId xmlns="" xmlns:a16="http://schemas.microsoft.com/office/drawing/2014/main" id="{7FA82016-C4F5-4B02-B9ED-398CDE1ACFEC}"/>
              </a:ext>
            </a:extLst>
          </p:cNvPr>
          <p:cNvSpPr txBox="1"/>
          <p:nvPr/>
        </p:nvSpPr>
        <p:spPr>
          <a:xfrm>
            <a:off x="1070402" y="3042964"/>
            <a:ext cx="3882536"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000" b="1" i="0" u="none" strike="noStrike" kern="0" cap="none" spc="0" normalizeH="0" baseline="0" noProof="0" dirty="0">
                <a:ln>
                  <a:noFill/>
                </a:ln>
                <a:gradFill>
                  <a:gsLst>
                    <a:gs pos="0">
                      <a:srgbClr val="B92917"/>
                    </a:gs>
                    <a:gs pos="100000">
                      <a:srgbClr val="F01510"/>
                    </a:gs>
                  </a:gsLst>
                  <a:lin ang="5400000" scaled="1"/>
                </a:gradFill>
                <a:effectLst/>
                <a:uLnTx/>
                <a:uFillTx/>
              </a:rPr>
              <a:t>输入关键词</a:t>
            </a:r>
          </a:p>
        </p:txBody>
      </p:sp>
      <p:sp>
        <p:nvSpPr>
          <p:cNvPr id="30" name="文本框 29">
            <a:extLst>
              <a:ext uri="{FF2B5EF4-FFF2-40B4-BE49-F238E27FC236}">
                <a16:creationId xmlns="" xmlns:a16="http://schemas.microsoft.com/office/drawing/2014/main" id="{94B2FB83-576A-4B21-8E2C-207B5AB21A17}"/>
              </a:ext>
            </a:extLst>
          </p:cNvPr>
          <p:cNvSpPr txBox="1"/>
          <p:nvPr/>
        </p:nvSpPr>
        <p:spPr>
          <a:xfrm>
            <a:off x="4258388" y="3044287"/>
            <a:ext cx="3882536"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000" b="1" i="0" u="none" strike="noStrike" kern="0" cap="none" spc="0" normalizeH="0" baseline="0" noProof="0" dirty="0">
                <a:ln>
                  <a:noFill/>
                </a:ln>
                <a:gradFill>
                  <a:gsLst>
                    <a:gs pos="0">
                      <a:srgbClr val="B92917"/>
                    </a:gs>
                    <a:gs pos="100000">
                      <a:srgbClr val="F01510"/>
                    </a:gs>
                  </a:gsLst>
                  <a:lin ang="5400000" scaled="1"/>
                </a:gradFill>
                <a:effectLst/>
                <a:uLnTx/>
                <a:uFillTx/>
              </a:rPr>
              <a:t>输入关键词</a:t>
            </a:r>
          </a:p>
        </p:txBody>
      </p:sp>
      <p:sp>
        <p:nvSpPr>
          <p:cNvPr id="31" name="文本框 30">
            <a:extLst>
              <a:ext uri="{FF2B5EF4-FFF2-40B4-BE49-F238E27FC236}">
                <a16:creationId xmlns="" xmlns:a16="http://schemas.microsoft.com/office/drawing/2014/main" id="{8AF433E5-7B8E-44F0-AA40-A2AB2A6C3B2D}"/>
              </a:ext>
            </a:extLst>
          </p:cNvPr>
          <p:cNvSpPr txBox="1"/>
          <p:nvPr/>
        </p:nvSpPr>
        <p:spPr>
          <a:xfrm>
            <a:off x="7561386" y="3045610"/>
            <a:ext cx="3882536" cy="400110"/>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zh-CN" altLang="en-US" sz="2000" b="1" i="0" u="none" strike="noStrike" kern="0" cap="none" spc="0" normalizeH="0" baseline="0" noProof="0" dirty="0">
                <a:ln>
                  <a:noFill/>
                </a:ln>
                <a:gradFill>
                  <a:gsLst>
                    <a:gs pos="0">
                      <a:srgbClr val="B92917"/>
                    </a:gs>
                    <a:gs pos="100000">
                      <a:srgbClr val="F01510"/>
                    </a:gs>
                  </a:gsLst>
                  <a:lin ang="5400000" scaled="1"/>
                </a:gradFill>
                <a:effectLst/>
                <a:uLnTx/>
                <a:uFillTx/>
              </a:rPr>
              <a:t>输入关键词</a:t>
            </a:r>
          </a:p>
        </p:txBody>
      </p:sp>
      <p:sp>
        <p:nvSpPr>
          <p:cNvPr id="32" name="矩形 31">
            <a:extLst>
              <a:ext uri="{FF2B5EF4-FFF2-40B4-BE49-F238E27FC236}">
                <a16:creationId xmlns="" xmlns:a16="http://schemas.microsoft.com/office/drawing/2014/main" id="{41E47890-60B2-47B0-849D-388F9EE868A0}"/>
              </a:ext>
            </a:extLst>
          </p:cNvPr>
          <p:cNvSpPr/>
          <p:nvPr/>
        </p:nvSpPr>
        <p:spPr>
          <a:xfrm>
            <a:off x="2902835" y="1995475"/>
            <a:ext cx="6386331" cy="728982"/>
          </a:xfrm>
          <a:prstGeom prst="rect">
            <a:avLst/>
          </a:prstGeom>
        </p:spPr>
        <p:txBody>
          <a:bodyPr wrap="square">
            <a:spAutoFit/>
          </a:bodyPr>
          <a:lstStyle/>
          <a:p>
            <a:pPr algn="ctr">
              <a:lnSpc>
                <a:spcPct val="120000"/>
              </a:lnSpc>
            </a:pPr>
            <a:r>
              <a:rPr lang="zh-CN" altLang="en-US"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33" name="矩形 32">
            <a:extLst>
              <a:ext uri="{FF2B5EF4-FFF2-40B4-BE49-F238E27FC236}">
                <a16:creationId xmlns="" xmlns:a16="http://schemas.microsoft.com/office/drawing/2014/main" id="{B4818E30-0D03-4B10-A98F-98152A5D0C6B}"/>
              </a:ext>
            </a:extLst>
          </p:cNvPr>
          <p:cNvSpPr/>
          <p:nvPr/>
        </p:nvSpPr>
        <p:spPr>
          <a:xfrm>
            <a:off x="1827162" y="4276664"/>
            <a:ext cx="2389336" cy="1104533"/>
          </a:xfrm>
          <a:prstGeom prst="rect">
            <a:avLst/>
          </a:prstGeom>
        </p:spPr>
        <p:txBody>
          <a:bodyPr wrap="square">
            <a:spAutoFit/>
          </a:bodyPr>
          <a:lstStyle/>
          <a:p>
            <a:pPr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34" name="矩形 33">
            <a:extLst>
              <a:ext uri="{FF2B5EF4-FFF2-40B4-BE49-F238E27FC236}">
                <a16:creationId xmlns="" xmlns:a16="http://schemas.microsoft.com/office/drawing/2014/main" id="{0AB7F064-F1F6-4EDA-B66D-940BCFCF0701}"/>
              </a:ext>
            </a:extLst>
          </p:cNvPr>
          <p:cNvSpPr/>
          <p:nvPr/>
        </p:nvSpPr>
        <p:spPr>
          <a:xfrm>
            <a:off x="4977342" y="4276664"/>
            <a:ext cx="2389336" cy="1104533"/>
          </a:xfrm>
          <a:prstGeom prst="rect">
            <a:avLst/>
          </a:prstGeom>
        </p:spPr>
        <p:txBody>
          <a:bodyPr wrap="square">
            <a:spAutoFit/>
          </a:bodyPr>
          <a:lstStyle/>
          <a:p>
            <a:pPr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35" name="矩形 34">
            <a:extLst>
              <a:ext uri="{FF2B5EF4-FFF2-40B4-BE49-F238E27FC236}">
                <a16:creationId xmlns="" xmlns:a16="http://schemas.microsoft.com/office/drawing/2014/main" id="{8C7BF630-1C53-40BA-BD88-43B7402E07CD}"/>
              </a:ext>
            </a:extLst>
          </p:cNvPr>
          <p:cNvSpPr/>
          <p:nvPr/>
        </p:nvSpPr>
        <p:spPr>
          <a:xfrm>
            <a:off x="8318146" y="4276664"/>
            <a:ext cx="2389336" cy="1104533"/>
          </a:xfrm>
          <a:prstGeom prst="rect">
            <a:avLst/>
          </a:prstGeom>
        </p:spPr>
        <p:txBody>
          <a:bodyPr wrap="square">
            <a:spAutoFit/>
          </a:bodyPr>
          <a:lstStyle/>
          <a:p>
            <a:pPr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cxnSp>
        <p:nvCxnSpPr>
          <p:cNvPr id="18" name="直接连接符 17">
            <a:extLst>
              <a:ext uri="{FF2B5EF4-FFF2-40B4-BE49-F238E27FC236}">
                <a16:creationId xmlns="" xmlns:a16="http://schemas.microsoft.com/office/drawing/2014/main" id="{62B1C133-A605-42A6-9BA0-8BD87726E1B7}"/>
              </a:ext>
            </a:extLst>
          </p:cNvPr>
          <p:cNvCxnSpPr/>
          <p:nvPr/>
        </p:nvCxnSpPr>
        <p:spPr>
          <a:xfrm>
            <a:off x="5878286" y="1348855"/>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36869146"/>
      </p:ext>
    </p:extLst>
  </p:cSld>
  <p:clrMapOvr>
    <a:masterClrMapping/>
  </p:clrMapOvr>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a:extLst>
              <a:ext uri="{FF2B5EF4-FFF2-40B4-BE49-F238E27FC236}">
                <a16:creationId xmlns="" xmlns:a16="http://schemas.microsoft.com/office/drawing/2014/main" id="{7E6E05E1-A0C7-4502-8AD2-F47451D32544}"/>
              </a:ext>
            </a:extLst>
          </p:cNvPr>
          <p:cNvSpPr/>
          <p:nvPr/>
        </p:nvSpPr>
        <p:spPr>
          <a:xfrm>
            <a:off x="9491239" y="4026072"/>
            <a:ext cx="2174019" cy="1238695"/>
          </a:xfrm>
          <a:prstGeom prst="rect">
            <a:avLst/>
          </a:prstGeom>
          <a:solidFill>
            <a:schemeClr val="accent3"/>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a:extLst>
              <a:ext uri="{FF2B5EF4-FFF2-40B4-BE49-F238E27FC236}">
                <a16:creationId xmlns="" xmlns:a16="http://schemas.microsoft.com/office/drawing/2014/main" id="{44FE8FE7-0C22-469A-BF2B-580C181A046B}"/>
              </a:ext>
            </a:extLst>
          </p:cNvPr>
          <p:cNvSpPr/>
          <p:nvPr/>
        </p:nvSpPr>
        <p:spPr>
          <a:xfrm>
            <a:off x="5881974" y="5217176"/>
            <a:ext cx="1688867" cy="961967"/>
          </a:xfrm>
          <a:prstGeom prst="rect">
            <a:avLst/>
          </a:prstGeom>
          <a:solidFill>
            <a:schemeClr val="accent3"/>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a:extLst>
              <a:ext uri="{FF2B5EF4-FFF2-40B4-BE49-F238E27FC236}">
                <a16:creationId xmlns="" xmlns:a16="http://schemas.microsoft.com/office/drawing/2014/main" id="{8B6A9E6F-A9BD-4F65-B098-AD862E9D1FA6}"/>
              </a:ext>
            </a:extLst>
          </p:cNvPr>
          <p:cNvSpPr/>
          <p:nvPr/>
        </p:nvSpPr>
        <p:spPr>
          <a:xfrm>
            <a:off x="3791527" y="3318190"/>
            <a:ext cx="1668166" cy="950177"/>
          </a:xfrm>
          <a:prstGeom prst="rect">
            <a:avLst/>
          </a:prstGeom>
          <a:solidFill>
            <a:schemeClr val="accent3"/>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a:extLst>
              <a:ext uri="{FF2B5EF4-FFF2-40B4-BE49-F238E27FC236}">
                <a16:creationId xmlns="" xmlns:a16="http://schemas.microsoft.com/office/drawing/2014/main" id="{C54AE594-FADC-4952-99B3-B626769A975F}"/>
              </a:ext>
            </a:extLst>
          </p:cNvPr>
          <p:cNvSpPr/>
          <p:nvPr/>
        </p:nvSpPr>
        <p:spPr>
          <a:xfrm>
            <a:off x="578888" y="4021090"/>
            <a:ext cx="2181672" cy="1242667"/>
          </a:xfrm>
          <a:prstGeom prst="rect">
            <a:avLst/>
          </a:prstGeom>
          <a:solidFill>
            <a:schemeClr val="accent3"/>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占位符 1">
            <a:extLst>
              <a:ext uri="{FF2B5EF4-FFF2-40B4-BE49-F238E27FC236}">
                <a16:creationId xmlns="" xmlns:a16="http://schemas.microsoft.com/office/drawing/2014/main" id="{A785E277-0C11-4CE4-8205-F39F02154345}"/>
              </a:ext>
            </a:extLst>
          </p:cNvPr>
          <p:cNvSpPr>
            <a:spLocks noGrp="1"/>
          </p:cNvSpPr>
          <p:nvPr>
            <p:ph type="body" sz="quarter" idx="10"/>
          </p:nvPr>
        </p:nvSpPr>
        <p:spPr/>
        <p:txBody>
          <a:bodyPr/>
          <a:lstStyle/>
          <a:p>
            <a:r>
              <a:rPr lang="zh-CN" altLang="en-US" dirty="0"/>
              <a:t>请输入你的标题</a:t>
            </a:r>
          </a:p>
        </p:txBody>
      </p:sp>
      <p:pic>
        <p:nvPicPr>
          <p:cNvPr id="38" name="图片占位符 37" descr="图片包含 建筑, 拱门, 照片, 旧&#10;&#10;描述已自动生成">
            <a:extLst>
              <a:ext uri="{FF2B5EF4-FFF2-40B4-BE49-F238E27FC236}">
                <a16:creationId xmlns="" xmlns:a16="http://schemas.microsoft.com/office/drawing/2014/main" id="{635404AD-9399-4FC4-8B90-0E968B92DA23}"/>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40" name="图片占位符 39" descr="路上有许多树&#10;&#10;描述已自动生成">
            <a:extLst>
              <a:ext uri="{FF2B5EF4-FFF2-40B4-BE49-F238E27FC236}">
                <a16:creationId xmlns="" xmlns:a16="http://schemas.microsoft.com/office/drawing/2014/main" id="{902D64B6-A161-421A-9654-EC9D6DF29701}"/>
              </a:ext>
            </a:extLst>
          </p:cNvPr>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42" name="图片占位符 41" descr="拱门建筑&#10;&#10;描述已自动生成">
            <a:extLst>
              <a:ext uri="{FF2B5EF4-FFF2-40B4-BE49-F238E27FC236}">
                <a16:creationId xmlns="" xmlns:a16="http://schemas.microsoft.com/office/drawing/2014/main" id="{6FA6A869-DF82-439F-ADFD-F115C71ADD4B}"/>
              </a:ext>
            </a:extLst>
          </p:cNvPr>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44" name="图片占位符 43" descr="图片包含 户外, 建筑, 火车, 轨道&#10;&#10;描述已自动生成">
            <a:extLst>
              <a:ext uri="{FF2B5EF4-FFF2-40B4-BE49-F238E27FC236}">
                <a16:creationId xmlns="" xmlns:a16="http://schemas.microsoft.com/office/drawing/2014/main" id="{6321A7F5-B7CB-44F9-ADC5-016EAA839783}"/>
              </a:ext>
            </a:extLst>
          </p:cNvPr>
          <p:cNvPicPr>
            <a:picLocks noGrp="1" noChangeAspect="1"/>
          </p:cNvPicPr>
          <p:nvPr>
            <p:ph type="pic" sz="quarter" idx="14"/>
          </p:nvPr>
        </p:nvPicPr>
        <p:blipFill>
          <a:blip r:embed="rId6" cstate="email">
            <a:extLst>
              <a:ext uri="{28A0092B-C50C-407E-A947-70E740481C1C}">
                <a14:useLocalDpi xmlns:a14="http://schemas.microsoft.com/office/drawing/2010/main"/>
              </a:ext>
            </a:extLst>
          </a:blip>
          <a:srcRect/>
          <a:stretch>
            <a:fillRect/>
          </a:stretch>
        </p:blipFill>
        <p:spPr/>
      </p:pic>
      <p:sp>
        <p:nvSpPr>
          <p:cNvPr id="4" name="弧形 3">
            <a:extLst>
              <a:ext uri="{FF2B5EF4-FFF2-40B4-BE49-F238E27FC236}">
                <a16:creationId xmlns="" xmlns:a16="http://schemas.microsoft.com/office/drawing/2014/main" id="{288E417C-8930-4853-B66C-D5C294AA95DF}"/>
              </a:ext>
            </a:extLst>
          </p:cNvPr>
          <p:cNvSpPr/>
          <p:nvPr/>
        </p:nvSpPr>
        <p:spPr>
          <a:xfrm flipV="1">
            <a:off x="5922842" y="3962276"/>
            <a:ext cx="1580216" cy="1242667"/>
          </a:xfrm>
          <a:prstGeom prst="arc">
            <a:avLst>
              <a:gd name="adj1" fmla="val 16200000"/>
              <a:gd name="adj2" fmla="val 21339406"/>
            </a:avLst>
          </a:prstGeom>
          <a:ln>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5" name="弧形 4">
            <a:extLst>
              <a:ext uri="{FF2B5EF4-FFF2-40B4-BE49-F238E27FC236}">
                <a16:creationId xmlns="" xmlns:a16="http://schemas.microsoft.com/office/drawing/2014/main" id="{934A20B6-A6FA-436D-936C-1756723AEF5C}"/>
              </a:ext>
            </a:extLst>
          </p:cNvPr>
          <p:cNvSpPr/>
          <p:nvPr/>
        </p:nvSpPr>
        <p:spPr>
          <a:xfrm flipH="1" flipV="1">
            <a:off x="4610214" y="3326322"/>
            <a:ext cx="1580216" cy="1242667"/>
          </a:xfrm>
          <a:prstGeom prst="arc">
            <a:avLst>
              <a:gd name="adj1" fmla="val 16200000"/>
              <a:gd name="adj2" fmla="val 21339406"/>
            </a:avLst>
          </a:prstGeom>
          <a:ln>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cxnSp>
        <p:nvCxnSpPr>
          <p:cNvPr id="6" name="直接箭头连接符 5">
            <a:extLst>
              <a:ext uri="{FF2B5EF4-FFF2-40B4-BE49-F238E27FC236}">
                <a16:creationId xmlns="" xmlns:a16="http://schemas.microsoft.com/office/drawing/2014/main" id="{51466044-F254-43F4-9A99-EC0CBE038430}"/>
              </a:ext>
            </a:extLst>
          </p:cNvPr>
          <p:cNvCxnSpPr>
            <a:cxnSpLocks/>
          </p:cNvCxnSpPr>
          <p:nvPr/>
        </p:nvCxnSpPr>
        <p:spPr>
          <a:xfrm>
            <a:off x="3391379" y="4620785"/>
            <a:ext cx="5767536" cy="0"/>
          </a:xfrm>
          <a:prstGeom prst="straightConnector1">
            <a:avLst/>
          </a:prstGeom>
          <a:ln w="60325">
            <a:tailEnd type="triangle"/>
          </a:ln>
        </p:spPr>
        <p:style>
          <a:lnRef idx="1">
            <a:schemeClr val="accent1"/>
          </a:lnRef>
          <a:fillRef idx="0">
            <a:schemeClr val="accent1"/>
          </a:fillRef>
          <a:effectRef idx="0">
            <a:schemeClr val="accent1"/>
          </a:effectRef>
          <a:fontRef idx="minor">
            <a:schemeClr val="tx1"/>
          </a:fontRef>
        </p:style>
      </p:cxnSp>
      <p:sp>
        <p:nvSpPr>
          <p:cNvPr id="14" name="矩形 1049460">
            <a:extLst>
              <a:ext uri="{FF2B5EF4-FFF2-40B4-BE49-F238E27FC236}">
                <a16:creationId xmlns="" xmlns:a16="http://schemas.microsoft.com/office/drawing/2014/main" id="{49B4C5B4-953F-4806-B3C8-9DC1E912F3F6}"/>
              </a:ext>
            </a:extLst>
          </p:cNvPr>
          <p:cNvSpPr>
            <a:spLocks noChangeArrowheads="1"/>
          </p:cNvSpPr>
          <p:nvPr/>
        </p:nvSpPr>
        <p:spPr bwMode="auto">
          <a:xfrm>
            <a:off x="-258189" y="5343599"/>
            <a:ext cx="3855826"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SzPct val="100000"/>
              <a:buFont typeface="Arial" panose="020B0604020202020204" pitchFamily="34" charset="0"/>
              <a:buChar char="•"/>
              <a:defRPr sz="2800">
                <a:solidFill>
                  <a:srgbClr val="000000"/>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SzPct val="100000"/>
              <a:buFont typeface="Arial" panose="020B0604020202020204" pitchFamily="34" charset="0"/>
              <a:buChar char="•"/>
              <a:defRPr sz="2400">
                <a:solidFill>
                  <a:srgbClr val="000000"/>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SzPct val="100000"/>
              <a:buFont typeface="Arial" panose="020B0604020202020204" pitchFamily="34" charset="0"/>
              <a:buChar char="•"/>
              <a:defRPr sz="2000">
                <a:solidFill>
                  <a:srgbClr val="000000"/>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20000"/>
              </a:spcBef>
              <a:buSzPct val="75000"/>
              <a:buFont typeface="Arial" panose="020B0604020202020204" pitchFamily="34" charset="0"/>
              <a:buNone/>
            </a:pPr>
            <a:r>
              <a:rPr lang="zh-CN" altLang="en-US" sz="1400" dirty="0">
                <a:solidFill>
                  <a:schemeClr val="tx1"/>
                </a:solidFill>
                <a:latin typeface="微软雅黑" panose="020B0503020204020204" pitchFamily="34" charset="-122"/>
                <a:ea typeface="微软雅黑" panose="020B0503020204020204" pitchFamily="34" charset="-122"/>
              </a:rPr>
              <a:t>原四川大学</a:t>
            </a:r>
            <a:r>
              <a:rPr lang="en-US" altLang="zh-CN" sz="1400" dirty="0">
                <a:solidFill>
                  <a:schemeClr val="tx1"/>
                </a:solidFill>
                <a:latin typeface="微软雅黑" panose="020B0503020204020204" pitchFamily="34" charset="-122"/>
                <a:ea typeface="微软雅黑" panose="020B0503020204020204" pitchFamily="34" charset="-122"/>
              </a:rPr>
              <a:t>(1896</a:t>
            </a:r>
            <a:r>
              <a:rPr lang="zh-CN" altLang="en-US" sz="1400" dirty="0">
                <a:solidFill>
                  <a:schemeClr val="tx1"/>
                </a:solidFill>
                <a:latin typeface="微软雅黑" panose="020B0503020204020204" pitchFamily="34" charset="-122"/>
                <a:ea typeface="微软雅黑" panose="020B0503020204020204" pitchFamily="34" charset="-122"/>
              </a:rPr>
              <a:t>年</a:t>
            </a:r>
            <a:r>
              <a:rPr lang="en-US" altLang="zh-CN" sz="1400" dirty="0">
                <a:solidFill>
                  <a:schemeClr val="tx1"/>
                </a:solidFill>
                <a:latin typeface="微软雅黑" panose="020B0503020204020204" pitchFamily="34" charset="-122"/>
                <a:ea typeface="微软雅黑" panose="020B0503020204020204" pitchFamily="34" charset="-122"/>
              </a:rPr>
              <a:t>)</a:t>
            </a:r>
          </a:p>
        </p:txBody>
      </p:sp>
      <p:sp>
        <p:nvSpPr>
          <p:cNvPr id="15" name="矩形 1049458">
            <a:extLst>
              <a:ext uri="{FF2B5EF4-FFF2-40B4-BE49-F238E27FC236}">
                <a16:creationId xmlns="" xmlns:a16="http://schemas.microsoft.com/office/drawing/2014/main" id="{745B5A1F-1425-4526-AB9C-90233C37B4DB}"/>
              </a:ext>
            </a:extLst>
          </p:cNvPr>
          <p:cNvSpPr>
            <a:spLocks noChangeArrowheads="1"/>
          </p:cNvSpPr>
          <p:nvPr/>
        </p:nvSpPr>
        <p:spPr bwMode="auto">
          <a:xfrm>
            <a:off x="2913480" y="2970171"/>
            <a:ext cx="3431647"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SzPct val="100000"/>
              <a:buFont typeface="Arial" panose="020B0604020202020204" pitchFamily="34" charset="0"/>
              <a:buChar char="•"/>
              <a:defRPr sz="2800">
                <a:solidFill>
                  <a:srgbClr val="000000"/>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SzPct val="100000"/>
              <a:buFont typeface="Arial" panose="020B0604020202020204" pitchFamily="34" charset="0"/>
              <a:buChar char="•"/>
              <a:defRPr sz="2400">
                <a:solidFill>
                  <a:srgbClr val="000000"/>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SzPct val="100000"/>
              <a:buFont typeface="Arial" panose="020B0604020202020204" pitchFamily="34" charset="0"/>
              <a:buChar char="•"/>
              <a:defRPr sz="2000">
                <a:solidFill>
                  <a:srgbClr val="000000"/>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20000"/>
              </a:spcBef>
              <a:buSzPct val="75000"/>
              <a:buFont typeface="Arial" panose="020B0604020202020204" pitchFamily="34" charset="0"/>
              <a:buNone/>
            </a:pPr>
            <a:r>
              <a:rPr lang="zh-CN" altLang="en-US" sz="1400" dirty="0">
                <a:solidFill>
                  <a:schemeClr val="tx1"/>
                </a:solidFill>
                <a:latin typeface="微软雅黑" panose="020B0503020204020204" pitchFamily="34" charset="-122"/>
                <a:ea typeface="微软雅黑" panose="020B0503020204020204" pitchFamily="34" charset="-122"/>
              </a:rPr>
              <a:t>原成都科技大学</a:t>
            </a:r>
            <a:r>
              <a:rPr lang="en-US" altLang="zh-CN" sz="1400" dirty="0">
                <a:solidFill>
                  <a:schemeClr val="tx1"/>
                </a:solidFill>
                <a:latin typeface="微软雅黑" panose="020B0503020204020204" pitchFamily="34" charset="-122"/>
                <a:ea typeface="微软雅黑" panose="020B0503020204020204" pitchFamily="34" charset="-122"/>
              </a:rPr>
              <a:t>(1954</a:t>
            </a:r>
            <a:r>
              <a:rPr lang="zh-CN" altLang="en-US" sz="1400" dirty="0">
                <a:solidFill>
                  <a:schemeClr val="tx1"/>
                </a:solidFill>
                <a:latin typeface="微软雅黑" panose="020B0503020204020204" pitchFamily="34" charset="-122"/>
                <a:ea typeface="微软雅黑" panose="020B0503020204020204" pitchFamily="34" charset="-122"/>
              </a:rPr>
              <a:t>年）</a:t>
            </a:r>
            <a:endParaRPr lang="en-US" altLang="zh-CN" sz="1400" dirty="0">
              <a:solidFill>
                <a:schemeClr val="tx1"/>
              </a:solidFill>
              <a:latin typeface="微软雅黑" panose="020B0503020204020204" pitchFamily="34" charset="-122"/>
              <a:ea typeface="微软雅黑" panose="020B0503020204020204" pitchFamily="34" charset="-122"/>
            </a:endParaRPr>
          </a:p>
        </p:txBody>
      </p:sp>
      <p:sp>
        <p:nvSpPr>
          <p:cNvPr id="16" name="矩形 1049456">
            <a:extLst>
              <a:ext uri="{FF2B5EF4-FFF2-40B4-BE49-F238E27FC236}">
                <a16:creationId xmlns="" xmlns:a16="http://schemas.microsoft.com/office/drawing/2014/main" id="{E1225766-26A6-46B1-911D-7EFAA8E23E2C}"/>
              </a:ext>
            </a:extLst>
          </p:cNvPr>
          <p:cNvSpPr>
            <a:spLocks noChangeArrowheads="1"/>
          </p:cNvSpPr>
          <p:nvPr/>
        </p:nvSpPr>
        <p:spPr bwMode="auto">
          <a:xfrm>
            <a:off x="5106487" y="6276815"/>
            <a:ext cx="3309289"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lnSpc>
                <a:spcPct val="90000"/>
              </a:lnSpc>
              <a:spcBef>
                <a:spcPts val="1000"/>
              </a:spcBef>
              <a:buSzPct val="100000"/>
              <a:buFont typeface="Arial" panose="020B0604020202020204" pitchFamily="34" charset="0"/>
              <a:buChar char="•"/>
              <a:defRPr sz="2800">
                <a:solidFill>
                  <a:srgbClr val="000000"/>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SzPct val="100000"/>
              <a:buFont typeface="Arial" panose="020B0604020202020204" pitchFamily="34" charset="0"/>
              <a:buChar char="•"/>
              <a:defRPr sz="2400">
                <a:solidFill>
                  <a:srgbClr val="000000"/>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SzPct val="100000"/>
              <a:buFont typeface="Arial" panose="020B0604020202020204" pitchFamily="34" charset="0"/>
              <a:buChar char="•"/>
              <a:defRPr sz="2000">
                <a:solidFill>
                  <a:srgbClr val="000000"/>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20000"/>
              </a:spcBef>
              <a:buSzPct val="75000"/>
              <a:buFont typeface="Arial" panose="020B0604020202020204" pitchFamily="34" charset="0"/>
              <a:buNone/>
            </a:pPr>
            <a:r>
              <a:rPr lang="zh-CN" altLang="en-US" sz="1400" dirty="0">
                <a:solidFill>
                  <a:schemeClr val="tx1"/>
                </a:solidFill>
                <a:latin typeface="微软雅黑" panose="020B0503020204020204" pitchFamily="34" charset="-122"/>
                <a:ea typeface="微软雅黑" panose="020B0503020204020204" pitchFamily="34" charset="-122"/>
              </a:rPr>
              <a:t>原华西医科大学</a:t>
            </a:r>
            <a:r>
              <a:rPr lang="en-US" altLang="zh-CN" sz="1400" dirty="0">
                <a:solidFill>
                  <a:schemeClr val="tx1"/>
                </a:solidFill>
                <a:latin typeface="微软雅黑" panose="020B0503020204020204" pitchFamily="34" charset="-122"/>
                <a:ea typeface="微软雅黑" panose="020B0503020204020204" pitchFamily="34" charset="-122"/>
              </a:rPr>
              <a:t>(1910</a:t>
            </a:r>
            <a:r>
              <a:rPr lang="zh-CN" altLang="en-US" sz="1400" dirty="0">
                <a:solidFill>
                  <a:schemeClr val="tx1"/>
                </a:solidFill>
                <a:latin typeface="微软雅黑" panose="020B0503020204020204" pitchFamily="34" charset="-122"/>
                <a:ea typeface="微软雅黑" panose="020B0503020204020204" pitchFamily="34" charset="-122"/>
              </a:rPr>
              <a:t>年）</a:t>
            </a:r>
            <a:endParaRPr lang="en-US" altLang="zh-CN" sz="1400" dirty="0">
              <a:solidFill>
                <a:schemeClr val="tx1"/>
              </a:solidFill>
              <a:latin typeface="微软雅黑" panose="020B0503020204020204" pitchFamily="34" charset="-122"/>
              <a:ea typeface="微软雅黑" panose="020B0503020204020204" pitchFamily="34" charset="-122"/>
            </a:endParaRPr>
          </a:p>
        </p:txBody>
      </p:sp>
      <p:sp>
        <p:nvSpPr>
          <p:cNvPr id="17" name="椭圆 16">
            <a:extLst>
              <a:ext uri="{FF2B5EF4-FFF2-40B4-BE49-F238E27FC236}">
                <a16:creationId xmlns="" xmlns:a16="http://schemas.microsoft.com/office/drawing/2014/main" id="{1905EBDC-F94A-45B4-A96F-C14EE68FAFF6}"/>
              </a:ext>
            </a:extLst>
          </p:cNvPr>
          <p:cNvSpPr/>
          <p:nvPr/>
        </p:nvSpPr>
        <p:spPr>
          <a:xfrm>
            <a:off x="3282368" y="4530785"/>
            <a:ext cx="180000" cy="180000"/>
          </a:xfrm>
          <a:prstGeom prst="ellipse">
            <a:avLst/>
          </a:prstGeom>
          <a:solidFill>
            <a:schemeClr val="accent4"/>
          </a:solidFill>
          <a:ln w="31750">
            <a:solidFill>
              <a:schemeClr val="accent1"/>
            </a:solidFill>
          </a:ln>
          <a:effectLst>
            <a:innerShdw blurRad="38100" dist="38100" dir="13500000">
              <a:prstClr val="black">
                <a:alpha val="6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18" name="椭圆 17">
            <a:extLst>
              <a:ext uri="{FF2B5EF4-FFF2-40B4-BE49-F238E27FC236}">
                <a16:creationId xmlns="" xmlns:a16="http://schemas.microsoft.com/office/drawing/2014/main" id="{1E7A9C66-90B9-47EA-8AA2-F6040509A300}"/>
              </a:ext>
            </a:extLst>
          </p:cNvPr>
          <p:cNvSpPr/>
          <p:nvPr/>
        </p:nvSpPr>
        <p:spPr>
          <a:xfrm>
            <a:off x="5354584" y="4517193"/>
            <a:ext cx="180000" cy="180000"/>
          </a:xfrm>
          <a:prstGeom prst="ellipse">
            <a:avLst/>
          </a:prstGeom>
          <a:solidFill>
            <a:schemeClr val="accent4"/>
          </a:solidFill>
          <a:ln w="31750">
            <a:solidFill>
              <a:schemeClr val="accent1"/>
            </a:solidFill>
          </a:ln>
          <a:effectLst>
            <a:innerShdw blurRad="38100" dist="38100" dir="13500000">
              <a:prstClr val="black">
                <a:alpha val="6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19" name="椭圆 18">
            <a:extLst>
              <a:ext uri="{FF2B5EF4-FFF2-40B4-BE49-F238E27FC236}">
                <a16:creationId xmlns="" xmlns:a16="http://schemas.microsoft.com/office/drawing/2014/main" id="{C8EDF130-C859-4630-943C-0C9A74831137}"/>
              </a:ext>
            </a:extLst>
          </p:cNvPr>
          <p:cNvSpPr/>
          <p:nvPr/>
        </p:nvSpPr>
        <p:spPr>
          <a:xfrm>
            <a:off x="7417819" y="4530785"/>
            <a:ext cx="180000" cy="180000"/>
          </a:xfrm>
          <a:prstGeom prst="ellipse">
            <a:avLst/>
          </a:prstGeom>
          <a:solidFill>
            <a:schemeClr val="accent4"/>
          </a:solidFill>
          <a:ln w="31750">
            <a:solidFill>
              <a:schemeClr val="accent1"/>
            </a:solidFill>
          </a:ln>
          <a:effectLst>
            <a:innerShdw blurRad="38100" dist="38100" dir="13500000">
              <a:prstClr val="black">
                <a:alpha val="6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20" name="矩形 19">
            <a:extLst>
              <a:ext uri="{FF2B5EF4-FFF2-40B4-BE49-F238E27FC236}">
                <a16:creationId xmlns="" xmlns:a16="http://schemas.microsoft.com/office/drawing/2014/main" id="{9F0F2361-928E-440D-9F14-086817380D9C}"/>
              </a:ext>
            </a:extLst>
          </p:cNvPr>
          <p:cNvSpPr/>
          <p:nvPr/>
        </p:nvSpPr>
        <p:spPr>
          <a:xfrm>
            <a:off x="2962640" y="4805143"/>
            <a:ext cx="819455" cy="400110"/>
          </a:xfrm>
          <a:prstGeom prst="rect">
            <a:avLst/>
          </a:prstGeom>
        </p:spPr>
        <p:txBody>
          <a:bodyPr wrap="none">
            <a:spAutoFit/>
          </a:bodyPr>
          <a:lstStyle/>
          <a:p>
            <a:r>
              <a:rPr lang="en-US" altLang="zh-CN" sz="2000" b="1" dirty="0">
                <a:latin typeface="微软雅黑" panose="020B0503020204020204" pitchFamily="34" charset="-122"/>
                <a:ea typeface="微软雅黑" panose="020B0503020204020204" pitchFamily="34" charset="-122"/>
              </a:rPr>
              <a:t>1896</a:t>
            </a:r>
            <a:endParaRPr lang="zh-CN" altLang="en-US" sz="2000" b="1" dirty="0"/>
          </a:p>
        </p:txBody>
      </p:sp>
      <p:sp>
        <p:nvSpPr>
          <p:cNvPr id="21" name="矩形 20">
            <a:extLst>
              <a:ext uri="{FF2B5EF4-FFF2-40B4-BE49-F238E27FC236}">
                <a16:creationId xmlns="" xmlns:a16="http://schemas.microsoft.com/office/drawing/2014/main" id="{666F496E-9974-4172-B9B7-A3EDE34C62A3}"/>
              </a:ext>
            </a:extLst>
          </p:cNvPr>
          <p:cNvSpPr/>
          <p:nvPr/>
        </p:nvSpPr>
        <p:spPr>
          <a:xfrm>
            <a:off x="5043811" y="4803142"/>
            <a:ext cx="819455" cy="400110"/>
          </a:xfrm>
          <a:prstGeom prst="rect">
            <a:avLst/>
          </a:prstGeom>
        </p:spPr>
        <p:txBody>
          <a:bodyPr wrap="none">
            <a:spAutoFit/>
          </a:bodyPr>
          <a:lstStyle/>
          <a:p>
            <a:pPr algn="ctr"/>
            <a:r>
              <a:rPr lang="en-US" altLang="zh-CN" sz="2000" b="1" dirty="0">
                <a:latin typeface="微软雅黑" panose="020B0503020204020204" pitchFamily="34" charset="-122"/>
                <a:ea typeface="微软雅黑" panose="020B0503020204020204" pitchFamily="34" charset="-122"/>
              </a:rPr>
              <a:t>1994</a:t>
            </a:r>
            <a:endParaRPr lang="zh-CN" altLang="en-US" sz="2000" b="1" dirty="0"/>
          </a:p>
        </p:txBody>
      </p:sp>
      <p:sp>
        <p:nvSpPr>
          <p:cNvPr id="22" name="矩形 21">
            <a:extLst>
              <a:ext uri="{FF2B5EF4-FFF2-40B4-BE49-F238E27FC236}">
                <a16:creationId xmlns="" xmlns:a16="http://schemas.microsoft.com/office/drawing/2014/main" id="{9347D018-B8F0-45FA-B60D-991D52D5FB77}"/>
              </a:ext>
            </a:extLst>
          </p:cNvPr>
          <p:cNvSpPr/>
          <p:nvPr/>
        </p:nvSpPr>
        <p:spPr>
          <a:xfrm>
            <a:off x="7098091" y="4738724"/>
            <a:ext cx="819455" cy="400110"/>
          </a:xfrm>
          <a:prstGeom prst="rect">
            <a:avLst/>
          </a:prstGeom>
        </p:spPr>
        <p:txBody>
          <a:bodyPr wrap="none">
            <a:spAutoFit/>
          </a:bodyPr>
          <a:lstStyle/>
          <a:p>
            <a:pPr algn="ctr"/>
            <a:r>
              <a:rPr lang="en-US" altLang="zh-CN" sz="2000" b="1" dirty="0">
                <a:latin typeface="微软雅黑" panose="020B0503020204020204" pitchFamily="34" charset="-122"/>
                <a:ea typeface="微软雅黑" panose="020B0503020204020204" pitchFamily="34" charset="-122"/>
              </a:rPr>
              <a:t>2000</a:t>
            </a:r>
            <a:endParaRPr lang="zh-CN" altLang="en-US" sz="2000" b="1" dirty="0"/>
          </a:p>
        </p:txBody>
      </p:sp>
      <p:sp>
        <p:nvSpPr>
          <p:cNvPr id="23" name="矩形 22">
            <a:extLst>
              <a:ext uri="{FF2B5EF4-FFF2-40B4-BE49-F238E27FC236}">
                <a16:creationId xmlns="" xmlns:a16="http://schemas.microsoft.com/office/drawing/2014/main" id="{4150A33D-314B-4829-9FDE-BB68DF77B920}"/>
              </a:ext>
            </a:extLst>
          </p:cNvPr>
          <p:cNvSpPr/>
          <p:nvPr/>
        </p:nvSpPr>
        <p:spPr>
          <a:xfrm>
            <a:off x="3146738" y="1293907"/>
            <a:ext cx="5898523" cy="523220"/>
          </a:xfrm>
          <a:prstGeom prst="rect">
            <a:avLst/>
          </a:prstGeom>
        </p:spPr>
        <p:txBody>
          <a:bodyPr wrap="square">
            <a:spAutoFit/>
          </a:bodyPr>
          <a:lstStyle/>
          <a:p>
            <a:pPr algn="ctr"/>
            <a:r>
              <a:rPr lang="zh-CN" altLang="en-US" sz="2800" b="1" dirty="0">
                <a:solidFill>
                  <a:schemeClr val="tx1">
                    <a:lumMod val="85000"/>
                    <a:lumOff val="15000"/>
                  </a:schemeClr>
                </a:solidFill>
                <a:latin typeface="+mj-ea"/>
                <a:ea typeface="+mj-ea"/>
              </a:rPr>
              <a:t>在这里输入标题</a:t>
            </a:r>
          </a:p>
        </p:txBody>
      </p:sp>
      <p:sp>
        <p:nvSpPr>
          <p:cNvPr id="24" name="矩形 23">
            <a:extLst>
              <a:ext uri="{FF2B5EF4-FFF2-40B4-BE49-F238E27FC236}">
                <a16:creationId xmlns="" xmlns:a16="http://schemas.microsoft.com/office/drawing/2014/main" id="{84A39E9D-5721-4D5F-B776-4F56B49A22F7}"/>
              </a:ext>
            </a:extLst>
          </p:cNvPr>
          <p:cNvSpPr/>
          <p:nvPr/>
        </p:nvSpPr>
        <p:spPr>
          <a:xfrm>
            <a:off x="2288401" y="1882061"/>
            <a:ext cx="7615198" cy="680507"/>
          </a:xfrm>
          <a:prstGeom prst="rect">
            <a:avLst/>
          </a:prstGeom>
        </p:spPr>
        <p:txBody>
          <a:bodyPr wrap="square">
            <a:spAutoFit/>
          </a:bodyPr>
          <a:lstStyle/>
          <a:p>
            <a:pPr algn="ctr">
              <a:lnSpc>
                <a:spcPct val="110000"/>
              </a:lnSpc>
            </a:pPr>
            <a:r>
              <a:rPr lang="zh-CN" altLang="en-US" spc="130" dirty="0">
                <a:solidFill>
                  <a:prstClr val="black"/>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a:t>
            </a:r>
          </a:p>
        </p:txBody>
      </p:sp>
      <p:sp>
        <p:nvSpPr>
          <p:cNvPr id="26" name="矩形 1049460">
            <a:extLst>
              <a:ext uri="{FF2B5EF4-FFF2-40B4-BE49-F238E27FC236}">
                <a16:creationId xmlns="" xmlns:a16="http://schemas.microsoft.com/office/drawing/2014/main" id="{E12162F7-F413-4193-BF80-88A575F3CB54}"/>
              </a:ext>
            </a:extLst>
          </p:cNvPr>
          <p:cNvSpPr>
            <a:spLocks noChangeArrowheads="1"/>
          </p:cNvSpPr>
          <p:nvPr/>
        </p:nvSpPr>
        <p:spPr bwMode="auto">
          <a:xfrm>
            <a:off x="9646289" y="5343599"/>
            <a:ext cx="1863918" cy="3077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lnSpc>
                <a:spcPct val="90000"/>
              </a:lnSpc>
              <a:spcBef>
                <a:spcPts val="1000"/>
              </a:spcBef>
              <a:buSzPct val="100000"/>
              <a:buFont typeface="Arial" panose="020B0604020202020204" pitchFamily="34" charset="0"/>
              <a:buChar char="•"/>
              <a:defRPr sz="2800">
                <a:solidFill>
                  <a:srgbClr val="000000"/>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SzPct val="100000"/>
              <a:buFont typeface="Arial" panose="020B0604020202020204" pitchFamily="34" charset="0"/>
              <a:buChar char="•"/>
              <a:defRPr sz="2400">
                <a:solidFill>
                  <a:srgbClr val="000000"/>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SzPct val="100000"/>
              <a:buFont typeface="Arial" panose="020B0604020202020204" pitchFamily="34" charset="0"/>
              <a:buChar char="•"/>
              <a:defRPr sz="2000">
                <a:solidFill>
                  <a:srgbClr val="000000"/>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SzPct val="100000"/>
              <a:buFont typeface="Arial" panose="020B0604020202020204" pitchFamily="34" charset="0"/>
              <a:buChar char="•"/>
              <a:defRPr>
                <a:solidFill>
                  <a:srgbClr val="000000"/>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20000"/>
              </a:spcBef>
              <a:buSzPct val="75000"/>
              <a:buFont typeface="Arial" panose="020B0604020202020204" pitchFamily="34" charset="0"/>
              <a:buNone/>
            </a:pPr>
            <a:r>
              <a:rPr lang="zh-CN" altLang="en-US" sz="1400" dirty="0">
                <a:solidFill>
                  <a:schemeClr val="tx1"/>
                </a:solidFill>
                <a:latin typeface="微软雅黑" panose="020B0503020204020204" pitchFamily="34" charset="-122"/>
                <a:ea typeface="微软雅黑" panose="020B0503020204020204" pitchFamily="34" charset="-122"/>
              </a:rPr>
              <a:t>四川大学</a:t>
            </a:r>
            <a:endParaRPr lang="en-US" altLang="zh-CN" sz="1400" dirty="0">
              <a:solidFill>
                <a:schemeClr val="tx1"/>
              </a:solidFill>
              <a:latin typeface="微软雅黑" panose="020B0503020204020204" pitchFamily="34" charset="-122"/>
              <a:ea typeface="微软雅黑" panose="020B0503020204020204" pitchFamily="34" charset="-122"/>
            </a:endParaRPr>
          </a:p>
        </p:txBody>
      </p:sp>
      <p:cxnSp>
        <p:nvCxnSpPr>
          <p:cNvPr id="45" name="直接连接符 44">
            <a:extLst>
              <a:ext uri="{FF2B5EF4-FFF2-40B4-BE49-F238E27FC236}">
                <a16:creationId xmlns="" xmlns:a16="http://schemas.microsoft.com/office/drawing/2014/main" id="{0C3C4C6F-6FE0-44A0-BE77-ED73AD077143}"/>
              </a:ext>
            </a:extLst>
          </p:cNvPr>
          <p:cNvCxnSpPr/>
          <p:nvPr/>
        </p:nvCxnSpPr>
        <p:spPr>
          <a:xfrm>
            <a:off x="5878286" y="1249465"/>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875564873"/>
      </p:ext>
    </p:extLst>
  </p:cSld>
  <p:clrMapOvr>
    <a:masterClrMapping/>
  </p:clrMapOvr>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24195130-5545-4B30-9A8A-9DD10FB53FFB}"/>
              </a:ext>
            </a:extLst>
          </p:cNvPr>
          <p:cNvSpPr>
            <a:spLocks noGrp="1"/>
          </p:cNvSpPr>
          <p:nvPr>
            <p:ph type="body" sz="quarter" idx="10"/>
          </p:nvPr>
        </p:nvSpPr>
        <p:spPr/>
        <p:txBody>
          <a:bodyPr/>
          <a:lstStyle/>
          <a:p>
            <a:r>
              <a:rPr lang="zh-CN" altLang="en-US" dirty="0"/>
              <a:t>请输入你的标题</a:t>
            </a:r>
          </a:p>
        </p:txBody>
      </p:sp>
      <p:sp>
        <p:nvSpPr>
          <p:cNvPr id="6" name="文本框 5">
            <a:extLst>
              <a:ext uri="{FF2B5EF4-FFF2-40B4-BE49-F238E27FC236}">
                <a16:creationId xmlns="" xmlns:a16="http://schemas.microsoft.com/office/drawing/2014/main" id="{A752AE57-1631-4904-B3C5-668417563B62}"/>
              </a:ext>
            </a:extLst>
          </p:cNvPr>
          <p:cNvSpPr txBox="1"/>
          <p:nvPr/>
        </p:nvSpPr>
        <p:spPr>
          <a:xfrm>
            <a:off x="10087095" y="3221847"/>
            <a:ext cx="1604445" cy="830997"/>
          </a:xfrm>
          <a:prstGeom prst="rect">
            <a:avLst/>
          </a:prstGeom>
          <a:noFill/>
        </p:spPr>
        <p:txBody>
          <a:bodyPr wrap="square" rtlCol="0">
            <a:spAutoFit/>
          </a:bodyPr>
          <a:lstStyle/>
          <a:p>
            <a:pPr algn="ctr"/>
            <a:r>
              <a:rPr lang="zh-CN" altLang="en-US" sz="2400" b="1" dirty="0">
                <a:gradFill>
                  <a:gsLst>
                    <a:gs pos="0">
                      <a:schemeClr val="accent1"/>
                    </a:gs>
                    <a:gs pos="100000">
                      <a:schemeClr val="accent2"/>
                    </a:gs>
                  </a:gsLst>
                  <a:lin ang="5400000" scaled="0"/>
                </a:gradFill>
                <a:latin typeface="+mj-ea"/>
                <a:ea typeface="+mj-ea"/>
              </a:rPr>
              <a:t>输入内容</a:t>
            </a:r>
            <a:endParaRPr lang="en-US" altLang="zh-CN" sz="2400" b="1" dirty="0">
              <a:gradFill>
                <a:gsLst>
                  <a:gs pos="0">
                    <a:schemeClr val="accent1"/>
                  </a:gs>
                  <a:gs pos="100000">
                    <a:schemeClr val="accent2"/>
                  </a:gs>
                </a:gsLst>
                <a:lin ang="5400000" scaled="0"/>
              </a:gradFill>
              <a:latin typeface="+mj-ea"/>
              <a:ea typeface="+mj-ea"/>
            </a:endParaRPr>
          </a:p>
          <a:p>
            <a:pPr algn="ctr"/>
            <a:r>
              <a:rPr lang="zh-CN" altLang="en-US" sz="2400" b="1" dirty="0">
                <a:gradFill>
                  <a:gsLst>
                    <a:gs pos="0">
                      <a:schemeClr val="accent1"/>
                    </a:gs>
                    <a:gs pos="100000">
                      <a:schemeClr val="accent2"/>
                    </a:gs>
                  </a:gsLst>
                  <a:lin ang="5400000" scaled="0"/>
                </a:gradFill>
                <a:latin typeface="+mj-ea"/>
                <a:ea typeface="+mj-ea"/>
              </a:rPr>
              <a:t>输入内容</a:t>
            </a:r>
          </a:p>
        </p:txBody>
      </p:sp>
      <p:sp>
        <p:nvSpPr>
          <p:cNvPr id="8" name="菱形 7">
            <a:extLst>
              <a:ext uri="{FF2B5EF4-FFF2-40B4-BE49-F238E27FC236}">
                <a16:creationId xmlns="" xmlns:a16="http://schemas.microsoft.com/office/drawing/2014/main" id="{35FFF4C8-A968-457F-8189-B6EE921F0600}"/>
              </a:ext>
            </a:extLst>
          </p:cNvPr>
          <p:cNvSpPr/>
          <p:nvPr/>
        </p:nvSpPr>
        <p:spPr>
          <a:xfrm>
            <a:off x="3218369" y="2458334"/>
            <a:ext cx="2311851" cy="436950"/>
          </a:xfrm>
          <a:prstGeom prst="diamond">
            <a:avLst/>
          </a:prstGeom>
          <a:ln w="6350">
            <a:gradFill>
              <a:gsLst>
                <a:gs pos="0">
                  <a:schemeClr val="accent2">
                    <a:alpha val="0"/>
                  </a:schemeClr>
                </a:gs>
                <a:gs pos="100000">
                  <a:schemeClr val="accent1">
                    <a:alpha val="7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9" name="菱形 8">
            <a:extLst>
              <a:ext uri="{FF2B5EF4-FFF2-40B4-BE49-F238E27FC236}">
                <a16:creationId xmlns="" xmlns:a16="http://schemas.microsoft.com/office/drawing/2014/main" id="{E47A5E8E-B2BF-4002-9115-D759F4570F33}"/>
              </a:ext>
            </a:extLst>
          </p:cNvPr>
          <p:cNvSpPr/>
          <p:nvPr/>
        </p:nvSpPr>
        <p:spPr>
          <a:xfrm>
            <a:off x="3493780" y="2674835"/>
            <a:ext cx="1769676" cy="334476"/>
          </a:xfrm>
          <a:prstGeom prst="diamond">
            <a:avLst/>
          </a:prstGeom>
          <a:ln w="6350">
            <a:gradFill>
              <a:gsLst>
                <a:gs pos="0">
                  <a:schemeClr val="accent2">
                    <a:alpha val="0"/>
                  </a:schemeClr>
                </a:gs>
                <a:gs pos="100000">
                  <a:schemeClr val="accent1">
                    <a:alpha val="5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0" name="菱形 9">
            <a:extLst>
              <a:ext uri="{FF2B5EF4-FFF2-40B4-BE49-F238E27FC236}">
                <a16:creationId xmlns="" xmlns:a16="http://schemas.microsoft.com/office/drawing/2014/main" id="{8F65494F-BCA8-40AC-A9BC-D5F95CC28F13}"/>
              </a:ext>
            </a:extLst>
          </p:cNvPr>
          <p:cNvSpPr/>
          <p:nvPr/>
        </p:nvSpPr>
        <p:spPr>
          <a:xfrm>
            <a:off x="3795117" y="2918827"/>
            <a:ext cx="1167002" cy="220568"/>
          </a:xfrm>
          <a:prstGeom prst="diamond">
            <a:avLst/>
          </a:prstGeom>
          <a:ln w="6350">
            <a:gradFill>
              <a:gsLst>
                <a:gs pos="0">
                  <a:schemeClr val="accent2">
                    <a:alpha val="0"/>
                  </a:schemeClr>
                </a:gs>
                <a:gs pos="100000">
                  <a:schemeClr val="accent1">
                    <a:alpha val="3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1" name="菱形 10">
            <a:extLst>
              <a:ext uri="{FF2B5EF4-FFF2-40B4-BE49-F238E27FC236}">
                <a16:creationId xmlns="" xmlns:a16="http://schemas.microsoft.com/office/drawing/2014/main" id="{24962606-7D1F-43B1-9E73-DD7FE59387A1}"/>
              </a:ext>
            </a:extLst>
          </p:cNvPr>
          <p:cNvSpPr/>
          <p:nvPr/>
        </p:nvSpPr>
        <p:spPr>
          <a:xfrm>
            <a:off x="3218369" y="4411054"/>
            <a:ext cx="2311851" cy="436950"/>
          </a:xfrm>
          <a:prstGeom prst="diamond">
            <a:avLst/>
          </a:prstGeom>
          <a:ln w="6350">
            <a:gradFill>
              <a:gsLst>
                <a:gs pos="0">
                  <a:schemeClr val="accent2">
                    <a:alpha val="0"/>
                  </a:schemeClr>
                </a:gs>
                <a:gs pos="100000">
                  <a:schemeClr val="accent1">
                    <a:alpha val="7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2" name="菱形 11">
            <a:extLst>
              <a:ext uri="{FF2B5EF4-FFF2-40B4-BE49-F238E27FC236}">
                <a16:creationId xmlns="" xmlns:a16="http://schemas.microsoft.com/office/drawing/2014/main" id="{B9725E82-DD5D-4B62-BD32-B21F8EDC6FE4}"/>
              </a:ext>
            </a:extLst>
          </p:cNvPr>
          <p:cNvSpPr/>
          <p:nvPr/>
        </p:nvSpPr>
        <p:spPr>
          <a:xfrm>
            <a:off x="3493780" y="4627555"/>
            <a:ext cx="1769676" cy="334476"/>
          </a:xfrm>
          <a:prstGeom prst="diamond">
            <a:avLst/>
          </a:prstGeom>
          <a:ln w="6350">
            <a:gradFill>
              <a:gsLst>
                <a:gs pos="0">
                  <a:schemeClr val="accent2">
                    <a:alpha val="0"/>
                  </a:schemeClr>
                </a:gs>
                <a:gs pos="100000">
                  <a:schemeClr val="accent1">
                    <a:alpha val="5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3" name="菱形 12">
            <a:extLst>
              <a:ext uri="{FF2B5EF4-FFF2-40B4-BE49-F238E27FC236}">
                <a16:creationId xmlns="" xmlns:a16="http://schemas.microsoft.com/office/drawing/2014/main" id="{A20746D5-3BE3-463B-BAD1-6E4046951DBF}"/>
              </a:ext>
            </a:extLst>
          </p:cNvPr>
          <p:cNvSpPr/>
          <p:nvPr/>
        </p:nvSpPr>
        <p:spPr>
          <a:xfrm>
            <a:off x="3795117" y="4871547"/>
            <a:ext cx="1167002" cy="220568"/>
          </a:xfrm>
          <a:prstGeom prst="diamond">
            <a:avLst/>
          </a:prstGeom>
          <a:ln w="6350">
            <a:gradFill>
              <a:gsLst>
                <a:gs pos="0">
                  <a:schemeClr val="accent2">
                    <a:alpha val="0"/>
                  </a:schemeClr>
                </a:gs>
                <a:gs pos="100000">
                  <a:schemeClr val="accent1">
                    <a:alpha val="3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4" name="文本框 13">
            <a:extLst>
              <a:ext uri="{FF2B5EF4-FFF2-40B4-BE49-F238E27FC236}">
                <a16:creationId xmlns="" xmlns:a16="http://schemas.microsoft.com/office/drawing/2014/main" id="{C05ED9B3-C048-4C6B-865B-3FA2BABF4F6B}"/>
              </a:ext>
            </a:extLst>
          </p:cNvPr>
          <p:cNvSpPr txBox="1"/>
          <p:nvPr/>
        </p:nvSpPr>
        <p:spPr>
          <a:xfrm>
            <a:off x="3550403" y="2263733"/>
            <a:ext cx="1652155" cy="400110"/>
          </a:xfrm>
          <a:prstGeom prst="rect">
            <a:avLst/>
          </a:prstGeom>
          <a:noFill/>
        </p:spPr>
        <p:txBody>
          <a:bodyPr wrap="square" rtlCol="0">
            <a:spAutoFit/>
          </a:bodyPr>
          <a:lstStyle/>
          <a:p>
            <a:pPr algn="ctr"/>
            <a:r>
              <a:rPr lang="zh-CN" altLang="en-US" sz="2000" b="1" dirty="0">
                <a:solidFill>
                  <a:schemeClr val="tx1">
                    <a:lumMod val="85000"/>
                    <a:lumOff val="15000"/>
                  </a:schemeClr>
                </a:solidFill>
              </a:rPr>
              <a:t>输入内容</a:t>
            </a:r>
          </a:p>
        </p:txBody>
      </p:sp>
      <p:sp>
        <p:nvSpPr>
          <p:cNvPr id="15" name="文本框 14">
            <a:extLst>
              <a:ext uri="{FF2B5EF4-FFF2-40B4-BE49-F238E27FC236}">
                <a16:creationId xmlns="" xmlns:a16="http://schemas.microsoft.com/office/drawing/2014/main" id="{5866BFF5-856B-47E6-A79A-C1C2104E8B2F}"/>
              </a:ext>
            </a:extLst>
          </p:cNvPr>
          <p:cNvSpPr txBox="1"/>
          <p:nvPr/>
        </p:nvSpPr>
        <p:spPr>
          <a:xfrm>
            <a:off x="3384385" y="4199228"/>
            <a:ext cx="1979817" cy="400110"/>
          </a:xfrm>
          <a:prstGeom prst="rect">
            <a:avLst/>
          </a:prstGeom>
          <a:noFill/>
        </p:spPr>
        <p:txBody>
          <a:bodyPr wrap="square" rtlCol="0">
            <a:spAutoFit/>
          </a:bodyPr>
          <a:lstStyle/>
          <a:p>
            <a:pPr algn="ctr"/>
            <a:r>
              <a:rPr lang="zh-CN" altLang="en-US" sz="2000" b="1" dirty="0">
                <a:solidFill>
                  <a:schemeClr val="tx1">
                    <a:lumMod val="85000"/>
                    <a:lumOff val="15000"/>
                  </a:schemeClr>
                </a:solidFill>
              </a:rPr>
              <a:t>输入内容</a:t>
            </a:r>
          </a:p>
        </p:txBody>
      </p:sp>
      <p:cxnSp>
        <p:nvCxnSpPr>
          <p:cNvPr id="19" name="直接箭头连接符 18">
            <a:extLst>
              <a:ext uri="{FF2B5EF4-FFF2-40B4-BE49-F238E27FC236}">
                <a16:creationId xmlns="" xmlns:a16="http://schemas.microsoft.com/office/drawing/2014/main" id="{57630FE8-125E-477C-BD46-F2EBEFAD60DD}"/>
              </a:ext>
            </a:extLst>
          </p:cNvPr>
          <p:cNvCxnSpPr/>
          <p:nvPr/>
        </p:nvCxnSpPr>
        <p:spPr>
          <a:xfrm flipV="1">
            <a:off x="2257063" y="2972488"/>
            <a:ext cx="825985" cy="456512"/>
          </a:xfrm>
          <a:prstGeom prst="straightConnector1">
            <a:avLst/>
          </a:prstGeom>
          <a:ln>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0" name="直接箭头连接符 19">
            <a:extLst>
              <a:ext uri="{FF2B5EF4-FFF2-40B4-BE49-F238E27FC236}">
                <a16:creationId xmlns="" xmlns:a16="http://schemas.microsoft.com/office/drawing/2014/main" id="{453E7D41-4849-4014-A122-7C47022851DA}"/>
              </a:ext>
            </a:extLst>
          </p:cNvPr>
          <p:cNvCxnSpPr>
            <a:cxnSpLocks/>
          </p:cNvCxnSpPr>
          <p:nvPr/>
        </p:nvCxnSpPr>
        <p:spPr>
          <a:xfrm>
            <a:off x="2257063" y="3877371"/>
            <a:ext cx="825985" cy="456512"/>
          </a:xfrm>
          <a:prstGeom prst="straightConnector1">
            <a:avLst/>
          </a:prstGeom>
          <a:ln>
            <a:prstDash val="dash"/>
            <a:tailEnd type="triangle"/>
          </a:ln>
        </p:spPr>
        <p:style>
          <a:lnRef idx="1">
            <a:schemeClr val="accent1"/>
          </a:lnRef>
          <a:fillRef idx="0">
            <a:schemeClr val="accent1"/>
          </a:fillRef>
          <a:effectRef idx="0">
            <a:schemeClr val="accent1"/>
          </a:effectRef>
          <a:fontRef idx="minor">
            <a:schemeClr val="tx1"/>
          </a:fontRef>
        </p:style>
      </p:cxnSp>
      <p:cxnSp>
        <p:nvCxnSpPr>
          <p:cNvPr id="21" name="直接箭头连接符 20">
            <a:extLst>
              <a:ext uri="{FF2B5EF4-FFF2-40B4-BE49-F238E27FC236}">
                <a16:creationId xmlns="" xmlns:a16="http://schemas.microsoft.com/office/drawing/2014/main" id="{127E0A93-62C3-4BED-93A7-C7BAF5B8B129}"/>
              </a:ext>
            </a:extLst>
          </p:cNvPr>
          <p:cNvCxnSpPr>
            <a:cxnSpLocks/>
          </p:cNvCxnSpPr>
          <p:nvPr/>
        </p:nvCxnSpPr>
        <p:spPr>
          <a:xfrm>
            <a:off x="5619330" y="2674835"/>
            <a:ext cx="885643" cy="0"/>
          </a:xfrm>
          <a:prstGeom prst="straightConnector1">
            <a:avLst/>
          </a:prstGeom>
          <a:ln>
            <a:prstDash val="dash"/>
            <a:tailEnd type="triangle"/>
          </a:ln>
        </p:spPr>
        <p:style>
          <a:lnRef idx="1">
            <a:schemeClr val="accent1"/>
          </a:lnRef>
          <a:fillRef idx="0">
            <a:schemeClr val="accent1"/>
          </a:fillRef>
          <a:effectRef idx="0">
            <a:schemeClr val="accent1"/>
          </a:effectRef>
          <a:fontRef idx="minor">
            <a:schemeClr val="tx1"/>
          </a:fontRef>
        </p:style>
      </p:cxnSp>
      <p:sp>
        <p:nvSpPr>
          <p:cNvPr id="22" name="文本框 21">
            <a:extLst>
              <a:ext uri="{FF2B5EF4-FFF2-40B4-BE49-F238E27FC236}">
                <a16:creationId xmlns="" xmlns:a16="http://schemas.microsoft.com/office/drawing/2014/main" id="{9DFB024A-410B-4D66-A51F-B1BABDE75C39}"/>
              </a:ext>
            </a:extLst>
          </p:cNvPr>
          <p:cNvSpPr txBox="1"/>
          <p:nvPr/>
        </p:nvSpPr>
        <p:spPr>
          <a:xfrm>
            <a:off x="5090160" y="2234241"/>
            <a:ext cx="2011680" cy="369332"/>
          </a:xfrm>
          <a:prstGeom prst="rect">
            <a:avLst/>
          </a:prstGeom>
          <a:noFill/>
        </p:spPr>
        <p:txBody>
          <a:bodyPr wrap="square" rtlCol="0">
            <a:spAutoFit/>
          </a:bodyPr>
          <a:lstStyle/>
          <a:p>
            <a:pPr algn="ctr"/>
            <a:r>
              <a:rPr lang="zh-CN" altLang="en-US" dirty="0"/>
              <a:t>关键词</a:t>
            </a:r>
          </a:p>
        </p:txBody>
      </p:sp>
      <p:sp>
        <p:nvSpPr>
          <p:cNvPr id="25" name="菱形 24">
            <a:extLst>
              <a:ext uri="{FF2B5EF4-FFF2-40B4-BE49-F238E27FC236}">
                <a16:creationId xmlns="" xmlns:a16="http://schemas.microsoft.com/office/drawing/2014/main" id="{8EDAABAC-443B-4B49-B05F-DCD1B0333F49}"/>
              </a:ext>
            </a:extLst>
          </p:cNvPr>
          <p:cNvSpPr/>
          <p:nvPr/>
        </p:nvSpPr>
        <p:spPr>
          <a:xfrm>
            <a:off x="6550023" y="2452880"/>
            <a:ext cx="2311851" cy="436950"/>
          </a:xfrm>
          <a:prstGeom prst="diamond">
            <a:avLst/>
          </a:prstGeom>
          <a:ln w="6350">
            <a:gradFill>
              <a:gsLst>
                <a:gs pos="0">
                  <a:schemeClr val="accent2">
                    <a:alpha val="0"/>
                  </a:schemeClr>
                </a:gs>
                <a:gs pos="100000">
                  <a:schemeClr val="accent1">
                    <a:alpha val="7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6" name="菱形 25">
            <a:extLst>
              <a:ext uri="{FF2B5EF4-FFF2-40B4-BE49-F238E27FC236}">
                <a16:creationId xmlns="" xmlns:a16="http://schemas.microsoft.com/office/drawing/2014/main" id="{A2AA17BE-594F-4922-8840-00E34226CAD0}"/>
              </a:ext>
            </a:extLst>
          </p:cNvPr>
          <p:cNvSpPr/>
          <p:nvPr/>
        </p:nvSpPr>
        <p:spPr>
          <a:xfrm>
            <a:off x="6825434" y="2669381"/>
            <a:ext cx="1769676" cy="334476"/>
          </a:xfrm>
          <a:prstGeom prst="diamond">
            <a:avLst/>
          </a:prstGeom>
          <a:ln w="6350">
            <a:gradFill>
              <a:gsLst>
                <a:gs pos="0">
                  <a:schemeClr val="accent2">
                    <a:alpha val="0"/>
                  </a:schemeClr>
                </a:gs>
                <a:gs pos="100000">
                  <a:schemeClr val="accent1">
                    <a:alpha val="5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7" name="菱形 26">
            <a:extLst>
              <a:ext uri="{FF2B5EF4-FFF2-40B4-BE49-F238E27FC236}">
                <a16:creationId xmlns="" xmlns:a16="http://schemas.microsoft.com/office/drawing/2014/main" id="{71875759-0CD1-4FFF-AD72-C3E2F10C2207}"/>
              </a:ext>
            </a:extLst>
          </p:cNvPr>
          <p:cNvSpPr/>
          <p:nvPr/>
        </p:nvSpPr>
        <p:spPr>
          <a:xfrm>
            <a:off x="7126771" y="2913373"/>
            <a:ext cx="1167002" cy="220568"/>
          </a:xfrm>
          <a:prstGeom prst="diamond">
            <a:avLst/>
          </a:prstGeom>
          <a:ln w="6350">
            <a:gradFill>
              <a:gsLst>
                <a:gs pos="0">
                  <a:schemeClr val="accent2">
                    <a:alpha val="0"/>
                  </a:schemeClr>
                </a:gs>
                <a:gs pos="100000">
                  <a:schemeClr val="accent1">
                    <a:alpha val="3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8" name="菱形 27">
            <a:extLst>
              <a:ext uri="{FF2B5EF4-FFF2-40B4-BE49-F238E27FC236}">
                <a16:creationId xmlns="" xmlns:a16="http://schemas.microsoft.com/office/drawing/2014/main" id="{8718DD40-BF37-44B7-AD50-3CD937714DDA}"/>
              </a:ext>
            </a:extLst>
          </p:cNvPr>
          <p:cNvSpPr/>
          <p:nvPr/>
        </p:nvSpPr>
        <p:spPr>
          <a:xfrm>
            <a:off x="6550023" y="4405600"/>
            <a:ext cx="2311851" cy="436950"/>
          </a:xfrm>
          <a:prstGeom prst="diamond">
            <a:avLst/>
          </a:prstGeom>
          <a:ln w="6350">
            <a:gradFill>
              <a:gsLst>
                <a:gs pos="0">
                  <a:schemeClr val="accent2">
                    <a:alpha val="0"/>
                  </a:schemeClr>
                </a:gs>
                <a:gs pos="100000">
                  <a:schemeClr val="accent1">
                    <a:alpha val="7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9" name="菱形 28">
            <a:extLst>
              <a:ext uri="{FF2B5EF4-FFF2-40B4-BE49-F238E27FC236}">
                <a16:creationId xmlns="" xmlns:a16="http://schemas.microsoft.com/office/drawing/2014/main" id="{8A6A6C3B-292E-4E6B-9755-CF61EDADB4E4}"/>
              </a:ext>
            </a:extLst>
          </p:cNvPr>
          <p:cNvSpPr/>
          <p:nvPr/>
        </p:nvSpPr>
        <p:spPr>
          <a:xfrm>
            <a:off x="6825434" y="4622101"/>
            <a:ext cx="1769676" cy="334476"/>
          </a:xfrm>
          <a:prstGeom prst="diamond">
            <a:avLst/>
          </a:prstGeom>
          <a:ln w="6350">
            <a:gradFill>
              <a:gsLst>
                <a:gs pos="0">
                  <a:schemeClr val="accent2">
                    <a:alpha val="0"/>
                  </a:schemeClr>
                </a:gs>
                <a:gs pos="100000">
                  <a:schemeClr val="accent1">
                    <a:alpha val="5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0" name="菱形 29">
            <a:extLst>
              <a:ext uri="{FF2B5EF4-FFF2-40B4-BE49-F238E27FC236}">
                <a16:creationId xmlns="" xmlns:a16="http://schemas.microsoft.com/office/drawing/2014/main" id="{7F413E42-8CBF-4A9A-A418-1CD0EF2DEBD9}"/>
              </a:ext>
            </a:extLst>
          </p:cNvPr>
          <p:cNvSpPr/>
          <p:nvPr/>
        </p:nvSpPr>
        <p:spPr>
          <a:xfrm>
            <a:off x="7126771" y="4866093"/>
            <a:ext cx="1167002" cy="220568"/>
          </a:xfrm>
          <a:prstGeom prst="diamond">
            <a:avLst/>
          </a:prstGeom>
          <a:ln w="6350">
            <a:gradFill>
              <a:gsLst>
                <a:gs pos="0">
                  <a:schemeClr val="accent2">
                    <a:alpha val="0"/>
                  </a:schemeClr>
                </a:gs>
                <a:gs pos="100000">
                  <a:schemeClr val="accent1">
                    <a:alpha val="30000"/>
                  </a:schemeClr>
                </a:gs>
              </a:gsLst>
              <a:lin ang="5400000" scaled="1"/>
            </a:gra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1" name="文本框 30">
            <a:extLst>
              <a:ext uri="{FF2B5EF4-FFF2-40B4-BE49-F238E27FC236}">
                <a16:creationId xmlns="" xmlns:a16="http://schemas.microsoft.com/office/drawing/2014/main" id="{F0117046-6FC7-44E9-87C6-0CECD6E0F2F8}"/>
              </a:ext>
            </a:extLst>
          </p:cNvPr>
          <p:cNvSpPr txBox="1"/>
          <p:nvPr/>
        </p:nvSpPr>
        <p:spPr>
          <a:xfrm>
            <a:off x="6882057" y="2258279"/>
            <a:ext cx="1652155" cy="400110"/>
          </a:xfrm>
          <a:prstGeom prst="rect">
            <a:avLst/>
          </a:prstGeom>
          <a:noFill/>
        </p:spPr>
        <p:txBody>
          <a:bodyPr wrap="square" rtlCol="0">
            <a:spAutoFit/>
          </a:bodyPr>
          <a:lstStyle/>
          <a:p>
            <a:pPr algn="ctr"/>
            <a:r>
              <a:rPr lang="zh-CN" altLang="en-US" sz="2000" b="1" dirty="0">
                <a:solidFill>
                  <a:schemeClr val="tx1">
                    <a:lumMod val="85000"/>
                    <a:lumOff val="15000"/>
                  </a:schemeClr>
                </a:solidFill>
              </a:rPr>
              <a:t>输入内容</a:t>
            </a:r>
          </a:p>
        </p:txBody>
      </p:sp>
      <p:sp>
        <p:nvSpPr>
          <p:cNvPr id="32" name="文本框 31">
            <a:extLst>
              <a:ext uri="{FF2B5EF4-FFF2-40B4-BE49-F238E27FC236}">
                <a16:creationId xmlns="" xmlns:a16="http://schemas.microsoft.com/office/drawing/2014/main" id="{6C158CDD-8EA0-4F2F-96EC-0D414A208638}"/>
              </a:ext>
            </a:extLst>
          </p:cNvPr>
          <p:cNvSpPr txBox="1"/>
          <p:nvPr/>
        </p:nvSpPr>
        <p:spPr>
          <a:xfrm>
            <a:off x="6716039" y="4193774"/>
            <a:ext cx="1979817" cy="400110"/>
          </a:xfrm>
          <a:prstGeom prst="rect">
            <a:avLst/>
          </a:prstGeom>
          <a:noFill/>
        </p:spPr>
        <p:txBody>
          <a:bodyPr wrap="square" rtlCol="0">
            <a:spAutoFit/>
          </a:bodyPr>
          <a:lstStyle/>
          <a:p>
            <a:pPr algn="ctr"/>
            <a:r>
              <a:rPr lang="zh-CN" altLang="en-US" sz="2000" b="1" dirty="0">
                <a:solidFill>
                  <a:schemeClr val="tx1">
                    <a:lumMod val="85000"/>
                    <a:lumOff val="15000"/>
                  </a:schemeClr>
                </a:solidFill>
              </a:rPr>
              <a:t>输入内容</a:t>
            </a:r>
          </a:p>
        </p:txBody>
      </p:sp>
      <p:cxnSp>
        <p:nvCxnSpPr>
          <p:cNvPr id="33" name="直接箭头连接符 32">
            <a:extLst>
              <a:ext uri="{FF2B5EF4-FFF2-40B4-BE49-F238E27FC236}">
                <a16:creationId xmlns="" xmlns:a16="http://schemas.microsoft.com/office/drawing/2014/main" id="{FECCD0DD-4DA4-439B-A89C-72348746F4A8}"/>
              </a:ext>
            </a:extLst>
          </p:cNvPr>
          <p:cNvCxnSpPr>
            <a:cxnSpLocks/>
          </p:cNvCxnSpPr>
          <p:nvPr/>
        </p:nvCxnSpPr>
        <p:spPr>
          <a:xfrm>
            <a:off x="5618454" y="4633676"/>
            <a:ext cx="885643" cy="0"/>
          </a:xfrm>
          <a:prstGeom prst="straightConnector1">
            <a:avLst/>
          </a:prstGeom>
          <a:ln>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4" name="直接箭头连接符 33">
            <a:extLst>
              <a:ext uri="{FF2B5EF4-FFF2-40B4-BE49-F238E27FC236}">
                <a16:creationId xmlns="" xmlns:a16="http://schemas.microsoft.com/office/drawing/2014/main" id="{EB0379EE-71A5-4FEA-BC51-204CB38D44E3}"/>
              </a:ext>
            </a:extLst>
          </p:cNvPr>
          <p:cNvCxnSpPr>
            <a:cxnSpLocks/>
          </p:cNvCxnSpPr>
          <p:nvPr/>
        </p:nvCxnSpPr>
        <p:spPr>
          <a:xfrm>
            <a:off x="9095973" y="2972488"/>
            <a:ext cx="825985" cy="456512"/>
          </a:xfrm>
          <a:prstGeom prst="straightConnector1">
            <a:avLst/>
          </a:prstGeom>
          <a:ln>
            <a:prstDash val="dash"/>
            <a:tailEnd type="triangle"/>
          </a:ln>
        </p:spPr>
        <p:style>
          <a:lnRef idx="1">
            <a:schemeClr val="accent1"/>
          </a:lnRef>
          <a:fillRef idx="0">
            <a:schemeClr val="accent1"/>
          </a:fillRef>
          <a:effectRef idx="0">
            <a:schemeClr val="accent1"/>
          </a:effectRef>
          <a:fontRef idx="minor">
            <a:schemeClr val="tx1"/>
          </a:fontRef>
        </p:style>
      </p:cxnSp>
      <p:cxnSp>
        <p:nvCxnSpPr>
          <p:cNvPr id="35" name="直接箭头连接符 34">
            <a:extLst>
              <a:ext uri="{FF2B5EF4-FFF2-40B4-BE49-F238E27FC236}">
                <a16:creationId xmlns="" xmlns:a16="http://schemas.microsoft.com/office/drawing/2014/main" id="{932E1B01-91CF-48C7-AE81-D4134901C8F1}"/>
              </a:ext>
            </a:extLst>
          </p:cNvPr>
          <p:cNvCxnSpPr>
            <a:cxnSpLocks/>
          </p:cNvCxnSpPr>
          <p:nvPr/>
        </p:nvCxnSpPr>
        <p:spPr>
          <a:xfrm flipV="1">
            <a:off x="9095973" y="3877371"/>
            <a:ext cx="825985" cy="456512"/>
          </a:xfrm>
          <a:prstGeom prst="straightConnector1">
            <a:avLst/>
          </a:prstGeom>
          <a:ln>
            <a:prstDash val="dash"/>
            <a:tailEnd type="triangle"/>
          </a:ln>
        </p:spPr>
        <p:style>
          <a:lnRef idx="1">
            <a:schemeClr val="accent1"/>
          </a:lnRef>
          <a:fillRef idx="0">
            <a:schemeClr val="accent1"/>
          </a:fillRef>
          <a:effectRef idx="0">
            <a:schemeClr val="accent1"/>
          </a:effectRef>
          <a:fontRef idx="minor">
            <a:schemeClr val="tx1"/>
          </a:fontRef>
        </p:style>
      </p:cxnSp>
      <p:sp>
        <p:nvSpPr>
          <p:cNvPr id="36" name="文本框 35">
            <a:extLst>
              <a:ext uri="{FF2B5EF4-FFF2-40B4-BE49-F238E27FC236}">
                <a16:creationId xmlns="" xmlns:a16="http://schemas.microsoft.com/office/drawing/2014/main" id="{6445B3BF-E17F-407A-B4C2-0D21CF70CEB5}"/>
              </a:ext>
            </a:extLst>
          </p:cNvPr>
          <p:cNvSpPr txBox="1"/>
          <p:nvPr/>
        </p:nvSpPr>
        <p:spPr>
          <a:xfrm>
            <a:off x="512719" y="3216701"/>
            <a:ext cx="1604445" cy="830997"/>
          </a:xfrm>
          <a:prstGeom prst="rect">
            <a:avLst/>
          </a:prstGeom>
          <a:noFill/>
        </p:spPr>
        <p:txBody>
          <a:bodyPr wrap="square" rtlCol="0">
            <a:spAutoFit/>
          </a:bodyPr>
          <a:lstStyle/>
          <a:p>
            <a:pPr algn="ctr"/>
            <a:r>
              <a:rPr lang="zh-CN" altLang="en-US" sz="2400" b="1" dirty="0">
                <a:gradFill>
                  <a:gsLst>
                    <a:gs pos="0">
                      <a:schemeClr val="accent1"/>
                    </a:gs>
                    <a:gs pos="100000">
                      <a:schemeClr val="accent2"/>
                    </a:gs>
                  </a:gsLst>
                  <a:lin ang="5400000" scaled="0"/>
                </a:gradFill>
                <a:latin typeface="+mj-ea"/>
                <a:ea typeface="+mj-ea"/>
              </a:rPr>
              <a:t>输入内容</a:t>
            </a:r>
            <a:endParaRPr lang="en-US" altLang="zh-CN" sz="2400" b="1" dirty="0">
              <a:gradFill>
                <a:gsLst>
                  <a:gs pos="0">
                    <a:schemeClr val="accent1"/>
                  </a:gs>
                  <a:gs pos="100000">
                    <a:schemeClr val="accent2"/>
                  </a:gs>
                </a:gsLst>
                <a:lin ang="5400000" scaled="0"/>
              </a:gradFill>
              <a:latin typeface="+mj-ea"/>
              <a:ea typeface="+mj-ea"/>
            </a:endParaRPr>
          </a:p>
          <a:p>
            <a:pPr algn="ctr"/>
            <a:r>
              <a:rPr lang="zh-CN" altLang="en-US" sz="2400" b="1" dirty="0">
                <a:gradFill>
                  <a:gsLst>
                    <a:gs pos="0">
                      <a:schemeClr val="accent1"/>
                    </a:gs>
                    <a:gs pos="100000">
                      <a:schemeClr val="accent2"/>
                    </a:gs>
                  </a:gsLst>
                  <a:lin ang="5400000" scaled="0"/>
                </a:gradFill>
                <a:latin typeface="+mj-ea"/>
                <a:ea typeface="+mj-ea"/>
              </a:rPr>
              <a:t>输入内容</a:t>
            </a:r>
          </a:p>
        </p:txBody>
      </p:sp>
      <p:sp>
        <p:nvSpPr>
          <p:cNvPr id="37" name="文本框 36">
            <a:extLst>
              <a:ext uri="{FF2B5EF4-FFF2-40B4-BE49-F238E27FC236}">
                <a16:creationId xmlns="" xmlns:a16="http://schemas.microsoft.com/office/drawing/2014/main" id="{742257AA-4C84-49C1-996B-5C2528716C31}"/>
              </a:ext>
            </a:extLst>
          </p:cNvPr>
          <p:cNvSpPr txBox="1"/>
          <p:nvPr/>
        </p:nvSpPr>
        <p:spPr>
          <a:xfrm>
            <a:off x="5090160" y="4210601"/>
            <a:ext cx="2011680" cy="369332"/>
          </a:xfrm>
          <a:prstGeom prst="rect">
            <a:avLst/>
          </a:prstGeom>
          <a:noFill/>
        </p:spPr>
        <p:txBody>
          <a:bodyPr wrap="square" rtlCol="0">
            <a:spAutoFit/>
          </a:bodyPr>
          <a:lstStyle/>
          <a:p>
            <a:pPr algn="ctr"/>
            <a:r>
              <a:rPr lang="zh-CN" altLang="en-US" dirty="0"/>
              <a:t>关键词</a:t>
            </a:r>
          </a:p>
        </p:txBody>
      </p:sp>
    </p:spTree>
    <p:extLst>
      <p:ext uri="{BB962C8B-B14F-4D97-AF65-F5344CB8AC3E}">
        <p14:creationId xmlns:p14="http://schemas.microsoft.com/office/powerpoint/2010/main" val="2297227793"/>
      </p:ext>
    </p:extLst>
  </p:cSld>
  <p:clrMapOvr>
    <a:masterClrMapping/>
  </p:clrMapOvr>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B0A7A485-F4D8-4D82-8A11-23B1C4A24272}"/>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 xmlns:a16="http://schemas.microsoft.com/office/drawing/2014/main" id="{792AF102-1BB7-4C1E-A126-0F748D128B22}"/>
              </a:ext>
            </a:extLst>
          </p:cNvPr>
          <p:cNvSpPr/>
          <p:nvPr/>
        </p:nvSpPr>
        <p:spPr>
          <a:xfrm>
            <a:off x="4926449" y="1364464"/>
            <a:ext cx="2339102" cy="523220"/>
          </a:xfrm>
          <a:prstGeom prst="rect">
            <a:avLst/>
          </a:prstGeom>
        </p:spPr>
        <p:txBody>
          <a:bodyPr wrap="none">
            <a:spAutoFit/>
          </a:bodyPr>
          <a:lstStyle/>
          <a:p>
            <a:r>
              <a:rPr lang="zh-CN" altLang="en-US" sz="2800" b="1" dirty="0">
                <a:solidFill>
                  <a:schemeClr val="tx1">
                    <a:lumMod val="85000"/>
                    <a:lumOff val="15000"/>
                  </a:schemeClr>
                </a:solidFill>
                <a:latin typeface="+mj-ea"/>
                <a:ea typeface="+mj-ea"/>
              </a:rPr>
              <a:t>输入你的标题</a:t>
            </a:r>
          </a:p>
        </p:txBody>
      </p:sp>
      <p:sp>
        <p:nvSpPr>
          <p:cNvPr id="4" name="椭圆 3">
            <a:extLst>
              <a:ext uri="{FF2B5EF4-FFF2-40B4-BE49-F238E27FC236}">
                <a16:creationId xmlns="" xmlns:a16="http://schemas.microsoft.com/office/drawing/2014/main" id="{DEF6A500-6405-4BCF-8CB7-34062C331219}"/>
              </a:ext>
            </a:extLst>
          </p:cNvPr>
          <p:cNvSpPr/>
          <p:nvPr/>
        </p:nvSpPr>
        <p:spPr>
          <a:xfrm>
            <a:off x="1226424" y="3407637"/>
            <a:ext cx="9739152" cy="1419834"/>
          </a:xfrm>
          <a:prstGeom prst="ellipse">
            <a:avLst/>
          </a:prstGeom>
          <a:noFill/>
          <a:ln w="6350">
            <a:gradFill>
              <a:gsLst>
                <a:gs pos="10000">
                  <a:schemeClr val="accent1">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 xmlns:a16="http://schemas.microsoft.com/office/drawing/2014/main" id="{3480C21D-D6DE-4636-8A3C-85AE7C190EEE}"/>
              </a:ext>
            </a:extLst>
          </p:cNvPr>
          <p:cNvSpPr/>
          <p:nvPr/>
        </p:nvSpPr>
        <p:spPr>
          <a:xfrm>
            <a:off x="1226424" y="3453357"/>
            <a:ext cx="9739152" cy="1419834"/>
          </a:xfrm>
          <a:prstGeom prst="ellipse">
            <a:avLst/>
          </a:prstGeom>
          <a:noFill/>
          <a:ln w="6350">
            <a:gradFill>
              <a:gsLst>
                <a:gs pos="22000">
                  <a:schemeClr val="accent1">
                    <a:alpha val="0"/>
                  </a:schemeClr>
                </a:gs>
                <a:gs pos="100000">
                  <a:schemeClr val="accent1">
                    <a:alpha val="3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弧形 5">
            <a:extLst>
              <a:ext uri="{FF2B5EF4-FFF2-40B4-BE49-F238E27FC236}">
                <a16:creationId xmlns="" xmlns:a16="http://schemas.microsoft.com/office/drawing/2014/main" id="{7E2476C4-F093-44DF-9044-EA1271303604}"/>
              </a:ext>
            </a:extLst>
          </p:cNvPr>
          <p:cNvSpPr/>
          <p:nvPr/>
        </p:nvSpPr>
        <p:spPr>
          <a:xfrm flipH="1" flipV="1">
            <a:off x="2244157" y="2995655"/>
            <a:ext cx="2301240" cy="1702843"/>
          </a:xfrm>
          <a:prstGeom prst="arc">
            <a:avLst>
              <a:gd name="adj1" fmla="val 16937534"/>
              <a:gd name="adj2" fmla="val 0"/>
            </a:avLst>
          </a:prstGeom>
          <a:ln>
            <a:gradFill>
              <a:gsLst>
                <a:gs pos="0">
                  <a:schemeClr val="accent1">
                    <a:alpha val="10000"/>
                  </a:schemeClr>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7" name="文本框 44">
            <a:extLst>
              <a:ext uri="{FF2B5EF4-FFF2-40B4-BE49-F238E27FC236}">
                <a16:creationId xmlns="" xmlns:a16="http://schemas.microsoft.com/office/drawing/2014/main" id="{0824A5C0-4357-46EA-8476-0F88203EAD06}"/>
              </a:ext>
            </a:extLst>
          </p:cNvPr>
          <p:cNvSpPr txBox="1">
            <a:spLocks noChangeArrowheads="1"/>
          </p:cNvSpPr>
          <p:nvPr/>
        </p:nvSpPr>
        <p:spPr bwMode="auto">
          <a:xfrm>
            <a:off x="8287988" y="3405723"/>
            <a:ext cx="1338828"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p>
            <a:pPr marL="0" marR="0" lvl="0" indent="0" algn="l" defTabSz="914400" rtl="0" eaLnBrk="0" fontAlgn="auto" latinLnBrk="0" hangingPunct="0">
              <a:lnSpc>
                <a:spcPct val="100000"/>
              </a:lnSpc>
              <a:spcBef>
                <a:spcPts val="0"/>
              </a:spcBef>
              <a:spcAft>
                <a:spcPts val="0"/>
              </a:spcAft>
              <a:buClrTx/>
              <a:buSzTx/>
              <a:buFontTx/>
              <a:buNone/>
              <a:tabLst/>
              <a:defRPr/>
            </a:pPr>
            <a:r>
              <a:rPr kumimoji="0" lang="zh-CN" altLang="en-US" sz="1800" b="1" i="0" u="none" strike="noStrike" kern="1200" cap="none" spc="0" normalizeH="0" baseline="0" noProof="0" dirty="0">
                <a:ln>
                  <a:noFill/>
                </a:ln>
                <a:gradFill>
                  <a:gsLst>
                    <a:gs pos="100000">
                      <a:schemeClr val="accent2"/>
                    </a:gs>
                    <a:gs pos="0">
                      <a:schemeClr val="accent1"/>
                    </a:gs>
                  </a:gsLst>
                  <a:lin ang="2700000" scaled="0"/>
                </a:gradFill>
                <a:effectLst/>
                <a:uLnTx/>
                <a:uFillTx/>
                <a:latin typeface="+mn-ea"/>
              </a:rPr>
              <a:t>输入小标题</a:t>
            </a:r>
            <a:endParaRPr kumimoji="0" lang="en-US" altLang="zh-CN" sz="1800" b="1" i="0" u="none" strike="noStrike" kern="1200" cap="none" spc="0" normalizeH="0" baseline="0" noProof="0" dirty="0">
              <a:ln>
                <a:noFill/>
              </a:ln>
              <a:gradFill>
                <a:gsLst>
                  <a:gs pos="100000">
                    <a:schemeClr val="accent2"/>
                  </a:gs>
                  <a:gs pos="0">
                    <a:schemeClr val="accent1"/>
                  </a:gs>
                </a:gsLst>
                <a:lin ang="2700000" scaled="0"/>
              </a:gradFill>
              <a:effectLst/>
              <a:uLnTx/>
              <a:uFillTx/>
              <a:latin typeface="+mn-ea"/>
            </a:endParaRPr>
          </a:p>
        </p:txBody>
      </p:sp>
      <p:sp>
        <p:nvSpPr>
          <p:cNvPr id="8" name="文本框 7">
            <a:extLst>
              <a:ext uri="{FF2B5EF4-FFF2-40B4-BE49-F238E27FC236}">
                <a16:creationId xmlns="" xmlns:a16="http://schemas.microsoft.com/office/drawing/2014/main" id="{30F477E5-5A1E-4B54-9EA1-0E1318449F6F}"/>
              </a:ext>
            </a:extLst>
          </p:cNvPr>
          <p:cNvSpPr txBox="1"/>
          <p:nvPr/>
        </p:nvSpPr>
        <p:spPr>
          <a:xfrm>
            <a:off x="5165289" y="3215989"/>
            <a:ext cx="1338828" cy="369332"/>
          </a:xfrm>
          <a:prstGeom prst="rect">
            <a:avLst/>
          </a:prstGeom>
          <a:noFill/>
        </p:spPr>
        <p:txBody>
          <a:bodyPr wrap="none" anchor="ctr">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zh-CN" altLang="en-US" sz="1800" b="1" i="0" u="none" strike="noStrike" kern="1200" cap="none" spc="0" normalizeH="0" baseline="0" noProof="1">
                <a:ln>
                  <a:noFill/>
                </a:ln>
                <a:gradFill>
                  <a:gsLst>
                    <a:gs pos="100000">
                      <a:schemeClr val="accent2"/>
                    </a:gs>
                    <a:gs pos="0">
                      <a:schemeClr val="accent1"/>
                    </a:gs>
                  </a:gsLst>
                  <a:lin ang="2700000" scaled="0"/>
                </a:gradFill>
                <a:effectLst/>
                <a:uLnTx/>
                <a:uFillTx/>
                <a:latin typeface="+mn-ea"/>
              </a:rPr>
              <a:t>输入小标题</a:t>
            </a:r>
            <a:endParaRPr kumimoji="0" lang="en-US" altLang="zh-CN" sz="1800" b="1" i="0" u="none" strike="noStrike" kern="1200" cap="none" spc="0" normalizeH="0" baseline="0" noProof="1">
              <a:ln>
                <a:noFill/>
              </a:ln>
              <a:gradFill>
                <a:gsLst>
                  <a:gs pos="100000">
                    <a:schemeClr val="accent2"/>
                  </a:gs>
                  <a:gs pos="0">
                    <a:schemeClr val="accent1"/>
                  </a:gs>
                </a:gsLst>
                <a:lin ang="2700000" scaled="0"/>
              </a:gradFill>
              <a:effectLst/>
              <a:uLnTx/>
              <a:uFillTx/>
              <a:latin typeface="+mn-ea"/>
            </a:endParaRPr>
          </a:p>
        </p:txBody>
      </p:sp>
      <p:sp>
        <p:nvSpPr>
          <p:cNvPr id="9" name="文本框 48">
            <a:extLst>
              <a:ext uri="{FF2B5EF4-FFF2-40B4-BE49-F238E27FC236}">
                <a16:creationId xmlns="" xmlns:a16="http://schemas.microsoft.com/office/drawing/2014/main" id="{7E972772-CA5F-4BDF-9649-62FA40C39356}"/>
              </a:ext>
            </a:extLst>
          </p:cNvPr>
          <p:cNvSpPr txBox="1">
            <a:spLocks noChangeArrowheads="1"/>
          </p:cNvSpPr>
          <p:nvPr/>
        </p:nvSpPr>
        <p:spPr bwMode="auto">
          <a:xfrm>
            <a:off x="5165289" y="3532947"/>
            <a:ext cx="2285961" cy="846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lvl="0" eaLnBrk="0" hangingPunct="0">
              <a:lnSpc>
                <a:spcPct val="120000"/>
              </a:lnSpc>
              <a:defRPr/>
            </a:pPr>
            <a:r>
              <a:rPr lang="zh-CN" altLang="en-US" sz="1400" dirty="0">
                <a:solidFill>
                  <a:schemeClr val="tx1">
                    <a:lumMod val="85000"/>
                    <a:lumOff val="15000"/>
                  </a:schemeClr>
                </a:solidFill>
                <a:latin typeface="+mn-ea"/>
              </a:rPr>
              <a:t>请在这里输入你的内容请在这里输入你的内容请在这里输入你的内容</a:t>
            </a:r>
          </a:p>
        </p:txBody>
      </p:sp>
      <p:sp>
        <p:nvSpPr>
          <p:cNvPr id="10" name="文本框 4">
            <a:extLst>
              <a:ext uri="{FF2B5EF4-FFF2-40B4-BE49-F238E27FC236}">
                <a16:creationId xmlns="" xmlns:a16="http://schemas.microsoft.com/office/drawing/2014/main" id="{4DCD811A-4C42-4CCA-87BB-89E4CE5E56C0}"/>
              </a:ext>
            </a:extLst>
          </p:cNvPr>
          <p:cNvSpPr txBox="1">
            <a:spLocks noChangeArrowheads="1"/>
          </p:cNvSpPr>
          <p:nvPr/>
        </p:nvSpPr>
        <p:spPr bwMode="auto">
          <a:xfrm>
            <a:off x="2562616" y="3405723"/>
            <a:ext cx="19046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p>
            <a:pPr marL="0" marR="0" lvl="0" indent="0" defTabSz="914400" rtl="0" eaLnBrk="0" fontAlgn="auto" latinLnBrk="0" hangingPunct="0">
              <a:lnSpc>
                <a:spcPct val="100000"/>
              </a:lnSpc>
              <a:spcBef>
                <a:spcPts val="0"/>
              </a:spcBef>
              <a:spcAft>
                <a:spcPts val="0"/>
              </a:spcAft>
              <a:buClrTx/>
              <a:buSzTx/>
              <a:buFontTx/>
              <a:buNone/>
              <a:tabLst/>
              <a:defRPr/>
            </a:pPr>
            <a:r>
              <a:rPr lang="zh-CN" altLang="en-US" b="1" dirty="0">
                <a:gradFill>
                  <a:gsLst>
                    <a:gs pos="100000">
                      <a:schemeClr val="accent2"/>
                    </a:gs>
                    <a:gs pos="0">
                      <a:schemeClr val="accent1"/>
                    </a:gs>
                  </a:gsLst>
                  <a:lin ang="2700000" scaled="0"/>
                </a:gradFill>
                <a:latin typeface="+mn-ea"/>
              </a:rPr>
              <a:t>输入小标题</a:t>
            </a:r>
            <a:endParaRPr kumimoji="0" lang="en-US" altLang="zh-CN" sz="1800" b="1" i="0" u="none" strike="noStrike" kern="1200" cap="none" spc="0" normalizeH="0" baseline="0" noProof="0" dirty="0">
              <a:ln>
                <a:noFill/>
              </a:ln>
              <a:gradFill>
                <a:gsLst>
                  <a:gs pos="100000">
                    <a:schemeClr val="accent2"/>
                  </a:gs>
                  <a:gs pos="0">
                    <a:schemeClr val="accent1"/>
                  </a:gs>
                </a:gsLst>
                <a:lin ang="2700000" scaled="0"/>
              </a:gradFill>
              <a:effectLst/>
              <a:uLnTx/>
              <a:uFillTx/>
              <a:latin typeface="+mn-ea"/>
            </a:endParaRPr>
          </a:p>
        </p:txBody>
      </p:sp>
      <p:sp>
        <p:nvSpPr>
          <p:cNvPr id="11" name="文本框 48">
            <a:extLst>
              <a:ext uri="{FF2B5EF4-FFF2-40B4-BE49-F238E27FC236}">
                <a16:creationId xmlns="" xmlns:a16="http://schemas.microsoft.com/office/drawing/2014/main" id="{5687F7BF-EFD4-4A46-BA1C-DAC24610744B}"/>
              </a:ext>
            </a:extLst>
          </p:cNvPr>
          <p:cNvSpPr txBox="1">
            <a:spLocks noChangeArrowheads="1"/>
          </p:cNvSpPr>
          <p:nvPr/>
        </p:nvSpPr>
        <p:spPr bwMode="auto">
          <a:xfrm>
            <a:off x="2557040" y="3719954"/>
            <a:ext cx="1760317" cy="846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lvl="0" eaLnBrk="0" hangingPunct="0">
              <a:lnSpc>
                <a:spcPct val="120000"/>
              </a:lnSpc>
              <a:defRPr/>
            </a:pPr>
            <a:r>
              <a:rPr lang="zh-CN" altLang="en-US" sz="1400" dirty="0">
                <a:solidFill>
                  <a:schemeClr val="tx1">
                    <a:lumMod val="85000"/>
                    <a:lumOff val="15000"/>
                  </a:schemeClr>
                </a:solidFill>
                <a:latin typeface="+mn-ea"/>
              </a:rPr>
              <a:t>请在这里输入你的内容请在这里输入你的内容</a:t>
            </a:r>
            <a:endParaRPr kumimoji="0" lang="en-US" altLang="zh-CN" sz="1400" b="0" i="0" u="none" strike="noStrike" kern="1200" cap="none" normalizeH="0" baseline="0" noProof="0" dirty="0">
              <a:ln>
                <a:noFill/>
              </a:ln>
              <a:solidFill>
                <a:schemeClr val="tx1">
                  <a:lumMod val="85000"/>
                  <a:lumOff val="15000"/>
                </a:schemeClr>
              </a:solidFill>
              <a:effectLst/>
              <a:uLnTx/>
              <a:uFillTx/>
              <a:latin typeface="+mn-ea"/>
            </a:endParaRPr>
          </a:p>
        </p:txBody>
      </p:sp>
      <p:sp>
        <p:nvSpPr>
          <p:cNvPr id="12" name="文本框 48">
            <a:extLst>
              <a:ext uri="{FF2B5EF4-FFF2-40B4-BE49-F238E27FC236}">
                <a16:creationId xmlns="" xmlns:a16="http://schemas.microsoft.com/office/drawing/2014/main" id="{39E7F48D-F81F-4543-8E4D-11A4B6349127}"/>
              </a:ext>
            </a:extLst>
          </p:cNvPr>
          <p:cNvSpPr txBox="1">
            <a:spLocks noChangeArrowheads="1"/>
          </p:cNvSpPr>
          <p:nvPr/>
        </p:nvSpPr>
        <p:spPr bwMode="auto">
          <a:xfrm>
            <a:off x="8287733" y="3719954"/>
            <a:ext cx="1729508" cy="846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nchor="ctr">
            <a:spAutoFit/>
          </a:bodyPr>
          <a:lstStyle/>
          <a:p>
            <a:pPr lvl="0" eaLnBrk="0" hangingPunct="0">
              <a:lnSpc>
                <a:spcPct val="120000"/>
              </a:lnSpc>
              <a:defRPr/>
            </a:pPr>
            <a:r>
              <a:rPr lang="zh-CN" altLang="en-US" sz="1400" dirty="0">
                <a:solidFill>
                  <a:schemeClr val="tx1">
                    <a:lumMod val="85000"/>
                    <a:lumOff val="15000"/>
                  </a:schemeClr>
                </a:solidFill>
                <a:latin typeface="+mn-ea"/>
              </a:rPr>
              <a:t>请在这里输入你的内容请在这里输入你的内容</a:t>
            </a:r>
          </a:p>
        </p:txBody>
      </p:sp>
      <p:grpSp>
        <p:nvGrpSpPr>
          <p:cNvPr id="13" name="图形 40">
            <a:extLst>
              <a:ext uri="{FF2B5EF4-FFF2-40B4-BE49-F238E27FC236}">
                <a16:creationId xmlns="" xmlns:a16="http://schemas.microsoft.com/office/drawing/2014/main" id="{7E331CC4-1BBC-4698-AF22-76AF074CC822}"/>
              </a:ext>
            </a:extLst>
          </p:cNvPr>
          <p:cNvGrpSpPr/>
          <p:nvPr/>
        </p:nvGrpSpPr>
        <p:grpSpPr>
          <a:xfrm>
            <a:off x="2100929" y="3511563"/>
            <a:ext cx="293011" cy="293011"/>
            <a:chOff x="5143500" y="2476500"/>
            <a:chExt cx="1905000" cy="1905000"/>
          </a:xfrm>
          <a:gradFill>
            <a:gsLst>
              <a:gs pos="100000">
                <a:schemeClr val="accent2"/>
              </a:gs>
              <a:gs pos="0">
                <a:schemeClr val="accent1"/>
              </a:gs>
            </a:gsLst>
            <a:lin ang="5400000" scaled="0"/>
          </a:gradFill>
        </p:grpSpPr>
        <p:sp>
          <p:nvSpPr>
            <p:cNvPr id="14" name="任意多边形: 形状 13">
              <a:extLst>
                <a:ext uri="{FF2B5EF4-FFF2-40B4-BE49-F238E27FC236}">
                  <a16:creationId xmlns="" xmlns:a16="http://schemas.microsoft.com/office/drawing/2014/main" id="{D9E0AEAE-F0D8-43F4-B045-7AA2A5D9306E}"/>
                </a:ext>
              </a:extLst>
            </p:cNvPr>
            <p:cNvSpPr/>
            <p:nvPr/>
          </p:nvSpPr>
          <p:spPr>
            <a:xfrm>
              <a:off x="5599453" y="2768817"/>
              <a:ext cx="1293899" cy="509978"/>
            </a:xfrm>
            <a:custGeom>
              <a:avLst/>
              <a:gdLst>
                <a:gd name="connsiteX0" fmla="*/ 1226716 w 1293899"/>
                <a:gd name="connsiteY0" fmla="*/ 509978 h 509978"/>
                <a:gd name="connsiteX1" fmla="*/ 538274 w 1293899"/>
                <a:gd name="connsiteY1" fmla="*/ 509978 h 509978"/>
                <a:gd name="connsiteX2" fmla="*/ 538274 w 1293899"/>
                <a:gd name="connsiteY2" fmla="*/ 405799 h 509978"/>
                <a:gd name="connsiteX3" fmla="*/ 1165399 w 1293899"/>
                <a:gd name="connsiteY3" fmla="*/ 405799 h 509978"/>
                <a:gd name="connsiteX4" fmla="*/ 1165399 w 1293899"/>
                <a:gd name="connsiteY4" fmla="*/ 104180 h 509978"/>
                <a:gd name="connsiteX5" fmla="*/ 175264 w 1293899"/>
                <a:gd name="connsiteY5" fmla="*/ 104180 h 509978"/>
                <a:gd name="connsiteX6" fmla="*/ 104180 w 1293899"/>
                <a:gd name="connsiteY6" fmla="*/ 175245 h 509978"/>
                <a:gd name="connsiteX7" fmla="*/ 104180 w 1293899"/>
                <a:gd name="connsiteY7" fmla="*/ 311218 h 509978"/>
                <a:gd name="connsiteX8" fmla="*/ 198779 w 1293899"/>
                <a:gd name="connsiteY8" fmla="*/ 405799 h 509978"/>
                <a:gd name="connsiteX9" fmla="*/ 198779 w 1293899"/>
                <a:gd name="connsiteY9" fmla="*/ 509978 h 509978"/>
                <a:gd name="connsiteX10" fmla="*/ 0 w 1293899"/>
                <a:gd name="connsiteY10" fmla="*/ 311218 h 509978"/>
                <a:gd name="connsiteX11" fmla="*/ 0 w 1293899"/>
                <a:gd name="connsiteY11" fmla="*/ 175245 h 509978"/>
                <a:gd name="connsiteX12" fmla="*/ 175264 w 1293899"/>
                <a:gd name="connsiteY12" fmla="*/ 0 h 509978"/>
                <a:gd name="connsiteX13" fmla="*/ 1226716 w 1293899"/>
                <a:gd name="connsiteY13" fmla="*/ 0 h 509978"/>
                <a:gd name="connsiteX14" fmla="*/ 1293876 w 1293899"/>
                <a:gd name="connsiteY14" fmla="*/ 67195 h 509978"/>
                <a:gd name="connsiteX15" fmla="*/ 1283215 w 1293899"/>
                <a:gd name="connsiteY15" fmla="*/ 103491 h 509978"/>
                <a:gd name="connsiteX16" fmla="*/ 1283215 w 1293899"/>
                <a:gd name="connsiteY16" fmla="*/ 406487 h 509978"/>
                <a:gd name="connsiteX17" fmla="*/ 1263065 w 1293899"/>
                <a:gd name="connsiteY17" fmla="*/ 499302 h 509978"/>
                <a:gd name="connsiteX18" fmla="*/ 1226716 w 1293899"/>
                <a:gd name="connsiteY18" fmla="*/ 509978 h 5099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293899" h="509978">
                  <a:moveTo>
                    <a:pt x="1226716" y="509978"/>
                  </a:moveTo>
                  <a:lnTo>
                    <a:pt x="538274" y="509978"/>
                  </a:lnTo>
                  <a:lnTo>
                    <a:pt x="538274" y="405799"/>
                  </a:lnTo>
                  <a:lnTo>
                    <a:pt x="1165399" y="405799"/>
                  </a:lnTo>
                  <a:cubicBezTo>
                    <a:pt x="1124480" y="309422"/>
                    <a:pt x="1124480" y="200556"/>
                    <a:pt x="1165399" y="104180"/>
                  </a:cubicBezTo>
                  <a:lnTo>
                    <a:pt x="175264" y="104180"/>
                  </a:lnTo>
                  <a:cubicBezTo>
                    <a:pt x="136029" y="104221"/>
                    <a:pt x="104231" y="136011"/>
                    <a:pt x="104180" y="175245"/>
                  </a:cubicBezTo>
                  <a:lnTo>
                    <a:pt x="104180" y="311218"/>
                  </a:lnTo>
                  <a:cubicBezTo>
                    <a:pt x="104241" y="363435"/>
                    <a:pt x="146562" y="405747"/>
                    <a:pt x="198779" y="405799"/>
                  </a:cubicBezTo>
                  <a:lnTo>
                    <a:pt x="198779" y="509978"/>
                  </a:lnTo>
                  <a:cubicBezTo>
                    <a:pt x="89067" y="509825"/>
                    <a:pt x="164" y="420930"/>
                    <a:pt x="0" y="311218"/>
                  </a:cubicBezTo>
                  <a:lnTo>
                    <a:pt x="0" y="175245"/>
                  </a:lnTo>
                  <a:cubicBezTo>
                    <a:pt x="113" y="78499"/>
                    <a:pt x="78518" y="103"/>
                    <a:pt x="175264" y="0"/>
                  </a:cubicBezTo>
                  <a:lnTo>
                    <a:pt x="1226716" y="0"/>
                  </a:lnTo>
                  <a:cubicBezTo>
                    <a:pt x="1263817" y="10"/>
                    <a:pt x="1293885" y="30094"/>
                    <a:pt x="1293876" y="67195"/>
                  </a:cubicBezTo>
                  <a:cubicBezTo>
                    <a:pt x="1293873" y="80065"/>
                    <a:pt x="1290172" y="92664"/>
                    <a:pt x="1283215" y="103491"/>
                  </a:cubicBezTo>
                  <a:cubicBezTo>
                    <a:pt x="1224035" y="195821"/>
                    <a:pt x="1224035" y="314157"/>
                    <a:pt x="1283215" y="406487"/>
                  </a:cubicBezTo>
                  <a:cubicBezTo>
                    <a:pt x="1303281" y="437681"/>
                    <a:pt x="1294260" y="479236"/>
                    <a:pt x="1263065" y="499302"/>
                  </a:cubicBezTo>
                  <a:cubicBezTo>
                    <a:pt x="1252225" y="506275"/>
                    <a:pt x="1239606" y="509981"/>
                    <a:pt x="1226716" y="509978"/>
                  </a:cubicBezTo>
                  <a:close/>
                </a:path>
              </a:pathLst>
            </a:custGeom>
            <a:grpFill/>
            <a:ln w="1860" cap="flat">
              <a:noFill/>
              <a:prstDash val="solid"/>
              <a:miter/>
            </a:ln>
          </p:spPr>
          <p:txBody>
            <a:bodyPr rtlCol="0" anchor="ctr"/>
            <a:lstStyle/>
            <a:p>
              <a:endParaRPr lang="zh-CN" altLang="en-US">
                <a:gradFill>
                  <a:gsLst>
                    <a:gs pos="100000">
                      <a:schemeClr val="accent2"/>
                    </a:gs>
                    <a:gs pos="0">
                      <a:schemeClr val="accent1"/>
                    </a:gs>
                  </a:gsLst>
                  <a:lin ang="2700000" scaled="0"/>
                </a:gradFill>
              </a:endParaRPr>
            </a:p>
          </p:txBody>
        </p:sp>
        <p:sp>
          <p:nvSpPr>
            <p:cNvPr id="15" name="任意多边形: 形状 14">
              <a:extLst>
                <a:ext uri="{FF2B5EF4-FFF2-40B4-BE49-F238E27FC236}">
                  <a16:creationId xmlns="" xmlns:a16="http://schemas.microsoft.com/office/drawing/2014/main" id="{2AFACFC7-781F-4BC9-ADD5-003462FE71C6}"/>
                </a:ext>
              </a:extLst>
            </p:cNvPr>
            <p:cNvSpPr/>
            <p:nvPr/>
          </p:nvSpPr>
          <p:spPr>
            <a:xfrm>
              <a:off x="5298653" y="3174001"/>
              <a:ext cx="1293895" cy="509996"/>
            </a:xfrm>
            <a:custGeom>
              <a:avLst/>
              <a:gdLst>
                <a:gd name="connsiteX0" fmla="*/ 1226716 w 1293895"/>
                <a:gd name="connsiteY0" fmla="*/ 509997 h 509996"/>
                <a:gd name="connsiteX1" fmla="*/ 198779 w 1293895"/>
                <a:gd name="connsiteY1" fmla="*/ 509997 h 509996"/>
                <a:gd name="connsiteX2" fmla="*/ 0 w 1293895"/>
                <a:gd name="connsiteY2" fmla="*/ 311218 h 509996"/>
                <a:gd name="connsiteX3" fmla="*/ 0 w 1293895"/>
                <a:gd name="connsiteY3" fmla="*/ 175264 h 509996"/>
                <a:gd name="connsiteX4" fmla="*/ 175264 w 1293895"/>
                <a:gd name="connsiteY4" fmla="*/ 0 h 509996"/>
                <a:gd name="connsiteX5" fmla="*/ 538869 w 1293895"/>
                <a:gd name="connsiteY5" fmla="*/ 0 h 509996"/>
                <a:gd name="connsiteX6" fmla="*/ 538869 w 1293895"/>
                <a:gd name="connsiteY6" fmla="*/ 104180 h 509996"/>
                <a:gd name="connsiteX7" fmla="*/ 175264 w 1293895"/>
                <a:gd name="connsiteY7" fmla="*/ 104180 h 509996"/>
                <a:gd name="connsiteX8" fmla="*/ 104180 w 1293895"/>
                <a:gd name="connsiteY8" fmla="*/ 175264 h 509996"/>
                <a:gd name="connsiteX9" fmla="*/ 104180 w 1293895"/>
                <a:gd name="connsiteY9" fmla="*/ 311218 h 509996"/>
                <a:gd name="connsiteX10" fmla="*/ 198779 w 1293895"/>
                <a:gd name="connsiteY10" fmla="*/ 405817 h 509996"/>
                <a:gd name="connsiteX11" fmla="*/ 1165399 w 1293895"/>
                <a:gd name="connsiteY11" fmla="*/ 405817 h 509996"/>
                <a:gd name="connsiteX12" fmla="*/ 1165399 w 1293895"/>
                <a:gd name="connsiteY12" fmla="*/ 104180 h 509996"/>
                <a:gd name="connsiteX13" fmla="*/ 839074 w 1293895"/>
                <a:gd name="connsiteY13" fmla="*/ 104180 h 509996"/>
                <a:gd name="connsiteX14" fmla="*/ 839074 w 1293895"/>
                <a:gd name="connsiteY14" fmla="*/ 0 h 509996"/>
                <a:gd name="connsiteX15" fmla="*/ 1226716 w 1293895"/>
                <a:gd name="connsiteY15" fmla="*/ 0 h 509996"/>
                <a:gd name="connsiteX16" fmla="*/ 1293888 w 1293895"/>
                <a:gd name="connsiteY16" fmla="*/ 67183 h 509996"/>
                <a:gd name="connsiteX17" fmla="*/ 1283215 w 1293895"/>
                <a:gd name="connsiteY17" fmla="*/ 103510 h 509996"/>
                <a:gd name="connsiteX18" fmla="*/ 1283215 w 1293895"/>
                <a:gd name="connsiteY18" fmla="*/ 406487 h 509996"/>
                <a:gd name="connsiteX19" fmla="*/ 1263043 w 1293895"/>
                <a:gd name="connsiteY19" fmla="*/ 499324 h 509996"/>
                <a:gd name="connsiteX20" fmla="*/ 1226716 w 1293895"/>
                <a:gd name="connsiteY20" fmla="*/ 509997 h 509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293895" h="509996">
                  <a:moveTo>
                    <a:pt x="1226716" y="509997"/>
                  </a:moveTo>
                  <a:lnTo>
                    <a:pt x="198779" y="509997"/>
                  </a:lnTo>
                  <a:cubicBezTo>
                    <a:pt x="89060" y="509843"/>
                    <a:pt x="154" y="420937"/>
                    <a:pt x="0" y="311218"/>
                  </a:cubicBezTo>
                  <a:lnTo>
                    <a:pt x="0" y="175264"/>
                  </a:lnTo>
                  <a:cubicBezTo>
                    <a:pt x="103" y="78511"/>
                    <a:pt x="78511" y="103"/>
                    <a:pt x="175264" y="0"/>
                  </a:cubicBezTo>
                  <a:lnTo>
                    <a:pt x="538869" y="0"/>
                  </a:lnTo>
                  <a:lnTo>
                    <a:pt x="538869" y="104180"/>
                  </a:lnTo>
                  <a:lnTo>
                    <a:pt x="175264" y="104180"/>
                  </a:lnTo>
                  <a:cubicBezTo>
                    <a:pt x="136022" y="104221"/>
                    <a:pt x="104221" y="136022"/>
                    <a:pt x="104180" y="175264"/>
                  </a:cubicBezTo>
                  <a:lnTo>
                    <a:pt x="104180" y="311218"/>
                  </a:lnTo>
                  <a:cubicBezTo>
                    <a:pt x="104241" y="363438"/>
                    <a:pt x="146559" y="405756"/>
                    <a:pt x="198779" y="405817"/>
                  </a:cubicBezTo>
                  <a:lnTo>
                    <a:pt x="1165399" y="405817"/>
                  </a:lnTo>
                  <a:cubicBezTo>
                    <a:pt x="1124471" y="309436"/>
                    <a:pt x="1124471" y="200560"/>
                    <a:pt x="1165399" y="104180"/>
                  </a:cubicBezTo>
                  <a:lnTo>
                    <a:pt x="839074" y="104180"/>
                  </a:lnTo>
                  <a:lnTo>
                    <a:pt x="839074" y="0"/>
                  </a:lnTo>
                  <a:lnTo>
                    <a:pt x="1226716" y="0"/>
                  </a:lnTo>
                  <a:cubicBezTo>
                    <a:pt x="1263817" y="3"/>
                    <a:pt x="1293891" y="30082"/>
                    <a:pt x="1293888" y="67183"/>
                  </a:cubicBezTo>
                  <a:cubicBezTo>
                    <a:pt x="1293887" y="80065"/>
                    <a:pt x="1290182" y="92675"/>
                    <a:pt x="1283215" y="103510"/>
                  </a:cubicBezTo>
                  <a:cubicBezTo>
                    <a:pt x="1224039" y="195834"/>
                    <a:pt x="1224039" y="314163"/>
                    <a:pt x="1283215" y="406487"/>
                  </a:cubicBezTo>
                  <a:cubicBezTo>
                    <a:pt x="1303281" y="437693"/>
                    <a:pt x="1294250" y="479258"/>
                    <a:pt x="1263043" y="499324"/>
                  </a:cubicBezTo>
                  <a:cubicBezTo>
                    <a:pt x="1252208" y="506291"/>
                    <a:pt x="1239598" y="509996"/>
                    <a:pt x="1226716" y="509997"/>
                  </a:cubicBezTo>
                  <a:close/>
                </a:path>
              </a:pathLst>
            </a:custGeom>
            <a:grpFill/>
            <a:ln w="1860" cap="flat">
              <a:noFill/>
              <a:prstDash val="solid"/>
              <a:miter/>
            </a:ln>
          </p:spPr>
          <p:txBody>
            <a:bodyPr rtlCol="0" anchor="ctr"/>
            <a:lstStyle/>
            <a:p>
              <a:endParaRPr lang="zh-CN" altLang="en-US">
                <a:gradFill>
                  <a:gsLst>
                    <a:gs pos="100000">
                      <a:schemeClr val="accent2"/>
                    </a:gs>
                    <a:gs pos="0">
                      <a:schemeClr val="accent1"/>
                    </a:gs>
                  </a:gsLst>
                  <a:lin ang="2700000" scaled="0"/>
                </a:gradFill>
              </a:endParaRPr>
            </a:p>
          </p:txBody>
        </p:sp>
        <p:sp>
          <p:nvSpPr>
            <p:cNvPr id="16" name="任意多边形: 形状 15">
              <a:extLst>
                <a:ext uri="{FF2B5EF4-FFF2-40B4-BE49-F238E27FC236}">
                  <a16:creationId xmlns="" xmlns:a16="http://schemas.microsoft.com/office/drawing/2014/main" id="{F81F2C7D-3CC4-4C6B-B456-D88B4EA82D43}"/>
                </a:ext>
              </a:extLst>
            </p:cNvPr>
            <p:cNvSpPr/>
            <p:nvPr/>
          </p:nvSpPr>
          <p:spPr>
            <a:xfrm>
              <a:off x="5546582" y="2951131"/>
              <a:ext cx="1293892" cy="1138051"/>
            </a:xfrm>
            <a:custGeom>
              <a:avLst/>
              <a:gdLst>
                <a:gd name="connsiteX0" fmla="*/ 1226697 w 1293892"/>
                <a:gd name="connsiteY0" fmla="*/ 1138052 h 1138051"/>
                <a:gd name="connsiteX1" fmla="*/ 198760 w 1293892"/>
                <a:gd name="connsiteY1" fmla="*/ 1138052 h 1138051"/>
                <a:gd name="connsiteX2" fmla="*/ 0 w 1293892"/>
                <a:gd name="connsiteY2" fmla="*/ 939236 h 1138051"/>
                <a:gd name="connsiteX3" fmla="*/ 0 w 1293892"/>
                <a:gd name="connsiteY3" fmla="*/ 803318 h 1138051"/>
                <a:gd name="connsiteX4" fmla="*/ 175245 w 1293892"/>
                <a:gd name="connsiteY4" fmla="*/ 628073 h 1138051"/>
                <a:gd name="connsiteX5" fmla="*/ 1226697 w 1293892"/>
                <a:gd name="connsiteY5" fmla="*/ 628073 h 1138051"/>
                <a:gd name="connsiteX6" fmla="*/ 1293888 w 1293892"/>
                <a:gd name="connsiteY6" fmla="*/ 695162 h 1138051"/>
                <a:gd name="connsiteX7" fmla="*/ 1283196 w 1293892"/>
                <a:gd name="connsiteY7" fmla="*/ 731565 h 1138051"/>
                <a:gd name="connsiteX8" fmla="*/ 1283196 w 1293892"/>
                <a:gd name="connsiteY8" fmla="*/ 1034542 h 1138051"/>
                <a:gd name="connsiteX9" fmla="*/ 1263077 w 1293892"/>
                <a:gd name="connsiteY9" fmla="*/ 1127363 h 1138051"/>
                <a:gd name="connsiteX10" fmla="*/ 1226697 w 1293892"/>
                <a:gd name="connsiteY10" fmla="*/ 1138052 h 1138051"/>
                <a:gd name="connsiteX11" fmla="*/ 175245 w 1293892"/>
                <a:gd name="connsiteY11" fmla="*/ 732253 h 1138051"/>
                <a:gd name="connsiteX12" fmla="*/ 104180 w 1293892"/>
                <a:gd name="connsiteY12" fmla="*/ 803318 h 1138051"/>
                <a:gd name="connsiteX13" fmla="*/ 104180 w 1293892"/>
                <a:gd name="connsiteY13" fmla="*/ 939236 h 1138051"/>
                <a:gd name="connsiteX14" fmla="*/ 198760 w 1293892"/>
                <a:gd name="connsiteY14" fmla="*/ 1033835 h 1138051"/>
                <a:gd name="connsiteX15" fmla="*/ 1165380 w 1293892"/>
                <a:gd name="connsiteY15" fmla="*/ 1033835 h 1138051"/>
                <a:gd name="connsiteX16" fmla="*/ 1165380 w 1293892"/>
                <a:gd name="connsiteY16" fmla="*/ 732216 h 1138051"/>
                <a:gd name="connsiteX17" fmla="*/ 567910 w 1293892"/>
                <a:gd name="connsiteY17" fmla="*/ 577416 h 1138051"/>
                <a:gd name="connsiteX18" fmla="*/ 533251 w 1293892"/>
                <a:gd name="connsiteY18" fmla="*/ 564208 h 1138051"/>
                <a:gd name="connsiteX19" fmla="*/ 460604 w 1293892"/>
                <a:gd name="connsiteY19" fmla="*/ 499504 h 1138051"/>
                <a:gd name="connsiteX20" fmla="*/ 414486 w 1293892"/>
                <a:gd name="connsiteY20" fmla="*/ 499504 h 1138051"/>
                <a:gd name="connsiteX21" fmla="*/ 342361 w 1293892"/>
                <a:gd name="connsiteY21" fmla="*/ 564133 h 1138051"/>
                <a:gd name="connsiteX22" fmla="*/ 307572 w 1293892"/>
                <a:gd name="connsiteY22" fmla="*/ 577416 h 1138051"/>
                <a:gd name="connsiteX23" fmla="*/ 232228 w 1293892"/>
                <a:gd name="connsiteY23" fmla="*/ 502072 h 1138051"/>
                <a:gd name="connsiteX24" fmla="*/ 232228 w 1293892"/>
                <a:gd name="connsiteY24" fmla="*/ 75326 h 1138051"/>
                <a:gd name="connsiteX25" fmla="*/ 307572 w 1293892"/>
                <a:gd name="connsiteY25" fmla="*/ 0 h 1138051"/>
                <a:gd name="connsiteX26" fmla="*/ 567910 w 1293892"/>
                <a:gd name="connsiteY26" fmla="*/ 0 h 1138051"/>
                <a:gd name="connsiteX27" fmla="*/ 643235 w 1293892"/>
                <a:gd name="connsiteY27" fmla="*/ 75326 h 1138051"/>
                <a:gd name="connsiteX28" fmla="*/ 643235 w 1293892"/>
                <a:gd name="connsiteY28" fmla="*/ 502053 h 1138051"/>
                <a:gd name="connsiteX29" fmla="*/ 567910 w 1293892"/>
                <a:gd name="connsiteY29" fmla="*/ 577416 h 1138051"/>
                <a:gd name="connsiteX30" fmla="*/ 437592 w 1293892"/>
                <a:gd name="connsiteY30" fmla="*/ 386525 h 1138051"/>
                <a:gd name="connsiteX31" fmla="*/ 529903 w 1293892"/>
                <a:gd name="connsiteY31" fmla="*/ 421705 h 1138051"/>
                <a:gd name="connsiteX32" fmla="*/ 539055 w 1293892"/>
                <a:gd name="connsiteY32" fmla="*/ 429871 h 1138051"/>
                <a:gd name="connsiteX33" fmla="*/ 539055 w 1293892"/>
                <a:gd name="connsiteY33" fmla="*/ 104180 h 1138051"/>
                <a:gd name="connsiteX34" fmla="*/ 336463 w 1293892"/>
                <a:gd name="connsiteY34" fmla="*/ 104180 h 1138051"/>
                <a:gd name="connsiteX35" fmla="*/ 336463 w 1293892"/>
                <a:gd name="connsiteY35" fmla="*/ 429592 h 1138051"/>
                <a:gd name="connsiteX36" fmla="*/ 345002 w 1293892"/>
                <a:gd name="connsiteY36" fmla="*/ 421946 h 1138051"/>
                <a:gd name="connsiteX37" fmla="*/ 437592 w 1293892"/>
                <a:gd name="connsiteY37" fmla="*/ 386525 h 11380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93892" h="1138051">
                  <a:moveTo>
                    <a:pt x="1226697" y="1138052"/>
                  </a:moveTo>
                  <a:lnTo>
                    <a:pt x="198760" y="1138052"/>
                  </a:lnTo>
                  <a:cubicBezTo>
                    <a:pt x="89034" y="1137888"/>
                    <a:pt x="133" y="1048962"/>
                    <a:pt x="0" y="939236"/>
                  </a:cubicBezTo>
                  <a:lnTo>
                    <a:pt x="0" y="803318"/>
                  </a:lnTo>
                  <a:cubicBezTo>
                    <a:pt x="113" y="706580"/>
                    <a:pt x="78507" y="628186"/>
                    <a:pt x="175245" y="628073"/>
                  </a:cubicBezTo>
                  <a:lnTo>
                    <a:pt x="1226697" y="628073"/>
                  </a:lnTo>
                  <a:cubicBezTo>
                    <a:pt x="1263778" y="628045"/>
                    <a:pt x="1293860" y="658082"/>
                    <a:pt x="1293888" y="695162"/>
                  </a:cubicBezTo>
                  <a:cubicBezTo>
                    <a:pt x="1293898" y="708072"/>
                    <a:pt x="1290186" y="720711"/>
                    <a:pt x="1283196" y="731565"/>
                  </a:cubicBezTo>
                  <a:cubicBezTo>
                    <a:pt x="1224020" y="823888"/>
                    <a:pt x="1224020" y="942218"/>
                    <a:pt x="1283196" y="1034542"/>
                  </a:cubicBezTo>
                  <a:cubicBezTo>
                    <a:pt x="1303272" y="1065729"/>
                    <a:pt x="1294265" y="1107287"/>
                    <a:pt x="1263077" y="1127363"/>
                  </a:cubicBezTo>
                  <a:cubicBezTo>
                    <a:pt x="1252229" y="1134346"/>
                    <a:pt x="1239599" y="1138057"/>
                    <a:pt x="1226697" y="1138052"/>
                  </a:cubicBezTo>
                  <a:close/>
                  <a:moveTo>
                    <a:pt x="175245" y="732253"/>
                  </a:moveTo>
                  <a:cubicBezTo>
                    <a:pt x="136010" y="732284"/>
                    <a:pt x="104210" y="764083"/>
                    <a:pt x="104180" y="803318"/>
                  </a:cubicBezTo>
                  <a:lnTo>
                    <a:pt x="104180" y="939236"/>
                  </a:lnTo>
                  <a:cubicBezTo>
                    <a:pt x="104231" y="991453"/>
                    <a:pt x="146543" y="1033773"/>
                    <a:pt x="198760" y="1033835"/>
                  </a:cubicBezTo>
                  <a:lnTo>
                    <a:pt x="1165380" y="1033835"/>
                  </a:lnTo>
                  <a:cubicBezTo>
                    <a:pt x="1124453" y="937460"/>
                    <a:pt x="1124453" y="828590"/>
                    <a:pt x="1165380" y="732216"/>
                  </a:cubicBezTo>
                  <a:close/>
                  <a:moveTo>
                    <a:pt x="567910" y="577416"/>
                  </a:moveTo>
                  <a:cubicBezTo>
                    <a:pt x="555127" y="577415"/>
                    <a:pt x="542792" y="572714"/>
                    <a:pt x="533251" y="564208"/>
                  </a:cubicBezTo>
                  <a:lnTo>
                    <a:pt x="460604" y="499504"/>
                  </a:lnTo>
                  <a:cubicBezTo>
                    <a:pt x="447469" y="487776"/>
                    <a:pt x="427622" y="487776"/>
                    <a:pt x="414486" y="499504"/>
                  </a:cubicBezTo>
                  <a:lnTo>
                    <a:pt x="342361" y="564133"/>
                  </a:lnTo>
                  <a:cubicBezTo>
                    <a:pt x="332797" y="572696"/>
                    <a:pt x="320409" y="577426"/>
                    <a:pt x="307572" y="577416"/>
                  </a:cubicBezTo>
                  <a:cubicBezTo>
                    <a:pt x="265982" y="577365"/>
                    <a:pt x="232279" y="543662"/>
                    <a:pt x="232228" y="502072"/>
                  </a:cubicBezTo>
                  <a:lnTo>
                    <a:pt x="232228" y="75326"/>
                  </a:lnTo>
                  <a:cubicBezTo>
                    <a:pt x="232279" y="33738"/>
                    <a:pt x="265985" y="41"/>
                    <a:pt x="307572" y="0"/>
                  </a:cubicBezTo>
                  <a:lnTo>
                    <a:pt x="567910" y="0"/>
                  </a:lnTo>
                  <a:cubicBezTo>
                    <a:pt x="609494" y="41"/>
                    <a:pt x="643194" y="33741"/>
                    <a:pt x="643235" y="75326"/>
                  </a:cubicBezTo>
                  <a:lnTo>
                    <a:pt x="643235" y="502053"/>
                  </a:lnTo>
                  <a:cubicBezTo>
                    <a:pt x="643204" y="543648"/>
                    <a:pt x="609504" y="577365"/>
                    <a:pt x="567910" y="577416"/>
                  </a:cubicBezTo>
                  <a:close/>
                  <a:moveTo>
                    <a:pt x="437592" y="386525"/>
                  </a:moveTo>
                  <a:cubicBezTo>
                    <a:pt x="471641" y="386503"/>
                    <a:pt x="504504" y="399027"/>
                    <a:pt x="529903" y="421705"/>
                  </a:cubicBezTo>
                  <a:lnTo>
                    <a:pt x="539055" y="429871"/>
                  </a:lnTo>
                  <a:lnTo>
                    <a:pt x="539055" y="104180"/>
                  </a:lnTo>
                  <a:lnTo>
                    <a:pt x="336463" y="104180"/>
                  </a:lnTo>
                  <a:lnTo>
                    <a:pt x="336463" y="429592"/>
                  </a:lnTo>
                  <a:lnTo>
                    <a:pt x="345002" y="421946"/>
                  </a:lnTo>
                  <a:cubicBezTo>
                    <a:pt x="370438" y="399120"/>
                    <a:pt x="403416" y="386504"/>
                    <a:pt x="437592" y="386525"/>
                  </a:cubicBezTo>
                  <a:close/>
                </a:path>
              </a:pathLst>
            </a:custGeom>
            <a:grpFill/>
            <a:ln w="1860" cap="flat">
              <a:noFill/>
              <a:prstDash val="solid"/>
              <a:miter/>
            </a:ln>
          </p:spPr>
          <p:txBody>
            <a:bodyPr rtlCol="0" anchor="ctr"/>
            <a:lstStyle/>
            <a:p>
              <a:endParaRPr lang="zh-CN" altLang="en-US">
                <a:gradFill>
                  <a:gsLst>
                    <a:gs pos="100000">
                      <a:schemeClr val="accent2"/>
                    </a:gs>
                    <a:gs pos="0">
                      <a:schemeClr val="accent1"/>
                    </a:gs>
                  </a:gsLst>
                  <a:lin ang="2700000" scaled="0"/>
                </a:gradFill>
              </a:endParaRPr>
            </a:p>
          </p:txBody>
        </p:sp>
      </p:grpSp>
      <p:sp>
        <p:nvSpPr>
          <p:cNvPr id="17" name="图形 44">
            <a:extLst>
              <a:ext uri="{FF2B5EF4-FFF2-40B4-BE49-F238E27FC236}">
                <a16:creationId xmlns="" xmlns:a16="http://schemas.microsoft.com/office/drawing/2014/main" id="{9CA905A3-9923-4293-9DD9-05F9DECA395E}"/>
              </a:ext>
            </a:extLst>
          </p:cNvPr>
          <p:cNvSpPr/>
          <p:nvPr/>
        </p:nvSpPr>
        <p:spPr>
          <a:xfrm>
            <a:off x="7899551" y="3572433"/>
            <a:ext cx="203003" cy="208489"/>
          </a:xfrm>
          <a:custGeom>
            <a:avLst/>
            <a:gdLst>
              <a:gd name="connsiteX0" fmla="*/ 1647923 w 1807307"/>
              <a:gd name="connsiteY0" fmla="*/ 0 h 1856153"/>
              <a:gd name="connsiteX1" fmla="*/ 1807308 w 1807307"/>
              <a:gd name="connsiteY1" fmla="*/ 159385 h 1856153"/>
              <a:gd name="connsiteX2" fmla="*/ 1807308 w 1807307"/>
              <a:gd name="connsiteY2" fmla="*/ 1696769 h 1856153"/>
              <a:gd name="connsiteX3" fmla="*/ 1647923 w 1807307"/>
              <a:gd name="connsiteY3" fmla="*/ 1856154 h 1856153"/>
              <a:gd name="connsiteX4" fmla="*/ 159385 w 1807307"/>
              <a:gd name="connsiteY4" fmla="*/ 1856154 h 1856153"/>
              <a:gd name="connsiteX5" fmla="*/ 0 w 1807307"/>
              <a:gd name="connsiteY5" fmla="*/ 1696769 h 1856153"/>
              <a:gd name="connsiteX6" fmla="*/ 0 w 1807307"/>
              <a:gd name="connsiteY6" fmla="*/ 159385 h 1856153"/>
              <a:gd name="connsiteX7" fmla="*/ 159385 w 1807307"/>
              <a:gd name="connsiteY7" fmla="*/ 0 h 1856153"/>
              <a:gd name="connsiteX8" fmla="*/ 1647923 w 1807307"/>
              <a:gd name="connsiteY8" fmla="*/ 0 h 1856153"/>
              <a:gd name="connsiteX9" fmla="*/ 1647923 w 1807307"/>
              <a:gd name="connsiteY9" fmla="*/ 146538 h 1856153"/>
              <a:gd name="connsiteX10" fmla="*/ 1409212 w 1807307"/>
              <a:gd name="connsiteY10" fmla="*/ 146538 h 1856153"/>
              <a:gd name="connsiteX11" fmla="*/ 1409212 w 1807307"/>
              <a:gd name="connsiteY11" fmla="*/ 850021 h 1856153"/>
              <a:gd name="connsiteX12" fmla="*/ 1384398 w 1807307"/>
              <a:gd name="connsiteY12" fmla="*/ 919285 h 1856153"/>
              <a:gd name="connsiteX13" fmla="*/ 1378048 w 1807307"/>
              <a:gd name="connsiteY13" fmla="*/ 926319 h 1856153"/>
              <a:gd name="connsiteX14" fmla="*/ 1223941 w 1807307"/>
              <a:gd name="connsiteY14" fmla="*/ 927884 h 1856153"/>
              <a:gd name="connsiteX15" fmla="*/ 1223938 w 1807307"/>
              <a:gd name="connsiteY15" fmla="*/ 927882 h 1856153"/>
              <a:gd name="connsiteX16" fmla="*/ 1050192 w 1807307"/>
              <a:gd name="connsiteY16" fmla="*/ 757555 h 1856153"/>
              <a:gd name="connsiteX17" fmla="*/ 876447 w 1807307"/>
              <a:gd name="connsiteY17" fmla="*/ 927882 h 1856153"/>
              <a:gd name="connsiteX18" fmla="*/ 722339 w 1807307"/>
              <a:gd name="connsiteY18" fmla="*/ 926369 h 1856153"/>
              <a:gd name="connsiteX19" fmla="*/ 691173 w 1807307"/>
              <a:gd name="connsiteY19" fmla="*/ 850021 h 1856153"/>
              <a:gd name="connsiteX20" fmla="*/ 691124 w 1807307"/>
              <a:gd name="connsiteY20" fmla="*/ 146538 h 1856153"/>
              <a:gd name="connsiteX21" fmla="*/ 159385 w 1807307"/>
              <a:gd name="connsiteY21" fmla="*/ 146538 h 1856153"/>
              <a:gd name="connsiteX22" fmla="*/ 146538 w 1807307"/>
              <a:gd name="connsiteY22" fmla="*/ 159385 h 1856153"/>
              <a:gd name="connsiteX23" fmla="*/ 146538 w 1807307"/>
              <a:gd name="connsiteY23" fmla="*/ 1696769 h 1856153"/>
              <a:gd name="connsiteX24" fmla="*/ 159385 w 1807307"/>
              <a:gd name="connsiteY24" fmla="*/ 1709615 h 1856153"/>
              <a:gd name="connsiteX25" fmla="*/ 1647923 w 1807307"/>
              <a:gd name="connsiteY25" fmla="*/ 1709615 h 1856153"/>
              <a:gd name="connsiteX26" fmla="*/ 1660769 w 1807307"/>
              <a:gd name="connsiteY26" fmla="*/ 1696769 h 1856153"/>
              <a:gd name="connsiteX27" fmla="*/ 1660769 w 1807307"/>
              <a:gd name="connsiteY27" fmla="*/ 159385 h 1856153"/>
              <a:gd name="connsiteX28" fmla="*/ 1647923 w 1807307"/>
              <a:gd name="connsiteY28" fmla="*/ 146538 h 1856153"/>
              <a:gd name="connsiteX29" fmla="*/ 1277327 w 1807307"/>
              <a:gd name="connsiteY29" fmla="*/ 146538 h 1856153"/>
              <a:gd name="connsiteX30" fmla="*/ 823009 w 1807307"/>
              <a:gd name="connsiteY30" fmla="*/ 146538 h 1856153"/>
              <a:gd name="connsiteX31" fmla="*/ 823058 w 1807307"/>
              <a:gd name="connsiteY31" fmla="*/ 795509 h 1856153"/>
              <a:gd name="connsiteX32" fmla="*/ 973895 w 1807307"/>
              <a:gd name="connsiteY32" fmla="*/ 647651 h 1856153"/>
              <a:gd name="connsiteX33" fmla="*/ 1126490 w 1807307"/>
              <a:gd name="connsiteY33" fmla="*/ 647651 h 1856153"/>
              <a:gd name="connsiteX34" fmla="*/ 1277327 w 1807307"/>
              <a:gd name="connsiteY34" fmla="*/ 795509 h 1856153"/>
              <a:gd name="connsiteX35" fmla="*/ 1277327 w 1807307"/>
              <a:gd name="connsiteY35" fmla="*/ 146538 h 1856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807307" h="1856153">
                <a:moveTo>
                  <a:pt x="1647923" y="0"/>
                </a:moveTo>
                <a:cubicBezTo>
                  <a:pt x="1735949" y="0"/>
                  <a:pt x="1807308" y="71359"/>
                  <a:pt x="1807308" y="159385"/>
                </a:cubicBezTo>
                <a:lnTo>
                  <a:pt x="1807308" y="1696769"/>
                </a:lnTo>
                <a:cubicBezTo>
                  <a:pt x="1807308" y="1784795"/>
                  <a:pt x="1735949" y="1856154"/>
                  <a:pt x="1647923" y="1856154"/>
                </a:cubicBezTo>
                <a:lnTo>
                  <a:pt x="159385" y="1856154"/>
                </a:lnTo>
                <a:cubicBezTo>
                  <a:pt x="71359" y="1856154"/>
                  <a:pt x="0" y="1784795"/>
                  <a:pt x="0" y="1696769"/>
                </a:cubicBezTo>
                <a:lnTo>
                  <a:pt x="0" y="159385"/>
                </a:lnTo>
                <a:cubicBezTo>
                  <a:pt x="0" y="71359"/>
                  <a:pt x="71359" y="0"/>
                  <a:pt x="159385" y="0"/>
                </a:cubicBezTo>
                <a:lnTo>
                  <a:pt x="1647923" y="0"/>
                </a:lnTo>
                <a:close/>
                <a:moveTo>
                  <a:pt x="1647923" y="146538"/>
                </a:moveTo>
                <a:lnTo>
                  <a:pt x="1409212" y="146538"/>
                </a:lnTo>
                <a:lnTo>
                  <a:pt x="1409212" y="850021"/>
                </a:lnTo>
                <a:cubicBezTo>
                  <a:pt x="1409212" y="875421"/>
                  <a:pt x="1400419" y="899844"/>
                  <a:pt x="1384398" y="919285"/>
                </a:cubicBezTo>
                <a:lnTo>
                  <a:pt x="1378048" y="926319"/>
                </a:lnTo>
                <a:cubicBezTo>
                  <a:pt x="1335925" y="969306"/>
                  <a:pt x="1266929" y="970007"/>
                  <a:pt x="1223941" y="927884"/>
                </a:cubicBezTo>
                <a:cubicBezTo>
                  <a:pt x="1223940" y="927883"/>
                  <a:pt x="1223939" y="927882"/>
                  <a:pt x="1223938" y="927882"/>
                </a:cubicBezTo>
                <a:lnTo>
                  <a:pt x="1050192" y="757555"/>
                </a:lnTo>
                <a:lnTo>
                  <a:pt x="876447" y="927882"/>
                </a:lnTo>
                <a:cubicBezTo>
                  <a:pt x="833473" y="970020"/>
                  <a:pt x="764477" y="969343"/>
                  <a:pt x="722339" y="926369"/>
                </a:cubicBezTo>
                <a:cubicBezTo>
                  <a:pt x="702351" y="905985"/>
                  <a:pt x="691160" y="878570"/>
                  <a:pt x="691173" y="850021"/>
                </a:cubicBezTo>
                <a:lnTo>
                  <a:pt x="691124" y="146538"/>
                </a:lnTo>
                <a:lnTo>
                  <a:pt x="159385" y="146538"/>
                </a:lnTo>
                <a:cubicBezTo>
                  <a:pt x="152290" y="146538"/>
                  <a:pt x="146538" y="152290"/>
                  <a:pt x="146538" y="159385"/>
                </a:cubicBezTo>
                <a:lnTo>
                  <a:pt x="146538" y="1696769"/>
                </a:lnTo>
                <a:cubicBezTo>
                  <a:pt x="146538" y="1703852"/>
                  <a:pt x="152302" y="1709615"/>
                  <a:pt x="159385" y="1709615"/>
                </a:cubicBezTo>
                <a:lnTo>
                  <a:pt x="1647923" y="1709615"/>
                </a:lnTo>
                <a:cubicBezTo>
                  <a:pt x="1655018" y="1709615"/>
                  <a:pt x="1660769" y="1703864"/>
                  <a:pt x="1660769" y="1696769"/>
                </a:cubicBezTo>
                <a:lnTo>
                  <a:pt x="1660769" y="159385"/>
                </a:lnTo>
                <a:cubicBezTo>
                  <a:pt x="1660769" y="152290"/>
                  <a:pt x="1655018" y="146538"/>
                  <a:pt x="1647923" y="146538"/>
                </a:cubicBezTo>
                <a:close/>
                <a:moveTo>
                  <a:pt x="1277327" y="146538"/>
                </a:moveTo>
                <a:lnTo>
                  <a:pt x="823009" y="146538"/>
                </a:lnTo>
                <a:lnTo>
                  <a:pt x="823058" y="795509"/>
                </a:lnTo>
                <a:lnTo>
                  <a:pt x="973895" y="647651"/>
                </a:lnTo>
                <a:cubicBezTo>
                  <a:pt x="1016273" y="606097"/>
                  <a:pt x="1084112" y="606097"/>
                  <a:pt x="1126490" y="647651"/>
                </a:cubicBezTo>
                <a:lnTo>
                  <a:pt x="1277327" y="795509"/>
                </a:lnTo>
                <a:lnTo>
                  <a:pt x="1277327" y="146538"/>
                </a:lnTo>
                <a:close/>
              </a:path>
            </a:pathLst>
          </a:custGeom>
          <a:gradFill>
            <a:gsLst>
              <a:gs pos="100000">
                <a:schemeClr val="accent2"/>
              </a:gs>
              <a:gs pos="0">
                <a:schemeClr val="accent1"/>
              </a:gs>
            </a:gsLst>
            <a:lin ang="5400000" scaled="0"/>
          </a:gradFill>
          <a:ln w="1860" cap="flat">
            <a:noFill/>
            <a:prstDash val="solid"/>
            <a:miter/>
          </a:ln>
        </p:spPr>
        <p:txBody>
          <a:bodyPr rtlCol="0" anchor="ctr"/>
          <a:lstStyle/>
          <a:p>
            <a:endParaRPr lang="zh-CN" altLang="en-US">
              <a:gradFill>
                <a:gsLst>
                  <a:gs pos="100000">
                    <a:schemeClr val="accent2"/>
                  </a:gs>
                  <a:gs pos="0">
                    <a:schemeClr val="accent1"/>
                  </a:gs>
                </a:gsLst>
                <a:lin ang="2700000" scaled="0"/>
              </a:gradFill>
            </a:endParaRPr>
          </a:p>
        </p:txBody>
      </p:sp>
      <p:sp>
        <p:nvSpPr>
          <p:cNvPr id="18" name="弧形 17">
            <a:extLst>
              <a:ext uri="{FF2B5EF4-FFF2-40B4-BE49-F238E27FC236}">
                <a16:creationId xmlns="" xmlns:a16="http://schemas.microsoft.com/office/drawing/2014/main" id="{90D34035-832F-4201-8192-2FD5A902DFE0}"/>
              </a:ext>
            </a:extLst>
          </p:cNvPr>
          <p:cNvSpPr/>
          <p:nvPr/>
        </p:nvSpPr>
        <p:spPr>
          <a:xfrm flipH="1" flipV="1">
            <a:off x="4847273" y="2490921"/>
            <a:ext cx="3154594" cy="2334297"/>
          </a:xfrm>
          <a:prstGeom prst="arc">
            <a:avLst>
              <a:gd name="adj1" fmla="val 16937534"/>
              <a:gd name="adj2" fmla="val 0"/>
            </a:avLst>
          </a:prstGeom>
          <a:ln>
            <a:gradFill>
              <a:gsLst>
                <a:gs pos="0">
                  <a:schemeClr val="accent1">
                    <a:alpha val="10000"/>
                  </a:schemeClr>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9" name="弧形 18">
            <a:extLst>
              <a:ext uri="{FF2B5EF4-FFF2-40B4-BE49-F238E27FC236}">
                <a16:creationId xmlns="" xmlns:a16="http://schemas.microsoft.com/office/drawing/2014/main" id="{A530DC8C-03E5-4E8C-BD1A-47103CFDF83F}"/>
              </a:ext>
            </a:extLst>
          </p:cNvPr>
          <p:cNvSpPr/>
          <p:nvPr/>
        </p:nvSpPr>
        <p:spPr>
          <a:xfrm flipH="1" flipV="1">
            <a:off x="8001867" y="2995655"/>
            <a:ext cx="2301240" cy="1702843"/>
          </a:xfrm>
          <a:prstGeom prst="arc">
            <a:avLst>
              <a:gd name="adj1" fmla="val 16937534"/>
              <a:gd name="adj2" fmla="val 0"/>
            </a:avLst>
          </a:prstGeom>
          <a:ln>
            <a:gradFill>
              <a:gsLst>
                <a:gs pos="0">
                  <a:schemeClr val="accent1">
                    <a:alpha val="10000"/>
                  </a:schemeClr>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20" name="椭圆 19">
            <a:extLst>
              <a:ext uri="{FF2B5EF4-FFF2-40B4-BE49-F238E27FC236}">
                <a16:creationId xmlns="" xmlns:a16="http://schemas.microsoft.com/office/drawing/2014/main" id="{EBD3B186-A141-4784-9CD5-167F6179C6A2}"/>
              </a:ext>
            </a:extLst>
          </p:cNvPr>
          <p:cNvSpPr/>
          <p:nvPr/>
        </p:nvSpPr>
        <p:spPr>
          <a:xfrm>
            <a:off x="2043256" y="3449320"/>
            <a:ext cx="399272" cy="399272"/>
          </a:xfrm>
          <a:prstGeom prst="ellipse">
            <a:avLst/>
          </a:prstGeom>
          <a:noFill/>
          <a:ln w="635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nvGrpSpPr>
          <p:cNvPr id="21" name="组合 20">
            <a:extLst>
              <a:ext uri="{FF2B5EF4-FFF2-40B4-BE49-F238E27FC236}">
                <a16:creationId xmlns="" xmlns:a16="http://schemas.microsoft.com/office/drawing/2014/main" id="{0F95FF8E-BA48-4626-A70B-6B6878563A9A}"/>
              </a:ext>
            </a:extLst>
          </p:cNvPr>
          <p:cNvGrpSpPr/>
          <p:nvPr/>
        </p:nvGrpSpPr>
        <p:grpSpPr>
          <a:xfrm>
            <a:off x="4642594" y="3251473"/>
            <a:ext cx="399272" cy="399272"/>
            <a:chOff x="5087201" y="2775444"/>
            <a:chExt cx="399272" cy="399272"/>
          </a:xfrm>
        </p:grpSpPr>
        <p:grpSp>
          <p:nvGrpSpPr>
            <p:cNvPr id="22" name="图形 42">
              <a:extLst>
                <a:ext uri="{FF2B5EF4-FFF2-40B4-BE49-F238E27FC236}">
                  <a16:creationId xmlns="" xmlns:a16="http://schemas.microsoft.com/office/drawing/2014/main" id="{7F59A86F-4DE2-4B45-8C7B-5FA0FD6B0852}"/>
                </a:ext>
              </a:extLst>
            </p:cNvPr>
            <p:cNvGrpSpPr/>
            <p:nvPr/>
          </p:nvGrpSpPr>
          <p:grpSpPr>
            <a:xfrm>
              <a:off x="5152740" y="2828574"/>
              <a:ext cx="293011" cy="293011"/>
              <a:chOff x="5293500" y="2626500"/>
              <a:chExt cx="1905000" cy="1905000"/>
            </a:xfrm>
            <a:gradFill>
              <a:gsLst>
                <a:gs pos="100000">
                  <a:schemeClr val="accent2"/>
                </a:gs>
                <a:gs pos="0">
                  <a:schemeClr val="accent1"/>
                </a:gs>
              </a:gsLst>
              <a:lin ang="5400000" scaled="0"/>
            </a:gradFill>
          </p:grpSpPr>
          <p:sp>
            <p:nvSpPr>
              <p:cNvPr id="24" name="任意多边形: 形状 23">
                <a:extLst>
                  <a:ext uri="{FF2B5EF4-FFF2-40B4-BE49-F238E27FC236}">
                    <a16:creationId xmlns="" xmlns:a16="http://schemas.microsoft.com/office/drawing/2014/main" id="{5E12B28D-8310-4E3D-A0B0-FFA10ABD9C92}"/>
                  </a:ext>
                </a:extLst>
              </p:cNvPr>
              <p:cNvSpPr/>
              <p:nvPr/>
            </p:nvSpPr>
            <p:spPr>
              <a:xfrm>
                <a:off x="5631525" y="2810674"/>
                <a:ext cx="1177062" cy="1079003"/>
              </a:xfrm>
              <a:custGeom>
                <a:avLst/>
                <a:gdLst>
                  <a:gd name="connsiteX0" fmla="*/ 147042 w 1177062"/>
                  <a:gd name="connsiteY0" fmla="*/ 1079004 h 1079003"/>
                  <a:gd name="connsiteX1" fmla="*/ 680796 w 1177062"/>
                  <a:gd name="connsiteY1" fmla="*/ 1079004 h 1079003"/>
                  <a:gd name="connsiteX2" fmla="*/ 684070 w 1177062"/>
                  <a:gd name="connsiteY2" fmla="*/ 1012552 h 1079003"/>
                  <a:gd name="connsiteX3" fmla="*/ 698190 w 1177062"/>
                  <a:gd name="connsiteY3" fmla="*/ 981466 h 1079003"/>
                  <a:gd name="connsiteX4" fmla="*/ 698804 w 1177062"/>
                  <a:gd name="connsiteY4" fmla="*/ 980870 h 1079003"/>
                  <a:gd name="connsiteX5" fmla="*/ 147042 w 1177062"/>
                  <a:gd name="connsiteY5" fmla="*/ 980870 h 1079003"/>
                  <a:gd name="connsiteX6" fmla="*/ 98003 w 1177062"/>
                  <a:gd name="connsiteY6" fmla="*/ 1029909 h 1079003"/>
                  <a:gd name="connsiteX7" fmla="*/ 147042 w 1177062"/>
                  <a:gd name="connsiteY7" fmla="*/ 1078948 h 1079003"/>
                  <a:gd name="connsiteX8" fmla="*/ 163395 w 1177062"/>
                  <a:gd name="connsiteY8" fmla="*/ 98041 h 1079003"/>
                  <a:gd name="connsiteX9" fmla="*/ 1013575 w 1177062"/>
                  <a:gd name="connsiteY9" fmla="*/ 98041 h 1079003"/>
                  <a:gd name="connsiteX10" fmla="*/ 1078985 w 1177062"/>
                  <a:gd name="connsiteY10" fmla="*/ 163413 h 1079003"/>
                  <a:gd name="connsiteX11" fmla="*/ 1078985 w 1177062"/>
                  <a:gd name="connsiteY11" fmla="*/ 163432 h 1079003"/>
                  <a:gd name="connsiteX12" fmla="*/ 1078985 w 1177062"/>
                  <a:gd name="connsiteY12" fmla="*/ 604614 h 1079003"/>
                  <a:gd name="connsiteX13" fmla="*/ 1177063 w 1177062"/>
                  <a:gd name="connsiteY13" fmla="*/ 507504 h 1079003"/>
                  <a:gd name="connsiteX14" fmla="*/ 1177063 w 1177062"/>
                  <a:gd name="connsiteY14" fmla="*/ 130727 h 1079003"/>
                  <a:gd name="connsiteX15" fmla="*/ 1046224 w 1177062"/>
                  <a:gd name="connsiteY15" fmla="*/ 0 h 1079003"/>
                  <a:gd name="connsiteX16" fmla="*/ 130783 w 1177062"/>
                  <a:gd name="connsiteY16" fmla="*/ 0 h 1079003"/>
                  <a:gd name="connsiteX17" fmla="*/ 0 w 1177062"/>
                  <a:gd name="connsiteY17" fmla="*/ 130783 h 1079003"/>
                  <a:gd name="connsiteX18" fmla="*/ 0 w 1177062"/>
                  <a:gd name="connsiteY18" fmla="*/ 163488 h 1079003"/>
                  <a:gd name="connsiteX19" fmla="*/ 98078 w 1177062"/>
                  <a:gd name="connsiteY19" fmla="*/ 163488 h 1079003"/>
                  <a:gd name="connsiteX20" fmla="*/ 163395 w 1177062"/>
                  <a:gd name="connsiteY20" fmla="*/ 98041 h 10790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77062" h="1079003">
                    <a:moveTo>
                      <a:pt x="147042" y="1079004"/>
                    </a:moveTo>
                    <a:lnTo>
                      <a:pt x="680796" y="1079004"/>
                    </a:lnTo>
                    <a:lnTo>
                      <a:pt x="684070" y="1012552"/>
                    </a:lnTo>
                    <a:cubicBezTo>
                      <a:pt x="684797" y="1000807"/>
                      <a:pt x="689824" y="989741"/>
                      <a:pt x="698190" y="981466"/>
                    </a:cubicBezTo>
                    <a:lnTo>
                      <a:pt x="698804" y="980870"/>
                    </a:lnTo>
                    <a:lnTo>
                      <a:pt x="147042" y="980870"/>
                    </a:lnTo>
                    <a:cubicBezTo>
                      <a:pt x="119959" y="980870"/>
                      <a:pt x="98003" y="1002826"/>
                      <a:pt x="98003" y="1029909"/>
                    </a:cubicBezTo>
                    <a:cubicBezTo>
                      <a:pt x="98003" y="1056993"/>
                      <a:pt x="119959" y="1078948"/>
                      <a:pt x="147042" y="1078948"/>
                    </a:cubicBezTo>
                    <a:close/>
                    <a:moveTo>
                      <a:pt x="163395" y="98041"/>
                    </a:moveTo>
                    <a:lnTo>
                      <a:pt x="1013575" y="98041"/>
                    </a:lnTo>
                    <a:cubicBezTo>
                      <a:pt x="1049690" y="98030"/>
                      <a:pt x="1078975" y="127299"/>
                      <a:pt x="1078985" y="163413"/>
                    </a:cubicBezTo>
                    <a:cubicBezTo>
                      <a:pt x="1078985" y="163419"/>
                      <a:pt x="1078985" y="163426"/>
                      <a:pt x="1078985" y="163432"/>
                    </a:cubicBezTo>
                    <a:lnTo>
                      <a:pt x="1078985" y="604614"/>
                    </a:lnTo>
                    <a:lnTo>
                      <a:pt x="1177063" y="507504"/>
                    </a:lnTo>
                    <a:lnTo>
                      <a:pt x="1177063" y="130727"/>
                    </a:lnTo>
                    <a:cubicBezTo>
                      <a:pt x="1177022" y="58502"/>
                      <a:pt x="1118450" y="-21"/>
                      <a:pt x="1046224" y="0"/>
                    </a:cubicBezTo>
                    <a:lnTo>
                      <a:pt x="130783" y="0"/>
                    </a:lnTo>
                    <a:cubicBezTo>
                      <a:pt x="58553" y="0"/>
                      <a:pt x="0" y="58553"/>
                      <a:pt x="0" y="130783"/>
                    </a:cubicBezTo>
                    <a:lnTo>
                      <a:pt x="0" y="163488"/>
                    </a:lnTo>
                    <a:lnTo>
                      <a:pt x="98078" y="163488"/>
                    </a:lnTo>
                    <a:cubicBezTo>
                      <a:pt x="98047" y="127380"/>
                      <a:pt x="127287" y="98082"/>
                      <a:pt x="163395" y="98041"/>
                    </a:cubicBezTo>
                    <a:close/>
                  </a:path>
                </a:pathLst>
              </a:custGeom>
              <a:grpFill/>
              <a:ln w="1860" cap="flat">
                <a:noFill/>
                <a:prstDash val="solid"/>
                <a:miter/>
              </a:ln>
            </p:spPr>
            <p:txBody>
              <a:bodyPr rtlCol="0" anchor="ctr"/>
              <a:lstStyle/>
              <a:p>
                <a:endParaRPr lang="zh-CN" altLang="en-US">
                  <a:gradFill>
                    <a:gsLst>
                      <a:gs pos="100000">
                        <a:schemeClr val="accent2"/>
                      </a:gs>
                      <a:gs pos="0">
                        <a:schemeClr val="accent1"/>
                      </a:gs>
                    </a:gsLst>
                    <a:lin ang="2700000" scaled="0"/>
                  </a:gradFill>
                </a:endParaRPr>
              </a:p>
            </p:txBody>
          </p:sp>
          <p:sp>
            <p:nvSpPr>
              <p:cNvPr id="25" name="任意多边形: 形状 24">
                <a:extLst>
                  <a:ext uri="{FF2B5EF4-FFF2-40B4-BE49-F238E27FC236}">
                    <a16:creationId xmlns="" xmlns:a16="http://schemas.microsoft.com/office/drawing/2014/main" id="{89303952-25F2-4CBA-886D-B7D12AEF2F6B}"/>
                  </a:ext>
                </a:extLst>
              </p:cNvPr>
              <p:cNvSpPr/>
              <p:nvPr/>
            </p:nvSpPr>
            <p:spPr>
              <a:xfrm>
                <a:off x="5621640" y="3160690"/>
                <a:ext cx="869721" cy="490211"/>
              </a:xfrm>
              <a:custGeom>
                <a:avLst/>
                <a:gdLst>
                  <a:gd name="connsiteX0" fmla="*/ 869684 w 869721"/>
                  <a:gd name="connsiteY0" fmla="*/ 160483 h 490211"/>
                  <a:gd name="connsiteX1" fmla="*/ 837202 w 869721"/>
                  <a:gd name="connsiteY1" fmla="*/ 118793 h 490211"/>
                  <a:gd name="connsiteX2" fmla="*/ 444668 w 869721"/>
                  <a:gd name="connsiteY2" fmla="*/ 1925 h 490211"/>
                  <a:gd name="connsiteX3" fmla="*/ 418437 w 869721"/>
                  <a:gd name="connsiteY3" fmla="*/ 1925 h 490211"/>
                  <a:gd name="connsiteX4" fmla="*/ 32340 w 869721"/>
                  <a:gd name="connsiteY4" fmla="*/ 118793 h 490211"/>
                  <a:gd name="connsiteX5" fmla="*/ 1942 w 869721"/>
                  <a:gd name="connsiteY5" fmla="*/ 175394 h 490211"/>
                  <a:gd name="connsiteX6" fmla="*/ 28824 w 869721"/>
                  <a:gd name="connsiteY6" fmla="*/ 204573 h 490211"/>
                  <a:gd name="connsiteX7" fmla="*/ 38237 w 869721"/>
                  <a:gd name="connsiteY7" fmla="*/ 208294 h 490211"/>
                  <a:gd name="connsiteX8" fmla="*/ 36377 w 869721"/>
                  <a:gd name="connsiteY8" fmla="*/ 444391 h 490211"/>
                  <a:gd name="connsiteX9" fmla="*/ 81563 w 869721"/>
                  <a:gd name="connsiteY9" fmla="*/ 490212 h 490211"/>
                  <a:gd name="connsiteX10" fmla="*/ 81565 w 869721"/>
                  <a:gd name="connsiteY10" fmla="*/ 490212 h 490211"/>
                  <a:gd name="connsiteX11" fmla="*/ 81937 w 869721"/>
                  <a:gd name="connsiteY11" fmla="*/ 490212 h 490211"/>
                  <a:gd name="connsiteX12" fmla="*/ 127478 w 869721"/>
                  <a:gd name="connsiteY12" fmla="*/ 445117 h 490211"/>
                  <a:gd name="connsiteX13" fmla="*/ 129078 w 869721"/>
                  <a:gd name="connsiteY13" fmla="*/ 244199 h 490211"/>
                  <a:gd name="connsiteX14" fmla="*/ 165783 w 869721"/>
                  <a:gd name="connsiteY14" fmla="*/ 258672 h 490211"/>
                  <a:gd name="connsiteX15" fmla="*/ 165783 w 869721"/>
                  <a:gd name="connsiteY15" fmla="*/ 390962 h 490211"/>
                  <a:gd name="connsiteX16" fmla="*/ 165913 w 869721"/>
                  <a:gd name="connsiteY16" fmla="*/ 392692 h 490211"/>
                  <a:gd name="connsiteX17" fmla="*/ 165913 w 869721"/>
                  <a:gd name="connsiteY17" fmla="*/ 393381 h 490211"/>
                  <a:gd name="connsiteX18" fmla="*/ 166062 w 869721"/>
                  <a:gd name="connsiteY18" fmla="*/ 394664 h 490211"/>
                  <a:gd name="connsiteX19" fmla="*/ 166229 w 869721"/>
                  <a:gd name="connsiteY19" fmla="*/ 395743 h 490211"/>
                  <a:gd name="connsiteX20" fmla="*/ 166378 w 869721"/>
                  <a:gd name="connsiteY20" fmla="*/ 396543 h 490211"/>
                  <a:gd name="connsiteX21" fmla="*/ 166657 w 869721"/>
                  <a:gd name="connsiteY21" fmla="*/ 398031 h 490211"/>
                  <a:gd name="connsiteX22" fmla="*/ 166657 w 869721"/>
                  <a:gd name="connsiteY22" fmla="*/ 398366 h 490211"/>
                  <a:gd name="connsiteX23" fmla="*/ 171141 w 869721"/>
                  <a:gd name="connsiteY23" fmla="*/ 410291 h 490211"/>
                  <a:gd name="connsiteX24" fmla="*/ 171624 w 869721"/>
                  <a:gd name="connsiteY24" fmla="*/ 411110 h 490211"/>
                  <a:gd name="connsiteX25" fmla="*/ 172201 w 869721"/>
                  <a:gd name="connsiteY25" fmla="*/ 412114 h 490211"/>
                  <a:gd name="connsiteX26" fmla="*/ 183586 w 869721"/>
                  <a:gd name="connsiteY26" fmla="*/ 424690 h 490211"/>
                  <a:gd name="connsiteX27" fmla="*/ 183977 w 869721"/>
                  <a:gd name="connsiteY27" fmla="*/ 424988 h 490211"/>
                  <a:gd name="connsiteX28" fmla="*/ 185093 w 869721"/>
                  <a:gd name="connsiteY28" fmla="*/ 425769 h 490211"/>
                  <a:gd name="connsiteX29" fmla="*/ 185930 w 869721"/>
                  <a:gd name="connsiteY29" fmla="*/ 426346 h 490211"/>
                  <a:gd name="connsiteX30" fmla="*/ 186730 w 869721"/>
                  <a:gd name="connsiteY30" fmla="*/ 426867 h 490211"/>
                  <a:gd name="connsiteX31" fmla="*/ 187977 w 869721"/>
                  <a:gd name="connsiteY31" fmla="*/ 427630 h 490211"/>
                  <a:gd name="connsiteX32" fmla="*/ 188516 w 869721"/>
                  <a:gd name="connsiteY32" fmla="*/ 427927 h 490211"/>
                  <a:gd name="connsiteX33" fmla="*/ 190098 w 869721"/>
                  <a:gd name="connsiteY33" fmla="*/ 428802 h 490211"/>
                  <a:gd name="connsiteX34" fmla="*/ 190247 w 869721"/>
                  <a:gd name="connsiteY34" fmla="*/ 428802 h 490211"/>
                  <a:gd name="connsiteX35" fmla="*/ 191121 w 869721"/>
                  <a:gd name="connsiteY35" fmla="*/ 429248 h 490211"/>
                  <a:gd name="connsiteX36" fmla="*/ 191400 w 869721"/>
                  <a:gd name="connsiteY36" fmla="*/ 429378 h 490211"/>
                  <a:gd name="connsiteX37" fmla="*/ 435552 w 869721"/>
                  <a:gd name="connsiteY37" fmla="*/ 487700 h 490211"/>
                  <a:gd name="connsiteX38" fmla="*/ 667408 w 869721"/>
                  <a:gd name="connsiteY38" fmla="*/ 435406 h 490211"/>
                  <a:gd name="connsiteX39" fmla="*/ 672375 w 869721"/>
                  <a:gd name="connsiteY39" fmla="*/ 432783 h 490211"/>
                  <a:gd name="connsiteX40" fmla="*/ 673008 w 869721"/>
                  <a:gd name="connsiteY40" fmla="*/ 432374 h 490211"/>
                  <a:gd name="connsiteX41" fmla="*/ 674161 w 869721"/>
                  <a:gd name="connsiteY41" fmla="*/ 431629 h 490211"/>
                  <a:gd name="connsiteX42" fmla="*/ 675463 w 869721"/>
                  <a:gd name="connsiteY42" fmla="*/ 430718 h 490211"/>
                  <a:gd name="connsiteX43" fmla="*/ 675891 w 869721"/>
                  <a:gd name="connsiteY43" fmla="*/ 430402 h 490211"/>
                  <a:gd name="connsiteX44" fmla="*/ 677473 w 869721"/>
                  <a:gd name="connsiteY44" fmla="*/ 429155 h 490211"/>
                  <a:gd name="connsiteX45" fmla="*/ 677566 w 869721"/>
                  <a:gd name="connsiteY45" fmla="*/ 429155 h 490211"/>
                  <a:gd name="connsiteX46" fmla="*/ 683649 w 869721"/>
                  <a:gd name="connsiteY46" fmla="*/ 423090 h 490211"/>
                  <a:gd name="connsiteX47" fmla="*/ 683761 w 869721"/>
                  <a:gd name="connsiteY47" fmla="*/ 422960 h 490211"/>
                  <a:gd name="connsiteX48" fmla="*/ 684895 w 869721"/>
                  <a:gd name="connsiteY48" fmla="*/ 421509 h 490211"/>
                  <a:gd name="connsiteX49" fmla="*/ 685156 w 869721"/>
                  <a:gd name="connsiteY49" fmla="*/ 421156 h 490211"/>
                  <a:gd name="connsiteX50" fmla="*/ 686067 w 869721"/>
                  <a:gd name="connsiteY50" fmla="*/ 419891 h 490211"/>
                  <a:gd name="connsiteX51" fmla="*/ 686495 w 869721"/>
                  <a:gd name="connsiteY51" fmla="*/ 419258 h 490211"/>
                  <a:gd name="connsiteX52" fmla="*/ 687146 w 869721"/>
                  <a:gd name="connsiteY52" fmla="*/ 418235 h 490211"/>
                  <a:gd name="connsiteX53" fmla="*/ 687742 w 869721"/>
                  <a:gd name="connsiteY53" fmla="*/ 417267 h 490211"/>
                  <a:gd name="connsiteX54" fmla="*/ 688170 w 869721"/>
                  <a:gd name="connsiteY54" fmla="*/ 416542 h 490211"/>
                  <a:gd name="connsiteX55" fmla="*/ 688877 w 869721"/>
                  <a:gd name="connsiteY55" fmla="*/ 415240 h 490211"/>
                  <a:gd name="connsiteX56" fmla="*/ 689118 w 869721"/>
                  <a:gd name="connsiteY56" fmla="*/ 414793 h 490211"/>
                  <a:gd name="connsiteX57" fmla="*/ 689900 w 869721"/>
                  <a:gd name="connsiteY57" fmla="*/ 413193 h 490211"/>
                  <a:gd name="connsiteX58" fmla="*/ 689900 w 869721"/>
                  <a:gd name="connsiteY58" fmla="*/ 412989 h 490211"/>
                  <a:gd name="connsiteX59" fmla="*/ 690700 w 869721"/>
                  <a:gd name="connsiteY59" fmla="*/ 411128 h 490211"/>
                  <a:gd name="connsiteX60" fmla="*/ 692690 w 869721"/>
                  <a:gd name="connsiteY60" fmla="*/ 404971 h 490211"/>
                  <a:gd name="connsiteX61" fmla="*/ 692690 w 869721"/>
                  <a:gd name="connsiteY61" fmla="*/ 404803 h 490211"/>
                  <a:gd name="connsiteX62" fmla="*/ 693118 w 869721"/>
                  <a:gd name="connsiteY62" fmla="*/ 402943 h 490211"/>
                  <a:gd name="connsiteX63" fmla="*/ 693211 w 869721"/>
                  <a:gd name="connsiteY63" fmla="*/ 402366 h 490211"/>
                  <a:gd name="connsiteX64" fmla="*/ 693472 w 869721"/>
                  <a:gd name="connsiteY64" fmla="*/ 400859 h 490211"/>
                  <a:gd name="connsiteX65" fmla="*/ 693658 w 869721"/>
                  <a:gd name="connsiteY65" fmla="*/ 399483 h 490211"/>
                  <a:gd name="connsiteX66" fmla="*/ 693658 w 869721"/>
                  <a:gd name="connsiteY66" fmla="*/ 398738 h 490211"/>
                  <a:gd name="connsiteX67" fmla="*/ 693900 w 869721"/>
                  <a:gd name="connsiteY67" fmla="*/ 393715 h 490211"/>
                  <a:gd name="connsiteX68" fmla="*/ 693900 w 869721"/>
                  <a:gd name="connsiteY68" fmla="*/ 261630 h 490211"/>
                  <a:gd name="connsiteX69" fmla="*/ 840458 w 869721"/>
                  <a:gd name="connsiteY69" fmla="*/ 204797 h 490211"/>
                  <a:gd name="connsiteX70" fmla="*/ 869684 w 869721"/>
                  <a:gd name="connsiteY70" fmla="*/ 160483 h 490211"/>
                  <a:gd name="connsiteX71" fmla="*/ 603003 w 869721"/>
                  <a:gd name="connsiteY71" fmla="*/ 364452 h 490211"/>
                  <a:gd name="connsiteX72" fmla="*/ 435571 w 869721"/>
                  <a:gd name="connsiteY72" fmla="*/ 396785 h 490211"/>
                  <a:gd name="connsiteX73" fmla="*/ 256884 w 869721"/>
                  <a:gd name="connsiteY73" fmla="*/ 359727 h 490211"/>
                  <a:gd name="connsiteX74" fmla="*/ 256884 w 869721"/>
                  <a:gd name="connsiteY74" fmla="*/ 294615 h 490211"/>
                  <a:gd name="connsiteX75" fmla="*/ 414847 w 869721"/>
                  <a:gd name="connsiteY75" fmla="*/ 356918 h 490211"/>
                  <a:gd name="connsiteX76" fmla="*/ 448110 w 869721"/>
                  <a:gd name="connsiteY76" fmla="*/ 356918 h 490211"/>
                  <a:gd name="connsiteX77" fmla="*/ 603003 w 869721"/>
                  <a:gd name="connsiteY77" fmla="*/ 296847 h 490211"/>
                  <a:gd name="connsiteX78" fmla="*/ 431739 w 869721"/>
                  <a:gd name="connsiteY78" fmla="*/ 265760 h 490211"/>
                  <a:gd name="connsiteX79" fmla="*/ 183828 w 869721"/>
                  <a:gd name="connsiteY79" fmla="*/ 167980 h 490211"/>
                  <a:gd name="connsiteX80" fmla="*/ 431702 w 869721"/>
                  <a:gd name="connsiteY80" fmla="*/ 92934 h 490211"/>
                  <a:gd name="connsiteX81" fmla="*/ 683891 w 869721"/>
                  <a:gd name="connsiteY81" fmla="*/ 167980 h 4902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Lst>
                <a:rect l="l" t="t" r="r" b="b"/>
                <a:pathLst>
                  <a:path w="869721" h="490211">
                    <a:moveTo>
                      <a:pt x="869684" y="160483"/>
                    </a:moveTo>
                    <a:cubicBezTo>
                      <a:pt x="868880" y="141072"/>
                      <a:pt x="855827" y="124319"/>
                      <a:pt x="837202" y="118793"/>
                    </a:cubicBezTo>
                    <a:lnTo>
                      <a:pt x="444668" y="1925"/>
                    </a:lnTo>
                    <a:cubicBezTo>
                      <a:pt x="436113" y="-642"/>
                      <a:pt x="426993" y="-642"/>
                      <a:pt x="418437" y="1925"/>
                    </a:cubicBezTo>
                    <a:lnTo>
                      <a:pt x="32340" y="118793"/>
                    </a:lnTo>
                    <a:cubicBezTo>
                      <a:pt x="8316" y="126029"/>
                      <a:pt x="-5294" y="151370"/>
                      <a:pt x="1942" y="175394"/>
                    </a:cubicBezTo>
                    <a:cubicBezTo>
                      <a:pt x="5958" y="188726"/>
                      <a:pt x="15865" y="199480"/>
                      <a:pt x="28824" y="204573"/>
                    </a:cubicBezTo>
                    <a:lnTo>
                      <a:pt x="38237" y="208294"/>
                    </a:lnTo>
                    <a:lnTo>
                      <a:pt x="36377" y="444391"/>
                    </a:lnTo>
                    <a:cubicBezTo>
                      <a:pt x="36202" y="469522"/>
                      <a:pt x="56432" y="490037"/>
                      <a:pt x="81563" y="490212"/>
                    </a:cubicBezTo>
                    <a:cubicBezTo>
                      <a:pt x="81563" y="490212"/>
                      <a:pt x="81564" y="490212"/>
                      <a:pt x="81565" y="490212"/>
                    </a:cubicBezTo>
                    <a:lnTo>
                      <a:pt x="81937" y="490212"/>
                    </a:lnTo>
                    <a:cubicBezTo>
                      <a:pt x="106924" y="490233"/>
                      <a:pt x="127254" y="470103"/>
                      <a:pt x="127478" y="445117"/>
                    </a:cubicBezTo>
                    <a:lnTo>
                      <a:pt x="129078" y="244199"/>
                    </a:lnTo>
                    <a:lnTo>
                      <a:pt x="165783" y="258672"/>
                    </a:lnTo>
                    <a:lnTo>
                      <a:pt x="165783" y="390962"/>
                    </a:lnTo>
                    <a:cubicBezTo>
                      <a:pt x="165783" y="391539"/>
                      <a:pt x="165783" y="392116"/>
                      <a:pt x="165913" y="392692"/>
                    </a:cubicBezTo>
                    <a:lnTo>
                      <a:pt x="165913" y="393381"/>
                    </a:lnTo>
                    <a:cubicBezTo>
                      <a:pt x="165913" y="393622"/>
                      <a:pt x="166006" y="394236"/>
                      <a:pt x="166062" y="394664"/>
                    </a:cubicBezTo>
                    <a:lnTo>
                      <a:pt x="166229" y="395743"/>
                    </a:lnTo>
                    <a:cubicBezTo>
                      <a:pt x="166229" y="396004"/>
                      <a:pt x="166322" y="396283"/>
                      <a:pt x="166378" y="396543"/>
                    </a:cubicBezTo>
                    <a:cubicBezTo>
                      <a:pt x="166434" y="396804"/>
                      <a:pt x="166546" y="397548"/>
                      <a:pt x="166657" y="398031"/>
                    </a:cubicBezTo>
                    <a:lnTo>
                      <a:pt x="166657" y="398366"/>
                    </a:lnTo>
                    <a:cubicBezTo>
                      <a:pt x="167586" y="402532"/>
                      <a:pt x="169095" y="406546"/>
                      <a:pt x="171141" y="410291"/>
                    </a:cubicBezTo>
                    <a:lnTo>
                      <a:pt x="171624" y="411110"/>
                    </a:lnTo>
                    <a:cubicBezTo>
                      <a:pt x="171810" y="411445"/>
                      <a:pt x="171996" y="411779"/>
                      <a:pt x="172201" y="412114"/>
                    </a:cubicBezTo>
                    <a:cubicBezTo>
                      <a:pt x="175167" y="416989"/>
                      <a:pt x="179030" y="421256"/>
                      <a:pt x="183586" y="424690"/>
                    </a:cubicBezTo>
                    <a:lnTo>
                      <a:pt x="183977" y="424988"/>
                    </a:lnTo>
                    <a:lnTo>
                      <a:pt x="185093" y="425769"/>
                    </a:lnTo>
                    <a:lnTo>
                      <a:pt x="185930" y="426346"/>
                    </a:lnTo>
                    <a:lnTo>
                      <a:pt x="186730" y="426867"/>
                    </a:lnTo>
                    <a:lnTo>
                      <a:pt x="187977" y="427630"/>
                    </a:lnTo>
                    <a:lnTo>
                      <a:pt x="188516" y="427927"/>
                    </a:lnTo>
                    <a:cubicBezTo>
                      <a:pt x="189037" y="428225"/>
                      <a:pt x="189558" y="428523"/>
                      <a:pt x="190098" y="428802"/>
                    </a:cubicBezTo>
                    <a:lnTo>
                      <a:pt x="190247" y="428802"/>
                    </a:lnTo>
                    <a:lnTo>
                      <a:pt x="191121" y="429248"/>
                    </a:lnTo>
                    <a:lnTo>
                      <a:pt x="191400" y="429378"/>
                    </a:lnTo>
                    <a:cubicBezTo>
                      <a:pt x="267049" y="467794"/>
                      <a:pt x="350709" y="487778"/>
                      <a:pt x="435552" y="487700"/>
                    </a:cubicBezTo>
                    <a:cubicBezTo>
                      <a:pt x="515791" y="487966"/>
                      <a:pt x="595052" y="470089"/>
                      <a:pt x="667408" y="435406"/>
                    </a:cubicBezTo>
                    <a:cubicBezTo>
                      <a:pt x="669120" y="434643"/>
                      <a:pt x="670780" y="433767"/>
                      <a:pt x="672375" y="432783"/>
                    </a:cubicBezTo>
                    <a:lnTo>
                      <a:pt x="673008" y="432374"/>
                    </a:lnTo>
                    <a:cubicBezTo>
                      <a:pt x="673398" y="432132"/>
                      <a:pt x="673789" y="431890"/>
                      <a:pt x="674161" y="431629"/>
                    </a:cubicBezTo>
                    <a:lnTo>
                      <a:pt x="675463" y="430718"/>
                    </a:lnTo>
                    <a:lnTo>
                      <a:pt x="675891" y="430402"/>
                    </a:lnTo>
                    <a:lnTo>
                      <a:pt x="677473" y="429155"/>
                    </a:lnTo>
                    <a:lnTo>
                      <a:pt x="677566" y="429155"/>
                    </a:lnTo>
                    <a:cubicBezTo>
                      <a:pt x="679775" y="427324"/>
                      <a:pt x="681811" y="425294"/>
                      <a:pt x="683649" y="423090"/>
                    </a:cubicBezTo>
                    <a:lnTo>
                      <a:pt x="683761" y="422960"/>
                    </a:lnTo>
                    <a:lnTo>
                      <a:pt x="684895" y="421509"/>
                    </a:lnTo>
                    <a:lnTo>
                      <a:pt x="685156" y="421156"/>
                    </a:lnTo>
                    <a:lnTo>
                      <a:pt x="686067" y="419891"/>
                    </a:lnTo>
                    <a:lnTo>
                      <a:pt x="686495" y="419258"/>
                    </a:lnTo>
                    <a:lnTo>
                      <a:pt x="687146" y="418235"/>
                    </a:lnTo>
                    <a:cubicBezTo>
                      <a:pt x="687351" y="417919"/>
                      <a:pt x="687556" y="417602"/>
                      <a:pt x="687742" y="417267"/>
                    </a:cubicBezTo>
                    <a:lnTo>
                      <a:pt x="688170" y="416542"/>
                    </a:lnTo>
                    <a:cubicBezTo>
                      <a:pt x="688411" y="416114"/>
                      <a:pt x="688653" y="415686"/>
                      <a:pt x="688877" y="415240"/>
                    </a:cubicBezTo>
                    <a:cubicBezTo>
                      <a:pt x="688877" y="415091"/>
                      <a:pt x="689025" y="414942"/>
                      <a:pt x="689118" y="414793"/>
                    </a:cubicBezTo>
                    <a:lnTo>
                      <a:pt x="689900" y="413193"/>
                    </a:lnTo>
                    <a:lnTo>
                      <a:pt x="689900" y="412989"/>
                    </a:lnTo>
                    <a:cubicBezTo>
                      <a:pt x="690179" y="412375"/>
                      <a:pt x="690439" y="411761"/>
                      <a:pt x="690700" y="411128"/>
                    </a:cubicBezTo>
                    <a:cubicBezTo>
                      <a:pt x="691508" y="409125"/>
                      <a:pt x="692173" y="407068"/>
                      <a:pt x="692690" y="404971"/>
                    </a:cubicBezTo>
                    <a:lnTo>
                      <a:pt x="692690" y="404803"/>
                    </a:lnTo>
                    <a:cubicBezTo>
                      <a:pt x="692839" y="404171"/>
                      <a:pt x="692988" y="403538"/>
                      <a:pt x="693118" y="402943"/>
                    </a:cubicBezTo>
                    <a:cubicBezTo>
                      <a:pt x="693118" y="402757"/>
                      <a:pt x="693118" y="402552"/>
                      <a:pt x="693211" y="402366"/>
                    </a:cubicBezTo>
                    <a:cubicBezTo>
                      <a:pt x="693211" y="401864"/>
                      <a:pt x="693397" y="401361"/>
                      <a:pt x="693472" y="400859"/>
                    </a:cubicBezTo>
                    <a:cubicBezTo>
                      <a:pt x="693546" y="400357"/>
                      <a:pt x="693602" y="399929"/>
                      <a:pt x="693658" y="399483"/>
                    </a:cubicBezTo>
                    <a:cubicBezTo>
                      <a:pt x="693714" y="399036"/>
                      <a:pt x="693658" y="398980"/>
                      <a:pt x="693658" y="398738"/>
                    </a:cubicBezTo>
                    <a:cubicBezTo>
                      <a:pt x="693841" y="397071"/>
                      <a:pt x="693922" y="395393"/>
                      <a:pt x="693900" y="393715"/>
                    </a:cubicBezTo>
                    <a:lnTo>
                      <a:pt x="693900" y="261630"/>
                    </a:lnTo>
                    <a:lnTo>
                      <a:pt x="840458" y="204797"/>
                    </a:lnTo>
                    <a:cubicBezTo>
                      <a:pt x="858707" y="197836"/>
                      <a:pt x="870471" y="179998"/>
                      <a:pt x="869684" y="160483"/>
                    </a:cubicBezTo>
                    <a:close/>
                    <a:moveTo>
                      <a:pt x="603003" y="364452"/>
                    </a:moveTo>
                    <a:cubicBezTo>
                      <a:pt x="549814" y="385977"/>
                      <a:pt x="492949" y="396958"/>
                      <a:pt x="435571" y="396785"/>
                    </a:cubicBezTo>
                    <a:cubicBezTo>
                      <a:pt x="374099" y="396805"/>
                      <a:pt x="313278" y="384192"/>
                      <a:pt x="256884" y="359727"/>
                    </a:cubicBezTo>
                    <a:lnTo>
                      <a:pt x="256884" y="294615"/>
                    </a:lnTo>
                    <a:lnTo>
                      <a:pt x="414847" y="356918"/>
                    </a:lnTo>
                    <a:cubicBezTo>
                      <a:pt x="425541" y="361097"/>
                      <a:pt x="437416" y="361097"/>
                      <a:pt x="448110" y="356918"/>
                    </a:cubicBezTo>
                    <a:lnTo>
                      <a:pt x="603003" y="296847"/>
                    </a:lnTo>
                    <a:close/>
                    <a:moveTo>
                      <a:pt x="431739" y="265760"/>
                    </a:moveTo>
                    <a:lnTo>
                      <a:pt x="183828" y="167980"/>
                    </a:lnTo>
                    <a:lnTo>
                      <a:pt x="431702" y="92934"/>
                    </a:lnTo>
                    <a:lnTo>
                      <a:pt x="683891" y="167980"/>
                    </a:lnTo>
                    <a:close/>
                  </a:path>
                </a:pathLst>
              </a:custGeom>
              <a:grpFill/>
              <a:ln w="1860" cap="flat">
                <a:noFill/>
                <a:prstDash val="solid"/>
                <a:miter/>
              </a:ln>
            </p:spPr>
            <p:txBody>
              <a:bodyPr rtlCol="0" anchor="ctr"/>
              <a:lstStyle/>
              <a:p>
                <a:endParaRPr lang="zh-CN" altLang="en-US">
                  <a:gradFill>
                    <a:gsLst>
                      <a:gs pos="100000">
                        <a:schemeClr val="accent2"/>
                      </a:gs>
                      <a:gs pos="0">
                        <a:schemeClr val="accent1"/>
                      </a:gs>
                    </a:gsLst>
                    <a:lin ang="2700000" scaled="0"/>
                  </a:gradFill>
                </a:endParaRPr>
              </a:p>
            </p:txBody>
          </p:sp>
          <p:sp>
            <p:nvSpPr>
              <p:cNvPr id="26" name="任意多边形: 形状 25">
                <a:extLst>
                  <a:ext uri="{FF2B5EF4-FFF2-40B4-BE49-F238E27FC236}">
                    <a16:creationId xmlns="" xmlns:a16="http://schemas.microsoft.com/office/drawing/2014/main" id="{C4260D3C-191B-44B6-A8F1-90F63A9C92E2}"/>
                  </a:ext>
                </a:extLst>
              </p:cNvPr>
              <p:cNvSpPr/>
              <p:nvPr/>
            </p:nvSpPr>
            <p:spPr>
              <a:xfrm>
                <a:off x="5467963" y="2974106"/>
                <a:ext cx="1340569" cy="1373274"/>
              </a:xfrm>
              <a:custGeom>
                <a:avLst/>
                <a:gdLst>
                  <a:gd name="connsiteX0" fmla="*/ 1242492 w 1340569"/>
                  <a:gd name="connsiteY0" fmla="*/ 1046299 h 1373274"/>
                  <a:gd name="connsiteX1" fmla="*/ 1177100 w 1340569"/>
                  <a:gd name="connsiteY1" fmla="*/ 1111690 h 1373274"/>
                  <a:gd name="connsiteX2" fmla="*/ 1177082 w 1340569"/>
                  <a:gd name="connsiteY2" fmla="*/ 1111690 h 1373274"/>
                  <a:gd name="connsiteX3" fmla="*/ 1177082 w 1340569"/>
                  <a:gd name="connsiteY3" fmla="*/ 1069070 h 1373274"/>
                  <a:gd name="connsiteX4" fmla="*/ 1127782 w 1340569"/>
                  <a:gd name="connsiteY4" fmla="*/ 1114779 h 1373274"/>
                  <a:gd name="connsiteX5" fmla="*/ 1093459 w 1340569"/>
                  <a:gd name="connsiteY5" fmla="*/ 1128861 h 1373274"/>
                  <a:gd name="connsiteX6" fmla="*/ 1091338 w 1340569"/>
                  <a:gd name="connsiteY6" fmla="*/ 1128861 h 1373274"/>
                  <a:gd name="connsiteX7" fmla="*/ 1078948 w 1340569"/>
                  <a:gd name="connsiteY7" fmla="*/ 1128322 h 1373274"/>
                  <a:gd name="connsiteX8" fmla="*/ 1078948 w 1340569"/>
                  <a:gd name="connsiteY8" fmla="*/ 1209842 h 1373274"/>
                  <a:gd name="connsiteX9" fmla="*/ 1013557 w 1340569"/>
                  <a:gd name="connsiteY9" fmla="*/ 1275234 h 1373274"/>
                  <a:gd name="connsiteX10" fmla="*/ 163376 w 1340569"/>
                  <a:gd name="connsiteY10" fmla="*/ 1275234 h 1373274"/>
                  <a:gd name="connsiteX11" fmla="*/ 97985 w 1340569"/>
                  <a:gd name="connsiteY11" fmla="*/ 1209842 h 1373274"/>
                  <a:gd name="connsiteX12" fmla="*/ 97985 w 1340569"/>
                  <a:gd name="connsiteY12" fmla="*/ 163488 h 1373274"/>
                  <a:gd name="connsiteX13" fmla="*/ 163376 w 1340569"/>
                  <a:gd name="connsiteY13" fmla="*/ 98096 h 1373274"/>
                  <a:gd name="connsiteX14" fmla="*/ 1013557 w 1340569"/>
                  <a:gd name="connsiteY14" fmla="*/ 98096 h 1373274"/>
                  <a:gd name="connsiteX15" fmla="*/ 1078948 w 1340569"/>
                  <a:gd name="connsiteY15" fmla="*/ 163488 h 1373274"/>
                  <a:gd name="connsiteX16" fmla="*/ 1078948 w 1340569"/>
                  <a:gd name="connsiteY16" fmla="*/ 603033 h 1373274"/>
                  <a:gd name="connsiteX17" fmla="*/ 1177044 w 1340569"/>
                  <a:gd name="connsiteY17" fmla="*/ 505923 h 1373274"/>
                  <a:gd name="connsiteX18" fmla="*/ 1177044 w 1340569"/>
                  <a:gd name="connsiteY18" fmla="*/ 130801 h 1373274"/>
                  <a:gd name="connsiteX19" fmla="*/ 1046280 w 1340569"/>
                  <a:gd name="connsiteY19" fmla="*/ 0 h 1373274"/>
                  <a:gd name="connsiteX20" fmla="*/ 1046262 w 1340569"/>
                  <a:gd name="connsiteY20" fmla="*/ 0 h 1373274"/>
                  <a:gd name="connsiteX21" fmla="*/ 130783 w 1340569"/>
                  <a:gd name="connsiteY21" fmla="*/ 0 h 1373274"/>
                  <a:gd name="connsiteX22" fmla="*/ 0 w 1340569"/>
                  <a:gd name="connsiteY22" fmla="*/ 130783 h 1373274"/>
                  <a:gd name="connsiteX23" fmla="*/ 0 w 1340569"/>
                  <a:gd name="connsiteY23" fmla="*/ 130801 h 1373274"/>
                  <a:gd name="connsiteX24" fmla="*/ 0 w 1340569"/>
                  <a:gd name="connsiteY24" fmla="*/ 1242492 h 1373274"/>
                  <a:gd name="connsiteX25" fmla="*/ 130746 w 1340569"/>
                  <a:gd name="connsiteY25" fmla="*/ 1373274 h 1373274"/>
                  <a:gd name="connsiteX26" fmla="*/ 130783 w 1340569"/>
                  <a:gd name="connsiteY26" fmla="*/ 1373274 h 1373274"/>
                  <a:gd name="connsiteX27" fmla="*/ 1046299 w 1340569"/>
                  <a:gd name="connsiteY27" fmla="*/ 1373274 h 1373274"/>
                  <a:gd name="connsiteX28" fmla="*/ 1177082 w 1340569"/>
                  <a:gd name="connsiteY28" fmla="*/ 1242529 h 1373274"/>
                  <a:gd name="connsiteX29" fmla="*/ 1177082 w 1340569"/>
                  <a:gd name="connsiteY29" fmla="*/ 1242492 h 1373274"/>
                  <a:gd name="connsiteX30" fmla="*/ 1177082 w 1340569"/>
                  <a:gd name="connsiteY30" fmla="*/ 1209787 h 1373274"/>
                  <a:gd name="connsiteX31" fmla="*/ 1209787 w 1340569"/>
                  <a:gd name="connsiteY31" fmla="*/ 1209787 h 1373274"/>
                  <a:gd name="connsiteX32" fmla="*/ 1340569 w 1340569"/>
                  <a:gd name="connsiteY32" fmla="*/ 1079004 h 1373274"/>
                  <a:gd name="connsiteX33" fmla="*/ 1340569 w 1340569"/>
                  <a:gd name="connsiteY33" fmla="*/ 917432 h 1373274"/>
                  <a:gd name="connsiteX34" fmla="*/ 1242492 w 1340569"/>
                  <a:gd name="connsiteY34" fmla="*/ 1008422 h 13732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340569" h="1373274">
                    <a:moveTo>
                      <a:pt x="1242492" y="1046299"/>
                    </a:moveTo>
                    <a:cubicBezTo>
                      <a:pt x="1242492" y="1082414"/>
                      <a:pt x="1213215" y="1111690"/>
                      <a:pt x="1177100" y="1111690"/>
                    </a:cubicBezTo>
                    <a:cubicBezTo>
                      <a:pt x="1177094" y="1111690"/>
                      <a:pt x="1177088" y="1111690"/>
                      <a:pt x="1177082" y="1111690"/>
                    </a:cubicBezTo>
                    <a:lnTo>
                      <a:pt x="1177082" y="1069070"/>
                    </a:lnTo>
                    <a:lnTo>
                      <a:pt x="1127782" y="1114779"/>
                    </a:lnTo>
                    <a:cubicBezTo>
                      <a:pt x="1118638" y="1123804"/>
                      <a:pt x="1106307" y="1128863"/>
                      <a:pt x="1093459" y="1128861"/>
                    </a:cubicBezTo>
                    <a:lnTo>
                      <a:pt x="1091338" y="1128861"/>
                    </a:lnTo>
                    <a:lnTo>
                      <a:pt x="1078948" y="1128322"/>
                    </a:lnTo>
                    <a:lnTo>
                      <a:pt x="1078948" y="1209842"/>
                    </a:lnTo>
                    <a:cubicBezTo>
                      <a:pt x="1078948" y="1245957"/>
                      <a:pt x="1049671" y="1275234"/>
                      <a:pt x="1013557" y="1275234"/>
                    </a:cubicBezTo>
                    <a:lnTo>
                      <a:pt x="163376" y="1275234"/>
                    </a:lnTo>
                    <a:cubicBezTo>
                      <a:pt x="127261" y="1275234"/>
                      <a:pt x="97985" y="1245957"/>
                      <a:pt x="97985" y="1209842"/>
                    </a:cubicBezTo>
                    <a:lnTo>
                      <a:pt x="97985" y="163488"/>
                    </a:lnTo>
                    <a:cubicBezTo>
                      <a:pt x="97985" y="127373"/>
                      <a:pt x="127261" y="98096"/>
                      <a:pt x="163376" y="98096"/>
                    </a:cubicBezTo>
                    <a:lnTo>
                      <a:pt x="1013557" y="98096"/>
                    </a:lnTo>
                    <a:cubicBezTo>
                      <a:pt x="1049671" y="98096"/>
                      <a:pt x="1078948" y="127373"/>
                      <a:pt x="1078948" y="163488"/>
                    </a:cubicBezTo>
                    <a:lnTo>
                      <a:pt x="1078948" y="603033"/>
                    </a:lnTo>
                    <a:lnTo>
                      <a:pt x="1177044" y="505923"/>
                    </a:lnTo>
                    <a:lnTo>
                      <a:pt x="1177044" y="130801"/>
                    </a:lnTo>
                    <a:cubicBezTo>
                      <a:pt x="1177055" y="58572"/>
                      <a:pt x="1118510" y="10"/>
                      <a:pt x="1046280" y="0"/>
                    </a:cubicBezTo>
                    <a:cubicBezTo>
                      <a:pt x="1046274" y="0"/>
                      <a:pt x="1046268" y="0"/>
                      <a:pt x="1046262" y="0"/>
                    </a:cubicBezTo>
                    <a:lnTo>
                      <a:pt x="130783" y="0"/>
                    </a:lnTo>
                    <a:cubicBezTo>
                      <a:pt x="58553" y="0"/>
                      <a:pt x="0" y="58553"/>
                      <a:pt x="0" y="130783"/>
                    </a:cubicBezTo>
                    <a:cubicBezTo>
                      <a:pt x="0" y="130789"/>
                      <a:pt x="0" y="130795"/>
                      <a:pt x="0" y="130801"/>
                    </a:cubicBezTo>
                    <a:lnTo>
                      <a:pt x="0" y="1242492"/>
                    </a:lnTo>
                    <a:cubicBezTo>
                      <a:pt x="-10" y="1314711"/>
                      <a:pt x="58526" y="1373264"/>
                      <a:pt x="130746" y="1373274"/>
                    </a:cubicBezTo>
                    <a:cubicBezTo>
                      <a:pt x="130758" y="1373274"/>
                      <a:pt x="130770" y="1373274"/>
                      <a:pt x="130783" y="1373274"/>
                    </a:cubicBezTo>
                    <a:lnTo>
                      <a:pt x="1046299" y="1373274"/>
                    </a:lnTo>
                    <a:cubicBezTo>
                      <a:pt x="1118518" y="1373285"/>
                      <a:pt x="1177071" y="1314748"/>
                      <a:pt x="1177082" y="1242529"/>
                    </a:cubicBezTo>
                    <a:cubicBezTo>
                      <a:pt x="1177082" y="1242517"/>
                      <a:pt x="1177082" y="1242504"/>
                      <a:pt x="1177082" y="1242492"/>
                    </a:cubicBezTo>
                    <a:lnTo>
                      <a:pt x="1177082" y="1209787"/>
                    </a:lnTo>
                    <a:lnTo>
                      <a:pt x="1209787" y="1209787"/>
                    </a:lnTo>
                    <a:cubicBezTo>
                      <a:pt x="1282012" y="1209776"/>
                      <a:pt x="1340559" y="1151229"/>
                      <a:pt x="1340569" y="1079004"/>
                    </a:cubicBezTo>
                    <a:lnTo>
                      <a:pt x="1340569" y="917432"/>
                    </a:lnTo>
                    <a:lnTo>
                      <a:pt x="1242492" y="1008422"/>
                    </a:lnTo>
                    <a:close/>
                  </a:path>
                </a:pathLst>
              </a:custGeom>
              <a:grpFill/>
              <a:ln w="1860" cap="flat">
                <a:noFill/>
                <a:prstDash val="solid"/>
                <a:miter/>
              </a:ln>
            </p:spPr>
            <p:txBody>
              <a:bodyPr rtlCol="0" anchor="ctr"/>
              <a:lstStyle/>
              <a:p>
                <a:endParaRPr lang="zh-CN" altLang="en-US">
                  <a:gradFill>
                    <a:gsLst>
                      <a:gs pos="100000">
                        <a:schemeClr val="accent2"/>
                      </a:gs>
                      <a:gs pos="0">
                        <a:schemeClr val="accent1"/>
                      </a:gs>
                    </a:gsLst>
                    <a:lin ang="2700000" scaled="0"/>
                  </a:gradFill>
                </a:endParaRPr>
              </a:p>
            </p:txBody>
          </p:sp>
          <p:sp>
            <p:nvSpPr>
              <p:cNvPr id="27" name="任意多边形: 形状 26">
                <a:extLst>
                  <a:ext uri="{FF2B5EF4-FFF2-40B4-BE49-F238E27FC236}">
                    <a16:creationId xmlns="" xmlns:a16="http://schemas.microsoft.com/office/drawing/2014/main" id="{4E3FEFD5-F54B-4F07-8274-698C5CF5A7BA}"/>
                  </a:ext>
                </a:extLst>
              </p:cNvPr>
              <p:cNvSpPr/>
              <p:nvPr/>
            </p:nvSpPr>
            <p:spPr>
              <a:xfrm>
                <a:off x="5729491" y="3321168"/>
                <a:ext cx="1375109" cy="797333"/>
              </a:xfrm>
              <a:custGeom>
                <a:avLst/>
                <a:gdLst>
                  <a:gd name="connsiteX0" fmla="*/ 1353666 w 1375109"/>
                  <a:gd name="connsiteY0" fmla="*/ 113934 h 797333"/>
                  <a:gd name="connsiteX1" fmla="*/ 1260035 w 1375109"/>
                  <a:gd name="connsiteY1" fmla="*/ 21251 h 797333"/>
                  <a:gd name="connsiteX2" fmla="*/ 1255998 w 1375109"/>
                  <a:gd name="connsiteY2" fmla="*/ 17642 h 797333"/>
                  <a:gd name="connsiteX3" fmla="*/ 1152990 w 1375109"/>
                  <a:gd name="connsiteY3" fmla="*/ 21251 h 797333"/>
                  <a:gd name="connsiteX4" fmla="*/ 665615 w 1375109"/>
                  <a:gd name="connsiteY4" fmla="*/ 503659 h 797333"/>
                  <a:gd name="connsiteX5" fmla="*/ 651495 w 1375109"/>
                  <a:gd name="connsiteY5" fmla="*/ 534690 h 797333"/>
                  <a:gd name="connsiteX6" fmla="*/ 643756 w 1375109"/>
                  <a:gd name="connsiteY6" fmla="*/ 659333 h 797333"/>
                  <a:gd name="connsiteX7" fmla="*/ 656034 w 1375109"/>
                  <a:gd name="connsiteY7" fmla="*/ 694475 h 797333"/>
                  <a:gd name="connsiteX8" fmla="*/ 689986 w 1375109"/>
                  <a:gd name="connsiteY8" fmla="*/ 710325 h 797333"/>
                  <a:gd name="connsiteX9" fmla="*/ 829773 w 1375109"/>
                  <a:gd name="connsiteY9" fmla="*/ 716371 h 797333"/>
                  <a:gd name="connsiteX10" fmla="*/ 831893 w 1375109"/>
                  <a:gd name="connsiteY10" fmla="*/ 716371 h 797333"/>
                  <a:gd name="connsiteX11" fmla="*/ 866254 w 1375109"/>
                  <a:gd name="connsiteY11" fmla="*/ 702307 h 797333"/>
                  <a:gd name="connsiteX12" fmla="*/ 1353666 w 1375109"/>
                  <a:gd name="connsiteY12" fmla="*/ 219899 h 797333"/>
                  <a:gd name="connsiteX13" fmla="*/ 1357238 w 1375109"/>
                  <a:gd name="connsiteY13" fmla="*/ 215955 h 797333"/>
                  <a:gd name="connsiteX14" fmla="*/ 1353666 w 1375109"/>
                  <a:gd name="connsiteY14" fmla="*/ 113934 h 797333"/>
                  <a:gd name="connsiteX15" fmla="*/ 812750 w 1375109"/>
                  <a:gd name="connsiteY15" fmla="*/ 619429 h 797333"/>
                  <a:gd name="connsiteX16" fmla="*/ 743657 w 1375109"/>
                  <a:gd name="connsiteY16" fmla="*/ 616452 h 797333"/>
                  <a:gd name="connsiteX17" fmla="*/ 747229 w 1375109"/>
                  <a:gd name="connsiteY17" fmla="*/ 558781 h 797333"/>
                  <a:gd name="connsiteX18" fmla="*/ 1206438 w 1375109"/>
                  <a:gd name="connsiteY18" fmla="*/ 104130 h 797333"/>
                  <a:gd name="connsiteX19" fmla="*/ 1269950 w 1375109"/>
                  <a:gd name="connsiteY19" fmla="*/ 166917 h 797333"/>
                  <a:gd name="connsiteX20" fmla="*/ 49076 w 1375109"/>
                  <a:gd name="connsiteY20" fmla="*/ 797334 h 797333"/>
                  <a:gd name="connsiteX21" fmla="*/ 604931 w 1375109"/>
                  <a:gd name="connsiteY21" fmla="*/ 797334 h 797333"/>
                  <a:gd name="connsiteX22" fmla="*/ 653077 w 1375109"/>
                  <a:gd name="connsiteY22" fmla="*/ 757653 h 797333"/>
                  <a:gd name="connsiteX23" fmla="*/ 623404 w 1375109"/>
                  <a:gd name="connsiteY23" fmla="*/ 727161 h 797333"/>
                  <a:gd name="connsiteX24" fmla="*/ 599703 w 1375109"/>
                  <a:gd name="connsiteY24" fmla="*/ 699256 h 797333"/>
                  <a:gd name="connsiteX25" fmla="*/ 49039 w 1375109"/>
                  <a:gd name="connsiteY25" fmla="*/ 699256 h 797333"/>
                  <a:gd name="connsiteX26" fmla="*/ 0 w 1375109"/>
                  <a:gd name="connsiteY26" fmla="*/ 748295 h 797333"/>
                  <a:gd name="connsiteX27" fmla="*/ 49039 w 1375109"/>
                  <a:gd name="connsiteY27" fmla="*/ 797334 h 79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375109" h="797333">
                    <a:moveTo>
                      <a:pt x="1353666" y="113934"/>
                    </a:moveTo>
                    <a:lnTo>
                      <a:pt x="1260035" y="21251"/>
                    </a:lnTo>
                    <a:cubicBezTo>
                      <a:pt x="1258760" y="19971"/>
                      <a:pt x="1257412" y="18766"/>
                      <a:pt x="1255998" y="17642"/>
                    </a:cubicBezTo>
                    <a:cubicBezTo>
                      <a:pt x="1224521" y="-7119"/>
                      <a:pt x="1180300" y="-5724"/>
                      <a:pt x="1152990" y="21251"/>
                    </a:cubicBezTo>
                    <a:lnTo>
                      <a:pt x="665615" y="503659"/>
                    </a:lnTo>
                    <a:cubicBezTo>
                      <a:pt x="657263" y="511921"/>
                      <a:pt x="652238" y="522964"/>
                      <a:pt x="651495" y="534690"/>
                    </a:cubicBezTo>
                    <a:lnTo>
                      <a:pt x="643756" y="659333"/>
                    </a:lnTo>
                    <a:cubicBezTo>
                      <a:pt x="642948" y="672223"/>
                      <a:pt x="647375" y="684893"/>
                      <a:pt x="656034" y="694475"/>
                    </a:cubicBezTo>
                    <a:cubicBezTo>
                      <a:pt x="664790" y="704068"/>
                      <a:pt x="677010" y="709773"/>
                      <a:pt x="689986" y="710325"/>
                    </a:cubicBezTo>
                    <a:lnTo>
                      <a:pt x="829773" y="716371"/>
                    </a:lnTo>
                    <a:lnTo>
                      <a:pt x="831893" y="716371"/>
                    </a:lnTo>
                    <a:cubicBezTo>
                      <a:pt x="844753" y="716396"/>
                      <a:pt x="857102" y="711341"/>
                      <a:pt x="866254" y="702307"/>
                    </a:cubicBezTo>
                    <a:lnTo>
                      <a:pt x="1353666" y="219899"/>
                    </a:lnTo>
                    <a:cubicBezTo>
                      <a:pt x="1354929" y="218652"/>
                      <a:pt x="1356122" y="217335"/>
                      <a:pt x="1357238" y="215955"/>
                    </a:cubicBezTo>
                    <a:cubicBezTo>
                      <a:pt x="1382371" y="184739"/>
                      <a:pt x="1380827" y="140890"/>
                      <a:pt x="1353666" y="113934"/>
                    </a:cubicBezTo>
                    <a:close/>
                    <a:moveTo>
                      <a:pt x="812750" y="619429"/>
                    </a:moveTo>
                    <a:lnTo>
                      <a:pt x="743657" y="616452"/>
                    </a:lnTo>
                    <a:lnTo>
                      <a:pt x="747229" y="558781"/>
                    </a:lnTo>
                    <a:lnTo>
                      <a:pt x="1206438" y="104130"/>
                    </a:lnTo>
                    <a:lnTo>
                      <a:pt x="1269950" y="166917"/>
                    </a:lnTo>
                    <a:close/>
                    <a:moveTo>
                      <a:pt x="49076" y="797334"/>
                    </a:moveTo>
                    <a:lnTo>
                      <a:pt x="604931" y="797334"/>
                    </a:lnTo>
                    <a:cubicBezTo>
                      <a:pt x="628407" y="797331"/>
                      <a:pt x="648590" y="780696"/>
                      <a:pt x="653077" y="757653"/>
                    </a:cubicBezTo>
                    <a:cubicBezTo>
                      <a:pt x="642453" y="748229"/>
                      <a:pt x="632535" y="738038"/>
                      <a:pt x="623404" y="727161"/>
                    </a:cubicBezTo>
                    <a:cubicBezTo>
                      <a:pt x="613525" y="715646"/>
                      <a:pt x="605805" y="706567"/>
                      <a:pt x="599703" y="699256"/>
                    </a:cubicBezTo>
                    <a:lnTo>
                      <a:pt x="49039" y="699256"/>
                    </a:lnTo>
                    <a:cubicBezTo>
                      <a:pt x="21955" y="699256"/>
                      <a:pt x="0" y="721212"/>
                      <a:pt x="0" y="748295"/>
                    </a:cubicBezTo>
                    <a:cubicBezTo>
                      <a:pt x="0" y="775379"/>
                      <a:pt x="21955" y="797334"/>
                      <a:pt x="49039" y="797334"/>
                    </a:cubicBezTo>
                    <a:close/>
                  </a:path>
                </a:pathLst>
              </a:custGeom>
              <a:grpFill/>
              <a:ln w="1860" cap="flat">
                <a:noFill/>
                <a:prstDash val="solid"/>
                <a:miter/>
              </a:ln>
            </p:spPr>
            <p:txBody>
              <a:bodyPr rtlCol="0" anchor="ctr"/>
              <a:lstStyle/>
              <a:p>
                <a:endParaRPr lang="zh-CN" altLang="en-US">
                  <a:gradFill>
                    <a:gsLst>
                      <a:gs pos="100000">
                        <a:schemeClr val="accent2"/>
                      </a:gs>
                      <a:gs pos="0">
                        <a:schemeClr val="accent1"/>
                      </a:gs>
                    </a:gsLst>
                    <a:lin ang="2700000" scaled="0"/>
                  </a:gradFill>
                </a:endParaRPr>
              </a:p>
            </p:txBody>
          </p:sp>
        </p:grpSp>
        <p:sp>
          <p:nvSpPr>
            <p:cNvPr id="23" name="椭圆 22">
              <a:extLst>
                <a:ext uri="{FF2B5EF4-FFF2-40B4-BE49-F238E27FC236}">
                  <a16:creationId xmlns="" xmlns:a16="http://schemas.microsoft.com/office/drawing/2014/main" id="{08F31EFC-486F-4636-B8A8-3637BD7ADB6D}"/>
                </a:ext>
              </a:extLst>
            </p:cNvPr>
            <p:cNvSpPr/>
            <p:nvPr/>
          </p:nvSpPr>
          <p:spPr>
            <a:xfrm>
              <a:off x="5087201" y="2775444"/>
              <a:ext cx="399272" cy="399272"/>
            </a:xfrm>
            <a:prstGeom prst="ellipse">
              <a:avLst/>
            </a:prstGeom>
            <a:noFill/>
            <a:ln w="635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sp>
        <p:nvSpPr>
          <p:cNvPr id="28" name="椭圆 27">
            <a:extLst>
              <a:ext uri="{FF2B5EF4-FFF2-40B4-BE49-F238E27FC236}">
                <a16:creationId xmlns="" xmlns:a16="http://schemas.microsoft.com/office/drawing/2014/main" id="{39D5B948-4D4D-4D35-8E79-D834399D6579}"/>
              </a:ext>
            </a:extLst>
          </p:cNvPr>
          <p:cNvSpPr/>
          <p:nvPr/>
        </p:nvSpPr>
        <p:spPr>
          <a:xfrm>
            <a:off x="7798429" y="3449320"/>
            <a:ext cx="399272" cy="399272"/>
          </a:xfrm>
          <a:prstGeom prst="ellipse">
            <a:avLst/>
          </a:prstGeom>
          <a:noFill/>
          <a:ln w="6350">
            <a:gradFill>
              <a:gsLst>
                <a:gs pos="0">
                  <a:schemeClr val="accent1"/>
                </a:gs>
                <a:gs pos="100000">
                  <a:schemeClr val="accent2"/>
                </a:gs>
              </a:gsLst>
              <a:lin ang="27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1" name="椭圆 30">
            <a:extLst>
              <a:ext uri="{FF2B5EF4-FFF2-40B4-BE49-F238E27FC236}">
                <a16:creationId xmlns="" xmlns:a16="http://schemas.microsoft.com/office/drawing/2014/main" id="{138C29B1-B4BC-4B86-8235-60758C068F63}"/>
              </a:ext>
            </a:extLst>
          </p:cNvPr>
          <p:cNvSpPr/>
          <p:nvPr/>
        </p:nvSpPr>
        <p:spPr>
          <a:xfrm>
            <a:off x="-193040" y="3969432"/>
            <a:ext cx="12578080" cy="1833710"/>
          </a:xfrm>
          <a:prstGeom prst="ellipse">
            <a:avLst/>
          </a:prstGeom>
          <a:noFill/>
          <a:ln w="127000">
            <a:gradFill>
              <a:gsLst>
                <a:gs pos="22000">
                  <a:schemeClr val="accent1">
                    <a:alpha val="0"/>
                  </a:schemeClr>
                </a:gs>
                <a:gs pos="100000">
                  <a:schemeClr val="accent1">
                    <a:alpha val="2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任意多边形: 形状 31">
            <a:extLst>
              <a:ext uri="{FF2B5EF4-FFF2-40B4-BE49-F238E27FC236}">
                <a16:creationId xmlns="" xmlns:a16="http://schemas.microsoft.com/office/drawing/2014/main" id="{3AA79321-CF37-4D40-8099-0622A8B7DB12}"/>
              </a:ext>
            </a:extLst>
          </p:cNvPr>
          <p:cNvSpPr/>
          <p:nvPr/>
        </p:nvSpPr>
        <p:spPr>
          <a:xfrm rot="4897488">
            <a:off x="4255295" y="4649262"/>
            <a:ext cx="109078" cy="185952"/>
          </a:xfrm>
          <a:custGeom>
            <a:avLst/>
            <a:gdLst>
              <a:gd name="connsiteX0" fmla="*/ 0 w 109078"/>
              <a:gd name="connsiteY0" fmla="*/ 185952 h 185952"/>
              <a:gd name="connsiteX1" fmla="*/ 107852 w 109078"/>
              <a:gd name="connsiteY1" fmla="*/ 0 h 185952"/>
              <a:gd name="connsiteX2" fmla="*/ 109078 w 109078"/>
              <a:gd name="connsiteY2" fmla="*/ 2114 h 185952"/>
              <a:gd name="connsiteX3" fmla="*/ 73456 w 109078"/>
              <a:gd name="connsiteY3" fmla="*/ 185952 h 185952"/>
            </a:gdLst>
            <a:ahLst/>
            <a:cxnLst>
              <a:cxn ang="0">
                <a:pos x="connsiteX0" y="connsiteY0"/>
              </a:cxn>
              <a:cxn ang="0">
                <a:pos x="connsiteX1" y="connsiteY1"/>
              </a:cxn>
              <a:cxn ang="0">
                <a:pos x="connsiteX2" y="connsiteY2"/>
              </a:cxn>
              <a:cxn ang="0">
                <a:pos x="connsiteX3" y="connsiteY3"/>
              </a:cxn>
            </a:cxnLst>
            <a:rect l="l" t="t" r="r" b="b"/>
            <a:pathLst>
              <a:path w="109078" h="185952">
                <a:moveTo>
                  <a:pt x="0" y="185952"/>
                </a:moveTo>
                <a:lnTo>
                  <a:pt x="107852" y="0"/>
                </a:lnTo>
                <a:lnTo>
                  <a:pt x="109078" y="2114"/>
                </a:lnTo>
                <a:lnTo>
                  <a:pt x="73456" y="185952"/>
                </a:lnTo>
                <a:close/>
              </a:path>
            </a:pathLst>
          </a:cu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3" name="任意多边形: 形状 32">
            <a:extLst>
              <a:ext uri="{FF2B5EF4-FFF2-40B4-BE49-F238E27FC236}">
                <a16:creationId xmlns="" xmlns:a16="http://schemas.microsoft.com/office/drawing/2014/main" id="{C3344D82-49CB-4DCE-B24C-5DA8A109695A}"/>
              </a:ext>
            </a:extLst>
          </p:cNvPr>
          <p:cNvSpPr/>
          <p:nvPr/>
        </p:nvSpPr>
        <p:spPr>
          <a:xfrm rot="4897488">
            <a:off x="7537373" y="4659335"/>
            <a:ext cx="105509" cy="181913"/>
          </a:xfrm>
          <a:custGeom>
            <a:avLst/>
            <a:gdLst>
              <a:gd name="connsiteX0" fmla="*/ 0 w 105509"/>
              <a:gd name="connsiteY0" fmla="*/ 181913 h 181913"/>
              <a:gd name="connsiteX1" fmla="*/ 105509 w 105509"/>
              <a:gd name="connsiteY1" fmla="*/ 0 h 181913"/>
              <a:gd name="connsiteX2" fmla="*/ 87083 w 105509"/>
              <a:gd name="connsiteY2" fmla="*/ 181913 h 181913"/>
            </a:gdLst>
            <a:ahLst/>
            <a:cxnLst>
              <a:cxn ang="0">
                <a:pos x="connsiteX0" y="connsiteY0"/>
              </a:cxn>
              <a:cxn ang="0">
                <a:pos x="connsiteX1" y="connsiteY1"/>
              </a:cxn>
              <a:cxn ang="0">
                <a:pos x="connsiteX2" y="connsiteY2"/>
              </a:cxn>
            </a:cxnLst>
            <a:rect l="l" t="t" r="r" b="b"/>
            <a:pathLst>
              <a:path w="105509" h="181913">
                <a:moveTo>
                  <a:pt x="0" y="181913"/>
                </a:moveTo>
                <a:lnTo>
                  <a:pt x="105509" y="0"/>
                </a:lnTo>
                <a:lnTo>
                  <a:pt x="87083" y="181913"/>
                </a:lnTo>
                <a:close/>
              </a:path>
            </a:pathLst>
          </a:cu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2" name="矩形 41">
            <a:extLst>
              <a:ext uri="{FF2B5EF4-FFF2-40B4-BE49-F238E27FC236}">
                <a16:creationId xmlns="" xmlns:a16="http://schemas.microsoft.com/office/drawing/2014/main" id="{0EBE76ED-F5B5-4CE7-85C2-713EDD2B3CD8}"/>
              </a:ext>
            </a:extLst>
          </p:cNvPr>
          <p:cNvSpPr/>
          <p:nvPr/>
        </p:nvSpPr>
        <p:spPr>
          <a:xfrm>
            <a:off x="2288401" y="1892798"/>
            <a:ext cx="7615198" cy="680507"/>
          </a:xfrm>
          <a:prstGeom prst="rect">
            <a:avLst/>
          </a:prstGeom>
        </p:spPr>
        <p:txBody>
          <a:bodyPr wrap="square">
            <a:spAutoFit/>
          </a:bodyPr>
          <a:lstStyle/>
          <a:p>
            <a:pPr algn="ctr">
              <a:lnSpc>
                <a:spcPct val="110000"/>
              </a:lnSpc>
            </a:pPr>
            <a:r>
              <a:rPr lang="zh-CN" altLang="en-US" spc="130" dirty="0">
                <a:solidFill>
                  <a:prstClr val="black"/>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a:t>
            </a:r>
          </a:p>
        </p:txBody>
      </p:sp>
      <p:cxnSp>
        <p:nvCxnSpPr>
          <p:cNvPr id="43" name="直接连接符 42">
            <a:extLst>
              <a:ext uri="{FF2B5EF4-FFF2-40B4-BE49-F238E27FC236}">
                <a16:creationId xmlns="" xmlns:a16="http://schemas.microsoft.com/office/drawing/2014/main" id="{76E065FD-9C3E-4B77-9819-E18FFB2EB717}"/>
              </a:ext>
            </a:extLst>
          </p:cNvPr>
          <p:cNvCxnSpPr/>
          <p:nvPr/>
        </p:nvCxnSpPr>
        <p:spPr>
          <a:xfrm>
            <a:off x="5814350" y="1345109"/>
            <a:ext cx="563300" cy="0"/>
          </a:xfrm>
          <a:prstGeom prst="line">
            <a:avLst/>
          </a:prstGeom>
          <a:ln w="25400">
            <a:gradFill>
              <a:gsLst>
                <a:gs pos="0">
                  <a:schemeClr val="accent3"/>
                </a:gs>
                <a:gs pos="100000">
                  <a:schemeClr val="accent4"/>
                </a:gs>
              </a:gsLst>
              <a:lin ang="0" scaled="0"/>
            </a:gra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80995021"/>
      </p:ext>
    </p:extLst>
  </p:cSld>
  <p:clrMapOvr>
    <a:masterClrMapping/>
  </p:clrMapOvr>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2AD28DA1-5F02-46A7-85E2-717144C38811}"/>
              </a:ext>
            </a:extLst>
          </p:cNvPr>
          <p:cNvSpPr>
            <a:spLocks noGrp="1"/>
          </p:cNvSpPr>
          <p:nvPr>
            <p:ph type="body" sz="quarter" idx="10"/>
          </p:nvPr>
        </p:nvSpPr>
        <p:spPr/>
        <p:txBody>
          <a:bodyPr/>
          <a:lstStyle/>
          <a:p>
            <a:r>
              <a:rPr lang="zh-CN" altLang="en-US" dirty="0"/>
              <a:t>请输入你的标题</a:t>
            </a:r>
          </a:p>
        </p:txBody>
      </p:sp>
      <p:sp>
        <p:nvSpPr>
          <p:cNvPr id="3" name="矩形 2" hidden="1">
            <a:extLst>
              <a:ext uri="{FF2B5EF4-FFF2-40B4-BE49-F238E27FC236}">
                <a16:creationId xmlns="" xmlns:a16="http://schemas.microsoft.com/office/drawing/2014/main" id="{168A40BF-827D-413C-94E4-4256D1CE6EFF}"/>
              </a:ext>
            </a:extLst>
          </p:cNvPr>
          <p:cNvSpPr/>
          <p:nvPr/>
        </p:nvSpPr>
        <p:spPr>
          <a:xfrm>
            <a:off x="1399828" y="1852246"/>
            <a:ext cx="1983032" cy="3892062"/>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矩形 22" hidden="1">
            <a:extLst>
              <a:ext uri="{FF2B5EF4-FFF2-40B4-BE49-F238E27FC236}">
                <a16:creationId xmlns="" xmlns:a16="http://schemas.microsoft.com/office/drawing/2014/main" id="{E0057D90-43C2-4B97-BA31-9E1BDA6A4850}"/>
              </a:ext>
            </a:extLst>
          </p:cNvPr>
          <p:cNvSpPr/>
          <p:nvPr/>
        </p:nvSpPr>
        <p:spPr>
          <a:xfrm>
            <a:off x="3382860" y="1852246"/>
            <a:ext cx="7409312" cy="3892062"/>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a:extLst>
              <a:ext uri="{FF2B5EF4-FFF2-40B4-BE49-F238E27FC236}">
                <a16:creationId xmlns="" xmlns:a16="http://schemas.microsoft.com/office/drawing/2014/main" id="{CA3F6A6A-7DBA-419C-B02F-A1B98624717B}"/>
              </a:ext>
            </a:extLst>
          </p:cNvPr>
          <p:cNvGrpSpPr/>
          <p:nvPr/>
        </p:nvGrpSpPr>
        <p:grpSpPr>
          <a:xfrm>
            <a:off x="703385" y="1563649"/>
            <a:ext cx="10785230" cy="4469256"/>
            <a:chOff x="1399828" y="1852246"/>
            <a:chExt cx="9392344" cy="3892062"/>
          </a:xfrm>
          <a:effectLst>
            <a:outerShdw blurRad="254000" dist="127000" algn="l" rotWithShape="0">
              <a:prstClr val="black">
                <a:alpha val="10000"/>
              </a:prstClr>
            </a:outerShdw>
          </a:effectLst>
        </p:grpSpPr>
        <p:sp>
          <p:nvSpPr>
            <p:cNvPr id="15" name="任意多边形: 形状 14">
              <a:extLst>
                <a:ext uri="{FF2B5EF4-FFF2-40B4-BE49-F238E27FC236}">
                  <a16:creationId xmlns="" xmlns:a16="http://schemas.microsoft.com/office/drawing/2014/main" id="{73CA52AF-E9CB-4589-8A7F-08C8C60FAA43}"/>
                </a:ext>
              </a:extLst>
            </p:cNvPr>
            <p:cNvSpPr/>
            <p:nvPr/>
          </p:nvSpPr>
          <p:spPr>
            <a:xfrm>
              <a:off x="1399828" y="1852246"/>
              <a:ext cx="1983032" cy="973016"/>
            </a:xfrm>
            <a:custGeom>
              <a:avLst/>
              <a:gdLst>
                <a:gd name="connsiteX0" fmla="*/ 0 w 1983032"/>
                <a:gd name="connsiteY0" fmla="*/ 0 h 973016"/>
                <a:gd name="connsiteX1" fmla="*/ 1983032 w 1983032"/>
                <a:gd name="connsiteY1" fmla="*/ 0 h 973016"/>
                <a:gd name="connsiteX2" fmla="*/ 1983032 w 1983032"/>
                <a:gd name="connsiteY2" fmla="*/ 973016 h 973016"/>
                <a:gd name="connsiteX3" fmla="*/ 0 w 1983032"/>
                <a:gd name="connsiteY3" fmla="*/ 973016 h 973016"/>
              </a:gdLst>
              <a:ahLst/>
              <a:cxnLst>
                <a:cxn ang="0">
                  <a:pos x="connsiteX0" y="connsiteY0"/>
                </a:cxn>
                <a:cxn ang="0">
                  <a:pos x="connsiteX1" y="connsiteY1"/>
                </a:cxn>
                <a:cxn ang="0">
                  <a:pos x="connsiteX2" y="connsiteY2"/>
                </a:cxn>
                <a:cxn ang="0">
                  <a:pos x="connsiteX3" y="connsiteY3"/>
                </a:cxn>
              </a:cxnLst>
              <a:rect l="l" t="t" r="r" b="b"/>
              <a:pathLst>
                <a:path w="1983032" h="973016">
                  <a:moveTo>
                    <a:pt x="0" y="0"/>
                  </a:moveTo>
                  <a:lnTo>
                    <a:pt x="1983032" y="0"/>
                  </a:lnTo>
                  <a:lnTo>
                    <a:pt x="1983032" y="973016"/>
                  </a:lnTo>
                  <a:lnTo>
                    <a:pt x="0" y="97301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7" name="任意多边形: 形状 16">
              <a:extLst>
                <a:ext uri="{FF2B5EF4-FFF2-40B4-BE49-F238E27FC236}">
                  <a16:creationId xmlns="" xmlns:a16="http://schemas.microsoft.com/office/drawing/2014/main" id="{EF310C27-0F72-4BAB-AC96-B6D9D5637456}"/>
                </a:ext>
              </a:extLst>
            </p:cNvPr>
            <p:cNvSpPr/>
            <p:nvPr/>
          </p:nvSpPr>
          <p:spPr>
            <a:xfrm>
              <a:off x="1399828" y="2825263"/>
              <a:ext cx="1983032" cy="973015"/>
            </a:xfrm>
            <a:custGeom>
              <a:avLst/>
              <a:gdLst>
                <a:gd name="connsiteX0" fmla="*/ 0 w 1983032"/>
                <a:gd name="connsiteY0" fmla="*/ 0 h 973015"/>
                <a:gd name="connsiteX1" fmla="*/ 1983032 w 1983032"/>
                <a:gd name="connsiteY1" fmla="*/ 0 h 973015"/>
                <a:gd name="connsiteX2" fmla="*/ 1983032 w 1983032"/>
                <a:gd name="connsiteY2" fmla="*/ 973015 h 973015"/>
                <a:gd name="connsiteX3" fmla="*/ 0 w 1983032"/>
                <a:gd name="connsiteY3" fmla="*/ 973015 h 973015"/>
              </a:gdLst>
              <a:ahLst/>
              <a:cxnLst>
                <a:cxn ang="0">
                  <a:pos x="connsiteX0" y="connsiteY0"/>
                </a:cxn>
                <a:cxn ang="0">
                  <a:pos x="connsiteX1" y="connsiteY1"/>
                </a:cxn>
                <a:cxn ang="0">
                  <a:pos x="connsiteX2" y="connsiteY2"/>
                </a:cxn>
                <a:cxn ang="0">
                  <a:pos x="connsiteX3" y="connsiteY3"/>
                </a:cxn>
              </a:cxnLst>
              <a:rect l="l" t="t" r="r" b="b"/>
              <a:pathLst>
                <a:path w="1983032" h="973015">
                  <a:moveTo>
                    <a:pt x="0" y="0"/>
                  </a:moveTo>
                  <a:lnTo>
                    <a:pt x="1983032" y="0"/>
                  </a:lnTo>
                  <a:lnTo>
                    <a:pt x="1983032" y="973015"/>
                  </a:lnTo>
                  <a:lnTo>
                    <a:pt x="0" y="97301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9" name="任意多边形: 形状 18">
              <a:extLst>
                <a:ext uri="{FF2B5EF4-FFF2-40B4-BE49-F238E27FC236}">
                  <a16:creationId xmlns="" xmlns:a16="http://schemas.microsoft.com/office/drawing/2014/main" id="{D69AB63B-44CB-41AF-B4FC-8C4C6C2481A7}"/>
                </a:ext>
              </a:extLst>
            </p:cNvPr>
            <p:cNvSpPr/>
            <p:nvPr/>
          </p:nvSpPr>
          <p:spPr>
            <a:xfrm>
              <a:off x="1399828" y="3798278"/>
              <a:ext cx="1983032" cy="973015"/>
            </a:xfrm>
            <a:custGeom>
              <a:avLst/>
              <a:gdLst>
                <a:gd name="connsiteX0" fmla="*/ 0 w 1983032"/>
                <a:gd name="connsiteY0" fmla="*/ 0 h 973015"/>
                <a:gd name="connsiteX1" fmla="*/ 1983032 w 1983032"/>
                <a:gd name="connsiteY1" fmla="*/ 0 h 973015"/>
                <a:gd name="connsiteX2" fmla="*/ 1983032 w 1983032"/>
                <a:gd name="connsiteY2" fmla="*/ 973015 h 973015"/>
                <a:gd name="connsiteX3" fmla="*/ 0 w 1983032"/>
                <a:gd name="connsiteY3" fmla="*/ 973015 h 973015"/>
              </a:gdLst>
              <a:ahLst/>
              <a:cxnLst>
                <a:cxn ang="0">
                  <a:pos x="connsiteX0" y="connsiteY0"/>
                </a:cxn>
                <a:cxn ang="0">
                  <a:pos x="connsiteX1" y="connsiteY1"/>
                </a:cxn>
                <a:cxn ang="0">
                  <a:pos x="connsiteX2" y="connsiteY2"/>
                </a:cxn>
                <a:cxn ang="0">
                  <a:pos x="connsiteX3" y="connsiteY3"/>
                </a:cxn>
              </a:cxnLst>
              <a:rect l="l" t="t" r="r" b="b"/>
              <a:pathLst>
                <a:path w="1983032" h="973015">
                  <a:moveTo>
                    <a:pt x="0" y="0"/>
                  </a:moveTo>
                  <a:lnTo>
                    <a:pt x="1983032" y="0"/>
                  </a:lnTo>
                  <a:lnTo>
                    <a:pt x="1983032" y="973015"/>
                  </a:lnTo>
                  <a:lnTo>
                    <a:pt x="0" y="97301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2" name="任意多边形: 形状 21">
              <a:extLst>
                <a:ext uri="{FF2B5EF4-FFF2-40B4-BE49-F238E27FC236}">
                  <a16:creationId xmlns="" xmlns:a16="http://schemas.microsoft.com/office/drawing/2014/main" id="{58D0846F-BE1E-4E71-ABD5-EA34885EDC2A}"/>
                </a:ext>
              </a:extLst>
            </p:cNvPr>
            <p:cNvSpPr/>
            <p:nvPr/>
          </p:nvSpPr>
          <p:spPr>
            <a:xfrm>
              <a:off x="1399828" y="4771292"/>
              <a:ext cx="1983032" cy="973016"/>
            </a:xfrm>
            <a:custGeom>
              <a:avLst/>
              <a:gdLst>
                <a:gd name="connsiteX0" fmla="*/ 0 w 1983032"/>
                <a:gd name="connsiteY0" fmla="*/ 0 h 973016"/>
                <a:gd name="connsiteX1" fmla="*/ 1983032 w 1983032"/>
                <a:gd name="connsiteY1" fmla="*/ 0 h 973016"/>
                <a:gd name="connsiteX2" fmla="*/ 1983032 w 1983032"/>
                <a:gd name="connsiteY2" fmla="*/ 973016 h 973016"/>
                <a:gd name="connsiteX3" fmla="*/ 0 w 1983032"/>
                <a:gd name="connsiteY3" fmla="*/ 973016 h 973016"/>
              </a:gdLst>
              <a:ahLst/>
              <a:cxnLst>
                <a:cxn ang="0">
                  <a:pos x="connsiteX0" y="connsiteY0"/>
                </a:cxn>
                <a:cxn ang="0">
                  <a:pos x="connsiteX1" y="connsiteY1"/>
                </a:cxn>
                <a:cxn ang="0">
                  <a:pos x="connsiteX2" y="connsiteY2"/>
                </a:cxn>
                <a:cxn ang="0">
                  <a:pos x="connsiteX3" y="connsiteY3"/>
                </a:cxn>
              </a:cxnLst>
              <a:rect l="l" t="t" r="r" b="b"/>
              <a:pathLst>
                <a:path w="1983032" h="973016">
                  <a:moveTo>
                    <a:pt x="0" y="0"/>
                  </a:moveTo>
                  <a:lnTo>
                    <a:pt x="1983032" y="0"/>
                  </a:lnTo>
                  <a:lnTo>
                    <a:pt x="1983032" y="973016"/>
                  </a:lnTo>
                  <a:lnTo>
                    <a:pt x="0" y="973016"/>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6" name="任意多边形: 形状 25">
              <a:extLst>
                <a:ext uri="{FF2B5EF4-FFF2-40B4-BE49-F238E27FC236}">
                  <a16:creationId xmlns="" xmlns:a16="http://schemas.microsoft.com/office/drawing/2014/main" id="{16ECCBD8-D3E9-4F79-8BAF-BA72DD916C39}"/>
                </a:ext>
              </a:extLst>
            </p:cNvPr>
            <p:cNvSpPr/>
            <p:nvPr/>
          </p:nvSpPr>
          <p:spPr>
            <a:xfrm>
              <a:off x="3382860" y="1852246"/>
              <a:ext cx="7409312" cy="973016"/>
            </a:xfrm>
            <a:custGeom>
              <a:avLst/>
              <a:gdLst>
                <a:gd name="connsiteX0" fmla="*/ 0 w 7409312"/>
                <a:gd name="connsiteY0" fmla="*/ 0 h 973016"/>
                <a:gd name="connsiteX1" fmla="*/ 7409312 w 7409312"/>
                <a:gd name="connsiteY1" fmla="*/ 0 h 973016"/>
                <a:gd name="connsiteX2" fmla="*/ 7409312 w 7409312"/>
                <a:gd name="connsiteY2" fmla="*/ 973016 h 973016"/>
                <a:gd name="connsiteX3" fmla="*/ 0 w 7409312"/>
                <a:gd name="connsiteY3" fmla="*/ 973016 h 973016"/>
              </a:gdLst>
              <a:ahLst/>
              <a:cxnLst>
                <a:cxn ang="0">
                  <a:pos x="connsiteX0" y="connsiteY0"/>
                </a:cxn>
                <a:cxn ang="0">
                  <a:pos x="connsiteX1" y="connsiteY1"/>
                </a:cxn>
                <a:cxn ang="0">
                  <a:pos x="connsiteX2" y="connsiteY2"/>
                </a:cxn>
                <a:cxn ang="0">
                  <a:pos x="connsiteX3" y="connsiteY3"/>
                </a:cxn>
              </a:cxnLst>
              <a:rect l="l" t="t" r="r" b="b"/>
              <a:pathLst>
                <a:path w="7409312" h="973016">
                  <a:moveTo>
                    <a:pt x="0" y="0"/>
                  </a:moveTo>
                  <a:lnTo>
                    <a:pt x="7409312" y="0"/>
                  </a:lnTo>
                  <a:lnTo>
                    <a:pt x="7409312" y="973016"/>
                  </a:lnTo>
                  <a:lnTo>
                    <a:pt x="0" y="973016"/>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29" name="任意多边形: 形状 28">
              <a:extLst>
                <a:ext uri="{FF2B5EF4-FFF2-40B4-BE49-F238E27FC236}">
                  <a16:creationId xmlns="" xmlns:a16="http://schemas.microsoft.com/office/drawing/2014/main" id="{3908EE28-3009-45A9-AD50-2D77B8B7784B}"/>
                </a:ext>
              </a:extLst>
            </p:cNvPr>
            <p:cNvSpPr/>
            <p:nvPr/>
          </p:nvSpPr>
          <p:spPr>
            <a:xfrm>
              <a:off x="3382860" y="2825263"/>
              <a:ext cx="7409312" cy="973015"/>
            </a:xfrm>
            <a:custGeom>
              <a:avLst/>
              <a:gdLst>
                <a:gd name="connsiteX0" fmla="*/ 0 w 7409312"/>
                <a:gd name="connsiteY0" fmla="*/ 0 h 973015"/>
                <a:gd name="connsiteX1" fmla="*/ 7409312 w 7409312"/>
                <a:gd name="connsiteY1" fmla="*/ 0 h 973015"/>
                <a:gd name="connsiteX2" fmla="*/ 7409312 w 7409312"/>
                <a:gd name="connsiteY2" fmla="*/ 973015 h 973015"/>
                <a:gd name="connsiteX3" fmla="*/ 0 w 7409312"/>
                <a:gd name="connsiteY3" fmla="*/ 973015 h 973015"/>
              </a:gdLst>
              <a:ahLst/>
              <a:cxnLst>
                <a:cxn ang="0">
                  <a:pos x="connsiteX0" y="connsiteY0"/>
                </a:cxn>
                <a:cxn ang="0">
                  <a:pos x="connsiteX1" y="connsiteY1"/>
                </a:cxn>
                <a:cxn ang="0">
                  <a:pos x="connsiteX2" y="connsiteY2"/>
                </a:cxn>
                <a:cxn ang="0">
                  <a:pos x="connsiteX3" y="connsiteY3"/>
                </a:cxn>
              </a:cxnLst>
              <a:rect l="l" t="t" r="r" b="b"/>
              <a:pathLst>
                <a:path w="7409312" h="973015">
                  <a:moveTo>
                    <a:pt x="0" y="0"/>
                  </a:moveTo>
                  <a:lnTo>
                    <a:pt x="7409312" y="0"/>
                  </a:lnTo>
                  <a:lnTo>
                    <a:pt x="7409312" y="973015"/>
                  </a:lnTo>
                  <a:lnTo>
                    <a:pt x="0" y="973015"/>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2" name="任意多边形: 形状 31">
              <a:extLst>
                <a:ext uri="{FF2B5EF4-FFF2-40B4-BE49-F238E27FC236}">
                  <a16:creationId xmlns="" xmlns:a16="http://schemas.microsoft.com/office/drawing/2014/main" id="{876DD53F-98B7-4634-B39E-EEE6C72D874B}"/>
                </a:ext>
              </a:extLst>
            </p:cNvPr>
            <p:cNvSpPr/>
            <p:nvPr/>
          </p:nvSpPr>
          <p:spPr>
            <a:xfrm>
              <a:off x="3382860" y="3798278"/>
              <a:ext cx="7409312" cy="973015"/>
            </a:xfrm>
            <a:custGeom>
              <a:avLst/>
              <a:gdLst>
                <a:gd name="connsiteX0" fmla="*/ 0 w 7409312"/>
                <a:gd name="connsiteY0" fmla="*/ 0 h 973015"/>
                <a:gd name="connsiteX1" fmla="*/ 7409312 w 7409312"/>
                <a:gd name="connsiteY1" fmla="*/ 0 h 973015"/>
                <a:gd name="connsiteX2" fmla="*/ 7409312 w 7409312"/>
                <a:gd name="connsiteY2" fmla="*/ 973015 h 973015"/>
                <a:gd name="connsiteX3" fmla="*/ 0 w 7409312"/>
                <a:gd name="connsiteY3" fmla="*/ 973015 h 973015"/>
              </a:gdLst>
              <a:ahLst/>
              <a:cxnLst>
                <a:cxn ang="0">
                  <a:pos x="connsiteX0" y="connsiteY0"/>
                </a:cxn>
                <a:cxn ang="0">
                  <a:pos x="connsiteX1" y="connsiteY1"/>
                </a:cxn>
                <a:cxn ang="0">
                  <a:pos x="connsiteX2" y="connsiteY2"/>
                </a:cxn>
                <a:cxn ang="0">
                  <a:pos x="connsiteX3" y="connsiteY3"/>
                </a:cxn>
              </a:cxnLst>
              <a:rect l="l" t="t" r="r" b="b"/>
              <a:pathLst>
                <a:path w="7409312" h="973015">
                  <a:moveTo>
                    <a:pt x="0" y="0"/>
                  </a:moveTo>
                  <a:lnTo>
                    <a:pt x="7409312" y="0"/>
                  </a:lnTo>
                  <a:lnTo>
                    <a:pt x="7409312" y="973015"/>
                  </a:lnTo>
                  <a:lnTo>
                    <a:pt x="0" y="973015"/>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35" name="任意多边形: 形状 34">
              <a:extLst>
                <a:ext uri="{FF2B5EF4-FFF2-40B4-BE49-F238E27FC236}">
                  <a16:creationId xmlns="" xmlns:a16="http://schemas.microsoft.com/office/drawing/2014/main" id="{85E2592F-CC36-4B0F-A6B0-FEA183306E3B}"/>
                </a:ext>
              </a:extLst>
            </p:cNvPr>
            <p:cNvSpPr/>
            <p:nvPr/>
          </p:nvSpPr>
          <p:spPr>
            <a:xfrm>
              <a:off x="3382860" y="4771292"/>
              <a:ext cx="7409312" cy="973016"/>
            </a:xfrm>
            <a:custGeom>
              <a:avLst/>
              <a:gdLst>
                <a:gd name="connsiteX0" fmla="*/ 0 w 7409312"/>
                <a:gd name="connsiteY0" fmla="*/ 0 h 973016"/>
                <a:gd name="connsiteX1" fmla="*/ 7409312 w 7409312"/>
                <a:gd name="connsiteY1" fmla="*/ 0 h 973016"/>
                <a:gd name="connsiteX2" fmla="*/ 7409312 w 7409312"/>
                <a:gd name="connsiteY2" fmla="*/ 973016 h 973016"/>
                <a:gd name="connsiteX3" fmla="*/ 0 w 7409312"/>
                <a:gd name="connsiteY3" fmla="*/ 973016 h 973016"/>
              </a:gdLst>
              <a:ahLst/>
              <a:cxnLst>
                <a:cxn ang="0">
                  <a:pos x="connsiteX0" y="connsiteY0"/>
                </a:cxn>
                <a:cxn ang="0">
                  <a:pos x="connsiteX1" y="connsiteY1"/>
                </a:cxn>
                <a:cxn ang="0">
                  <a:pos x="connsiteX2" y="connsiteY2"/>
                </a:cxn>
                <a:cxn ang="0">
                  <a:pos x="connsiteX3" y="connsiteY3"/>
                </a:cxn>
              </a:cxnLst>
              <a:rect l="l" t="t" r="r" b="b"/>
              <a:pathLst>
                <a:path w="7409312" h="973016">
                  <a:moveTo>
                    <a:pt x="0" y="0"/>
                  </a:moveTo>
                  <a:lnTo>
                    <a:pt x="7409312" y="0"/>
                  </a:lnTo>
                  <a:lnTo>
                    <a:pt x="7409312" y="973016"/>
                  </a:lnTo>
                  <a:lnTo>
                    <a:pt x="0" y="973016"/>
                  </a:lnTo>
                  <a:close/>
                </a:path>
              </a:pathLst>
            </a:cu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cxnSp>
        <p:nvCxnSpPr>
          <p:cNvPr id="37" name="直接连接符 36">
            <a:extLst>
              <a:ext uri="{FF2B5EF4-FFF2-40B4-BE49-F238E27FC236}">
                <a16:creationId xmlns="" xmlns:a16="http://schemas.microsoft.com/office/drawing/2014/main" id="{1E46C2CD-4D35-40A8-9A2A-A10BB1346BEA}"/>
              </a:ext>
            </a:extLst>
          </p:cNvPr>
          <p:cNvCxnSpPr>
            <a:stCxn id="15" idx="3"/>
            <a:endCxn id="29" idx="1"/>
          </p:cNvCxnSpPr>
          <p:nvPr/>
        </p:nvCxnSpPr>
        <p:spPr>
          <a:xfrm>
            <a:off x="703385" y="2680964"/>
            <a:ext cx="10785230" cy="1"/>
          </a:xfrm>
          <a:prstGeom prst="line">
            <a:avLst/>
          </a:prstGeom>
          <a:ln w="6350">
            <a:solidFill>
              <a:schemeClr val="accent3"/>
            </a:solidFill>
            <a:prstDash val="lgDash"/>
          </a:ln>
        </p:spPr>
        <p:style>
          <a:lnRef idx="1">
            <a:schemeClr val="accent1"/>
          </a:lnRef>
          <a:fillRef idx="0">
            <a:schemeClr val="accent1"/>
          </a:fillRef>
          <a:effectRef idx="0">
            <a:schemeClr val="accent1"/>
          </a:effectRef>
          <a:fontRef idx="minor">
            <a:schemeClr val="tx1"/>
          </a:fontRef>
        </p:style>
      </p:cxnSp>
      <p:sp>
        <p:nvSpPr>
          <p:cNvPr id="41" name="文本框 40">
            <a:extLst>
              <a:ext uri="{FF2B5EF4-FFF2-40B4-BE49-F238E27FC236}">
                <a16:creationId xmlns="" xmlns:a16="http://schemas.microsoft.com/office/drawing/2014/main" id="{57E2C905-BD6A-4A98-82E7-CE7A2CA309E3}"/>
              </a:ext>
            </a:extLst>
          </p:cNvPr>
          <p:cNvSpPr txBox="1"/>
          <p:nvPr/>
        </p:nvSpPr>
        <p:spPr>
          <a:xfrm>
            <a:off x="741285" y="1920022"/>
            <a:ext cx="2190169" cy="461665"/>
          </a:xfrm>
          <a:prstGeom prst="rect">
            <a:avLst/>
          </a:prstGeom>
          <a:noFill/>
        </p:spPr>
        <p:txBody>
          <a:bodyPr wrap="square" rtlCol="0">
            <a:spAutoFit/>
          </a:bodyPr>
          <a:lstStyle/>
          <a:p>
            <a:pPr algn="ctr"/>
            <a:r>
              <a:rPr lang="zh-CN" altLang="en-US" sz="2400" b="1" dirty="0">
                <a:solidFill>
                  <a:schemeClr val="bg1"/>
                </a:solidFill>
              </a:rPr>
              <a:t>输入小标题</a:t>
            </a:r>
          </a:p>
        </p:txBody>
      </p:sp>
      <p:sp>
        <p:nvSpPr>
          <p:cNvPr id="42" name="文本框 41">
            <a:extLst>
              <a:ext uri="{FF2B5EF4-FFF2-40B4-BE49-F238E27FC236}">
                <a16:creationId xmlns="" xmlns:a16="http://schemas.microsoft.com/office/drawing/2014/main" id="{A109A869-917D-4F36-BF63-557F653ED3EE}"/>
              </a:ext>
            </a:extLst>
          </p:cNvPr>
          <p:cNvSpPr txBox="1"/>
          <p:nvPr/>
        </p:nvSpPr>
        <p:spPr>
          <a:xfrm>
            <a:off x="741285" y="3008788"/>
            <a:ext cx="2190169" cy="461665"/>
          </a:xfrm>
          <a:prstGeom prst="rect">
            <a:avLst/>
          </a:prstGeom>
          <a:noFill/>
        </p:spPr>
        <p:txBody>
          <a:bodyPr wrap="square" rtlCol="0">
            <a:spAutoFit/>
          </a:bodyPr>
          <a:lstStyle/>
          <a:p>
            <a:pPr algn="ctr"/>
            <a:r>
              <a:rPr lang="zh-CN" altLang="en-US" sz="2400" b="1" dirty="0">
                <a:solidFill>
                  <a:schemeClr val="bg1"/>
                </a:solidFill>
              </a:rPr>
              <a:t>输入小标题</a:t>
            </a:r>
          </a:p>
        </p:txBody>
      </p:sp>
      <p:sp>
        <p:nvSpPr>
          <p:cNvPr id="43" name="文本框 42">
            <a:extLst>
              <a:ext uri="{FF2B5EF4-FFF2-40B4-BE49-F238E27FC236}">
                <a16:creationId xmlns="" xmlns:a16="http://schemas.microsoft.com/office/drawing/2014/main" id="{172381BE-FEC0-4207-8781-B4AE8A4EB66C}"/>
              </a:ext>
            </a:extLst>
          </p:cNvPr>
          <p:cNvSpPr txBox="1"/>
          <p:nvPr/>
        </p:nvSpPr>
        <p:spPr>
          <a:xfrm>
            <a:off x="741285" y="4125677"/>
            <a:ext cx="2190169" cy="461665"/>
          </a:xfrm>
          <a:prstGeom prst="rect">
            <a:avLst/>
          </a:prstGeom>
          <a:noFill/>
        </p:spPr>
        <p:txBody>
          <a:bodyPr wrap="square" rtlCol="0">
            <a:spAutoFit/>
          </a:bodyPr>
          <a:lstStyle/>
          <a:p>
            <a:pPr algn="ctr"/>
            <a:r>
              <a:rPr lang="zh-CN" altLang="en-US" sz="2400" b="1" dirty="0">
                <a:solidFill>
                  <a:schemeClr val="bg1"/>
                </a:solidFill>
              </a:rPr>
              <a:t>输入小标题</a:t>
            </a:r>
          </a:p>
        </p:txBody>
      </p:sp>
      <p:sp>
        <p:nvSpPr>
          <p:cNvPr id="44" name="文本框 43">
            <a:extLst>
              <a:ext uri="{FF2B5EF4-FFF2-40B4-BE49-F238E27FC236}">
                <a16:creationId xmlns="" xmlns:a16="http://schemas.microsoft.com/office/drawing/2014/main" id="{85177E2D-2D9A-4D44-B976-13AD4783A459}"/>
              </a:ext>
            </a:extLst>
          </p:cNvPr>
          <p:cNvSpPr txBox="1"/>
          <p:nvPr/>
        </p:nvSpPr>
        <p:spPr>
          <a:xfrm>
            <a:off x="741285" y="5265738"/>
            <a:ext cx="2190169" cy="461665"/>
          </a:xfrm>
          <a:prstGeom prst="rect">
            <a:avLst/>
          </a:prstGeom>
          <a:noFill/>
        </p:spPr>
        <p:txBody>
          <a:bodyPr wrap="square" rtlCol="0">
            <a:spAutoFit/>
          </a:bodyPr>
          <a:lstStyle/>
          <a:p>
            <a:pPr algn="ctr"/>
            <a:r>
              <a:rPr lang="zh-CN" altLang="en-US" sz="2400" b="1" dirty="0">
                <a:solidFill>
                  <a:schemeClr val="bg1"/>
                </a:solidFill>
              </a:rPr>
              <a:t>输入小标题</a:t>
            </a:r>
          </a:p>
        </p:txBody>
      </p:sp>
      <p:sp>
        <p:nvSpPr>
          <p:cNvPr id="45" name="矩形 44">
            <a:extLst>
              <a:ext uri="{FF2B5EF4-FFF2-40B4-BE49-F238E27FC236}">
                <a16:creationId xmlns="" xmlns:a16="http://schemas.microsoft.com/office/drawing/2014/main" id="{FE5DAD36-B2D7-46D3-946E-32CD84B4E660}"/>
              </a:ext>
            </a:extLst>
          </p:cNvPr>
          <p:cNvSpPr/>
          <p:nvPr/>
        </p:nvSpPr>
        <p:spPr>
          <a:xfrm>
            <a:off x="3382860" y="1758599"/>
            <a:ext cx="7735990" cy="726248"/>
          </a:xfrm>
          <a:prstGeom prst="rect">
            <a:avLst/>
          </a:prstGeom>
          <a:noFill/>
          <a:ln w="6350">
            <a:solidFill>
              <a:schemeClr val="accent3"/>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52" name="直接连接符 51">
            <a:extLst>
              <a:ext uri="{FF2B5EF4-FFF2-40B4-BE49-F238E27FC236}">
                <a16:creationId xmlns="" xmlns:a16="http://schemas.microsoft.com/office/drawing/2014/main" id="{A5B69B27-BDAF-4904-875B-B6B9C2EE8F78}"/>
              </a:ext>
            </a:extLst>
          </p:cNvPr>
          <p:cNvCxnSpPr>
            <a:stCxn id="17" idx="3"/>
            <a:endCxn id="32" idx="1"/>
          </p:cNvCxnSpPr>
          <p:nvPr/>
        </p:nvCxnSpPr>
        <p:spPr>
          <a:xfrm>
            <a:off x="703385" y="3798278"/>
            <a:ext cx="10785230" cy="0"/>
          </a:xfrm>
          <a:prstGeom prst="line">
            <a:avLst/>
          </a:prstGeom>
          <a:ln>
            <a:solidFill>
              <a:schemeClr val="accent3"/>
            </a:solidFill>
            <a:prstDash val="lgDash"/>
          </a:ln>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482DF52D-6F54-48C7-B0AA-817AFF74A2EE}"/>
              </a:ext>
            </a:extLst>
          </p:cNvPr>
          <p:cNvCxnSpPr>
            <a:stCxn id="22" idx="0"/>
          </p:cNvCxnSpPr>
          <p:nvPr/>
        </p:nvCxnSpPr>
        <p:spPr>
          <a:xfrm>
            <a:off x="703385" y="4915590"/>
            <a:ext cx="10785230" cy="0"/>
          </a:xfrm>
          <a:prstGeom prst="line">
            <a:avLst/>
          </a:prstGeom>
          <a:ln>
            <a:solidFill>
              <a:schemeClr val="accent3"/>
            </a:solidFill>
            <a:prstDash val="lgDash"/>
          </a:ln>
        </p:spPr>
        <p:style>
          <a:lnRef idx="1">
            <a:schemeClr val="accent1"/>
          </a:lnRef>
          <a:fillRef idx="0">
            <a:schemeClr val="accent1"/>
          </a:fillRef>
          <a:effectRef idx="0">
            <a:schemeClr val="accent1"/>
          </a:effectRef>
          <a:fontRef idx="minor">
            <a:schemeClr val="tx1"/>
          </a:fontRef>
        </p:style>
      </p:cxnSp>
      <p:sp>
        <p:nvSpPr>
          <p:cNvPr id="55" name="文本框 54">
            <a:extLst>
              <a:ext uri="{FF2B5EF4-FFF2-40B4-BE49-F238E27FC236}">
                <a16:creationId xmlns="" xmlns:a16="http://schemas.microsoft.com/office/drawing/2014/main" id="{AFB8D71E-699A-4B8E-BD5D-C7C40F05A28F}"/>
              </a:ext>
            </a:extLst>
          </p:cNvPr>
          <p:cNvSpPr txBox="1"/>
          <p:nvPr/>
        </p:nvSpPr>
        <p:spPr>
          <a:xfrm>
            <a:off x="3683806" y="1953282"/>
            <a:ext cx="1798199" cy="369332"/>
          </a:xfrm>
          <a:prstGeom prst="rect">
            <a:avLst/>
          </a:prstGeom>
          <a:noFill/>
        </p:spPr>
        <p:txBody>
          <a:bodyPr wrap="square" rtlCol="0">
            <a:spAutoFit/>
          </a:bodyPr>
          <a:lstStyle/>
          <a:p>
            <a:pPr algn="ctr"/>
            <a:r>
              <a:rPr lang="zh-CN" altLang="en-US" dirty="0"/>
              <a:t>输入关键词</a:t>
            </a:r>
          </a:p>
        </p:txBody>
      </p:sp>
      <p:sp>
        <p:nvSpPr>
          <p:cNvPr id="56" name="文本框 55">
            <a:extLst>
              <a:ext uri="{FF2B5EF4-FFF2-40B4-BE49-F238E27FC236}">
                <a16:creationId xmlns="" xmlns:a16="http://schemas.microsoft.com/office/drawing/2014/main" id="{999BF88C-0FE7-4B9B-97F5-FE05C35464E9}"/>
              </a:ext>
            </a:extLst>
          </p:cNvPr>
          <p:cNvSpPr txBox="1"/>
          <p:nvPr/>
        </p:nvSpPr>
        <p:spPr>
          <a:xfrm>
            <a:off x="5482005" y="1953282"/>
            <a:ext cx="1798199" cy="369332"/>
          </a:xfrm>
          <a:prstGeom prst="rect">
            <a:avLst/>
          </a:prstGeom>
          <a:noFill/>
        </p:spPr>
        <p:txBody>
          <a:bodyPr wrap="square" rtlCol="0">
            <a:spAutoFit/>
          </a:bodyPr>
          <a:lstStyle/>
          <a:p>
            <a:pPr algn="ctr"/>
            <a:r>
              <a:rPr lang="zh-CN" altLang="en-US" dirty="0"/>
              <a:t>输入关键词</a:t>
            </a:r>
          </a:p>
        </p:txBody>
      </p:sp>
      <p:sp>
        <p:nvSpPr>
          <p:cNvPr id="57" name="文本框 56">
            <a:extLst>
              <a:ext uri="{FF2B5EF4-FFF2-40B4-BE49-F238E27FC236}">
                <a16:creationId xmlns="" xmlns:a16="http://schemas.microsoft.com/office/drawing/2014/main" id="{BFE4982D-ED5D-4293-A8D3-97C20624325A}"/>
              </a:ext>
            </a:extLst>
          </p:cNvPr>
          <p:cNvSpPr txBox="1"/>
          <p:nvPr/>
        </p:nvSpPr>
        <p:spPr>
          <a:xfrm>
            <a:off x="7280204" y="1953282"/>
            <a:ext cx="1798199" cy="369332"/>
          </a:xfrm>
          <a:prstGeom prst="rect">
            <a:avLst/>
          </a:prstGeom>
          <a:noFill/>
        </p:spPr>
        <p:txBody>
          <a:bodyPr wrap="square" rtlCol="0">
            <a:spAutoFit/>
          </a:bodyPr>
          <a:lstStyle/>
          <a:p>
            <a:pPr algn="ctr"/>
            <a:r>
              <a:rPr lang="zh-CN" altLang="en-US" dirty="0"/>
              <a:t>输入关键词</a:t>
            </a:r>
          </a:p>
        </p:txBody>
      </p:sp>
      <p:sp>
        <p:nvSpPr>
          <p:cNvPr id="58" name="文本框 57">
            <a:extLst>
              <a:ext uri="{FF2B5EF4-FFF2-40B4-BE49-F238E27FC236}">
                <a16:creationId xmlns="" xmlns:a16="http://schemas.microsoft.com/office/drawing/2014/main" id="{ACF80E7B-A32B-4523-AE25-7717282B575D}"/>
              </a:ext>
            </a:extLst>
          </p:cNvPr>
          <p:cNvSpPr txBox="1"/>
          <p:nvPr/>
        </p:nvSpPr>
        <p:spPr>
          <a:xfrm>
            <a:off x="9078403" y="1953282"/>
            <a:ext cx="1798199" cy="369332"/>
          </a:xfrm>
          <a:prstGeom prst="rect">
            <a:avLst/>
          </a:prstGeom>
          <a:noFill/>
        </p:spPr>
        <p:txBody>
          <a:bodyPr wrap="square" rtlCol="0">
            <a:spAutoFit/>
          </a:bodyPr>
          <a:lstStyle/>
          <a:p>
            <a:pPr algn="ctr"/>
            <a:r>
              <a:rPr lang="zh-CN" altLang="en-US" dirty="0"/>
              <a:t>输入关键词</a:t>
            </a:r>
          </a:p>
        </p:txBody>
      </p:sp>
      <p:sp>
        <p:nvSpPr>
          <p:cNvPr id="59" name="矩形 58">
            <a:extLst>
              <a:ext uri="{FF2B5EF4-FFF2-40B4-BE49-F238E27FC236}">
                <a16:creationId xmlns="" xmlns:a16="http://schemas.microsoft.com/office/drawing/2014/main" id="{288B15C8-A7F0-4ED2-8B41-71F68B0B750F}"/>
              </a:ext>
            </a:extLst>
          </p:cNvPr>
          <p:cNvSpPr/>
          <p:nvPr/>
        </p:nvSpPr>
        <p:spPr>
          <a:xfrm>
            <a:off x="3382860" y="2872605"/>
            <a:ext cx="7735990" cy="1840072"/>
          </a:xfrm>
          <a:prstGeom prst="rect">
            <a:avLst/>
          </a:prstGeom>
          <a:noFill/>
          <a:ln w="6350">
            <a:solidFill>
              <a:schemeClr val="accent3"/>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1" name="直接箭头连接符 60">
            <a:extLst>
              <a:ext uri="{FF2B5EF4-FFF2-40B4-BE49-F238E27FC236}">
                <a16:creationId xmlns="" xmlns:a16="http://schemas.microsoft.com/office/drawing/2014/main" id="{8307B82D-0BD7-47B1-AE9D-E76D1979BF22}"/>
              </a:ext>
            </a:extLst>
          </p:cNvPr>
          <p:cNvCxnSpPr>
            <a:cxnSpLocks/>
            <a:stCxn id="45" idx="2"/>
            <a:endCxn id="59" idx="0"/>
          </p:cNvCxnSpPr>
          <p:nvPr/>
        </p:nvCxnSpPr>
        <p:spPr>
          <a:xfrm>
            <a:off x="7250855" y="2484847"/>
            <a:ext cx="0" cy="387758"/>
          </a:xfrm>
          <a:prstGeom prst="straightConnector1">
            <a:avLst/>
          </a:prstGeom>
          <a:ln>
            <a:prstDash val="lgDash"/>
            <a:tailEnd type="triangle"/>
          </a:ln>
        </p:spPr>
        <p:style>
          <a:lnRef idx="1">
            <a:schemeClr val="accent1"/>
          </a:lnRef>
          <a:fillRef idx="0">
            <a:schemeClr val="accent1"/>
          </a:fillRef>
          <a:effectRef idx="0">
            <a:schemeClr val="accent1"/>
          </a:effectRef>
          <a:fontRef idx="minor">
            <a:schemeClr val="tx1"/>
          </a:fontRef>
        </p:style>
      </p:cxnSp>
      <p:sp>
        <p:nvSpPr>
          <p:cNvPr id="62" name="文本框 61">
            <a:extLst>
              <a:ext uri="{FF2B5EF4-FFF2-40B4-BE49-F238E27FC236}">
                <a16:creationId xmlns="" xmlns:a16="http://schemas.microsoft.com/office/drawing/2014/main" id="{238FBB31-2174-4ED3-975A-7678273136D6}"/>
              </a:ext>
            </a:extLst>
          </p:cNvPr>
          <p:cNvSpPr txBox="1"/>
          <p:nvPr/>
        </p:nvSpPr>
        <p:spPr>
          <a:xfrm>
            <a:off x="6335458" y="3122005"/>
            <a:ext cx="1798199" cy="461665"/>
          </a:xfrm>
          <a:prstGeom prst="rect">
            <a:avLst/>
          </a:prstGeom>
          <a:noFill/>
        </p:spPr>
        <p:txBody>
          <a:bodyPr wrap="square" rtlCol="0">
            <a:spAutoFit/>
          </a:bodyPr>
          <a:lstStyle/>
          <a:p>
            <a:pPr algn="ctr"/>
            <a:r>
              <a:rPr lang="zh-CN" altLang="en-US" sz="2400" dirty="0"/>
              <a:t>输入关键词</a:t>
            </a:r>
          </a:p>
        </p:txBody>
      </p:sp>
      <p:grpSp>
        <p:nvGrpSpPr>
          <p:cNvPr id="66" name="组合 65">
            <a:extLst>
              <a:ext uri="{FF2B5EF4-FFF2-40B4-BE49-F238E27FC236}">
                <a16:creationId xmlns="" xmlns:a16="http://schemas.microsoft.com/office/drawing/2014/main" id="{13431842-E159-49C6-A0F4-F184CE36146D}"/>
              </a:ext>
            </a:extLst>
          </p:cNvPr>
          <p:cNvGrpSpPr/>
          <p:nvPr/>
        </p:nvGrpSpPr>
        <p:grpSpPr>
          <a:xfrm>
            <a:off x="4537259" y="4089516"/>
            <a:ext cx="5394597" cy="369332"/>
            <a:chOff x="4537259" y="4105826"/>
            <a:chExt cx="5394597" cy="369332"/>
          </a:xfrm>
        </p:grpSpPr>
        <p:sp>
          <p:nvSpPr>
            <p:cNvPr id="63" name="文本框 62">
              <a:extLst>
                <a:ext uri="{FF2B5EF4-FFF2-40B4-BE49-F238E27FC236}">
                  <a16:creationId xmlns="" xmlns:a16="http://schemas.microsoft.com/office/drawing/2014/main" id="{FA636884-600A-449B-904B-FD77D69F2CBD}"/>
                </a:ext>
              </a:extLst>
            </p:cNvPr>
            <p:cNvSpPr txBox="1"/>
            <p:nvPr/>
          </p:nvSpPr>
          <p:spPr>
            <a:xfrm>
              <a:off x="4537259" y="4105826"/>
              <a:ext cx="1798199" cy="369332"/>
            </a:xfrm>
            <a:prstGeom prst="rect">
              <a:avLst/>
            </a:prstGeom>
            <a:noFill/>
          </p:spPr>
          <p:txBody>
            <a:bodyPr wrap="square" rtlCol="0">
              <a:spAutoFit/>
            </a:bodyPr>
            <a:lstStyle/>
            <a:p>
              <a:pPr algn="ctr"/>
              <a:r>
                <a:rPr lang="zh-CN" altLang="en-US" dirty="0"/>
                <a:t>输入关键词</a:t>
              </a:r>
            </a:p>
          </p:txBody>
        </p:sp>
        <p:sp>
          <p:nvSpPr>
            <p:cNvPr id="64" name="文本框 63">
              <a:extLst>
                <a:ext uri="{FF2B5EF4-FFF2-40B4-BE49-F238E27FC236}">
                  <a16:creationId xmlns="" xmlns:a16="http://schemas.microsoft.com/office/drawing/2014/main" id="{1FC08A00-59BA-439D-B3CD-CE96F74A5585}"/>
                </a:ext>
              </a:extLst>
            </p:cNvPr>
            <p:cNvSpPr txBox="1"/>
            <p:nvPr/>
          </p:nvSpPr>
          <p:spPr>
            <a:xfrm>
              <a:off x="6335458" y="4105826"/>
              <a:ext cx="1798199" cy="369332"/>
            </a:xfrm>
            <a:prstGeom prst="rect">
              <a:avLst/>
            </a:prstGeom>
            <a:noFill/>
          </p:spPr>
          <p:txBody>
            <a:bodyPr wrap="square" rtlCol="0">
              <a:spAutoFit/>
            </a:bodyPr>
            <a:lstStyle/>
            <a:p>
              <a:pPr algn="ctr"/>
              <a:r>
                <a:rPr lang="zh-CN" altLang="en-US" dirty="0"/>
                <a:t>输入关键词</a:t>
              </a:r>
            </a:p>
          </p:txBody>
        </p:sp>
        <p:sp>
          <p:nvSpPr>
            <p:cNvPr id="65" name="文本框 64">
              <a:extLst>
                <a:ext uri="{FF2B5EF4-FFF2-40B4-BE49-F238E27FC236}">
                  <a16:creationId xmlns="" xmlns:a16="http://schemas.microsoft.com/office/drawing/2014/main" id="{24B87720-B90E-44E4-8C69-479BABAC933B}"/>
                </a:ext>
              </a:extLst>
            </p:cNvPr>
            <p:cNvSpPr txBox="1"/>
            <p:nvPr/>
          </p:nvSpPr>
          <p:spPr>
            <a:xfrm>
              <a:off x="8133657" y="4105826"/>
              <a:ext cx="1798199" cy="369332"/>
            </a:xfrm>
            <a:prstGeom prst="rect">
              <a:avLst/>
            </a:prstGeom>
            <a:noFill/>
          </p:spPr>
          <p:txBody>
            <a:bodyPr wrap="square" rtlCol="0">
              <a:spAutoFit/>
            </a:bodyPr>
            <a:lstStyle/>
            <a:p>
              <a:pPr algn="ctr"/>
              <a:r>
                <a:rPr lang="zh-CN" altLang="en-US" dirty="0"/>
                <a:t>输入关键词</a:t>
              </a:r>
            </a:p>
          </p:txBody>
        </p:sp>
      </p:grpSp>
      <p:sp>
        <p:nvSpPr>
          <p:cNvPr id="67" name="矩形 66">
            <a:extLst>
              <a:ext uri="{FF2B5EF4-FFF2-40B4-BE49-F238E27FC236}">
                <a16:creationId xmlns="" xmlns:a16="http://schemas.microsoft.com/office/drawing/2014/main" id="{EEF129E1-8EB3-4FC7-A510-260B3AD03398}"/>
              </a:ext>
            </a:extLst>
          </p:cNvPr>
          <p:cNvSpPr/>
          <p:nvPr/>
        </p:nvSpPr>
        <p:spPr>
          <a:xfrm>
            <a:off x="3382860" y="5133446"/>
            <a:ext cx="7735990" cy="726248"/>
          </a:xfrm>
          <a:prstGeom prst="rect">
            <a:avLst/>
          </a:prstGeom>
          <a:noFill/>
          <a:ln w="6350">
            <a:solidFill>
              <a:schemeClr val="accent3"/>
            </a:solidFill>
            <a:prstDash val="lg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9" name="直接箭头连接符 68">
            <a:extLst>
              <a:ext uri="{FF2B5EF4-FFF2-40B4-BE49-F238E27FC236}">
                <a16:creationId xmlns="" xmlns:a16="http://schemas.microsoft.com/office/drawing/2014/main" id="{E12156FA-EE17-41C3-82A2-A17B4D39E5D2}"/>
              </a:ext>
            </a:extLst>
          </p:cNvPr>
          <p:cNvCxnSpPr>
            <a:stCxn id="59" idx="2"/>
            <a:endCxn id="67" idx="0"/>
          </p:cNvCxnSpPr>
          <p:nvPr/>
        </p:nvCxnSpPr>
        <p:spPr>
          <a:xfrm>
            <a:off x="7250855" y="4712677"/>
            <a:ext cx="0" cy="420769"/>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70" name="文本框 69">
            <a:extLst>
              <a:ext uri="{FF2B5EF4-FFF2-40B4-BE49-F238E27FC236}">
                <a16:creationId xmlns="" xmlns:a16="http://schemas.microsoft.com/office/drawing/2014/main" id="{8254B171-AAAA-4E84-BDB7-85564C33C18D}"/>
              </a:ext>
            </a:extLst>
          </p:cNvPr>
          <p:cNvSpPr txBox="1"/>
          <p:nvPr/>
        </p:nvSpPr>
        <p:spPr>
          <a:xfrm>
            <a:off x="3683806" y="5323897"/>
            <a:ext cx="1798199" cy="369332"/>
          </a:xfrm>
          <a:prstGeom prst="rect">
            <a:avLst/>
          </a:prstGeom>
          <a:noFill/>
        </p:spPr>
        <p:txBody>
          <a:bodyPr wrap="square" rtlCol="0">
            <a:spAutoFit/>
          </a:bodyPr>
          <a:lstStyle/>
          <a:p>
            <a:pPr algn="ctr"/>
            <a:r>
              <a:rPr lang="zh-CN" altLang="en-US" dirty="0"/>
              <a:t>输入关键词</a:t>
            </a:r>
          </a:p>
        </p:txBody>
      </p:sp>
      <p:sp>
        <p:nvSpPr>
          <p:cNvPr id="71" name="文本框 70">
            <a:extLst>
              <a:ext uri="{FF2B5EF4-FFF2-40B4-BE49-F238E27FC236}">
                <a16:creationId xmlns="" xmlns:a16="http://schemas.microsoft.com/office/drawing/2014/main" id="{81DFB7F6-BF9A-4324-840E-3792CD87AFE6}"/>
              </a:ext>
            </a:extLst>
          </p:cNvPr>
          <p:cNvSpPr txBox="1"/>
          <p:nvPr/>
        </p:nvSpPr>
        <p:spPr>
          <a:xfrm>
            <a:off x="5482005" y="5323897"/>
            <a:ext cx="1798199" cy="369332"/>
          </a:xfrm>
          <a:prstGeom prst="rect">
            <a:avLst/>
          </a:prstGeom>
          <a:noFill/>
        </p:spPr>
        <p:txBody>
          <a:bodyPr wrap="square" rtlCol="0">
            <a:spAutoFit/>
          </a:bodyPr>
          <a:lstStyle/>
          <a:p>
            <a:pPr algn="ctr"/>
            <a:r>
              <a:rPr lang="zh-CN" altLang="en-US" dirty="0"/>
              <a:t>输入关键词</a:t>
            </a:r>
          </a:p>
        </p:txBody>
      </p:sp>
      <p:sp>
        <p:nvSpPr>
          <p:cNvPr id="72" name="文本框 71">
            <a:extLst>
              <a:ext uri="{FF2B5EF4-FFF2-40B4-BE49-F238E27FC236}">
                <a16:creationId xmlns="" xmlns:a16="http://schemas.microsoft.com/office/drawing/2014/main" id="{C9992239-930D-493E-A6D6-E6E6EF898FAE}"/>
              </a:ext>
            </a:extLst>
          </p:cNvPr>
          <p:cNvSpPr txBox="1"/>
          <p:nvPr/>
        </p:nvSpPr>
        <p:spPr>
          <a:xfrm>
            <a:off x="7280204" y="5323897"/>
            <a:ext cx="1798199" cy="369332"/>
          </a:xfrm>
          <a:prstGeom prst="rect">
            <a:avLst/>
          </a:prstGeom>
          <a:noFill/>
        </p:spPr>
        <p:txBody>
          <a:bodyPr wrap="square" rtlCol="0">
            <a:spAutoFit/>
          </a:bodyPr>
          <a:lstStyle/>
          <a:p>
            <a:pPr algn="ctr"/>
            <a:r>
              <a:rPr lang="zh-CN" altLang="en-US" dirty="0"/>
              <a:t>输入关键词</a:t>
            </a:r>
          </a:p>
        </p:txBody>
      </p:sp>
      <p:sp>
        <p:nvSpPr>
          <p:cNvPr id="73" name="文本框 72">
            <a:extLst>
              <a:ext uri="{FF2B5EF4-FFF2-40B4-BE49-F238E27FC236}">
                <a16:creationId xmlns="" xmlns:a16="http://schemas.microsoft.com/office/drawing/2014/main" id="{E271F3D9-944A-4401-9C21-F8BDA9F347A2}"/>
              </a:ext>
            </a:extLst>
          </p:cNvPr>
          <p:cNvSpPr txBox="1"/>
          <p:nvPr/>
        </p:nvSpPr>
        <p:spPr>
          <a:xfrm>
            <a:off x="9078403" y="5323897"/>
            <a:ext cx="1798199" cy="369332"/>
          </a:xfrm>
          <a:prstGeom prst="rect">
            <a:avLst/>
          </a:prstGeom>
          <a:noFill/>
        </p:spPr>
        <p:txBody>
          <a:bodyPr wrap="square" rtlCol="0">
            <a:spAutoFit/>
          </a:bodyPr>
          <a:lstStyle/>
          <a:p>
            <a:pPr algn="ctr"/>
            <a:r>
              <a:rPr lang="zh-CN" altLang="en-US" dirty="0"/>
              <a:t>输入关键词</a:t>
            </a:r>
          </a:p>
        </p:txBody>
      </p:sp>
    </p:spTree>
    <p:extLst>
      <p:ext uri="{BB962C8B-B14F-4D97-AF65-F5344CB8AC3E}">
        <p14:creationId xmlns:p14="http://schemas.microsoft.com/office/powerpoint/2010/main" val="623612827"/>
      </p:ext>
    </p:extLst>
  </p:cSld>
  <p:clrMapOvr>
    <a:masterClrMapping/>
  </p:clrMapOvr>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A5F5BA3D-B075-42EA-932F-DC5AC3589472}"/>
              </a:ext>
            </a:extLst>
          </p:cNvPr>
          <p:cNvSpPr>
            <a:spLocks noGrp="1"/>
          </p:cNvSpPr>
          <p:nvPr>
            <p:ph type="body" sz="quarter" idx="10"/>
          </p:nvPr>
        </p:nvSpPr>
        <p:spPr/>
        <p:txBody>
          <a:bodyPr/>
          <a:lstStyle/>
          <a:p>
            <a:r>
              <a:rPr lang="zh-CN" altLang="en-US" dirty="0"/>
              <a:t>请输入你的标题</a:t>
            </a:r>
          </a:p>
        </p:txBody>
      </p:sp>
      <p:pic>
        <p:nvPicPr>
          <p:cNvPr id="136" name="图片占位符 135" descr="桌子上放着许多食物&#10;&#10;描述已自动生成">
            <a:extLst>
              <a:ext uri="{FF2B5EF4-FFF2-40B4-BE49-F238E27FC236}">
                <a16:creationId xmlns="" xmlns:a16="http://schemas.microsoft.com/office/drawing/2014/main" id="{A25F496F-8E19-4A9E-B2B9-D653A41CBD61}"/>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22" name="图片占位符 121" descr="桌子上的碗里有许多食物&#10;&#10;描述已自动生成">
            <a:extLst>
              <a:ext uri="{FF2B5EF4-FFF2-40B4-BE49-F238E27FC236}">
                <a16:creationId xmlns="" xmlns:a16="http://schemas.microsoft.com/office/drawing/2014/main" id="{84A39491-B014-4CB9-A369-0E80F1DC1D7B}"/>
              </a:ext>
            </a:extLst>
          </p:cNvPr>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24" name="图片占位符 123" descr="柜台上放着许多食物&#10;&#10;描述已自动生成">
            <a:extLst>
              <a:ext uri="{FF2B5EF4-FFF2-40B4-BE49-F238E27FC236}">
                <a16:creationId xmlns="" xmlns:a16="http://schemas.microsoft.com/office/drawing/2014/main" id="{AC8BD74E-9F0E-4002-BBE2-9A9A0773D55B}"/>
              </a:ext>
            </a:extLst>
          </p:cNvPr>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126" name="图片占位符 125" descr="桌子上放着许多食物&#10;&#10;描述已自动生成">
            <a:extLst>
              <a:ext uri="{FF2B5EF4-FFF2-40B4-BE49-F238E27FC236}">
                <a16:creationId xmlns="" xmlns:a16="http://schemas.microsoft.com/office/drawing/2014/main" id="{181866AF-945F-4450-AAD9-5165E8C398B6}"/>
              </a:ext>
            </a:extLst>
          </p:cNvPr>
          <p:cNvPicPr>
            <a:picLocks noGrp="1" noChangeAspect="1"/>
          </p:cNvPicPr>
          <p:nvPr>
            <p:ph type="pic" sz="quarter" idx="14"/>
          </p:nvPr>
        </p:nvPicPr>
        <p:blipFill>
          <a:blip r:embed="rId6" cstate="email">
            <a:extLst>
              <a:ext uri="{28A0092B-C50C-407E-A947-70E740481C1C}">
                <a14:useLocalDpi xmlns:a14="http://schemas.microsoft.com/office/drawing/2010/main"/>
              </a:ext>
            </a:extLst>
          </a:blip>
          <a:srcRect/>
          <a:stretch>
            <a:fillRect/>
          </a:stretch>
        </p:blipFill>
        <p:spPr/>
      </p:pic>
      <p:pic>
        <p:nvPicPr>
          <p:cNvPr id="128" name="图片占位符 127" descr="桌子上有许多食物&#10;&#10;描述已自动生成">
            <a:extLst>
              <a:ext uri="{FF2B5EF4-FFF2-40B4-BE49-F238E27FC236}">
                <a16:creationId xmlns="" xmlns:a16="http://schemas.microsoft.com/office/drawing/2014/main" id="{7D1A6108-FEB7-4390-AED5-1CC559A9F7FB}"/>
              </a:ext>
            </a:extLst>
          </p:cNvPr>
          <p:cNvPicPr>
            <a:picLocks noGrp="1" noChangeAspect="1"/>
          </p:cNvPicPr>
          <p:nvPr>
            <p:ph type="pic" sz="quarter" idx="15"/>
          </p:nvPr>
        </p:nvPicPr>
        <p:blipFill>
          <a:blip r:embed="rId7" cstate="email">
            <a:extLst>
              <a:ext uri="{28A0092B-C50C-407E-A947-70E740481C1C}">
                <a14:useLocalDpi xmlns:a14="http://schemas.microsoft.com/office/drawing/2010/main"/>
              </a:ext>
            </a:extLst>
          </a:blip>
          <a:srcRect/>
          <a:stretch>
            <a:fillRect/>
          </a:stretch>
        </p:blipFill>
        <p:spPr/>
      </p:pic>
      <p:pic>
        <p:nvPicPr>
          <p:cNvPr id="130" name="图片占位符 129" descr="桌子上的碗里有许多食物&#10;&#10;描述已自动生成">
            <a:extLst>
              <a:ext uri="{FF2B5EF4-FFF2-40B4-BE49-F238E27FC236}">
                <a16:creationId xmlns="" xmlns:a16="http://schemas.microsoft.com/office/drawing/2014/main" id="{480BFFB4-F3E8-4898-A7CB-D84983F2F1F8}"/>
              </a:ext>
            </a:extLst>
          </p:cNvPr>
          <p:cNvPicPr>
            <a:picLocks noGrp="1" noChangeAspect="1"/>
          </p:cNvPicPr>
          <p:nvPr>
            <p:ph type="pic" sz="quarter" idx="16"/>
          </p:nvPr>
        </p:nvPicPr>
        <p:blipFill>
          <a:blip r:embed="rId8" cstate="email">
            <a:extLst>
              <a:ext uri="{28A0092B-C50C-407E-A947-70E740481C1C}">
                <a14:useLocalDpi xmlns:a14="http://schemas.microsoft.com/office/drawing/2010/main"/>
              </a:ext>
            </a:extLst>
          </a:blip>
          <a:srcRect/>
          <a:stretch>
            <a:fillRect/>
          </a:stretch>
        </p:blipFill>
        <p:spPr/>
      </p:pic>
      <p:pic>
        <p:nvPicPr>
          <p:cNvPr id="132" name="图片占位符 131" descr="桌子上的碗里有许多食物&#10;&#10;描述已自动生成">
            <a:extLst>
              <a:ext uri="{FF2B5EF4-FFF2-40B4-BE49-F238E27FC236}">
                <a16:creationId xmlns="" xmlns:a16="http://schemas.microsoft.com/office/drawing/2014/main" id="{E482D4EF-FA8F-4ABF-B3CF-006C09658B29}"/>
              </a:ext>
            </a:extLst>
          </p:cNvPr>
          <p:cNvPicPr>
            <a:picLocks noGrp="1" noChangeAspect="1"/>
          </p:cNvPicPr>
          <p:nvPr>
            <p:ph type="pic" sz="quarter" idx="17"/>
          </p:nvPr>
        </p:nvPicPr>
        <p:blipFill>
          <a:blip r:embed="rId9" cstate="email">
            <a:extLst>
              <a:ext uri="{28A0092B-C50C-407E-A947-70E740481C1C}">
                <a14:useLocalDpi xmlns:a14="http://schemas.microsoft.com/office/drawing/2010/main"/>
              </a:ext>
            </a:extLst>
          </a:blip>
          <a:srcRect/>
          <a:stretch>
            <a:fillRect/>
          </a:stretch>
        </p:blipFill>
        <p:spPr/>
      </p:pic>
      <p:pic>
        <p:nvPicPr>
          <p:cNvPr id="134" name="图片占位符 133" descr="桌子上放着许多食物&#10;&#10;描述已自动生成">
            <a:extLst>
              <a:ext uri="{FF2B5EF4-FFF2-40B4-BE49-F238E27FC236}">
                <a16:creationId xmlns="" xmlns:a16="http://schemas.microsoft.com/office/drawing/2014/main" id="{E4D79413-3839-4849-B0AC-527E14629CF7}"/>
              </a:ext>
            </a:extLst>
          </p:cNvPr>
          <p:cNvPicPr>
            <a:picLocks noGrp="1" noChangeAspect="1"/>
          </p:cNvPicPr>
          <p:nvPr>
            <p:ph type="pic" sz="quarter" idx="18"/>
          </p:nvPr>
        </p:nvPicPr>
        <p:blipFill>
          <a:blip r:embed="rId10" cstate="email">
            <a:extLst>
              <a:ext uri="{28A0092B-C50C-407E-A947-70E740481C1C}">
                <a14:useLocalDpi xmlns:a14="http://schemas.microsoft.com/office/drawing/2010/main"/>
              </a:ext>
            </a:extLst>
          </a:blip>
          <a:srcRect/>
          <a:stretch>
            <a:fillRect/>
          </a:stretch>
        </p:blipFill>
        <p:spPr/>
      </p:pic>
      <p:grpSp>
        <p:nvGrpSpPr>
          <p:cNvPr id="3" name="组合 2">
            <a:extLst>
              <a:ext uri="{FF2B5EF4-FFF2-40B4-BE49-F238E27FC236}">
                <a16:creationId xmlns="" xmlns:a16="http://schemas.microsoft.com/office/drawing/2014/main" id="{D52B4380-72CD-4349-BC2F-6D35861E96A4}"/>
              </a:ext>
            </a:extLst>
          </p:cNvPr>
          <p:cNvGrpSpPr/>
          <p:nvPr/>
        </p:nvGrpSpPr>
        <p:grpSpPr>
          <a:xfrm>
            <a:off x="-30480" y="3870961"/>
            <a:ext cx="14188440" cy="671038"/>
            <a:chOff x="-30480" y="3337561"/>
            <a:chExt cx="14188440" cy="671038"/>
          </a:xfrm>
        </p:grpSpPr>
        <p:sp>
          <p:nvSpPr>
            <p:cNvPr id="4" name="任意多边形: 形状 3">
              <a:extLst>
                <a:ext uri="{FF2B5EF4-FFF2-40B4-BE49-F238E27FC236}">
                  <a16:creationId xmlns="" xmlns:a16="http://schemas.microsoft.com/office/drawing/2014/main" id="{0DB6DF0F-3A08-4202-96DD-A9B1BA105B4E}"/>
                </a:ext>
              </a:extLst>
            </p:cNvPr>
            <p:cNvSpPr/>
            <p:nvPr/>
          </p:nvSpPr>
          <p:spPr>
            <a:xfrm>
              <a:off x="-15240" y="3337561"/>
              <a:ext cx="14173200" cy="518326"/>
            </a:xfrm>
            <a:custGeom>
              <a:avLst/>
              <a:gdLst>
                <a:gd name="connsiteX0" fmla="*/ 0 w 14218920"/>
                <a:gd name="connsiteY0" fmla="*/ 0 h 518341"/>
                <a:gd name="connsiteX1" fmla="*/ 6126480 w 14218920"/>
                <a:gd name="connsiteY1" fmla="*/ 518160 h 518341"/>
                <a:gd name="connsiteX2" fmla="*/ 11323320 w 14218920"/>
                <a:gd name="connsiteY2" fmla="*/ 60960 h 518341"/>
                <a:gd name="connsiteX3" fmla="*/ 14218920 w 14218920"/>
                <a:gd name="connsiteY3" fmla="*/ 228600 h 518341"/>
                <a:gd name="connsiteX0" fmla="*/ 0 w 14218920"/>
                <a:gd name="connsiteY0" fmla="*/ 0 h 518341"/>
                <a:gd name="connsiteX1" fmla="*/ 6126480 w 14218920"/>
                <a:gd name="connsiteY1" fmla="*/ 518160 h 518341"/>
                <a:gd name="connsiteX2" fmla="*/ 11323320 w 14218920"/>
                <a:gd name="connsiteY2" fmla="*/ 60960 h 518341"/>
                <a:gd name="connsiteX3" fmla="*/ 14218920 w 14218920"/>
                <a:gd name="connsiteY3" fmla="*/ 228600 h 518341"/>
                <a:gd name="connsiteX0" fmla="*/ 0 w 14218920"/>
                <a:gd name="connsiteY0" fmla="*/ 0 h 518309"/>
                <a:gd name="connsiteX1" fmla="*/ 6126480 w 14218920"/>
                <a:gd name="connsiteY1" fmla="*/ 518160 h 518309"/>
                <a:gd name="connsiteX2" fmla="*/ 11323320 w 14218920"/>
                <a:gd name="connsiteY2" fmla="*/ 60960 h 518309"/>
                <a:gd name="connsiteX3" fmla="*/ 14218920 w 14218920"/>
                <a:gd name="connsiteY3" fmla="*/ 228600 h 518309"/>
                <a:gd name="connsiteX0" fmla="*/ 0 w 14218920"/>
                <a:gd name="connsiteY0" fmla="*/ 0 h 518309"/>
                <a:gd name="connsiteX1" fmla="*/ 6126480 w 14218920"/>
                <a:gd name="connsiteY1" fmla="*/ 518160 h 518309"/>
                <a:gd name="connsiteX2" fmla="*/ 11323320 w 14218920"/>
                <a:gd name="connsiteY2" fmla="*/ 60960 h 518309"/>
                <a:gd name="connsiteX3" fmla="*/ 14218920 w 14218920"/>
                <a:gd name="connsiteY3" fmla="*/ 228600 h 518309"/>
                <a:gd name="connsiteX0" fmla="*/ 0 w 14173200"/>
                <a:gd name="connsiteY0" fmla="*/ 0 h 518326"/>
                <a:gd name="connsiteX1" fmla="*/ 6126480 w 14173200"/>
                <a:gd name="connsiteY1" fmla="*/ 518160 h 518326"/>
                <a:gd name="connsiteX2" fmla="*/ 11323320 w 14173200"/>
                <a:gd name="connsiteY2" fmla="*/ 60960 h 518326"/>
                <a:gd name="connsiteX3" fmla="*/ 14173200 w 14173200"/>
                <a:gd name="connsiteY3" fmla="*/ 457200 h 518326"/>
              </a:gdLst>
              <a:ahLst/>
              <a:cxnLst>
                <a:cxn ang="0">
                  <a:pos x="connsiteX0" y="connsiteY0"/>
                </a:cxn>
                <a:cxn ang="0">
                  <a:pos x="connsiteX1" y="connsiteY1"/>
                </a:cxn>
                <a:cxn ang="0">
                  <a:pos x="connsiteX2" y="connsiteY2"/>
                </a:cxn>
                <a:cxn ang="0">
                  <a:pos x="connsiteX3" y="connsiteY3"/>
                </a:cxn>
              </a:cxnLst>
              <a:rect l="l" t="t" r="r" b="b"/>
              <a:pathLst>
                <a:path w="14173200" h="518326">
                  <a:moveTo>
                    <a:pt x="0" y="0"/>
                  </a:moveTo>
                  <a:cubicBezTo>
                    <a:pt x="2119630" y="86360"/>
                    <a:pt x="4452620" y="508000"/>
                    <a:pt x="6126480" y="518160"/>
                  </a:cubicBezTo>
                  <a:cubicBezTo>
                    <a:pt x="7800340" y="528320"/>
                    <a:pt x="9982200" y="71120"/>
                    <a:pt x="11323320" y="60960"/>
                  </a:cubicBezTo>
                  <a:cubicBezTo>
                    <a:pt x="12664440" y="50800"/>
                    <a:pt x="13399770" y="349250"/>
                    <a:pt x="14173200" y="457200"/>
                  </a:cubicBezTo>
                </a:path>
              </a:pathLst>
            </a:custGeom>
            <a:noFill/>
            <a:ln w="6350">
              <a:solidFill>
                <a:schemeClr val="accent1">
                  <a:shade val="50000"/>
                  <a:alpha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任意多边形: 形状 4">
              <a:extLst>
                <a:ext uri="{FF2B5EF4-FFF2-40B4-BE49-F238E27FC236}">
                  <a16:creationId xmlns="" xmlns:a16="http://schemas.microsoft.com/office/drawing/2014/main" id="{5088FDFD-89B8-4D9C-879D-7F6353A70E23}"/>
                </a:ext>
              </a:extLst>
            </p:cNvPr>
            <p:cNvSpPr/>
            <p:nvPr/>
          </p:nvSpPr>
          <p:spPr>
            <a:xfrm>
              <a:off x="-30480" y="3421662"/>
              <a:ext cx="13274040" cy="517976"/>
            </a:xfrm>
            <a:custGeom>
              <a:avLst/>
              <a:gdLst>
                <a:gd name="connsiteX0" fmla="*/ 0 w 13274040"/>
                <a:gd name="connsiteY0" fmla="*/ 276577 h 497655"/>
                <a:gd name="connsiteX1" fmla="*/ 2301240 w 13274040"/>
                <a:gd name="connsiteY1" fmla="*/ 489937 h 497655"/>
                <a:gd name="connsiteX2" fmla="*/ 6324600 w 13274040"/>
                <a:gd name="connsiteY2" fmla="*/ 32737 h 497655"/>
                <a:gd name="connsiteX3" fmla="*/ 9738360 w 13274040"/>
                <a:gd name="connsiteY3" fmla="*/ 63217 h 497655"/>
                <a:gd name="connsiteX4" fmla="*/ 13274040 w 13274040"/>
                <a:gd name="connsiteY4" fmla="*/ 276577 h 497655"/>
                <a:gd name="connsiteX0" fmla="*/ 0 w 13274040"/>
                <a:gd name="connsiteY0" fmla="*/ 371404 h 592482"/>
                <a:gd name="connsiteX1" fmla="*/ 2301240 w 13274040"/>
                <a:gd name="connsiteY1" fmla="*/ 584764 h 592482"/>
                <a:gd name="connsiteX2" fmla="*/ 6324600 w 13274040"/>
                <a:gd name="connsiteY2" fmla="*/ 127564 h 592482"/>
                <a:gd name="connsiteX3" fmla="*/ 9738360 w 13274040"/>
                <a:gd name="connsiteY3" fmla="*/ 158044 h 592482"/>
                <a:gd name="connsiteX4" fmla="*/ 13274040 w 13274040"/>
                <a:gd name="connsiteY4" fmla="*/ 371404 h 592482"/>
                <a:gd name="connsiteX0" fmla="*/ 0 w 13274040"/>
                <a:gd name="connsiteY0" fmla="*/ 296898 h 517976"/>
                <a:gd name="connsiteX1" fmla="*/ 2301240 w 13274040"/>
                <a:gd name="connsiteY1" fmla="*/ 510258 h 517976"/>
                <a:gd name="connsiteX2" fmla="*/ 6324600 w 13274040"/>
                <a:gd name="connsiteY2" fmla="*/ 53058 h 517976"/>
                <a:gd name="connsiteX3" fmla="*/ 9738360 w 13274040"/>
                <a:gd name="connsiteY3" fmla="*/ 83538 h 517976"/>
                <a:gd name="connsiteX4" fmla="*/ 13274040 w 13274040"/>
                <a:gd name="connsiteY4" fmla="*/ 296898 h 517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74040" h="517976">
                  <a:moveTo>
                    <a:pt x="0" y="296898"/>
                  </a:moveTo>
                  <a:cubicBezTo>
                    <a:pt x="623570" y="423898"/>
                    <a:pt x="1247140" y="550898"/>
                    <a:pt x="2301240" y="510258"/>
                  </a:cubicBezTo>
                  <a:cubicBezTo>
                    <a:pt x="3355340" y="469618"/>
                    <a:pt x="5359400" y="169898"/>
                    <a:pt x="6324600" y="53058"/>
                  </a:cubicBezTo>
                  <a:cubicBezTo>
                    <a:pt x="7289800" y="-63782"/>
                    <a:pt x="8580120" y="42898"/>
                    <a:pt x="9738360" y="83538"/>
                  </a:cubicBezTo>
                  <a:cubicBezTo>
                    <a:pt x="10896600" y="124178"/>
                    <a:pt x="12085320" y="210538"/>
                    <a:pt x="13274040" y="296898"/>
                  </a:cubicBezTo>
                </a:path>
              </a:pathLst>
            </a:custGeom>
            <a:noFill/>
            <a:ln w="6350">
              <a:solidFill>
                <a:schemeClr val="accent1">
                  <a:shade val="50000"/>
                  <a:alpha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任意多边形: 形状 5">
              <a:extLst>
                <a:ext uri="{FF2B5EF4-FFF2-40B4-BE49-F238E27FC236}">
                  <a16:creationId xmlns="" xmlns:a16="http://schemas.microsoft.com/office/drawing/2014/main" id="{6E56EF3D-E424-40B4-800A-01028A240C9B}"/>
                </a:ext>
              </a:extLst>
            </p:cNvPr>
            <p:cNvSpPr/>
            <p:nvPr/>
          </p:nvSpPr>
          <p:spPr>
            <a:xfrm>
              <a:off x="0" y="3383243"/>
              <a:ext cx="12984480" cy="625356"/>
            </a:xfrm>
            <a:custGeom>
              <a:avLst/>
              <a:gdLst>
                <a:gd name="connsiteX0" fmla="*/ 0 w 12984480"/>
                <a:gd name="connsiteY0" fmla="*/ 624877 h 625356"/>
                <a:gd name="connsiteX1" fmla="*/ 4099560 w 12984480"/>
                <a:gd name="connsiteY1" fmla="*/ 37 h 625356"/>
                <a:gd name="connsiteX2" fmla="*/ 9464040 w 12984480"/>
                <a:gd name="connsiteY2" fmla="*/ 594397 h 625356"/>
                <a:gd name="connsiteX3" fmla="*/ 12984480 w 12984480"/>
                <a:gd name="connsiteY3" fmla="*/ 487717 h 625356"/>
              </a:gdLst>
              <a:ahLst/>
              <a:cxnLst>
                <a:cxn ang="0">
                  <a:pos x="connsiteX0" y="connsiteY0"/>
                </a:cxn>
                <a:cxn ang="0">
                  <a:pos x="connsiteX1" y="connsiteY1"/>
                </a:cxn>
                <a:cxn ang="0">
                  <a:pos x="connsiteX2" y="connsiteY2"/>
                </a:cxn>
                <a:cxn ang="0">
                  <a:pos x="connsiteX3" y="connsiteY3"/>
                </a:cxn>
              </a:cxnLst>
              <a:rect l="l" t="t" r="r" b="b"/>
              <a:pathLst>
                <a:path w="12984480" h="625356">
                  <a:moveTo>
                    <a:pt x="0" y="624877"/>
                  </a:moveTo>
                  <a:cubicBezTo>
                    <a:pt x="1261110" y="314997"/>
                    <a:pt x="2522220" y="5117"/>
                    <a:pt x="4099560" y="37"/>
                  </a:cubicBezTo>
                  <a:cubicBezTo>
                    <a:pt x="5676900" y="-5043"/>
                    <a:pt x="7983220" y="513117"/>
                    <a:pt x="9464040" y="594397"/>
                  </a:cubicBezTo>
                  <a:cubicBezTo>
                    <a:pt x="10944860" y="675677"/>
                    <a:pt x="11964670" y="581697"/>
                    <a:pt x="12984480" y="487717"/>
                  </a:cubicBezTo>
                </a:path>
              </a:pathLst>
            </a:custGeom>
            <a:noFill/>
            <a:ln w="6350">
              <a:solidFill>
                <a:schemeClr val="accent1">
                  <a:shade val="50000"/>
                  <a:alpha val="3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7" name="矩形 6">
            <a:extLst>
              <a:ext uri="{FF2B5EF4-FFF2-40B4-BE49-F238E27FC236}">
                <a16:creationId xmlns="" xmlns:a16="http://schemas.microsoft.com/office/drawing/2014/main" id="{2F0A2841-A6B4-4B2D-9DD6-A44E7FD309F2}"/>
              </a:ext>
            </a:extLst>
          </p:cNvPr>
          <p:cNvSpPr/>
          <p:nvPr/>
        </p:nvSpPr>
        <p:spPr>
          <a:xfrm>
            <a:off x="2478727" y="2194739"/>
            <a:ext cx="1107996" cy="369332"/>
          </a:xfrm>
          <a:prstGeom prst="rect">
            <a:avLst/>
          </a:prstGeom>
        </p:spPr>
        <p:txBody>
          <a:bodyPr wrap="none">
            <a:spAutoFit/>
          </a:bodyPr>
          <a:lstStyle/>
          <a:p>
            <a:pPr algn="ctr"/>
            <a:r>
              <a:rPr lang="zh-CN" altLang="en-US" dirty="0">
                <a:solidFill>
                  <a:schemeClr val="tx1">
                    <a:lumMod val="85000"/>
                    <a:lumOff val="15000"/>
                  </a:schemeClr>
                </a:solidFill>
                <a:latin typeface="+mn-ea"/>
              </a:rPr>
              <a:t>输入内容</a:t>
            </a:r>
          </a:p>
        </p:txBody>
      </p:sp>
      <p:sp>
        <p:nvSpPr>
          <p:cNvPr id="8" name="矩形 7">
            <a:extLst>
              <a:ext uri="{FF2B5EF4-FFF2-40B4-BE49-F238E27FC236}">
                <a16:creationId xmlns="" xmlns:a16="http://schemas.microsoft.com/office/drawing/2014/main" id="{02EE3533-E166-4A09-B43B-1724937512AE}"/>
              </a:ext>
            </a:extLst>
          </p:cNvPr>
          <p:cNvSpPr/>
          <p:nvPr/>
        </p:nvSpPr>
        <p:spPr>
          <a:xfrm>
            <a:off x="1249927" y="5877052"/>
            <a:ext cx="1107996" cy="369332"/>
          </a:xfrm>
          <a:prstGeom prst="rect">
            <a:avLst/>
          </a:prstGeom>
        </p:spPr>
        <p:txBody>
          <a:bodyPr wrap="none">
            <a:spAutoFit/>
          </a:bodyPr>
          <a:lstStyle/>
          <a:p>
            <a:r>
              <a:rPr lang="zh-CN" altLang="en-US" dirty="0">
                <a:solidFill>
                  <a:schemeClr val="tx1">
                    <a:lumMod val="85000"/>
                    <a:lumOff val="15000"/>
                  </a:schemeClr>
                </a:solidFill>
                <a:latin typeface="+mn-ea"/>
              </a:rPr>
              <a:t>输入内容</a:t>
            </a:r>
          </a:p>
        </p:txBody>
      </p:sp>
      <p:sp>
        <p:nvSpPr>
          <p:cNvPr id="13" name="矩形 12">
            <a:extLst>
              <a:ext uri="{FF2B5EF4-FFF2-40B4-BE49-F238E27FC236}">
                <a16:creationId xmlns="" xmlns:a16="http://schemas.microsoft.com/office/drawing/2014/main" id="{E58F8816-D57F-4EA9-B9AE-5D0DF0671BE9}"/>
              </a:ext>
            </a:extLst>
          </p:cNvPr>
          <p:cNvSpPr/>
          <p:nvPr/>
        </p:nvSpPr>
        <p:spPr>
          <a:xfrm>
            <a:off x="8598252" y="5909582"/>
            <a:ext cx="1107996" cy="369332"/>
          </a:xfrm>
          <a:prstGeom prst="rect">
            <a:avLst/>
          </a:prstGeom>
        </p:spPr>
        <p:txBody>
          <a:bodyPr wrap="none">
            <a:spAutoFit/>
          </a:bodyPr>
          <a:lstStyle/>
          <a:p>
            <a:pPr algn="ctr"/>
            <a:r>
              <a:rPr lang="zh-CN" altLang="en-US" dirty="0">
                <a:solidFill>
                  <a:schemeClr val="tx1">
                    <a:lumMod val="85000"/>
                    <a:lumOff val="15000"/>
                  </a:schemeClr>
                </a:solidFill>
                <a:latin typeface="+mn-ea"/>
              </a:rPr>
              <a:t>输入内容</a:t>
            </a:r>
          </a:p>
        </p:txBody>
      </p:sp>
      <p:sp>
        <p:nvSpPr>
          <p:cNvPr id="17" name="矩形 16">
            <a:extLst>
              <a:ext uri="{FF2B5EF4-FFF2-40B4-BE49-F238E27FC236}">
                <a16:creationId xmlns="" xmlns:a16="http://schemas.microsoft.com/office/drawing/2014/main" id="{3EF32CB7-472B-4E4B-88D8-5E72AC81725A}"/>
              </a:ext>
            </a:extLst>
          </p:cNvPr>
          <p:cNvSpPr/>
          <p:nvPr/>
        </p:nvSpPr>
        <p:spPr>
          <a:xfrm>
            <a:off x="3703006" y="5709042"/>
            <a:ext cx="1107996" cy="369332"/>
          </a:xfrm>
          <a:prstGeom prst="rect">
            <a:avLst/>
          </a:prstGeom>
        </p:spPr>
        <p:txBody>
          <a:bodyPr wrap="none">
            <a:spAutoFit/>
          </a:bodyPr>
          <a:lstStyle/>
          <a:p>
            <a:pPr algn="ctr"/>
            <a:r>
              <a:rPr lang="zh-CN" altLang="en-US" dirty="0">
                <a:solidFill>
                  <a:schemeClr val="tx1">
                    <a:lumMod val="85000"/>
                    <a:lumOff val="15000"/>
                  </a:schemeClr>
                </a:solidFill>
                <a:latin typeface="+mn-ea"/>
              </a:rPr>
              <a:t>输入内容</a:t>
            </a:r>
          </a:p>
        </p:txBody>
      </p:sp>
      <p:sp>
        <p:nvSpPr>
          <p:cNvPr id="19" name="矩形 18">
            <a:extLst>
              <a:ext uri="{FF2B5EF4-FFF2-40B4-BE49-F238E27FC236}">
                <a16:creationId xmlns="" xmlns:a16="http://schemas.microsoft.com/office/drawing/2014/main" id="{53682977-DFF7-4F96-9494-816C76957FF2}"/>
              </a:ext>
            </a:extLst>
          </p:cNvPr>
          <p:cNvSpPr/>
          <p:nvPr/>
        </p:nvSpPr>
        <p:spPr>
          <a:xfrm>
            <a:off x="9815393" y="2222699"/>
            <a:ext cx="1107996" cy="369332"/>
          </a:xfrm>
          <a:prstGeom prst="rect">
            <a:avLst/>
          </a:prstGeom>
        </p:spPr>
        <p:txBody>
          <a:bodyPr wrap="none">
            <a:spAutoFit/>
          </a:bodyPr>
          <a:lstStyle/>
          <a:p>
            <a:pPr algn="ctr"/>
            <a:r>
              <a:rPr lang="zh-CN" altLang="en-US" dirty="0">
                <a:solidFill>
                  <a:schemeClr val="tx1">
                    <a:lumMod val="85000"/>
                    <a:lumOff val="15000"/>
                  </a:schemeClr>
                </a:solidFill>
                <a:latin typeface="+mn-ea"/>
              </a:rPr>
              <a:t>输入内容</a:t>
            </a:r>
          </a:p>
        </p:txBody>
      </p:sp>
      <p:sp>
        <p:nvSpPr>
          <p:cNvPr id="20" name="矩形 19">
            <a:extLst>
              <a:ext uri="{FF2B5EF4-FFF2-40B4-BE49-F238E27FC236}">
                <a16:creationId xmlns="" xmlns:a16="http://schemas.microsoft.com/office/drawing/2014/main" id="{ABE7B3D3-2058-42E5-A5BA-104E2E41730C}"/>
              </a:ext>
            </a:extLst>
          </p:cNvPr>
          <p:cNvSpPr/>
          <p:nvPr/>
        </p:nvSpPr>
        <p:spPr>
          <a:xfrm>
            <a:off x="5052289" y="1431778"/>
            <a:ext cx="2087430"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请输入标题 </a:t>
            </a:r>
            <a:endParaRPr lang="en-US" altLang="zh-CN" sz="2800" b="1" dirty="0">
              <a:solidFill>
                <a:schemeClr val="tx1">
                  <a:lumMod val="85000"/>
                  <a:lumOff val="15000"/>
                </a:schemeClr>
              </a:solidFill>
              <a:latin typeface="+mj-ea"/>
              <a:ea typeface="+mj-ea"/>
            </a:endParaRPr>
          </a:p>
        </p:txBody>
      </p:sp>
      <p:grpSp>
        <p:nvGrpSpPr>
          <p:cNvPr id="21" name="组合 20">
            <a:extLst>
              <a:ext uri="{FF2B5EF4-FFF2-40B4-BE49-F238E27FC236}">
                <a16:creationId xmlns="" xmlns:a16="http://schemas.microsoft.com/office/drawing/2014/main" id="{49771E20-02C8-4954-9827-3BC4CCA62F16}"/>
              </a:ext>
            </a:extLst>
          </p:cNvPr>
          <p:cNvGrpSpPr/>
          <p:nvPr/>
        </p:nvGrpSpPr>
        <p:grpSpPr>
          <a:xfrm>
            <a:off x="1721990" y="4383721"/>
            <a:ext cx="163870" cy="163870"/>
            <a:chOff x="578465" y="3759948"/>
            <a:chExt cx="163870" cy="163870"/>
          </a:xfrm>
        </p:grpSpPr>
        <p:sp>
          <p:nvSpPr>
            <p:cNvPr id="22" name="椭圆 21">
              <a:extLst>
                <a:ext uri="{FF2B5EF4-FFF2-40B4-BE49-F238E27FC236}">
                  <a16:creationId xmlns="" xmlns:a16="http://schemas.microsoft.com/office/drawing/2014/main" id="{4E6B5DDA-B445-40DF-AB99-458D09E740A3}"/>
                </a:ext>
              </a:extLst>
            </p:cNvPr>
            <p:cNvSpPr/>
            <p:nvPr/>
          </p:nvSpPr>
          <p:spPr>
            <a:xfrm>
              <a:off x="604520" y="3786003"/>
              <a:ext cx="111760" cy="111760"/>
            </a:xfrm>
            <a:prstGeom prst="ellipse">
              <a:avLst/>
            </a:prstGeom>
            <a:gradFill>
              <a:gsLst>
                <a:gs pos="0">
                  <a:schemeClr val="accent1"/>
                </a:gs>
                <a:gs pos="100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3" name="椭圆 22">
              <a:extLst>
                <a:ext uri="{FF2B5EF4-FFF2-40B4-BE49-F238E27FC236}">
                  <a16:creationId xmlns="" xmlns:a16="http://schemas.microsoft.com/office/drawing/2014/main" id="{BBB107DB-FA7C-41EC-AB43-C1B0828AD140}"/>
                </a:ext>
              </a:extLst>
            </p:cNvPr>
            <p:cNvSpPr/>
            <p:nvPr/>
          </p:nvSpPr>
          <p:spPr>
            <a:xfrm>
              <a:off x="578465" y="3759948"/>
              <a:ext cx="163870" cy="163870"/>
            </a:xfrm>
            <a:prstGeom prst="ellipse">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4" name="组合 23">
            <a:extLst>
              <a:ext uri="{FF2B5EF4-FFF2-40B4-BE49-F238E27FC236}">
                <a16:creationId xmlns="" xmlns:a16="http://schemas.microsoft.com/office/drawing/2014/main" id="{69E8A61C-77B1-4A2A-A4BF-545B0EE720FB}"/>
              </a:ext>
            </a:extLst>
          </p:cNvPr>
          <p:cNvGrpSpPr/>
          <p:nvPr/>
        </p:nvGrpSpPr>
        <p:grpSpPr>
          <a:xfrm>
            <a:off x="2894907" y="3881239"/>
            <a:ext cx="163870" cy="163870"/>
            <a:chOff x="578465" y="3759948"/>
            <a:chExt cx="163870" cy="163870"/>
          </a:xfrm>
        </p:grpSpPr>
        <p:sp>
          <p:nvSpPr>
            <p:cNvPr id="25" name="椭圆 24">
              <a:extLst>
                <a:ext uri="{FF2B5EF4-FFF2-40B4-BE49-F238E27FC236}">
                  <a16:creationId xmlns="" xmlns:a16="http://schemas.microsoft.com/office/drawing/2014/main" id="{8C77BB55-609C-4AC6-A4AB-3265E113B9A9}"/>
                </a:ext>
              </a:extLst>
            </p:cNvPr>
            <p:cNvSpPr/>
            <p:nvPr/>
          </p:nvSpPr>
          <p:spPr>
            <a:xfrm>
              <a:off x="604520" y="3786003"/>
              <a:ext cx="111760" cy="111760"/>
            </a:xfrm>
            <a:prstGeom prst="ellipse">
              <a:avLst/>
            </a:prstGeom>
            <a:gradFill>
              <a:gsLst>
                <a:gs pos="0">
                  <a:schemeClr val="accent1"/>
                </a:gs>
                <a:gs pos="100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6" name="椭圆 25">
              <a:extLst>
                <a:ext uri="{FF2B5EF4-FFF2-40B4-BE49-F238E27FC236}">
                  <a16:creationId xmlns="" xmlns:a16="http://schemas.microsoft.com/office/drawing/2014/main" id="{932501C1-B5BF-44B7-8B28-4BE756770B57}"/>
                </a:ext>
              </a:extLst>
            </p:cNvPr>
            <p:cNvSpPr/>
            <p:nvPr/>
          </p:nvSpPr>
          <p:spPr>
            <a:xfrm>
              <a:off x="578465" y="3759948"/>
              <a:ext cx="163870" cy="163870"/>
            </a:xfrm>
            <a:prstGeom prst="ellipse">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7" name="组合 26">
            <a:extLst>
              <a:ext uri="{FF2B5EF4-FFF2-40B4-BE49-F238E27FC236}">
                <a16:creationId xmlns="" xmlns:a16="http://schemas.microsoft.com/office/drawing/2014/main" id="{E2DC0EA0-60A8-44ED-B264-BB944FFABB0E}"/>
              </a:ext>
            </a:extLst>
          </p:cNvPr>
          <p:cNvGrpSpPr/>
          <p:nvPr/>
        </p:nvGrpSpPr>
        <p:grpSpPr>
          <a:xfrm>
            <a:off x="4175067" y="4185960"/>
            <a:ext cx="163870" cy="163870"/>
            <a:chOff x="578465" y="3759948"/>
            <a:chExt cx="163870" cy="163870"/>
          </a:xfrm>
        </p:grpSpPr>
        <p:sp>
          <p:nvSpPr>
            <p:cNvPr id="28" name="椭圆 27">
              <a:extLst>
                <a:ext uri="{FF2B5EF4-FFF2-40B4-BE49-F238E27FC236}">
                  <a16:creationId xmlns="" xmlns:a16="http://schemas.microsoft.com/office/drawing/2014/main" id="{5724CB29-FFC8-4226-B105-725008DCD5FD}"/>
                </a:ext>
              </a:extLst>
            </p:cNvPr>
            <p:cNvSpPr/>
            <p:nvPr/>
          </p:nvSpPr>
          <p:spPr>
            <a:xfrm>
              <a:off x="604520" y="3786003"/>
              <a:ext cx="111760" cy="111760"/>
            </a:xfrm>
            <a:prstGeom prst="ellipse">
              <a:avLst/>
            </a:prstGeom>
            <a:gradFill>
              <a:gsLst>
                <a:gs pos="0">
                  <a:schemeClr val="accent1"/>
                </a:gs>
                <a:gs pos="100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椭圆 28">
              <a:extLst>
                <a:ext uri="{FF2B5EF4-FFF2-40B4-BE49-F238E27FC236}">
                  <a16:creationId xmlns="" xmlns:a16="http://schemas.microsoft.com/office/drawing/2014/main" id="{32469F03-0809-47DF-AD2E-0B3C86F946DA}"/>
                </a:ext>
              </a:extLst>
            </p:cNvPr>
            <p:cNvSpPr/>
            <p:nvPr/>
          </p:nvSpPr>
          <p:spPr>
            <a:xfrm>
              <a:off x="578465" y="3759948"/>
              <a:ext cx="163870" cy="163870"/>
            </a:xfrm>
            <a:prstGeom prst="ellipse">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0" name="组合 29">
            <a:extLst>
              <a:ext uri="{FF2B5EF4-FFF2-40B4-BE49-F238E27FC236}">
                <a16:creationId xmlns="" xmlns:a16="http://schemas.microsoft.com/office/drawing/2014/main" id="{14CEF7CB-CF8B-4EED-B31C-C1040124764F}"/>
              </a:ext>
            </a:extLst>
          </p:cNvPr>
          <p:cNvGrpSpPr/>
          <p:nvPr/>
        </p:nvGrpSpPr>
        <p:grpSpPr>
          <a:xfrm>
            <a:off x="5489096" y="3929174"/>
            <a:ext cx="163870" cy="163870"/>
            <a:chOff x="578465" y="3759948"/>
            <a:chExt cx="163870" cy="163870"/>
          </a:xfrm>
        </p:grpSpPr>
        <p:sp>
          <p:nvSpPr>
            <p:cNvPr id="31" name="椭圆 30">
              <a:extLst>
                <a:ext uri="{FF2B5EF4-FFF2-40B4-BE49-F238E27FC236}">
                  <a16:creationId xmlns="" xmlns:a16="http://schemas.microsoft.com/office/drawing/2014/main" id="{047BDEAA-F790-4D40-AD83-8DB096682E8E}"/>
                </a:ext>
              </a:extLst>
            </p:cNvPr>
            <p:cNvSpPr/>
            <p:nvPr/>
          </p:nvSpPr>
          <p:spPr>
            <a:xfrm>
              <a:off x="604520" y="3786003"/>
              <a:ext cx="111760" cy="111760"/>
            </a:xfrm>
            <a:prstGeom prst="ellipse">
              <a:avLst/>
            </a:prstGeom>
            <a:gradFill>
              <a:gsLst>
                <a:gs pos="0">
                  <a:schemeClr val="accent1"/>
                </a:gs>
                <a:gs pos="100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椭圆 31">
              <a:extLst>
                <a:ext uri="{FF2B5EF4-FFF2-40B4-BE49-F238E27FC236}">
                  <a16:creationId xmlns="" xmlns:a16="http://schemas.microsoft.com/office/drawing/2014/main" id="{7C509EC8-00D1-492F-AE3A-FC35D4B8AC9D}"/>
                </a:ext>
              </a:extLst>
            </p:cNvPr>
            <p:cNvSpPr/>
            <p:nvPr/>
          </p:nvSpPr>
          <p:spPr>
            <a:xfrm>
              <a:off x="578465" y="3759948"/>
              <a:ext cx="163870" cy="163870"/>
            </a:xfrm>
            <a:prstGeom prst="ellipse">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3" name="矩形 32">
            <a:extLst>
              <a:ext uri="{FF2B5EF4-FFF2-40B4-BE49-F238E27FC236}">
                <a16:creationId xmlns="" xmlns:a16="http://schemas.microsoft.com/office/drawing/2014/main" id="{D940F584-137E-4C96-84E1-6A870D56340E}"/>
              </a:ext>
            </a:extLst>
          </p:cNvPr>
          <p:cNvSpPr/>
          <p:nvPr/>
        </p:nvSpPr>
        <p:spPr>
          <a:xfrm>
            <a:off x="5017033" y="2325211"/>
            <a:ext cx="1107996" cy="369332"/>
          </a:xfrm>
          <a:prstGeom prst="rect">
            <a:avLst/>
          </a:prstGeom>
        </p:spPr>
        <p:txBody>
          <a:bodyPr wrap="none">
            <a:spAutoFit/>
          </a:bodyPr>
          <a:lstStyle/>
          <a:p>
            <a:pPr algn="ctr"/>
            <a:r>
              <a:rPr lang="zh-CN" altLang="en-US" dirty="0">
                <a:solidFill>
                  <a:schemeClr val="tx1">
                    <a:lumMod val="85000"/>
                    <a:lumOff val="15000"/>
                  </a:schemeClr>
                </a:solidFill>
                <a:latin typeface="+mn-ea"/>
              </a:rPr>
              <a:t>输入内容</a:t>
            </a:r>
          </a:p>
        </p:txBody>
      </p:sp>
      <p:grpSp>
        <p:nvGrpSpPr>
          <p:cNvPr id="34" name="组合 33">
            <a:extLst>
              <a:ext uri="{FF2B5EF4-FFF2-40B4-BE49-F238E27FC236}">
                <a16:creationId xmlns="" xmlns:a16="http://schemas.microsoft.com/office/drawing/2014/main" id="{E3630173-12CE-401B-97B1-C251F4DF639E}"/>
              </a:ext>
            </a:extLst>
          </p:cNvPr>
          <p:cNvGrpSpPr/>
          <p:nvPr/>
        </p:nvGrpSpPr>
        <p:grpSpPr>
          <a:xfrm>
            <a:off x="6480077" y="4292028"/>
            <a:ext cx="163870" cy="163870"/>
            <a:chOff x="578465" y="3759948"/>
            <a:chExt cx="163870" cy="163870"/>
          </a:xfrm>
        </p:grpSpPr>
        <p:sp>
          <p:nvSpPr>
            <p:cNvPr id="35" name="椭圆 34">
              <a:extLst>
                <a:ext uri="{FF2B5EF4-FFF2-40B4-BE49-F238E27FC236}">
                  <a16:creationId xmlns="" xmlns:a16="http://schemas.microsoft.com/office/drawing/2014/main" id="{6100648E-900F-4FAA-9522-682282363DB2}"/>
                </a:ext>
              </a:extLst>
            </p:cNvPr>
            <p:cNvSpPr/>
            <p:nvPr/>
          </p:nvSpPr>
          <p:spPr>
            <a:xfrm>
              <a:off x="604520" y="3786003"/>
              <a:ext cx="111760" cy="111760"/>
            </a:xfrm>
            <a:prstGeom prst="ellipse">
              <a:avLst/>
            </a:prstGeom>
            <a:gradFill>
              <a:gsLst>
                <a:gs pos="0">
                  <a:schemeClr val="accent1"/>
                </a:gs>
                <a:gs pos="100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椭圆 35">
              <a:extLst>
                <a:ext uri="{FF2B5EF4-FFF2-40B4-BE49-F238E27FC236}">
                  <a16:creationId xmlns="" xmlns:a16="http://schemas.microsoft.com/office/drawing/2014/main" id="{4D54B151-986D-427B-A7C7-83712536C307}"/>
                </a:ext>
              </a:extLst>
            </p:cNvPr>
            <p:cNvSpPr/>
            <p:nvPr/>
          </p:nvSpPr>
          <p:spPr>
            <a:xfrm>
              <a:off x="578465" y="3759948"/>
              <a:ext cx="163870" cy="163870"/>
            </a:xfrm>
            <a:prstGeom prst="ellipse">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37" name="矩形 36">
            <a:extLst>
              <a:ext uri="{FF2B5EF4-FFF2-40B4-BE49-F238E27FC236}">
                <a16:creationId xmlns="" xmlns:a16="http://schemas.microsoft.com/office/drawing/2014/main" id="{610B722A-DE10-41F2-B72C-DDD3302D4CEC}"/>
              </a:ext>
            </a:extLst>
          </p:cNvPr>
          <p:cNvSpPr/>
          <p:nvPr/>
        </p:nvSpPr>
        <p:spPr>
          <a:xfrm>
            <a:off x="6008016" y="5787423"/>
            <a:ext cx="1107996" cy="369332"/>
          </a:xfrm>
          <a:prstGeom prst="rect">
            <a:avLst/>
          </a:prstGeom>
        </p:spPr>
        <p:txBody>
          <a:bodyPr wrap="none">
            <a:spAutoFit/>
          </a:bodyPr>
          <a:lstStyle/>
          <a:p>
            <a:pPr algn="ctr"/>
            <a:r>
              <a:rPr lang="zh-CN" altLang="en-US" dirty="0">
                <a:solidFill>
                  <a:schemeClr val="tx1">
                    <a:lumMod val="85000"/>
                    <a:lumOff val="15000"/>
                  </a:schemeClr>
                </a:solidFill>
                <a:latin typeface="+mn-ea"/>
              </a:rPr>
              <a:t>输入内容</a:t>
            </a:r>
          </a:p>
        </p:txBody>
      </p:sp>
      <p:grpSp>
        <p:nvGrpSpPr>
          <p:cNvPr id="38" name="组合 37">
            <a:extLst>
              <a:ext uri="{FF2B5EF4-FFF2-40B4-BE49-F238E27FC236}">
                <a16:creationId xmlns="" xmlns:a16="http://schemas.microsoft.com/office/drawing/2014/main" id="{AECF9452-3E92-4984-97D2-627CA9F6FC1D}"/>
              </a:ext>
            </a:extLst>
          </p:cNvPr>
          <p:cNvGrpSpPr/>
          <p:nvPr/>
        </p:nvGrpSpPr>
        <p:grpSpPr>
          <a:xfrm>
            <a:off x="7791887" y="3889061"/>
            <a:ext cx="163870" cy="163870"/>
            <a:chOff x="578465" y="3759948"/>
            <a:chExt cx="163870" cy="163870"/>
          </a:xfrm>
        </p:grpSpPr>
        <p:sp>
          <p:nvSpPr>
            <p:cNvPr id="39" name="椭圆 38">
              <a:extLst>
                <a:ext uri="{FF2B5EF4-FFF2-40B4-BE49-F238E27FC236}">
                  <a16:creationId xmlns="" xmlns:a16="http://schemas.microsoft.com/office/drawing/2014/main" id="{618DFE44-AB9F-403D-BE07-F89BFFB4BE6A}"/>
                </a:ext>
              </a:extLst>
            </p:cNvPr>
            <p:cNvSpPr/>
            <p:nvPr/>
          </p:nvSpPr>
          <p:spPr>
            <a:xfrm>
              <a:off x="604520" y="3786003"/>
              <a:ext cx="111760" cy="111760"/>
            </a:xfrm>
            <a:prstGeom prst="ellipse">
              <a:avLst/>
            </a:prstGeom>
            <a:gradFill>
              <a:gsLst>
                <a:gs pos="0">
                  <a:schemeClr val="accent1"/>
                </a:gs>
                <a:gs pos="100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0" name="椭圆 39">
              <a:extLst>
                <a:ext uri="{FF2B5EF4-FFF2-40B4-BE49-F238E27FC236}">
                  <a16:creationId xmlns="" xmlns:a16="http://schemas.microsoft.com/office/drawing/2014/main" id="{6C7C8432-F674-4B73-9F2B-12763EC04C66}"/>
                </a:ext>
              </a:extLst>
            </p:cNvPr>
            <p:cNvSpPr/>
            <p:nvPr/>
          </p:nvSpPr>
          <p:spPr>
            <a:xfrm>
              <a:off x="578465" y="3759948"/>
              <a:ext cx="163870" cy="163870"/>
            </a:xfrm>
            <a:prstGeom prst="ellipse">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1" name="矩形 40">
            <a:extLst>
              <a:ext uri="{FF2B5EF4-FFF2-40B4-BE49-F238E27FC236}">
                <a16:creationId xmlns="" xmlns:a16="http://schemas.microsoft.com/office/drawing/2014/main" id="{6DD1F2DB-42D5-4040-B44C-231D2C0AE586}"/>
              </a:ext>
            </a:extLst>
          </p:cNvPr>
          <p:cNvSpPr/>
          <p:nvPr/>
        </p:nvSpPr>
        <p:spPr>
          <a:xfrm>
            <a:off x="7319827" y="2271422"/>
            <a:ext cx="1107996" cy="369332"/>
          </a:xfrm>
          <a:prstGeom prst="rect">
            <a:avLst/>
          </a:prstGeom>
        </p:spPr>
        <p:txBody>
          <a:bodyPr wrap="none">
            <a:spAutoFit/>
          </a:bodyPr>
          <a:lstStyle/>
          <a:p>
            <a:pPr algn="ctr"/>
            <a:r>
              <a:rPr lang="zh-CN" altLang="en-US" dirty="0">
                <a:solidFill>
                  <a:schemeClr val="tx1">
                    <a:lumMod val="85000"/>
                    <a:lumOff val="15000"/>
                  </a:schemeClr>
                </a:solidFill>
                <a:latin typeface="+mn-ea"/>
              </a:rPr>
              <a:t>输入内容</a:t>
            </a:r>
          </a:p>
        </p:txBody>
      </p:sp>
      <p:grpSp>
        <p:nvGrpSpPr>
          <p:cNvPr id="42" name="组合 41">
            <a:extLst>
              <a:ext uri="{FF2B5EF4-FFF2-40B4-BE49-F238E27FC236}">
                <a16:creationId xmlns="" xmlns:a16="http://schemas.microsoft.com/office/drawing/2014/main" id="{37513269-76D7-42BF-A91B-214AA97F5F8D}"/>
              </a:ext>
            </a:extLst>
          </p:cNvPr>
          <p:cNvGrpSpPr/>
          <p:nvPr/>
        </p:nvGrpSpPr>
        <p:grpSpPr>
          <a:xfrm>
            <a:off x="9067453" y="4408816"/>
            <a:ext cx="163870" cy="163870"/>
            <a:chOff x="578465" y="3759948"/>
            <a:chExt cx="163870" cy="163870"/>
          </a:xfrm>
        </p:grpSpPr>
        <p:sp>
          <p:nvSpPr>
            <p:cNvPr id="43" name="椭圆 42">
              <a:extLst>
                <a:ext uri="{FF2B5EF4-FFF2-40B4-BE49-F238E27FC236}">
                  <a16:creationId xmlns="" xmlns:a16="http://schemas.microsoft.com/office/drawing/2014/main" id="{743DF1F0-9549-4705-A621-51A5DF91E66D}"/>
                </a:ext>
              </a:extLst>
            </p:cNvPr>
            <p:cNvSpPr/>
            <p:nvPr/>
          </p:nvSpPr>
          <p:spPr>
            <a:xfrm>
              <a:off x="604520" y="3786003"/>
              <a:ext cx="111760" cy="111760"/>
            </a:xfrm>
            <a:prstGeom prst="ellipse">
              <a:avLst/>
            </a:prstGeom>
            <a:gradFill>
              <a:gsLst>
                <a:gs pos="0">
                  <a:schemeClr val="accent1"/>
                </a:gs>
                <a:gs pos="100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4" name="椭圆 43">
              <a:extLst>
                <a:ext uri="{FF2B5EF4-FFF2-40B4-BE49-F238E27FC236}">
                  <a16:creationId xmlns="" xmlns:a16="http://schemas.microsoft.com/office/drawing/2014/main" id="{5A92B9AC-07B1-4AC6-A544-82A27DB0BC93}"/>
                </a:ext>
              </a:extLst>
            </p:cNvPr>
            <p:cNvSpPr/>
            <p:nvPr/>
          </p:nvSpPr>
          <p:spPr>
            <a:xfrm>
              <a:off x="578465" y="3759948"/>
              <a:ext cx="163870" cy="163870"/>
            </a:xfrm>
            <a:prstGeom prst="ellipse">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5" name="组合 44">
            <a:extLst>
              <a:ext uri="{FF2B5EF4-FFF2-40B4-BE49-F238E27FC236}">
                <a16:creationId xmlns="" xmlns:a16="http://schemas.microsoft.com/office/drawing/2014/main" id="{26588A2F-7E2C-4724-A51E-CC4FDEA8B49F}"/>
              </a:ext>
            </a:extLst>
          </p:cNvPr>
          <p:cNvGrpSpPr/>
          <p:nvPr/>
        </p:nvGrpSpPr>
        <p:grpSpPr>
          <a:xfrm>
            <a:off x="10287454" y="3905984"/>
            <a:ext cx="163870" cy="163870"/>
            <a:chOff x="578465" y="3759948"/>
            <a:chExt cx="163870" cy="163870"/>
          </a:xfrm>
        </p:grpSpPr>
        <p:sp>
          <p:nvSpPr>
            <p:cNvPr id="46" name="椭圆 45">
              <a:extLst>
                <a:ext uri="{FF2B5EF4-FFF2-40B4-BE49-F238E27FC236}">
                  <a16:creationId xmlns="" xmlns:a16="http://schemas.microsoft.com/office/drawing/2014/main" id="{90837785-13C1-468D-B2C1-322EA711698C}"/>
                </a:ext>
              </a:extLst>
            </p:cNvPr>
            <p:cNvSpPr/>
            <p:nvPr/>
          </p:nvSpPr>
          <p:spPr>
            <a:xfrm>
              <a:off x="604520" y="3786003"/>
              <a:ext cx="111760" cy="111760"/>
            </a:xfrm>
            <a:prstGeom prst="ellipse">
              <a:avLst/>
            </a:prstGeom>
            <a:gradFill>
              <a:gsLst>
                <a:gs pos="0">
                  <a:schemeClr val="accent1"/>
                </a:gs>
                <a:gs pos="100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47" name="椭圆 46">
              <a:extLst>
                <a:ext uri="{FF2B5EF4-FFF2-40B4-BE49-F238E27FC236}">
                  <a16:creationId xmlns="" xmlns:a16="http://schemas.microsoft.com/office/drawing/2014/main" id="{F3C3AA37-A935-4A86-A21B-3431A8E0017A}"/>
                </a:ext>
              </a:extLst>
            </p:cNvPr>
            <p:cNvSpPr/>
            <p:nvPr/>
          </p:nvSpPr>
          <p:spPr>
            <a:xfrm>
              <a:off x="578465" y="3759948"/>
              <a:ext cx="163870" cy="163870"/>
            </a:xfrm>
            <a:prstGeom prst="ellipse">
              <a:avLst/>
            </a:prstGeom>
            <a:noFill/>
            <a:ln w="6350">
              <a:gradFill>
                <a:gsLst>
                  <a:gs pos="0">
                    <a:schemeClr val="accent1"/>
                  </a:gs>
                  <a:gs pos="100000">
                    <a:schemeClr val="accent2"/>
                  </a:gs>
                </a:gsLst>
                <a:lin ang="270000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48" name="直接连接符 47">
            <a:extLst>
              <a:ext uri="{FF2B5EF4-FFF2-40B4-BE49-F238E27FC236}">
                <a16:creationId xmlns="" xmlns:a16="http://schemas.microsoft.com/office/drawing/2014/main" id="{7BB88DB9-F054-44D5-BAC6-FD49D5ED6AB1}"/>
              </a:ext>
            </a:extLst>
          </p:cNvPr>
          <p:cNvCxnSpPr/>
          <p:nvPr/>
        </p:nvCxnSpPr>
        <p:spPr>
          <a:xfrm>
            <a:off x="5814350" y="1345109"/>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4602582"/>
      </p:ext>
    </p:extLst>
  </p:cSld>
  <p:clrMapOvr>
    <a:masterClrMapping/>
  </p:clrMapOvr>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任意多边形: 形状 3">
            <a:extLst>
              <a:ext uri="{FF2B5EF4-FFF2-40B4-BE49-F238E27FC236}">
                <a16:creationId xmlns="" xmlns:a16="http://schemas.microsoft.com/office/drawing/2014/main" id="{77F5631E-8171-4BC0-815E-66B13AB2137A}"/>
              </a:ext>
            </a:extLst>
          </p:cNvPr>
          <p:cNvSpPr/>
          <p:nvPr/>
        </p:nvSpPr>
        <p:spPr>
          <a:xfrm>
            <a:off x="-15240" y="3996739"/>
            <a:ext cx="12984480" cy="625356"/>
          </a:xfrm>
          <a:custGeom>
            <a:avLst/>
            <a:gdLst>
              <a:gd name="connsiteX0" fmla="*/ 0 w 12984480"/>
              <a:gd name="connsiteY0" fmla="*/ 624877 h 625356"/>
              <a:gd name="connsiteX1" fmla="*/ 4099560 w 12984480"/>
              <a:gd name="connsiteY1" fmla="*/ 37 h 625356"/>
              <a:gd name="connsiteX2" fmla="*/ 9464040 w 12984480"/>
              <a:gd name="connsiteY2" fmla="*/ 594397 h 625356"/>
              <a:gd name="connsiteX3" fmla="*/ 12984480 w 12984480"/>
              <a:gd name="connsiteY3" fmla="*/ 487717 h 625356"/>
            </a:gdLst>
            <a:ahLst/>
            <a:cxnLst>
              <a:cxn ang="0">
                <a:pos x="connsiteX0" y="connsiteY0"/>
              </a:cxn>
              <a:cxn ang="0">
                <a:pos x="connsiteX1" y="connsiteY1"/>
              </a:cxn>
              <a:cxn ang="0">
                <a:pos x="connsiteX2" y="connsiteY2"/>
              </a:cxn>
              <a:cxn ang="0">
                <a:pos x="connsiteX3" y="connsiteY3"/>
              </a:cxn>
            </a:cxnLst>
            <a:rect l="l" t="t" r="r" b="b"/>
            <a:pathLst>
              <a:path w="12984480" h="625356">
                <a:moveTo>
                  <a:pt x="0" y="624877"/>
                </a:moveTo>
                <a:cubicBezTo>
                  <a:pt x="1261110" y="314997"/>
                  <a:pt x="2522220" y="5117"/>
                  <a:pt x="4099560" y="37"/>
                </a:cubicBezTo>
                <a:cubicBezTo>
                  <a:pt x="5676900" y="-5043"/>
                  <a:pt x="7983220" y="513117"/>
                  <a:pt x="9464040" y="594397"/>
                </a:cubicBezTo>
                <a:cubicBezTo>
                  <a:pt x="10944860" y="675677"/>
                  <a:pt x="11964670" y="581697"/>
                  <a:pt x="12984480" y="487717"/>
                </a:cubicBezTo>
              </a:path>
            </a:pathLst>
          </a:custGeom>
          <a:noFill/>
          <a:ln>
            <a:gradFill>
              <a:gsLst>
                <a:gs pos="0">
                  <a:schemeClr val="accent1">
                    <a:alpha val="0"/>
                  </a:schemeClr>
                </a:gs>
                <a:gs pos="51000">
                  <a:schemeClr val="accent1">
                    <a:alpha val="60000"/>
                  </a:schemeClr>
                </a:gs>
                <a:gs pos="100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任意多边形: 形状 2">
            <a:extLst>
              <a:ext uri="{FF2B5EF4-FFF2-40B4-BE49-F238E27FC236}">
                <a16:creationId xmlns="" xmlns:a16="http://schemas.microsoft.com/office/drawing/2014/main" id="{4447A1AD-17F5-46BA-867F-87EC608A539D}"/>
              </a:ext>
            </a:extLst>
          </p:cNvPr>
          <p:cNvSpPr/>
          <p:nvPr/>
        </p:nvSpPr>
        <p:spPr>
          <a:xfrm>
            <a:off x="0" y="4035158"/>
            <a:ext cx="13274040" cy="517976"/>
          </a:xfrm>
          <a:custGeom>
            <a:avLst/>
            <a:gdLst>
              <a:gd name="connsiteX0" fmla="*/ 0 w 13274040"/>
              <a:gd name="connsiteY0" fmla="*/ 276577 h 497655"/>
              <a:gd name="connsiteX1" fmla="*/ 2301240 w 13274040"/>
              <a:gd name="connsiteY1" fmla="*/ 489937 h 497655"/>
              <a:gd name="connsiteX2" fmla="*/ 6324600 w 13274040"/>
              <a:gd name="connsiteY2" fmla="*/ 32737 h 497655"/>
              <a:gd name="connsiteX3" fmla="*/ 9738360 w 13274040"/>
              <a:gd name="connsiteY3" fmla="*/ 63217 h 497655"/>
              <a:gd name="connsiteX4" fmla="*/ 13274040 w 13274040"/>
              <a:gd name="connsiteY4" fmla="*/ 276577 h 497655"/>
              <a:gd name="connsiteX0" fmla="*/ 0 w 13274040"/>
              <a:gd name="connsiteY0" fmla="*/ 371404 h 592482"/>
              <a:gd name="connsiteX1" fmla="*/ 2301240 w 13274040"/>
              <a:gd name="connsiteY1" fmla="*/ 584764 h 592482"/>
              <a:gd name="connsiteX2" fmla="*/ 6324600 w 13274040"/>
              <a:gd name="connsiteY2" fmla="*/ 127564 h 592482"/>
              <a:gd name="connsiteX3" fmla="*/ 9738360 w 13274040"/>
              <a:gd name="connsiteY3" fmla="*/ 158044 h 592482"/>
              <a:gd name="connsiteX4" fmla="*/ 13274040 w 13274040"/>
              <a:gd name="connsiteY4" fmla="*/ 371404 h 592482"/>
              <a:gd name="connsiteX0" fmla="*/ 0 w 13274040"/>
              <a:gd name="connsiteY0" fmla="*/ 296898 h 517976"/>
              <a:gd name="connsiteX1" fmla="*/ 2301240 w 13274040"/>
              <a:gd name="connsiteY1" fmla="*/ 510258 h 517976"/>
              <a:gd name="connsiteX2" fmla="*/ 6324600 w 13274040"/>
              <a:gd name="connsiteY2" fmla="*/ 53058 h 517976"/>
              <a:gd name="connsiteX3" fmla="*/ 9738360 w 13274040"/>
              <a:gd name="connsiteY3" fmla="*/ 83538 h 517976"/>
              <a:gd name="connsiteX4" fmla="*/ 13274040 w 13274040"/>
              <a:gd name="connsiteY4" fmla="*/ 296898 h 517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274040" h="517976">
                <a:moveTo>
                  <a:pt x="0" y="296898"/>
                </a:moveTo>
                <a:cubicBezTo>
                  <a:pt x="623570" y="423898"/>
                  <a:pt x="1247140" y="550898"/>
                  <a:pt x="2301240" y="510258"/>
                </a:cubicBezTo>
                <a:cubicBezTo>
                  <a:pt x="3355340" y="469618"/>
                  <a:pt x="5359400" y="169898"/>
                  <a:pt x="6324600" y="53058"/>
                </a:cubicBezTo>
                <a:cubicBezTo>
                  <a:pt x="7289800" y="-63782"/>
                  <a:pt x="8580120" y="42898"/>
                  <a:pt x="9738360" y="83538"/>
                </a:cubicBezTo>
                <a:cubicBezTo>
                  <a:pt x="10896600" y="124178"/>
                  <a:pt x="12085320" y="210538"/>
                  <a:pt x="13274040" y="296898"/>
                </a:cubicBezTo>
              </a:path>
            </a:pathLst>
          </a:custGeom>
          <a:noFill/>
          <a:ln>
            <a:gradFill>
              <a:gsLst>
                <a:gs pos="0">
                  <a:schemeClr val="accent1">
                    <a:alpha val="0"/>
                  </a:schemeClr>
                </a:gs>
                <a:gs pos="51000">
                  <a:schemeClr val="accent1">
                    <a:alpha val="60000"/>
                  </a:schemeClr>
                </a:gs>
                <a:gs pos="100000">
                  <a:schemeClr val="accent1">
                    <a:alpha val="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a:extLst>
              <a:ext uri="{FF2B5EF4-FFF2-40B4-BE49-F238E27FC236}">
                <a16:creationId xmlns="" xmlns:a16="http://schemas.microsoft.com/office/drawing/2014/main" id="{56C534C0-0EC6-4C26-B43E-776085C738C3}"/>
              </a:ext>
            </a:extLst>
          </p:cNvPr>
          <p:cNvSpPr/>
          <p:nvPr/>
        </p:nvSpPr>
        <p:spPr>
          <a:xfrm>
            <a:off x="5140525" y="2749284"/>
            <a:ext cx="2104937" cy="3227796"/>
          </a:xfrm>
          <a:prstGeom prst="rect">
            <a:avLst/>
          </a:prstGeom>
          <a:gradFill>
            <a:gsLst>
              <a:gs pos="0">
                <a:schemeClr val="accent1"/>
              </a:gs>
              <a:gs pos="100000">
                <a:schemeClr val="accent2"/>
              </a:gs>
            </a:gsLst>
            <a:lin ang="5400000" scaled="0"/>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a:extLst>
              <a:ext uri="{FF2B5EF4-FFF2-40B4-BE49-F238E27FC236}">
                <a16:creationId xmlns="" xmlns:a16="http://schemas.microsoft.com/office/drawing/2014/main" id="{E0A08259-A5FA-4080-B3F5-35A2ABF38EC3}"/>
              </a:ext>
            </a:extLst>
          </p:cNvPr>
          <p:cNvSpPr/>
          <p:nvPr/>
        </p:nvSpPr>
        <p:spPr>
          <a:xfrm>
            <a:off x="8349142" y="2747314"/>
            <a:ext cx="2104340" cy="3226880"/>
          </a:xfrm>
          <a:prstGeom prst="rect">
            <a:avLst/>
          </a:prstGeom>
          <a:gradFill>
            <a:gsLst>
              <a:gs pos="0">
                <a:schemeClr val="accent1"/>
              </a:gs>
              <a:gs pos="100000">
                <a:schemeClr val="accent2"/>
              </a:gs>
            </a:gsLst>
            <a:lin ang="5400000" scaled="0"/>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a:extLst>
              <a:ext uri="{FF2B5EF4-FFF2-40B4-BE49-F238E27FC236}">
                <a16:creationId xmlns="" xmlns:a16="http://schemas.microsoft.com/office/drawing/2014/main" id="{E4692FD4-C86C-4AA3-A5D0-58277DDBD600}"/>
              </a:ext>
            </a:extLst>
          </p:cNvPr>
          <p:cNvSpPr/>
          <p:nvPr/>
        </p:nvSpPr>
        <p:spPr>
          <a:xfrm>
            <a:off x="1932505" y="2752167"/>
            <a:ext cx="2104937" cy="3227797"/>
          </a:xfrm>
          <a:prstGeom prst="rect">
            <a:avLst/>
          </a:prstGeom>
          <a:gradFill>
            <a:gsLst>
              <a:gs pos="0">
                <a:schemeClr val="accent1"/>
              </a:gs>
              <a:gs pos="100000">
                <a:schemeClr val="accent2"/>
              </a:gs>
            </a:gsLst>
            <a:lin ang="5400000" scaled="0"/>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占位符 1">
            <a:extLst>
              <a:ext uri="{FF2B5EF4-FFF2-40B4-BE49-F238E27FC236}">
                <a16:creationId xmlns="" xmlns:a16="http://schemas.microsoft.com/office/drawing/2014/main" id="{9E85C480-A66D-4002-A8A5-F7953977A587}"/>
              </a:ext>
            </a:extLst>
          </p:cNvPr>
          <p:cNvSpPr>
            <a:spLocks noGrp="1"/>
          </p:cNvSpPr>
          <p:nvPr>
            <p:ph type="body" sz="quarter" idx="10"/>
          </p:nvPr>
        </p:nvSpPr>
        <p:spPr/>
        <p:txBody>
          <a:bodyPr/>
          <a:lstStyle/>
          <a:p>
            <a:r>
              <a:rPr lang="zh-CN" altLang="en-US" dirty="0"/>
              <a:t>请输入你的标题</a:t>
            </a:r>
          </a:p>
        </p:txBody>
      </p:sp>
      <p:pic>
        <p:nvPicPr>
          <p:cNvPr id="39" name="图片占位符 38" descr="河边的城市&#10;&#10;描述已自动生成">
            <a:extLst>
              <a:ext uri="{FF2B5EF4-FFF2-40B4-BE49-F238E27FC236}">
                <a16:creationId xmlns="" xmlns:a16="http://schemas.microsoft.com/office/drawing/2014/main" id="{36A7DA3B-47E4-489B-BC67-4CA5419FDB9B}"/>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37" name="图片占位符 36" descr="图片包含 户外, 水, 绿色, 树&#10;&#10;描述已自动生成">
            <a:extLst>
              <a:ext uri="{FF2B5EF4-FFF2-40B4-BE49-F238E27FC236}">
                <a16:creationId xmlns="" xmlns:a16="http://schemas.microsoft.com/office/drawing/2014/main" id="{8824DA6B-3AAC-4084-83A2-76C89153E9FB}"/>
              </a:ext>
            </a:extLst>
          </p:cNvPr>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34" name="图片占位符 33" descr="蓝色的天空和建筑&#10;&#10;描述已自动生成">
            <a:extLst>
              <a:ext uri="{FF2B5EF4-FFF2-40B4-BE49-F238E27FC236}">
                <a16:creationId xmlns="" xmlns:a16="http://schemas.microsoft.com/office/drawing/2014/main" id="{6B50C25E-FAF3-4E7A-B0BE-C14D1A67CFF9}"/>
              </a:ext>
            </a:extLst>
          </p:cNvPr>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14" name="矩形 13">
            <a:extLst>
              <a:ext uri="{FF2B5EF4-FFF2-40B4-BE49-F238E27FC236}">
                <a16:creationId xmlns="" xmlns:a16="http://schemas.microsoft.com/office/drawing/2014/main" id="{31B69938-3004-43E6-854F-06AC08EE1BFB}"/>
              </a:ext>
            </a:extLst>
          </p:cNvPr>
          <p:cNvSpPr/>
          <p:nvPr/>
        </p:nvSpPr>
        <p:spPr>
          <a:xfrm>
            <a:off x="5182930" y="1347313"/>
            <a:ext cx="1826141" cy="584775"/>
          </a:xfrm>
          <a:prstGeom prst="rect">
            <a:avLst/>
          </a:prstGeom>
        </p:spPr>
        <p:txBody>
          <a:bodyPr wrap="none">
            <a:spAutoFit/>
          </a:bodyPr>
          <a:lstStyle/>
          <a:p>
            <a:pPr algn="ctr"/>
            <a:r>
              <a:rPr lang="zh-CN" altLang="en-US" sz="3200" b="1" dirty="0">
                <a:solidFill>
                  <a:schemeClr val="tx1">
                    <a:lumMod val="85000"/>
                    <a:lumOff val="15000"/>
                  </a:schemeClr>
                </a:solidFill>
                <a:latin typeface="+mj-ea"/>
                <a:ea typeface="+mj-ea"/>
              </a:rPr>
              <a:t>输入标题</a:t>
            </a:r>
          </a:p>
        </p:txBody>
      </p:sp>
      <p:sp>
        <p:nvSpPr>
          <p:cNvPr id="15" name="矩形 14">
            <a:extLst>
              <a:ext uri="{FF2B5EF4-FFF2-40B4-BE49-F238E27FC236}">
                <a16:creationId xmlns="" xmlns:a16="http://schemas.microsoft.com/office/drawing/2014/main" id="{70974637-3733-4824-9BB3-57A84421A9A0}"/>
              </a:ext>
            </a:extLst>
          </p:cNvPr>
          <p:cNvSpPr/>
          <p:nvPr/>
        </p:nvSpPr>
        <p:spPr>
          <a:xfrm>
            <a:off x="2333982" y="5974195"/>
            <a:ext cx="1107996" cy="369332"/>
          </a:xfrm>
          <a:prstGeom prst="rect">
            <a:avLst/>
          </a:prstGeom>
        </p:spPr>
        <p:txBody>
          <a:bodyPr wrap="none">
            <a:spAutoFit/>
          </a:bodyPr>
          <a:lstStyle/>
          <a:p>
            <a:pPr algn="ctr"/>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输入内容</a:t>
            </a:r>
          </a:p>
        </p:txBody>
      </p:sp>
      <p:sp>
        <p:nvSpPr>
          <p:cNvPr id="16" name="矩形 15">
            <a:extLst>
              <a:ext uri="{FF2B5EF4-FFF2-40B4-BE49-F238E27FC236}">
                <a16:creationId xmlns="" xmlns:a16="http://schemas.microsoft.com/office/drawing/2014/main" id="{EE73D5D7-2C3A-43C3-A220-1AEFB5C04C96}"/>
              </a:ext>
            </a:extLst>
          </p:cNvPr>
          <p:cNvSpPr/>
          <p:nvPr/>
        </p:nvSpPr>
        <p:spPr>
          <a:xfrm>
            <a:off x="8809827" y="5974193"/>
            <a:ext cx="1107996" cy="369332"/>
          </a:xfrm>
          <a:prstGeom prst="rect">
            <a:avLst/>
          </a:prstGeom>
        </p:spPr>
        <p:txBody>
          <a:bodyPr wrap="none">
            <a:spAutoFit/>
          </a:bodyPr>
          <a:lstStyle/>
          <a:p>
            <a:pPr algn="ctr"/>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输入内容</a:t>
            </a:r>
          </a:p>
        </p:txBody>
      </p:sp>
      <p:sp>
        <p:nvSpPr>
          <p:cNvPr id="17" name="矩形 16">
            <a:extLst>
              <a:ext uri="{FF2B5EF4-FFF2-40B4-BE49-F238E27FC236}">
                <a16:creationId xmlns="" xmlns:a16="http://schemas.microsoft.com/office/drawing/2014/main" id="{628E32B6-CE97-4614-8AF3-36F124B3528F}"/>
              </a:ext>
            </a:extLst>
          </p:cNvPr>
          <p:cNvSpPr/>
          <p:nvPr/>
        </p:nvSpPr>
        <p:spPr>
          <a:xfrm>
            <a:off x="2875311" y="1971161"/>
            <a:ext cx="6441378" cy="658257"/>
          </a:xfrm>
          <a:prstGeom prst="rect">
            <a:avLst/>
          </a:prstGeom>
        </p:spPr>
        <p:txBody>
          <a:bodyPr wrap="square">
            <a:spAutoFit/>
          </a:bodyPr>
          <a:lstStyle/>
          <a:p>
            <a:pPr algn="ct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a:t>
            </a:r>
          </a:p>
        </p:txBody>
      </p:sp>
      <p:sp>
        <p:nvSpPr>
          <p:cNvPr id="18" name="矩形 17">
            <a:extLst>
              <a:ext uri="{FF2B5EF4-FFF2-40B4-BE49-F238E27FC236}">
                <a16:creationId xmlns="" xmlns:a16="http://schemas.microsoft.com/office/drawing/2014/main" id="{9552E940-B8A5-4590-872B-3500F3342A77}"/>
              </a:ext>
            </a:extLst>
          </p:cNvPr>
          <p:cNvSpPr/>
          <p:nvPr/>
        </p:nvSpPr>
        <p:spPr>
          <a:xfrm>
            <a:off x="5547391" y="5974195"/>
            <a:ext cx="1107996" cy="369332"/>
          </a:xfrm>
          <a:prstGeom prst="rect">
            <a:avLst/>
          </a:prstGeom>
        </p:spPr>
        <p:txBody>
          <a:bodyPr wrap="none">
            <a:spAutoFit/>
          </a:bodyPr>
          <a:lstStyle/>
          <a:p>
            <a:pPr algn="ctr"/>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输入内容</a:t>
            </a:r>
          </a:p>
        </p:txBody>
      </p:sp>
      <p:grpSp>
        <p:nvGrpSpPr>
          <p:cNvPr id="19" name="组合 18">
            <a:extLst>
              <a:ext uri="{FF2B5EF4-FFF2-40B4-BE49-F238E27FC236}">
                <a16:creationId xmlns="" xmlns:a16="http://schemas.microsoft.com/office/drawing/2014/main" id="{E6A83368-BBC7-4B9B-A8E1-EC65DA92C7FA}"/>
              </a:ext>
            </a:extLst>
          </p:cNvPr>
          <p:cNvGrpSpPr/>
          <p:nvPr/>
        </p:nvGrpSpPr>
        <p:grpSpPr>
          <a:xfrm>
            <a:off x="4342083" y="4370413"/>
            <a:ext cx="415563" cy="230319"/>
            <a:chOff x="4263390" y="3630481"/>
            <a:chExt cx="415563" cy="230319"/>
          </a:xfrm>
          <a:gradFill>
            <a:gsLst>
              <a:gs pos="100000">
                <a:schemeClr val="accent3"/>
              </a:gs>
              <a:gs pos="0">
                <a:schemeClr val="accent4"/>
              </a:gs>
            </a:gsLst>
            <a:lin ang="0" scaled="0"/>
          </a:gradFill>
        </p:grpSpPr>
        <p:sp>
          <p:nvSpPr>
            <p:cNvPr id="20" name="箭头: V 形 19">
              <a:extLst>
                <a:ext uri="{FF2B5EF4-FFF2-40B4-BE49-F238E27FC236}">
                  <a16:creationId xmlns="" xmlns:a16="http://schemas.microsoft.com/office/drawing/2014/main" id="{5E611A05-ED77-48A0-AD1F-C1D7520F0E15}"/>
                </a:ext>
              </a:extLst>
            </p:cNvPr>
            <p:cNvSpPr/>
            <p:nvPr/>
          </p:nvSpPr>
          <p:spPr>
            <a:xfrm>
              <a:off x="4450353" y="3632200"/>
              <a:ext cx="228600" cy="228600"/>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1" name="箭头: V 形 20">
              <a:extLst>
                <a:ext uri="{FF2B5EF4-FFF2-40B4-BE49-F238E27FC236}">
                  <a16:creationId xmlns="" xmlns:a16="http://schemas.microsoft.com/office/drawing/2014/main" id="{472E5AC4-1C1D-4082-AE4D-AE465C00B9F8}"/>
                </a:ext>
              </a:extLst>
            </p:cNvPr>
            <p:cNvSpPr/>
            <p:nvPr/>
          </p:nvSpPr>
          <p:spPr>
            <a:xfrm>
              <a:off x="4263390" y="3630481"/>
              <a:ext cx="228600" cy="228600"/>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22" name="组合 21">
            <a:extLst>
              <a:ext uri="{FF2B5EF4-FFF2-40B4-BE49-F238E27FC236}">
                <a16:creationId xmlns="" xmlns:a16="http://schemas.microsoft.com/office/drawing/2014/main" id="{31782BFD-9476-4210-B7C8-4B001D0E4FED}"/>
              </a:ext>
            </a:extLst>
          </p:cNvPr>
          <p:cNvGrpSpPr/>
          <p:nvPr/>
        </p:nvGrpSpPr>
        <p:grpSpPr>
          <a:xfrm>
            <a:off x="7550103" y="4370413"/>
            <a:ext cx="415563" cy="230319"/>
            <a:chOff x="4263390" y="3630481"/>
            <a:chExt cx="415563" cy="230319"/>
          </a:xfrm>
          <a:gradFill>
            <a:gsLst>
              <a:gs pos="100000">
                <a:schemeClr val="accent3"/>
              </a:gs>
              <a:gs pos="0">
                <a:schemeClr val="accent4"/>
              </a:gs>
            </a:gsLst>
            <a:lin ang="0" scaled="0"/>
          </a:gradFill>
        </p:grpSpPr>
        <p:sp>
          <p:nvSpPr>
            <p:cNvPr id="23" name="箭头: V 形 22">
              <a:extLst>
                <a:ext uri="{FF2B5EF4-FFF2-40B4-BE49-F238E27FC236}">
                  <a16:creationId xmlns="" xmlns:a16="http://schemas.microsoft.com/office/drawing/2014/main" id="{5ECB2558-7D6B-4DFF-8B41-9745358E63DE}"/>
                </a:ext>
              </a:extLst>
            </p:cNvPr>
            <p:cNvSpPr/>
            <p:nvPr/>
          </p:nvSpPr>
          <p:spPr>
            <a:xfrm>
              <a:off x="4450353" y="3632200"/>
              <a:ext cx="228600" cy="228600"/>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4" name="箭头: V 形 23">
              <a:extLst>
                <a:ext uri="{FF2B5EF4-FFF2-40B4-BE49-F238E27FC236}">
                  <a16:creationId xmlns="" xmlns:a16="http://schemas.microsoft.com/office/drawing/2014/main" id="{300404A1-5904-4358-AF22-84EFC2687805}"/>
                </a:ext>
              </a:extLst>
            </p:cNvPr>
            <p:cNvSpPr/>
            <p:nvPr/>
          </p:nvSpPr>
          <p:spPr>
            <a:xfrm>
              <a:off x="4263390" y="3630481"/>
              <a:ext cx="228600" cy="228600"/>
            </a:xfrm>
            <a:prstGeom prst="chevron">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25" name="矩形 24">
            <a:extLst>
              <a:ext uri="{FF2B5EF4-FFF2-40B4-BE49-F238E27FC236}">
                <a16:creationId xmlns="" xmlns:a16="http://schemas.microsoft.com/office/drawing/2014/main" id="{99096EAA-E084-41E1-AF20-51EDE05FEE7A}"/>
              </a:ext>
            </a:extLst>
          </p:cNvPr>
          <p:cNvSpPr/>
          <p:nvPr/>
        </p:nvSpPr>
        <p:spPr>
          <a:xfrm>
            <a:off x="4090467" y="3999362"/>
            <a:ext cx="877163" cy="369332"/>
          </a:xfrm>
          <a:prstGeom prst="rect">
            <a:avLst/>
          </a:prstGeom>
        </p:spPr>
        <p:txBody>
          <a:bodyPr wrap="none">
            <a:spAutoFit/>
          </a:bodyPr>
          <a:lstStyle/>
          <a:p>
            <a:pPr algn="ctr"/>
            <a:r>
              <a:rPr lang="zh-CN" altLang="en-US" b="1" dirty="0">
                <a:solidFill>
                  <a:schemeClr val="tx1">
                    <a:lumMod val="85000"/>
                    <a:lumOff val="15000"/>
                  </a:schemeClr>
                </a:solidFill>
                <a:latin typeface="微软雅黑" panose="020B0503020204020204" pitchFamily="34" charset="-122"/>
                <a:ea typeface="微软雅黑" panose="020B0503020204020204" pitchFamily="34" charset="-122"/>
              </a:rPr>
              <a:t>关键词</a:t>
            </a:r>
            <a:endParaRPr lang="zh-CN" altLang="en-US" b="1" dirty="0">
              <a:solidFill>
                <a:schemeClr val="tx1">
                  <a:lumMod val="85000"/>
                  <a:lumOff val="15000"/>
                </a:schemeClr>
              </a:solidFill>
            </a:endParaRPr>
          </a:p>
        </p:txBody>
      </p:sp>
      <p:sp>
        <p:nvSpPr>
          <p:cNvPr id="26" name="矩形 25">
            <a:extLst>
              <a:ext uri="{FF2B5EF4-FFF2-40B4-BE49-F238E27FC236}">
                <a16:creationId xmlns="" xmlns:a16="http://schemas.microsoft.com/office/drawing/2014/main" id="{EC475046-8EC0-4095-B35B-FF6E6ABAF9CA}"/>
              </a:ext>
            </a:extLst>
          </p:cNvPr>
          <p:cNvSpPr/>
          <p:nvPr/>
        </p:nvSpPr>
        <p:spPr>
          <a:xfrm>
            <a:off x="7319305" y="4001081"/>
            <a:ext cx="877163" cy="369332"/>
          </a:xfrm>
          <a:prstGeom prst="rect">
            <a:avLst/>
          </a:prstGeom>
        </p:spPr>
        <p:txBody>
          <a:bodyPr wrap="none">
            <a:spAutoFit/>
          </a:bodyPr>
          <a:lstStyle/>
          <a:p>
            <a:pPr algn="ctr"/>
            <a:r>
              <a:rPr lang="zh-CN" altLang="en-US" b="1" dirty="0">
                <a:solidFill>
                  <a:schemeClr val="tx1">
                    <a:lumMod val="85000"/>
                    <a:lumOff val="15000"/>
                  </a:schemeClr>
                </a:solidFill>
                <a:latin typeface="微软雅黑" panose="020B0503020204020204" pitchFamily="34" charset="-122"/>
                <a:ea typeface="微软雅黑" panose="020B0503020204020204" pitchFamily="34" charset="-122"/>
              </a:rPr>
              <a:t>关键词</a:t>
            </a:r>
            <a:endParaRPr lang="zh-CN" altLang="en-US" b="1" dirty="0">
              <a:solidFill>
                <a:schemeClr val="tx1">
                  <a:lumMod val="85000"/>
                  <a:lumOff val="15000"/>
                </a:schemeClr>
              </a:solidFill>
            </a:endParaRPr>
          </a:p>
        </p:txBody>
      </p:sp>
      <p:cxnSp>
        <p:nvCxnSpPr>
          <p:cNvPr id="35" name="直接连接符 34">
            <a:extLst>
              <a:ext uri="{FF2B5EF4-FFF2-40B4-BE49-F238E27FC236}">
                <a16:creationId xmlns="" xmlns:a16="http://schemas.microsoft.com/office/drawing/2014/main" id="{B7326E87-43D8-4A4E-8D87-5B2B7C6ADF57}"/>
              </a:ext>
            </a:extLst>
          </p:cNvPr>
          <p:cNvCxnSpPr/>
          <p:nvPr/>
        </p:nvCxnSpPr>
        <p:spPr>
          <a:xfrm>
            <a:off x="5814350" y="1292142"/>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97396678"/>
      </p:ext>
    </p:extLst>
  </p:cSld>
  <p:clrMapOvr>
    <a:masterClrMapping/>
  </p:clrMapOvr>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A3E4C436-1C30-4BF5-A46E-160816455BF5}"/>
              </a:ext>
            </a:extLst>
          </p:cNvPr>
          <p:cNvSpPr>
            <a:spLocks noGrp="1"/>
          </p:cNvSpPr>
          <p:nvPr>
            <p:ph type="body" sz="quarter" idx="10"/>
          </p:nvPr>
        </p:nvSpPr>
        <p:spPr/>
        <p:txBody>
          <a:bodyPr/>
          <a:lstStyle/>
          <a:p>
            <a:r>
              <a:rPr lang="zh-CN" altLang="en-US" dirty="0"/>
              <a:t>请输入你的标题</a:t>
            </a:r>
          </a:p>
        </p:txBody>
      </p:sp>
      <p:pic>
        <p:nvPicPr>
          <p:cNvPr id="23" name="图片占位符 22" descr="草地上的建筑&#10;&#10;描述已自动生成">
            <a:extLst>
              <a:ext uri="{FF2B5EF4-FFF2-40B4-BE49-F238E27FC236}">
                <a16:creationId xmlns="" xmlns:a16="http://schemas.microsoft.com/office/drawing/2014/main" id="{0818C297-0850-40B4-9FE9-1073BB3BA69C}"/>
              </a:ext>
            </a:extLst>
          </p:cNvPr>
          <p:cNvPicPr>
            <a:picLocks noGrp="1" noChangeAspect="1"/>
          </p:cNvPicPr>
          <p:nvPr>
            <p:ph type="pic" sz="quarter" idx="17"/>
          </p:nvPr>
        </p:nvPicPr>
        <p:blipFill>
          <a:blip r:embed="rId3" cstate="email">
            <a:extLst>
              <a:ext uri="{28A0092B-C50C-407E-A947-70E740481C1C}">
                <a14:useLocalDpi xmlns:a14="http://schemas.microsoft.com/office/drawing/2010/main"/>
              </a:ext>
            </a:extLst>
          </a:blip>
          <a:srcRect/>
          <a:stretch>
            <a:fillRect/>
          </a:stretch>
        </p:blipFill>
        <p:spPr/>
      </p:pic>
      <p:pic>
        <p:nvPicPr>
          <p:cNvPr id="25" name="图片占位符 24" descr="图片包含 室内, 桌子, 书, 游戏机&#10;&#10;描述已自动生成">
            <a:extLst>
              <a:ext uri="{FF2B5EF4-FFF2-40B4-BE49-F238E27FC236}">
                <a16:creationId xmlns="" xmlns:a16="http://schemas.microsoft.com/office/drawing/2014/main" id="{0D7A116F-D8E7-4CA3-8EAA-E99349EEDEA1}"/>
              </a:ext>
            </a:extLst>
          </p:cNvPr>
          <p:cNvPicPr>
            <a:picLocks noGrp="1" noChangeAspect="1"/>
          </p:cNvPicPr>
          <p:nvPr>
            <p:ph type="pic" sz="quarter" idx="18"/>
          </p:nvPr>
        </p:nvPicPr>
        <p:blipFill>
          <a:blip r:embed="rId4" cstate="email">
            <a:extLst>
              <a:ext uri="{28A0092B-C50C-407E-A947-70E740481C1C}">
                <a14:useLocalDpi xmlns:a14="http://schemas.microsoft.com/office/drawing/2010/main"/>
              </a:ext>
            </a:extLst>
          </a:blip>
          <a:srcRect/>
          <a:stretch>
            <a:fillRect/>
          </a:stretch>
        </p:blipFill>
        <p:spPr/>
      </p:pic>
      <p:pic>
        <p:nvPicPr>
          <p:cNvPr id="27" name="图片占位符 26" descr="湖边的建筑&#10;&#10;描述已自动生成">
            <a:extLst>
              <a:ext uri="{FF2B5EF4-FFF2-40B4-BE49-F238E27FC236}">
                <a16:creationId xmlns="" xmlns:a16="http://schemas.microsoft.com/office/drawing/2014/main" id="{E2F1BEA6-91F5-4B85-9338-51F09056DD24}"/>
              </a:ext>
            </a:extLst>
          </p:cNvPr>
          <p:cNvPicPr>
            <a:picLocks noGrp="1" noChangeAspect="1"/>
          </p:cNvPicPr>
          <p:nvPr>
            <p:ph type="pic" sz="quarter" idx="19"/>
          </p:nvPr>
        </p:nvPicPr>
        <p:blipFill>
          <a:blip r:embed="rId5" cstate="email">
            <a:extLst>
              <a:ext uri="{28A0092B-C50C-407E-A947-70E740481C1C}">
                <a14:useLocalDpi xmlns:a14="http://schemas.microsoft.com/office/drawing/2010/main"/>
              </a:ext>
            </a:extLst>
          </a:blip>
          <a:srcRect/>
          <a:stretch>
            <a:fillRect/>
          </a:stretch>
        </p:blipFill>
        <p:spPr/>
      </p:pic>
      <p:pic>
        <p:nvPicPr>
          <p:cNvPr id="29" name="图片占位符 28" descr="图片包含 户外, 建筑, 度假村, 小&#10;&#10;描述已自动生成">
            <a:extLst>
              <a:ext uri="{FF2B5EF4-FFF2-40B4-BE49-F238E27FC236}">
                <a16:creationId xmlns="" xmlns:a16="http://schemas.microsoft.com/office/drawing/2014/main" id="{D18AF1F8-E05A-453B-A720-CC73115FF6A0}"/>
              </a:ext>
            </a:extLst>
          </p:cNvPr>
          <p:cNvPicPr>
            <a:picLocks noGrp="1" noChangeAspect="1"/>
          </p:cNvPicPr>
          <p:nvPr>
            <p:ph type="pic" sz="quarter" idx="20"/>
          </p:nvPr>
        </p:nvPicPr>
        <p:blipFill>
          <a:blip r:embed="rId6" cstate="email">
            <a:extLst>
              <a:ext uri="{28A0092B-C50C-407E-A947-70E740481C1C}">
                <a14:useLocalDpi xmlns:a14="http://schemas.microsoft.com/office/drawing/2010/main"/>
              </a:ext>
            </a:extLst>
          </a:blip>
          <a:srcRect/>
          <a:stretch>
            <a:fillRect/>
          </a:stretch>
        </p:blipFill>
        <p:spPr/>
      </p:pic>
      <p:pic>
        <p:nvPicPr>
          <p:cNvPr id="31" name="图片占位符 30" descr="河边有一只城堡&#10;&#10;描述已自动生成">
            <a:extLst>
              <a:ext uri="{FF2B5EF4-FFF2-40B4-BE49-F238E27FC236}">
                <a16:creationId xmlns="" xmlns:a16="http://schemas.microsoft.com/office/drawing/2014/main" id="{5F4EB3FA-AF2C-4324-8A5A-6BAB0B5DE49E}"/>
              </a:ext>
            </a:extLst>
          </p:cNvPr>
          <p:cNvPicPr>
            <a:picLocks noGrp="1" noChangeAspect="1"/>
          </p:cNvPicPr>
          <p:nvPr>
            <p:ph type="pic" sz="quarter" idx="21"/>
          </p:nvPr>
        </p:nvPicPr>
        <p:blipFill>
          <a:blip r:embed="rId7" cstate="email">
            <a:extLst>
              <a:ext uri="{28A0092B-C50C-407E-A947-70E740481C1C}">
                <a14:useLocalDpi xmlns:a14="http://schemas.microsoft.com/office/drawing/2010/main"/>
              </a:ext>
            </a:extLst>
          </a:blip>
          <a:srcRect/>
          <a:stretch>
            <a:fillRect/>
          </a:stretch>
        </p:blipFill>
        <p:spPr/>
      </p:pic>
      <p:pic>
        <p:nvPicPr>
          <p:cNvPr id="33" name="图片占位符 32" descr="建筑的摆设布局&#10;&#10;描述已自动生成">
            <a:extLst>
              <a:ext uri="{FF2B5EF4-FFF2-40B4-BE49-F238E27FC236}">
                <a16:creationId xmlns="" xmlns:a16="http://schemas.microsoft.com/office/drawing/2014/main" id="{4A806D5D-6B02-4FB7-843F-D5C898D26B89}"/>
              </a:ext>
            </a:extLst>
          </p:cNvPr>
          <p:cNvPicPr>
            <a:picLocks noGrp="1" noChangeAspect="1"/>
          </p:cNvPicPr>
          <p:nvPr>
            <p:ph type="pic" sz="quarter" idx="22"/>
          </p:nvPr>
        </p:nvPicPr>
        <p:blipFill>
          <a:blip r:embed="rId8" cstate="email">
            <a:extLst>
              <a:ext uri="{28A0092B-C50C-407E-A947-70E740481C1C}">
                <a14:useLocalDpi xmlns:a14="http://schemas.microsoft.com/office/drawing/2010/main"/>
              </a:ext>
            </a:extLst>
          </a:blip>
          <a:srcRect/>
          <a:stretch>
            <a:fillRect/>
          </a:stretch>
        </p:blipFill>
        <p:spPr/>
      </p:pic>
      <p:sp>
        <p:nvSpPr>
          <p:cNvPr id="9" name="矩形 8">
            <a:extLst>
              <a:ext uri="{FF2B5EF4-FFF2-40B4-BE49-F238E27FC236}">
                <a16:creationId xmlns="" xmlns:a16="http://schemas.microsoft.com/office/drawing/2014/main" id="{59771582-1349-48EA-9705-7645FFBF1701}"/>
              </a:ext>
            </a:extLst>
          </p:cNvPr>
          <p:cNvSpPr/>
          <p:nvPr/>
        </p:nvSpPr>
        <p:spPr>
          <a:xfrm>
            <a:off x="5285524" y="1420936"/>
            <a:ext cx="1620957"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输入标题</a:t>
            </a:r>
            <a:endParaRPr lang="en-US" altLang="zh-CN" sz="2800" b="1" dirty="0">
              <a:solidFill>
                <a:schemeClr val="tx1">
                  <a:lumMod val="85000"/>
                  <a:lumOff val="15000"/>
                </a:schemeClr>
              </a:solidFill>
              <a:latin typeface="+mj-ea"/>
              <a:ea typeface="+mj-ea"/>
            </a:endParaRPr>
          </a:p>
        </p:txBody>
      </p:sp>
      <p:sp>
        <p:nvSpPr>
          <p:cNvPr id="10" name="矩形 9">
            <a:extLst>
              <a:ext uri="{FF2B5EF4-FFF2-40B4-BE49-F238E27FC236}">
                <a16:creationId xmlns="" xmlns:a16="http://schemas.microsoft.com/office/drawing/2014/main" id="{BE7B7706-E075-4AD8-9647-382B864CFE6B}"/>
              </a:ext>
            </a:extLst>
          </p:cNvPr>
          <p:cNvSpPr/>
          <p:nvPr/>
        </p:nvSpPr>
        <p:spPr>
          <a:xfrm>
            <a:off x="2699512" y="2011999"/>
            <a:ext cx="6792976" cy="658257"/>
          </a:xfrm>
          <a:prstGeom prst="rect">
            <a:avLst/>
          </a:prstGeom>
        </p:spPr>
        <p:txBody>
          <a:bodyPr wrap="square">
            <a:spAutoFit/>
          </a:bodyPr>
          <a:lstStyle/>
          <a:p>
            <a:pPr algn="ct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a:t>
            </a:r>
          </a:p>
        </p:txBody>
      </p:sp>
      <p:sp>
        <p:nvSpPr>
          <p:cNvPr id="11" name="矩形 10">
            <a:extLst>
              <a:ext uri="{FF2B5EF4-FFF2-40B4-BE49-F238E27FC236}">
                <a16:creationId xmlns="" xmlns:a16="http://schemas.microsoft.com/office/drawing/2014/main" id="{1435190B-6394-4680-BF04-40CEFBC803C1}"/>
              </a:ext>
            </a:extLst>
          </p:cNvPr>
          <p:cNvSpPr/>
          <p:nvPr/>
        </p:nvSpPr>
        <p:spPr>
          <a:xfrm rot="2700000">
            <a:off x="2100810" y="5435661"/>
            <a:ext cx="1533467" cy="1533467"/>
          </a:xfrm>
          <a:prstGeom prst="rect">
            <a:avLst/>
          </a:prstGeom>
          <a:gradFill>
            <a:gsLst>
              <a:gs pos="0">
                <a:schemeClr val="accent1">
                  <a:alpha val="35000"/>
                </a:schemeClr>
              </a:gs>
              <a:gs pos="100000">
                <a:schemeClr val="accent4">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a:extLst>
              <a:ext uri="{FF2B5EF4-FFF2-40B4-BE49-F238E27FC236}">
                <a16:creationId xmlns="" xmlns:a16="http://schemas.microsoft.com/office/drawing/2014/main" id="{04D86D42-20AB-45CC-A590-456B629A9341}"/>
              </a:ext>
            </a:extLst>
          </p:cNvPr>
          <p:cNvSpPr/>
          <p:nvPr/>
        </p:nvSpPr>
        <p:spPr>
          <a:xfrm rot="18900000" flipH="1">
            <a:off x="8581360" y="5439150"/>
            <a:ext cx="1533467" cy="1533467"/>
          </a:xfrm>
          <a:prstGeom prst="rect">
            <a:avLst/>
          </a:prstGeom>
          <a:gradFill>
            <a:gsLst>
              <a:gs pos="0">
                <a:schemeClr val="accent1">
                  <a:alpha val="35000"/>
                </a:schemeClr>
              </a:gs>
              <a:gs pos="100000">
                <a:schemeClr val="accent4">
                  <a:alpha val="0"/>
                </a:schemeClr>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13" name="直接连接符 12">
            <a:extLst>
              <a:ext uri="{FF2B5EF4-FFF2-40B4-BE49-F238E27FC236}">
                <a16:creationId xmlns="" xmlns:a16="http://schemas.microsoft.com/office/drawing/2014/main" id="{8B3499B4-F973-4077-B594-158B47D3222B}"/>
              </a:ext>
            </a:extLst>
          </p:cNvPr>
          <p:cNvCxnSpPr/>
          <p:nvPr/>
        </p:nvCxnSpPr>
        <p:spPr>
          <a:xfrm>
            <a:off x="5814350" y="1345109"/>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51000764"/>
      </p:ext>
    </p:extLst>
  </p:cSld>
  <p:clrMapOvr>
    <a:masterClrMapping/>
  </p:clrMapOvr>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梯形 1">
            <a:extLst>
              <a:ext uri="{FF2B5EF4-FFF2-40B4-BE49-F238E27FC236}">
                <a16:creationId xmlns="" xmlns:a16="http://schemas.microsoft.com/office/drawing/2014/main" id="{B3D8ECF6-D0CE-478A-B9F1-190C95CF1FE2}"/>
              </a:ext>
            </a:extLst>
          </p:cNvPr>
          <p:cNvSpPr/>
          <p:nvPr/>
        </p:nvSpPr>
        <p:spPr>
          <a:xfrm>
            <a:off x="2040593" y="2941885"/>
            <a:ext cx="3635320" cy="619635"/>
          </a:xfrm>
          <a:prstGeom prst="trapezoid">
            <a:avLst>
              <a:gd name="adj" fmla="val 126039"/>
            </a:avLst>
          </a:prstGeom>
          <a:noFill/>
          <a:ln w="9525">
            <a:gradFill>
              <a:gsLst>
                <a:gs pos="45000">
                  <a:schemeClr val="accent4">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a:extLst>
              <a:ext uri="{FF2B5EF4-FFF2-40B4-BE49-F238E27FC236}">
                <a16:creationId xmlns="" xmlns:a16="http://schemas.microsoft.com/office/drawing/2014/main" id="{25F0746E-827B-4505-85E5-BF3A17113C94}"/>
              </a:ext>
            </a:extLst>
          </p:cNvPr>
          <p:cNvSpPr/>
          <p:nvPr/>
        </p:nvSpPr>
        <p:spPr>
          <a:xfrm>
            <a:off x="2940447" y="3025855"/>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sp>
        <p:nvSpPr>
          <p:cNvPr id="4" name="梯形 3">
            <a:extLst>
              <a:ext uri="{FF2B5EF4-FFF2-40B4-BE49-F238E27FC236}">
                <a16:creationId xmlns="" xmlns:a16="http://schemas.microsoft.com/office/drawing/2014/main" id="{A5ED3041-8D49-4C6C-9DB0-B156AFC7CBEE}"/>
              </a:ext>
            </a:extLst>
          </p:cNvPr>
          <p:cNvSpPr/>
          <p:nvPr/>
        </p:nvSpPr>
        <p:spPr>
          <a:xfrm>
            <a:off x="6444512" y="2955230"/>
            <a:ext cx="3635320" cy="619635"/>
          </a:xfrm>
          <a:prstGeom prst="trapezoid">
            <a:avLst>
              <a:gd name="adj" fmla="val 126039"/>
            </a:avLst>
          </a:prstGeom>
          <a:noFill/>
          <a:ln w="9525">
            <a:gradFill>
              <a:gsLst>
                <a:gs pos="45000">
                  <a:schemeClr val="accent4">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梯形 4">
            <a:extLst>
              <a:ext uri="{FF2B5EF4-FFF2-40B4-BE49-F238E27FC236}">
                <a16:creationId xmlns="" xmlns:a16="http://schemas.microsoft.com/office/drawing/2014/main" id="{420A7AA0-32EF-4E90-A1DE-0766D8705BCC}"/>
              </a:ext>
            </a:extLst>
          </p:cNvPr>
          <p:cNvSpPr/>
          <p:nvPr/>
        </p:nvSpPr>
        <p:spPr>
          <a:xfrm>
            <a:off x="2112168" y="4673848"/>
            <a:ext cx="3635320" cy="619635"/>
          </a:xfrm>
          <a:prstGeom prst="trapezoid">
            <a:avLst>
              <a:gd name="adj" fmla="val 126039"/>
            </a:avLst>
          </a:prstGeom>
          <a:noFill/>
          <a:ln w="9525">
            <a:gradFill>
              <a:gsLst>
                <a:gs pos="45000">
                  <a:schemeClr val="accent4">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梯形 5">
            <a:extLst>
              <a:ext uri="{FF2B5EF4-FFF2-40B4-BE49-F238E27FC236}">
                <a16:creationId xmlns="" xmlns:a16="http://schemas.microsoft.com/office/drawing/2014/main" id="{A0D6961F-3E95-4D57-9932-EC9AF80716BD}"/>
              </a:ext>
            </a:extLst>
          </p:cNvPr>
          <p:cNvSpPr/>
          <p:nvPr/>
        </p:nvSpPr>
        <p:spPr>
          <a:xfrm>
            <a:off x="6444512" y="4681683"/>
            <a:ext cx="3635320" cy="619635"/>
          </a:xfrm>
          <a:prstGeom prst="trapezoid">
            <a:avLst>
              <a:gd name="adj" fmla="val 126039"/>
            </a:avLst>
          </a:prstGeom>
          <a:noFill/>
          <a:ln w="9525">
            <a:gradFill>
              <a:gsLst>
                <a:gs pos="45000">
                  <a:schemeClr val="accent4">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梯形 6">
            <a:extLst>
              <a:ext uri="{FF2B5EF4-FFF2-40B4-BE49-F238E27FC236}">
                <a16:creationId xmlns="" xmlns:a16="http://schemas.microsoft.com/office/drawing/2014/main" id="{208B7A7D-D6E9-430F-8EC4-3D1BE619EBAD}"/>
              </a:ext>
            </a:extLst>
          </p:cNvPr>
          <p:cNvSpPr/>
          <p:nvPr/>
        </p:nvSpPr>
        <p:spPr>
          <a:xfrm>
            <a:off x="2412986" y="3310160"/>
            <a:ext cx="2890534" cy="492686"/>
          </a:xfrm>
          <a:prstGeom prst="trapezoid">
            <a:avLst>
              <a:gd name="adj" fmla="val 126039"/>
            </a:avLst>
          </a:prstGeom>
          <a:noFill/>
          <a:ln w="6350">
            <a:gradFill>
              <a:gsLst>
                <a:gs pos="45000">
                  <a:schemeClr val="accent4">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梯形 7">
            <a:extLst>
              <a:ext uri="{FF2B5EF4-FFF2-40B4-BE49-F238E27FC236}">
                <a16:creationId xmlns="" xmlns:a16="http://schemas.microsoft.com/office/drawing/2014/main" id="{94648B19-9A8D-4DD3-B833-F6C7A97B4EC8}"/>
              </a:ext>
            </a:extLst>
          </p:cNvPr>
          <p:cNvSpPr/>
          <p:nvPr/>
        </p:nvSpPr>
        <p:spPr>
          <a:xfrm>
            <a:off x="6863530" y="3315779"/>
            <a:ext cx="2890534" cy="492686"/>
          </a:xfrm>
          <a:prstGeom prst="trapezoid">
            <a:avLst>
              <a:gd name="adj" fmla="val 126039"/>
            </a:avLst>
          </a:prstGeom>
          <a:noFill/>
          <a:ln w="6350">
            <a:gradFill>
              <a:gsLst>
                <a:gs pos="45000">
                  <a:schemeClr val="accent4">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梯形 8">
            <a:extLst>
              <a:ext uri="{FF2B5EF4-FFF2-40B4-BE49-F238E27FC236}">
                <a16:creationId xmlns="" xmlns:a16="http://schemas.microsoft.com/office/drawing/2014/main" id="{9CDB4545-F2B2-4A1A-9A59-096D7B581A56}"/>
              </a:ext>
            </a:extLst>
          </p:cNvPr>
          <p:cNvSpPr/>
          <p:nvPr/>
        </p:nvSpPr>
        <p:spPr>
          <a:xfrm>
            <a:off x="2230106" y="4871354"/>
            <a:ext cx="3256294" cy="555030"/>
          </a:xfrm>
          <a:prstGeom prst="trapezoid">
            <a:avLst>
              <a:gd name="adj" fmla="val 126039"/>
            </a:avLst>
          </a:prstGeom>
          <a:noFill/>
          <a:ln w="6350">
            <a:gradFill>
              <a:gsLst>
                <a:gs pos="45000">
                  <a:schemeClr val="accent4">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梯形 9">
            <a:extLst>
              <a:ext uri="{FF2B5EF4-FFF2-40B4-BE49-F238E27FC236}">
                <a16:creationId xmlns="" xmlns:a16="http://schemas.microsoft.com/office/drawing/2014/main" id="{FA0FDA75-D135-4617-A4AD-668EA4410F1B}"/>
              </a:ext>
            </a:extLst>
          </p:cNvPr>
          <p:cNvSpPr/>
          <p:nvPr/>
        </p:nvSpPr>
        <p:spPr>
          <a:xfrm>
            <a:off x="2412986" y="5054926"/>
            <a:ext cx="2890534" cy="492686"/>
          </a:xfrm>
          <a:prstGeom prst="trapezoid">
            <a:avLst>
              <a:gd name="adj" fmla="val 126039"/>
            </a:avLst>
          </a:prstGeom>
          <a:noFill/>
          <a:ln w="6350">
            <a:gradFill>
              <a:gsLst>
                <a:gs pos="45000">
                  <a:schemeClr val="accent4">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梯形 10">
            <a:extLst>
              <a:ext uri="{FF2B5EF4-FFF2-40B4-BE49-F238E27FC236}">
                <a16:creationId xmlns="" xmlns:a16="http://schemas.microsoft.com/office/drawing/2014/main" id="{EF125CBF-D6AF-46F5-B100-10279C7290C1}"/>
              </a:ext>
            </a:extLst>
          </p:cNvPr>
          <p:cNvSpPr/>
          <p:nvPr/>
        </p:nvSpPr>
        <p:spPr>
          <a:xfrm>
            <a:off x="6587400" y="4871354"/>
            <a:ext cx="3256294" cy="555030"/>
          </a:xfrm>
          <a:prstGeom prst="trapezoid">
            <a:avLst>
              <a:gd name="adj" fmla="val 126039"/>
            </a:avLst>
          </a:prstGeom>
          <a:noFill/>
          <a:ln w="6350">
            <a:gradFill>
              <a:gsLst>
                <a:gs pos="45000">
                  <a:schemeClr val="accent4">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梯形 11">
            <a:extLst>
              <a:ext uri="{FF2B5EF4-FFF2-40B4-BE49-F238E27FC236}">
                <a16:creationId xmlns="" xmlns:a16="http://schemas.microsoft.com/office/drawing/2014/main" id="{E39E9972-0F70-4B30-BC50-ED6592B6580E}"/>
              </a:ext>
            </a:extLst>
          </p:cNvPr>
          <p:cNvSpPr/>
          <p:nvPr/>
        </p:nvSpPr>
        <p:spPr>
          <a:xfrm>
            <a:off x="6770280" y="5054926"/>
            <a:ext cx="2890534" cy="492686"/>
          </a:xfrm>
          <a:prstGeom prst="trapezoid">
            <a:avLst>
              <a:gd name="adj" fmla="val 126039"/>
            </a:avLst>
          </a:prstGeom>
          <a:noFill/>
          <a:ln w="6350">
            <a:gradFill>
              <a:gsLst>
                <a:gs pos="45000">
                  <a:schemeClr val="accent4">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a:extLst>
              <a:ext uri="{FF2B5EF4-FFF2-40B4-BE49-F238E27FC236}">
                <a16:creationId xmlns="" xmlns:a16="http://schemas.microsoft.com/office/drawing/2014/main" id="{30DA9746-7D32-4307-91A5-C2EB27929D5E}"/>
              </a:ext>
            </a:extLst>
          </p:cNvPr>
          <p:cNvSpPr/>
          <p:nvPr/>
        </p:nvSpPr>
        <p:spPr>
          <a:xfrm>
            <a:off x="7318782" y="3025855"/>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sp>
        <p:nvSpPr>
          <p:cNvPr id="14" name="文本框 13">
            <a:extLst>
              <a:ext uri="{FF2B5EF4-FFF2-40B4-BE49-F238E27FC236}">
                <a16:creationId xmlns="" xmlns:a16="http://schemas.microsoft.com/office/drawing/2014/main" id="{A85682D5-45BB-4B9B-9480-093ECC9A1449}"/>
              </a:ext>
            </a:extLst>
          </p:cNvPr>
          <p:cNvSpPr txBox="1"/>
          <p:nvPr/>
        </p:nvSpPr>
        <p:spPr>
          <a:xfrm>
            <a:off x="3212266" y="2618738"/>
            <a:ext cx="1435124" cy="830997"/>
          </a:xfrm>
          <a:prstGeom prst="rect">
            <a:avLst/>
          </a:prstGeom>
          <a:noFill/>
        </p:spPr>
        <p:txBody>
          <a:bodyPr wrap="square" rtlCol="0">
            <a:spAutoFit/>
          </a:bodyPr>
          <a:lstStyle/>
          <a:p>
            <a:pPr algn="ctr"/>
            <a:r>
              <a:rPr lang="en-US" altLang="zh-CN" sz="4800" dirty="0">
                <a:gradFill>
                  <a:gsLst>
                    <a:gs pos="81000">
                      <a:schemeClr val="accent2">
                        <a:alpha val="0"/>
                      </a:schemeClr>
                    </a:gs>
                    <a:gs pos="0">
                      <a:schemeClr val="accent1"/>
                    </a:gs>
                  </a:gsLst>
                  <a:lin ang="5400000" scaled="0"/>
                </a:gradFill>
                <a:latin typeface="+mj-lt"/>
              </a:rPr>
              <a:t>01</a:t>
            </a:r>
            <a:endParaRPr lang="zh-CN" altLang="en-US" sz="4800" dirty="0">
              <a:gradFill>
                <a:gsLst>
                  <a:gs pos="81000">
                    <a:schemeClr val="accent2">
                      <a:alpha val="0"/>
                    </a:schemeClr>
                  </a:gs>
                  <a:gs pos="0">
                    <a:schemeClr val="accent1"/>
                  </a:gs>
                </a:gsLst>
                <a:lin ang="5400000" scaled="0"/>
              </a:gradFill>
              <a:latin typeface="+mj-lt"/>
            </a:endParaRPr>
          </a:p>
        </p:txBody>
      </p:sp>
      <p:sp>
        <p:nvSpPr>
          <p:cNvPr id="15" name="文本框 14">
            <a:extLst>
              <a:ext uri="{FF2B5EF4-FFF2-40B4-BE49-F238E27FC236}">
                <a16:creationId xmlns="" xmlns:a16="http://schemas.microsoft.com/office/drawing/2014/main" id="{4B807DFA-0819-43FA-9CC7-C2B122A4DBE5}"/>
              </a:ext>
            </a:extLst>
          </p:cNvPr>
          <p:cNvSpPr txBox="1"/>
          <p:nvPr/>
        </p:nvSpPr>
        <p:spPr>
          <a:xfrm>
            <a:off x="7591234" y="2618738"/>
            <a:ext cx="1435124" cy="830997"/>
          </a:xfrm>
          <a:prstGeom prst="rect">
            <a:avLst/>
          </a:prstGeom>
          <a:noFill/>
        </p:spPr>
        <p:txBody>
          <a:bodyPr wrap="square" rtlCol="0">
            <a:spAutoFit/>
          </a:bodyPr>
          <a:lstStyle/>
          <a:p>
            <a:pPr algn="ctr"/>
            <a:r>
              <a:rPr lang="en-US" altLang="zh-CN" sz="4800" dirty="0">
                <a:gradFill>
                  <a:gsLst>
                    <a:gs pos="81000">
                      <a:schemeClr val="accent2">
                        <a:alpha val="0"/>
                      </a:schemeClr>
                    </a:gs>
                    <a:gs pos="0">
                      <a:schemeClr val="accent1"/>
                    </a:gs>
                  </a:gsLst>
                  <a:lin ang="5400000" scaled="0"/>
                </a:gradFill>
                <a:latin typeface="+mj-lt"/>
              </a:rPr>
              <a:t>02</a:t>
            </a:r>
            <a:endParaRPr lang="zh-CN" altLang="en-US" sz="4800" dirty="0">
              <a:gradFill>
                <a:gsLst>
                  <a:gs pos="81000">
                    <a:schemeClr val="accent2">
                      <a:alpha val="0"/>
                    </a:schemeClr>
                  </a:gs>
                  <a:gs pos="0">
                    <a:schemeClr val="accent1"/>
                  </a:gs>
                </a:gsLst>
                <a:lin ang="5400000" scaled="0"/>
              </a:gradFill>
              <a:latin typeface="+mj-lt"/>
            </a:endParaRPr>
          </a:p>
        </p:txBody>
      </p:sp>
      <p:sp>
        <p:nvSpPr>
          <p:cNvPr id="16" name="文本框 15">
            <a:extLst>
              <a:ext uri="{FF2B5EF4-FFF2-40B4-BE49-F238E27FC236}">
                <a16:creationId xmlns="" xmlns:a16="http://schemas.microsoft.com/office/drawing/2014/main" id="{614DEFCA-0433-48F4-BEE1-41B595A84433}"/>
              </a:ext>
            </a:extLst>
          </p:cNvPr>
          <p:cNvSpPr txBox="1"/>
          <p:nvPr/>
        </p:nvSpPr>
        <p:spPr>
          <a:xfrm>
            <a:off x="3212266" y="4266184"/>
            <a:ext cx="1435124" cy="830997"/>
          </a:xfrm>
          <a:prstGeom prst="rect">
            <a:avLst/>
          </a:prstGeom>
          <a:noFill/>
        </p:spPr>
        <p:txBody>
          <a:bodyPr wrap="square" rtlCol="0">
            <a:spAutoFit/>
          </a:bodyPr>
          <a:lstStyle/>
          <a:p>
            <a:pPr algn="ctr"/>
            <a:r>
              <a:rPr lang="en-US" altLang="zh-CN" sz="4800" dirty="0">
                <a:gradFill>
                  <a:gsLst>
                    <a:gs pos="81000">
                      <a:schemeClr val="accent2">
                        <a:alpha val="0"/>
                      </a:schemeClr>
                    </a:gs>
                    <a:gs pos="0">
                      <a:schemeClr val="accent1"/>
                    </a:gs>
                  </a:gsLst>
                  <a:lin ang="5400000" scaled="0"/>
                </a:gradFill>
                <a:latin typeface="+mj-lt"/>
              </a:rPr>
              <a:t>03</a:t>
            </a:r>
            <a:endParaRPr lang="zh-CN" altLang="en-US" sz="4800" dirty="0">
              <a:gradFill>
                <a:gsLst>
                  <a:gs pos="81000">
                    <a:schemeClr val="accent2">
                      <a:alpha val="0"/>
                    </a:schemeClr>
                  </a:gs>
                  <a:gs pos="0">
                    <a:schemeClr val="accent1"/>
                  </a:gs>
                </a:gsLst>
                <a:lin ang="5400000" scaled="0"/>
              </a:gradFill>
              <a:latin typeface="+mj-lt"/>
            </a:endParaRPr>
          </a:p>
        </p:txBody>
      </p:sp>
      <p:sp>
        <p:nvSpPr>
          <p:cNvPr id="17" name="文本框 16">
            <a:extLst>
              <a:ext uri="{FF2B5EF4-FFF2-40B4-BE49-F238E27FC236}">
                <a16:creationId xmlns="" xmlns:a16="http://schemas.microsoft.com/office/drawing/2014/main" id="{A0CF2C6B-AC3B-4EA4-8423-0D61947D711F}"/>
              </a:ext>
            </a:extLst>
          </p:cNvPr>
          <p:cNvSpPr txBox="1"/>
          <p:nvPr/>
        </p:nvSpPr>
        <p:spPr>
          <a:xfrm>
            <a:off x="7591234" y="4261054"/>
            <a:ext cx="1435124" cy="830997"/>
          </a:xfrm>
          <a:prstGeom prst="rect">
            <a:avLst/>
          </a:prstGeom>
          <a:noFill/>
        </p:spPr>
        <p:txBody>
          <a:bodyPr wrap="square" rtlCol="0">
            <a:spAutoFit/>
          </a:bodyPr>
          <a:lstStyle/>
          <a:p>
            <a:pPr algn="ctr"/>
            <a:r>
              <a:rPr lang="en-US" altLang="zh-CN" sz="4800" dirty="0">
                <a:gradFill>
                  <a:gsLst>
                    <a:gs pos="81000">
                      <a:schemeClr val="accent2">
                        <a:alpha val="0"/>
                      </a:schemeClr>
                    </a:gs>
                    <a:gs pos="0">
                      <a:schemeClr val="accent1"/>
                    </a:gs>
                  </a:gsLst>
                  <a:lin ang="5400000" scaled="0"/>
                </a:gradFill>
                <a:latin typeface="+mj-lt"/>
              </a:rPr>
              <a:t>04</a:t>
            </a:r>
            <a:endParaRPr lang="zh-CN" altLang="en-US" sz="4800" dirty="0">
              <a:gradFill>
                <a:gsLst>
                  <a:gs pos="81000">
                    <a:schemeClr val="accent2">
                      <a:alpha val="0"/>
                    </a:schemeClr>
                  </a:gs>
                  <a:gs pos="0">
                    <a:schemeClr val="accent1"/>
                  </a:gs>
                </a:gsLst>
                <a:lin ang="5400000" scaled="0"/>
              </a:gradFill>
              <a:latin typeface="+mj-lt"/>
            </a:endParaRPr>
          </a:p>
        </p:txBody>
      </p:sp>
      <p:sp>
        <p:nvSpPr>
          <p:cNvPr id="18" name="梯形 17">
            <a:extLst>
              <a:ext uri="{FF2B5EF4-FFF2-40B4-BE49-F238E27FC236}">
                <a16:creationId xmlns="" xmlns:a16="http://schemas.microsoft.com/office/drawing/2014/main" id="{FE43A425-8497-4EA4-80A4-274669C1D105}"/>
              </a:ext>
            </a:extLst>
          </p:cNvPr>
          <p:cNvSpPr/>
          <p:nvPr/>
        </p:nvSpPr>
        <p:spPr>
          <a:xfrm>
            <a:off x="2230106" y="3126588"/>
            <a:ext cx="3256294" cy="555030"/>
          </a:xfrm>
          <a:prstGeom prst="trapezoid">
            <a:avLst>
              <a:gd name="adj" fmla="val 126039"/>
            </a:avLst>
          </a:prstGeom>
          <a:noFill/>
          <a:ln w="6350">
            <a:gradFill>
              <a:gsLst>
                <a:gs pos="45000">
                  <a:schemeClr val="accent4">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梯形 18">
            <a:extLst>
              <a:ext uri="{FF2B5EF4-FFF2-40B4-BE49-F238E27FC236}">
                <a16:creationId xmlns="" xmlns:a16="http://schemas.microsoft.com/office/drawing/2014/main" id="{2907A74A-F918-461C-89C9-E7DFE4184989}"/>
              </a:ext>
            </a:extLst>
          </p:cNvPr>
          <p:cNvSpPr/>
          <p:nvPr/>
        </p:nvSpPr>
        <p:spPr>
          <a:xfrm>
            <a:off x="6680650" y="3132207"/>
            <a:ext cx="3256294" cy="555030"/>
          </a:xfrm>
          <a:prstGeom prst="trapezoid">
            <a:avLst>
              <a:gd name="adj" fmla="val 126039"/>
            </a:avLst>
          </a:prstGeom>
          <a:noFill/>
          <a:ln w="6350">
            <a:gradFill>
              <a:gsLst>
                <a:gs pos="45000">
                  <a:schemeClr val="accent4">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0" name="矩形 19">
            <a:extLst>
              <a:ext uri="{FF2B5EF4-FFF2-40B4-BE49-F238E27FC236}">
                <a16:creationId xmlns="" xmlns:a16="http://schemas.microsoft.com/office/drawing/2014/main" id="{FEC2BE5B-B543-4A00-BEE7-C4F28B4EBB8D}"/>
              </a:ext>
            </a:extLst>
          </p:cNvPr>
          <p:cNvSpPr/>
          <p:nvPr/>
        </p:nvSpPr>
        <p:spPr>
          <a:xfrm>
            <a:off x="2940447" y="4729890"/>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sp>
        <p:nvSpPr>
          <p:cNvPr id="21" name="矩形 20">
            <a:extLst>
              <a:ext uri="{FF2B5EF4-FFF2-40B4-BE49-F238E27FC236}">
                <a16:creationId xmlns="" xmlns:a16="http://schemas.microsoft.com/office/drawing/2014/main" id="{71E88749-F6F1-495A-8E70-B750B156B6DA}"/>
              </a:ext>
            </a:extLst>
          </p:cNvPr>
          <p:cNvSpPr/>
          <p:nvPr/>
        </p:nvSpPr>
        <p:spPr>
          <a:xfrm>
            <a:off x="7318782" y="4729890"/>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spTree>
    <p:extLst>
      <p:ext uri="{BB962C8B-B14F-4D97-AF65-F5344CB8AC3E}">
        <p14:creationId xmlns:p14="http://schemas.microsoft.com/office/powerpoint/2010/main" val="1465295654"/>
      </p:ext>
    </p:extLst>
  </p:cSld>
  <p:clrMapOvr>
    <a:masterClrMapping/>
  </p:clrMapOvr>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05749D66-44F1-49BD-86B0-5F9180331FA6}"/>
              </a:ext>
            </a:extLst>
          </p:cNvPr>
          <p:cNvSpPr>
            <a:spLocks noGrp="1"/>
          </p:cNvSpPr>
          <p:nvPr>
            <p:ph type="body" sz="quarter" idx="10"/>
          </p:nvPr>
        </p:nvSpPr>
        <p:spPr/>
        <p:txBody>
          <a:bodyPr/>
          <a:lstStyle/>
          <a:p>
            <a:r>
              <a:rPr lang="zh-CN" altLang="en-US" dirty="0"/>
              <a:t>请输入你的标题</a:t>
            </a:r>
          </a:p>
        </p:txBody>
      </p:sp>
      <p:pic>
        <p:nvPicPr>
          <p:cNvPr id="82" name="图片占位符 81" descr="图片包含 户外, 建筑, 前, 桌子&#10;&#10;描述已自动生成">
            <a:extLst>
              <a:ext uri="{FF2B5EF4-FFF2-40B4-BE49-F238E27FC236}">
                <a16:creationId xmlns="" xmlns:a16="http://schemas.microsoft.com/office/drawing/2014/main" id="{D1305B04-D177-401D-B564-6A20AFC52454}"/>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84" name="图片占位符 83" descr="河边有一座桥&#10;&#10;描述已自动生成">
            <a:extLst>
              <a:ext uri="{FF2B5EF4-FFF2-40B4-BE49-F238E27FC236}">
                <a16:creationId xmlns="" xmlns:a16="http://schemas.microsoft.com/office/drawing/2014/main" id="{85B6E5F2-4DB2-43CE-AF29-C4927D018834}"/>
              </a:ext>
            </a:extLst>
          </p:cNvPr>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86" name="图片占位符 85" descr="建筑的摆设布局&#10;&#10;描述已自动生成">
            <a:extLst>
              <a:ext uri="{FF2B5EF4-FFF2-40B4-BE49-F238E27FC236}">
                <a16:creationId xmlns="" xmlns:a16="http://schemas.microsoft.com/office/drawing/2014/main" id="{C7D04079-BDF4-4BA3-9F11-831FD045F984}"/>
              </a:ext>
            </a:extLst>
          </p:cNvPr>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88" name="图片占位符 87" descr="湖边的建筑&#10;&#10;描述已自动生成">
            <a:extLst>
              <a:ext uri="{FF2B5EF4-FFF2-40B4-BE49-F238E27FC236}">
                <a16:creationId xmlns="" xmlns:a16="http://schemas.microsoft.com/office/drawing/2014/main" id="{21DD43CD-CA17-40F7-BF18-846C9B840A6E}"/>
              </a:ext>
            </a:extLst>
          </p:cNvPr>
          <p:cNvPicPr>
            <a:picLocks noGrp="1" noChangeAspect="1"/>
          </p:cNvPicPr>
          <p:nvPr>
            <p:ph type="pic" sz="quarter" idx="14"/>
          </p:nvPr>
        </p:nvPicPr>
        <p:blipFill>
          <a:blip r:embed="rId6" cstate="email">
            <a:extLst>
              <a:ext uri="{28A0092B-C50C-407E-A947-70E740481C1C}">
                <a14:useLocalDpi xmlns:a14="http://schemas.microsoft.com/office/drawing/2010/main"/>
              </a:ext>
            </a:extLst>
          </a:blip>
          <a:srcRect/>
          <a:stretch>
            <a:fillRect/>
          </a:stretch>
        </p:blipFill>
        <p:spPr/>
      </p:pic>
      <p:pic>
        <p:nvPicPr>
          <p:cNvPr id="90" name="图片占位符 89" descr="河边的城市&#10;&#10;描述已自动生成">
            <a:extLst>
              <a:ext uri="{FF2B5EF4-FFF2-40B4-BE49-F238E27FC236}">
                <a16:creationId xmlns="" xmlns:a16="http://schemas.microsoft.com/office/drawing/2014/main" id="{112EB3F2-ABF7-4113-A2C3-1FB6400EC92E}"/>
              </a:ext>
            </a:extLst>
          </p:cNvPr>
          <p:cNvPicPr>
            <a:picLocks noGrp="1" noChangeAspect="1"/>
          </p:cNvPicPr>
          <p:nvPr>
            <p:ph type="pic" sz="quarter" idx="15"/>
          </p:nvPr>
        </p:nvPicPr>
        <p:blipFill>
          <a:blip r:embed="rId7" cstate="email">
            <a:extLst>
              <a:ext uri="{28A0092B-C50C-407E-A947-70E740481C1C}">
                <a14:useLocalDpi xmlns:a14="http://schemas.microsoft.com/office/drawing/2010/main"/>
              </a:ext>
            </a:extLst>
          </a:blip>
          <a:srcRect/>
          <a:stretch>
            <a:fillRect/>
          </a:stretch>
        </p:blipFill>
        <p:spPr/>
      </p:pic>
      <p:pic>
        <p:nvPicPr>
          <p:cNvPr id="92" name="图片占位符 91" descr="图片包含 围栏, 建筑, 游戏机, 体育&#10;&#10;描述已自动生成">
            <a:extLst>
              <a:ext uri="{FF2B5EF4-FFF2-40B4-BE49-F238E27FC236}">
                <a16:creationId xmlns="" xmlns:a16="http://schemas.microsoft.com/office/drawing/2014/main" id="{11E5EF97-FDAD-4576-8E61-C77FDCD03746}"/>
              </a:ext>
            </a:extLst>
          </p:cNvPr>
          <p:cNvPicPr>
            <a:picLocks noGrp="1" noChangeAspect="1"/>
          </p:cNvPicPr>
          <p:nvPr>
            <p:ph type="pic" sz="quarter" idx="16"/>
          </p:nvPr>
        </p:nvPicPr>
        <p:blipFill>
          <a:blip r:embed="rId8" cstate="email">
            <a:extLst>
              <a:ext uri="{28A0092B-C50C-407E-A947-70E740481C1C}">
                <a14:useLocalDpi xmlns:a14="http://schemas.microsoft.com/office/drawing/2010/main"/>
              </a:ext>
            </a:extLst>
          </a:blip>
          <a:srcRect/>
          <a:stretch>
            <a:fillRect/>
          </a:stretch>
        </p:blipFill>
        <p:spPr/>
      </p:pic>
      <p:pic>
        <p:nvPicPr>
          <p:cNvPr id="94" name="图片占位符 93" descr="图片包含 草, 户外, 建筑, 大&#10;&#10;描述已自动生成">
            <a:extLst>
              <a:ext uri="{FF2B5EF4-FFF2-40B4-BE49-F238E27FC236}">
                <a16:creationId xmlns="" xmlns:a16="http://schemas.microsoft.com/office/drawing/2014/main" id="{2FA6968F-567F-4241-8224-74D58C822875}"/>
              </a:ext>
            </a:extLst>
          </p:cNvPr>
          <p:cNvPicPr>
            <a:picLocks noGrp="1" noChangeAspect="1"/>
          </p:cNvPicPr>
          <p:nvPr>
            <p:ph type="pic" sz="quarter" idx="17"/>
          </p:nvPr>
        </p:nvPicPr>
        <p:blipFill>
          <a:blip r:embed="rId9" cstate="email">
            <a:extLst>
              <a:ext uri="{28A0092B-C50C-407E-A947-70E740481C1C}">
                <a14:useLocalDpi xmlns:a14="http://schemas.microsoft.com/office/drawing/2010/main"/>
              </a:ext>
            </a:extLst>
          </a:blip>
          <a:srcRect/>
          <a:stretch>
            <a:fillRect/>
          </a:stretch>
        </p:blipFill>
        <p:spPr/>
      </p:pic>
      <p:pic>
        <p:nvPicPr>
          <p:cNvPr id="96" name="图片占位符 95" descr="图片包含 户外, 建筑, 水, 船&#10;&#10;描述已自动生成">
            <a:extLst>
              <a:ext uri="{FF2B5EF4-FFF2-40B4-BE49-F238E27FC236}">
                <a16:creationId xmlns="" xmlns:a16="http://schemas.microsoft.com/office/drawing/2014/main" id="{3E3E66DC-C85E-401B-AD5C-8B0517F0B757}"/>
              </a:ext>
            </a:extLst>
          </p:cNvPr>
          <p:cNvPicPr>
            <a:picLocks noGrp="1" noChangeAspect="1"/>
          </p:cNvPicPr>
          <p:nvPr>
            <p:ph type="pic" sz="quarter" idx="18"/>
          </p:nvPr>
        </p:nvPicPr>
        <p:blipFill>
          <a:blip r:embed="rId10" cstate="email">
            <a:extLst>
              <a:ext uri="{28A0092B-C50C-407E-A947-70E740481C1C}">
                <a14:useLocalDpi xmlns:a14="http://schemas.microsoft.com/office/drawing/2010/main"/>
              </a:ext>
            </a:extLst>
          </a:blip>
          <a:srcRect/>
          <a:stretch>
            <a:fillRect/>
          </a:stretch>
        </p:blipFill>
        <p:spPr/>
      </p:pic>
      <p:pic>
        <p:nvPicPr>
          <p:cNvPr id="98" name="图片占位符 97" descr="图片包含 户外, 建筑, 钟表, 房子&#10;&#10;描述已自动生成">
            <a:extLst>
              <a:ext uri="{FF2B5EF4-FFF2-40B4-BE49-F238E27FC236}">
                <a16:creationId xmlns="" xmlns:a16="http://schemas.microsoft.com/office/drawing/2014/main" id="{795273A3-0917-470F-BAA4-1CA32AE58A25}"/>
              </a:ext>
            </a:extLst>
          </p:cNvPr>
          <p:cNvPicPr>
            <a:picLocks noGrp="1" noChangeAspect="1"/>
          </p:cNvPicPr>
          <p:nvPr>
            <p:ph type="pic" sz="quarter" idx="19"/>
          </p:nvPr>
        </p:nvPicPr>
        <p:blipFill>
          <a:blip r:embed="rId11" cstate="email">
            <a:extLst>
              <a:ext uri="{28A0092B-C50C-407E-A947-70E740481C1C}">
                <a14:useLocalDpi xmlns:a14="http://schemas.microsoft.com/office/drawing/2010/main"/>
              </a:ext>
            </a:extLst>
          </a:blip>
          <a:srcRect/>
          <a:stretch>
            <a:fillRect/>
          </a:stretch>
        </p:blipFill>
        <p:spPr/>
      </p:pic>
      <p:pic>
        <p:nvPicPr>
          <p:cNvPr id="100" name="图片占位符 99" descr="图片包含 户外, 建筑, 钟表, 塔&#10;&#10;描述已自动生成">
            <a:extLst>
              <a:ext uri="{FF2B5EF4-FFF2-40B4-BE49-F238E27FC236}">
                <a16:creationId xmlns="" xmlns:a16="http://schemas.microsoft.com/office/drawing/2014/main" id="{8D4EFB2E-1221-4BC4-BE23-A4A9B4C5AB22}"/>
              </a:ext>
            </a:extLst>
          </p:cNvPr>
          <p:cNvPicPr>
            <a:picLocks noGrp="1" noChangeAspect="1"/>
          </p:cNvPicPr>
          <p:nvPr>
            <p:ph type="pic" sz="quarter" idx="20"/>
          </p:nvPr>
        </p:nvPicPr>
        <p:blipFill>
          <a:blip r:embed="rId12" cstate="email">
            <a:extLst>
              <a:ext uri="{28A0092B-C50C-407E-A947-70E740481C1C}">
                <a14:useLocalDpi xmlns:a14="http://schemas.microsoft.com/office/drawing/2010/main"/>
              </a:ext>
            </a:extLst>
          </a:blip>
          <a:srcRect/>
          <a:stretch>
            <a:fillRect/>
          </a:stretch>
        </p:blipFill>
        <p:spPr/>
      </p:pic>
      <p:sp>
        <p:nvSpPr>
          <p:cNvPr id="3" name="文本框 25">
            <a:extLst>
              <a:ext uri="{FF2B5EF4-FFF2-40B4-BE49-F238E27FC236}">
                <a16:creationId xmlns="" xmlns:a16="http://schemas.microsoft.com/office/drawing/2014/main" id="{9CDF5A71-9318-49A9-9978-13E5EB124FC9}"/>
              </a:ext>
            </a:extLst>
          </p:cNvPr>
          <p:cNvSpPr>
            <a:spLocks noChangeArrowheads="1"/>
          </p:cNvSpPr>
          <p:nvPr/>
        </p:nvSpPr>
        <p:spPr bwMode="auto">
          <a:xfrm>
            <a:off x="7321939" y="5902392"/>
            <a:ext cx="2041660" cy="369332"/>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a:lnSpc>
                <a:spcPct val="100000"/>
              </a:lnSpc>
              <a:spcBef>
                <a:spcPct val="0"/>
              </a:spcBef>
              <a:buNone/>
            </a:pPr>
            <a:r>
              <a:rPr lang="zh-CN" altLang="en-US" sz="1800" b="1" dirty="0">
                <a:gradFill>
                  <a:gsLst>
                    <a:gs pos="0">
                      <a:schemeClr val="accent1"/>
                    </a:gs>
                    <a:gs pos="100000">
                      <a:schemeClr val="accent2"/>
                    </a:gs>
                  </a:gsLst>
                  <a:lin ang="5400000" scaled="0"/>
                </a:gradFill>
                <a:latin typeface="+mn-ea"/>
                <a:ea typeface="+mn-ea"/>
                <a:sym typeface="等线" panose="02010600030101010101" pitchFamily="2" charset="-122"/>
              </a:rPr>
              <a:t>输入内容</a:t>
            </a:r>
          </a:p>
        </p:txBody>
      </p:sp>
      <p:sp>
        <p:nvSpPr>
          <p:cNvPr id="4" name="文本框 37">
            <a:extLst>
              <a:ext uri="{FF2B5EF4-FFF2-40B4-BE49-F238E27FC236}">
                <a16:creationId xmlns="" xmlns:a16="http://schemas.microsoft.com/office/drawing/2014/main" id="{70B93F05-A559-4B9D-A20E-953F6FD81DFD}"/>
              </a:ext>
            </a:extLst>
          </p:cNvPr>
          <p:cNvSpPr>
            <a:spLocks noChangeArrowheads="1"/>
          </p:cNvSpPr>
          <p:nvPr/>
        </p:nvSpPr>
        <p:spPr bwMode="auto">
          <a:xfrm>
            <a:off x="5105423" y="3746229"/>
            <a:ext cx="1981154" cy="369332"/>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a:lnSpc>
                <a:spcPct val="100000"/>
              </a:lnSpc>
              <a:spcBef>
                <a:spcPct val="0"/>
              </a:spcBef>
              <a:buNone/>
            </a:pPr>
            <a:r>
              <a:rPr lang="zh-CN" altLang="en-US" sz="1800" b="1" dirty="0">
                <a:gradFill>
                  <a:gsLst>
                    <a:gs pos="0">
                      <a:schemeClr val="accent1"/>
                    </a:gs>
                    <a:gs pos="100000">
                      <a:schemeClr val="accent2"/>
                    </a:gs>
                  </a:gsLst>
                  <a:lin ang="5400000" scaled="0"/>
                </a:gradFill>
                <a:latin typeface="+mn-ea"/>
                <a:ea typeface="+mn-ea"/>
                <a:sym typeface="等线" panose="02010600030101010101" pitchFamily="2" charset="-122"/>
              </a:rPr>
              <a:t>输入内容</a:t>
            </a:r>
          </a:p>
        </p:txBody>
      </p:sp>
      <p:sp>
        <p:nvSpPr>
          <p:cNvPr id="5" name="文本框 52">
            <a:extLst>
              <a:ext uri="{FF2B5EF4-FFF2-40B4-BE49-F238E27FC236}">
                <a16:creationId xmlns="" xmlns:a16="http://schemas.microsoft.com/office/drawing/2014/main" id="{2716C24B-0255-40B1-874C-CBED6DAC54E6}"/>
              </a:ext>
            </a:extLst>
          </p:cNvPr>
          <p:cNvSpPr>
            <a:spLocks noChangeArrowheads="1"/>
          </p:cNvSpPr>
          <p:nvPr/>
        </p:nvSpPr>
        <p:spPr bwMode="auto">
          <a:xfrm>
            <a:off x="5068950" y="5902392"/>
            <a:ext cx="2194633" cy="369332"/>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a:lnSpc>
                <a:spcPct val="100000"/>
              </a:lnSpc>
              <a:spcBef>
                <a:spcPct val="0"/>
              </a:spcBef>
              <a:buNone/>
            </a:pPr>
            <a:r>
              <a:rPr lang="zh-CN" altLang="en-US" sz="1800" b="1" dirty="0">
                <a:gradFill>
                  <a:gsLst>
                    <a:gs pos="0">
                      <a:schemeClr val="accent1"/>
                    </a:gs>
                    <a:gs pos="100000">
                      <a:schemeClr val="accent2"/>
                    </a:gs>
                  </a:gsLst>
                  <a:lin ang="5400000" scaled="0"/>
                </a:gradFill>
                <a:latin typeface="+mn-ea"/>
                <a:ea typeface="+mn-ea"/>
                <a:sym typeface="等线" panose="02010600030101010101" pitchFamily="2" charset="-122"/>
              </a:rPr>
              <a:t>输入内容</a:t>
            </a:r>
          </a:p>
        </p:txBody>
      </p:sp>
      <p:sp>
        <p:nvSpPr>
          <p:cNvPr id="6" name="文本框 32">
            <a:extLst>
              <a:ext uri="{FF2B5EF4-FFF2-40B4-BE49-F238E27FC236}">
                <a16:creationId xmlns="" xmlns:a16="http://schemas.microsoft.com/office/drawing/2014/main" id="{A9B13EA0-FF55-4505-959A-F750F0D8EF5A}"/>
              </a:ext>
            </a:extLst>
          </p:cNvPr>
          <p:cNvSpPr>
            <a:spLocks noChangeArrowheads="1"/>
          </p:cNvSpPr>
          <p:nvPr/>
        </p:nvSpPr>
        <p:spPr bwMode="auto">
          <a:xfrm>
            <a:off x="7305438" y="3746229"/>
            <a:ext cx="1970529" cy="369332"/>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a:lnSpc>
                <a:spcPct val="100000"/>
              </a:lnSpc>
              <a:spcBef>
                <a:spcPct val="0"/>
              </a:spcBef>
              <a:buNone/>
            </a:pPr>
            <a:r>
              <a:rPr lang="zh-CN" altLang="en-US" sz="1800" b="1" dirty="0">
                <a:gradFill>
                  <a:gsLst>
                    <a:gs pos="0">
                      <a:schemeClr val="accent1"/>
                    </a:gs>
                    <a:gs pos="100000">
                      <a:schemeClr val="accent2"/>
                    </a:gs>
                  </a:gsLst>
                  <a:lin ang="5400000" scaled="0"/>
                </a:gradFill>
                <a:latin typeface="+mn-ea"/>
                <a:ea typeface="+mn-ea"/>
                <a:sym typeface="等线" panose="02010600030101010101" pitchFamily="2" charset="-122"/>
              </a:rPr>
              <a:t>输入内容</a:t>
            </a:r>
          </a:p>
        </p:txBody>
      </p:sp>
      <p:sp>
        <p:nvSpPr>
          <p:cNvPr id="7" name="文本框 55">
            <a:extLst>
              <a:ext uri="{FF2B5EF4-FFF2-40B4-BE49-F238E27FC236}">
                <a16:creationId xmlns="" xmlns:a16="http://schemas.microsoft.com/office/drawing/2014/main" id="{A45AEFFD-3918-45B9-AE0E-0C5619E265BC}"/>
              </a:ext>
            </a:extLst>
          </p:cNvPr>
          <p:cNvSpPr>
            <a:spLocks noChangeArrowheads="1"/>
          </p:cNvSpPr>
          <p:nvPr/>
        </p:nvSpPr>
        <p:spPr bwMode="auto">
          <a:xfrm>
            <a:off x="9471166" y="5902392"/>
            <a:ext cx="2041225" cy="369332"/>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a:lnSpc>
                <a:spcPct val="100000"/>
              </a:lnSpc>
              <a:spcBef>
                <a:spcPct val="0"/>
              </a:spcBef>
              <a:buNone/>
            </a:pPr>
            <a:r>
              <a:rPr lang="zh-CN" altLang="en-US" sz="1800" b="1" dirty="0">
                <a:gradFill>
                  <a:gsLst>
                    <a:gs pos="0">
                      <a:schemeClr val="accent1"/>
                    </a:gs>
                    <a:gs pos="100000">
                      <a:schemeClr val="accent2"/>
                    </a:gs>
                  </a:gsLst>
                  <a:lin ang="5400000" scaled="0"/>
                </a:gradFill>
                <a:latin typeface="+mn-ea"/>
                <a:ea typeface="+mn-ea"/>
                <a:sym typeface="等线" panose="02010600030101010101" pitchFamily="2" charset="-122"/>
              </a:rPr>
              <a:t>输入内容</a:t>
            </a:r>
          </a:p>
        </p:txBody>
      </p:sp>
      <p:sp>
        <p:nvSpPr>
          <p:cNvPr id="8" name="文本框 61">
            <a:extLst>
              <a:ext uri="{FF2B5EF4-FFF2-40B4-BE49-F238E27FC236}">
                <a16:creationId xmlns="" xmlns:a16="http://schemas.microsoft.com/office/drawing/2014/main" id="{BAC2E8A3-DE47-48F9-9B4B-2B6D90D3FD1A}"/>
              </a:ext>
            </a:extLst>
          </p:cNvPr>
          <p:cNvSpPr>
            <a:spLocks noChangeArrowheads="1"/>
          </p:cNvSpPr>
          <p:nvPr/>
        </p:nvSpPr>
        <p:spPr bwMode="auto">
          <a:xfrm>
            <a:off x="565758" y="5902392"/>
            <a:ext cx="2242742" cy="369332"/>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a:lnSpc>
                <a:spcPct val="100000"/>
              </a:lnSpc>
              <a:spcBef>
                <a:spcPct val="0"/>
              </a:spcBef>
              <a:buNone/>
            </a:pPr>
            <a:r>
              <a:rPr lang="zh-CN" altLang="en-US" sz="1800" b="1" dirty="0">
                <a:gradFill>
                  <a:gsLst>
                    <a:gs pos="0">
                      <a:schemeClr val="accent1"/>
                    </a:gs>
                    <a:gs pos="100000">
                      <a:schemeClr val="accent2"/>
                    </a:gs>
                  </a:gsLst>
                  <a:lin ang="5400000" scaled="0"/>
                </a:gradFill>
                <a:latin typeface="+mn-ea"/>
                <a:ea typeface="+mn-ea"/>
                <a:sym typeface="等线" panose="02010600030101010101" pitchFamily="2" charset="-122"/>
              </a:rPr>
              <a:t>输入内容</a:t>
            </a:r>
          </a:p>
        </p:txBody>
      </p:sp>
      <p:sp>
        <p:nvSpPr>
          <p:cNvPr id="9" name="文本框 22">
            <a:extLst>
              <a:ext uri="{FF2B5EF4-FFF2-40B4-BE49-F238E27FC236}">
                <a16:creationId xmlns="" xmlns:a16="http://schemas.microsoft.com/office/drawing/2014/main" id="{179563DB-4470-4712-9AFD-37350D3E789F}"/>
              </a:ext>
            </a:extLst>
          </p:cNvPr>
          <p:cNvSpPr>
            <a:spLocks noChangeArrowheads="1"/>
          </p:cNvSpPr>
          <p:nvPr/>
        </p:nvSpPr>
        <p:spPr bwMode="auto">
          <a:xfrm>
            <a:off x="1133131" y="3746229"/>
            <a:ext cx="1107996" cy="369332"/>
          </a:xfrm>
          <a:prstGeom prst="rect">
            <a:avLst/>
          </a:prstGeom>
          <a:noFill/>
          <a:ln>
            <a:noFill/>
          </a:ln>
        </p:spPr>
        <p:txBody>
          <a:bodyPr wrap="none">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zh-CN" altLang="en-US" sz="1800" b="1" dirty="0">
                <a:gradFill>
                  <a:gsLst>
                    <a:gs pos="0">
                      <a:schemeClr val="accent1"/>
                    </a:gs>
                    <a:gs pos="100000">
                      <a:schemeClr val="accent2"/>
                    </a:gs>
                  </a:gsLst>
                  <a:lin ang="5400000" scaled="0"/>
                </a:gradFill>
                <a:latin typeface="+mn-ea"/>
                <a:ea typeface="+mn-ea"/>
              </a:rPr>
              <a:t>输入内容</a:t>
            </a:r>
          </a:p>
        </p:txBody>
      </p:sp>
      <p:sp>
        <p:nvSpPr>
          <p:cNvPr id="10" name="文本框 52">
            <a:extLst>
              <a:ext uri="{FF2B5EF4-FFF2-40B4-BE49-F238E27FC236}">
                <a16:creationId xmlns="" xmlns:a16="http://schemas.microsoft.com/office/drawing/2014/main" id="{87EDC654-B2C1-49BD-8216-755080841C0E}"/>
              </a:ext>
            </a:extLst>
          </p:cNvPr>
          <p:cNvSpPr>
            <a:spLocks noChangeArrowheads="1"/>
          </p:cNvSpPr>
          <p:nvPr/>
        </p:nvSpPr>
        <p:spPr bwMode="auto">
          <a:xfrm>
            <a:off x="2676217" y="3746229"/>
            <a:ext cx="2434562" cy="369332"/>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eaLnBrk="1" hangingPunct="1">
              <a:lnSpc>
                <a:spcPct val="100000"/>
              </a:lnSpc>
              <a:spcBef>
                <a:spcPct val="0"/>
              </a:spcBef>
              <a:buFont typeface="Arial" panose="020B0604020202020204" pitchFamily="34" charset="0"/>
              <a:buNone/>
            </a:pPr>
            <a:r>
              <a:rPr lang="zh-CN" altLang="en-US" sz="1800" b="1" dirty="0">
                <a:gradFill>
                  <a:gsLst>
                    <a:gs pos="0">
                      <a:schemeClr val="accent1"/>
                    </a:gs>
                    <a:gs pos="100000">
                      <a:schemeClr val="accent2"/>
                    </a:gs>
                  </a:gsLst>
                  <a:lin ang="5400000" scaled="0"/>
                </a:gradFill>
                <a:latin typeface="+mn-ea"/>
                <a:ea typeface="+mn-ea"/>
                <a:sym typeface="等线" panose="02010600030101010101" pitchFamily="2" charset="-122"/>
              </a:rPr>
              <a:t>输入内容</a:t>
            </a:r>
            <a:endParaRPr lang="zh-CN" altLang="en-US" sz="1800" b="1" dirty="0">
              <a:gradFill>
                <a:gsLst>
                  <a:gs pos="0">
                    <a:schemeClr val="accent1"/>
                  </a:gs>
                  <a:gs pos="100000">
                    <a:schemeClr val="accent2"/>
                  </a:gs>
                </a:gsLst>
                <a:lin ang="5400000" scaled="0"/>
              </a:gradFill>
              <a:latin typeface="+mn-ea"/>
              <a:ea typeface="+mn-ea"/>
            </a:endParaRPr>
          </a:p>
        </p:txBody>
      </p:sp>
      <p:sp>
        <p:nvSpPr>
          <p:cNvPr id="11" name="文本框 52">
            <a:extLst>
              <a:ext uri="{FF2B5EF4-FFF2-40B4-BE49-F238E27FC236}">
                <a16:creationId xmlns="" xmlns:a16="http://schemas.microsoft.com/office/drawing/2014/main" id="{44D6B672-F798-4D2B-A5EB-13013665899A}"/>
              </a:ext>
            </a:extLst>
          </p:cNvPr>
          <p:cNvSpPr>
            <a:spLocks noChangeArrowheads="1"/>
          </p:cNvSpPr>
          <p:nvPr/>
        </p:nvSpPr>
        <p:spPr bwMode="auto">
          <a:xfrm>
            <a:off x="9184473" y="3746229"/>
            <a:ext cx="2614612" cy="369332"/>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a:lnSpc>
                <a:spcPct val="100000"/>
              </a:lnSpc>
              <a:spcBef>
                <a:spcPct val="0"/>
              </a:spcBef>
              <a:buNone/>
            </a:pPr>
            <a:r>
              <a:rPr lang="zh-CN" altLang="en-US" sz="1800" b="1" dirty="0">
                <a:gradFill>
                  <a:gsLst>
                    <a:gs pos="0">
                      <a:schemeClr val="accent1"/>
                    </a:gs>
                    <a:gs pos="100000">
                      <a:schemeClr val="accent2"/>
                    </a:gs>
                  </a:gsLst>
                  <a:lin ang="5400000" scaled="0"/>
                </a:gradFill>
                <a:latin typeface="+mn-ea"/>
                <a:ea typeface="+mn-ea"/>
                <a:sym typeface="等线" panose="02010600030101010101" pitchFamily="2" charset="-122"/>
              </a:rPr>
              <a:t>输入内容</a:t>
            </a:r>
          </a:p>
        </p:txBody>
      </p:sp>
      <p:sp>
        <p:nvSpPr>
          <p:cNvPr id="23" name="文本框 52">
            <a:extLst>
              <a:ext uri="{FF2B5EF4-FFF2-40B4-BE49-F238E27FC236}">
                <a16:creationId xmlns="" xmlns:a16="http://schemas.microsoft.com/office/drawing/2014/main" id="{C09877CD-0B66-464A-8DEB-77FBFA8E5617}"/>
              </a:ext>
            </a:extLst>
          </p:cNvPr>
          <p:cNvSpPr>
            <a:spLocks noChangeArrowheads="1"/>
          </p:cNvSpPr>
          <p:nvPr/>
        </p:nvSpPr>
        <p:spPr bwMode="auto">
          <a:xfrm>
            <a:off x="2613788" y="5902392"/>
            <a:ext cx="2549525" cy="369332"/>
          </a:xfrm>
          <a:prstGeom prst="rect">
            <a:avLst/>
          </a:prstGeom>
          <a:noFill/>
          <a:ln>
            <a:noFill/>
          </a:ln>
        </p:spPr>
        <p:txBody>
          <a:bodyPr>
            <a:spAutoFit/>
          </a:bodyPr>
          <a:lstStyle>
            <a:lvl1pPr>
              <a:lnSpc>
                <a:spcPct val="90000"/>
              </a:lnSpc>
              <a:spcBef>
                <a:spcPts val="1000"/>
              </a:spcBef>
              <a:buFont typeface="Arial" panose="020B0604020202020204" pitchFamily="34" charset="0"/>
              <a:buChar char="•"/>
              <a:defRPr sz="2800">
                <a:solidFill>
                  <a:schemeClr val="tx1"/>
                </a:solidFill>
                <a:latin typeface="Calibri" panose="020F0502020204030204" pitchFamily="34" charset="0"/>
                <a:ea typeface="宋体" panose="02010600030101010101" pitchFamily="2" charset="-122"/>
                <a:sym typeface="Calibri" panose="020F0502020204030204" pitchFamily="34" charset="0"/>
              </a:defRPr>
            </a:lvl1pPr>
            <a:lvl2pPr marL="742950" indent="-285750">
              <a:lnSpc>
                <a:spcPct val="90000"/>
              </a:lnSpc>
              <a:spcBef>
                <a:spcPts val="500"/>
              </a:spcBef>
              <a:buFont typeface="Arial" panose="020B0604020202020204" pitchFamily="34" charset="0"/>
              <a:buChar char="•"/>
              <a:defRPr sz="2400">
                <a:solidFill>
                  <a:schemeClr val="tx1"/>
                </a:solidFill>
                <a:latin typeface="Calibri" panose="020F0502020204030204" pitchFamily="34" charset="0"/>
                <a:ea typeface="宋体" panose="02010600030101010101" pitchFamily="2" charset="-122"/>
                <a:sym typeface="Calibri" panose="020F0502020204030204" pitchFamily="34" charset="0"/>
              </a:defRPr>
            </a:lvl2pPr>
            <a:lvl3pPr marL="11430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3pPr>
            <a:lvl4pPr marL="16002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4pPr>
            <a:lvl5pPr marL="2057400" indent="-228600">
              <a:lnSpc>
                <a:spcPct val="90000"/>
              </a:lnSpc>
              <a:spcBef>
                <a:spcPts val="500"/>
              </a:spcBef>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5pPr>
            <a:lvl6pPr marL="25146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6pPr>
            <a:lvl7pPr marL="29718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7pPr>
            <a:lvl8pPr marL="34290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8pPr>
            <a:lvl9pPr marL="3886200" indent="-228600" eaLnBrk="0" fontAlgn="base" hangingPunct="0">
              <a:lnSpc>
                <a:spcPct val="90000"/>
              </a:lnSpc>
              <a:spcBef>
                <a:spcPts val="500"/>
              </a:spcBef>
              <a:spcAft>
                <a:spcPct val="0"/>
              </a:spcAft>
              <a:buFont typeface="Arial" panose="020B0604020202020204" pitchFamily="34" charset="0"/>
              <a:buChar char="•"/>
              <a:defRPr sz="2000">
                <a:solidFill>
                  <a:schemeClr val="tx1"/>
                </a:solidFill>
                <a:latin typeface="Calibri" panose="020F0502020204030204" pitchFamily="34" charset="0"/>
                <a:ea typeface="宋体" panose="02010600030101010101" pitchFamily="2" charset="-122"/>
                <a:sym typeface="Calibri" panose="020F0502020204030204" pitchFamily="34" charset="0"/>
              </a:defRPr>
            </a:lvl9pPr>
          </a:lstStyle>
          <a:p>
            <a:pPr algn="ctr">
              <a:lnSpc>
                <a:spcPct val="100000"/>
              </a:lnSpc>
              <a:spcBef>
                <a:spcPct val="0"/>
              </a:spcBef>
              <a:buNone/>
            </a:pPr>
            <a:r>
              <a:rPr lang="zh-CN" altLang="en-US" sz="1800" b="1" dirty="0">
                <a:gradFill>
                  <a:gsLst>
                    <a:gs pos="0">
                      <a:schemeClr val="accent1"/>
                    </a:gs>
                    <a:gs pos="100000">
                      <a:schemeClr val="accent2"/>
                    </a:gs>
                  </a:gsLst>
                  <a:lin ang="5400000" scaled="0"/>
                </a:gradFill>
                <a:latin typeface="+mn-ea"/>
                <a:ea typeface="+mn-ea"/>
                <a:sym typeface="等线" panose="02010600030101010101" pitchFamily="2" charset="-122"/>
              </a:rPr>
              <a:t>输入内容</a:t>
            </a:r>
          </a:p>
        </p:txBody>
      </p:sp>
      <p:sp>
        <p:nvSpPr>
          <p:cNvPr id="24" name="矩形 23">
            <a:extLst>
              <a:ext uri="{FF2B5EF4-FFF2-40B4-BE49-F238E27FC236}">
                <a16:creationId xmlns="" xmlns:a16="http://schemas.microsoft.com/office/drawing/2014/main" id="{41346D5D-8F47-4560-B813-BBDC66E0122A}"/>
              </a:ext>
            </a:extLst>
          </p:cNvPr>
          <p:cNvSpPr/>
          <p:nvPr/>
        </p:nvSpPr>
        <p:spPr>
          <a:xfrm>
            <a:off x="4926449" y="1290181"/>
            <a:ext cx="2339102"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输入你的标题</a:t>
            </a:r>
          </a:p>
        </p:txBody>
      </p:sp>
      <p:cxnSp>
        <p:nvCxnSpPr>
          <p:cNvPr id="25" name="直接连接符 24">
            <a:extLst>
              <a:ext uri="{FF2B5EF4-FFF2-40B4-BE49-F238E27FC236}">
                <a16:creationId xmlns="" xmlns:a16="http://schemas.microsoft.com/office/drawing/2014/main" id="{6D818665-5AAD-4A8C-B1C6-5832904AD1D9}"/>
              </a:ext>
            </a:extLst>
          </p:cNvPr>
          <p:cNvCxnSpPr/>
          <p:nvPr/>
        </p:nvCxnSpPr>
        <p:spPr>
          <a:xfrm>
            <a:off x="5814350" y="1205963"/>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67752226"/>
      </p:ext>
    </p:extLst>
  </p:cSld>
  <p:clrMapOvr>
    <a:masterClrMapping/>
  </p:clrMapOvr>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矩形 5">
            <a:extLst>
              <a:ext uri="{FF2B5EF4-FFF2-40B4-BE49-F238E27FC236}">
                <a16:creationId xmlns="" xmlns:a16="http://schemas.microsoft.com/office/drawing/2014/main" id="{8928A503-F7B1-47D3-93A3-A0BF19EC814E}"/>
              </a:ext>
            </a:extLst>
          </p:cNvPr>
          <p:cNvSpPr/>
          <p:nvPr/>
        </p:nvSpPr>
        <p:spPr>
          <a:xfrm>
            <a:off x="1726911" y="4717628"/>
            <a:ext cx="4841611" cy="1539533"/>
          </a:xfrm>
          <a:prstGeom prst="rect">
            <a:avLst/>
          </a:prstGeom>
          <a:gradFill>
            <a:gsLst>
              <a:gs pos="0">
                <a:schemeClr val="accent1"/>
              </a:gs>
              <a:gs pos="100000">
                <a:schemeClr val="accent2"/>
              </a:gs>
            </a:gsLst>
            <a:lin ang="5400000" scaled="0"/>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a:extLst>
              <a:ext uri="{FF2B5EF4-FFF2-40B4-BE49-F238E27FC236}">
                <a16:creationId xmlns="" xmlns:a16="http://schemas.microsoft.com/office/drawing/2014/main" id="{79F34867-DEB8-4285-ACF5-E00B74F52BB2}"/>
              </a:ext>
            </a:extLst>
          </p:cNvPr>
          <p:cNvSpPr/>
          <p:nvPr/>
        </p:nvSpPr>
        <p:spPr>
          <a:xfrm>
            <a:off x="1065099" y="3018812"/>
            <a:ext cx="4841611" cy="1539533"/>
          </a:xfrm>
          <a:prstGeom prst="rect">
            <a:avLst/>
          </a:prstGeom>
          <a:gradFill>
            <a:gsLst>
              <a:gs pos="0">
                <a:schemeClr val="accent1"/>
              </a:gs>
              <a:gs pos="100000">
                <a:schemeClr val="accent2"/>
              </a:gs>
            </a:gsLst>
            <a:lin ang="5400000" scaled="0"/>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 name="矩形 2">
            <a:extLst>
              <a:ext uri="{FF2B5EF4-FFF2-40B4-BE49-F238E27FC236}">
                <a16:creationId xmlns="" xmlns:a16="http://schemas.microsoft.com/office/drawing/2014/main" id="{DEA81233-6355-4995-BC6D-FBF01C0A7BEA}"/>
              </a:ext>
            </a:extLst>
          </p:cNvPr>
          <p:cNvSpPr/>
          <p:nvPr/>
        </p:nvSpPr>
        <p:spPr>
          <a:xfrm>
            <a:off x="1726911" y="1329935"/>
            <a:ext cx="4841611" cy="1539533"/>
          </a:xfrm>
          <a:prstGeom prst="rect">
            <a:avLst/>
          </a:prstGeom>
          <a:gradFill>
            <a:gsLst>
              <a:gs pos="0">
                <a:schemeClr val="accent1"/>
              </a:gs>
              <a:gs pos="100000">
                <a:schemeClr val="accent2"/>
              </a:gs>
            </a:gsLst>
            <a:lin ang="5400000" scaled="0"/>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占位符 1">
            <a:extLst>
              <a:ext uri="{FF2B5EF4-FFF2-40B4-BE49-F238E27FC236}">
                <a16:creationId xmlns="" xmlns:a16="http://schemas.microsoft.com/office/drawing/2014/main" id="{100785CD-8C45-4643-815A-1AD2C0038827}"/>
              </a:ext>
            </a:extLst>
          </p:cNvPr>
          <p:cNvSpPr>
            <a:spLocks noGrp="1"/>
          </p:cNvSpPr>
          <p:nvPr>
            <p:ph type="body" sz="quarter" idx="10"/>
          </p:nvPr>
        </p:nvSpPr>
        <p:spPr/>
        <p:txBody>
          <a:bodyPr/>
          <a:lstStyle/>
          <a:p>
            <a:r>
              <a:rPr lang="zh-CN" altLang="en-US" dirty="0"/>
              <a:t>请输入你的标题</a:t>
            </a:r>
          </a:p>
        </p:txBody>
      </p:sp>
      <p:pic>
        <p:nvPicPr>
          <p:cNvPr id="24" name="图片占位符 23" descr="建筑的摆设布局&#10;&#10;描述已自动生成">
            <a:extLst>
              <a:ext uri="{FF2B5EF4-FFF2-40B4-BE49-F238E27FC236}">
                <a16:creationId xmlns="" xmlns:a16="http://schemas.microsoft.com/office/drawing/2014/main" id="{6D71AE14-2E4B-4B41-91EC-BD93FE56335E}"/>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26" name="图片占位符 25" descr="图片包含 户外, 钟表, 建筑, 街道&#10;&#10;描述已自动生成">
            <a:extLst>
              <a:ext uri="{FF2B5EF4-FFF2-40B4-BE49-F238E27FC236}">
                <a16:creationId xmlns="" xmlns:a16="http://schemas.microsoft.com/office/drawing/2014/main" id="{6EAC89D1-79E7-4454-AFF5-F830C93C090C}"/>
              </a:ext>
            </a:extLst>
          </p:cNvPr>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28" name="图片占位符 27" descr="河边有一座桥&#10;&#10;描述已自动生成">
            <a:extLst>
              <a:ext uri="{FF2B5EF4-FFF2-40B4-BE49-F238E27FC236}">
                <a16:creationId xmlns="" xmlns:a16="http://schemas.microsoft.com/office/drawing/2014/main" id="{13609D9C-2DDD-47E7-A079-0F53456948D3}"/>
              </a:ext>
            </a:extLst>
          </p:cNvPr>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4" name="矩形 3">
            <a:extLst>
              <a:ext uri="{FF2B5EF4-FFF2-40B4-BE49-F238E27FC236}">
                <a16:creationId xmlns="" xmlns:a16="http://schemas.microsoft.com/office/drawing/2014/main" id="{B0464372-99C4-4B9C-858B-6F1DC46A38B6}"/>
              </a:ext>
            </a:extLst>
          </p:cNvPr>
          <p:cNvSpPr/>
          <p:nvPr/>
        </p:nvSpPr>
        <p:spPr>
          <a:xfrm>
            <a:off x="7200327" y="3725181"/>
            <a:ext cx="4197627" cy="1061381"/>
          </a:xfrm>
          <a:prstGeom prst="rect">
            <a:avLst/>
          </a:prstGeom>
        </p:spPr>
        <p:txBody>
          <a:bodyPr wrap="square">
            <a:spAutoFit/>
          </a:bodyPr>
          <a:lstStyle/>
          <a:p>
            <a:pPr algn="ctr">
              <a:lnSpc>
                <a:spcPct val="120000"/>
              </a:lnSpc>
            </a:pPr>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a:t>
            </a:r>
          </a:p>
        </p:txBody>
      </p:sp>
      <p:cxnSp>
        <p:nvCxnSpPr>
          <p:cNvPr id="12" name="直接连接符 11">
            <a:extLst>
              <a:ext uri="{FF2B5EF4-FFF2-40B4-BE49-F238E27FC236}">
                <a16:creationId xmlns="" xmlns:a16="http://schemas.microsoft.com/office/drawing/2014/main" id="{80A2FBE0-3BF7-476A-BA85-EA33DF08B4D7}"/>
              </a:ext>
            </a:extLst>
          </p:cNvPr>
          <p:cNvCxnSpPr/>
          <p:nvPr/>
        </p:nvCxnSpPr>
        <p:spPr>
          <a:xfrm>
            <a:off x="9010891" y="3578085"/>
            <a:ext cx="775253"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
        <p:nvSpPr>
          <p:cNvPr id="13" name="矩形 12">
            <a:extLst>
              <a:ext uri="{FF2B5EF4-FFF2-40B4-BE49-F238E27FC236}">
                <a16:creationId xmlns="" xmlns:a16="http://schemas.microsoft.com/office/drawing/2014/main" id="{B91AFDCC-D7BA-4D7E-9416-71E918F342A5}"/>
              </a:ext>
            </a:extLst>
          </p:cNvPr>
          <p:cNvSpPr/>
          <p:nvPr/>
        </p:nvSpPr>
        <p:spPr>
          <a:xfrm>
            <a:off x="956819" y="1896047"/>
            <a:ext cx="646331" cy="646331"/>
          </a:xfrm>
          <a:prstGeom prst="rect">
            <a:avLst/>
          </a:prstGeom>
        </p:spPr>
        <p:txBody>
          <a:bodyPr wrap="none">
            <a:spAutoFit/>
          </a:bodyPr>
          <a:lstStyle/>
          <a:p>
            <a:pPr algn="ctr"/>
            <a:r>
              <a:rPr lang="zh-CN" altLang="en-US" b="1" dirty="0">
                <a:solidFill>
                  <a:schemeClr val="tx1">
                    <a:lumMod val="85000"/>
                    <a:lumOff val="15000"/>
                  </a:schemeClr>
                </a:solidFill>
                <a:latin typeface="+mj-ea"/>
                <a:ea typeface="+mj-ea"/>
              </a:rPr>
              <a:t>输入</a:t>
            </a:r>
            <a:endParaRPr lang="en-US" altLang="zh-CN" b="1" dirty="0">
              <a:solidFill>
                <a:schemeClr val="tx1">
                  <a:lumMod val="85000"/>
                  <a:lumOff val="15000"/>
                </a:schemeClr>
              </a:solidFill>
              <a:latin typeface="+mj-ea"/>
              <a:ea typeface="+mj-ea"/>
            </a:endParaRPr>
          </a:p>
          <a:p>
            <a:pPr algn="ctr"/>
            <a:r>
              <a:rPr lang="zh-CN" altLang="en-US" b="1" dirty="0">
                <a:solidFill>
                  <a:schemeClr val="tx1">
                    <a:lumMod val="85000"/>
                    <a:lumOff val="15000"/>
                  </a:schemeClr>
                </a:solidFill>
                <a:latin typeface="+mj-ea"/>
                <a:ea typeface="+mj-ea"/>
              </a:rPr>
              <a:t>内容</a:t>
            </a:r>
          </a:p>
        </p:txBody>
      </p:sp>
      <p:sp>
        <p:nvSpPr>
          <p:cNvPr id="14" name="矩形 13">
            <a:extLst>
              <a:ext uri="{FF2B5EF4-FFF2-40B4-BE49-F238E27FC236}">
                <a16:creationId xmlns="" xmlns:a16="http://schemas.microsoft.com/office/drawing/2014/main" id="{D5931ABD-107B-40EE-8B19-644900744F71}"/>
              </a:ext>
            </a:extLst>
          </p:cNvPr>
          <p:cNvSpPr/>
          <p:nvPr/>
        </p:nvSpPr>
        <p:spPr>
          <a:xfrm>
            <a:off x="5962125" y="3578085"/>
            <a:ext cx="646331" cy="646331"/>
          </a:xfrm>
          <a:prstGeom prst="rect">
            <a:avLst/>
          </a:prstGeom>
        </p:spPr>
        <p:txBody>
          <a:bodyPr wrap="none">
            <a:spAutoFit/>
          </a:bodyPr>
          <a:lstStyle/>
          <a:p>
            <a:pPr algn="ctr"/>
            <a:r>
              <a:rPr lang="zh-CN" altLang="en-US" b="1" dirty="0">
                <a:solidFill>
                  <a:schemeClr val="tx1">
                    <a:lumMod val="85000"/>
                    <a:lumOff val="15000"/>
                  </a:schemeClr>
                </a:solidFill>
                <a:latin typeface="+mj-ea"/>
                <a:ea typeface="+mj-ea"/>
              </a:rPr>
              <a:t>输入</a:t>
            </a:r>
            <a:endParaRPr lang="en-US" altLang="zh-CN" b="1" dirty="0">
              <a:solidFill>
                <a:schemeClr val="tx1">
                  <a:lumMod val="85000"/>
                  <a:lumOff val="15000"/>
                </a:schemeClr>
              </a:solidFill>
              <a:latin typeface="+mj-ea"/>
              <a:ea typeface="+mj-ea"/>
            </a:endParaRPr>
          </a:p>
          <a:p>
            <a:pPr algn="ctr"/>
            <a:r>
              <a:rPr lang="zh-CN" altLang="en-US" b="1" dirty="0">
                <a:solidFill>
                  <a:schemeClr val="tx1">
                    <a:lumMod val="85000"/>
                    <a:lumOff val="15000"/>
                  </a:schemeClr>
                </a:solidFill>
                <a:latin typeface="+mj-ea"/>
                <a:ea typeface="+mj-ea"/>
              </a:rPr>
              <a:t>内容</a:t>
            </a:r>
          </a:p>
        </p:txBody>
      </p:sp>
      <p:sp>
        <p:nvSpPr>
          <p:cNvPr id="15" name="矩形 14">
            <a:extLst>
              <a:ext uri="{FF2B5EF4-FFF2-40B4-BE49-F238E27FC236}">
                <a16:creationId xmlns="" xmlns:a16="http://schemas.microsoft.com/office/drawing/2014/main" id="{26A9A743-E6B4-47EF-AF6A-7FC4FB4FA5D8}"/>
              </a:ext>
            </a:extLst>
          </p:cNvPr>
          <p:cNvSpPr/>
          <p:nvPr/>
        </p:nvSpPr>
        <p:spPr>
          <a:xfrm>
            <a:off x="956819" y="5164228"/>
            <a:ext cx="646331" cy="646331"/>
          </a:xfrm>
          <a:prstGeom prst="rect">
            <a:avLst/>
          </a:prstGeom>
        </p:spPr>
        <p:txBody>
          <a:bodyPr wrap="none">
            <a:spAutoFit/>
          </a:bodyPr>
          <a:lstStyle/>
          <a:p>
            <a:pPr algn="ctr"/>
            <a:r>
              <a:rPr lang="zh-CN" altLang="en-US" b="1" dirty="0">
                <a:solidFill>
                  <a:schemeClr val="tx1">
                    <a:lumMod val="85000"/>
                    <a:lumOff val="15000"/>
                  </a:schemeClr>
                </a:solidFill>
                <a:latin typeface="+mj-ea"/>
                <a:ea typeface="+mj-ea"/>
              </a:rPr>
              <a:t>输入</a:t>
            </a:r>
            <a:endParaRPr lang="en-US" altLang="zh-CN" b="1" dirty="0">
              <a:solidFill>
                <a:schemeClr val="tx1">
                  <a:lumMod val="85000"/>
                  <a:lumOff val="15000"/>
                </a:schemeClr>
              </a:solidFill>
              <a:latin typeface="+mj-ea"/>
              <a:ea typeface="+mj-ea"/>
            </a:endParaRPr>
          </a:p>
          <a:p>
            <a:pPr algn="ctr"/>
            <a:r>
              <a:rPr lang="zh-CN" altLang="en-US" b="1" dirty="0">
                <a:solidFill>
                  <a:schemeClr val="tx1">
                    <a:lumMod val="85000"/>
                    <a:lumOff val="15000"/>
                  </a:schemeClr>
                </a:solidFill>
                <a:latin typeface="+mj-ea"/>
                <a:ea typeface="+mj-ea"/>
              </a:rPr>
              <a:t>内容</a:t>
            </a:r>
          </a:p>
        </p:txBody>
      </p:sp>
      <p:sp>
        <p:nvSpPr>
          <p:cNvPr id="16" name="矩形 15">
            <a:extLst>
              <a:ext uri="{FF2B5EF4-FFF2-40B4-BE49-F238E27FC236}">
                <a16:creationId xmlns="" xmlns:a16="http://schemas.microsoft.com/office/drawing/2014/main" id="{CB265B06-76F9-4F12-AD73-1DB123CA2329}"/>
              </a:ext>
            </a:extLst>
          </p:cNvPr>
          <p:cNvSpPr/>
          <p:nvPr/>
        </p:nvSpPr>
        <p:spPr>
          <a:xfrm>
            <a:off x="8485448" y="2427320"/>
            <a:ext cx="1826141" cy="1077218"/>
          </a:xfrm>
          <a:prstGeom prst="rect">
            <a:avLst/>
          </a:prstGeom>
        </p:spPr>
        <p:txBody>
          <a:bodyPr wrap="none">
            <a:spAutoFit/>
          </a:bodyPr>
          <a:lstStyle/>
          <a:p>
            <a:pPr algn="ctr"/>
            <a:r>
              <a:rPr lang="zh-CN" altLang="en-US" sz="3200" b="1" dirty="0">
                <a:solidFill>
                  <a:schemeClr val="tx1">
                    <a:lumMod val="85000"/>
                    <a:lumOff val="15000"/>
                  </a:schemeClr>
                </a:solidFill>
                <a:latin typeface="+mj-ea"/>
                <a:ea typeface="+mj-ea"/>
              </a:rPr>
              <a:t>在这里</a:t>
            </a:r>
            <a:endParaRPr lang="en-US" altLang="zh-CN" sz="3200" b="1" dirty="0">
              <a:solidFill>
                <a:schemeClr val="tx1">
                  <a:lumMod val="85000"/>
                  <a:lumOff val="15000"/>
                </a:schemeClr>
              </a:solidFill>
              <a:latin typeface="+mj-ea"/>
              <a:ea typeface="+mj-ea"/>
            </a:endParaRPr>
          </a:p>
          <a:p>
            <a:pPr algn="ctr"/>
            <a:r>
              <a:rPr lang="zh-CN" altLang="en-US" sz="3200" b="1" dirty="0">
                <a:solidFill>
                  <a:schemeClr val="tx1">
                    <a:lumMod val="85000"/>
                    <a:lumOff val="15000"/>
                  </a:schemeClr>
                </a:solidFill>
                <a:latin typeface="+mj-ea"/>
                <a:ea typeface="+mj-ea"/>
              </a:rPr>
              <a:t>输入标题</a:t>
            </a:r>
          </a:p>
        </p:txBody>
      </p:sp>
    </p:spTree>
    <p:extLst>
      <p:ext uri="{BB962C8B-B14F-4D97-AF65-F5344CB8AC3E}">
        <p14:creationId xmlns:p14="http://schemas.microsoft.com/office/powerpoint/2010/main" val="1540187942"/>
      </p:ext>
    </p:extLst>
  </p:cSld>
  <p:clrMapOvr>
    <a:masterClrMapping/>
  </p:clrMapOvr>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0003EEEF-5C74-4B8E-BF97-2959C58F2E03}"/>
              </a:ext>
            </a:extLst>
          </p:cNvPr>
          <p:cNvSpPr>
            <a:spLocks noGrp="1"/>
          </p:cNvSpPr>
          <p:nvPr>
            <p:ph type="body" sz="quarter" idx="10"/>
          </p:nvPr>
        </p:nvSpPr>
        <p:spPr/>
        <p:txBody>
          <a:bodyPr/>
          <a:lstStyle/>
          <a:p>
            <a:r>
              <a:rPr lang="zh-CN" altLang="en-US" dirty="0"/>
              <a:t>请输入你的标题</a:t>
            </a:r>
          </a:p>
        </p:txBody>
      </p:sp>
      <p:pic>
        <p:nvPicPr>
          <p:cNvPr id="30" name="图片占位符 29" descr="建筑的摆设布局&#10;&#10;描述已自动生成">
            <a:extLst>
              <a:ext uri="{FF2B5EF4-FFF2-40B4-BE49-F238E27FC236}">
                <a16:creationId xmlns="" xmlns:a16="http://schemas.microsoft.com/office/drawing/2014/main" id="{CDA3B8E2-001F-4FAD-8A23-1722075F3867}"/>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32" name="图片占位符 31" descr="图片包含 户外, 建筑, 红色, 男人&#10;&#10;描述已自动生成">
            <a:extLst>
              <a:ext uri="{FF2B5EF4-FFF2-40B4-BE49-F238E27FC236}">
                <a16:creationId xmlns="" xmlns:a16="http://schemas.microsoft.com/office/drawing/2014/main" id="{D0A66EA8-FCD8-462C-9064-E0D7D31420AC}"/>
              </a:ext>
            </a:extLst>
          </p:cNvPr>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34" name="图片占位符 33" descr="图片包含 游戏机, 建筑, 大, 标志&#10;&#10;描述已自动生成">
            <a:extLst>
              <a:ext uri="{FF2B5EF4-FFF2-40B4-BE49-F238E27FC236}">
                <a16:creationId xmlns="" xmlns:a16="http://schemas.microsoft.com/office/drawing/2014/main" id="{E8C79224-8AC9-4DA7-A530-F92DC0AA59D2}"/>
              </a:ext>
            </a:extLst>
          </p:cNvPr>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pic>
        <p:nvPicPr>
          <p:cNvPr id="36" name="图片占位符 35" descr="图片包含 建筑, 户外, 大, 街道&#10;&#10;描述已自动生成">
            <a:extLst>
              <a:ext uri="{FF2B5EF4-FFF2-40B4-BE49-F238E27FC236}">
                <a16:creationId xmlns="" xmlns:a16="http://schemas.microsoft.com/office/drawing/2014/main" id="{A05FFAEA-4291-442C-B679-A40B34F86CB2}"/>
              </a:ext>
            </a:extLst>
          </p:cNvPr>
          <p:cNvPicPr>
            <a:picLocks noGrp="1" noChangeAspect="1"/>
          </p:cNvPicPr>
          <p:nvPr>
            <p:ph type="pic" sz="quarter" idx="14"/>
          </p:nvPr>
        </p:nvPicPr>
        <p:blipFill>
          <a:blip r:embed="rId6" cstate="email">
            <a:extLst>
              <a:ext uri="{28A0092B-C50C-407E-A947-70E740481C1C}">
                <a14:useLocalDpi xmlns:a14="http://schemas.microsoft.com/office/drawing/2010/main"/>
              </a:ext>
            </a:extLst>
          </a:blip>
          <a:srcRect/>
          <a:stretch>
            <a:fillRect/>
          </a:stretch>
        </p:blipFill>
        <p:spPr/>
      </p:pic>
      <p:sp>
        <p:nvSpPr>
          <p:cNvPr id="7" name="矩形 6">
            <a:extLst>
              <a:ext uri="{FF2B5EF4-FFF2-40B4-BE49-F238E27FC236}">
                <a16:creationId xmlns="" xmlns:a16="http://schemas.microsoft.com/office/drawing/2014/main" id="{66D31BD7-1E7F-4159-B166-1E56F4088F79}"/>
              </a:ext>
            </a:extLst>
          </p:cNvPr>
          <p:cNvSpPr/>
          <p:nvPr/>
        </p:nvSpPr>
        <p:spPr>
          <a:xfrm>
            <a:off x="734321" y="3064256"/>
            <a:ext cx="934724" cy="27748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400" b="1" dirty="0">
                <a:latin typeface="+mj-ea"/>
                <a:ea typeface="+mj-ea"/>
              </a:rPr>
              <a:t>输入内容</a:t>
            </a:r>
          </a:p>
        </p:txBody>
      </p:sp>
      <p:sp>
        <p:nvSpPr>
          <p:cNvPr id="8" name="矩形 7">
            <a:extLst>
              <a:ext uri="{FF2B5EF4-FFF2-40B4-BE49-F238E27FC236}">
                <a16:creationId xmlns="" xmlns:a16="http://schemas.microsoft.com/office/drawing/2014/main" id="{E41EF3E1-32DC-48A2-BB5E-4188BD6616F6}"/>
              </a:ext>
            </a:extLst>
          </p:cNvPr>
          <p:cNvSpPr/>
          <p:nvPr/>
        </p:nvSpPr>
        <p:spPr>
          <a:xfrm>
            <a:off x="3382853" y="1762110"/>
            <a:ext cx="934724" cy="27748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400" b="1" dirty="0">
                <a:latin typeface="+mj-ea"/>
                <a:ea typeface="+mj-ea"/>
              </a:rPr>
              <a:t>输入内容</a:t>
            </a:r>
          </a:p>
        </p:txBody>
      </p:sp>
      <p:sp>
        <p:nvSpPr>
          <p:cNvPr id="9" name="矩形 8">
            <a:extLst>
              <a:ext uri="{FF2B5EF4-FFF2-40B4-BE49-F238E27FC236}">
                <a16:creationId xmlns="" xmlns:a16="http://schemas.microsoft.com/office/drawing/2014/main" id="{EEDAB552-C496-4552-8804-70DBCB48A205}"/>
              </a:ext>
            </a:extLst>
          </p:cNvPr>
          <p:cNvSpPr/>
          <p:nvPr/>
        </p:nvSpPr>
        <p:spPr>
          <a:xfrm>
            <a:off x="5993382" y="3058160"/>
            <a:ext cx="934724" cy="27748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400" b="1" dirty="0">
                <a:latin typeface="+mj-ea"/>
                <a:ea typeface="+mj-ea"/>
              </a:rPr>
              <a:t>输入内容</a:t>
            </a:r>
          </a:p>
        </p:txBody>
      </p:sp>
      <p:sp>
        <p:nvSpPr>
          <p:cNvPr id="10" name="矩形 9">
            <a:extLst>
              <a:ext uri="{FF2B5EF4-FFF2-40B4-BE49-F238E27FC236}">
                <a16:creationId xmlns="" xmlns:a16="http://schemas.microsoft.com/office/drawing/2014/main" id="{71DD55BB-42A3-40D5-B344-9B163A58A468}"/>
              </a:ext>
            </a:extLst>
          </p:cNvPr>
          <p:cNvSpPr/>
          <p:nvPr/>
        </p:nvSpPr>
        <p:spPr>
          <a:xfrm>
            <a:off x="8615253" y="1762110"/>
            <a:ext cx="934724" cy="277481"/>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zh-CN" altLang="en-US" sz="1400" b="1" dirty="0">
                <a:latin typeface="+mj-ea"/>
                <a:ea typeface="+mj-ea"/>
              </a:rPr>
              <a:t>输入内容</a:t>
            </a:r>
          </a:p>
        </p:txBody>
      </p:sp>
      <p:sp>
        <p:nvSpPr>
          <p:cNvPr id="11" name="矩形 10">
            <a:extLst>
              <a:ext uri="{FF2B5EF4-FFF2-40B4-BE49-F238E27FC236}">
                <a16:creationId xmlns="" xmlns:a16="http://schemas.microsoft.com/office/drawing/2014/main" id="{E39C834D-A482-4538-BDEB-37D4C2805FAC}"/>
              </a:ext>
            </a:extLst>
          </p:cNvPr>
          <p:cNvSpPr/>
          <p:nvPr/>
        </p:nvSpPr>
        <p:spPr>
          <a:xfrm>
            <a:off x="3475247" y="3869010"/>
            <a:ext cx="5241506" cy="523220"/>
          </a:xfrm>
          <a:prstGeom prst="rect">
            <a:avLst/>
          </a:prstGeom>
        </p:spPr>
        <p:txBody>
          <a:bodyPr wrap="square">
            <a:spAutoFit/>
          </a:bodyPr>
          <a:lstStyle/>
          <a:p>
            <a:pPr algn="ctr"/>
            <a:r>
              <a:rPr lang="zh-CN" altLang="en-US" sz="2800" b="1" dirty="0">
                <a:solidFill>
                  <a:schemeClr val="tx1">
                    <a:lumMod val="85000"/>
                    <a:lumOff val="15000"/>
                  </a:schemeClr>
                </a:solidFill>
                <a:latin typeface="+mj-ea"/>
                <a:ea typeface="+mj-ea"/>
              </a:rPr>
              <a:t>在这里输入你的标题</a:t>
            </a:r>
          </a:p>
        </p:txBody>
      </p:sp>
      <p:sp>
        <p:nvSpPr>
          <p:cNvPr id="12" name="矩形 11">
            <a:extLst>
              <a:ext uri="{FF2B5EF4-FFF2-40B4-BE49-F238E27FC236}">
                <a16:creationId xmlns="" xmlns:a16="http://schemas.microsoft.com/office/drawing/2014/main" id="{A638E05F-69CD-4F68-9427-B3E04CB90D6E}"/>
              </a:ext>
            </a:extLst>
          </p:cNvPr>
          <p:cNvSpPr/>
          <p:nvPr/>
        </p:nvSpPr>
        <p:spPr>
          <a:xfrm>
            <a:off x="2631226" y="4586268"/>
            <a:ext cx="6929548" cy="658257"/>
          </a:xfrm>
          <a:prstGeom prst="rect">
            <a:avLst/>
          </a:prstGeom>
        </p:spPr>
        <p:txBody>
          <a:bodyPr wrap="square">
            <a:spAutoFit/>
          </a:bodyPr>
          <a:lstStyle/>
          <a:p>
            <a:pPr algn="ct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a:t>
            </a:r>
          </a:p>
        </p:txBody>
      </p:sp>
      <p:cxnSp>
        <p:nvCxnSpPr>
          <p:cNvPr id="23" name="直接连接符 22">
            <a:extLst>
              <a:ext uri="{FF2B5EF4-FFF2-40B4-BE49-F238E27FC236}">
                <a16:creationId xmlns="" xmlns:a16="http://schemas.microsoft.com/office/drawing/2014/main" id="{7AC599E4-4331-446B-A186-A3958166F762}"/>
              </a:ext>
            </a:extLst>
          </p:cNvPr>
          <p:cNvCxnSpPr/>
          <p:nvPr/>
        </p:nvCxnSpPr>
        <p:spPr>
          <a:xfrm>
            <a:off x="5814350" y="3712831"/>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
        <p:nvSpPr>
          <p:cNvPr id="24" name="矩形 23">
            <a:extLst>
              <a:ext uri="{FF2B5EF4-FFF2-40B4-BE49-F238E27FC236}">
                <a16:creationId xmlns="" xmlns:a16="http://schemas.microsoft.com/office/drawing/2014/main" id="{71713344-EA99-4BB8-94AD-DDAECF14E156}"/>
              </a:ext>
            </a:extLst>
          </p:cNvPr>
          <p:cNvSpPr/>
          <p:nvPr/>
        </p:nvSpPr>
        <p:spPr>
          <a:xfrm>
            <a:off x="2631226" y="5244525"/>
            <a:ext cx="6929548" cy="658257"/>
          </a:xfrm>
          <a:prstGeom prst="rect">
            <a:avLst/>
          </a:prstGeom>
        </p:spPr>
        <p:txBody>
          <a:bodyPr wrap="square">
            <a:spAutoFit/>
          </a:bodyPr>
          <a:lstStyle/>
          <a:p>
            <a:pPr algn="ct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a:t>
            </a:r>
          </a:p>
        </p:txBody>
      </p:sp>
    </p:spTree>
    <p:extLst>
      <p:ext uri="{BB962C8B-B14F-4D97-AF65-F5344CB8AC3E}">
        <p14:creationId xmlns:p14="http://schemas.microsoft.com/office/powerpoint/2010/main" val="1003905181"/>
      </p:ext>
    </p:extLst>
  </p:cSld>
  <p:clrMapOvr>
    <a:masterClrMapping/>
  </p:clrMapOvr>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矩形 3">
            <a:extLst>
              <a:ext uri="{FF2B5EF4-FFF2-40B4-BE49-F238E27FC236}">
                <a16:creationId xmlns="" xmlns:a16="http://schemas.microsoft.com/office/drawing/2014/main" id="{184F11D9-0F74-4A84-80C3-AA6075A8D5D6}"/>
              </a:ext>
            </a:extLst>
          </p:cNvPr>
          <p:cNvSpPr/>
          <p:nvPr/>
        </p:nvSpPr>
        <p:spPr>
          <a:xfrm>
            <a:off x="4720327" y="4603513"/>
            <a:ext cx="1375673" cy="1361015"/>
          </a:xfrm>
          <a:prstGeom prst="rect">
            <a:avLst/>
          </a:prstGeom>
          <a:gradFill>
            <a:gsLst>
              <a:gs pos="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占位符 1">
            <a:extLst>
              <a:ext uri="{FF2B5EF4-FFF2-40B4-BE49-F238E27FC236}">
                <a16:creationId xmlns="" xmlns:a16="http://schemas.microsoft.com/office/drawing/2014/main" id="{6908846E-BCDB-4CA8-B675-4DDD77340C83}"/>
              </a:ext>
            </a:extLst>
          </p:cNvPr>
          <p:cNvSpPr>
            <a:spLocks noGrp="1"/>
          </p:cNvSpPr>
          <p:nvPr>
            <p:ph type="body" sz="quarter" idx="10"/>
          </p:nvPr>
        </p:nvSpPr>
        <p:spPr/>
        <p:txBody>
          <a:bodyPr/>
          <a:lstStyle/>
          <a:p>
            <a:r>
              <a:rPr lang="zh-CN" altLang="en-US" dirty="0"/>
              <a:t>请输入你的标题</a:t>
            </a:r>
          </a:p>
        </p:txBody>
      </p:sp>
      <p:pic>
        <p:nvPicPr>
          <p:cNvPr id="24" name="图片占位符 23" descr="建筑的摆设布局&#10;&#10;描述已自动生成">
            <a:extLst>
              <a:ext uri="{FF2B5EF4-FFF2-40B4-BE49-F238E27FC236}">
                <a16:creationId xmlns="" xmlns:a16="http://schemas.microsoft.com/office/drawing/2014/main" id="{EBADD570-E570-442B-99FE-5F156942A893}"/>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26" name="图片占位符 25" descr="图片包含 户外, 钟表, 建筑, 街道&#10;&#10;描述已自动生成">
            <a:extLst>
              <a:ext uri="{FF2B5EF4-FFF2-40B4-BE49-F238E27FC236}">
                <a16:creationId xmlns="" xmlns:a16="http://schemas.microsoft.com/office/drawing/2014/main" id="{29031549-9D21-4709-A4DC-2321D934E86D}"/>
              </a:ext>
            </a:extLst>
          </p:cNvPr>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l="7606" r="7606"/>
          <a:stretch>
            <a:fillRect/>
          </a:stretch>
        </p:blipFill>
        <p:spPr/>
      </p:pic>
      <p:pic>
        <p:nvPicPr>
          <p:cNvPr id="28" name="图片占位符 27" descr="河边有一座桥&#10;&#10;描述已自动生成">
            <a:extLst>
              <a:ext uri="{FF2B5EF4-FFF2-40B4-BE49-F238E27FC236}">
                <a16:creationId xmlns="" xmlns:a16="http://schemas.microsoft.com/office/drawing/2014/main" id="{502E7550-D690-437B-A955-DCC08F592CCD}"/>
              </a:ext>
            </a:extLst>
          </p:cNvPr>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3" name="矩形 2">
            <a:extLst>
              <a:ext uri="{FF2B5EF4-FFF2-40B4-BE49-F238E27FC236}">
                <a16:creationId xmlns="" xmlns:a16="http://schemas.microsoft.com/office/drawing/2014/main" id="{D28D8737-C205-446A-ABBF-22E8C5D1670C}"/>
              </a:ext>
            </a:extLst>
          </p:cNvPr>
          <p:cNvSpPr/>
          <p:nvPr/>
        </p:nvSpPr>
        <p:spPr>
          <a:xfrm>
            <a:off x="6576950" y="2475316"/>
            <a:ext cx="1980029"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输入小标题</a:t>
            </a:r>
            <a:endParaRPr lang="en-US" altLang="zh-CN" sz="2800" b="1" dirty="0">
              <a:solidFill>
                <a:schemeClr val="tx1">
                  <a:lumMod val="85000"/>
                  <a:lumOff val="15000"/>
                </a:schemeClr>
              </a:solidFill>
              <a:latin typeface="+mj-ea"/>
              <a:ea typeface="+mj-ea"/>
            </a:endParaRPr>
          </a:p>
        </p:txBody>
      </p:sp>
      <p:sp>
        <p:nvSpPr>
          <p:cNvPr id="7" name="矩形 6">
            <a:extLst>
              <a:ext uri="{FF2B5EF4-FFF2-40B4-BE49-F238E27FC236}">
                <a16:creationId xmlns="" xmlns:a16="http://schemas.microsoft.com/office/drawing/2014/main" id="{90AE67C2-1D5C-444A-AB66-F228AEAD198B}"/>
              </a:ext>
            </a:extLst>
          </p:cNvPr>
          <p:cNvSpPr/>
          <p:nvPr/>
        </p:nvSpPr>
        <p:spPr>
          <a:xfrm>
            <a:off x="4720327" y="1777237"/>
            <a:ext cx="1375673" cy="1339151"/>
          </a:xfrm>
          <a:prstGeom prst="rect">
            <a:avLst/>
          </a:prstGeom>
          <a:gradFill>
            <a:gsLst>
              <a:gs pos="0">
                <a:schemeClr val="accent1"/>
              </a:gs>
              <a:gs pos="100000">
                <a:schemeClr val="accent2"/>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8" name="文本框 7">
            <a:extLst>
              <a:ext uri="{FF2B5EF4-FFF2-40B4-BE49-F238E27FC236}">
                <a16:creationId xmlns="" xmlns:a16="http://schemas.microsoft.com/office/drawing/2014/main" id="{0294E390-6392-40EB-8335-C564B9C3C3B3}"/>
              </a:ext>
            </a:extLst>
          </p:cNvPr>
          <p:cNvSpPr txBox="1"/>
          <p:nvPr/>
        </p:nvSpPr>
        <p:spPr>
          <a:xfrm>
            <a:off x="4126166" y="2154980"/>
            <a:ext cx="2563995" cy="646331"/>
          </a:xfrm>
          <a:prstGeom prst="rect">
            <a:avLst/>
          </a:prstGeom>
          <a:noFill/>
        </p:spPr>
        <p:txBody>
          <a:bodyPr wrap="square" rtlCol="0">
            <a:spAutoFit/>
          </a:bodyPr>
          <a:lstStyle/>
          <a:p>
            <a:pPr algn="ctr"/>
            <a:r>
              <a:rPr lang="zh-CN" altLang="en-US" b="1" dirty="0">
                <a:solidFill>
                  <a:schemeClr val="bg1"/>
                </a:solidFill>
                <a:latin typeface="+mj-ea"/>
                <a:ea typeface="+mj-ea"/>
              </a:rPr>
              <a:t>在这里</a:t>
            </a:r>
            <a:endParaRPr lang="en-US" altLang="zh-CN" b="1" dirty="0">
              <a:solidFill>
                <a:schemeClr val="bg1"/>
              </a:solidFill>
              <a:latin typeface="+mj-ea"/>
              <a:ea typeface="+mj-ea"/>
            </a:endParaRPr>
          </a:p>
          <a:p>
            <a:pPr algn="ctr"/>
            <a:r>
              <a:rPr lang="zh-CN" altLang="en-US" b="1" dirty="0">
                <a:solidFill>
                  <a:schemeClr val="bg1"/>
                </a:solidFill>
                <a:latin typeface="+mj-ea"/>
                <a:ea typeface="+mj-ea"/>
              </a:rPr>
              <a:t>输入内容</a:t>
            </a:r>
          </a:p>
        </p:txBody>
      </p:sp>
      <p:sp>
        <p:nvSpPr>
          <p:cNvPr id="9" name="矩形 8">
            <a:extLst>
              <a:ext uri="{FF2B5EF4-FFF2-40B4-BE49-F238E27FC236}">
                <a16:creationId xmlns="" xmlns:a16="http://schemas.microsoft.com/office/drawing/2014/main" id="{F4A5362E-F531-4779-B4FC-3CA00F8746FC}"/>
              </a:ext>
            </a:extLst>
          </p:cNvPr>
          <p:cNvSpPr/>
          <p:nvPr/>
        </p:nvSpPr>
        <p:spPr>
          <a:xfrm>
            <a:off x="4720327" y="3195761"/>
            <a:ext cx="1375674" cy="1339151"/>
          </a:xfrm>
          <a:prstGeom prst="rect">
            <a:avLst/>
          </a:prstGeom>
          <a:gradFill>
            <a:gsLst>
              <a:gs pos="0">
                <a:schemeClr val="accent1"/>
              </a:gs>
              <a:gs pos="100000">
                <a:schemeClr val="accent2"/>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0" name="文本框 9">
            <a:extLst>
              <a:ext uri="{FF2B5EF4-FFF2-40B4-BE49-F238E27FC236}">
                <a16:creationId xmlns="" xmlns:a16="http://schemas.microsoft.com/office/drawing/2014/main" id="{0F8DDB88-6B95-499C-913B-9F72119B4142}"/>
              </a:ext>
            </a:extLst>
          </p:cNvPr>
          <p:cNvSpPr txBox="1"/>
          <p:nvPr/>
        </p:nvSpPr>
        <p:spPr>
          <a:xfrm>
            <a:off x="4126165" y="3556416"/>
            <a:ext cx="2563995" cy="646331"/>
          </a:xfrm>
          <a:prstGeom prst="rect">
            <a:avLst/>
          </a:prstGeom>
          <a:noFill/>
        </p:spPr>
        <p:txBody>
          <a:bodyPr wrap="square" rtlCol="0">
            <a:spAutoFit/>
          </a:bodyPr>
          <a:lstStyle/>
          <a:p>
            <a:pPr algn="ctr"/>
            <a:r>
              <a:rPr lang="zh-CN" altLang="en-US" b="1" dirty="0">
                <a:solidFill>
                  <a:schemeClr val="bg1"/>
                </a:solidFill>
                <a:latin typeface="+mj-ea"/>
                <a:ea typeface="+mj-ea"/>
              </a:rPr>
              <a:t>在这里</a:t>
            </a:r>
            <a:endParaRPr lang="en-US" altLang="zh-CN" b="1" dirty="0">
              <a:solidFill>
                <a:schemeClr val="bg1"/>
              </a:solidFill>
              <a:latin typeface="+mj-ea"/>
              <a:ea typeface="+mj-ea"/>
            </a:endParaRPr>
          </a:p>
          <a:p>
            <a:pPr algn="ctr"/>
            <a:r>
              <a:rPr lang="zh-CN" altLang="en-US" b="1" dirty="0">
                <a:solidFill>
                  <a:schemeClr val="bg1"/>
                </a:solidFill>
                <a:latin typeface="+mj-ea"/>
                <a:ea typeface="+mj-ea"/>
              </a:rPr>
              <a:t>输入内容</a:t>
            </a:r>
          </a:p>
        </p:txBody>
      </p:sp>
      <p:sp>
        <p:nvSpPr>
          <p:cNvPr id="12" name="文本框 11">
            <a:extLst>
              <a:ext uri="{FF2B5EF4-FFF2-40B4-BE49-F238E27FC236}">
                <a16:creationId xmlns="" xmlns:a16="http://schemas.microsoft.com/office/drawing/2014/main" id="{0038259D-B0B3-49C4-BE7F-8ECB9A0583B5}"/>
              </a:ext>
            </a:extLst>
          </p:cNvPr>
          <p:cNvSpPr txBox="1"/>
          <p:nvPr/>
        </p:nvSpPr>
        <p:spPr>
          <a:xfrm>
            <a:off x="4126164" y="4940215"/>
            <a:ext cx="2563995" cy="646331"/>
          </a:xfrm>
          <a:prstGeom prst="rect">
            <a:avLst/>
          </a:prstGeom>
          <a:noFill/>
        </p:spPr>
        <p:txBody>
          <a:bodyPr wrap="square" rtlCol="0">
            <a:spAutoFit/>
          </a:bodyPr>
          <a:lstStyle/>
          <a:p>
            <a:pPr algn="ctr"/>
            <a:r>
              <a:rPr lang="zh-CN" altLang="en-US" b="1" dirty="0">
                <a:solidFill>
                  <a:schemeClr val="bg1"/>
                </a:solidFill>
                <a:latin typeface="+mj-ea"/>
                <a:ea typeface="+mj-ea"/>
              </a:rPr>
              <a:t>在这里</a:t>
            </a:r>
            <a:endParaRPr lang="en-US" altLang="zh-CN" b="1" dirty="0">
              <a:solidFill>
                <a:schemeClr val="bg1"/>
              </a:solidFill>
              <a:latin typeface="+mj-ea"/>
              <a:ea typeface="+mj-ea"/>
            </a:endParaRPr>
          </a:p>
          <a:p>
            <a:pPr algn="ctr"/>
            <a:r>
              <a:rPr lang="zh-CN" altLang="en-US" b="1" dirty="0">
                <a:solidFill>
                  <a:schemeClr val="bg1"/>
                </a:solidFill>
                <a:latin typeface="+mj-ea"/>
                <a:ea typeface="+mj-ea"/>
              </a:rPr>
              <a:t>输入内容</a:t>
            </a:r>
          </a:p>
        </p:txBody>
      </p:sp>
      <p:sp>
        <p:nvSpPr>
          <p:cNvPr id="14" name="矩形 13">
            <a:extLst>
              <a:ext uri="{FF2B5EF4-FFF2-40B4-BE49-F238E27FC236}">
                <a16:creationId xmlns="" xmlns:a16="http://schemas.microsoft.com/office/drawing/2014/main" id="{326BB1CD-8E1A-4598-8B86-D566ECAEA99C}"/>
              </a:ext>
            </a:extLst>
          </p:cNvPr>
          <p:cNvSpPr/>
          <p:nvPr/>
        </p:nvSpPr>
        <p:spPr>
          <a:xfrm>
            <a:off x="6588843" y="3303071"/>
            <a:ext cx="4596130" cy="658257"/>
          </a:xfrm>
          <a:prstGeom prst="rect">
            <a:avLst/>
          </a:prstGeom>
        </p:spPr>
        <p:txBody>
          <a:bodyPr wrap="none">
            <a:spAutoFit/>
          </a:bodyPr>
          <a:lstStyle/>
          <a:p>
            <a:pPr>
              <a:lnSpc>
                <a:spcPct val="120000"/>
              </a:lnSpc>
            </a:pPr>
            <a:r>
              <a:rPr lang="zh-CN" altLang="en-US" sz="1600" spc="120" dirty="0">
                <a:solidFill>
                  <a:prstClr val="black">
                    <a:lumMod val="85000"/>
                    <a:lumOff val="15000"/>
                  </a:prstClr>
                </a:solidFill>
                <a:latin typeface="+mn-ea"/>
              </a:rPr>
              <a:t>请在这里输入你的内容请在这里输入你的内容</a:t>
            </a:r>
            <a:endParaRPr lang="en-US" altLang="zh-CN" sz="1600" spc="120" dirty="0">
              <a:solidFill>
                <a:prstClr val="black">
                  <a:lumMod val="85000"/>
                  <a:lumOff val="15000"/>
                </a:prstClr>
              </a:solidFill>
              <a:latin typeface="+mn-ea"/>
            </a:endParaRPr>
          </a:p>
          <a:p>
            <a:pPr>
              <a:lnSpc>
                <a:spcPct val="120000"/>
              </a:lnSpc>
            </a:pPr>
            <a:r>
              <a:rPr lang="zh-CN" altLang="en-US" sz="1600" spc="120" dirty="0">
                <a:solidFill>
                  <a:prstClr val="black">
                    <a:lumMod val="85000"/>
                    <a:lumOff val="15000"/>
                  </a:prstClr>
                </a:solidFill>
                <a:latin typeface="+mn-ea"/>
              </a:rPr>
              <a:t>请在这里输入你的内容请在这里输入你的内容</a:t>
            </a:r>
          </a:p>
        </p:txBody>
      </p:sp>
      <p:sp>
        <p:nvSpPr>
          <p:cNvPr id="16" name="矩形 15">
            <a:extLst>
              <a:ext uri="{FF2B5EF4-FFF2-40B4-BE49-F238E27FC236}">
                <a16:creationId xmlns="" xmlns:a16="http://schemas.microsoft.com/office/drawing/2014/main" id="{0ED630C0-5127-4214-A3B8-7EAA2516463D}"/>
              </a:ext>
            </a:extLst>
          </p:cNvPr>
          <p:cNvSpPr/>
          <p:nvPr/>
        </p:nvSpPr>
        <p:spPr>
          <a:xfrm>
            <a:off x="6588843" y="4077186"/>
            <a:ext cx="4596130" cy="658257"/>
          </a:xfrm>
          <a:prstGeom prst="rect">
            <a:avLst/>
          </a:prstGeom>
        </p:spPr>
        <p:txBody>
          <a:bodyPr wrap="none">
            <a:spAutoFit/>
          </a:bodyPr>
          <a:lstStyle/>
          <a:p>
            <a:pPr>
              <a:lnSpc>
                <a:spcPct val="120000"/>
              </a:lnSpc>
            </a:pPr>
            <a:r>
              <a:rPr lang="zh-CN" altLang="en-US" sz="1600" spc="120" dirty="0">
                <a:solidFill>
                  <a:prstClr val="black">
                    <a:lumMod val="85000"/>
                    <a:lumOff val="15000"/>
                  </a:prstClr>
                </a:solidFill>
                <a:latin typeface="+mn-ea"/>
              </a:rPr>
              <a:t>请在这里输入你的内容请在这里输入你的内容</a:t>
            </a:r>
          </a:p>
          <a:p>
            <a:pPr>
              <a:lnSpc>
                <a:spcPct val="120000"/>
              </a:lnSpc>
            </a:pPr>
            <a:r>
              <a:rPr lang="zh-CN" altLang="en-US" sz="1600" spc="120" dirty="0">
                <a:solidFill>
                  <a:prstClr val="black">
                    <a:lumMod val="85000"/>
                    <a:lumOff val="15000"/>
                  </a:prstClr>
                </a:solidFill>
                <a:latin typeface="+mn-ea"/>
              </a:rPr>
              <a:t>请在这里输入你的内容请在这里输入你的内容</a:t>
            </a:r>
          </a:p>
        </p:txBody>
      </p:sp>
      <p:sp>
        <p:nvSpPr>
          <p:cNvPr id="18" name="矩形 17">
            <a:extLst>
              <a:ext uri="{FF2B5EF4-FFF2-40B4-BE49-F238E27FC236}">
                <a16:creationId xmlns="" xmlns:a16="http://schemas.microsoft.com/office/drawing/2014/main" id="{D0EF47F8-29D6-45F4-8446-AB1AFD3DC1C1}"/>
              </a:ext>
            </a:extLst>
          </p:cNvPr>
          <p:cNvSpPr/>
          <p:nvPr/>
        </p:nvSpPr>
        <p:spPr>
          <a:xfrm>
            <a:off x="6588843" y="4851150"/>
            <a:ext cx="4596130" cy="658257"/>
          </a:xfrm>
          <a:prstGeom prst="rect">
            <a:avLst/>
          </a:prstGeom>
        </p:spPr>
        <p:txBody>
          <a:bodyPr wrap="none">
            <a:spAutoFit/>
          </a:bodyPr>
          <a:lstStyle/>
          <a:p>
            <a:pPr>
              <a:lnSpc>
                <a:spcPct val="120000"/>
              </a:lnSpc>
            </a:pPr>
            <a:r>
              <a:rPr lang="zh-CN" altLang="en-US" sz="1600" spc="120" dirty="0">
                <a:solidFill>
                  <a:prstClr val="black">
                    <a:lumMod val="85000"/>
                    <a:lumOff val="15000"/>
                  </a:prstClr>
                </a:solidFill>
                <a:latin typeface="+mn-ea"/>
              </a:rPr>
              <a:t>请在这里输入你的内容请在这里输入你的内容</a:t>
            </a:r>
          </a:p>
          <a:p>
            <a:pPr>
              <a:lnSpc>
                <a:spcPct val="120000"/>
              </a:lnSpc>
            </a:pPr>
            <a:r>
              <a:rPr lang="zh-CN" altLang="en-US" sz="1600" spc="120" dirty="0">
                <a:solidFill>
                  <a:prstClr val="black">
                    <a:lumMod val="85000"/>
                    <a:lumOff val="15000"/>
                  </a:prstClr>
                </a:solidFill>
                <a:latin typeface="+mn-ea"/>
              </a:rPr>
              <a:t>请在这里输入你的内容请在这里输入你的内容</a:t>
            </a:r>
          </a:p>
        </p:txBody>
      </p:sp>
      <p:cxnSp>
        <p:nvCxnSpPr>
          <p:cNvPr id="20" name="直接连接符 19">
            <a:extLst>
              <a:ext uri="{FF2B5EF4-FFF2-40B4-BE49-F238E27FC236}">
                <a16:creationId xmlns="" xmlns:a16="http://schemas.microsoft.com/office/drawing/2014/main" id="{CFB155F2-E476-4E7E-A840-B3ABE5ED6ECC}"/>
              </a:ext>
            </a:extLst>
          </p:cNvPr>
          <p:cNvCxnSpPr/>
          <p:nvPr/>
        </p:nvCxnSpPr>
        <p:spPr>
          <a:xfrm>
            <a:off x="6675231" y="3069608"/>
            <a:ext cx="538052"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52127318"/>
      </p:ext>
    </p:extLst>
  </p:cSld>
  <p:clrMapOvr>
    <a:masterClrMapping/>
  </p:clrMapOvr>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DBA4ED2B-2E55-454B-9BE6-749F6275E94D}"/>
              </a:ext>
            </a:extLst>
          </p:cNvPr>
          <p:cNvSpPr>
            <a:spLocks noGrp="1"/>
          </p:cNvSpPr>
          <p:nvPr>
            <p:ph type="body" sz="quarter" idx="10"/>
          </p:nvPr>
        </p:nvSpPr>
        <p:spPr/>
        <p:txBody>
          <a:bodyPr/>
          <a:lstStyle/>
          <a:p>
            <a:r>
              <a:rPr lang="zh-CN" altLang="en-US" dirty="0"/>
              <a:t>请输入你的标题</a:t>
            </a:r>
          </a:p>
        </p:txBody>
      </p:sp>
      <p:sp>
        <p:nvSpPr>
          <p:cNvPr id="13" name="文本框 12">
            <a:extLst>
              <a:ext uri="{FF2B5EF4-FFF2-40B4-BE49-F238E27FC236}">
                <a16:creationId xmlns="" xmlns:a16="http://schemas.microsoft.com/office/drawing/2014/main" id="{856C0577-F8DE-4E61-B20A-3B03CEA8175F}"/>
              </a:ext>
            </a:extLst>
          </p:cNvPr>
          <p:cNvSpPr txBox="1"/>
          <p:nvPr/>
        </p:nvSpPr>
        <p:spPr>
          <a:xfrm>
            <a:off x="1620957" y="2611856"/>
            <a:ext cx="3773346" cy="369332"/>
          </a:xfrm>
          <a:prstGeom prst="rect">
            <a:avLst/>
          </a:prstGeom>
          <a:noFill/>
        </p:spPr>
        <p:txBody>
          <a:bodyPr wrap="square" rtlCol="0">
            <a:spAutoFit/>
          </a:bodyPr>
          <a:lstStyle/>
          <a:p>
            <a:r>
              <a:rPr lang="zh-CN" altLang="en-US" dirty="0"/>
              <a:t>输入人物的职位或相关信息</a:t>
            </a:r>
          </a:p>
        </p:txBody>
      </p:sp>
      <p:sp>
        <p:nvSpPr>
          <p:cNvPr id="14" name="文本框 13">
            <a:extLst>
              <a:ext uri="{FF2B5EF4-FFF2-40B4-BE49-F238E27FC236}">
                <a16:creationId xmlns="" xmlns:a16="http://schemas.microsoft.com/office/drawing/2014/main" id="{C69FD918-EC2F-4FD2-9BC7-1E3000705579}"/>
              </a:ext>
            </a:extLst>
          </p:cNvPr>
          <p:cNvSpPr txBox="1"/>
          <p:nvPr/>
        </p:nvSpPr>
        <p:spPr>
          <a:xfrm>
            <a:off x="1620956" y="3305315"/>
            <a:ext cx="4380339" cy="1839671"/>
          </a:xfrm>
          <a:prstGeom prst="rect">
            <a:avLst/>
          </a:prstGeom>
          <a:noFill/>
        </p:spPr>
        <p:txBody>
          <a:bodyPr wrap="square" rtlCol="0">
            <a:spAutoFit/>
          </a:bodyPr>
          <a:lstStyle/>
          <a:p>
            <a:pPr marL="285750" indent="-285750">
              <a:lnSpc>
                <a:spcPct val="120000"/>
              </a:lnSpc>
              <a:buFont typeface="Arial" panose="020B0604020202020204" pitchFamily="34" charset="0"/>
              <a:buChar char="•"/>
            </a:pPr>
            <a:r>
              <a:rPr lang="zh-CN" altLang="en-US" sz="1600" spc="120" dirty="0"/>
              <a:t>在这里输入所获奖项荣誉或相关内容</a:t>
            </a:r>
            <a:endParaRPr lang="en-US" altLang="zh-CN" sz="1600" spc="120" dirty="0"/>
          </a:p>
          <a:p>
            <a:pPr marL="285750" indent="-285750">
              <a:lnSpc>
                <a:spcPct val="120000"/>
              </a:lnSpc>
              <a:buFont typeface="Arial" panose="020B0604020202020204" pitchFamily="34" charset="0"/>
              <a:buChar char="•"/>
            </a:pPr>
            <a:r>
              <a:rPr lang="zh-CN" altLang="en-US" sz="1600" spc="120" dirty="0"/>
              <a:t>在这里输入所获奖项荣誉或相关内容</a:t>
            </a:r>
          </a:p>
          <a:p>
            <a:pPr marL="285750" indent="-285750">
              <a:lnSpc>
                <a:spcPct val="120000"/>
              </a:lnSpc>
              <a:buFont typeface="Arial" panose="020B0604020202020204" pitchFamily="34" charset="0"/>
              <a:buChar char="•"/>
            </a:pPr>
            <a:r>
              <a:rPr lang="zh-CN" altLang="en-US" sz="1600" spc="120" dirty="0"/>
              <a:t>在这里输入所获奖项荣誉或相关内容</a:t>
            </a:r>
          </a:p>
          <a:p>
            <a:pPr marL="285750" indent="-285750">
              <a:lnSpc>
                <a:spcPct val="120000"/>
              </a:lnSpc>
              <a:buFont typeface="Arial" panose="020B0604020202020204" pitchFamily="34" charset="0"/>
              <a:buChar char="•"/>
            </a:pPr>
            <a:r>
              <a:rPr lang="zh-CN" altLang="en-US" sz="1600" spc="120" dirty="0"/>
              <a:t>在这里输入所获奖项荣誉或相关内容</a:t>
            </a:r>
          </a:p>
          <a:p>
            <a:pPr marL="285750" indent="-285750">
              <a:lnSpc>
                <a:spcPct val="120000"/>
              </a:lnSpc>
              <a:buFont typeface="Arial" panose="020B0604020202020204" pitchFamily="34" charset="0"/>
              <a:buChar char="•"/>
            </a:pPr>
            <a:r>
              <a:rPr lang="zh-CN" altLang="en-US" sz="1600" spc="120" dirty="0"/>
              <a:t>在这里输入所获奖项荣誉或相关内容</a:t>
            </a:r>
          </a:p>
          <a:p>
            <a:pPr marL="285750" indent="-285750">
              <a:lnSpc>
                <a:spcPct val="120000"/>
              </a:lnSpc>
              <a:buFont typeface="Arial" panose="020B0604020202020204" pitchFamily="34" charset="0"/>
              <a:buChar char="•"/>
            </a:pPr>
            <a:r>
              <a:rPr lang="zh-CN" altLang="en-US" sz="1600" spc="120" dirty="0"/>
              <a:t>在这里输入所获奖项荣誉或相关内容</a:t>
            </a:r>
          </a:p>
        </p:txBody>
      </p:sp>
      <p:sp>
        <p:nvSpPr>
          <p:cNvPr id="18" name="椭圆 17">
            <a:extLst>
              <a:ext uri="{FF2B5EF4-FFF2-40B4-BE49-F238E27FC236}">
                <a16:creationId xmlns="" xmlns:a16="http://schemas.microsoft.com/office/drawing/2014/main" id="{F12E59D1-378F-4F74-BF5D-7D56381CF626}"/>
              </a:ext>
            </a:extLst>
          </p:cNvPr>
          <p:cNvSpPr/>
          <p:nvPr/>
        </p:nvSpPr>
        <p:spPr>
          <a:xfrm rot="16729081">
            <a:off x="1519812" y="1940257"/>
            <a:ext cx="396659" cy="396659"/>
          </a:xfrm>
          <a:prstGeom prst="ellipse">
            <a:avLst/>
          </a:prstGeom>
          <a:gradFill>
            <a:gsLst>
              <a:gs pos="23000">
                <a:schemeClr val="accent4">
                  <a:alpha val="0"/>
                </a:schemeClr>
              </a:gs>
              <a:gs pos="100000">
                <a:schemeClr val="accent4"/>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文本框 11">
            <a:extLst>
              <a:ext uri="{FF2B5EF4-FFF2-40B4-BE49-F238E27FC236}">
                <a16:creationId xmlns="" xmlns:a16="http://schemas.microsoft.com/office/drawing/2014/main" id="{AAF62C5F-15A0-4FFE-9928-341B45F9137A}"/>
              </a:ext>
            </a:extLst>
          </p:cNvPr>
          <p:cNvSpPr txBox="1"/>
          <p:nvPr/>
        </p:nvSpPr>
        <p:spPr>
          <a:xfrm>
            <a:off x="1620957" y="2049389"/>
            <a:ext cx="2280213" cy="523220"/>
          </a:xfrm>
          <a:prstGeom prst="rect">
            <a:avLst/>
          </a:prstGeom>
          <a:noFill/>
        </p:spPr>
        <p:txBody>
          <a:bodyPr wrap="square" rtlCol="0">
            <a:spAutoFit/>
          </a:bodyPr>
          <a:lstStyle/>
          <a:p>
            <a:r>
              <a:rPr lang="zh-CN" altLang="en-US" sz="2800" b="1" dirty="0"/>
              <a:t>输入姓名</a:t>
            </a:r>
          </a:p>
        </p:txBody>
      </p:sp>
      <p:grpSp>
        <p:nvGrpSpPr>
          <p:cNvPr id="22" name="组合 21">
            <a:extLst>
              <a:ext uri="{FF2B5EF4-FFF2-40B4-BE49-F238E27FC236}">
                <a16:creationId xmlns="" xmlns:a16="http://schemas.microsoft.com/office/drawing/2014/main" id="{DB1A8223-5901-49CE-BC1D-641544D4DCAE}"/>
              </a:ext>
            </a:extLst>
          </p:cNvPr>
          <p:cNvGrpSpPr/>
          <p:nvPr/>
        </p:nvGrpSpPr>
        <p:grpSpPr>
          <a:xfrm>
            <a:off x="1718140" y="3168123"/>
            <a:ext cx="3773345" cy="2120095"/>
            <a:chOff x="1289875" y="3098674"/>
            <a:chExt cx="3768262" cy="2120095"/>
          </a:xfrm>
        </p:grpSpPr>
        <p:cxnSp>
          <p:nvCxnSpPr>
            <p:cNvPr id="20" name="直接连接符 19">
              <a:extLst>
                <a:ext uri="{FF2B5EF4-FFF2-40B4-BE49-F238E27FC236}">
                  <a16:creationId xmlns="" xmlns:a16="http://schemas.microsoft.com/office/drawing/2014/main" id="{D22B2C8A-2D67-487F-AB8F-CCF12CF66320}"/>
                </a:ext>
              </a:extLst>
            </p:cNvPr>
            <p:cNvCxnSpPr/>
            <p:nvPr/>
          </p:nvCxnSpPr>
          <p:spPr>
            <a:xfrm>
              <a:off x="1289875" y="3098674"/>
              <a:ext cx="376826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857BDA7B-E0C9-4979-8098-1B2D64D8CFE5}"/>
                </a:ext>
              </a:extLst>
            </p:cNvPr>
            <p:cNvCxnSpPr/>
            <p:nvPr/>
          </p:nvCxnSpPr>
          <p:spPr>
            <a:xfrm>
              <a:off x="1289875" y="5218769"/>
              <a:ext cx="3768262" cy="0"/>
            </a:xfrm>
            <a:prstGeom prst="line">
              <a:avLst/>
            </a:prstGeom>
          </p:spPr>
          <p:style>
            <a:lnRef idx="1">
              <a:schemeClr val="accent1"/>
            </a:lnRef>
            <a:fillRef idx="0">
              <a:schemeClr val="accent1"/>
            </a:fillRef>
            <a:effectRef idx="0">
              <a:schemeClr val="accent1"/>
            </a:effectRef>
            <a:fontRef idx="minor">
              <a:schemeClr val="tx1"/>
            </a:fontRef>
          </p:style>
        </p:cxnSp>
      </p:grpSp>
      <p:pic>
        <p:nvPicPr>
          <p:cNvPr id="6" name="图片占位符 5" descr="穿着西装的男人&#10;&#10;描述已自动生成">
            <a:extLst>
              <a:ext uri="{FF2B5EF4-FFF2-40B4-BE49-F238E27FC236}">
                <a16:creationId xmlns="" xmlns:a16="http://schemas.microsoft.com/office/drawing/2014/main" id="{EC305B93-5A32-4585-A777-5CD4A1AB9775}"/>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a:xfrm>
            <a:off x="6797699" y="1395950"/>
            <a:ext cx="3377477" cy="4633362"/>
          </a:xfrm>
        </p:spPr>
      </p:pic>
    </p:spTree>
    <p:extLst>
      <p:ext uri="{BB962C8B-B14F-4D97-AF65-F5344CB8AC3E}">
        <p14:creationId xmlns:p14="http://schemas.microsoft.com/office/powerpoint/2010/main" val="3590233768"/>
      </p:ext>
    </p:extLst>
  </p:cSld>
  <p:clrMapOvr>
    <a:masterClrMapping/>
  </p:clrMapOvr>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292D0CFA-8315-4D68-B370-56E3D9E8B00A}"/>
              </a:ext>
            </a:extLst>
          </p:cNvPr>
          <p:cNvSpPr>
            <a:spLocks noGrp="1"/>
          </p:cNvSpPr>
          <p:nvPr>
            <p:ph type="body" sz="quarter" idx="10"/>
          </p:nvPr>
        </p:nvSpPr>
        <p:spPr/>
        <p:txBody>
          <a:bodyPr/>
          <a:lstStyle/>
          <a:p>
            <a:r>
              <a:rPr lang="zh-CN" altLang="en-US" dirty="0"/>
              <a:t>请输入你的标题</a:t>
            </a:r>
          </a:p>
        </p:txBody>
      </p:sp>
      <p:pic>
        <p:nvPicPr>
          <p:cNvPr id="40" name="图片占位符 39" descr="穿着西装的男人&#10;&#10;描述已自动生成">
            <a:extLst>
              <a:ext uri="{FF2B5EF4-FFF2-40B4-BE49-F238E27FC236}">
                <a16:creationId xmlns="" xmlns:a16="http://schemas.microsoft.com/office/drawing/2014/main" id="{CD11C9F9-B642-40CA-9A60-BAEA8A3DC0FB}"/>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44" name="图片占位符 43" descr="男人穿着西装站着&#10;&#10;描述已自动生成">
            <a:extLst>
              <a:ext uri="{FF2B5EF4-FFF2-40B4-BE49-F238E27FC236}">
                <a16:creationId xmlns="" xmlns:a16="http://schemas.microsoft.com/office/drawing/2014/main" id="{52E9A2B8-9C35-4CA1-8F4E-DABA5F9A5633}"/>
              </a:ext>
            </a:extLst>
          </p:cNvPr>
          <p:cNvPicPr>
            <a:picLocks noGrp="1" noChangeAspect="1"/>
          </p:cNvPicPr>
          <p:nvPr>
            <p:ph type="pic" sz="quarter" idx="13"/>
          </p:nvPr>
        </p:nvPicPr>
        <p:blipFill>
          <a:blip r:embed="rId4" cstate="email">
            <a:extLst>
              <a:ext uri="{28A0092B-C50C-407E-A947-70E740481C1C}">
                <a14:useLocalDpi xmlns:a14="http://schemas.microsoft.com/office/drawing/2010/main"/>
              </a:ext>
            </a:extLst>
          </a:blip>
          <a:srcRect/>
          <a:stretch>
            <a:fillRect/>
          </a:stretch>
        </p:blipFill>
        <p:spPr/>
      </p:pic>
      <p:sp>
        <p:nvSpPr>
          <p:cNvPr id="56" name="任意多边形: 形状 55">
            <a:extLst>
              <a:ext uri="{FF2B5EF4-FFF2-40B4-BE49-F238E27FC236}">
                <a16:creationId xmlns="" xmlns:a16="http://schemas.microsoft.com/office/drawing/2014/main" id="{351DB6AE-7BFE-483C-B34D-9B97B83B1FB7}"/>
              </a:ext>
            </a:extLst>
          </p:cNvPr>
          <p:cNvSpPr/>
          <p:nvPr/>
        </p:nvSpPr>
        <p:spPr>
          <a:xfrm rot="16200000" flipV="1">
            <a:off x="-1292979" y="2408010"/>
            <a:ext cx="4012502" cy="1426545"/>
          </a:xfrm>
          <a:custGeom>
            <a:avLst/>
            <a:gdLst>
              <a:gd name="connsiteX0" fmla="*/ 4012502 w 4012502"/>
              <a:gd name="connsiteY0" fmla="*/ 1426544 h 1426545"/>
              <a:gd name="connsiteX1" fmla="*/ 4012502 w 4012502"/>
              <a:gd name="connsiteY1" fmla="*/ 0 h 1426545"/>
              <a:gd name="connsiteX2" fmla="*/ 0 w 4012502"/>
              <a:gd name="connsiteY2" fmla="*/ 675190 h 1426545"/>
              <a:gd name="connsiteX3" fmla="*/ 0 w 4012502"/>
              <a:gd name="connsiteY3" fmla="*/ 1426545 h 1426545"/>
            </a:gdLst>
            <a:ahLst/>
            <a:cxnLst>
              <a:cxn ang="0">
                <a:pos x="connsiteX0" y="connsiteY0"/>
              </a:cxn>
              <a:cxn ang="0">
                <a:pos x="connsiteX1" y="connsiteY1"/>
              </a:cxn>
              <a:cxn ang="0">
                <a:pos x="connsiteX2" y="connsiteY2"/>
              </a:cxn>
              <a:cxn ang="0">
                <a:pos x="connsiteX3" y="connsiteY3"/>
              </a:cxn>
            </a:cxnLst>
            <a:rect l="l" t="t" r="r" b="b"/>
            <a:pathLst>
              <a:path w="4012502" h="1426545">
                <a:moveTo>
                  <a:pt x="4012502" y="1426544"/>
                </a:moveTo>
                <a:lnTo>
                  <a:pt x="4012502" y="0"/>
                </a:lnTo>
                <a:lnTo>
                  <a:pt x="0" y="675190"/>
                </a:lnTo>
                <a:lnTo>
                  <a:pt x="0" y="1426545"/>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8" name="任意多边形: 形状 57">
            <a:extLst>
              <a:ext uri="{FF2B5EF4-FFF2-40B4-BE49-F238E27FC236}">
                <a16:creationId xmlns="" xmlns:a16="http://schemas.microsoft.com/office/drawing/2014/main" id="{87B0E4A4-1E40-4D15-936B-9F12D72EBDBA}"/>
              </a:ext>
            </a:extLst>
          </p:cNvPr>
          <p:cNvSpPr/>
          <p:nvPr/>
        </p:nvSpPr>
        <p:spPr>
          <a:xfrm rot="16200000" flipH="1">
            <a:off x="9357265" y="3409510"/>
            <a:ext cx="4012502" cy="1656969"/>
          </a:xfrm>
          <a:custGeom>
            <a:avLst/>
            <a:gdLst>
              <a:gd name="connsiteX0" fmla="*/ 0 w 4012502"/>
              <a:gd name="connsiteY0" fmla="*/ 675191 h 1656969"/>
              <a:gd name="connsiteX1" fmla="*/ 0 w 4012502"/>
              <a:gd name="connsiteY1" fmla="*/ 1656969 h 1656969"/>
              <a:gd name="connsiteX2" fmla="*/ 4012502 w 4012502"/>
              <a:gd name="connsiteY2" fmla="*/ 1656968 h 1656969"/>
              <a:gd name="connsiteX3" fmla="*/ 4012502 w 4012502"/>
              <a:gd name="connsiteY3" fmla="*/ 0 h 1656969"/>
            </a:gdLst>
            <a:ahLst/>
            <a:cxnLst>
              <a:cxn ang="0">
                <a:pos x="connsiteX0" y="connsiteY0"/>
              </a:cxn>
              <a:cxn ang="0">
                <a:pos x="connsiteX1" y="connsiteY1"/>
              </a:cxn>
              <a:cxn ang="0">
                <a:pos x="connsiteX2" y="connsiteY2"/>
              </a:cxn>
              <a:cxn ang="0">
                <a:pos x="connsiteX3" y="connsiteY3"/>
              </a:cxn>
            </a:cxnLst>
            <a:rect l="l" t="t" r="r" b="b"/>
            <a:pathLst>
              <a:path w="4012502" h="1656969">
                <a:moveTo>
                  <a:pt x="0" y="675191"/>
                </a:moveTo>
                <a:lnTo>
                  <a:pt x="0" y="1656969"/>
                </a:lnTo>
                <a:lnTo>
                  <a:pt x="4012502" y="1656968"/>
                </a:lnTo>
                <a:lnTo>
                  <a:pt x="4012502"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5" name="平行四边形 4">
            <a:extLst>
              <a:ext uri="{FF2B5EF4-FFF2-40B4-BE49-F238E27FC236}">
                <a16:creationId xmlns="" xmlns:a16="http://schemas.microsoft.com/office/drawing/2014/main" id="{E587F2E9-303F-4054-AFB2-A2BCFDC69D5F}"/>
              </a:ext>
            </a:extLst>
          </p:cNvPr>
          <p:cNvSpPr/>
          <p:nvPr/>
        </p:nvSpPr>
        <p:spPr>
          <a:xfrm>
            <a:off x="2372492" y="4241317"/>
            <a:ext cx="363585" cy="535702"/>
          </a:xfrm>
          <a:prstGeom prst="parallelogram">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平行四边形 5">
            <a:extLst>
              <a:ext uri="{FF2B5EF4-FFF2-40B4-BE49-F238E27FC236}">
                <a16:creationId xmlns="" xmlns:a16="http://schemas.microsoft.com/office/drawing/2014/main" id="{672A3220-91BA-441F-8E87-FF49EBF5FAF9}"/>
              </a:ext>
            </a:extLst>
          </p:cNvPr>
          <p:cNvSpPr/>
          <p:nvPr/>
        </p:nvSpPr>
        <p:spPr>
          <a:xfrm>
            <a:off x="9380501" y="2101761"/>
            <a:ext cx="363585" cy="535702"/>
          </a:xfrm>
          <a:prstGeom prst="parallelogram">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7" name="直接连接符 6">
            <a:extLst>
              <a:ext uri="{FF2B5EF4-FFF2-40B4-BE49-F238E27FC236}">
                <a16:creationId xmlns="" xmlns:a16="http://schemas.microsoft.com/office/drawing/2014/main" id="{85DD66D1-D502-4F7F-BF86-D5F760634D24}"/>
              </a:ext>
            </a:extLst>
          </p:cNvPr>
          <p:cNvCxnSpPr/>
          <p:nvPr/>
        </p:nvCxnSpPr>
        <p:spPr>
          <a:xfrm flipV="1">
            <a:off x="2081070" y="2241958"/>
            <a:ext cx="626842" cy="3123405"/>
          </a:xfrm>
          <a:prstGeom prst="line">
            <a:avLst/>
          </a:prstGeom>
          <a:ln>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8" name="直接连接符 7">
            <a:extLst>
              <a:ext uri="{FF2B5EF4-FFF2-40B4-BE49-F238E27FC236}">
                <a16:creationId xmlns="" xmlns:a16="http://schemas.microsoft.com/office/drawing/2014/main" id="{E9B4CCAC-3681-493D-8EAD-CFF4B5C9DFA3}"/>
              </a:ext>
            </a:extLst>
          </p:cNvPr>
          <p:cNvCxnSpPr>
            <a:cxnSpLocks/>
          </p:cNvCxnSpPr>
          <p:nvPr/>
        </p:nvCxnSpPr>
        <p:spPr>
          <a:xfrm flipH="1">
            <a:off x="9302621" y="2241957"/>
            <a:ext cx="524589" cy="3123406"/>
          </a:xfrm>
          <a:prstGeom prst="line">
            <a:avLst/>
          </a:prstGeom>
          <a:ln>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9" name="平行四边形 8">
            <a:extLst>
              <a:ext uri="{FF2B5EF4-FFF2-40B4-BE49-F238E27FC236}">
                <a16:creationId xmlns="" xmlns:a16="http://schemas.microsoft.com/office/drawing/2014/main" id="{E6870842-851D-4F09-AF1C-9C6FAA83CBE9}"/>
              </a:ext>
            </a:extLst>
          </p:cNvPr>
          <p:cNvSpPr/>
          <p:nvPr/>
        </p:nvSpPr>
        <p:spPr>
          <a:xfrm>
            <a:off x="1127760" y="1115032"/>
            <a:ext cx="298785" cy="277372"/>
          </a:xfrm>
          <a:prstGeom prst="parallelogram">
            <a:avLst>
              <a:gd name="adj" fmla="val 16754"/>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平行四边形 9">
            <a:extLst>
              <a:ext uri="{FF2B5EF4-FFF2-40B4-BE49-F238E27FC236}">
                <a16:creationId xmlns="" xmlns:a16="http://schemas.microsoft.com/office/drawing/2014/main" id="{A617FEA3-767B-4AF7-9BC5-C028BECCD0A8}"/>
              </a:ext>
            </a:extLst>
          </p:cNvPr>
          <p:cNvSpPr/>
          <p:nvPr/>
        </p:nvSpPr>
        <p:spPr>
          <a:xfrm>
            <a:off x="10535032" y="5966990"/>
            <a:ext cx="298785" cy="277372"/>
          </a:xfrm>
          <a:prstGeom prst="parallelogram">
            <a:avLst>
              <a:gd name="adj" fmla="val 16754"/>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文本框 10">
            <a:extLst>
              <a:ext uri="{FF2B5EF4-FFF2-40B4-BE49-F238E27FC236}">
                <a16:creationId xmlns="" xmlns:a16="http://schemas.microsoft.com/office/drawing/2014/main" id="{E6515356-AF67-40D6-AEE5-DE2F2A257B58}"/>
              </a:ext>
            </a:extLst>
          </p:cNvPr>
          <p:cNvSpPr txBox="1"/>
          <p:nvPr/>
        </p:nvSpPr>
        <p:spPr>
          <a:xfrm>
            <a:off x="2214203" y="5498670"/>
            <a:ext cx="1378977" cy="400110"/>
          </a:xfrm>
          <a:prstGeom prst="rect">
            <a:avLst/>
          </a:prstGeom>
          <a:noFill/>
        </p:spPr>
        <p:txBody>
          <a:bodyPr wrap="square" rtlCol="0">
            <a:spAutoFit/>
          </a:bodyPr>
          <a:lstStyle/>
          <a:p>
            <a:r>
              <a:rPr lang="zh-CN" altLang="en-US" sz="2000" b="1" i="1" dirty="0">
                <a:latin typeface="+mn-ea"/>
              </a:rPr>
              <a:t>姓名</a:t>
            </a:r>
          </a:p>
        </p:txBody>
      </p:sp>
      <p:sp>
        <p:nvSpPr>
          <p:cNvPr id="12" name="文本框 11">
            <a:extLst>
              <a:ext uri="{FF2B5EF4-FFF2-40B4-BE49-F238E27FC236}">
                <a16:creationId xmlns="" xmlns:a16="http://schemas.microsoft.com/office/drawing/2014/main" id="{92AA7239-2BF2-4EC4-8AA1-0066B6C27E26}"/>
              </a:ext>
            </a:extLst>
          </p:cNvPr>
          <p:cNvSpPr txBox="1"/>
          <p:nvPr/>
        </p:nvSpPr>
        <p:spPr>
          <a:xfrm>
            <a:off x="3899322" y="5498670"/>
            <a:ext cx="1378977" cy="400110"/>
          </a:xfrm>
          <a:prstGeom prst="rect">
            <a:avLst/>
          </a:prstGeom>
          <a:noFill/>
        </p:spPr>
        <p:txBody>
          <a:bodyPr wrap="square" rtlCol="0">
            <a:spAutoFit/>
          </a:bodyPr>
          <a:lstStyle>
            <a:defPPr>
              <a:defRPr lang="zh-CN"/>
            </a:defPPr>
            <a:lvl1pPr>
              <a:defRPr sz="2000" i="1">
                <a:latin typeface="苹方 特粗" panose="020B0800000000000000" pitchFamily="34" charset="-122"/>
                <a:ea typeface="苹方 特粗" panose="020B0800000000000000" pitchFamily="34" charset="-122"/>
              </a:defRPr>
            </a:lvl1pPr>
          </a:lstStyle>
          <a:p>
            <a:r>
              <a:rPr lang="zh-CN" altLang="en-US" b="1" dirty="0">
                <a:latin typeface="+mn-ea"/>
                <a:ea typeface="+mn-ea"/>
              </a:rPr>
              <a:t>姓名</a:t>
            </a:r>
          </a:p>
        </p:txBody>
      </p:sp>
      <p:sp>
        <p:nvSpPr>
          <p:cNvPr id="13" name="文本框 12">
            <a:extLst>
              <a:ext uri="{FF2B5EF4-FFF2-40B4-BE49-F238E27FC236}">
                <a16:creationId xmlns="" xmlns:a16="http://schemas.microsoft.com/office/drawing/2014/main" id="{3912B776-245D-4221-BE4F-F665C610905C}"/>
              </a:ext>
            </a:extLst>
          </p:cNvPr>
          <p:cNvSpPr txBox="1"/>
          <p:nvPr/>
        </p:nvSpPr>
        <p:spPr>
          <a:xfrm>
            <a:off x="5562272" y="5498670"/>
            <a:ext cx="1378977" cy="400110"/>
          </a:xfrm>
          <a:prstGeom prst="rect">
            <a:avLst/>
          </a:prstGeom>
          <a:noFill/>
        </p:spPr>
        <p:txBody>
          <a:bodyPr wrap="square" rtlCol="0">
            <a:spAutoFit/>
          </a:bodyPr>
          <a:lstStyle>
            <a:defPPr>
              <a:defRPr lang="zh-CN"/>
            </a:defPPr>
            <a:lvl1pPr>
              <a:defRPr sz="2000" i="1">
                <a:latin typeface="苹方 特粗" panose="020B0800000000000000" pitchFamily="34" charset="-122"/>
                <a:ea typeface="苹方 特粗" panose="020B0800000000000000" pitchFamily="34" charset="-122"/>
              </a:defRPr>
            </a:lvl1pPr>
          </a:lstStyle>
          <a:p>
            <a:r>
              <a:rPr lang="zh-CN" altLang="en-US" b="1" dirty="0">
                <a:latin typeface="+mn-ea"/>
                <a:ea typeface="+mn-ea"/>
              </a:rPr>
              <a:t>姓名</a:t>
            </a:r>
          </a:p>
        </p:txBody>
      </p:sp>
      <p:sp>
        <p:nvSpPr>
          <p:cNvPr id="14" name="文本框 13">
            <a:extLst>
              <a:ext uri="{FF2B5EF4-FFF2-40B4-BE49-F238E27FC236}">
                <a16:creationId xmlns="" xmlns:a16="http://schemas.microsoft.com/office/drawing/2014/main" id="{68A89155-49E1-453C-B151-AC6225FCD2A6}"/>
              </a:ext>
            </a:extLst>
          </p:cNvPr>
          <p:cNvSpPr txBox="1"/>
          <p:nvPr/>
        </p:nvSpPr>
        <p:spPr>
          <a:xfrm>
            <a:off x="7259797" y="5498670"/>
            <a:ext cx="1378977" cy="400110"/>
          </a:xfrm>
          <a:prstGeom prst="rect">
            <a:avLst/>
          </a:prstGeom>
          <a:noFill/>
        </p:spPr>
        <p:txBody>
          <a:bodyPr wrap="square" rtlCol="0">
            <a:spAutoFit/>
          </a:bodyPr>
          <a:lstStyle>
            <a:defPPr>
              <a:defRPr lang="zh-CN"/>
            </a:defPPr>
            <a:lvl1pPr>
              <a:defRPr sz="2000" i="1">
                <a:latin typeface="苹方 特粗" panose="020B0800000000000000" pitchFamily="34" charset="-122"/>
                <a:ea typeface="苹方 特粗" panose="020B0800000000000000" pitchFamily="34" charset="-122"/>
              </a:defRPr>
            </a:lvl1pPr>
          </a:lstStyle>
          <a:p>
            <a:r>
              <a:rPr lang="zh-CN" altLang="en-US" b="1" dirty="0">
                <a:latin typeface="+mn-ea"/>
                <a:ea typeface="+mn-ea"/>
              </a:rPr>
              <a:t>姓名</a:t>
            </a:r>
          </a:p>
        </p:txBody>
      </p:sp>
      <p:sp>
        <p:nvSpPr>
          <p:cNvPr id="15" name="文本框 14">
            <a:extLst>
              <a:ext uri="{FF2B5EF4-FFF2-40B4-BE49-F238E27FC236}">
                <a16:creationId xmlns="" xmlns:a16="http://schemas.microsoft.com/office/drawing/2014/main" id="{9442ED00-4EDB-442E-BFB7-A1A9C048265B}"/>
              </a:ext>
            </a:extLst>
          </p:cNvPr>
          <p:cNvSpPr txBox="1"/>
          <p:nvPr/>
        </p:nvSpPr>
        <p:spPr>
          <a:xfrm>
            <a:off x="2169076" y="5845855"/>
            <a:ext cx="1622960" cy="338554"/>
          </a:xfrm>
          <a:prstGeom prst="rect">
            <a:avLst/>
          </a:prstGeom>
          <a:noFill/>
        </p:spPr>
        <p:txBody>
          <a:bodyPr wrap="square" rtlCol="0">
            <a:spAutoFit/>
          </a:bodyPr>
          <a:lstStyle/>
          <a:p>
            <a:r>
              <a:rPr lang="zh-CN" altLang="en-US" sz="1600" i="1" dirty="0">
                <a:latin typeface="+mn-ea"/>
              </a:rPr>
              <a:t>职位或职责</a:t>
            </a:r>
          </a:p>
        </p:txBody>
      </p:sp>
      <p:cxnSp>
        <p:nvCxnSpPr>
          <p:cNvPr id="16" name="直接连接符 15">
            <a:extLst>
              <a:ext uri="{FF2B5EF4-FFF2-40B4-BE49-F238E27FC236}">
                <a16:creationId xmlns="" xmlns:a16="http://schemas.microsoft.com/office/drawing/2014/main" id="{CE182CC2-B4D6-4C45-A509-CF6694096D22}"/>
              </a:ext>
            </a:extLst>
          </p:cNvPr>
          <p:cNvCxnSpPr>
            <a:cxnSpLocks/>
          </p:cNvCxnSpPr>
          <p:nvPr/>
        </p:nvCxnSpPr>
        <p:spPr>
          <a:xfrm>
            <a:off x="2238418" y="6236622"/>
            <a:ext cx="358135"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7" name="文本框 16">
            <a:extLst>
              <a:ext uri="{FF2B5EF4-FFF2-40B4-BE49-F238E27FC236}">
                <a16:creationId xmlns="" xmlns:a16="http://schemas.microsoft.com/office/drawing/2014/main" id="{C073FF60-54B7-4BD0-B605-0F480D97F67B}"/>
              </a:ext>
            </a:extLst>
          </p:cNvPr>
          <p:cNvSpPr txBox="1"/>
          <p:nvPr/>
        </p:nvSpPr>
        <p:spPr>
          <a:xfrm>
            <a:off x="3840907" y="5845855"/>
            <a:ext cx="1378977" cy="338554"/>
          </a:xfrm>
          <a:prstGeom prst="rect">
            <a:avLst/>
          </a:prstGeom>
          <a:noFill/>
        </p:spPr>
        <p:txBody>
          <a:bodyPr wrap="square" rtlCol="0">
            <a:spAutoFit/>
          </a:bodyPr>
          <a:lstStyle/>
          <a:p>
            <a:r>
              <a:rPr lang="zh-CN" altLang="en-US" sz="1600" i="1" dirty="0">
                <a:latin typeface="+mn-ea"/>
              </a:rPr>
              <a:t>职位或职责</a:t>
            </a:r>
          </a:p>
        </p:txBody>
      </p:sp>
      <p:cxnSp>
        <p:nvCxnSpPr>
          <p:cNvPr id="18" name="直接连接符 17">
            <a:extLst>
              <a:ext uri="{FF2B5EF4-FFF2-40B4-BE49-F238E27FC236}">
                <a16:creationId xmlns="" xmlns:a16="http://schemas.microsoft.com/office/drawing/2014/main" id="{F9E6A643-A0B3-4346-803E-BE26809B0223}"/>
              </a:ext>
            </a:extLst>
          </p:cNvPr>
          <p:cNvCxnSpPr>
            <a:cxnSpLocks/>
          </p:cNvCxnSpPr>
          <p:nvPr/>
        </p:nvCxnSpPr>
        <p:spPr>
          <a:xfrm>
            <a:off x="3910249" y="6236622"/>
            <a:ext cx="358135"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
        <p:nvSpPr>
          <p:cNvPr id="19" name="文本框 18">
            <a:extLst>
              <a:ext uri="{FF2B5EF4-FFF2-40B4-BE49-F238E27FC236}">
                <a16:creationId xmlns="" xmlns:a16="http://schemas.microsoft.com/office/drawing/2014/main" id="{706AC0D7-D23A-421E-92AB-1B2C7A57CCC7}"/>
              </a:ext>
            </a:extLst>
          </p:cNvPr>
          <p:cNvSpPr txBox="1"/>
          <p:nvPr/>
        </p:nvSpPr>
        <p:spPr>
          <a:xfrm>
            <a:off x="5513401" y="5847782"/>
            <a:ext cx="1602741" cy="338554"/>
          </a:xfrm>
          <a:prstGeom prst="rect">
            <a:avLst/>
          </a:prstGeom>
          <a:noFill/>
        </p:spPr>
        <p:txBody>
          <a:bodyPr wrap="square" rtlCol="0">
            <a:spAutoFit/>
          </a:bodyPr>
          <a:lstStyle/>
          <a:p>
            <a:r>
              <a:rPr lang="zh-CN" altLang="en-US" sz="1600" i="1" dirty="0">
                <a:latin typeface="+mn-ea"/>
              </a:rPr>
              <a:t>职位或职责</a:t>
            </a:r>
          </a:p>
        </p:txBody>
      </p:sp>
      <p:cxnSp>
        <p:nvCxnSpPr>
          <p:cNvPr id="20" name="直接连接符 19">
            <a:extLst>
              <a:ext uri="{FF2B5EF4-FFF2-40B4-BE49-F238E27FC236}">
                <a16:creationId xmlns="" xmlns:a16="http://schemas.microsoft.com/office/drawing/2014/main" id="{E632D36A-A50E-4234-A634-4509F3A7BC17}"/>
              </a:ext>
            </a:extLst>
          </p:cNvPr>
          <p:cNvCxnSpPr>
            <a:cxnSpLocks/>
          </p:cNvCxnSpPr>
          <p:nvPr/>
        </p:nvCxnSpPr>
        <p:spPr>
          <a:xfrm>
            <a:off x="5590363" y="6238549"/>
            <a:ext cx="358135"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
        <p:nvSpPr>
          <p:cNvPr id="21" name="文本框 20">
            <a:extLst>
              <a:ext uri="{FF2B5EF4-FFF2-40B4-BE49-F238E27FC236}">
                <a16:creationId xmlns="" xmlns:a16="http://schemas.microsoft.com/office/drawing/2014/main" id="{71405106-F708-4D5B-8AA4-F1B869F0326D}"/>
              </a:ext>
            </a:extLst>
          </p:cNvPr>
          <p:cNvSpPr txBox="1"/>
          <p:nvPr/>
        </p:nvSpPr>
        <p:spPr>
          <a:xfrm>
            <a:off x="7199270" y="5845855"/>
            <a:ext cx="1378977" cy="338554"/>
          </a:xfrm>
          <a:prstGeom prst="rect">
            <a:avLst/>
          </a:prstGeom>
          <a:noFill/>
        </p:spPr>
        <p:txBody>
          <a:bodyPr wrap="square" rtlCol="0">
            <a:spAutoFit/>
          </a:bodyPr>
          <a:lstStyle/>
          <a:p>
            <a:r>
              <a:rPr lang="zh-CN" altLang="en-US" sz="1600" i="1" dirty="0">
                <a:latin typeface="+mn-ea"/>
              </a:rPr>
              <a:t>职位或职责</a:t>
            </a:r>
          </a:p>
        </p:txBody>
      </p:sp>
      <p:cxnSp>
        <p:nvCxnSpPr>
          <p:cNvPr id="22" name="直接连接符 21">
            <a:extLst>
              <a:ext uri="{FF2B5EF4-FFF2-40B4-BE49-F238E27FC236}">
                <a16:creationId xmlns="" xmlns:a16="http://schemas.microsoft.com/office/drawing/2014/main" id="{652C37C5-74C7-4377-8780-87FA1E38DEDC}"/>
              </a:ext>
            </a:extLst>
          </p:cNvPr>
          <p:cNvCxnSpPr>
            <a:cxnSpLocks/>
          </p:cNvCxnSpPr>
          <p:nvPr/>
        </p:nvCxnSpPr>
        <p:spPr>
          <a:xfrm>
            <a:off x="7287662" y="6236622"/>
            <a:ext cx="358135"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
        <p:nvSpPr>
          <p:cNvPr id="23" name="文本框 22">
            <a:extLst>
              <a:ext uri="{FF2B5EF4-FFF2-40B4-BE49-F238E27FC236}">
                <a16:creationId xmlns="" xmlns:a16="http://schemas.microsoft.com/office/drawing/2014/main" id="{2CC9E08F-9A19-45DF-A3C2-40FFBD8622CD}"/>
              </a:ext>
            </a:extLst>
          </p:cNvPr>
          <p:cNvSpPr txBox="1"/>
          <p:nvPr/>
        </p:nvSpPr>
        <p:spPr>
          <a:xfrm>
            <a:off x="4909901" y="1346521"/>
            <a:ext cx="2372198" cy="523220"/>
          </a:xfrm>
          <a:prstGeom prst="rect">
            <a:avLst/>
          </a:prstGeom>
          <a:noFill/>
        </p:spPr>
        <p:txBody>
          <a:bodyPr wrap="square" rtlCol="0">
            <a:spAutoFit/>
          </a:bodyPr>
          <a:lstStyle/>
          <a:p>
            <a:pPr algn="ctr"/>
            <a:r>
              <a:rPr lang="zh-CN" altLang="en-US" sz="2800" b="1" i="1" dirty="0">
                <a:solidFill>
                  <a:schemeClr val="tx1">
                    <a:lumMod val="85000"/>
                    <a:lumOff val="15000"/>
                  </a:schemeClr>
                </a:solidFill>
                <a:latin typeface="+mj-ea"/>
                <a:ea typeface="+mj-ea"/>
              </a:rPr>
              <a:t>团队介绍</a:t>
            </a:r>
          </a:p>
        </p:txBody>
      </p:sp>
      <p:pic>
        <p:nvPicPr>
          <p:cNvPr id="50" name="图片占位符 49" descr="穿着西装的男人&#10;&#10;描述已自动生成">
            <a:extLst>
              <a:ext uri="{FF2B5EF4-FFF2-40B4-BE49-F238E27FC236}">
                <a16:creationId xmlns="" xmlns:a16="http://schemas.microsoft.com/office/drawing/2014/main" id="{3EC7411E-F359-4A13-9903-0BDA30313D81}"/>
              </a:ext>
            </a:extLst>
          </p:cNvPr>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p:pic>
      <p:pic>
        <p:nvPicPr>
          <p:cNvPr id="54" name="图片占位符 53" descr="男人穿着西装站着&#10;&#10;描述已自动生成">
            <a:extLst>
              <a:ext uri="{FF2B5EF4-FFF2-40B4-BE49-F238E27FC236}">
                <a16:creationId xmlns="" xmlns:a16="http://schemas.microsoft.com/office/drawing/2014/main" id="{8B99A488-37D8-4AE9-9C74-6A646D194648}"/>
              </a:ext>
            </a:extLst>
          </p:cNvPr>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p:pic>
    </p:spTree>
    <p:extLst>
      <p:ext uri="{BB962C8B-B14F-4D97-AF65-F5344CB8AC3E}">
        <p14:creationId xmlns:p14="http://schemas.microsoft.com/office/powerpoint/2010/main" val="3193812048"/>
      </p:ext>
    </p:extLst>
  </p:cSld>
  <p:clrMapOvr>
    <a:masterClrMapping/>
  </p:clrMapOvr>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直接连接符 3">
            <a:extLst>
              <a:ext uri="{FF2B5EF4-FFF2-40B4-BE49-F238E27FC236}">
                <a16:creationId xmlns="" xmlns:a16="http://schemas.microsoft.com/office/drawing/2014/main" id="{4466C899-AFB0-4A3D-BB32-24DBCC45C8CC}"/>
              </a:ext>
            </a:extLst>
          </p:cNvPr>
          <p:cNvCxnSpPr>
            <a:cxnSpLocks/>
          </p:cNvCxnSpPr>
          <p:nvPr/>
        </p:nvCxnSpPr>
        <p:spPr>
          <a:xfrm>
            <a:off x="1395705" y="2501844"/>
            <a:ext cx="2447090" cy="0"/>
          </a:xfrm>
          <a:prstGeom prst="line">
            <a:avLst/>
          </a:prstGeom>
          <a:ln>
            <a:gradFill>
              <a:gsLst>
                <a:gs pos="0">
                  <a:schemeClr val="accent1">
                    <a:alpha val="50000"/>
                  </a:schemeClr>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3" name="平行四边形 2">
            <a:extLst>
              <a:ext uri="{FF2B5EF4-FFF2-40B4-BE49-F238E27FC236}">
                <a16:creationId xmlns="" xmlns:a16="http://schemas.microsoft.com/office/drawing/2014/main" id="{01BEC284-BB63-47CE-8810-2C1BDC5E6FB9}"/>
              </a:ext>
            </a:extLst>
          </p:cNvPr>
          <p:cNvSpPr/>
          <p:nvPr/>
        </p:nvSpPr>
        <p:spPr>
          <a:xfrm>
            <a:off x="9576925" y="1887890"/>
            <a:ext cx="624462" cy="1331192"/>
          </a:xfrm>
          <a:prstGeom prst="parallelogram">
            <a:avLst>
              <a:gd name="adj" fmla="val 42993"/>
            </a:avLst>
          </a:prstGeom>
          <a:solidFill>
            <a:schemeClr val="accent1"/>
          </a:solidFill>
          <a:ln w="635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5" name="平行四边形 4">
            <a:extLst>
              <a:ext uri="{FF2B5EF4-FFF2-40B4-BE49-F238E27FC236}">
                <a16:creationId xmlns="" xmlns:a16="http://schemas.microsoft.com/office/drawing/2014/main" id="{3223DECE-B3FE-45BF-83D4-7A3357C3CC8F}"/>
              </a:ext>
            </a:extLst>
          </p:cNvPr>
          <p:cNvSpPr/>
          <p:nvPr/>
        </p:nvSpPr>
        <p:spPr>
          <a:xfrm>
            <a:off x="835303" y="1832129"/>
            <a:ext cx="947622" cy="1589253"/>
          </a:xfrm>
          <a:prstGeom prst="parallelogram">
            <a:avLst>
              <a:gd name="adj" fmla="val 35672"/>
            </a:avLst>
          </a:prstGeom>
          <a:solidFill>
            <a:schemeClr val="accent1"/>
          </a:solidFill>
          <a:ln w="635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6" name="直接连接符 5">
            <a:extLst>
              <a:ext uri="{FF2B5EF4-FFF2-40B4-BE49-F238E27FC236}">
                <a16:creationId xmlns="" xmlns:a16="http://schemas.microsoft.com/office/drawing/2014/main" id="{4CF43FD2-F628-473D-A1EB-DAA930983779}"/>
              </a:ext>
            </a:extLst>
          </p:cNvPr>
          <p:cNvCxnSpPr>
            <a:cxnSpLocks/>
          </p:cNvCxnSpPr>
          <p:nvPr/>
        </p:nvCxnSpPr>
        <p:spPr>
          <a:xfrm>
            <a:off x="2651070" y="4602768"/>
            <a:ext cx="8009035" cy="0"/>
          </a:xfrm>
          <a:prstGeom prst="line">
            <a:avLst/>
          </a:prstGeom>
          <a:ln>
            <a:gradFill>
              <a:gsLst>
                <a:gs pos="0">
                  <a:schemeClr val="accent1">
                    <a:alpha val="45000"/>
                  </a:schemeClr>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cxnSp>
      <p:cxnSp>
        <p:nvCxnSpPr>
          <p:cNvPr id="8" name="直接连接符 7">
            <a:extLst>
              <a:ext uri="{FF2B5EF4-FFF2-40B4-BE49-F238E27FC236}">
                <a16:creationId xmlns="" xmlns:a16="http://schemas.microsoft.com/office/drawing/2014/main" id="{6E88DFBC-F4E8-40DA-9F38-2EA83B0E4D01}"/>
              </a:ext>
            </a:extLst>
          </p:cNvPr>
          <p:cNvCxnSpPr>
            <a:cxnSpLocks/>
          </p:cNvCxnSpPr>
          <p:nvPr/>
        </p:nvCxnSpPr>
        <p:spPr>
          <a:xfrm flipV="1">
            <a:off x="951979" y="2654244"/>
            <a:ext cx="596126" cy="2556947"/>
          </a:xfrm>
          <a:prstGeom prst="line">
            <a:avLst/>
          </a:prstGeom>
          <a:ln>
            <a:gradFill>
              <a:gsLst>
                <a:gs pos="0">
                  <a:schemeClr val="accent1">
                    <a:alpha val="70000"/>
                  </a:schemeClr>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9" name="直接连接符 8">
            <a:extLst>
              <a:ext uri="{FF2B5EF4-FFF2-40B4-BE49-F238E27FC236}">
                <a16:creationId xmlns="" xmlns:a16="http://schemas.microsoft.com/office/drawing/2014/main" id="{957EDA7E-7083-4A63-AF9D-04A6DB03155B}"/>
              </a:ext>
            </a:extLst>
          </p:cNvPr>
          <p:cNvCxnSpPr/>
          <p:nvPr/>
        </p:nvCxnSpPr>
        <p:spPr>
          <a:xfrm flipV="1">
            <a:off x="634546" y="2150813"/>
            <a:ext cx="316547" cy="1357757"/>
          </a:xfrm>
          <a:prstGeom prst="line">
            <a:avLst/>
          </a:prstGeom>
          <a:ln>
            <a:gradFill>
              <a:gsLst>
                <a:gs pos="0">
                  <a:schemeClr val="accent1">
                    <a:alpha val="80000"/>
                  </a:schemeClr>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 name="文本占位符 1">
            <a:extLst>
              <a:ext uri="{FF2B5EF4-FFF2-40B4-BE49-F238E27FC236}">
                <a16:creationId xmlns="" xmlns:a16="http://schemas.microsoft.com/office/drawing/2014/main" id="{5BC49F9F-69BC-480F-9482-A9069EA80971}"/>
              </a:ext>
            </a:extLst>
          </p:cNvPr>
          <p:cNvSpPr>
            <a:spLocks noGrp="1"/>
          </p:cNvSpPr>
          <p:nvPr>
            <p:ph type="body" sz="quarter" idx="10"/>
          </p:nvPr>
        </p:nvSpPr>
        <p:spPr/>
        <p:txBody>
          <a:bodyPr/>
          <a:lstStyle/>
          <a:p>
            <a:r>
              <a:rPr lang="zh-CN" altLang="en-US" dirty="0"/>
              <a:t>请输入你的标题</a:t>
            </a:r>
          </a:p>
        </p:txBody>
      </p:sp>
      <p:cxnSp>
        <p:nvCxnSpPr>
          <p:cNvPr id="7" name="直接连接符 6">
            <a:extLst>
              <a:ext uri="{FF2B5EF4-FFF2-40B4-BE49-F238E27FC236}">
                <a16:creationId xmlns="" xmlns:a16="http://schemas.microsoft.com/office/drawing/2014/main" id="{B6B6980A-86F7-462C-9ED3-6A3250927945}"/>
              </a:ext>
            </a:extLst>
          </p:cNvPr>
          <p:cNvCxnSpPr/>
          <p:nvPr/>
        </p:nvCxnSpPr>
        <p:spPr>
          <a:xfrm flipV="1">
            <a:off x="11056292" y="3245011"/>
            <a:ext cx="316547" cy="1357757"/>
          </a:xfrm>
          <a:prstGeom prst="line">
            <a:avLst/>
          </a:prstGeom>
          <a:ln>
            <a:gradFill>
              <a:gsLst>
                <a:gs pos="0">
                  <a:schemeClr val="accent1">
                    <a:alpha val="80000"/>
                  </a:schemeClr>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0" name="文本框 9">
            <a:extLst>
              <a:ext uri="{FF2B5EF4-FFF2-40B4-BE49-F238E27FC236}">
                <a16:creationId xmlns="" xmlns:a16="http://schemas.microsoft.com/office/drawing/2014/main" id="{86A78736-A948-48A7-BDE1-A12C817D0E4A}"/>
              </a:ext>
            </a:extLst>
          </p:cNvPr>
          <p:cNvSpPr txBox="1"/>
          <p:nvPr/>
        </p:nvSpPr>
        <p:spPr>
          <a:xfrm>
            <a:off x="2518311" y="5635818"/>
            <a:ext cx="7155379" cy="587469"/>
          </a:xfrm>
          <a:prstGeom prst="rect">
            <a:avLst/>
          </a:prstGeom>
          <a:noFill/>
        </p:spPr>
        <p:txBody>
          <a:bodyPr wrap="square" rtlCol="0">
            <a:spAutoFit/>
          </a:bodyPr>
          <a:lstStyle/>
          <a:p>
            <a:pPr algn="ctr">
              <a:lnSpc>
                <a:spcPct val="120000"/>
              </a:lnSpc>
            </a:pPr>
            <a:r>
              <a:rPr lang="zh-CN" altLang="en-US" sz="1400" spc="120" dirty="0">
                <a:latin typeface="+mn-ea"/>
              </a:rPr>
              <a:t>在这里输入团队介绍在这里输入团队介绍在这里输入团队介绍在这里输入团队介绍在这里输入团队介绍在这里输入团队介绍在这里输入团队介绍</a:t>
            </a:r>
          </a:p>
        </p:txBody>
      </p:sp>
      <p:pic>
        <p:nvPicPr>
          <p:cNvPr id="87" name="图片占位符 86" descr="穿着西装的男人&#10;&#10;描述已自动生成">
            <a:extLst>
              <a:ext uri="{FF2B5EF4-FFF2-40B4-BE49-F238E27FC236}">
                <a16:creationId xmlns="" xmlns:a16="http://schemas.microsoft.com/office/drawing/2014/main" id="{D73618F0-C683-4DB7-9F73-F44405E52247}"/>
              </a:ext>
            </a:extLst>
          </p:cNvPr>
          <p:cNvPicPr>
            <a:picLocks noGrp="1" noChangeAspect="1"/>
          </p:cNvPicPr>
          <p:nvPr>
            <p:ph type="pic" sz="quarter" idx="12"/>
          </p:nvPr>
        </p:nvPicPr>
        <p:blipFill>
          <a:blip r:embed="rId3" cstate="email">
            <a:extLst>
              <a:ext uri="{28A0092B-C50C-407E-A947-70E740481C1C}">
                <a14:useLocalDpi xmlns:a14="http://schemas.microsoft.com/office/drawing/2010/main"/>
              </a:ext>
            </a:extLst>
          </a:blip>
          <a:srcRect/>
          <a:stretch>
            <a:fillRect/>
          </a:stretch>
        </p:blipFill>
        <p:spPr>
          <a:xfrm>
            <a:off x="2171248" y="2841728"/>
            <a:ext cx="1807413" cy="2210687"/>
          </a:xfrm>
        </p:spPr>
      </p:pic>
      <p:pic>
        <p:nvPicPr>
          <p:cNvPr id="89" name="图片占位符 88" descr="穿着西装的男人&#10;&#10;描述已自动生成">
            <a:extLst>
              <a:ext uri="{FF2B5EF4-FFF2-40B4-BE49-F238E27FC236}">
                <a16:creationId xmlns="" xmlns:a16="http://schemas.microsoft.com/office/drawing/2014/main" id="{F3148E36-6F40-42E0-B2E5-054BFEA625D6}"/>
              </a:ext>
            </a:extLst>
          </p:cNvPr>
          <p:cNvPicPr>
            <a:picLocks noGrp="1" noChangeAspect="1"/>
          </p:cNvPicPr>
          <p:nvPr>
            <p:ph type="pic" sz="quarter" idx="13"/>
          </p:nvPr>
        </p:nvPicPr>
        <p:blipFill>
          <a:blip r:embed="rId3" cstate="email">
            <a:extLst>
              <a:ext uri="{28A0092B-C50C-407E-A947-70E740481C1C}">
                <a14:useLocalDpi xmlns:a14="http://schemas.microsoft.com/office/drawing/2010/main"/>
              </a:ext>
            </a:extLst>
          </a:blip>
          <a:srcRect/>
          <a:stretch>
            <a:fillRect/>
          </a:stretch>
        </p:blipFill>
        <p:spPr>
          <a:xfrm>
            <a:off x="3782723" y="1986950"/>
            <a:ext cx="1807413" cy="2210687"/>
          </a:xfrm>
        </p:spPr>
      </p:pic>
      <p:pic>
        <p:nvPicPr>
          <p:cNvPr id="109" name="图片占位符 108" descr="男人穿着西装站着&#10;&#10;描述已自动生成">
            <a:extLst>
              <a:ext uri="{FF2B5EF4-FFF2-40B4-BE49-F238E27FC236}">
                <a16:creationId xmlns="" xmlns:a16="http://schemas.microsoft.com/office/drawing/2014/main" id="{8A707984-F22A-4E89-80B0-D6C37FAB9CA9}"/>
              </a:ext>
            </a:extLst>
          </p:cNvPr>
          <p:cNvPicPr>
            <a:picLocks noGrp="1" noChangeAspect="1"/>
          </p:cNvPicPr>
          <p:nvPr>
            <p:ph type="pic" sz="quarter" idx="15"/>
          </p:nvPr>
        </p:nvPicPr>
        <p:blipFill>
          <a:blip r:embed="rId4" cstate="email">
            <a:extLst>
              <a:ext uri="{28A0092B-C50C-407E-A947-70E740481C1C}">
                <a14:useLocalDpi xmlns:a14="http://schemas.microsoft.com/office/drawing/2010/main"/>
              </a:ext>
            </a:extLst>
          </a:blip>
          <a:srcRect/>
          <a:stretch>
            <a:fillRect/>
          </a:stretch>
        </p:blipFill>
        <p:spPr>
          <a:xfrm>
            <a:off x="6661252" y="1986950"/>
            <a:ext cx="1807413" cy="2210687"/>
          </a:xfrm>
        </p:spPr>
      </p:pic>
      <p:pic>
        <p:nvPicPr>
          <p:cNvPr id="111" name="图片占位符 110" descr="男人穿着西装站着&#10;&#10;描述已自动生成">
            <a:extLst>
              <a:ext uri="{FF2B5EF4-FFF2-40B4-BE49-F238E27FC236}">
                <a16:creationId xmlns="" xmlns:a16="http://schemas.microsoft.com/office/drawing/2014/main" id="{A201D171-97D8-4EE7-9FFA-E3ECFD3E8E1C}"/>
              </a:ext>
            </a:extLst>
          </p:cNvPr>
          <p:cNvPicPr>
            <a:picLocks noGrp="1" noChangeAspect="1"/>
          </p:cNvPicPr>
          <p:nvPr>
            <p:ph type="pic" sz="quarter" idx="16"/>
          </p:nvPr>
        </p:nvPicPr>
        <p:blipFill>
          <a:blip r:embed="rId4" cstate="email">
            <a:extLst>
              <a:ext uri="{28A0092B-C50C-407E-A947-70E740481C1C}">
                <a14:useLocalDpi xmlns:a14="http://schemas.microsoft.com/office/drawing/2010/main"/>
              </a:ext>
            </a:extLst>
          </a:blip>
          <a:srcRect/>
          <a:stretch>
            <a:fillRect/>
          </a:stretch>
        </p:blipFill>
        <p:spPr>
          <a:xfrm>
            <a:off x="7936686" y="2841728"/>
            <a:ext cx="1807413" cy="2210687"/>
          </a:xfrm>
        </p:spPr>
      </p:pic>
      <p:pic>
        <p:nvPicPr>
          <p:cNvPr id="113" name="图片占位符 112" descr="男人穿着西装站着&#10;&#10;描述已自动生成">
            <a:extLst>
              <a:ext uri="{FF2B5EF4-FFF2-40B4-BE49-F238E27FC236}">
                <a16:creationId xmlns="" xmlns:a16="http://schemas.microsoft.com/office/drawing/2014/main" id="{ED1F070F-8499-496F-A138-7E7E6E5B3F09}"/>
              </a:ext>
            </a:extLst>
          </p:cNvPr>
          <p:cNvPicPr>
            <a:picLocks noGrp="1" noChangeAspect="1"/>
          </p:cNvPicPr>
          <p:nvPr>
            <p:ph type="pic" sz="quarter" idx="17"/>
          </p:nvPr>
        </p:nvPicPr>
        <p:blipFill>
          <a:blip r:embed="rId5" cstate="email">
            <a:extLst>
              <a:ext uri="{28A0092B-C50C-407E-A947-70E740481C1C}">
                <a14:useLocalDpi xmlns:a14="http://schemas.microsoft.com/office/drawing/2010/main"/>
              </a:ext>
            </a:extLst>
          </a:blip>
          <a:srcRect/>
          <a:stretch>
            <a:fillRect/>
          </a:stretch>
        </p:blipFill>
        <p:spPr>
          <a:xfrm>
            <a:off x="9559220" y="1986950"/>
            <a:ext cx="1807413" cy="2210687"/>
          </a:xfrm>
        </p:spPr>
      </p:pic>
      <p:pic>
        <p:nvPicPr>
          <p:cNvPr id="133" name="图片占位符 132" descr="男人穿着西装站着&#10;&#10;描述已自动生成">
            <a:extLst>
              <a:ext uri="{FF2B5EF4-FFF2-40B4-BE49-F238E27FC236}">
                <a16:creationId xmlns="" xmlns:a16="http://schemas.microsoft.com/office/drawing/2014/main" id="{F9A26FA1-32BB-454C-B297-691CFB8B09C7}"/>
              </a:ext>
            </a:extLst>
          </p:cNvPr>
          <p:cNvPicPr>
            <a:picLocks noGrp="1" noChangeAspect="1"/>
          </p:cNvPicPr>
          <p:nvPr>
            <p:ph type="pic" sz="quarter" idx="14"/>
          </p:nvPr>
        </p:nvPicPr>
        <p:blipFill>
          <a:blip r:embed="rId4" cstate="email">
            <a:extLst>
              <a:ext uri="{28A0092B-C50C-407E-A947-70E740481C1C}">
                <a14:useLocalDpi xmlns:a14="http://schemas.microsoft.com/office/drawing/2010/main"/>
              </a:ext>
            </a:extLst>
          </a:blip>
          <a:srcRect/>
          <a:stretch>
            <a:fillRect/>
          </a:stretch>
        </p:blipFill>
        <p:spPr>
          <a:xfrm>
            <a:off x="5046518" y="2841728"/>
            <a:ext cx="1807413" cy="2210687"/>
          </a:xfrm>
        </p:spPr>
      </p:pic>
      <p:pic>
        <p:nvPicPr>
          <p:cNvPr id="148" name="图片占位符 147" descr="穿着西装的男人&#10;&#10;描述已自动生成">
            <a:extLst>
              <a:ext uri="{FF2B5EF4-FFF2-40B4-BE49-F238E27FC236}">
                <a16:creationId xmlns="" xmlns:a16="http://schemas.microsoft.com/office/drawing/2014/main" id="{37C35C51-C718-4905-8066-FB48BAFE7D35}"/>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a:xfrm>
            <a:off x="894349" y="1986950"/>
            <a:ext cx="1807413" cy="2210687"/>
          </a:xfrm>
        </p:spPr>
      </p:pic>
      <p:sp>
        <p:nvSpPr>
          <p:cNvPr id="32" name="文本框 31">
            <a:extLst>
              <a:ext uri="{FF2B5EF4-FFF2-40B4-BE49-F238E27FC236}">
                <a16:creationId xmlns="" xmlns:a16="http://schemas.microsoft.com/office/drawing/2014/main" id="{BBE59F97-B646-4943-81F0-70CDCC55F21B}"/>
              </a:ext>
            </a:extLst>
          </p:cNvPr>
          <p:cNvSpPr txBox="1"/>
          <p:nvPr/>
        </p:nvSpPr>
        <p:spPr>
          <a:xfrm>
            <a:off x="2416107" y="5089864"/>
            <a:ext cx="999644" cy="400110"/>
          </a:xfrm>
          <a:prstGeom prst="rect">
            <a:avLst/>
          </a:prstGeom>
          <a:noFill/>
        </p:spPr>
        <p:txBody>
          <a:bodyPr wrap="square" rtlCol="0">
            <a:spAutoFit/>
          </a:bodyPr>
          <a:lstStyle/>
          <a:p>
            <a:pPr algn="ctr"/>
            <a:r>
              <a:rPr lang="zh-CN" altLang="en-US" sz="2000" dirty="0">
                <a:solidFill>
                  <a:schemeClr val="tx1">
                    <a:lumMod val="85000"/>
                    <a:lumOff val="15000"/>
                  </a:schemeClr>
                </a:solidFill>
                <a:latin typeface="苹方 特粗" panose="020B0800000000000000" pitchFamily="34" charset="-122"/>
                <a:ea typeface="苹方 特粗" panose="020B0800000000000000" pitchFamily="34" charset="-122"/>
              </a:rPr>
              <a:t>姓名</a:t>
            </a:r>
          </a:p>
        </p:txBody>
      </p:sp>
      <p:sp>
        <p:nvSpPr>
          <p:cNvPr id="33" name="文本框 32">
            <a:extLst>
              <a:ext uri="{FF2B5EF4-FFF2-40B4-BE49-F238E27FC236}">
                <a16:creationId xmlns="" xmlns:a16="http://schemas.microsoft.com/office/drawing/2014/main" id="{5C5FA893-3D5A-442B-A142-DF93AB8082AE}"/>
              </a:ext>
            </a:extLst>
          </p:cNvPr>
          <p:cNvSpPr txBox="1"/>
          <p:nvPr/>
        </p:nvSpPr>
        <p:spPr>
          <a:xfrm>
            <a:off x="4045136" y="4221184"/>
            <a:ext cx="999644" cy="400110"/>
          </a:xfrm>
          <a:prstGeom prst="rect">
            <a:avLst/>
          </a:prstGeom>
          <a:noFill/>
        </p:spPr>
        <p:txBody>
          <a:bodyPr wrap="square" rtlCol="0">
            <a:spAutoFit/>
          </a:bodyPr>
          <a:lstStyle/>
          <a:p>
            <a:pPr algn="ctr"/>
            <a:r>
              <a:rPr lang="zh-CN" altLang="en-US" sz="2000" dirty="0">
                <a:solidFill>
                  <a:schemeClr val="tx1">
                    <a:lumMod val="85000"/>
                    <a:lumOff val="15000"/>
                  </a:schemeClr>
                </a:solidFill>
                <a:latin typeface="苹方 特粗" panose="020B0800000000000000" pitchFamily="34" charset="-122"/>
                <a:ea typeface="苹方 特粗" panose="020B0800000000000000" pitchFamily="34" charset="-122"/>
              </a:rPr>
              <a:t>姓名</a:t>
            </a:r>
          </a:p>
        </p:txBody>
      </p:sp>
      <p:sp>
        <p:nvSpPr>
          <p:cNvPr id="35" name="文本框 34">
            <a:extLst>
              <a:ext uri="{FF2B5EF4-FFF2-40B4-BE49-F238E27FC236}">
                <a16:creationId xmlns="" xmlns:a16="http://schemas.microsoft.com/office/drawing/2014/main" id="{FA4DAABE-1CA1-406C-A496-876A31180CB6}"/>
              </a:ext>
            </a:extLst>
          </p:cNvPr>
          <p:cNvSpPr txBox="1"/>
          <p:nvPr/>
        </p:nvSpPr>
        <p:spPr>
          <a:xfrm>
            <a:off x="6923393" y="4221184"/>
            <a:ext cx="999644" cy="400110"/>
          </a:xfrm>
          <a:prstGeom prst="rect">
            <a:avLst/>
          </a:prstGeom>
          <a:noFill/>
        </p:spPr>
        <p:txBody>
          <a:bodyPr wrap="square" rtlCol="0">
            <a:spAutoFit/>
          </a:bodyPr>
          <a:lstStyle/>
          <a:p>
            <a:pPr algn="ctr"/>
            <a:r>
              <a:rPr lang="zh-CN" altLang="en-US" sz="2000" dirty="0">
                <a:solidFill>
                  <a:schemeClr val="tx1">
                    <a:lumMod val="85000"/>
                    <a:lumOff val="15000"/>
                  </a:schemeClr>
                </a:solidFill>
                <a:latin typeface="苹方 特粗" panose="020B0800000000000000" pitchFamily="34" charset="-122"/>
                <a:ea typeface="苹方 特粗" panose="020B0800000000000000" pitchFamily="34" charset="-122"/>
              </a:rPr>
              <a:t>姓名</a:t>
            </a:r>
          </a:p>
        </p:txBody>
      </p:sp>
      <p:sp>
        <p:nvSpPr>
          <p:cNvPr id="37" name="文本框 36">
            <a:extLst>
              <a:ext uri="{FF2B5EF4-FFF2-40B4-BE49-F238E27FC236}">
                <a16:creationId xmlns="" xmlns:a16="http://schemas.microsoft.com/office/drawing/2014/main" id="{8D9E23A2-CD5C-4B96-A36B-DBE46FAAEEDA}"/>
              </a:ext>
            </a:extLst>
          </p:cNvPr>
          <p:cNvSpPr txBox="1"/>
          <p:nvPr/>
        </p:nvSpPr>
        <p:spPr>
          <a:xfrm>
            <a:off x="9833014" y="4216793"/>
            <a:ext cx="999644" cy="400110"/>
          </a:xfrm>
          <a:prstGeom prst="rect">
            <a:avLst/>
          </a:prstGeom>
          <a:noFill/>
        </p:spPr>
        <p:txBody>
          <a:bodyPr wrap="square" rtlCol="0">
            <a:spAutoFit/>
          </a:bodyPr>
          <a:lstStyle/>
          <a:p>
            <a:pPr algn="ctr"/>
            <a:r>
              <a:rPr lang="zh-CN" altLang="en-US" sz="2000" dirty="0">
                <a:solidFill>
                  <a:schemeClr val="tx1">
                    <a:lumMod val="85000"/>
                    <a:lumOff val="15000"/>
                  </a:schemeClr>
                </a:solidFill>
                <a:latin typeface="苹方 特粗" panose="020B0800000000000000" pitchFamily="34" charset="-122"/>
                <a:ea typeface="苹方 特粗" panose="020B0800000000000000" pitchFamily="34" charset="-122"/>
              </a:rPr>
              <a:t>姓名</a:t>
            </a:r>
          </a:p>
        </p:txBody>
      </p:sp>
      <p:sp>
        <p:nvSpPr>
          <p:cNvPr id="31" name="文本框 30">
            <a:extLst>
              <a:ext uri="{FF2B5EF4-FFF2-40B4-BE49-F238E27FC236}">
                <a16:creationId xmlns="" xmlns:a16="http://schemas.microsoft.com/office/drawing/2014/main" id="{B35C5528-D37F-4503-8B5F-E6187D21C5C6}"/>
              </a:ext>
            </a:extLst>
          </p:cNvPr>
          <p:cNvSpPr txBox="1"/>
          <p:nvPr/>
        </p:nvSpPr>
        <p:spPr>
          <a:xfrm>
            <a:off x="1120329" y="4238652"/>
            <a:ext cx="999644" cy="400110"/>
          </a:xfrm>
          <a:prstGeom prst="rect">
            <a:avLst/>
          </a:prstGeom>
          <a:noFill/>
        </p:spPr>
        <p:txBody>
          <a:bodyPr wrap="square" rtlCol="0">
            <a:spAutoFit/>
          </a:bodyPr>
          <a:lstStyle/>
          <a:p>
            <a:pPr algn="ctr"/>
            <a:r>
              <a:rPr lang="zh-CN" altLang="en-US" sz="2000" b="1" dirty="0">
                <a:solidFill>
                  <a:schemeClr val="tx1">
                    <a:lumMod val="85000"/>
                    <a:lumOff val="15000"/>
                  </a:schemeClr>
                </a:solidFill>
                <a:latin typeface="+mn-ea"/>
              </a:rPr>
              <a:t>姓名</a:t>
            </a:r>
          </a:p>
        </p:txBody>
      </p:sp>
      <p:sp>
        <p:nvSpPr>
          <p:cNvPr id="34" name="文本框 33">
            <a:extLst>
              <a:ext uri="{FF2B5EF4-FFF2-40B4-BE49-F238E27FC236}">
                <a16:creationId xmlns="" xmlns:a16="http://schemas.microsoft.com/office/drawing/2014/main" id="{24344002-629B-4C51-9655-3727EF9183D8}"/>
              </a:ext>
            </a:extLst>
          </p:cNvPr>
          <p:cNvSpPr txBox="1"/>
          <p:nvPr/>
        </p:nvSpPr>
        <p:spPr>
          <a:xfrm>
            <a:off x="5321697" y="5089864"/>
            <a:ext cx="999644" cy="400110"/>
          </a:xfrm>
          <a:prstGeom prst="rect">
            <a:avLst/>
          </a:prstGeom>
          <a:noFill/>
        </p:spPr>
        <p:txBody>
          <a:bodyPr wrap="square" rtlCol="0">
            <a:spAutoFit/>
          </a:bodyPr>
          <a:lstStyle/>
          <a:p>
            <a:pPr algn="ctr"/>
            <a:r>
              <a:rPr lang="zh-CN" altLang="en-US" sz="2000" dirty="0">
                <a:solidFill>
                  <a:schemeClr val="tx1">
                    <a:lumMod val="85000"/>
                    <a:lumOff val="15000"/>
                  </a:schemeClr>
                </a:solidFill>
                <a:latin typeface="苹方 特粗" panose="020B0800000000000000" pitchFamily="34" charset="-122"/>
                <a:ea typeface="苹方 特粗" panose="020B0800000000000000" pitchFamily="34" charset="-122"/>
              </a:rPr>
              <a:t>姓名</a:t>
            </a:r>
          </a:p>
        </p:txBody>
      </p:sp>
      <p:sp>
        <p:nvSpPr>
          <p:cNvPr id="36" name="文本框 35">
            <a:extLst>
              <a:ext uri="{FF2B5EF4-FFF2-40B4-BE49-F238E27FC236}">
                <a16:creationId xmlns="" xmlns:a16="http://schemas.microsoft.com/office/drawing/2014/main" id="{07BD7492-6694-41F5-84FE-C0EC551ACC38}"/>
              </a:ext>
            </a:extLst>
          </p:cNvPr>
          <p:cNvSpPr txBox="1"/>
          <p:nvPr/>
        </p:nvSpPr>
        <p:spPr>
          <a:xfrm>
            <a:off x="8185763" y="5089864"/>
            <a:ext cx="999644" cy="400110"/>
          </a:xfrm>
          <a:prstGeom prst="rect">
            <a:avLst/>
          </a:prstGeom>
          <a:noFill/>
        </p:spPr>
        <p:txBody>
          <a:bodyPr wrap="square" rtlCol="0">
            <a:spAutoFit/>
          </a:bodyPr>
          <a:lstStyle/>
          <a:p>
            <a:pPr algn="ctr"/>
            <a:r>
              <a:rPr lang="zh-CN" altLang="en-US" sz="2000" dirty="0">
                <a:solidFill>
                  <a:schemeClr val="tx1">
                    <a:lumMod val="85000"/>
                    <a:lumOff val="15000"/>
                  </a:schemeClr>
                </a:solidFill>
                <a:latin typeface="苹方 特粗" panose="020B0800000000000000" pitchFamily="34" charset="-122"/>
                <a:ea typeface="苹方 特粗" panose="020B0800000000000000" pitchFamily="34" charset="-122"/>
              </a:rPr>
              <a:t>姓名</a:t>
            </a:r>
          </a:p>
        </p:txBody>
      </p:sp>
      <p:sp>
        <p:nvSpPr>
          <p:cNvPr id="149" name="文本框 148">
            <a:extLst>
              <a:ext uri="{FF2B5EF4-FFF2-40B4-BE49-F238E27FC236}">
                <a16:creationId xmlns="" xmlns:a16="http://schemas.microsoft.com/office/drawing/2014/main" id="{B7AC638A-E435-4206-B21F-31180D61A2F6}"/>
              </a:ext>
            </a:extLst>
          </p:cNvPr>
          <p:cNvSpPr txBox="1"/>
          <p:nvPr/>
        </p:nvSpPr>
        <p:spPr>
          <a:xfrm>
            <a:off x="5039517" y="1212576"/>
            <a:ext cx="2112967" cy="523220"/>
          </a:xfrm>
          <a:prstGeom prst="rect">
            <a:avLst/>
          </a:prstGeom>
          <a:noFill/>
        </p:spPr>
        <p:txBody>
          <a:bodyPr wrap="square" rtlCol="0">
            <a:spAutoFit/>
          </a:bodyPr>
          <a:lstStyle/>
          <a:p>
            <a:pPr algn="ctr"/>
            <a:r>
              <a:rPr lang="zh-CN" altLang="en-US" sz="2800" b="1" dirty="0">
                <a:latin typeface="+mj-ea"/>
                <a:ea typeface="+mj-ea"/>
              </a:rPr>
              <a:t>输入团队名</a:t>
            </a:r>
          </a:p>
        </p:txBody>
      </p:sp>
      <p:cxnSp>
        <p:nvCxnSpPr>
          <p:cNvPr id="12" name="直接连接符 11">
            <a:extLst>
              <a:ext uri="{FF2B5EF4-FFF2-40B4-BE49-F238E27FC236}">
                <a16:creationId xmlns="" xmlns:a16="http://schemas.microsoft.com/office/drawing/2014/main" id="{C9865059-9EE3-4C77-BCDC-C3FCBC33BE2B}"/>
              </a:ext>
            </a:extLst>
          </p:cNvPr>
          <p:cNvCxnSpPr/>
          <p:nvPr/>
        </p:nvCxnSpPr>
        <p:spPr>
          <a:xfrm>
            <a:off x="5852465" y="1130300"/>
            <a:ext cx="487071"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39179985"/>
      </p:ext>
    </p:extLst>
  </p:cSld>
  <p:clrMapOvr>
    <a:masterClrMapping/>
  </p:clrMapOvr>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1E6C1CBB-C299-4816-A14C-555995338BCE}"/>
              </a:ext>
            </a:extLst>
          </p:cNvPr>
          <p:cNvSpPr>
            <a:spLocks noGrp="1"/>
          </p:cNvSpPr>
          <p:nvPr>
            <p:ph type="body" sz="quarter" idx="10"/>
          </p:nvPr>
        </p:nvSpPr>
        <p:spPr/>
        <p:txBody>
          <a:bodyPr/>
          <a:lstStyle/>
          <a:p>
            <a:r>
              <a:rPr lang="zh-CN" altLang="en-US" dirty="0"/>
              <a:t>请输入你的标题</a:t>
            </a:r>
          </a:p>
        </p:txBody>
      </p:sp>
      <p:pic>
        <p:nvPicPr>
          <p:cNvPr id="38" name="图片占位符 37" descr="穿着西装的男人&#10;&#10;描述已自动生成">
            <a:extLst>
              <a:ext uri="{FF2B5EF4-FFF2-40B4-BE49-F238E27FC236}">
                <a16:creationId xmlns="" xmlns:a16="http://schemas.microsoft.com/office/drawing/2014/main" id="{4378E1B9-7832-4F3A-B933-94B32EC6E256}"/>
              </a:ext>
            </a:extLst>
          </p:cNvPr>
          <p:cNvPicPr>
            <a:picLocks noGrp="1" noChangeAspect="1"/>
          </p:cNvPicPr>
          <p:nvPr>
            <p:ph type="pic" sz="quarter" idx="11"/>
          </p:nvPr>
        </p:nvPicPr>
        <p:blipFill rotWithShape="1">
          <a:blip r:embed="rId3" cstate="email">
            <a:extLst>
              <a:ext uri="{28A0092B-C50C-407E-A947-70E740481C1C}">
                <a14:useLocalDpi xmlns:a14="http://schemas.microsoft.com/office/drawing/2010/main"/>
              </a:ext>
            </a:extLst>
          </a:blip>
          <a:srcRect r="-468"/>
          <a:stretch/>
        </p:blipFill>
        <p:spPr>
          <a:xfrm>
            <a:off x="765972" y="2699668"/>
            <a:ext cx="1770927" cy="1571319"/>
          </a:xfrm>
        </p:spPr>
      </p:pic>
      <p:pic>
        <p:nvPicPr>
          <p:cNvPr id="42" name="图片占位符 41" descr="男人穿着西装站着&#10;&#10;描述已自动生成">
            <a:extLst>
              <a:ext uri="{FF2B5EF4-FFF2-40B4-BE49-F238E27FC236}">
                <a16:creationId xmlns="" xmlns:a16="http://schemas.microsoft.com/office/drawing/2014/main" id="{E090518A-0FB5-481D-AF20-9D04DB8BF4D3}"/>
              </a:ext>
            </a:extLst>
          </p:cNvPr>
          <p:cNvPicPr>
            <a:picLocks noGrp="1" noChangeAspect="1"/>
          </p:cNvPicPr>
          <p:nvPr>
            <p:ph type="pic" sz="quarter" idx="12"/>
          </p:nvPr>
        </p:nvPicPr>
        <p:blipFill rotWithShape="1">
          <a:blip r:embed="rId4" cstate="email">
            <a:extLst>
              <a:ext uri="{28A0092B-C50C-407E-A947-70E740481C1C}">
                <a14:useLocalDpi xmlns:a14="http://schemas.microsoft.com/office/drawing/2010/main"/>
              </a:ext>
            </a:extLst>
          </a:blip>
          <a:srcRect l="-93"/>
          <a:stretch/>
        </p:blipFill>
        <p:spPr>
          <a:xfrm>
            <a:off x="3586929" y="2699520"/>
            <a:ext cx="1770927" cy="1571319"/>
          </a:xfrm>
        </p:spPr>
      </p:pic>
      <p:pic>
        <p:nvPicPr>
          <p:cNvPr id="44" name="图片占位符 43" descr="穿着西装的男人&#10;&#10;描述已自动生成">
            <a:extLst>
              <a:ext uri="{FF2B5EF4-FFF2-40B4-BE49-F238E27FC236}">
                <a16:creationId xmlns="" xmlns:a16="http://schemas.microsoft.com/office/drawing/2014/main" id="{493CB0CC-40BB-4F8C-9170-718F7E296520}"/>
              </a:ext>
            </a:extLst>
          </p:cNvPr>
          <p:cNvPicPr>
            <a:picLocks noGrp="1" noChangeAspect="1"/>
          </p:cNvPicPr>
          <p:nvPr>
            <p:ph type="pic" sz="quarter" idx="13"/>
          </p:nvPr>
        </p:nvPicPr>
        <p:blipFill rotWithShape="1">
          <a:blip r:embed="rId5" cstate="email">
            <a:extLst>
              <a:ext uri="{28A0092B-C50C-407E-A947-70E740481C1C}">
                <a14:useLocalDpi xmlns:a14="http://schemas.microsoft.com/office/drawing/2010/main"/>
              </a:ext>
            </a:extLst>
          </a:blip>
          <a:srcRect/>
          <a:stretch/>
        </p:blipFill>
        <p:spPr>
          <a:xfrm>
            <a:off x="6853810" y="2053060"/>
            <a:ext cx="1770927" cy="1571319"/>
          </a:xfrm>
        </p:spPr>
      </p:pic>
      <p:pic>
        <p:nvPicPr>
          <p:cNvPr id="40" name="图片占位符 39" descr="男人站在街道上&#10;&#10;描述已自动生成">
            <a:extLst>
              <a:ext uri="{FF2B5EF4-FFF2-40B4-BE49-F238E27FC236}">
                <a16:creationId xmlns="" xmlns:a16="http://schemas.microsoft.com/office/drawing/2014/main" id="{421CE524-F001-4131-A867-12C44B7BFB13}"/>
              </a:ext>
            </a:extLst>
          </p:cNvPr>
          <p:cNvPicPr>
            <a:picLocks noGrp="1" noChangeAspect="1"/>
          </p:cNvPicPr>
          <p:nvPr>
            <p:ph type="pic" sz="quarter" idx="14"/>
          </p:nvPr>
        </p:nvPicPr>
        <p:blipFill rotWithShape="1">
          <a:blip r:embed="rId6" cstate="email">
            <a:extLst>
              <a:ext uri="{28A0092B-C50C-407E-A947-70E740481C1C}">
                <a14:useLocalDpi xmlns:a14="http://schemas.microsoft.com/office/drawing/2010/main"/>
              </a:ext>
            </a:extLst>
          </a:blip>
          <a:srcRect r="-91"/>
          <a:stretch/>
        </p:blipFill>
        <p:spPr>
          <a:xfrm>
            <a:off x="2180953" y="2994506"/>
            <a:ext cx="1770927" cy="1571319"/>
          </a:xfrm>
        </p:spPr>
      </p:pic>
      <p:pic>
        <p:nvPicPr>
          <p:cNvPr id="46" name="图片占位符 45" descr="男人站在街道上&#10;&#10;描述已自动生成">
            <a:extLst>
              <a:ext uri="{FF2B5EF4-FFF2-40B4-BE49-F238E27FC236}">
                <a16:creationId xmlns="" xmlns:a16="http://schemas.microsoft.com/office/drawing/2014/main" id="{8FE2B0CA-6AC9-41DD-BB79-22C6FAB87241}"/>
              </a:ext>
            </a:extLst>
          </p:cNvPr>
          <p:cNvPicPr>
            <a:picLocks noGrp="1" noChangeAspect="1"/>
          </p:cNvPicPr>
          <p:nvPr>
            <p:ph type="pic" sz="quarter" idx="15"/>
          </p:nvPr>
        </p:nvPicPr>
        <p:blipFill rotWithShape="1">
          <a:blip r:embed="rId7" cstate="email">
            <a:extLst>
              <a:ext uri="{28A0092B-C50C-407E-A947-70E740481C1C}">
                <a14:useLocalDpi xmlns:a14="http://schemas.microsoft.com/office/drawing/2010/main"/>
              </a:ext>
            </a:extLst>
          </a:blip>
          <a:srcRect/>
          <a:stretch/>
        </p:blipFill>
        <p:spPr>
          <a:xfrm>
            <a:off x="8252077" y="1710734"/>
            <a:ext cx="1770927" cy="1571319"/>
          </a:xfrm>
        </p:spPr>
      </p:pic>
      <p:pic>
        <p:nvPicPr>
          <p:cNvPr id="48" name="图片占位符 47" descr="男人穿着西装站着&#10;&#10;描述已自动生成">
            <a:extLst>
              <a:ext uri="{FF2B5EF4-FFF2-40B4-BE49-F238E27FC236}">
                <a16:creationId xmlns="" xmlns:a16="http://schemas.microsoft.com/office/drawing/2014/main" id="{5CBE279E-979D-4A6D-8CD3-B4796273B5BE}"/>
              </a:ext>
            </a:extLst>
          </p:cNvPr>
          <p:cNvPicPr>
            <a:picLocks noGrp="1" noChangeAspect="1"/>
          </p:cNvPicPr>
          <p:nvPr>
            <p:ph type="pic" sz="quarter" idx="16"/>
          </p:nvPr>
        </p:nvPicPr>
        <p:blipFill rotWithShape="1">
          <a:blip r:embed="rId8" cstate="email">
            <a:extLst>
              <a:ext uri="{28A0092B-C50C-407E-A947-70E740481C1C}">
                <a14:useLocalDpi xmlns:a14="http://schemas.microsoft.com/office/drawing/2010/main"/>
              </a:ext>
            </a:extLst>
          </a:blip>
          <a:srcRect/>
          <a:stretch/>
        </p:blipFill>
        <p:spPr>
          <a:xfrm>
            <a:off x="9651025" y="2048255"/>
            <a:ext cx="1770927" cy="1571319"/>
          </a:xfrm>
        </p:spPr>
      </p:pic>
      <p:sp>
        <p:nvSpPr>
          <p:cNvPr id="15" name="文本框 14">
            <a:extLst>
              <a:ext uri="{FF2B5EF4-FFF2-40B4-BE49-F238E27FC236}">
                <a16:creationId xmlns="" xmlns:a16="http://schemas.microsoft.com/office/drawing/2014/main" id="{86C95E3A-B231-4B3D-8225-C193B38BF117}"/>
              </a:ext>
            </a:extLst>
          </p:cNvPr>
          <p:cNvSpPr txBox="1"/>
          <p:nvPr/>
        </p:nvSpPr>
        <p:spPr>
          <a:xfrm>
            <a:off x="5403207" y="3026020"/>
            <a:ext cx="1266318" cy="769441"/>
          </a:xfrm>
          <a:prstGeom prst="rect">
            <a:avLst/>
          </a:prstGeom>
          <a:noFill/>
        </p:spPr>
        <p:txBody>
          <a:bodyPr wrap="square" rtlCol="0">
            <a:spAutoFit/>
          </a:bodyPr>
          <a:lstStyle/>
          <a:p>
            <a:pPr algn="ctr"/>
            <a:r>
              <a:rPr lang="en-US" altLang="zh-CN" sz="4400" i="1" dirty="0">
                <a:gradFill>
                  <a:gsLst>
                    <a:gs pos="0">
                      <a:schemeClr val="accent1"/>
                    </a:gs>
                    <a:gs pos="100000">
                      <a:schemeClr val="accent2"/>
                    </a:gs>
                  </a:gsLst>
                  <a:lin ang="5400000" scaled="1"/>
                </a:gradFill>
                <a:latin typeface="+mj-lt"/>
              </a:rPr>
              <a:t>VS</a:t>
            </a:r>
            <a:endParaRPr lang="zh-CN" altLang="en-US" sz="4400" i="1" dirty="0">
              <a:gradFill>
                <a:gsLst>
                  <a:gs pos="0">
                    <a:schemeClr val="accent1"/>
                  </a:gs>
                  <a:gs pos="100000">
                    <a:schemeClr val="accent2"/>
                  </a:gs>
                </a:gsLst>
                <a:lin ang="5400000" scaled="1"/>
              </a:gradFill>
              <a:latin typeface="+mj-lt"/>
            </a:endParaRPr>
          </a:p>
        </p:txBody>
      </p:sp>
      <p:sp>
        <p:nvSpPr>
          <p:cNvPr id="16" name="文本框 15">
            <a:extLst>
              <a:ext uri="{FF2B5EF4-FFF2-40B4-BE49-F238E27FC236}">
                <a16:creationId xmlns="" xmlns:a16="http://schemas.microsoft.com/office/drawing/2014/main" id="{5E49C9FF-DF05-453C-9331-80EAFEA2B31A}"/>
              </a:ext>
            </a:extLst>
          </p:cNvPr>
          <p:cNvSpPr txBox="1"/>
          <p:nvPr/>
        </p:nvSpPr>
        <p:spPr>
          <a:xfrm>
            <a:off x="1048638" y="1445240"/>
            <a:ext cx="4021388" cy="707886"/>
          </a:xfrm>
          <a:prstGeom prst="rect">
            <a:avLst/>
          </a:prstGeom>
          <a:noFill/>
        </p:spPr>
        <p:txBody>
          <a:bodyPr wrap="square" rtlCol="0">
            <a:spAutoFit/>
          </a:bodyPr>
          <a:lstStyle/>
          <a:p>
            <a:r>
              <a:rPr lang="zh-CN" altLang="en-US" sz="4000" b="1" i="1" dirty="0">
                <a:latin typeface="+mj-ea"/>
                <a:ea typeface="+mj-ea"/>
              </a:rPr>
              <a:t>第一小组</a:t>
            </a:r>
          </a:p>
        </p:txBody>
      </p:sp>
      <p:sp>
        <p:nvSpPr>
          <p:cNvPr id="17" name="文本框 16">
            <a:extLst>
              <a:ext uri="{FF2B5EF4-FFF2-40B4-BE49-F238E27FC236}">
                <a16:creationId xmlns="" xmlns:a16="http://schemas.microsoft.com/office/drawing/2014/main" id="{7BCE4878-D948-48C4-9BC5-2A0A56B94E2C}"/>
              </a:ext>
            </a:extLst>
          </p:cNvPr>
          <p:cNvSpPr txBox="1"/>
          <p:nvPr/>
        </p:nvSpPr>
        <p:spPr>
          <a:xfrm>
            <a:off x="8602286" y="4805119"/>
            <a:ext cx="4021388" cy="707886"/>
          </a:xfrm>
          <a:prstGeom prst="rect">
            <a:avLst/>
          </a:prstGeom>
          <a:noFill/>
        </p:spPr>
        <p:txBody>
          <a:bodyPr wrap="square" rtlCol="0">
            <a:spAutoFit/>
          </a:bodyPr>
          <a:lstStyle/>
          <a:p>
            <a:r>
              <a:rPr lang="zh-CN" altLang="en-US" sz="4000" b="1" i="1" dirty="0">
                <a:latin typeface="+mj-ea"/>
                <a:ea typeface="+mj-ea"/>
              </a:rPr>
              <a:t>第二小组</a:t>
            </a:r>
          </a:p>
        </p:txBody>
      </p:sp>
      <p:cxnSp>
        <p:nvCxnSpPr>
          <p:cNvPr id="26" name="直接连接符 25">
            <a:extLst>
              <a:ext uri="{FF2B5EF4-FFF2-40B4-BE49-F238E27FC236}">
                <a16:creationId xmlns="" xmlns:a16="http://schemas.microsoft.com/office/drawing/2014/main" id="{0D4A1269-97C0-4B4A-8426-2AC3748E35F6}"/>
              </a:ext>
            </a:extLst>
          </p:cNvPr>
          <p:cNvCxnSpPr>
            <a:cxnSpLocks/>
          </p:cNvCxnSpPr>
          <p:nvPr/>
        </p:nvCxnSpPr>
        <p:spPr>
          <a:xfrm flipH="1">
            <a:off x="5413526" y="1282148"/>
            <a:ext cx="1245680" cy="4770979"/>
          </a:xfrm>
          <a:prstGeom prst="line">
            <a:avLst/>
          </a:prstGeom>
          <a:ln>
            <a:gradFill>
              <a:gsLst>
                <a:gs pos="50000">
                  <a:schemeClr val="accent1"/>
                </a:gs>
                <a:gs pos="0">
                  <a:schemeClr val="accent1">
                    <a:alpha val="0"/>
                  </a:schemeClr>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57" name="文本框 56">
            <a:extLst>
              <a:ext uri="{FF2B5EF4-FFF2-40B4-BE49-F238E27FC236}">
                <a16:creationId xmlns="" xmlns:a16="http://schemas.microsoft.com/office/drawing/2014/main" id="{176CB043-523A-4548-9E4B-B369B252D24C}"/>
              </a:ext>
            </a:extLst>
          </p:cNvPr>
          <p:cNvSpPr txBox="1"/>
          <p:nvPr/>
        </p:nvSpPr>
        <p:spPr>
          <a:xfrm>
            <a:off x="2380391" y="4617178"/>
            <a:ext cx="1378977" cy="400110"/>
          </a:xfrm>
          <a:prstGeom prst="rect">
            <a:avLst/>
          </a:prstGeom>
          <a:noFill/>
        </p:spPr>
        <p:txBody>
          <a:bodyPr wrap="square" rtlCol="0">
            <a:spAutoFit/>
          </a:bodyPr>
          <a:lstStyle/>
          <a:p>
            <a:pPr algn="ctr"/>
            <a:r>
              <a:rPr lang="zh-CN" altLang="en-US" sz="2000" b="1" dirty="0">
                <a:latin typeface="+mn-ea"/>
              </a:rPr>
              <a:t>姓名</a:t>
            </a:r>
          </a:p>
        </p:txBody>
      </p:sp>
      <p:sp>
        <p:nvSpPr>
          <p:cNvPr id="58" name="文本框 57">
            <a:extLst>
              <a:ext uri="{FF2B5EF4-FFF2-40B4-BE49-F238E27FC236}">
                <a16:creationId xmlns="" xmlns:a16="http://schemas.microsoft.com/office/drawing/2014/main" id="{E85A6E22-703C-4BB0-867A-9F1BC243AE99}"/>
              </a:ext>
            </a:extLst>
          </p:cNvPr>
          <p:cNvSpPr txBox="1"/>
          <p:nvPr/>
        </p:nvSpPr>
        <p:spPr>
          <a:xfrm>
            <a:off x="2387659" y="4965804"/>
            <a:ext cx="1378977" cy="338554"/>
          </a:xfrm>
          <a:prstGeom prst="rect">
            <a:avLst/>
          </a:prstGeom>
          <a:noFill/>
        </p:spPr>
        <p:txBody>
          <a:bodyPr wrap="square" rtlCol="0">
            <a:spAutoFit/>
          </a:bodyPr>
          <a:lstStyle/>
          <a:p>
            <a:pPr algn="ctr"/>
            <a:r>
              <a:rPr lang="zh-CN" altLang="en-US" sz="1600" dirty="0">
                <a:latin typeface="+mn-ea"/>
              </a:rPr>
              <a:t>职位或职责</a:t>
            </a:r>
          </a:p>
        </p:txBody>
      </p:sp>
      <p:sp>
        <p:nvSpPr>
          <p:cNvPr id="59" name="文本框 58">
            <a:extLst>
              <a:ext uri="{FF2B5EF4-FFF2-40B4-BE49-F238E27FC236}">
                <a16:creationId xmlns="" xmlns:a16="http://schemas.microsoft.com/office/drawing/2014/main" id="{EA435FD2-CAB7-456E-9EEA-45D46F0DC872}"/>
              </a:ext>
            </a:extLst>
          </p:cNvPr>
          <p:cNvSpPr txBox="1"/>
          <p:nvPr/>
        </p:nvSpPr>
        <p:spPr>
          <a:xfrm>
            <a:off x="950060" y="4365770"/>
            <a:ext cx="1378977" cy="400110"/>
          </a:xfrm>
          <a:prstGeom prst="rect">
            <a:avLst/>
          </a:prstGeom>
          <a:noFill/>
        </p:spPr>
        <p:txBody>
          <a:bodyPr wrap="square" rtlCol="0">
            <a:spAutoFit/>
          </a:bodyPr>
          <a:lstStyle/>
          <a:p>
            <a:pPr algn="ctr"/>
            <a:r>
              <a:rPr lang="zh-CN" altLang="en-US" sz="2000" b="1" dirty="0">
                <a:latin typeface="+mn-ea"/>
              </a:rPr>
              <a:t>姓名</a:t>
            </a:r>
          </a:p>
        </p:txBody>
      </p:sp>
      <p:sp>
        <p:nvSpPr>
          <p:cNvPr id="60" name="文本框 59">
            <a:extLst>
              <a:ext uri="{FF2B5EF4-FFF2-40B4-BE49-F238E27FC236}">
                <a16:creationId xmlns="" xmlns:a16="http://schemas.microsoft.com/office/drawing/2014/main" id="{35A48155-52DD-415B-B3B4-59891D33C32B}"/>
              </a:ext>
            </a:extLst>
          </p:cNvPr>
          <p:cNvSpPr txBox="1"/>
          <p:nvPr/>
        </p:nvSpPr>
        <p:spPr>
          <a:xfrm>
            <a:off x="957328" y="4714396"/>
            <a:ext cx="1378977" cy="338554"/>
          </a:xfrm>
          <a:prstGeom prst="rect">
            <a:avLst/>
          </a:prstGeom>
          <a:noFill/>
        </p:spPr>
        <p:txBody>
          <a:bodyPr wrap="square" rtlCol="0">
            <a:spAutoFit/>
          </a:bodyPr>
          <a:lstStyle/>
          <a:p>
            <a:pPr algn="ctr"/>
            <a:r>
              <a:rPr lang="zh-CN" altLang="en-US" sz="1600" dirty="0">
                <a:latin typeface="+mn-ea"/>
              </a:rPr>
              <a:t>职位或职责</a:t>
            </a:r>
          </a:p>
        </p:txBody>
      </p:sp>
      <p:sp>
        <p:nvSpPr>
          <p:cNvPr id="61" name="文本框 60">
            <a:extLst>
              <a:ext uri="{FF2B5EF4-FFF2-40B4-BE49-F238E27FC236}">
                <a16:creationId xmlns="" xmlns:a16="http://schemas.microsoft.com/office/drawing/2014/main" id="{EFE6C85A-08BF-47E9-A51A-A4F09B5D6EF4}"/>
              </a:ext>
            </a:extLst>
          </p:cNvPr>
          <p:cNvSpPr txBox="1"/>
          <p:nvPr/>
        </p:nvSpPr>
        <p:spPr>
          <a:xfrm>
            <a:off x="3803454" y="4365622"/>
            <a:ext cx="1378977" cy="400110"/>
          </a:xfrm>
          <a:prstGeom prst="rect">
            <a:avLst/>
          </a:prstGeom>
          <a:noFill/>
        </p:spPr>
        <p:txBody>
          <a:bodyPr wrap="square" rtlCol="0">
            <a:spAutoFit/>
          </a:bodyPr>
          <a:lstStyle/>
          <a:p>
            <a:pPr algn="ctr"/>
            <a:r>
              <a:rPr lang="zh-CN" altLang="en-US" sz="2000" b="1" dirty="0">
                <a:latin typeface="+mn-ea"/>
              </a:rPr>
              <a:t>姓名</a:t>
            </a:r>
          </a:p>
        </p:txBody>
      </p:sp>
      <p:sp>
        <p:nvSpPr>
          <p:cNvPr id="62" name="文本框 61">
            <a:extLst>
              <a:ext uri="{FF2B5EF4-FFF2-40B4-BE49-F238E27FC236}">
                <a16:creationId xmlns="" xmlns:a16="http://schemas.microsoft.com/office/drawing/2014/main" id="{DB7D0D00-99BC-4930-BC7A-E410B5D34D8F}"/>
              </a:ext>
            </a:extLst>
          </p:cNvPr>
          <p:cNvSpPr txBox="1"/>
          <p:nvPr/>
        </p:nvSpPr>
        <p:spPr>
          <a:xfrm>
            <a:off x="3810722" y="4714248"/>
            <a:ext cx="1378977" cy="338554"/>
          </a:xfrm>
          <a:prstGeom prst="rect">
            <a:avLst/>
          </a:prstGeom>
          <a:noFill/>
        </p:spPr>
        <p:txBody>
          <a:bodyPr wrap="square" rtlCol="0">
            <a:spAutoFit/>
          </a:bodyPr>
          <a:lstStyle/>
          <a:p>
            <a:pPr algn="ctr"/>
            <a:r>
              <a:rPr lang="zh-CN" altLang="en-US" sz="1600" dirty="0">
                <a:latin typeface="+mn-ea"/>
              </a:rPr>
              <a:t>职位或职责</a:t>
            </a:r>
          </a:p>
        </p:txBody>
      </p:sp>
      <p:sp>
        <p:nvSpPr>
          <p:cNvPr id="63" name="文本框 62">
            <a:extLst>
              <a:ext uri="{FF2B5EF4-FFF2-40B4-BE49-F238E27FC236}">
                <a16:creationId xmlns="" xmlns:a16="http://schemas.microsoft.com/office/drawing/2014/main" id="{7F8C3163-CB25-4449-B3DA-AFE2CBE35F21}"/>
              </a:ext>
            </a:extLst>
          </p:cNvPr>
          <p:cNvSpPr txBox="1"/>
          <p:nvPr/>
        </p:nvSpPr>
        <p:spPr>
          <a:xfrm>
            <a:off x="7081710" y="3699996"/>
            <a:ext cx="1378977" cy="400110"/>
          </a:xfrm>
          <a:prstGeom prst="rect">
            <a:avLst/>
          </a:prstGeom>
          <a:noFill/>
        </p:spPr>
        <p:txBody>
          <a:bodyPr wrap="square" rtlCol="0">
            <a:spAutoFit/>
          </a:bodyPr>
          <a:lstStyle/>
          <a:p>
            <a:pPr algn="ctr"/>
            <a:r>
              <a:rPr lang="zh-CN" altLang="en-US" sz="2000" b="1" dirty="0">
                <a:latin typeface="+mn-ea"/>
              </a:rPr>
              <a:t>姓名</a:t>
            </a:r>
          </a:p>
        </p:txBody>
      </p:sp>
      <p:sp>
        <p:nvSpPr>
          <p:cNvPr id="64" name="文本框 63">
            <a:extLst>
              <a:ext uri="{FF2B5EF4-FFF2-40B4-BE49-F238E27FC236}">
                <a16:creationId xmlns="" xmlns:a16="http://schemas.microsoft.com/office/drawing/2014/main" id="{C9662CEE-5A4F-41D0-9506-0DA34D8B3F8B}"/>
              </a:ext>
            </a:extLst>
          </p:cNvPr>
          <p:cNvSpPr txBox="1"/>
          <p:nvPr/>
        </p:nvSpPr>
        <p:spPr>
          <a:xfrm>
            <a:off x="7088978" y="4048622"/>
            <a:ext cx="1378977" cy="338554"/>
          </a:xfrm>
          <a:prstGeom prst="rect">
            <a:avLst/>
          </a:prstGeom>
          <a:noFill/>
        </p:spPr>
        <p:txBody>
          <a:bodyPr wrap="square" rtlCol="0">
            <a:spAutoFit/>
          </a:bodyPr>
          <a:lstStyle/>
          <a:p>
            <a:pPr algn="ctr"/>
            <a:r>
              <a:rPr lang="zh-CN" altLang="en-US" sz="1600" dirty="0">
                <a:latin typeface="+mn-ea"/>
              </a:rPr>
              <a:t>职位或职责</a:t>
            </a:r>
          </a:p>
        </p:txBody>
      </p:sp>
      <p:sp>
        <p:nvSpPr>
          <p:cNvPr id="65" name="文本框 64">
            <a:extLst>
              <a:ext uri="{FF2B5EF4-FFF2-40B4-BE49-F238E27FC236}">
                <a16:creationId xmlns="" xmlns:a16="http://schemas.microsoft.com/office/drawing/2014/main" id="{D2A60E55-4DA2-4C0C-855F-0FE60BCCE554}"/>
              </a:ext>
            </a:extLst>
          </p:cNvPr>
          <p:cNvSpPr txBox="1"/>
          <p:nvPr/>
        </p:nvSpPr>
        <p:spPr>
          <a:xfrm>
            <a:off x="8467771" y="3395351"/>
            <a:ext cx="1378977" cy="400110"/>
          </a:xfrm>
          <a:prstGeom prst="rect">
            <a:avLst/>
          </a:prstGeom>
          <a:noFill/>
        </p:spPr>
        <p:txBody>
          <a:bodyPr wrap="square" rtlCol="0">
            <a:spAutoFit/>
          </a:bodyPr>
          <a:lstStyle/>
          <a:p>
            <a:pPr algn="ctr"/>
            <a:r>
              <a:rPr lang="zh-CN" altLang="en-US" sz="2000" b="1" dirty="0">
                <a:latin typeface="+mn-ea"/>
              </a:rPr>
              <a:t>姓名</a:t>
            </a:r>
          </a:p>
        </p:txBody>
      </p:sp>
      <p:sp>
        <p:nvSpPr>
          <p:cNvPr id="66" name="文本框 65">
            <a:extLst>
              <a:ext uri="{FF2B5EF4-FFF2-40B4-BE49-F238E27FC236}">
                <a16:creationId xmlns="" xmlns:a16="http://schemas.microsoft.com/office/drawing/2014/main" id="{C7491A69-0EF1-4F94-A281-8EB403D33651}"/>
              </a:ext>
            </a:extLst>
          </p:cNvPr>
          <p:cNvSpPr txBox="1"/>
          <p:nvPr/>
        </p:nvSpPr>
        <p:spPr>
          <a:xfrm>
            <a:off x="8475039" y="3743977"/>
            <a:ext cx="1378977" cy="338554"/>
          </a:xfrm>
          <a:prstGeom prst="rect">
            <a:avLst/>
          </a:prstGeom>
          <a:noFill/>
        </p:spPr>
        <p:txBody>
          <a:bodyPr wrap="square" rtlCol="0">
            <a:spAutoFit/>
          </a:bodyPr>
          <a:lstStyle/>
          <a:p>
            <a:pPr algn="ctr"/>
            <a:r>
              <a:rPr lang="zh-CN" altLang="en-US" sz="1600" dirty="0">
                <a:latin typeface="+mn-ea"/>
              </a:rPr>
              <a:t>职位或职责</a:t>
            </a:r>
          </a:p>
        </p:txBody>
      </p:sp>
      <p:sp>
        <p:nvSpPr>
          <p:cNvPr id="67" name="文本框 66">
            <a:extLst>
              <a:ext uri="{FF2B5EF4-FFF2-40B4-BE49-F238E27FC236}">
                <a16:creationId xmlns="" xmlns:a16="http://schemas.microsoft.com/office/drawing/2014/main" id="{8B8442B4-E55B-4DDF-A35C-A306D97A434D}"/>
              </a:ext>
            </a:extLst>
          </p:cNvPr>
          <p:cNvSpPr txBox="1"/>
          <p:nvPr/>
        </p:nvSpPr>
        <p:spPr>
          <a:xfrm>
            <a:off x="9853832" y="3694596"/>
            <a:ext cx="1378977" cy="400110"/>
          </a:xfrm>
          <a:prstGeom prst="rect">
            <a:avLst/>
          </a:prstGeom>
          <a:noFill/>
        </p:spPr>
        <p:txBody>
          <a:bodyPr wrap="square" rtlCol="0">
            <a:spAutoFit/>
          </a:bodyPr>
          <a:lstStyle/>
          <a:p>
            <a:pPr algn="ctr"/>
            <a:r>
              <a:rPr lang="zh-CN" altLang="en-US" sz="2000" b="1" dirty="0">
                <a:latin typeface="+mn-ea"/>
              </a:rPr>
              <a:t>姓名</a:t>
            </a:r>
          </a:p>
        </p:txBody>
      </p:sp>
      <p:sp>
        <p:nvSpPr>
          <p:cNvPr id="68" name="文本框 67">
            <a:extLst>
              <a:ext uri="{FF2B5EF4-FFF2-40B4-BE49-F238E27FC236}">
                <a16:creationId xmlns="" xmlns:a16="http://schemas.microsoft.com/office/drawing/2014/main" id="{31404E1A-9827-47B5-B499-F4E3F6CE390E}"/>
              </a:ext>
            </a:extLst>
          </p:cNvPr>
          <p:cNvSpPr txBox="1"/>
          <p:nvPr/>
        </p:nvSpPr>
        <p:spPr>
          <a:xfrm>
            <a:off x="9861100" y="4043222"/>
            <a:ext cx="1378977" cy="338554"/>
          </a:xfrm>
          <a:prstGeom prst="rect">
            <a:avLst/>
          </a:prstGeom>
          <a:noFill/>
        </p:spPr>
        <p:txBody>
          <a:bodyPr wrap="square" rtlCol="0">
            <a:spAutoFit/>
          </a:bodyPr>
          <a:lstStyle/>
          <a:p>
            <a:pPr algn="ctr"/>
            <a:r>
              <a:rPr lang="zh-CN" altLang="en-US" sz="1600" dirty="0">
                <a:latin typeface="+mn-ea"/>
              </a:rPr>
              <a:t>职位或职责</a:t>
            </a:r>
          </a:p>
        </p:txBody>
      </p:sp>
    </p:spTree>
    <p:extLst>
      <p:ext uri="{BB962C8B-B14F-4D97-AF65-F5344CB8AC3E}">
        <p14:creationId xmlns:p14="http://schemas.microsoft.com/office/powerpoint/2010/main" val="3634958599"/>
      </p:ext>
    </p:extLst>
  </p:cSld>
  <p:clrMapOvr>
    <a:masterClrMapping/>
  </p:clrMapOvr>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4851C2ED-47D6-4CE3-BE69-D77B2E915AA9}"/>
              </a:ext>
            </a:extLst>
          </p:cNvPr>
          <p:cNvSpPr>
            <a:spLocks noGrp="1"/>
          </p:cNvSpPr>
          <p:nvPr>
            <p:ph type="body" sz="quarter" idx="10"/>
          </p:nvPr>
        </p:nvSpPr>
        <p:spPr/>
        <p:txBody>
          <a:bodyPr/>
          <a:lstStyle/>
          <a:p>
            <a:r>
              <a:rPr lang="zh-CN" altLang="en-US" dirty="0"/>
              <a:t>请输入你的标题</a:t>
            </a:r>
          </a:p>
        </p:txBody>
      </p:sp>
      <p:pic>
        <p:nvPicPr>
          <p:cNvPr id="30" name="图片占位符 29" descr="穿着黑色西装的男人&#10;&#10;描述已自动生成">
            <a:extLst>
              <a:ext uri="{FF2B5EF4-FFF2-40B4-BE49-F238E27FC236}">
                <a16:creationId xmlns="" xmlns:a16="http://schemas.microsoft.com/office/drawing/2014/main" id="{DA4F78C5-9632-4F66-9CBE-3E3666A6530E}"/>
              </a:ext>
            </a:extLst>
          </p:cNvPr>
          <p:cNvPicPr>
            <a:picLocks noGrp="1" noChangeAspect="1"/>
          </p:cNvPicPr>
          <p:nvPr>
            <p:ph type="pic" sz="quarter" idx="11"/>
          </p:nvPr>
        </p:nvPicPr>
        <p:blipFill rotWithShape="1">
          <a:blip r:embed="rId3" cstate="email">
            <a:extLst>
              <a:ext uri="{28A0092B-C50C-407E-A947-70E740481C1C}">
                <a14:useLocalDpi xmlns:a14="http://schemas.microsoft.com/office/drawing/2010/main"/>
              </a:ext>
            </a:extLst>
          </a:blip>
          <a:srcRect/>
          <a:stretch/>
        </p:blipFill>
        <p:spPr>
          <a:xfrm>
            <a:off x="2091143" y="2546320"/>
            <a:ext cx="1526257" cy="1755486"/>
          </a:xfrm>
        </p:spPr>
      </p:pic>
      <p:pic>
        <p:nvPicPr>
          <p:cNvPr id="32" name="图片占位符 31" descr="男人站在街道上&#10;&#10;描述已自动生成">
            <a:extLst>
              <a:ext uri="{FF2B5EF4-FFF2-40B4-BE49-F238E27FC236}">
                <a16:creationId xmlns="" xmlns:a16="http://schemas.microsoft.com/office/drawing/2014/main" id="{E590A335-21AD-45FE-A64C-551D994D3760}"/>
              </a:ext>
            </a:extLst>
          </p:cNvPr>
          <p:cNvPicPr>
            <a:picLocks noGrp="1" noChangeAspect="1"/>
          </p:cNvPicPr>
          <p:nvPr>
            <p:ph type="pic" sz="quarter" idx="12"/>
          </p:nvPr>
        </p:nvPicPr>
        <p:blipFill rotWithShape="1">
          <a:blip r:embed="rId4" cstate="email">
            <a:extLst>
              <a:ext uri="{28A0092B-C50C-407E-A947-70E740481C1C}">
                <a14:useLocalDpi xmlns:a14="http://schemas.microsoft.com/office/drawing/2010/main"/>
              </a:ext>
            </a:extLst>
          </a:blip>
          <a:srcRect/>
          <a:stretch/>
        </p:blipFill>
        <p:spPr>
          <a:xfrm>
            <a:off x="4252294" y="2543846"/>
            <a:ext cx="1526257" cy="1755486"/>
          </a:xfrm>
        </p:spPr>
      </p:pic>
      <p:pic>
        <p:nvPicPr>
          <p:cNvPr id="34" name="图片占位符 33" descr="男人穿着西装站着&#10;&#10;描述已自动生成">
            <a:extLst>
              <a:ext uri="{FF2B5EF4-FFF2-40B4-BE49-F238E27FC236}">
                <a16:creationId xmlns="" xmlns:a16="http://schemas.microsoft.com/office/drawing/2014/main" id="{56B874AB-45A2-464E-8B89-3EDED43DD608}"/>
              </a:ext>
            </a:extLst>
          </p:cNvPr>
          <p:cNvPicPr>
            <a:picLocks noGrp="1" noChangeAspect="1"/>
          </p:cNvPicPr>
          <p:nvPr>
            <p:ph type="pic" sz="quarter" idx="13"/>
          </p:nvPr>
        </p:nvPicPr>
        <p:blipFill rotWithShape="1">
          <a:blip r:embed="rId5" cstate="email">
            <a:extLst>
              <a:ext uri="{28A0092B-C50C-407E-A947-70E740481C1C}">
                <a14:useLocalDpi xmlns:a14="http://schemas.microsoft.com/office/drawing/2010/main"/>
              </a:ext>
            </a:extLst>
          </a:blip>
          <a:srcRect r="-212"/>
          <a:stretch/>
        </p:blipFill>
        <p:spPr>
          <a:xfrm>
            <a:off x="6413447" y="2541318"/>
            <a:ext cx="1526257" cy="1755486"/>
          </a:xfrm>
        </p:spPr>
      </p:pic>
      <p:pic>
        <p:nvPicPr>
          <p:cNvPr id="36" name="图片占位符 35" descr="穿着白色西装的男人&#10;&#10;描述已自动生成">
            <a:extLst>
              <a:ext uri="{FF2B5EF4-FFF2-40B4-BE49-F238E27FC236}">
                <a16:creationId xmlns="" xmlns:a16="http://schemas.microsoft.com/office/drawing/2014/main" id="{0D85BC5D-CD2B-40F4-BD3A-C641234DB7DA}"/>
              </a:ext>
            </a:extLst>
          </p:cNvPr>
          <p:cNvPicPr>
            <a:picLocks noGrp="1" noChangeAspect="1"/>
          </p:cNvPicPr>
          <p:nvPr>
            <p:ph type="pic" sz="quarter" idx="14"/>
          </p:nvPr>
        </p:nvPicPr>
        <p:blipFill rotWithShape="1">
          <a:blip r:embed="rId6" cstate="email">
            <a:extLst>
              <a:ext uri="{28A0092B-C50C-407E-A947-70E740481C1C}">
                <a14:useLocalDpi xmlns:a14="http://schemas.microsoft.com/office/drawing/2010/main"/>
              </a:ext>
            </a:extLst>
          </a:blip>
          <a:srcRect/>
          <a:stretch/>
        </p:blipFill>
        <p:spPr>
          <a:xfrm>
            <a:off x="8574600" y="2558668"/>
            <a:ext cx="1526257" cy="1755486"/>
          </a:xfrm>
        </p:spPr>
      </p:pic>
      <p:sp>
        <p:nvSpPr>
          <p:cNvPr id="3" name="任意多边形: 形状 2">
            <a:extLst>
              <a:ext uri="{FF2B5EF4-FFF2-40B4-BE49-F238E27FC236}">
                <a16:creationId xmlns="" xmlns:a16="http://schemas.microsoft.com/office/drawing/2014/main" id="{2B979950-4FA4-4064-B909-376926114320}"/>
              </a:ext>
            </a:extLst>
          </p:cNvPr>
          <p:cNvSpPr/>
          <p:nvPr/>
        </p:nvSpPr>
        <p:spPr>
          <a:xfrm>
            <a:off x="2300973" y="4026217"/>
            <a:ext cx="1092241" cy="343929"/>
          </a:xfrm>
          <a:custGeom>
            <a:avLst/>
            <a:gdLst>
              <a:gd name="connsiteX0" fmla="*/ 873518 w 873518"/>
              <a:gd name="connsiteY0" fmla="*/ 0 h 275057"/>
              <a:gd name="connsiteX1" fmla="*/ 873518 w 873518"/>
              <a:gd name="connsiteY1" fmla="*/ 38515 h 275057"/>
              <a:gd name="connsiteX2" fmla="*/ 853440 w 873518"/>
              <a:gd name="connsiteY2" fmla="*/ 71001 h 275057"/>
              <a:gd name="connsiteX3" fmla="*/ 453002 w 873518"/>
              <a:gd name="connsiteY3" fmla="*/ 271220 h 275057"/>
              <a:gd name="connsiteX4" fmla="*/ 420516 w 873518"/>
              <a:gd name="connsiteY4" fmla="*/ 271220 h 275057"/>
              <a:gd name="connsiteX5" fmla="*/ 20078 w 873518"/>
              <a:gd name="connsiteY5" fmla="*/ 71001 h 275057"/>
              <a:gd name="connsiteX6" fmla="*/ 0 w 873518"/>
              <a:gd name="connsiteY6" fmla="*/ 38515 h 275057"/>
              <a:gd name="connsiteX7" fmla="*/ 0 w 873518"/>
              <a:gd name="connsiteY7" fmla="*/ 1 h 275057"/>
              <a:gd name="connsiteX8" fmla="*/ 414110 w 873518"/>
              <a:gd name="connsiteY8" fmla="*/ 207055 h 275057"/>
              <a:gd name="connsiteX9" fmla="*/ 459408 w 873518"/>
              <a:gd name="connsiteY9" fmla="*/ 207055 h 27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518" h="275057">
                <a:moveTo>
                  <a:pt x="873518" y="0"/>
                </a:moveTo>
                <a:lnTo>
                  <a:pt x="873518" y="38515"/>
                </a:lnTo>
                <a:cubicBezTo>
                  <a:pt x="873518" y="52275"/>
                  <a:pt x="865748" y="64847"/>
                  <a:pt x="853440" y="71001"/>
                </a:cubicBezTo>
                <a:lnTo>
                  <a:pt x="453002" y="271220"/>
                </a:lnTo>
                <a:cubicBezTo>
                  <a:pt x="442769" y="276336"/>
                  <a:pt x="430749" y="276336"/>
                  <a:pt x="420516" y="271220"/>
                </a:cubicBezTo>
                <a:lnTo>
                  <a:pt x="20078" y="71001"/>
                </a:lnTo>
                <a:cubicBezTo>
                  <a:pt x="7770" y="64847"/>
                  <a:pt x="0" y="52275"/>
                  <a:pt x="0" y="38515"/>
                </a:cubicBezTo>
                <a:lnTo>
                  <a:pt x="0" y="1"/>
                </a:lnTo>
                <a:lnTo>
                  <a:pt x="414110" y="207055"/>
                </a:lnTo>
                <a:cubicBezTo>
                  <a:pt x="428378" y="214190"/>
                  <a:pt x="445139" y="214190"/>
                  <a:pt x="459408" y="207055"/>
                </a:cubicBezTo>
                <a:close/>
              </a:path>
            </a:pathLst>
          </a:cu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dirty="0"/>
          </a:p>
        </p:txBody>
      </p:sp>
      <p:sp>
        <p:nvSpPr>
          <p:cNvPr id="4" name="任意多边形: 形状 3">
            <a:extLst>
              <a:ext uri="{FF2B5EF4-FFF2-40B4-BE49-F238E27FC236}">
                <a16:creationId xmlns="" xmlns:a16="http://schemas.microsoft.com/office/drawing/2014/main" id="{268B1F5C-7F4A-4D17-82F6-5E82BFDDF878}"/>
              </a:ext>
            </a:extLst>
          </p:cNvPr>
          <p:cNvSpPr/>
          <p:nvPr/>
        </p:nvSpPr>
        <p:spPr>
          <a:xfrm>
            <a:off x="4479720" y="4028757"/>
            <a:ext cx="1092241" cy="343929"/>
          </a:xfrm>
          <a:custGeom>
            <a:avLst/>
            <a:gdLst>
              <a:gd name="connsiteX0" fmla="*/ 873518 w 873518"/>
              <a:gd name="connsiteY0" fmla="*/ 0 h 275057"/>
              <a:gd name="connsiteX1" fmla="*/ 873518 w 873518"/>
              <a:gd name="connsiteY1" fmla="*/ 38515 h 275057"/>
              <a:gd name="connsiteX2" fmla="*/ 853440 w 873518"/>
              <a:gd name="connsiteY2" fmla="*/ 71001 h 275057"/>
              <a:gd name="connsiteX3" fmla="*/ 453002 w 873518"/>
              <a:gd name="connsiteY3" fmla="*/ 271220 h 275057"/>
              <a:gd name="connsiteX4" fmla="*/ 420516 w 873518"/>
              <a:gd name="connsiteY4" fmla="*/ 271220 h 275057"/>
              <a:gd name="connsiteX5" fmla="*/ 20078 w 873518"/>
              <a:gd name="connsiteY5" fmla="*/ 71001 h 275057"/>
              <a:gd name="connsiteX6" fmla="*/ 0 w 873518"/>
              <a:gd name="connsiteY6" fmla="*/ 38515 h 275057"/>
              <a:gd name="connsiteX7" fmla="*/ 0 w 873518"/>
              <a:gd name="connsiteY7" fmla="*/ 1 h 275057"/>
              <a:gd name="connsiteX8" fmla="*/ 414110 w 873518"/>
              <a:gd name="connsiteY8" fmla="*/ 207055 h 275057"/>
              <a:gd name="connsiteX9" fmla="*/ 459408 w 873518"/>
              <a:gd name="connsiteY9" fmla="*/ 207055 h 27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518" h="275057">
                <a:moveTo>
                  <a:pt x="873518" y="0"/>
                </a:moveTo>
                <a:lnTo>
                  <a:pt x="873518" y="38515"/>
                </a:lnTo>
                <a:cubicBezTo>
                  <a:pt x="873518" y="52275"/>
                  <a:pt x="865748" y="64847"/>
                  <a:pt x="853440" y="71001"/>
                </a:cubicBezTo>
                <a:lnTo>
                  <a:pt x="453002" y="271220"/>
                </a:lnTo>
                <a:cubicBezTo>
                  <a:pt x="442769" y="276336"/>
                  <a:pt x="430749" y="276336"/>
                  <a:pt x="420516" y="271220"/>
                </a:cubicBezTo>
                <a:lnTo>
                  <a:pt x="20078" y="71001"/>
                </a:lnTo>
                <a:cubicBezTo>
                  <a:pt x="7770" y="64847"/>
                  <a:pt x="0" y="52275"/>
                  <a:pt x="0" y="38515"/>
                </a:cubicBezTo>
                <a:lnTo>
                  <a:pt x="0" y="1"/>
                </a:lnTo>
                <a:lnTo>
                  <a:pt x="414110" y="207055"/>
                </a:lnTo>
                <a:cubicBezTo>
                  <a:pt x="428378" y="214190"/>
                  <a:pt x="445139" y="214190"/>
                  <a:pt x="459408" y="207055"/>
                </a:cubicBezTo>
                <a:close/>
              </a:path>
            </a:pathLst>
          </a:cu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5" name="任意多边形: 形状 4">
            <a:extLst>
              <a:ext uri="{FF2B5EF4-FFF2-40B4-BE49-F238E27FC236}">
                <a16:creationId xmlns="" xmlns:a16="http://schemas.microsoft.com/office/drawing/2014/main" id="{70EA8829-33CB-4936-8E32-B7D2E298A6CD}"/>
              </a:ext>
            </a:extLst>
          </p:cNvPr>
          <p:cNvSpPr/>
          <p:nvPr/>
        </p:nvSpPr>
        <p:spPr>
          <a:xfrm>
            <a:off x="6634173" y="4021358"/>
            <a:ext cx="1092241" cy="343929"/>
          </a:xfrm>
          <a:custGeom>
            <a:avLst/>
            <a:gdLst>
              <a:gd name="connsiteX0" fmla="*/ 873518 w 873518"/>
              <a:gd name="connsiteY0" fmla="*/ 0 h 275057"/>
              <a:gd name="connsiteX1" fmla="*/ 873518 w 873518"/>
              <a:gd name="connsiteY1" fmla="*/ 38515 h 275057"/>
              <a:gd name="connsiteX2" fmla="*/ 853440 w 873518"/>
              <a:gd name="connsiteY2" fmla="*/ 71001 h 275057"/>
              <a:gd name="connsiteX3" fmla="*/ 453002 w 873518"/>
              <a:gd name="connsiteY3" fmla="*/ 271220 h 275057"/>
              <a:gd name="connsiteX4" fmla="*/ 420516 w 873518"/>
              <a:gd name="connsiteY4" fmla="*/ 271220 h 275057"/>
              <a:gd name="connsiteX5" fmla="*/ 20078 w 873518"/>
              <a:gd name="connsiteY5" fmla="*/ 71001 h 275057"/>
              <a:gd name="connsiteX6" fmla="*/ 0 w 873518"/>
              <a:gd name="connsiteY6" fmla="*/ 38515 h 275057"/>
              <a:gd name="connsiteX7" fmla="*/ 0 w 873518"/>
              <a:gd name="connsiteY7" fmla="*/ 1 h 275057"/>
              <a:gd name="connsiteX8" fmla="*/ 414110 w 873518"/>
              <a:gd name="connsiteY8" fmla="*/ 207055 h 275057"/>
              <a:gd name="connsiteX9" fmla="*/ 459408 w 873518"/>
              <a:gd name="connsiteY9" fmla="*/ 207055 h 27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518" h="275057">
                <a:moveTo>
                  <a:pt x="873518" y="0"/>
                </a:moveTo>
                <a:lnTo>
                  <a:pt x="873518" y="38515"/>
                </a:lnTo>
                <a:cubicBezTo>
                  <a:pt x="873518" y="52275"/>
                  <a:pt x="865748" y="64847"/>
                  <a:pt x="853440" y="71001"/>
                </a:cubicBezTo>
                <a:lnTo>
                  <a:pt x="453002" y="271220"/>
                </a:lnTo>
                <a:cubicBezTo>
                  <a:pt x="442769" y="276336"/>
                  <a:pt x="430749" y="276336"/>
                  <a:pt x="420516" y="271220"/>
                </a:cubicBezTo>
                <a:lnTo>
                  <a:pt x="20078" y="71001"/>
                </a:lnTo>
                <a:cubicBezTo>
                  <a:pt x="7770" y="64847"/>
                  <a:pt x="0" y="52275"/>
                  <a:pt x="0" y="38515"/>
                </a:cubicBezTo>
                <a:lnTo>
                  <a:pt x="0" y="1"/>
                </a:lnTo>
                <a:lnTo>
                  <a:pt x="414110" y="207055"/>
                </a:lnTo>
                <a:cubicBezTo>
                  <a:pt x="428378" y="214190"/>
                  <a:pt x="445139" y="214190"/>
                  <a:pt x="459408" y="207055"/>
                </a:cubicBezTo>
                <a:close/>
              </a:path>
            </a:pathLst>
          </a:cu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6" name="任意多边形: 形状 5">
            <a:extLst>
              <a:ext uri="{FF2B5EF4-FFF2-40B4-BE49-F238E27FC236}">
                <a16:creationId xmlns="" xmlns:a16="http://schemas.microsoft.com/office/drawing/2014/main" id="{48D9CB9E-8E2F-4F8D-9929-FFAF55BE572B}"/>
              </a:ext>
            </a:extLst>
          </p:cNvPr>
          <p:cNvSpPr/>
          <p:nvPr/>
        </p:nvSpPr>
        <p:spPr>
          <a:xfrm>
            <a:off x="8783766" y="4036156"/>
            <a:ext cx="1092241" cy="343929"/>
          </a:xfrm>
          <a:custGeom>
            <a:avLst/>
            <a:gdLst>
              <a:gd name="connsiteX0" fmla="*/ 873518 w 873518"/>
              <a:gd name="connsiteY0" fmla="*/ 0 h 275057"/>
              <a:gd name="connsiteX1" fmla="*/ 873518 w 873518"/>
              <a:gd name="connsiteY1" fmla="*/ 38515 h 275057"/>
              <a:gd name="connsiteX2" fmla="*/ 853440 w 873518"/>
              <a:gd name="connsiteY2" fmla="*/ 71001 h 275057"/>
              <a:gd name="connsiteX3" fmla="*/ 453002 w 873518"/>
              <a:gd name="connsiteY3" fmla="*/ 271220 h 275057"/>
              <a:gd name="connsiteX4" fmla="*/ 420516 w 873518"/>
              <a:gd name="connsiteY4" fmla="*/ 271220 h 275057"/>
              <a:gd name="connsiteX5" fmla="*/ 20078 w 873518"/>
              <a:gd name="connsiteY5" fmla="*/ 71001 h 275057"/>
              <a:gd name="connsiteX6" fmla="*/ 0 w 873518"/>
              <a:gd name="connsiteY6" fmla="*/ 38515 h 275057"/>
              <a:gd name="connsiteX7" fmla="*/ 0 w 873518"/>
              <a:gd name="connsiteY7" fmla="*/ 1 h 275057"/>
              <a:gd name="connsiteX8" fmla="*/ 414110 w 873518"/>
              <a:gd name="connsiteY8" fmla="*/ 207055 h 275057"/>
              <a:gd name="connsiteX9" fmla="*/ 459408 w 873518"/>
              <a:gd name="connsiteY9" fmla="*/ 207055 h 2750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73518" h="275057">
                <a:moveTo>
                  <a:pt x="873518" y="0"/>
                </a:moveTo>
                <a:lnTo>
                  <a:pt x="873518" y="38515"/>
                </a:lnTo>
                <a:cubicBezTo>
                  <a:pt x="873518" y="52275"/>
                  <a:pt x="865748" y="64847"/>
                  <a:pt x="853440" y="71001"/>
                </a:cubicBezTo>
                <a:lnTo>
                  <a:pt x="453002" y="271220"/>
                </a:lnTo>
                <a:cubicBezTo>
                  <a:pt x="442769" y="276336"/>
                  <a:pt x="430749" y="276336"/>
                  <a:pt x="420516" y="271220"/>
                </a:cubicBezTo>
                <a:lnTo>
                  <a:pt x="20078" y="71001"/>
                </a:lnTo>
                <a:cubicBezTo>
                  <a:pt x="7770" y="64847"/>
                  <a:pt x="0" y="52275"/>
                  <a:pt x="0" y="38515"/>
                </a:cubicBezTo>
                <a:lnTo>
                  <a:pt x="0" y="1"/>
                </a:lnTo>
                <a:lnTo>
                  <a:pt x="414110" y="207055"/>
                </a:lnTo>
                <a:cubicBezTo>
                  <a:pt x="428378" y="214190"/>
                  <a:pt x="445139" y="214190"/>
                  <a:pt x="459408" y="207055"/>
                </a:cubicBezTo>
                <a:close/>
              </a:path>
            </a:pathLst>
          </a:custGeom>
          <a:gradFill>
            <a:gsLst>
              <a:gs pos="0">
                <a:schemeClr val="accent1"/>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p>
        </p:txBody>
      </p:sp>
      <p:sp>
        <p:nvSpPr>
          <p:cNvPr id="7" name="文本框 6">
            <a:extLst>
              <a:ext uri="{FF2B5EF4-FFF2-40B4-BE49-F238E27FC236}">
                <a16:creationId xmlns="" xmlns:a16="http://schemas.microsoft.com/office/drawing/2014/main" id="{E22C64D3-D95B-413E-9B24-D2870B1CAD94}"/>
              </a:ext>
            </a:extLst>
          </p:cNvPr>
          <p:cNvSpPr txBox="1"/>
          <p:nvPr/>
        </p:nvSpPr>
        <p:spPr>
          <a:xfrm>
            <a:off x="2157604" y="4507145"/>
            <a:ext cx="1378977" cy="400110"/>
          </a:xfrm>
          <a:prstGeom prst="rect">
            <a:avLst/>
          </a:prstGeom>
          <a:noFill/>
        </p:spPr>
        <p:txBody>
          <a:bodyPr wrap="square" rtlCol="0">
            <a:spAutoFit/>
          </a:bodyPr>
          <a:lstStyle/>
          <a:p>
            <a:pPr algn="ctr"/>
            <a:r>
              <a:rPr lang="zh-CN" altLang="en-US" sz="2000" b="1" dirty="0">
                <a:latin typeface="+mn-ea"/>
              </a:rPr>
              <a:t>姓名</a:t>
            </a:r>
          </a:p>
        </p:txBody>
      </p:sp>
      <p:sp>
        <p:nvSpPr>
          <p:cNvPr id="8" name="文本框 7">
            <a:extLst>
              <a:ext uri="{FF2B5EF4-FFF2-40B4-BE49-F238E27FC236}">
                <a16:creationId xmlns="" xmlns:a16="http://schemas.microsoft.com/office/drawing/2014/main" id="{DA7A7355-C516-4036-965A-05D9E42DC040}"/>
              </a:ext>
            </a:extLst>
          </p:cNvPr>
          <p:cNvSpPr txBox="1"/>
          <p:nvPr/>
        </p:nvSpPr>
        <p:spPr>
          <a:xfrm>
            <a:off x="2164872" y="4885588"/>
            <a:ext cx="1378977" cy="338554"/>
          </a:xfrm>
          <a:prstGeom prst="rect">
            <a:avLst/>
          </a:prstGeom>
          <a:noFill/>
        </p:spPr>
        <p:txBody>
          <a:bodyPr wrap="square" rtlCol="0">
            <a:spAutoFit/>
          </a:bodyPr>
          <a:lstStyle/>
          <a:p>
            <a:pPr algn="ctr"/>
            <a:r>
              <a:rPr lang="zh-CN" altLang="en-US" sz="1600" dirty="0">
                <a:latin typeface="+mn-ea"/>
              </a:rPr>
              <a:t>职位或职责</a:t>
            </a:r>
          </a:p>
        </p:txBody>
      </p:sp>
      <p:sp>
        <p:nvSpPr>
          <p:cNvPr id="9" name="文本框 8">
            <a:extLst>
              <a:ext uri="{FF2B5EF4-FFF2-40B4-BE49-F238E27FC236}">
                <a16:creationId xmlns="" xmlns:a16="http://schemas.microsoft.com/office/drawing/2014/main" id="{D8107DAC-0DB0-48EF-BD7E-0B03600C6BC2}"/>
              </a:ext>
            </a:extLst>
          </p:cNvPr>
          <p:cNvSpPr txBox="1"/>
          <p:nvPr/>
        </p:nvSpPr>
        <p:spPr>
          <a:xfrm>
            <a:off x="4325938" y="4507145"/>
            <a:ext cx="1378977" cy="400110"/>
          </a:xfrm>
          <a:prstGeom prst="rect">
            <a:avLst/>
          </a:prstGeom>
          <a:noFill/>
        </p:spPr>
        <p:txBody>
          <a:bodyPr wrap="square" rtlCol="0">
            <a:spAutoFit/>
          </a:bodyPr>
          <a:lstStyle/>
          <a:p>
            <a:pPr algn="ctr"/>
            <a:r>
              <a:rPr lang="zh-CN" altLang="en-US" sz="2000" b="1" dirty="0">
                <a:latin typeface="+mn-ea"/>
              </a:rPr>
              <a:t>姓名</a:t>
            </a:r>
          </a:p>
        </p:txBody>
      </p:sp>
      <p:sp>
        <p:nvSpPr>
          <p:cNvPr id="10" name="文本框 9">
            <a:extLst>
              <a:ext uri="{FF2B5EF4-FFF2-40B4-BE49-F238E27FC236}">
                <a16:creationId xmlns="" xmlns:a16="http://schemas.microsoft.com/office/drawing/2014/main" id="{D91E9E6D-541C-452B-8C91-ADC09204CC65}"/>
              </a:ext>
            </a:extLst>
          </p:cNvPr>
          <p:cNvSpPr txBox="1"/>
          <p:nvPr/>
        </p:nvSpPr>
        <p:spPr>
          <a:xfrm>
            <a:off x="4305613" y="4883220"/>
            <a:ext cx="1378977" cy="338554"/>
          </a:xfrm>
          <a:prstGeom prst="rect">
            <a:avLst/>
          </a:prstGeom>
          <a:noFill/>
        </p:spPr>
        <p:txBody>
          <a:bodyPr wrap="square" rtlCol="0">
            <a:spAutoFit/>
          </a:bodyPr>
          <a:lstStyle/>
          <a:p>
            <a:pPr algn="ctr"/>
            <a:r>
              <a:rPr lang="zh-CN" altLang="en-US" sz="1600" dirty="0">
                <a:latin typeface="+mn-ea"/>
              </a:rPr>
              <a:t>职位或职责</a:t>
            </a:r>
          </a:p>
        </p:txBody>
      </p:sp>
      <p:sp>
        <p:nvSpPr>
          <p:cNvPr id="11" name="文本框 10">
            <a:extLst>
              <a:ext uri="{FF2B5EF4-FFF2-40B4-BE49-F238E27FC236}">
                <a16:creationId xmlns="" xmlns:a16="http://schemas.microsoft.com/office/drawing/2014/main" id="{C79F0C4B-35CC-4813-9AD8-FC3F96ACC564}"/>
              </a:ext>
            </a:extLst>
          </p:cNvPr>
          <p:cNvSpPr txBox="1"/>
          <p:nvPr/>
        </p:nvSpPr>
        <p:spPr>
          <a:xfrm>
            <a:off x="6487086" y="4507145"/>
            <a:ext cx="1378977" cy="400110"/>
          </a:xfrm>
          <a:prstGeom prst="rect">
            <a:avLst/>
          </a:prstGeom>
          <a:noFill/>
        </p:spPr>
        <p:txBody>
          <a:bodyPr wrap="square" rtlCol="0">
            <a:spAutoFit/>
          </a:bodyPr>
          <a:lstStyle/>
          <a:p>
            <a:pPr algn="ctr"/>
            <a:r>
              <a:rPr lang="zh-CN" altLang="en-US" sz="2000" b="1" dirty="0">
                <a:latin typeface="+mn-ea"/>
              </a:rPr>
              <a:t>姓名</a:t>
            </a:r>
          </a:p>
        </p:txBody>
      </p:sp>
      <p:sp>
        <p:nvSpPr>
          <p:cNvPr id="12" name="文本框 11">
            <a:extLst>
              <a:ext uri="{FF2B5EF4-FFF2-40B4-BE49-F238E27FC236}">
                <a16:creationId xmlns="" xmlns:a16="http://schemas.microsoft.com/office/drawing/2014/main" id="{4860DA28-9159-4AB1-AB5C-C69147C28407}"/>
              </a:ext>
            </a:extLst>
          </p:cNvPr>
          <p:cNvSpPr txBox="1"/>
          <p:nvPr/>
        </p:nvSpPr>
        <p:spPr>
          <a:xfrm>
            <a:off x="6271980" y="4885873"/>
            <a:ext cx="1771067" cy="338554"/>
          </a:xfrm>
          <a:prstGeom prst="rect">
            <a:avLst/>
          </a:prstGeom>
          <a:noFill/>
        </p:spPr>
        <p:txBody>
          <a:bodyPr wrap="square" rtlCol="0">
            <a:spAutoFit/>
          </a:bodyPr>
          <a:lstStyle/>
          <a:p>
            <a:pPr algn="ctr"/>
            <a:r>
              <a:rPr lang="zh-CN" altLang="en-US" sz="1600" dirty="0">
                <a:latin typeface="+mn-ea"/>
              </a:rPr>
              <a:t>职位或职责</a:t>
            </a:r>
          </a:p>
        </p:txBody>
      </p:sp>
      <p:sp>
        <p:nvSpPr>
          <p:cNvPr id="13" name="文本框 12">
            <a:extLst>
              <a:ext uri="{FF2B5EF4-FFF2-40B4-BE49-F238E27FC236}">
                <a16:creationId xmlns="" xmlns:a16="http://schemas.microsoft.com/office/drawing/2014/main" id="{914A05D8-C481-4EAA-953B-022C896A14C5}"/>
              </a:ext>
            </a:extLst>
          </p:cNvPr>
          <p:cNvSpPr txBox="1"/>
          <p:nvPr/>
        </p:nvSpPr>
        <p:spPr>
          <a:xfrm>
            <a:off x="8645292" y="4507145"/>
            <a:ext cx="1378977" cy="400110"/>
          </a:xfrm>
          <a:prstGeom prst="rect">
            <a:avLst/>
          </a:prstGeom>
          <a:noFill/>
        </p:spPr>
        <p:txBody>
          <a:bodyPr wrap="square" rtlCol="0">
            <a:spAutoFit/>
          </a:bodyPr>
          <a:lstStyle/>
          <a:p>
            <a:pPr algn="ctr"/>
            <a:r>
              <a:rPr lang="zh-CN" altLang="en-US" sz="2000" b="1" dirty="0">
                <a:latin typeface="+mn-ea"/>
              </a:rPr>
              <a:t>姓名</a:t>
            </a:r>
          </a:p>
        </p:txBody>
      </p:sp>
      <p:sp>
        <p:nvSpPr>
          <p:cNvPr id="14" name="文本框 13">
            <a:extLst>
              <a:ext uri="{FF2B5EF4-FFF2-40B4-BE49-F238E27FC236}">
                <a16:creationId xmlns="" xmlns:a16="http://schemas.microsoft.com/office/drawing/2014/main" id="{867D1A29-D905-42B6-BA3D-2EFEEEE12277}"/>
              </a:ext>
            </a:extLst>
          </p:cNvPr>
          <p:cNvSpPr txBox="1"/>
          <p:nvPr/>
        </p:nvSpPr>
        <p:spPr>
          <a:xfrm>
            <a:off x="8623095" y="4879907"/>
            <a:ext cx="1378977" cy="338554"/>
          </a:xfrm>
          <a:prstGeom prst="rect">
            <a:avLst/>
          </a:prstGeom>
          <a:noFill/>
        </p:spPr>
        <p:txBody>
          <a:bodyPr wrap="square" rtlCol="0">
            <a:spAutoFit/>
          </a:bodyPr>
          <a:lstStyle/>
          <a:p>
            <a:pPr algn="ctr"/>
            <a:r>
              <a:rPr lang="zh-CN" altLang="en-US" sz="1600" dirty="0">
                <a:latin typeface="+mn-ea"/>
              </a:rPr>
              <a:t>职位或职责</a:t>
            </a:r>
          </a:p>
        </p:txBody>
      </p:sp>
      <p:sp>
        <p:nvSpPr>
          <p:cNvPr id="15" name="文本框 14">
            <a:extLst>
              <a:ext uri="{FF2B5EF4-FFF2-40B4-BE49-F238E27FC236}">
                <a16:creationId xmlns="" xmlns:a16="http://schemas.microsoft.com/office/drawing/2014/main" id="{94A27EA9-788D-4485-81EE-48425A732A2A}"/>
              </a:ext>
            </a:extLst>
          </p:cNvPr>
          <p:cNvSpPr txBox="1"/>
          <p:nvPr/>
        </p:nvSpPr>
        <p:spPr>
          <a:xfrm>
            <a:off x="4909901" y="1429029"/>
            <a:ext cx="2372198" cy="523220"/>
          </a:xfrm>
          <a:prstGeom prst="rect">
            <a:avLst/>
          </a:prstGeom>
          <a:noFill/>
        </p:spPr>
        <p:txBody>
          <a:bodyPr wrap="square" rtlCol="0">
            <a:spAutoFit/>
          </a:bodyPr>
          <a:lstStyle/>
          <a:p>
            <a:pPr algn="ctr"/>
            <a:r>
              <a:rPr lang="zh-CN" altLang="en-US" sz="2800" b="1" dirty="0">
                <a:solidFill>
                  <a:schemeClr val="tx1">
                    <a:lumMod val="85000"/>
                    <a:lumOff val="15000"/>
                  </a:schemeClr>
                </a:solidFill>
                <a:latin typeface="+mj-ea"/>
                <a:ea typeface="+mj-ea"/>
              </a:rPr>
              <a:t>团队成员</a:t>
            </a:r>
          </a:p>
        </p:txBody>
      </p:sp>
    </p:spTree>
    <p:extLst>
      <p:ext uri="{BB962C8B-B14F-4D97-AF65-F5344CB8AC3E}">
        <p14:creationId xmlns:p14="http://schemas.microsoft.com/office/powerpoint/2010/main" val="1365534024"/>
      </p:ext>
    </p:extLst>
  </p:cSld>
  <p:clrMapOvr>
    <a:masterClrMapping/>
  </p:clrMapOvr>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41CF9A3C-DA22-49A0-9EEA-47062321C77B}"/>
              </a:ext>
            </a:extLst>
          </p:cNvPr>
          <p:cNvSpPr>
            <a:spLocks noGrp="1"/>
          </p:cNvSpPr>
          <p:nvPr>
            <p:ph type="body" sz="quarter" idx="10"/>
          </p:nvPr>
        </p:nvSpPr>
        <p:spPr/>
        <p:txBody>
          <a:bodyPr/>
          <a:lstStyle/>
          <a:p>
            <a:r>
              <a:rPr lang="zh-CN" altLang="en-US" dirty="0"/>
              <a:t>请输入你的标题</a:t>
            </a:r>
          </a:p>
        </p:txBody>
      </p:sp>
      <p:sp>
        <p:nvSpPr>
          <p:cNvPr id="31" name="平行四边形 30">
            <a:extLst>
              <a:ext uri="{FF2B5EF4-FFF2-40B4-BE49-F238E27FC236}">
                <a16:creationId xmlns="" xmlns:a16="http://schemas.microsoft.com/office/drawing/2014/main" id="{F3E667A5-487F-442A-8C94-82E7A26F272D}"/>
              </a:ext>
            </a:extLst>
          </p:cNvPr>
          <p:cNvSpPr/>
          <p:nvPr/>
        </p:nvSpPr>
        <p:spPr>
          <a:xfrm>
            <a:off x="555281" y="6345099"/>
            <a:ext cx="4230037" cy="147141"/>
          </a:xfrm>
          <a:prstGeom prst="parallelogram">
            <a:avLst>
              <a:gd name="adj" fmla="val 97171"/>
            </a:avLst>
          </a:pr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2" name="平行四边形 31">
            <a:extLst>
              <a:ext uri="{FF2B5EF4-FFF2-40B4-BE49-F238E27FC236}">
                <a16:creationId xmlns="" xmlns:a16="http://schemas.microsoft.com/office/drawing/2014/main" id="{825531EF-EEAE-4B3A-AAD5-C39726C600F3}"/>
              </a:ext>
            </a:extLst>
          </p:cNvPr>
          <p:cNvSpPr/>
          <p:nvPr/>
        </p:nvSpPr>
        <p:spPr>
          <a:xfrm flipH="1">
            <a:off x="555281" y="1229360"/>
            <a:ext cx="4230037" cy="147141"/>
          </a:xfrm>
          <a:prstGeom prst="parallelogram">
            <a:avLst>
              <a:gd name="adj" fmla="val 97171"/>
            </a:avLst>
          </a:pr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3" name="矩形 32">
            <a:extLst>
              <a:ext uri="{FF2B5EF4-FFF2-40B4-BE49-F238E27FC236}">
                <a16:creationId xmlns="" xmlns:a16="http://schemas.microsoft.com/office/drawing/2014/main" id="{E535FAA1-95FB-4B98-9D54-0F9B17A73D35}"/>
              </a:ext>
            </a:extLst>
          </p:cNvPr>
          <p:cNvSpPr/>
          <p:nvPr/>
        </p:nvSpPr>
        <p:spPr>
          <a:xfrm>
            <a:off x="4267200" y="1361440"/>
            <a:ext cx="7924800" cy="5008880"/>
          </a:xfrm>
          <a:prstGeom prst="rect">
            <a:avLst/>
          </a:prstGeom>
          <a:solidFill>
            <a:schemeClr val="bg1">
              <a:lumMod val="9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4" name="矩形 33">
            <a:extLst>
              <a:ext uri="{FF2B5EF4-FFF2-40B4-BE49-F238E27FC236}">
                <a16:creationId xmlns="" xmlns:a16="http://schemas.microsoft.com/office/drawing/2014/main" id="{742E03DF-138D-48D1-A5E7-33B4602B39E0}"/>
              </a:ext>
            </a:extLst>
          </p:cNvPr>
          <p:cNvSpPr/>
          <p:nvPr/>
        </p:nvSpPr>
        <p:spPr>
          <a:xfrm>
            <a:off x="0" y="1229360"/>
            <a:ext cx="4636162" cy="5262880"/>
          </a:xfrm>
          <a:prstGeom prst="rect">
            <a:avLst/>
          </a:prstGeom>
          <a:solidFill>
            <a:schemeClr val="bg1"/>
          </a:solidFill>
          <a:ln>
            <a:noFill/>
          </a:ln>
          <a:effectLst>
            <a:outerShdw blurRad="381000" dist="38100" algn="l" rotWithShape="0">
              <a:schemeClr val="tx1">
                <a:alpha val="15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35" name="表格 28">
            <a:extLst>
              <a:ext uri="{FF2B5EF4-FFF2-40B4-BE49-F238E27FC236}">
                <a16:creationId xmlns="" xmlns:a16="http://schemas.microsoft.com/office/drawing/2014/main" id="{B6CE0E3C-AF00-4925-AB45-38343E7C07FD}"/>
              </a:ext>
            </a:extLst>
          </p:cNvPr>
          <p:cNvGraphicFramePr>
            <a:graphicFrameLocks noGrp="1"/>
          </p:cNvGraphicFramePr>
          <p:nvPr>
            <p:extLst>
              <p:ext uri="{D42A27DB-BD31-4B8C-83A1-F6EECF244321}">
                <p14:modId xmlns:p14="http://schemas.microsoft.com/office/powerpoint/2010/main" val="3005599152"/>
              </p:ext>
            </p:extLst>
          </p:nvPr>
        </p:nvGraphicFramePr>
        <p:xfrm>
          <a:off x="4901120" y="1708429"/>
          <a:ext cx="6617780" cy="4337903"/>
        </p:xfrm>
        <a:graphic>
          <a:graphicData uri="http://schemas.openxmlformats.org/drawingml/2006/table">
            <a:tbl>
              <a:tblPr firstRow="1" bandRow="1">
                <a:tableStyleId>{5C22544A-7EE6-4342-B048-85BDC9FD1C3A}</a:tableStyleId>
              </a:tblPr>
              <a:tblGrid>
                <a:gridCol w="640091">
                  <a:extLst>
                    <a:ext uri="{9D8B030D-6E8A-4147-A177-3AD203B41FA5}">
                      <a16:colId xmlns="" xmlns:a16="http://schemas.microsoft.com/office/drawing/2014/main" val="2827650948"/>
                    </a:ext>
                  </a:extLst>
                </a:gridCol>
                <a:gridCol w="1265996">
                  <a:extLst>
                    <a:ext uri="{9D8B030D-6E8A-4147-A177-3AD203B41FA5}">
                      <a16:colId xmlns="" xmlns:a16="http://schemas.microsoft.com/office/drawing/2014/main" val="1693519893"/>
                    </a:ext>
                  </a:extLst>
                </a:gridCol>
                <a:gridCol w="1485183">
                  <a:extLst>
                    <a:ext uri="{9D8B030D-6E8A-4147-A177-3AD203B41FA5}">
                      <a16:colId xmlns="" xmlns:a16="http://schemas.microsoft.com/office/drawing/2014/main" val="3530466646"/>
                    </a:ext>
                  </a:extLst>
                </a:gridCol>
                <a:gridCol w="587869">
                  <a:extLst>
                    <a:ext uri="{9D8B030D-6E8A-4147-A177-3AD203B41FA5}">
                      <a16:colId xmlns="" xmlns:a16="http://schemas.microsoft.com/office/drawing/2014/main" val="148224946"/>
                    </a:ext>
                  </a:extLst>
                </a:gridCol>
                <a:gridCol w="1275875">
                  <a:extLst>
                    <a:ext uri="{9D8B030D-6E8A-4147-A177-3AD203B41FA5}">
                      <a16:colId xmlns="" xmlns:a16="http://schemas.microsoft.com/office/drawing/2014/main" val="3867328532"/>
                    </a:ext>
                  </a:extLst>
                </a:gridCol>
                <a:gridCol w="1362766">
                  <a:extLst>
                    <a:ext uri="{9D8B030D-6E8A-4147-A177-3AD203B41FA5}">
                      <a16:colId xmlns="" xmlns:a16="http://schemas.microsoft.com/office/drawing/2014/main" val="1170688079"/>
                    </a:ext>
                  </a:extLst>
                </a:gridCol>
              </a:tblGrid>
              <a:tr h="300664">
                <a:tc>
                  <a:txBody>
                    <a:bodyPr/>
                    <a:lstStyle/>
                    <a:p>
                      <a:pPr algn="ctr"/>
                      <a:r>
                        <a:rPr lang="zh-CN" altLang="en-US" sz="1400" dirty="0">
                          <a:solidFill>
                            <a:schemeClr val="tx1">
                              <a:lumMod val="85000"/>
                              <a:lumOff val="15000"/>
                            </a:schemeClr>
                          </a:solidFill>
                          <a:latin typeface="+mn-ea"/>
                          <a:ea typeface="+mn-ea"/>
                        </a:rPr>
                        <a:t>序号</a:t>
                      </a:r>
                    </a:p>
                  </a:txBody>
                  <a:tcPr anchor="ctr">
                    <a:lnL w="12700" cmpd="sng">
                      <a:noFill/>
                    </a:lnL>
                    <a:lnR w="12700" cmpd="sng">
                      <a:noFill/>
                    </a:lnR>
                    <a:lnT w="19050" cap="flat" cmpd="sng" algn="ctr">
                      <a:solidFill>
                        <a:schemeClr val="accent1"/>
                      </a:solidFill>
                      <a:prstDash val="solid"/>
                      <a:round/>
                      <a:headEnd type="none" w="med" len="med"/>
                      <a:tailEnd type="none" w="med" len="med"/>
                    </a:lnT>
                    <a:lnB w="952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专业名称</a:t>
                      </a:r>
                    </a:p>
                  </a:txBody>
                  <a:tcPr anchor="ctr">
                    <a:lnL w="12700" cmpd="sng">
                      <a:noFill/>
                    </a:lnL>
                    <a:lnR w="12700" cmpd="sng">
                      <a:noFill/>
                    </a:lnR>
                    <a:lnT w="19050" cap="flat" cmpd="sng" algn="ctr">
                      <a:solidFill>
                        <a:schemeClr val="accent1"/>
                      </a:solidFill>
                      <a:prstDash val="solid"/>
                      <a:round/>
                      <a:headEnd type="none" w="med" len="med"/>
                      <a:tailEnd type="none" w="med" len="med"/>
                    </a:lnT>
                    <a:lnB w="952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所在学院</a:t>
                      </a:r>
                    </a:p>
                  </a:txBody>
                  <a:tcPr anchor="ctr">
                    <a:lnL w="12700" cmpd="sng">
                      <a:noFill/>
                    </a:lnL>
                    <a:lnR w="12700" cmpd="sng">
                      <a:noFill/>
                    </a:lnR>
                    <a:lnT w="19050" cap="flat" cmpd="sng" algn="ctr">
                      <a:solidFill>
                        <a:schemeClr val="accent1"/>
                      </a:solidFill>
                      <a:prstDash val="solid"/>
                      <a:round/>
                      <a:headEnd type="none" w="med" len="med"/>
                      <a:tailEnd type="none" w="med" len="med"/>
                    </a:lnT>
                    <a:lnB w="952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序号</a:t>
                      </a:r>
                    </a:p>
                  </a:txBody>
                  <a:tcPr anchor="ctr">
                    <a:lnL w="12700" cmpd="sng">
                      <a:noFill/>
                    </a:lnL>
                    <a:lnR w="12700" cmpd="sng">
                      <a:noFill/>
                    </a:lnR>
                    <a:lnT w="19050" cap="flat" cmpd="sng" algn="ctr">
                      <a:solidFill>
                        <a:schemeClr val="accent1"/>
                      </a:solidFill>
                      <a:prstDash val="solid"/>
                      <a:round/>
                      <a:headEnd type="none" w="med" len="med"/>
                      <a:tailEnd type="none" w="med" len="med"/>
                    </a:lnT>
                    <a:lnB w="952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专业名称</a:t>
                      </a:r>
                    </a:p>
                  </a:txBody>
                  <a:tcPr anchor="ctr">
                    <a:lnL w="12700" cmpd="sng">
                      <a:noFill/>
                    </a:lnL>
                    <a:lnR w="12700" cmpd="sng">
                      <a:noFill/>
                    </a:lnR>
                    <a:lnT w="19050" cap="flat" cmpd="sng" algn="ctr">
                      <a:solidFill>
                        <a:schemeClr val="accent1"/>
                      </a:solidFill>
                      <a:prstDash val="solid"/>
                      <a:round/>
                      <a:headEnd type="none" w="med" len="med"/>
                      <a:tailEnd type="none" w="med" len="med"/>
                    </a:lnT>
                    <a:lnB w="952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所在学院</a:t>
                      </a:r>
                    </a:p>
                  </a:txBody>
                  <a:tcPr anchor="ctr">
                    <a:lnL w="12700" cmpd="sng">
                      <a:noFill/>
                    </a:lnL>
                    <a:lnR w="12700" cmpd="sng">
                      <a:noFill/>
                    </a:lnR>
                    <a:lnT w="19050" cap="flat" cmpd="sng" algn="ctr">
                      <a:solidFill>
                        <a:schemeClr val="accent1"/>
                      </a:solidFill>
                      <a:prstDash val="solid"/>
                      <a:round/>
                      <a:headEnd type="none" w="med" len="med"/>
                      <a:tailEnd type="none" w="med" len="med"/>
                    </a:lnT>
                    <a:lnB w="9525"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3168273582"/>
                  </a:ext>
                </a:extLst>
              </a:tr>
              <a:tr h="481063">
                <a:tc>
                  <a:txBody>
                    <a:bodyPr/>
                    <a:lstStyle/>
                    <a:p>
                      <a:pPr algn="ctr"/>
                      <a:r>
                        <a:rPr lang="en-US" altLang="zh-CN" sz="1400" dirty="0">
                          <a:solidFill>
                            <a:schemeClr val="tx1">
                              <a:lumMod val="85000"/>
                              <a:lumOff val="15000"/>
                            </a:schemeClr>
                          </a:solidFill>
                          <a:latin typeface="+mn-ea"/>
                          <a:ea typeface="+mn-ea"/>
                        </a:rPr>
                        <a:t>1</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9525"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经济学</a:t>
                      </a:r>
                    </a:p>
                  </a:txBody>
                  <a:tcPr anchor="ctr">
                    <a:lnL w="12700" cmpd="sng">
                      <a:noFill/>
                    </a:lnL>
                    <a:lnR w="12700" cmpd="sng">
                      <a:noFill/>
                    </a:lnR>
                    <a:lnT w="9525"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经济学院</a:t>
                      </a:r>
                    </a:p>
                  </a:txBody>
                  <a:tcPr anchor="ctr">
                    <a:lnL w="12700" cmpd="sng">
                      <a:noFill/>
                    </a:lnL>
                    <a:lnR w="12700" cmpd="sng">
                      <a:noFill/>
                    </a:lnR>
                    <a:lnT w="9525"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en-US" altLang="zh-CN" sz="1400" dirty="0">
                          <a:solidFill>
                            <a:schemeClr val="tx1">
                              <a:lumMod val="85000"/>
                              <a:lumOff val="15000"/>
                            </a:schemeClr>
                          </a:solidFill>
                          <a:latin typeface="+mn-ea"/>
                          <a:ea typeface="+mn-ea"/>
                        </a:rPr>
                        <a:t>12</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9525"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机械设计制造及其自动化</a:t>
                      </a:r>
                    </a:p>
                  </a:txBody>
                  <a:tcPr anchor="ctr">
                    <a:lnL w="12700" cmpd="sng">
                      <a:noFill/>
                    </a:lnL>
                    <a:lnR w="12700" cmpd="sng">
                      <a:noFill/>
                    </a:lnR>
                    <a:lnT w="9525"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机械工程学院</a:t>
                      </a:r>
                    </a:p>
                  </a:txBody>
                  <a:tcPr anchor="ctr">
                    <a:lnL w="12700" cmpd="sng">
                      <a:noFill/>
                    </a:lnL>
                    <a:lnR w="12700" cmpd="sng">
                      <a:noFill/>
                    </a:lnR>
                    <a:lnT w="9525" cap="flat" cmpd="sng" algn="ctr">
                      <a:solidFill>
                        <a:schemeClr val="accent1"/>
                      </a:solidFill>
                      <a:prstDash val="solid"/>
                      <a:round/>
                      <a:headEnd type="none" w="med" len="med"/>
                      <a:tailEnd type="none" w="med" len="med"/>
                    </a:lnT>
                    <a:lnB w="12700" cmpd="sng">
                      <a:noFill/>
                    </a:lnB>
                    <a:lnTlToBr w="12700" cmpd="sng">
                      <a:noFill/>
                      <a:prstDash val="solid"/>
                    </a:lnTlToBr>
                    <a:lnBlToTr w="12700" cmpd="sng">
                      <a:noFill/>
                      <a:prstDash val="solid"/>
                    </a:lnBlToTr>
                    <a:noFill/>
                  </a:tcPr>
                </a:tc>
                <a:extLst>
                  <a:ext uri="{0D108BD9-81ED-4DB2-BD59-A6C34878D82A}">
                    <a16:rowId xmlns="" xmlns:a16="http://schemas.microsoft.com/office/drawing/2014/main" val="2852738984"/>
                  </a:ext>
                </a:extLst>
              </a:tr>
              <a:tr h="481063">
                <a:tc>
                  <a:txBody>
                    <a:bodyPr/>
                    <a:lstStyle/>
                    <a:p>
                      <a:pPr algn="ctr"/>
                      <a:r>
                        <a:rPr lang="en-US" altLang="zh-CN" sz="1400" dirty="0">
                          <a:solidFill>
                            <a:schemeClr val="tx1">
                              <a:lumMod val="85000"/>
                              <a:lumOff val="15000"/>
                            </a:schemeClr>
                          </a:solidFill>
                          <a:latin typeface="+mn-ea"/>
                          <a:ea typeface="+mn-ea"/>
                        </a:rPr>
                        <a:t>2</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国际经济</a:t>
                      </a:r>
                      <a:endParaRPr lang="en-US" altLang="zh-CN" sz="1400" dirty="0">
                        <a:solidFill>
                          <a:schemeClr val="tx1">
                            <a:lumMod val="85000"/>
                            <a:lumOff val="15000"/>
                          </a:schemeClr>
                        </a:solidFill>
                        <a:latin typeface="+mn-ea"/>
                        <a:ea typeface="+mn-ea"/>
                      </a:endParaRPr>
                    </a:p>
                    <a:p>
                      <a:pPr algn="ctr"/>
                      <a:r>
                        <a:rPr lang="zh-CN" altLang="en-US" sz="1400" dirty="0">
                          <a:solidFill>
                            <a:schemeClr val="tx1">
                              <a:lumMod val="85000"/>
                              <a:lumOff val="15000"/>
                            </a:schemeClr>
                          </a:solidFill>
                          <a:latin typeface="+mn-ea"/>
                          <a:ea typeface="+mn-ea"/>
                        </a:rPr>
                        <a:t>与贸易</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经济学院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400" dirty="0">
                          <a:solidFill>
                            <a:schemeClr val="tx1">
                              <a:lumMod val="85000"/>
                              <a:lumOff val="15000"/>
                            </a:schemeClr>
                          </a:solidFill>
                          <a:latin typeface="+mn-ea"/>
                          <a:ea typeface="+mn-ea"/>
                        </a:rPr>
                        <a:t>13</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材料科学</a:t>
                      </a:r>
                      <a:endParaRPr lang="en-US" altLang="zh-CN" sz="1400" dirty="0">
                        <a:solidFill>
                          <a:schemeClr val="tx1">
                            <a:lumMod val="85000"/>
                            <a:lumOff val="15000"/>
                          </a:schemeClr>
                        </a:solidFill>
                        <a:latin typeface="+mn-ea"/>
                        <a:ea typeface="+mn-ea"/>
                      </a:endParaRPr>
                    </a:p>
                    <a:p>
                      <a:pPr algn="ctr"/>
                      <a:r>
                        <a:rPr lang="zh-CN" altLang="en-US" sz="1400" dirty="0">
                          <a:solidFill>
                            <a:schemeClr val="tx1">
                              <a:lumMod val="85000"/>
                              <a:lumOff val="15000"/>
                            </a:schemeClr>
                          </a:solidFill>
                          <a:latin typeface="+mn-ea"/>
                          <a:ea typeface="+mn-ea"/>
                        </a:rPr>
                        <a:t>与工程</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材料科学与工程学院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 xmlns:a16="http://schemas.microsoft.com/office/drawing/2014/main" val="3727609695"/>
                  </a:ext>
                </a:extLst>
              </a:tr>
              <a:tr h="481063">
                <a:tc>
                  <a:txBody>
                    <a:bodyPr/>
                    <a:lstStyle/>
                    <a:p>
                      <a:pPr algn="ctr"/>
                      <a:r>
                        <a:rPr lang="en-US" altLang="zh-CN" sz="1400" dirty="0">
                          <a:solidFill>
                            <a:schemeClr val="tx1">
                              <a:lumMod val="85000"/>
                              <a:lumOff val="15000"/>
                            </a:schemeClr>
                          </a:solidFill>
                          <a:latin typeface="+mn-ea"/>
                          <a:ea typeface="+mn-ea"/>
                        </a:rPr>
                        <a:t>3</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法学</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法学院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400" dirty="0">
                          <a:solidFill>
                            <a:schemeClr val="tx1">
                              <a:lumMod val="85000"/>
                              <a:lumOff val="15000"/>
                            </a:schemeClr>
                          </a:solidFill>
                          <a:latin typeface="+mn-ea"/>
                          <a:ea typeface="+mn-ea"/>
                        </a:rPr>
                        <a:t>14</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高分子材料</a:t>
                      </a:r>
                      <a:endParaRPr lang="en-US" altLang="zh-CN" sz="1400" dirty="0">
                        <a:solidFill>
                          <a:schemeClr val="tx1">
                            <a:lumMod val="85000"/>
                            <a:lumOff val="15000"/>
                          </a:schemeClr>
                        </a:solidFill>
                        <a:latin typeface="+mn-ea"/>
                        <a:ea typeface="+mn-ea"/>
                      </a:endParaRPr>
                    </a:p>
                    <a:p>
                      <a:pPr algn="ctr"/>
                      <a:r>
                        <a:rPr lang="zh-CN" altLang="en-US" sz="1400" dirty="0">
                          <a:solidFill>
                            <a:schemeClr val="tx1">
                              <a:lumMod val="85000"/>
                              <a:lumOff val="15000"/>
                            </a:schemeClr>
                          </a:solidFill>
                          <a:latin typeface="+mn-ea"/>
                          <a:ea typeface="+mn-ea"/>
                        </a:rPr>
                        <a:t>与工程</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高分子材料与工程学院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 xmlns:a16="http://schemas.microsoft.com/office/drawing/2014/main" val="4045969626"/>
                  </a:ext>
                </a:extLst>
              </a:tr>
              <a:tr h="481063">
                <a:tc>
                  <a:txBody>
                    <a:bodyPr/>
                    <a:lstStyle/>
                    <a:p>
                      <a:pPr algn="ctr"/>
                      <a:r>
                        <a:rPr lang="en-US" altLang="zh-CN" sz="1400" dirty="0">
                          <a:solidFill>
                            <a:schemeClr val="tx1">
                              <a:lumMod val="85000"/>
                              <a:lumOff val="15000"/>
                            </a:schemeClr>
                          </a:solidFill>
                          <a:latin typeface="+mn-ea"/>
                          <a:ea typeface="+mn-ea"/>
                        </a:rPr>
                        <a:t>4</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汉语言文学</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文学与新闻学院（新闻学院）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400" dirty="0">
                          <a:solidFill>
                            <a:schemeClr val="tx1">
                              <a:lumMod val="85000"/>
                              <a:lumOff val="15000"/>
                            </a:schemeClr>
                          </a:solidFill>
                          <a:latin typeface="+mn-ea"/>
                          <a:ea typeface="+mn-ea"/>
                        </a:rPr>
                        <a:t>15</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电气工程</a:t>
                      </a:r>
                      <a:endParaRPr lang="en-US" altLang="zh-CN" sz="1400" dirty="0">
                        <a:solidFill>
                          <a:schemeClr val="tx1">
                            <a:lumMod val="85000"/>
                            <a:lumOff val="15000"/>
                          </a:schemeClr>
                        </a:solidFill>
                        <a:latin typeface="+mn-ea"/>
                        <a:ea typeface="+mn-ea"/>
                      </a:endParaRPr>
                    </a:p>
                    <a:p>
                      <a:pPr algn="ctr"/>
                      <a:r>
                        <a:rPr lang="zh-CN" altLang="en-US" sz="1400" dirty="0">
                          <a:solidFill>
                            <a:schemeClr val="tx1">
                              <a:lumMod val="85000"/>
                              <a:lumOff val="15000"/>
                            </a:schemeClr>
                          </a:solidFill>
                          <a:latin typeface="+mn-ea"/>
                          <a:ea typeface="+mn-ea"/>
                        </a:rPr>
                        <a:t>及其自动化</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电气工程学院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 xmlns:a16="http://schemas.microsoft.com/office/drawing/2014/main" val="145398223"/>
                  </a:ext>
                </a:extLst>
              </a:tr>
              <a:tr h="405983">
                <a:tc>
                  <a:txBody>
                    <a:bodyPr/>
                    <a:lstStyle/>
                    <a:p>
                      <a:pPr algn="ctr"/>
                      <a:r>
                        <a:rPr lang="en-US" altLang="zh-CN" sz="1400" dirty="0">
                          <a:solidFill>
                            <a:schemeClr val="tx1">
                              <a:lumMod val="85000"/>
                              <a:lumOff val="15000"/>
                            </a:schemeClr>
                          </a:solidFill>
                          <a:latin typeface="+mn-ea"/>
                          <a:ea typeface="+mn-ea"/>
                        </a:rPr>
                        <a:t>5</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英语</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外国语学院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400" dirty="0">
                          <a:solidFill>
                            <a:schemeClr val="tx1">
                              <a:lumMod val="85000"/>
                              <a:lumOff val="15000"/>
                            </a:schemeClr>
                          </a:solidFill>
                          <a:latin typeface="+mn-ea"/>
                          <a:ea typeface="+mn-ea"/>
                        </a:rPr>
                        <a:t>16</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电子信息工程</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电子信息学院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 xmlns:a16="http://schemas.microsoft.com/office/drawing/2014/main" val="991538905"/>
                  </a:ext>
                </a:extLst>
              </a:tr>
              <a:tr h="481063">
                <a:tc>
                  <a:txBody>
                    <a:bodyPr/>
                    <a:lstStyle/>
                    <a:p>
                      <a:pPr algn="ctr"/>
                      <a:r>
                        <a:rPr lang="en-US" altLang="zh-CN" sz="1400" dirty="0">
                          <a:solidFill>
                            <a:schemeClr val="tx1">
                              <a:lumMod val="85000"/>
                              <a:lumOff val="15000"/>
                            </a:schemeClr>
                          </a:solidFill>
                          <a:latin typeface="+mn-ea"/>
                          <a:ea typeface="+mn-ea"/>
                        </a:rPr>
                        <a:t>6</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新闻学</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CN" altLang="en-US" sz="1400" dirty="0">
                          <a:solidFill>
                            <a:schemeClr val="tx1">
                              <a:lumMod val="85000"/>
                              <a:lumOff val="15000"/>
                            </a:schemeClr>
                          </a:solidFill>
                          <a:latin typeface="+mn-ea"/>
                          <a:ea typeface="+mn-ea"/>
                        </a:rPr>
                        <a:t>文学与新闻学院（新闻学院）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400">
                          <a:solidFill>
                            <a:schemeClr val="tx1">
                              <a:lumMod val="85000"/>
                              <a:lumOff val="15000"/>
                            </a:schemeClr>
                          </a:solidFill>
                          <a:latin typeface="+mn-ea"/>
                          <a:ea typeface="+mn-ea"/>
                        </a:rPr>
                        <a:t>17</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计算机科学</a:t>
                      </a:r>
                      <a:endParaRPr lang="en-US" altLang="zh-CN" sz="1400" dirty="0">
                        <a:solidFill>
                          <a:schemeClr val="tx1">
                            <a:lumMod val="85000"/>
                            <a:lumOff val="15000"/>
                          </a:schemeClr>
                        </a:solidFill>
                        <a:latin typeface="+mn-ea"/>
                        <a:ea typeface="+mn-ea"/>
                      </a:endParaRPr>
                    </a:p>
                    <a:p>
                      <a:pPr algn="ctr"/>
                      <a:r>
                        <a:rPr lang="zh-CN" altLang="en-US" sz="1400" dirty="0">
                          <a:solidFill>
                            <a:schemeClr val="tx1">
                              <a:lumMod val="85000"/>
                              <a:lumOff val="15000"/>
                            </a:schemeClr>
                          </a:solidFill>
                          <a:latin typeface="+mn-ea"/>
                          <a:ea typeface="+mn-ea"/>
                        </a:rPr>
                        <a:t>与技术</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计算机学院（软件学院）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 xmlns:a16="http://schemas.microsoft.com/office/drawing/2014/main" val="4198555344"/>
                  </a:ext>
                </a:extLst>
              </a:tr>
              <a:tr h="481063">
                <a:tc>
                  <a:txBody>
                    <a:bodyPr/>
                    <a:lstStyle/>
                    <a:p>
                      <a:pPr algn="ctr"/>
                      <a:r>
                        <a:rPr lang="en-US" altLang="zh-CN" sz="1400" dirty="0">
                          <a:solidFill>
                            <a:schemeClr val="tx1">
                              <a:lumMod val="85000"/>
                              <a:lumOff val="15000"/>
                            </a:schemeClr>
                          </a:solidFill>
                          <a:latin typeface="+mn-ea"/>
                          <a:ea typeface="+mn-ea"/>
                        </a:rPr>
                        <a:t>7</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历史学</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历史文化学院（旅游学院）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US" altLang="zh-CN" sz="1400" dirty="0">
                          <a:solidFill>
                            <a:schemeClr val="tx1">
                              <a:lumMod val="85000"/>
                              <a:lumOff val="15000"/>
                            </a:schemeClr>
                          </a:solidFill>
                          <a:latin typeface="+mn-ea"/>
                          <a:ea typeface="+mn-ea"/>
                        </a:rPr>
                        <a:t>18</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a:solidFill>
                            <a:schemeClr val="tx1">
                              <a:lumMod val="85000"/>
                              <a:lumOff val="15000"/>
                            </a:schemeClr>
                          </a:solidFill>
                          <a:latin typeface="+mn-ea"/>
                          <a:ea typeface="+mn-ea"/>
                        </a:rPr>
                        <a:t>土木工程</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建筑与</a:t>
                      </a:r>
                      <a:endParaRPr lang="en-US" altLang="zh-CN" sz="1400" dirty="0">
                        <a:solidFill>
                          <a:schemeClr val="tx1">
                            <a:lumMod val="85000"/>
                            <a:lumOff val="15000"/>
                          </a:schemeClr>
                        </a:solidFill>
                        <a:latin typeface="+mn-ea"/>
                        <a:ea typeface="+mn-ea"/>
                      </a:endParaRPr>
                    </a:p>
                    <a:p>
                      <a:pPr algn="ctr"/>
                      <a:r>
                        <a:rPr lang="zh-CN" altLang="en-US" sz="1400" dirty="0">
                          <a:solidFill>
                            <a:schemeClr val="tx1">
                              <a:lumMod val="85000"/>
                              <a:lumOff val="15000"/>
                            </a:schemeClr>
                          </a:solidFill>
                          <a:latin typeface="+mn-ea"/>
                          <a:ea typeface="+mn-ea"/>
                        </a:rPr>
                        <a:t>环境学院</a:t>
                      </a:r>
                    </a:p>
                  </a:txBody>
                  <a:tcPr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 xmlns:a16="http://schemas.microsoft.com/office/drawing/2014/main" val="1049183399"/>
                  </a:ext>
                </a:extLst>
              </a:tr>
              <a:tr h="481063">
                <a:tc>
                  <a:txBody>
                    <a:bodyPr/>
                    <a:lstStyle/>
                    <a:p>
                      <a:pPr algn="ctr"/>
                      <a:r>
                        <a:rPr lang="en-US" altLang="zh-CN" sz="1400" dirty="0">
                          <a:solidFill>
                            <a:schemeClr val="tx1">
                              <a:lumMod val="85000"/>
                              <a:lumOff val="15000"/>
                            </a:schemeClr>
                          </a:solidFill>
                          <a:latin typeface="+mn-ea"/>
                          <a:ea typeface="+mn-ea"/>
                        </a:rPr>
                        <a:t>8</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数学与</a:t>
                      </a:r>
                      <a:endParaRPr lang="en-US" altLang="zh-CN" sz="1400" dirty="0">
                        <a:solidFill>
                          <a:schemeClr val="tx1">
                            <a:lumMod val="85000"/>
                            <a:lumOff val="15000"/>
                          </a:schemeClr>
                        </a:solidFill>
                        <a:latin typeface="+mn-ea"/>
                        <a:ea typeface="+mn-ea"/>
                      </a:endParaRPr>
                    </a:p>
                    <a:p>
                      <a:pPr algn="ctr"/>
                      <a:r>
                        <a:rPr lang="zh-CN" altLang="en-US" sz="1400" dirty="0">
                          <a:solidFill>
                            <a:schemeClr val="tx1">
                              <a:lumMod val="85000"/>
                              <a:lumOff val="15000"/>
                            </a:schemeClr>
                          </a:solidFill>
                          <a:latin typeface="+mn-ea"/>
                          <a:ea typeface="+mn-ea"/>
                        </a:rPr>
                        <a:t>应用数学</a:t>
                      </a:r>
                    </a:p>
                  </a:txBody>
                  <a:tcPr anchor="ctr">
                    <a:lnL w="12700" cmpd="sng">
                      <a:noFill/>
                    </a:lnL>
                    <a:lnR w="12700" cmpd="sng">
                      <a:noFill/>
                    </a:lnR>
                    <a:lnT w="127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数学学院</a:t>
                      </a:r>
                    </a:p>
                  </a:txBody>
                  <a:tcPr anchor="ctr">
                    <a:lnL w="12700" cmpd="sng">
                      <a:noFill/>
                    </a:lnL>
                    <a:lnR w="12700" cmpd="sng">
                      <a:noFill/>
                    </a:lnR>
                    <a:lnT w="127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altLang="zh-CN" sz="1400" dirty="0">
                          <a:solidFill>
                            <a:schemeClr val="tx1">
                              <a:lumMod val="85000"/>
                              <a:lumOff val="15000"/>
                            </a:schemeClr>
                          </a:solidFill>
                          <a:latin typeface="+mn-ea"/>
                          <a:ea typeface="+mn-ea"/>
                        </a:rPr>
                        <a:t>19</a:t>
                      </a:r>
                      <a:endParaRPr lang="zh-CN" altLang="en-US" sz="1400" dirty="0">
                        <a:solidFill>
                          <a:schemeClr val="tx1">
                            <a:lumMod val="85000"/>
                            <a:lumOff val="15000"/>
                          </a:schemeClr>
                        </a:solidFill>
                        <a:latin typeface="+mn-ea"/>
                        <a:ea typeface="+mn-ea"/>
                      </a:endParaRPr>
                    </a:p>
                  </a:txBody>
                  <a:tcPr anchor="ctr">
                    <a:lnL w="12700" cmpd="sng">
                      <a:noFill/>
                    </a:lnL>
                    <a:lnR w="12700" cmpd="sng">
                      <a:noFill/>
                    </a:lnR>
                    <a:lnT w="127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水文与</a:t>
                      </a:r>
                      <a:endParaRPr lang="en-US" altLang="zh-CN" sz="1400" dirty="0">
                        <a:solidFill>
                          <a:schemeClr val="tx1">
                            <a:lumMod val="85000"/>
                            <a:lumOff val="15000"/>
                          </a:schemeClr>
                        </a:solidFill>
                        <a:latin typeface="+mn-ea"/>
                        <a:ea typeface="+mn-ea"/>
                      </a:endParaRPr>
                    </a:p>
                    <a:p>
                      <a:pPr algn="ctr"/>
                      <a:r>
                        <a:rPr lang="zh-CN" altLang="en-US" sz="1400" dirty="0">
                          <a:solidFill>
                            <a:schemeClr val="tx1">
                              <a:lumMod val="85000"/>
                              <a:lumOff val="15000"/>
                            </a:schemeClr>
                          </a:solidFill>
                          <a:latin typeface="+mn-ea"/>
                          <a:ea typeface="+mn-ea"/>
                        </a:rPr>
                        <a:t>水资源工程</a:t>
                      </a:r>
                    </a:p>
                  </a:txBody>
                  <a:tcPr anchor="ctr">
                    <a:lnL w="12700" cmpd="sng">
                      <a:noFill/>
                    </a:lnL>
                    <a:lnR w="12700" cmpd="sng">
                      <a:noFill/>
                    </a:lnR>
                    <a:lnT w="127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zh-CN" altLang="en-US" sz="1400" dirty="0">
                          <a:solidFill>
                            <a:schemeClr val="tx1">
                              <a:lumMod val="85000"/>
                              <a:lumOff val="15000"/>
                            </a:schemeClr>
                          </a:solidFill>
                          <a:latin typeface="+mn-ea"/>
                          <a:ea typeface="+mn-ea"/>
                        </a:rPr>
                        <a:t>水利水电学院</a:t>
                      </a:r>
                    </a:p>
                  </a:txBody>
                  <a:tcPr anchor="ctr">
                    <a:lnL w="12700" cmpd="sng">
                      <a:noFill/>
                    </a:lnL>
                    <a:lnR w="12700" cmpd="sng">
                      <a:noFill/>
                    </a:lnR>
                    <a:lnT w="12700" cmpd="sng">
                      <a:noFill/>
                    </a:lnT>
                    <a:lnB w="19050" cap="flat" cmpd="sng" algn="ctr">
                      <a:solidFill>
                        <a:schemeClr val="accent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4182144"/>
                  </a:ext>
                </a:extLst>
              </a:tr>
            </a:tbl>
          </a:graphicData>
        </a:graphic>
      </p:graphicFrame>
      <p:sp>
        <p:nvSpPr>
          <p:cNvPr id="57" name="文本框 56">
            <a:extLst>
              <a:ext uri="{FF2B5EF4-FFF2-40B4-BE49-F238E27FC236}">
                <a16:creationId xmlns="" xmlns:a16="http://schemas.microsoft.com/office/drawing/2014/main" id="{0D68A864-45DD-450A-804A-2911EC911A94}"/>
              </a:ext>
            </a:extLst>
          </p:cNvPr>
          <p:cNvSpPr txBox="1"/>
          <p:nvPr/>
        </p:nvSpPr>
        <p:spPr>
          <a:xfrm>
            <a:off x="448449" y="2280286"/>
            <a:ext cx="1685151" cy="523220"/>
          </a:xfrm>
          <a:prstGeom prst="rect">
            <a:avLst/>
          </a:prstGeom>
          <a:noFill/>
        </p:spPr>
        <p:txBody>
          <a:bodyPr wrap="square" rtlCol="0">
            <a:spAutoFit/>
          </a:bodyPr>
          <a:lstStyle/>
          <a:p>
            <a:r>
              <a:rPr lang="zh-CN" altLang="en-US" sz="2800" b="1" dirty="0">
                <a:solidFill>
                  <a:schemeClr val="tx1">
                    <a:lumMod val="85000"/>
                    <a:lumOff val="15000"/>
                  </a:schemeClr>
                </a:solidFill>
              </a:rPr>
              <a:t>输入标题</a:t>
            </a:r>
          </a:p>
        </p:txBody>
      </p:sp>
      <p:sp>
        <p:nvSpPr>
          <p:cNvPr id="58" name="文本框 57">
            <a:extLst>
              <a:ext uri="{FF2B5EF4-FFF2-40B4-BE49-F238E27FC236}">
                <a16:creationId xmlns="" xmlns:a16="http://schemas.microsoft.com/office/drawing/2014/main" id="{1259DE4F-9C32-4C48-B281-A050EB26BA2B}"/>
              </a:ext>
            </a:extLst>
          </p:cNvPr>
          <p:cNvSpPr txBox="1"/>
          <p:nvPr/>
        </p:nvSpPr>
        <p:spPr>
          <a:xfrm>
            <a:off x="446374" y="3013482"/>
            <a:ext cx="3555868" cy="2724336"/>
          </a:xfrm>
          <a:prstGeom prst="rect">
            <a:avLst/>
          </a:prstGeom>
          <a:noFill/>
        </p:spPr>
        <p:txBody>
          <a:bodyPr wrap="square" rtlCol="0">
            <a:spAutoFit/>
          </a:bodyPr>
          <a:lstStyle/>
          <a:p>
            <a:pPr marL="285750" indent="-285750">
              <a:lnSpc>
                <a:spcPct val="120000"/>
              </a:lnSpc>
              <a:buFont typeface="Arial" panose="020B0604020202020204" pitchFamily="34" charset="0"/>
              <a:buChar char="•"/>
            </a:pPr>
            <a:r>
              <a:rPr lang="zh-CN" altLang="en-US" sz="1600" spc="120" dirty="0"/>
              <a:t>在这里分析你的数据在这里分析你的数据</a:t>
            </a:r>
            <a:endParaRPr lang="en-US" altLang="zh-CN" sz="1600" spc="120" dirty="0"/>
          </a:p>
          <a:p>
            <a:pPr marL="285750" indent="-285750">
              <a:lnSpc>
                <a:spcPct val="120000"/>
              </a:lnSpc>
              <a:buFont typeface="Arial" panose="020B0604020202020204" pitchFamily="34" charset="0"/>
              <a:buChar char="•"/>
            </a:pPr>
            <a:r>
              <a:rPr lang="zh-CN" altLang="en-US" sz="1600" spc="120" dirty="0"/>
              <a:t>在这里分析你的数据在这里分析你的数据</a:t>
            </a:r>
            <a:endParaRPr lang="en-US" altLang="zh-CN" sz="1600" spc="120" dirty="0"/>
          </a:p>
          <a:p>
            <a:pPr marL="285750" indent="-285750">
              <a:lnSpc>
                <a:spcPct val="120000"/>
              </a:lnSpc>
              <a:buFont typeface="Arial" panose="020B0604020202020204" pitchFamily="34" charset="0"/>
              <a:buChar char="•"/>
            </a:pPr>
            <a:r>
              <a:rPr lang="zh-CN" altLang="en-US" sz="1600" spc="120" dirty="0"/>
              <a:t>在这里分析你的数据在这里分析你的数据</a:t>
            </a:r>
            <a:endParaRPr lang="en-US" altLang="zh-CN" sz="1600" spc="120" dirty="0"/>
          </a:p>
          <a:p>
            <a:pPr marL="285750" indent="-285750">
              <a:lnSpc>
                <a:spcPct val="120000"/>
              </a:lnSpc>
              <a:buFont typeface="Arial" panose="020B0604020202020204" pitchFamily="34" charset="0"/>
              <a:buChar char="•"/>
            </a:pPr>
            <a:r>
              <a:rPr lang="zh-CN" altLang="en-US" sz="1600" spc="120" dirty="0"/>
              <a:t>在这里分析你的数据在这里分析你的数据</a:t>
            </a:r>
          </a:p>
          <a:p>
            <a:pPr marL="285750" indent="-285750">
              <a:lnSpc>
                <a:spcPct val="120000"/>
              </a:lnSpc>
              <a:buFont typeface="Arial" panose="020B0604020202020204" pitchFamily="34" charset="0"/>
              <a:buChar char="•"/>
            </a:pPr>
            <a:endParaRPr lang="zh-CN" altLang="en-US" sz="1600" spc="120" dirty="0"/>
          </a:p>
        </p:txBody>
      </p:sp>
      <p:grpSp>
        <p:nvGrpSpPr>
          <p:cNvPr id="79" name="íślïdé">
            <a:extLst>
              <a:ext uri="{FF2B5EF4-FFF2-40B4-BE49-F238E27FC236}">
                <a16:creationId xmlns="" xmlns:a16="http://schemas.microsoft.com/office/drawing/2014/main" id="{29159194-A10D-4FC8-9E46-BC890D443FDC}"/>
              </a:ext>
            </a:extLst>
          </p:cNvPr>
          <p:cNvGrpSpPr/>
          <p:nvPr/>
        </p:nvGrpSpPr>
        <p:grpSpPr>
          <a:xfrm>
            <a:off x="726384" y="2524372"/>
            <a:ext cx="2995847" cy="2999394"/>
            <a:chOff x="1735138" y="2095500"/>
            <a:chExt cx="2667000" cy="2670175"/>
          </a:xfrm>
          <a:solidFill>
            <a:schemeClr val="bg1">
              <a:lumMod val="50000"/>
              <a:alpha val="5000"/>
            </a:schemeClr>
          </a:solidFill>
        </p:grpSpPr>
        <p:sp>
          <p:nvSpPr>
            <p:cNvPr id="80" name="ïṡḻïḍê">
              <a:extLst>
                <a:ext uri="{FF2B5EF4-FFF2-40B4-BE49-F238E27FC236}">
                  <a16:creationId xmlns="" xmlns:a16="http://schemas.microsoft.com/office/drawing/2014/main" id="{FE7B1AC7-BF37-4549-9563-885790BF4C8D}"/>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lîḍè">
              <a:extLst>
                <a:ext uri="{FF2B5EF4-FFF2-40B4-BE49-F238E27FC236}">
                  <a16:creationId xmlns="" xmlns:a16="http://schemas.microsoft.com/office/drawing/2014/main" id="{931A2B96-EF3A-4796-84CE-42FF16C4528F}"/>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Sļiḋé">
              <a:extLst>
                <a:ext uri="{FF2B5EF4-FFF2-40B4-BE49-F238E27FC236}">
                  <a16:creationId xmlns="" xmlns:a16="http://schemas.microsoft.com/office/drawing/2014/main" id="{02F3EBD2-69F7-4063-9C02-CA96EFAC555B}"/>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îŝļîḍé">
              <a:extLst>
                <a:ext uri="{FF2B5EF4-FFF2-40B4-BE49-F238E27FC236}">
                  <a16:creationId xmlns="" xmlns:a16="http://schemas.microsoft.com/office/drawing/2014/main" id="{E4E2F3C0-6175-4381-A433-951855462EC5}"/>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ïṩḻiďé">
              <a:extLst>
                <a:ext uri="{FF2B5EF4-FFF2-40B4-BE49-F238E27FC236}">
                  <a16:creationId xmlns="" xmlns:a16="http://schemas.microsoft.com/office/drawing/2014/main" id="{C9BEA3CC-0938-426C-8C6A-BA17572392C8}"/>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ïṣ1ïḓè">
              <a:extLst>
                <a:ext uri="{FF2B5EF4-FFF2-40B4-BE49-F238E27FC236}">
                  <a16:creationId xmlns="" xmlns:a16="http://schemas.microsoft.com/office/drawing/2014/main" id="{CE1E444E-D52C-4451-8761-C2641EFC62FB}"/>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îsḻíḓê">
              <a:extLst>
                <a:ext uri="{FF2B5EF4-FFF2-40B4-BE49-F238E27FC236}">
                  <a16:creationId xmlns="" xmlns:a16="http://schemas.microsoft.com/office/drawing/2014/main" id="{427BD8C3-2A80-4013-A267-BB8141928370}"/>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ïşḷîďè">
              <a:extLst>
                <a:ext uri="{FF2B5EF4-FFF2-40B4-BE49-F238E27FC236}">
                  <a16:creationId xmlns="" xmlns:a16="http://schemas.microsoft.com/office/drawing/2014/main" id="{C6AA8D17-ECB5-4891-86AD-1A43E299309D}"/>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îṡlïḋe">
              <a:extLst>
                <a:ext uri="{FF2B5EF4-FFF2-40B4-BE49-F238E27FC236}">
                  <a16:creationId xmlns="" xmlns:a16="http://schemas.microsoft.com/office/drawing/2014/main" id="{253D715C-DABF-4916-B214-797BC4385B9B}"/>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í$ḻíde">
              <a:extLst>
                <a:ext uri="{FF2B5EF4-FFF2-40B4-BE49-F238E27FC236}">
                  <a16:creationId xmlns="" xmlns:a16="http://schemas.microsoft.com/office/drawing/2014/main" id="{E3CE0588-E86C-40FF-8EB9-526A5480B1F3}"/>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0" name="ïŝľîḑê">
              <a:extLst>
                <a:ext uri="{FF2B5EF4-FFF2-40B4-BE49-F238E27FC236}">
                  <a16:creationId xmlns="" xmlns:a16="http://schemas.microsoft.com/office/drawing/2014/main" id="{1165F58D-FA71-471D-AC1B-BF9100B7EF2A}"/>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išlíḑe">
              <a:extLst>
                <a:ext uri="{FF2B5EF4-FFF2-40B4-BE49-F238E27FC236}">
                  <a16:creationId xmlns="" xmlns:a16="http://schemas.microsoft.com/office/drawing/2014/main" id="{7932EA9C-F501-4E02-897F-4A666497F60A}"/>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îṩḻîḓè">
              <a:extLst>
                <a:ext uri="{FF2B5EF4-FFF2-40B4-BE49-F238E27FC236}">
                  <a16:creationId xmlns="" xmlns:a16="http://schemas.microsoft.com/office/drawing/2014/main" id="{1E2EBD29-98E3-4FF9-AB80-342909798D50}"/>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ïsļîḑè">
              <a:extLst>
                <a:ext uri="{FF2B5EF4-FFF2-40B4-BE49-F238E27FC236}">
                  <a16:creationId xmlns="" xmlns:a16="http://schemas.microsoft.com/office/drawing/2014/main" id="{2165B4A4-5B26-424A-8703-55321A76B693}"/>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59" name="任意多边形: 形状 58">
            <a:extLst>
              <a:ext uri="{FF2B5EF4-FFF2-40B4-BE49-F238E27FC236}">
                <a16:creationId xmlns="" xmlns:a16="http://schemas.microsoft.com/office/drawing/2014/main" id="{7ED69608-B3D6-406C-A6E0-D82BC6F0389B}"/>
              </a:ext>
            </a:extLst>
          </p:cNvPr>
          <p:cNvSpPr/>
          <p:nvPr/>
        </p:nvSpPr>
        <p:spPr>
          <a:xfrm>
            <a:off x="555281" y="1229360"/>
            <a:ext cx="322001" cy="479069"/>
          </a:xfrm>
          <a:custGeom>
            <a:avLst/>
            <a:gdLst>
              <a:gd name="connsiteX0" fmla="*/ 0 w 423288"/>
              <a:gd name="connsiteY0" fmla="*/ 0 h 629763"/>
              <a:gd name="connsiteX1" fmla="*/ 423288 w 423288"/>
              <a:gd name="connsiteY1" fmla="*/ 0 h 629763"/>
              <a:gd name="connsiteX2" fmla="*/ 423288 w 423288"/>
              <a:gd name="connsiteY2" fmla="*/ 629763 h 629763"/>
              <a:gd name="connsiteX3" fmla="*/ 211644 w 423288"/>
              <a:gd name="connsiteY3" fmla="*/ 418260 h 629763"/>
              <a:gd name="connsiteX4" fmla="*/ 0 w 423288"/>
              <a:gd name="connsiteY4" fmla="*/ 629762 h 62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288" h="629763">
                <a:moveTo>
                  <a:pt x="0" y="0"/>
                </a:moveTo>
                <a:lnTo>
                  <a:pt x="423288" y="0"/>
                </a:lnTo>
                <a:lnTo>
                  <a:pt x="423288" y="629763"/>
                </a:lnTo>
                <a:lnTo>
                  <a:pt x="211644" y="418260"/>
                </a:lnTo>
                <a:lnTo>
                  <a:pt x="0" y="62976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25669613"/>
      </p:ext>
    </p:extLst>
  </p:cSld>
  <p:clrMapOvr>
    <a:masterClrMapping/>
  </p:clrMapOvr>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框 1">
            <a:extLst>
              <a:ext uri="{FF2B5EF4-FFF2-40B4-BE49-F238E27FC236}">
                <a16:creationId xmlns="" xmlns:a16="http://schemas.microsoft.com/office/drawing/2014/main" id="{C4F49B30-82C9-40D9-9FE1-6F238B4D4008}"/>
              </a:ext>
            </a:extLst>
          </p:cNvPr>
          <p:cNvSpPr txBox="1"/>
          <p:nvPr/>
        </p:nvSpPr>
        <p:spPr>
          <a:xfrm>
            <a:off x="5378438" y="1977652"/>
            <a:ext cx="1435124" cy="1107996"/>
          </a:xfrm>
          <a:prstGeom prst="rect">
            <a:avLst/>
          </a:prstGeom>
          <a:noFill/>
        </p:spPr>
        <p:txBody>
          <a:bodyPr wrap="square" rtlCol="0">
            <a:spAutoFit/>
          </a:bodyPr>
          <a:lstStyle/>
          <a:p>
            <a:pPr algn="ctr"/>
            <a:r>
              <a:rPr lang="en-US" altLang="zh-CN" sz="6600" dirty="0">
                <a:gradFill>
                  <a:gsLst>
                    <a:gs pos="81000">
                      <a:schemeClr val="accent2">
                        <a:alpha val="0"/>
                      </a:schemeClr>
                    </a:gs>
                    <a:gs pos="0">
                      <a:schemeClr val="accent1"/>
                    </a:gs>
                  </a:gsLst>
                  <a:lin ang="5400000" scaled="0"/>
                </a:gradFill>
                <a:latin typeface="+mj-lt"/>
              </a:rPr>
              <a:t>01</a:t>
            </a:r>
            <a:endParaRPr lang="zh-CN" altLang="en-US" sz="6600" dirty="0">
              <a:gradFill>
                <a:gsLst>
                  <a:gs pos="81000">
                    <a:schemeClr val="accent2">
                      <a:alpha val="0"/>
                    </a:schemeClr>
                  </a:gs>
                  <a:gs pos="0">
                    <a:schemeClr val="accent1"/>
                  </a:gs>
                </a:gsLst>
                <a:lin ang="5400000" scaled="0"/>
              </a:gradFill>
              <a:latin typeface="+mj-lt"/>
            </a:endParaRPr>
          </a:p>
        </p:txBody>
      </p:sp>
      <p:sp>
        <p:nvSpPr>
          <p:cNvPr id="3" name="文本框 2">
            <a:extLst>
              <a:ext uri="{FF2B5EF4-FFF2-40B4-BE49-F238E27FC236}">
                <a16:creationId xmlns="" xmlns:a16="http://schemas.microsoft.com/office/drawing/2014/main" id="{80D3E2A1-EF43-47F0-AB71-A75DC11CD2B0}"/>
              </a:ext>
            </a:extLst>
          </p:cNvPr>
          <p:cNvSpPr txBox="1"/>
          <p:nvPr/>
        </p:nvSpPr>
        <p:spPr>
          <a:xfrm>
            <a:off x="4218972" y="2700928"/>
            <a:ext cx="3754056" cy="769441"/>
          </a:xfrm>
          <a:prstGeom prst="rect">
            <a:avLst/>
          </a:prstGeom>
          <a:noFill/>
        </p:spPr>
        <p:txBody>
          <a:bodyPr wrap="square" rtlCol="0">
            <a:spAutoFit/>
          </a:bodyPr>
          <a:lstStyle/>
          <a:p>
            <a:pPr algn="ctr"/>
            <a:r>
              <a:rPr lang="zh-CN" altLang="en-US" sz="4400" b="1" dirty="0">
                <a:latin typeface="+mj-ea"/>
                <a:ea typeface="+mj-ea"/>
              </a:rPr>
              <a:t>输入你的标题</a:t>
            </a:r>
          </a:p>
        </p:txBody>
      </p:sp>
      <p:sp>
        <p:nvSpPr>
          <p:cNvPr id="4" name="文本框 3">
            <a:extLst>
              <a:ext uri="{FF2B5EF4-FFF2-40B4-BE49-F238E27FC236}">
                <a16:creationId xmlns="" xmlns:a16="http://schemas.microsoft.com/office/drawing/2014/main" id="{FF5A1B03-59E1-4FE8-B0B3-B6117C14517E}"/>
              </a:ext>
            </a:extLst>
          </p:cNvPr>
          <p:cNvSpPr txBox="1"/>
          <p:nvPr/>
        </p:nvSpPr>
        <p:spPr>
          <a:xfrm>
            <a:off x="4335243" y="3437062"/>
            <a:ext cx="3523967" cy="338554"/>
          </a:xfrm>
          <a:prstGeom prst="rect">
            <a:avLst/>
          </a:prstGeom>
          <a:noFill/>
        </p:spPr>
        <p:txBody>
          <a:bodyPr wrap="square" rtlCol="0">
            <a:spAutoFit/>
          </a:bodyPr>
          <a:lstStyle/>
          <a:p>
            <a:pPr algn="dist"/>
            <a:r>
              <a:rPr lang="en-US" altLang="zh-CN" sz="1600" dirty="0"/>
              <a:t>Your title in English</a:t>
            </a:r>
            <a:endParaRPr lang="zh-CN" altLang="en-US" sz="1600" dirty="0"/>
          </a:p>
        </p:txBody>
      </p:sp>
      <p:grpSp>
        <p:nvGrpSpPr>
          <p:cNvPr id="5" name="组合 4">
            <a:extLst>
              <a:ext uri="{FF2B5EF4-FFF2-40B4-BE49-F238E27FC236}">
                <a16:creationId xmlns="" xmlns:a16="http://schemas.microsoft.com/office/drawing/2014/main" id="{27FC4F0F-C95B-4330-85E1-0AD91278AC27}"/>
              </a:ext>
            </a:extLst>
          </p:cNvPr>
          <p:cNvGrpSpPr/>
          <p:nvPr/>
        </p:nvGrpSpPr>
        <p:grpSpPr>
          <a:xfrm>
            <a:off x="3720682" y="3060441"/>
            <a:ext cx="4750637" cy="1125104"/>
            <a:chOff x="4218972" y="3292607"/>
            <a:chExt cx="3635320" cy="860961"/>
          </a:xfrm>
        </p:grpSpPr>
        <p:sp>
          <p:nvSpPr>
            <p:cNvPr id="6" name="梯形 5">
              <a:extLst>
                <a:ext uri="{FF2B5EF4-FFF2-40B4-BE49-F238E27FC236}">
                  <a16:creationId xmlns="" xmlns:a16="http://schemas.microsoft.com/office/drawing/2014/main" id="{C90499E1-1DCD-484C-A000-809F30217846}"/>
                </a:ext>
              </a:extLst>
            </p:cNvPr>
            <p:cNvSpPr/>
            <p:nvPr/>
          </p:nvSpPr>
          <p:spPr>
            <a:xfrm>
              <a:off x="4218972" y="3292607"/>
              <a:ext cx="3635320" cy="619635"/>
            </a:xfrm>
            <a:prstGeom prst="trapezoid">
              <a:avLst>
                <a:gd name="adj" fmla="val 126039"/>
              </a:avLst>
            </a:prstGeom>
            <a:noFill/>
            <a:ln w="9525">
              <a:gradFill>
                <a:gsLst>
                  <a:gs pos="45000">
                    <a:schemeClr val="accent4">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梯形 6">
              <a:extLst>
                <a:ext uri="{FF2B5EF4-FFF2-40B4-BE49-F238E27FC236}">
                  <a16:creationId xmlns="" xmlns:a16="http://schemas.microsoft.com/office/drawing/2014/main" id="{B773D3E7-F7EC-4A77-9A7B-E24CCDB59393}"/>
                </a:ext>
              </a:extLst>
            </p:cNvPr>
            <p:cNvSpPr/>
            <p:nvPr/>
          </p:nvSpPr>
          <p:spPr>
            <a:xfrm>
              <a:off x="4591365" y="3660882"/>
              <a:ext cx="2890534" cy="492686"/>
            </a:xfrm>
            <a:prstGeom prst="trapezoid">
              <a:avLst>
                <a:gd name="adj" fmla="val 126039"/>
              </a:avLst>
            </a:prstGeom>
            <a:noFill/>
            <a:ln w="6350">
              <a:gradFill>
                <a:gsLst>
                  <a:gs pos="45000">
                    <a:schemeClr val="accent4">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梯形 7">
              <a:extLst>
                <a:ext uri="{FF2B5EF4-FFF2-40B4-BE49-F238E27FC236}">
                  <a16:creationId xmlns="" xmlns:a16="http://schemas.microsoft.com/office/drawing/2014/main" id="{3BC08063-6F83-4404-ACC0-4A87E6EA4095}"/>
                </a:ext>
              </a:extLst>
            </p:cNvPr>
            <p:cNvSpPr/>
            <p:nvPr/>
          </p:nvSpPr>
          <p:spPr>
            <a:xfrm>
              <a:off x="4408485" y="3477310"/>
              <a:ext cx="3256294" cy="555030"/>
            </a:xfrm>
            <a:prstGeom prst="trapezoid">
              <a:avLst>
                <a:gd name="adj" fmla="val 126039"/>
              </a:avLst>
            </a:prstGeom>
            <a:noFill/>
            <a:ln w="6350">
              <a:gradFill>
                <a:gsLst>
                  <a:gs pos="45000">
                    <a:schemeClr val="accent4">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541250496"/>
      </p:ext>
    </p:extLst>
  </p:cSld>
  <p:clrMapOvr>
    <a:masterClrMapping/>
  </p:clrMapOvr>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52362A21-3166-43B3-9A76-876B4D32C14A}"/>
              </a:ext>
            </a:extLst>
          </p:cNvPr>
          <p:cNvSpPr>
            <a:spLocks noGrp="1"/>
          </p:cNvSpPr>
          <p:nvPr>
            <p:ph type="body" sz="quarter" idx="10"/>
          </p:nvPr>
        </p:nvSpPr>
        <p:spPr/>
        <p:txBody>
          <a:bodyPr/>
          <a:lstStyle/>
          <a:p>
            <a:r>
              <a:rPr lang="zh-CN" altLang="en-US" dirty="0"/>
              <a:t>请输入你的标题</a:t>
            </a:r>
          </a:p>
        </p:txBody>
      </p:sp>
      <p:sp>
        <p:nvSpPr>
          <p:cNvPr id="3" name="平行四边形 2">
            <a:extLst>
              <a:ext uri="{FF2B5EF4-FFF2-40B4-BE49-F238E27FC236}">
                <a16:creationId xmlns="" xmlns:a16="http://schemas.microsoft.com/office/drawing/2014/main" id="{AA012778-4566-4FC9-A70A-8446B37919F9}"/>
              </a:ext>
            </a:extLst>
          </p:cNvPr>
          <p:cNvSpPr/>
          <p:nvPr/>
        </p:nvSpPr>
        <p:spPr>
          <a:xfrm flipH="1">
            <a:off x="4653280" y="5519475"/>
            <a:ext cx="4318000" cy="275169"/>
          </a:xfrm>
          <a:prstGeom prst="parallelogram">
            <a:avLst>
              <a:gd name="adj" fmla="val 97171"/>
            </a:avLst>
          </a:pr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 name="平行四边形 3">
            <a:extLst>
              <a:ext uri="{FF2B5EF4-FFF2-40B4-BE49-F238E27FC236}">
                <a16:creationId xmlns="" xmlns:a16="http://schemas.microsoft.com/office/drawing/2014/main" id="{9B003615-4D06-40EB-9C22-D01A600B38CA}"/>
              </a:ext>
            </a:extLst>
          </p:cNvPr>
          <p:cNvSpPr/>
          <p:nvPr/>
        </p:nvSpPr>
        <p:spPr>
          <a:xfrm>
            <a:off x="4653280" y="1539996"/>
            <a:ext cx="4318000" cy="275169"/>
          </a:xfrm>
          <a:prstGeom prst="parallelogram">
            <a:avLst>
              <a:gd name="adj" fmla="val 97171"/>
            </a:avLst>
          </a:pr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5" name="矩形 4">
            <a:extLst>
              <a:ext uri="{FF2B5EF4-FFF2-40B4-BE49-F238E27FC236}">
                <a16:creationId xmlns="" xmlns:a16="http://schemas.microsoft.com/office/drawing/2014/main" id="{9F604783-35D5-4FB8-800E-57DF948B8FDD}"/>
              </a:ext>
            </a:extLst>
          </p:cNvPr>
          <p:cNvSpPr/>
          <p:nvPr/>
        </p:nvSpPr>
        <p:spPr>
          <a:xfrm>
            <a:off x="1" y="1816436"/>
            <a:ext cx="5114842" cy="3702645"/>
          </a:xfrm>
          <a:prstGeom prst="rect">
            <a:avLst/>
          </a:prstGeom>
          <a:solidFill>
            <a:schemeClr val="bg1">
              <a:lumMod val="95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 name="矩形 5">
            <a:extLst>
              <a:ext uri="{FF2B5EF4-FFF2-40B4-BE49-F238E27FC236}">
                <a16:creationId xmlns="" xmlns:a16="http://schemas.microsoft.com/office/drawing/2014/main" id="{C426F48C-868E-4424-8A84-10DEAF4F7C24}"/>
              </a:ext>
            </a:extLst>
          </p:cNvPr>
          <p:cNvSpPr/>
          <p:nvPr/>
        </p:nvSpPr>
        <p:spPr>
          <a:xfrm>
            <a:off x="7032829" y="2993319"/>
            <a:ext cx="4150965" cy="2401876"/>
          </a:xfrm>
          <a:prstGeom prst="rect">
            <a:avLst/>
          </a:prstGeom>
        </p:spPr>
        <p:txBody>
          <a:bodyPr wrap="square">
            <a:spAutoFit/>
          </a:bodyPr>
          <a:lstStyle/>
          <a:p>
            <a:pPr marL="285750" indent="-285750">
              <a:lnSpc>
                <a:spcPct val="120000"/>
              </a:lnSpc>
              <a:buFont typeface="Arial" panose="020B0604020202020204" pitchFamily="34" charset="0"/>
              <a:buChar char="•"/>
            </a:pPr>
            <a:r>
              <a:rPr lang="zh-CN" altLang="en-US" sz="1600" spc="120" dirty="0">
                <a:solidFill>
                  <a:schemeClr val="tx1">
                    <a:lumMod val="85000"/>
                    <a:lumOff val="15000"/>
                  </a:schemeClr>
                </a:solidFill>
                <a:latin typeface="思源黑体 CN Normal" panose="020B0400000000000000" pitchFamily="34" charset="-122"/>
                <a:ea typeface="思源黑体 CN Normal" panose="020B0400000000000000" pitchFamily="34" charset="-122"/>
              </a:rPr>
              <a:t>在四川大学</a:t>
            </a:r>
            <a:endParaRPr lang="en-US" altLang="zh-CN" sz="1600" spc="12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a:p>
            <a:pPr marL="285750" indent="-285750">
              <a:lnSpc>
                <a:spcPct val="120000"/>
              </a:lnSpc>
              <a:buFont typeface="Arial" panose="020B0604020202020204" pitchFamily="34" charset="0"/>
              <a:buChar char="•"/>
            </a:pPr>
            <a:endParaRPr lang="en-US" altLang="zh-CN" sz="1600" spc="12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a:p>
            <a:pPr marL="285750" indent="-285750">
              <a:lnSpc>
                <a:spcPct val="120000"/>
              </a:lnSpc>
              <a:buFont typeface="Arial" panose="020B0604020202020204" pitchFamily="34" charset="0"/>
              <a:buChar char="•"/>
            </a:pPr>
            <a:r>
              <a:rPr lang="zh-CN" altLang="en-US" sz="1600" spc="120" dirty="0">
                <a:solidFill>
                  <a:schemeClr val="tx1">
                    <a:lumMod val="85000"/>
                    <a:lumOff val="15000"/>
                  </a:schemeClr>
                </a:solidFill>
                <a:latin typeface="思源黑体 CN Normal" panose="020B0400000000000000" pitchFamily="34" charset="-122"/>
                <a:ea typeface="思源黑体 CN Normal" panose="020B0400000000000000" pitchFamily="34" charset="-122"/>
              </a:rPr>
              <a:t>你可以听到中国科学院和中国工程院院士亲自授课</a:t>
            </a:r>
            <a:endParaRPr lang="en-US" altLang="zh-CN" sz="1600" spc="12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a:p>
            <a:pPr marL="285750" indent="-285750">
              <a:lnSpc>
                <a:spcPct val="120000"/>
              </a:lnSpc>
              <a:buFont typeface="Arial" panose="020B0604020202020204" pitchFamily="34" charset="0"/>
              <a:buChar char="•"/>
            </a:pPr>
            <a:endParaRPr lang="en-US" altLang="zh-CN" sz="1600" spc="12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a:p>
            <a:pPr marL="285750" indent="-285750">
              <a:lnSpc>
                <a:spcPct val="120000"/>
              </a:lnSpc>
              <a:buFont typeface="Arial" panose="020B0604020202020204" pitchFamily="34" charset="0"/>
              <a:buChar char="•"/>
            </a:pPr>
            <a:r>
              <a:rPr lang="zh-CN" altLang="en-US" sz="1600" spc="120" dirty="0">
                <a:solidFill>
                  <a:schemeClr val="tx1">
                    <a:lumMod val="85000"/>
                    <a:lumOff val="15000"/>
                  </a:schemeClr>
                </a:solidFill>
                <a:latin typeface="思源黑体 CN Normal" panose="020B0400000000000000" pitchFamily="34" charset="-122"/>
                <a:ea typeface="思源黑体 CN Normal" panose="020B0400000000000000" pitchFamily="34" charset="-122"/>
              </a:rPr>
              <a:t>还可以和杰出青年共同探讨专业问题</a:t>
            </a:r>
            <a:endParaRPr lang="en-US" altLang="zh-CN" sz="1600" spc="12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a:p>
            <a:pPr marL="285750" indent="-285750">
              <a:lnSpc>
                <a:spcPct val="120000"/>
              </a:lnSpc>
              <a:buFont typeface="Arial" panose="020B0604020202020204" pitchFamily="34" charset="0"/>
              <a:buChar char="•"/>
            </a:pPr>
            <a:endParaRPr lang="en-US" altLang="zh-CN" sz="1600" spc="12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a:p>
            <a:pPr marL="285750" indent="-285750">
              <a:lnSpc>
                <a:spcPct val="120000"/>
              </a:lnSpc>
              <a:buFont typeface="Arial" panose="020B0604020202020204" pitchFamily="34" charset="0"/>
              <a:buChar char="•"/>
            </a:pPr>
            <a:r>
              <a:rPr lang="zh-CN" altLang="en-US" sz="1600" spc="120" dirty="0">
                <a:solidFill>
                  <a:schemeClr val="tx1">
                    <a:lumMod val="85000"/>
                    <a:lumOff val="15000"/>
                  </a:schemeClr>
                </a:solidFill>
                <a:latin typeface="思源黑体 CN Normal" panose="020B0400000000000000" pitchFamily="34" charset="-122"/>
                <a:ea typeface="思源黑体 CN Normal" panose="020B0400000000000000" pitchFamily="34" charset="-122"/>
              </a:rPr>
              <a:t>甚至可以成为长江学者的“亲传弟子”</a:t>
            </a:r>
          </a:p>
        </p:txBody>
      </p:sp>
      <p:sp>
        <p:nvSpPr>
          <p:cNvPr id="7" name="矩形 6">
            <a:extLst>
              <a:ext uri="{FF2B5EF4-FFF2-40B4-BE49-F238E27FC236}">
                <a16:creationId xmlns="" xmlns:a16="http://schemas.microsoft.com/office/drawing/2014/main" id="{533466FC-DE2B-45BE-BE17-4C475944171D}"/>
              </a:ext>
            </a:extLst>
          </p:cNvPr>
          <p:cNvSpPr/>
          <p:nvPr/>
        </p:nvSpPr>
        <p:spPr>
          <a:xfrm>
            <a:off x="557580" y="2896072"/>
            <a:ext cx="2698175" cy="523220"/>
          </a:xfrm>
          <a:prstGeom prst="rect">
            <a:avLst/>
          </a:prstGeom>
        </p:spPr>
        <p:txBody>
          <a:bodyPr wrap="none">
            <a:spAutoFit/>
          </a:bodyPr>
          <a:lstStyle/>
          <a:p>
            <a:r>
              <a:rPr lang="zh-CN" altLang="en-US" sz="2800" b="1" dirty="0">
                <a:solidFill>
                  <a:schemeClr val="tx1">
                    <a:lumMod val="85000"/>
                    <a:lumOff val="15000"/>
                  </a:schemeClr>
                </a:solidFill>
                <a:latin typeface="+mj-ea"/>
                <a:ea typeface="+mj-ea"/>
              </a:rPr>
              <a:t>请输入你的标题</a:t>
            </a:r>
          </a:p>
        </p:txBody>
      </p:sp>
      <p:sp>
        <p:nvSpPr>
          <p:cNvPr id="8" name="矩形 7">
            <a:extLst>
              <a:ext uri="{FF2B5EF4-FFF2-40B4-BE49-F238E27FC236}">
                <a16:creationId xmlns="" xmlns:a16="http://schemas.microsoft.com/office/drawing/2014/main" id="{C173D8FE-B5C3-43A4-8D49-01ADCC4C05C5}"/>
              </a:ext>
            </a:extLst>
          </p:cNvPr>
          <p:cNvSpPr/>
          <p:nvPr/>
        </p:nvSpPr>
        <p:spPr>
          <a:xfrm>
            <a:off x="557580" y="3510280"/>
            <a:ext cx="3313380" cy="1840119"/>
          </a:xfrm>
          <a:prstGeom prst="rect">
            <a:avLst/>
          </a:prstGeom>
        </p:spPr>
        <p:txBody>
          <a:bodyPr wrap="square">
            <a:spAutoFit/>
          </a:bodyPr>
          <a:lstStyle/>
          <a:p>
            <a:pPr>
              <a:lnSpc>
                <a:spcPct val="120000"/>
              </a:lnSpc>
            </a:pPr>
            <a:r>
              <a:rPr lang="zh-CN" altLang="en-US" sz="1600" spc="120" dirty="0">
                <a:solidFill>
                  <a:schemeClr val="tx1">
                    <a:lumMod val="85000"/>
                    <a:lumOff val="15000"/>
                  </a:schemeClr>
                </a:solidFill>
                <a:latin typeface="+mn-ea"/>
              </a:rPr>
              <a:t>在这里分析你的数据在这里分析你的数据</a:t>
            </a:r>
          </a:p>
          <a:p>
            <a:pPr>
              <a:lnSpc>
                <a:spcPct val="120000"/>
              </a:lnSpc>
            </a:pPr>
            <a:r>
              <a:rPr lang="zh-CN" altLang="en-US" sz="1600" spc="120" dirty="0">
                <a:solidFill>
                  <a:schemeClr val="tx1">
                    <a:lumMod val="85000"/>
                    <a:lumOff val="15000"/>
                  </a:schemeClr>
                </a:solidFill>
                <a:latin typeface="+mn-ea"/>
              </a:rPr>
              <a:t>在这里分析你的数据在这里分析你的数据</a:t>
            </a:r>
          </a:p>
          <a:p>
            <a:pPr>
              <a:lnSpc>
                <a:spcPct val="120000"/>
              </a:lnSpc>
            </a:pPr>
            <a:r>
              <a:rPr lang="zh-CN" altLang="en-US" sz="1600" spc="120" dirty="0">
                <a:solidFill>
                  <a:schemeClr val="tx1">
                    <a:lumMod val="85000"/>
                    <a:lumOff val="15000"/>
                  </a:schemeClr>
                </a:solidFill>
                <a:latin typeface="+mn-ea"/>
              </a:rPr>
              <a:t>在这里分析你的数据在这里分析你的数据</a:t>
            </a:r>
          </a:p>
        </p:txBody>
      </p:sp>
      <p:sp>
        <p:nvSpPr>
          <p:cNvPr id="9" name="矩形 8">
            <a:extLst>
              <a:ext uri="{FF2B5EF4-FFF2-40B4-BE49-F238E27FC236}">
                <a16:creationId xmlns="" xmlns:a16="http://schemas.microsoft.com/office/drawing/2014/main" id="{733A075C-0348-4832-BE38-3FB55137CF3C}"/>
              </a:ext>
            </a:extLst>
          </p:cNvPr>
          <p:cNvSpPr/>
          <p:nvPr/>
        </p:nvSpPr>
        <p:spPr>
          <a:xfrm>
            <a:off x="4916198" y="1539996"/>
            <a:ext cx="6608763" cy="4255524"/>
          </a:xfrm>
          <a:prstGeom prst="rect">
            <a:avLst/>
          </a:prstGeom>
          <a:solidFill>
            <a:schemeClr val="bg1"/>
          </a:solidFill>
          <a:ln w="0">
            <a:noFill/>
          </a:ln>
          <a:effectLst>
            <a:outerShdw blurRad="469900" sx="108000" sy="108000" algn="ctr" rotWithShape="0">
              <a:schemeClr val="accent1">
                <a:alpha val="5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0" name="等腰三角形 9">
            <a:extLst>
              <a:ext uri="{FF2B5EF4-FFF2-40B4-BE49-F238E27FC236}">
                <a16:creationId xmlns="" xmlns:a16="http://schemas.microsoft.com/office/drawing/2014/main" id="{1F2E69A2-B8FA-4CD4-B19A-08E32E2B30F9}"/>
              </a:ext>
            </a:extLst>
          </p:cNvPr>
          <p:cNvSpPr/>
          <p:nvPr/>
        </p:nvSpPr>
        <p:spPr>
          <a:xfrm flipV="1">
            <a:off x="667039" y="2404926"/>
            <a:ext cx="274868" cy="274868"/>
          </a:xfrm>
          <a:prstGeom prst="triangle">
            <a:avLst>
              <a:gd name="adj" fmla="val 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11" name="图表 10">
            <a:extLst>
              <a:ext uri="{FF2B5EF4-FFF2-40B4-BE49-F238E27FC236}">
                <a16:creationId xmlns="" xmlns:a16="http://schemas.microsoft.com/office/drawing/2014/main" id="{33A86FB7-0B8A-4919-846C-771DEE307D46}"/>
              </a:ext>
            </a:extLst>
          </p:cNvPr>
          <p:cNvGraphicFramePr/>
          <p:nvPr>
            <p:extLst>
              <p:ext uri="{D42A27DB-BD31-4B8C-83A1-F6EECF244321}">
                <p14:modId xmlns:p14="http://schemas.microsoft.com/office/powerpoint/2010/main" val="4040023963"/>
              </p:ext>
            </p:extLst>
          </p:nvPr>
        </p:nvGraphicFramePr>
        <p:xfrm>
          <a:off x="5595186" y="1748237"/>
          <a:ext cx="5488533" cy="383816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3210596995"/>
      </p:ext>
    </p:extLst>
  </p:cSld>
  <p:clrMapOvr>
    <a:masterClrMapping/>
  </p:clrMapOvr>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D796295D-6C6F-4D1A-B846-97391C25A3D4}"/>
              </a:ext>
            </a:extLst>
          </p:cNvPr>
          <p:cNvSpPr>
            <a:spLocks noGrp="1"/>
          </p:cNvSpPr>
          <p:nvPr>
            <p:ph type="body" sz="quarter" idx="10"/>
          </p:nvPr>
        </p:nvSpPr>
        <p:spPr/>
        <p:txBody>
          <a:bodyPr/>
          <a:lstStyle/>
          <a:p>
            <a:r>
              <a:rPr lang="zh-CN" altLang="en-US" dirty="0"/>
              <a:t>请输入你的标题</a:t>
            </a:r>
          </a:p>
        </p:txBody>
      </p:sp>
      <p:sp>
        <p:nvSpPr>
          <p:cNvPr id="3" name="平行四边形 2">
            <a:extLst>
              <a:ext uri="{FF2B5EF4-FFF2-40B4-BE49-F238E27FC236}">
                <a16:creationId xmlns="" xmlns:a16="http://schemas.microsoft.com/office/drawing/2014/main" id="{8F195BCA-4A8C-4F5C-AD2D-66D3E96492B9}"/>
              </a:ext>
            </a:extLst>
          </p:cNvPr>
          <p:cNvSpPr/>
          <p:nvPr/>
        </p:nvSpPr>
        <p:spPr>
          <a:xfrm flipH="1">
            <a:off x="4653280" y="5524555"/>
            <a:ext cx="4318000" cy="275169"/>
          </a:xfrm>
          <a:prstGeom prst="parallelogram">
            <a:avLst>
              <a:gd name="adj" fmla="val 97171"/>
            </a:avLst>
          </a:pr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 name="平行四边形 3">
            <a:extLst>
              <a:ext uri="{FF2B5EF4-FFF2-40B4-BE49-F238E27FC236}">
                <a16:creationId xmlns="" xmlns:a16="http://schemas.microsoft.com/office/drawing/2014/main" id="{E0D0C6EA-F2C9-4073-AD53-8DE5AC007E98}"/>
              </a:ext>
            </a:extLst>
          </p:cNvPr>
          <p:cNvSpPr/>
          <p:nvPr/>
        </p:nvSpPr>
        <p:spPr>
          <a:xfrm>
            <a:off x="4653280" y="1539996"/>
            <a:ext cx="4318000" cy="275169"/>
          </a:xfrm>
          <a:prstGeom prst="parallelogram">
            <a:avLst>
              <a:gd name="adj" fmla="val 97171"/>
            </a:avLst>
          </a:pr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5" name="矩形 4">
            <a:extLst>
              <a:ext uri="{FF2B5EF4-FFF2-40B4-BE49-F238E27FC236}">
                <a16:creationId xmlns="" xmlns:a16="http://schemas.microsoft.com/office/drawing/2014/main" id="{3A7FFAE8-1507-4780-8CE5-6C8F72F5C4F7}"/>
              </a:ext>
            </a:extLst>
          </p:cNvPr>
          <p:cNvSpPr/>
          <p:nvPr/>
        </p:nvSpPr>
        <p:spPr>
          <a:xfrm>
            <a:off x="1" y="1816436"/>
            <a:ext cx="5114842" cy="3702645"/>
          </a:xfrm>
          <a:prstGeom prst="rect">
            <a:avLst/>
          </a:prstGeom>
          <a:solidFill>
            <a:schemeClr val="bg1">
              <a:lumMod val="95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 name="矩形 5">
            <a:extLst>
              <a:ext uri="{FF2B5EF4-FFF2-40B4-BE49-F238E27FC236}">
                <a16:creationId xmlns="" xmlns:a16="http://schemas.microsoft.com/office/drawing/2014/main" id="{9AAECC99-7369-49B6-92BB-45029BA0460F}"/>
              </a:ext>
            </a:extLst>
          </p:cNvPr>
          <p:cNvSpPr/>
          <p:nvPr/>
        </p:nvSpPr>
        <p:spPr>
          <a:xfrm>
            <a:off x="4916198" y="1539996"/>
            <a:ext cx="6608763" cy="4255524"/>
          </a:xfrm>
          <a:prstGeom prst="rect">
            <a:avLst/>
          </a:prstGeom>
          <a:solidFill>
            <a:schemeClr val="bg1"/>
          </a:solidFill>
          <a:ln w="0">
            <a:noFill/>
          </a:ln>
          <a:effectLst>
            <a:outerShdw blurRad="469900" sx="108000" sy="108000" algn="ctr" rotWithShape="0">
              <a:schemeClr val="accent1">
                <a:alpha val="5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7" name="矩形 6">
            <a:extLst>
              <a:ext uri="{FF2B5EF4-FFF2-40B4-BE49-F238E27FC236}">
                <a16:creationId xmlns="" xmlns:a16="http://schemas.microsoft.com/office/drawing/2014/main" id="{BEE68BB4-08FD-48CB-8698-3D4A19C69DD2}"/>
              </a:ext>
            </a:extLst>
          </p:cNvPr>
          <p:cNvSpPr/>
          <p:nvPr/>
        </p:nvSpPr>
        <p:spPr>
          <a:xfrm>
            <a:off x="566362" y="4081777"/>
            <a:ext cx="4234238" cy="701346"/>
          </a:xfrm>
          <a:prstGeom prst="rect">
            <a:avLst/>
          </a:prstGeom>
        </p:spPr>
        <p:txBody>
          <a:bodyPr wrap="square">
            <a:spAutoFit/>
          </a:bodyPr>
          <a:lstStyle/>
          <a:p>
            <a:pPr>
              <a:lnSpc>
                <a:spcPct val="130000"/>
              </a:lnSpc>
            </a:pPr>
            <a:r>
              <a:rPr lang="zh-CN" altLang="en-US" sz="1600" spc="130" dirty="0">
                <a:latin typeface="+mn-ea"/>
              </a:rPr>
              <a:t>在这里分析你的数据在这里分析你的数据</a:t>
            </a:r>
          </a:p>
          <a:p>
            <a:pPr>
              <a:lnSpc>
                <a:spcPct val="130000"/>
              </a:lnSpc>
            </a:pPr>
            <a:r>
              <a:rPr lang="zh-CN" altLang="en-US" sz="1600" spc="130" dirty="0">
                <a:latin typeface="+mn-ea"/>
              </a:rPr>
              <a:t>在这里分析你的数据在这里分析你的数据</a:t>
            </a:r>
          </a:p>
        </p:txBody>
      </p:sp>
      <p:sp>
        <p:nvSpPr>
          <p:cNvPr id="8" name="文本框 7">
            <a:extLst>
              <a:ext uri="{FF2B5EF4-FFF2-40B4-BE49-F238E27FC236}">
                <a16:creationId xmlns="" xmlns:a16="http://schemas.microsoft.com/office/drawing/2014/main" id="{FD43A6FB-96C5-4770-AA00-52DB9BC3A72F}"/>
              </a:ext>
            </a:extLst>
          </p:cNvPr>
          <p:cNvSpPr txBox="1"/>
          <p:nvPr/>
        </p:nvSpPr>
        <p:spPr>
          <a:xfrm>
            <a:off x="550891" y="2838244"/>
            <a:ext cx="2529840" cy="584775"/>
          </a:xfrm>
          <a:prstGeom prst="rect">
            <a:avLst/>
          </a:prstGeom>
          <a:noFill/>
        </p:spPr>
        <p:txBody>
          <a:bodyPr wrap="square" rtlCol="0">
            <a:spAutoFit/>
          </a:bodyPr>
          <a:lstStyle/>
          <a:p>
            <a:r>
              <a:rPr lang="zh-CN" altLang="en-US" sz="3200" b="1" dirty="0">
                <a:latin typeface="+mn-ea"/>
              </a:rPr>
              <a:t>输入标题</a:t>
            </a:r>
          </a:p>
        </p:txBody>
      </p:sp>
      <p:sp>
        <p:nvSpPr>
          <p:cNvPr id="9" name="任意多边形: 形状 8">
            <a:extLst>
              <a:ext uri="{FF2B5EF4-FFF2-40B4-BE49-F238E27FC236}">
                <a16:creationId xmlns="" xmlns:a16="http://schemas.microsoft.com/office/drawing/2014/main" id="{109B2C44-CD5F-4E69-BD4B-D47EFC798EFC}"/>
              </a:ext>
            </a:extLst>
          </p:cNvPr>
          <p:cNvSpPr/>
          <p:nvPr/>
        </p:nvSpPr>
        <p:spPr>
          <a:xfrm>
            <a:off x="655464" y="1810962"/>
            <a:ext cx="322001" cy="479069"/>
          </a:xfrm>
          <a:custGeom>
            <a:avLst/>
            <a:gdLst>
              <a:gd name="connsiteX0" fmla="*/ 0 w 423288"/>
              <a:gd name="connsiteY0" fmla="*/ 0 h 629763"/>
              <a:gd name="connsiteX1" fmla="*/ 423288 w 423288"/>
              <a:gd name="connsiteY1" fmla="*/ 0 h 629763"/>
              <a:gd name="connsiteX2" fmla="*/ 423288 w 423288"/>
              <a:gd name="connsiteY2" fmla="*/ 629763 h 629763"/>
              <a:gd name="connsiteX3" fmla="*/ 211644 w 423288"/>
              <a:gd name="connsiteY3" fmla="*/ 418260 h 629763"/>
              <a:gd name="connsiteX4" fmla="*/ 0 w 423288"/>
              <a:gd name="connsiteY4" fmla="*/ 629762 h 62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288" h="629763">
                <a:moveTo>
                  <a:pt x="0" y="0"/>
                </a:moveTo>
                <a:lnTo>
                  <a:pt x="423288" y="0"/>
                </a:lnTo>
                <a:lnTo>
                  <a:pt x="423288" y="629763"/>
                </a:lnTo>
                <a:lnTo>
                  <a:pt x="211644" y="418260"/>
                </a:lnTo>
                <a:lnTo>
                  <a:pt x="0" y="62976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a:extLst>
              <a:ext uri="{FF2B5EF4-FFF2-40B4-BE49-F238E27FC236}">
                <a16:creationId xmlns="" xmlns:a16="http://schemas.microsoft.com/office/drawing/2014/main" id="{1E1947B6-9577-4CB3-8D6D-8445DFEDE652}"/>
              </a:ext>
            </a:extLst>
          </p:cNvPr>
          <p:cNvSpPr/>
          <p:nvPr/>
        </p:nvSpPr>
        <p:spPr>
          <a:xfrm>
            <a:off x="562466" y="3440590"/>
            <a:ext cx="1917192" cy="369332"/>
          </a:xfrm>
          <a:prstGeom prst="rect">
            <a:avLst/>
          </a:prstGeom>
        </p:spPr>
        <p:txBody>
          <a:bodyPr wrap="none">
            <a:spAutoFit/>
          </a:bodyPr>
          <a:lstStyle/>
          <a:p>
            <a:r>
              <a:rPr lang="zh-CN" altLang="en-US" spc="130" dirty="0">
                <a:latin typeface="+mn-ea"/>
              </a:rPr>
              <a:t>输入一小段内容</a:t>
            </a:r>
            <a:endParaRPr lang="zh-CN" altLang="en-US" dirty="0"/>
          </a:p>
        </p:txBody>
      </p:sp>
      <p:cxnSp>
        <p:nvCxnSpPr>
          <p:cNvPr id="11" name="直接连接符 10">
            <a:extLst>
              <a:ext uri="{FF2B5EF4-FFF2-40B4-BE49-F238E27FC236}">
                <a16:creationId xmlns="" xmlns:a16="http://schemas.microsoft.com/office/drawing/2014/main" id="{3E2C7FBD-8502-4906-ABFC-AAD199288A9E}"/>
              </a:ext>
            </a:extLst>
          </p:cNvPr>
          <p:cNvCxnSpPr/>
          <p:nvPr/>
        </p:nvCxnSpPr>
        <p:spPr>
          <a:xfrm>
            <a:off x="655464" y="3861851"/>
            <a:ext cx="539750"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graphicFrame>
        <p:nvGraphicFramePr>
          <p:cNvPr id="13" name="图表 12">
            <a:extLst>
              <a:ext uri="{FF2B5EF4-FFF2-40B4-BE49-F238E27FC236}">
                <a16:creationId xmlns="" xmlns:a16="http://schemas.microsoft.com/office/drawing/2014/main" id="{8EB15044-E577-4BD5-8C81-15EE2ACED5F5}"/>
              </a:ext>
            </a:extLst>
          </p:cNvPr>
          <p:cNvGraphicFramePr/>
          <p:nvPr>
            <p:extLst>
              <p:ext uri="{D42A27DB-BD31-4B8C-83A1-F6EECF244321}">
                <p14:modId xmlns:p14="http://schemas.microsoft.com/office/powerpoint/2010/main" val="103376973"/>
              </p:ext>
            </p:extLst>
          </p:nvPr>
        </p:nvGraphicFramePr>
        <p:xfrm>
          <a:off x="5278390" y="1810962"/>
          <a:ext cx="5865844" cy="3972246"/>
        </p:xfrm>
        <a:graphic>
          <a:graphicData uri="http://schemas.openxmlformats.org/drawingml/2006/chart">
            <c:chart xmlns:c="http://schemas.openxmlformats.org/drawingml/2006/chart" xmlns:r="http://schemas.openxmlformats.org/officeDocument/2006/relationships" r:id="rId3"/>
          </a:graphicData>
        </a:graphic>
      </p:graphicFrame>
      <p:grpSp>
        <p:nvGrpSpPr>
          <p:cNvPr id="14" name="组合 13">
            <a:extLst>
              <a:ext uri="{FF2B5EF4-FFF2-40B4-BE49-F238E27FC236}">
                <a16:creationId xmlns="" xmlns:a16="http://schemas.microsoft.com/office/drawing/2014/main" id="{C62BCD9F-B82C-4577-83D9-EED17077439E}"/>
              </a:ext>
            </a:extLst>
          </p:cNvPr>
          <p:cNvGrpSpPr/>
          <p:nvPr/>
        </p:nvGrpSpPr>
        <p:grpSpPr>
          <a:xfrm>
            <a:off x="9874067" y="1798650"/>
            <a:ext cx="1697874" cy="799708"/>
            <a:chOff x="6163382" y="2409277"/>
            <a:chExt cx="902970" cy="425304"/>
          </a:xfrm>
        </p:grpSpPr>
        <p:grpSp>
          <p:nvGrpSpPr>
            <p:cNvPr id="15" name="组合 14">
              <a:extLst>
                <a:ext uri="{FF2B5EF4-FFF2-40B4-BE49-F238E27FC236}">
                  <a16:creationId xmlns="" xmlns:a16="http://schemas.microsoft.com/office/drawing/2014/main" id="{341328ED-D396-4CAA-839C-6A9FB51C1892}"/>
                </a:ext>
              </a:extLst>
            </p:cNvPr>
            <p:cNvGrpSpPr/>
            <p:nvPr/>
          </p:nvGrpSpPr>
          <p:grpSpPr>
            <a:xfrm>
              <a:off x="6402215" y="2409277"/>
              <a:ext cx="425306" cy="425304"/>
              <a:chOff x="6453865" y="2457116"/>
              <a:chExt cx="329625" cy="329625"/>
            </a:xfrm>
          </p:grpSpPr>
          <p:sp>
            <p:nvSpPr>
              <p:cNvPr id="17" name="椭圆 16">
                <a:extLst>
                  <a:ext uri="{FF2B5EF4-FFF2-40B4-BE49-F238E27FC236}">
                    <a16:creationId xmlns="" xmlns:a16="http://schemas.microsoft.com/office/drawing/2014/main" id="{026889D9-1803-4AF7-90B1-B65CA97E170C}"/>
                  </a:ext>
                </a:extLst>
              </p:cNvPr>
              <p:cNvSpPr/>
              <p:nvPr/>
            </p:nvSpPr>
            <p:spPr>
              <a:xfrm>
                <a:off x="6453865" y="2457116"/>
                <a:ext cx="329625" cy="329625"/>
              </a:xfrm>
              <a:prstGeom prst="ellipse">
                <a:avLst/>
              </a:prstGeom>
              <a:solidFill>
                <a:schemeClr val="accent3">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8" name="椭圆 17">
                <a:extLst>
                  <a:ext uri="{FF2B5EF4-FFF2-40B4-BE49-F238E27FC236}">
                    <a16:creationId xmlns="" xmlns:a16="http://schemas.microsoft.com/office/drawing/2014/main" id="{2668A7C5-0B42-40B1-907A-D128598C353B}"/>
                  </a:ext>
                </a:extLst>
              </p:cNvPr>
              <p:cNvSpPr/>
              <p:nvPr/>
            </p:nvSpPr>
            <p:spPr>
              <a:xfrm>
                <a:off x="6489699" y="2492951"/>
                <a:ext cx="257956" cy="257954"/>
              </a:xfrm>
              <a:prstGeom prst="ellipse">
                <a:avLst/>
              </a:prstGeom>
              <a:solidFill>
                <a:schemeClr val="accent3"/>
              </a:solidFill>
              <a:ln>
                <a:noFill/>
              </a:ln>
              <a:effectLst>
                <a:outerShdw blurRad="317500" dist="1905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600" dirty="0"/>
              </a:p>
            </p:txBody>
          </p:sp>
        </p:grpSp>
        <p:sp>
          <p:nvSpPr>
            <p:cNvPr id="16" name="文本框 15">
              <a:extLst>
                <a:ext uri="{FF2B5EF4-FFF2-40B4-BE49-F238E27FC236}">
                  <a16:creationId xmlns="" xmlns:a16="http://schemas.microsoft.com/office/drawing/2014/main" id="{C9FBBD27-D450-4D54-AAA6-61BCAA8FD91B}"/>
                </a:ext>
              </a:extLst>
            </p:cNvPr>
            <p:cNvSpPr txBox="1"/>
            <p:nvPr/>
          </p:nvSpPr>
          <p:spPr>
            <a:xfrm>
              <a:off x="6163382" y="2515343"/>
              <a:ext cx="902970" cy="185835"/>
            </a:xfrm>
            <a:prstGeom prst="rect">
              <a:avLst/>
            </a:prstGeom>
            <a:noFill/>
          </p:spPr>
          <p:txBody>
            <a:bodyPr wrap="square" rtlCol="0">
              <a:spAutoFit/>
            </a:bodyPr>
            <a:lstStyle/>
            <a:p>
              <a:pPr algn="ctr"/>
              <a:r>
                <a:rPr lang="en-US" altLang="zh-CN" sz="2000" dirty="0">
                  <a:solidFill>
                    <a:schemeClr val="bg1"/>
                  </a:solidFill>
                </a:rPr>
                <a:t>45%</a:t>
              </a:r>
              <a:endParaRPr lang="zh-CN" altLang="en-US" sz="2000" dirty="0">
                <a:solidFill>
                  <a:schemeClr val="bg1"/>
                </a:solidFill>
              </a:endParaRPr>
            </a:p>
          </p:txBody>
        </p:sp>
      </p:grpSp>
    </p:spTree>
    <p:extLst>
      <p:ext uri="{BB962C8B-B14F-4D97-AF65-F5344CB8AC3E}">
        <p14:creationId xmlns:p14="http://schemas.microsoft.com/office/powerpoint/2010/main" val="1346038473"/>
      </p:ext>
    </p:extLst>
  </p:cSld>
  <p:clrMapOvr>
    <a:masterClrMapping/>
  </p:clrMapOvr>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939D6A65-DA48-4782-9EFC-650378526759}"/>
              </a:ext>
            </a:extLst>
          </p:cNvPr>
          <p:cNvSpPr>
            <a:spLocks noGrp="1"/>
          </p:cNvSpPr>
          <p:nvPr>
            <p:ph type="body" sz="quarter" idx="10"/>
          </p:nvPr>
        </p:nvSpPr>
        <p:spPr/>
        <p:txBody>
          <a:bodyPr/>
          <a:lstStyle/>
          <a:p>
            <a:r>
              <a:rPr lang="zh-CN" altLang="en-US" dirty="0"/>
              <a:t>请输入你的标题</a:t>
            </a:r>
          </a:p>
        </p:txBody>
      </p:sp>
      <p:sp>
        <p:nvSpPr>
          <p:cNvPr id="3" name="平行四边形 2">
            <a:extLst>
              <a:ext uri="{FF2B5EF4-FFF2-40B4-BE49-F238E27FC236}">
                <a16:creationId xmlns="" xmlns:a16="http://schemas.microsoft.com/office/drawing/2014/main" id="{B2AF9DAB-AD3A-4D4D-B25B-DC4C6E8088CD}"/>
              </a:ext>
            </a:extLst>
          </p:cNvPr>
          <p:cNvSpPr/>
          <p:nvPr/>
        </p:nvSpPr>
        <p:spPr>
          <a:xfrm flipH="1">
            <a:off x="4653280" y="5524555"/>
            <a:ext cx="4318000" cy="275169"/>
          </a:xfrm>
          <a:prstGeom prst="parallelogram">
            <a:avLst>
              <a:gd name="adj" fmla="val 97171"/>
            </a:avLst>
          </a:pr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 name="平行四边形 3">
            <a:extLst>
              <a:ext uri="{FF2B5EF4-FFF2-40B4-BE49-F238E27FC236}">
                <a16:creationId xmlns="" xmlns:a16="http://schemas.microsoft.com/office/drawing/2014/main" id="{E4C03EF5-FB77-47C3-9032-502BA790014C}"/>
              </a:ext>
            </a:extLst>
          </p:cNvPr>
          <p:cNvSpPr/>
          <p:nvPr/>
        </p:nvSpPr>
        <p:spPr>
          <a:xfrm>
            <a:off x="4653280" y="1539996"/>
            <a:ext cx="4318000" cy="275169"/>
          </a:xfrm>
          <a:prstGeom prst="parallelogram">
            <a:avLst>
              <a:gd name="adj" fmla="val 97171"/>
            </a:avLst>
          </a:pr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5" name="矩形 4">
            <a:extLst>
              <a:ext uri="{FF2B5EF4-FFF2-40B4-BE49-F238E27FC236}">
                <a16:creationId xmlns="" xmlns:a16="http://schemas.microsoft.com/office/drawing/2014/main" id="{AFEA166E-39C4-4B57-AA23-93BE9E97AE5B}"/>
              </a:ext>
            </a:extLst>
          </p:cNvPr>
          <p:cNvSpPr/>
          <p:nvPr/>
        </p:nvSpPr>
        <p:spPr>
          <a:xfrm>
            <a:off x="1" y="1816436"/>
            <a:ext cx="5114842" cy="3702645"/>
          </a:xfrm>
          <a:prstGeom prst="rect">
            <a:avLst/>
          </a:prstGeom>
          <a:solidFill>
            <a:schemeClr val="bg1">
              <a:lumMod val="95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 name="矩形 5">
            <a:extLst>
              <a:ext uri="{FF2B5EF4-FFF2-40B4-BE49-F238E27FC236}">
                <a16:creationId xmlns="" xmlns:a16="http://schemas.microsoft.com/office/drawing/2014/main" id="{9749F0D2-057C-4677-837D-194E66DB1385}"/>
              </a:ext>
            </a:extLst>
          </p:cNvPr>
          <p:cNvSpPr/>
          <p:nvPr/>
        </p:nvSpPr>
        <p:spPr>
          <a:xfrm>
            <a:off x="4916198" y="1539996"/>
            <a:ext cx="6608763" cy="4255524"/>
          </a:xfrm>
          <a:prstGeom prst="rect">
            <a:avLst/>
          </a:prstGeom>
          <a:solidFill>
            <a:schemeClr val="bg1"/>
          </a:solidFill>
          <a:ln w="0">
            <a:noFill/>
          </a:ln>
          <a:effectLst>
            <a:outerShdw blurRad="469900" sx="108000" sy="108000" algn="ctr" rotWithShape="0">
              <a:schemeClr val="accent1">
                <a:alpha val="5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9" name="任意多边形: 形状 8">
            <a:extLst>
              <a:ext uri="{FF2B5EF4-FFF2-40B4-BE49-F238E27FC236}">
                <a16:creationId xmlns="" xmlns:a16="http://schemas.microsoft.com/office/drawing/2014/main" id="{CB83E57F-11DE-4DDE-AE64-448B509FD358}"/>
              </a:ext>
            </a:extLst>
          </p:cNvPr>
          <p:cNvSpPr/>
          <p:nvPr/>
        </p:nvSpPr>
        <p:spPr>
          <a:xfrm>
            <a:off x="655464" y="1810962"/>
            <a:ext cx="322001" cy="479069"/>
          </a:xfrm>
          <a:custGeom>
            <a:avLst/>
            <a:gdLst>
              <a:gd name="connsiteX0" fmla="*/ 0 w 423288"/>
              <a:gd name="connsiteY0" fmla="*/ 0 h 629763"/>
              <a:gd name="connsiteX1" fmla="*/ 423288 w 423288"/>
              <a:gd name="connsiteY1" fmla="*/ 0 h 629763"/>
              <a:gd name="connsiteX2" fmla="*/ 423288 w 423288"/>
              <a:gd name="connsiteY2" fmla="*/ 629763 h 629763"/>
              <a:gd name="connsiteX3" fmla="*/ 211644 w 423288"/>
              <a:gd name="connsiteY3" fmla="*/ 418260 h 629763"/>
              <a:gd name="connsiteX4" fmla="*/ 0 w 423288"/>
              <a:gd name="connsiteY4" fmla="*/ 629762 h 62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288" h="629763">
                <a:moveTo>
                  <a:pt x="0" y="0"/>
                </a:moveTo>
                <a:lnTo>
                  <a:pt x="423288" y="0"/>
                </a:lnTo>
                <a:lnTo>
                  <a:pt x="423288" y="629763"/>
                </a:lnTo>
                <a:lnTo>
                  <a:pt x="211644" y="418260"/>
                </a:lnTo>
                <a:lnTo>
                  <a:pt x="0" y="629762"/>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aphicFrame>
        <p:nvGraphicFramePr>
          <p:cNvPr id="12" name="图表 11">
            <a:extLst>
              <a:ext uri="{FF2B5EF4-FFF2-40B4-BE49-F238E27FC236}">
                <a16:creationId xmlns="" xmlns:a16="http://schemas.microsoft.com/office/drawing/2014/main" id="{AF540839-8E91-4678-AA2B-28F52C533E8B}"/>
              </a:ext>
            </a:extLst>
          </p:cNvPr>
          <p:cNvGraphicFramePr/>
          <p:nvPr>
            <p:extLst>
              <p:ext uri="{D42A27DB-BD31-4B8C-83A1-F6EECF244321}">
                <p14:modId xmlns:p14="http://schemas.microsoft.com/office/powerpoint/2010/main" val="3781832310"/>
              </p:ext>
            </p:extLst>
          </p:nvPr>
        </p:nvGraphicFramePr>
        <p:xfrm>
          <a:off x="5203640" y="2529839"/>
          <a:ext cx="6104440" cy="3132299"/>
        </p:xfrm>
        <a:graphic>
          <a:graphicData uri="http://schemas.openxmlformats.org/drawingml/2006/chart">
            <c:chart xmlns:c="http://schemas.openxmlformats.org/drawingml/2006/chart" xmlns:r="http://schemas.openxmlformats.org/officeDocument/2006/relationships" r:id="rId3"/>
          </a:graphicData>
        </a:graphic>
      </p:graphicFrame>
      <p:sp>
        <p:nvSpPr>
          <p:cNvPr id="14" name="泪滴形 13">
            <a:extLst>
              <a:ext uri="{FF2B5EF4-FFF2-40B4-BE49-F238E27FC236}">
                <a16:creationId xmlns="" xmlns:a16="http://schemas.microsoft.com/office/drawing/2014/main" id="{E0629851-CD79-44A4-8EF1-5A4E1F2D2F53}"/>
              </a:ext>
            </a:extLst>
          </p:cNvPr>
          <p:cNvSpPr/>
          <p:nvPr/>
        </p:nvSpPr>
        <p:spPr>
          <a:xfrm rot="7994108">
            <a:off x="10333520" y="2191516"/>
            <a:ext cx="562281" cy="562281"/>
          </a:xfrm>
          <a:prstGeom prst="teardrop">
            <a:avLst/>
          </a:prstGeom>
          <a:gradFill>
            <a:gsLst>
              <a:gs pos="0">
                <a:schemeClr val="accent1"/>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5" name="文本框 14">
            <a:extLst>
              <a:ext uri="{FF2B5EF4-FFF2-40B4-BE49-F238E27FC236}">
                <a16:creationId xmlns="" xmlns:a16="http://schemas.microsoft.com/office/drawing/2014/main" id="{78ED0205-D4E9-4BE6-B750-6EE9B2EB2F93}"/>
              </a:ext>
            </a:extLst>
          </p:cNvPr>
          <p:cNvSpPr txBox="1"/>
          <p:nvPr/>
        </p:nvSpPr>
        <p:spPr>
          <a:xfrm>
            <a:off x="9890760" y="2303379"/>
            <a:ext cx="1447800" cy="338554"/>
          </a:xfrm>
          <a:prstGeom prst="rect">
            <a:avLst/>
          </a:prstGeom>
          <a:noFill/>
        </p:spPr>
        <p:txBody>
          <a:bodyPr wrap="square" rtlCol="0">
            <a:spAutoFit/>
          </a:bodyPr>
          <a:lstStyle/>
          <a:p>
            <a:pPr algn="ctr"/>
            <a:r>
              <a:rPr lang="en-US" altLang="zh-CN" sz="1600" dirty="0">
                <a:solidFill>
                  <a:schemeClr val="bg1"/>
                </a:solidFill>
                <a:latin typeface="+mj-lt"/>
              </a:rPr>
              <a:t>1639</a:t>
            </a:r>
            <a:endParaRPr lang="zh-CN" altLang="en-US" sz="1600" dirty="0">
              <a:solidFill>
                <a:schemeClr val="bg1"/>
              </a:solidFill>
              <a:latin typeface="+mj-lt"/>
            </a:endParaRPr>
          </a:p>
        </p:txBody>
      </p:sp>
      <p:sp>
        <p:nvSpPr>
          <p:cNvPr id="16" name="矩形 15">
            <a:extLst>
              <a:ext uri="{FF2B5EF4-FFF2-40B4-BE49-F238E27FC236}">
                <a16:creationId xmlns="" xmlns:a16="http://schemas.microsoft.com/office/drawing/2014/main" id="{7811D90C-9170-4D2C-8AAF-E47A1F2F956F}"/>
              </a:ext>
            </a:extLst>
          </p:cNvPr>
          <p:cNvSpPr/>
          <p:nvPr/>
        </p:nvSpPr>
        <p:spPr>
          <a:xfrm>
            <a:off x="7435751" y="1770792"/>
            <a:ext cx="1569660" cy="369332"/>
          </a:xfrm>
          <a:prstGeom prst="rect">
            <a:avLst/>
          </a:prstGeom>
        </p:spPr>
        <p:txBody>
          <a:bodyPr wrap="none">
            <a:spAutoFit/>
          </a:bodyPr>
          <a:lstStyle/>
          <a:p>
            <a:pPr algn="ctr"/>
            <a:r>
              <a:rPr lang="zh-CN" altLang="en-US" b="1" dirty="0">
                <a:solidFill>
                  <a:schemeClr val="tx1">
                    <a:lumMod val="85000"/>
                    <a:lumOff val="15000"/>
                  </a:schemeClr>
                </a:solidFill>
                <a:latin typeface="+mn-ea"/>
              </a:rPr>
              <a:t>输入图表标题</a:t>
            </a:r>
          </a:p>
        </p:txBody>
      </p:sp>
      <p:sp>
        <p:nvSpPr>
          <p:cNvPr id="17" name="矩形 16">
            <a:extLst>
              <a:ext uri="{FF2B5EF4-FFF2-40B4-BE49-F238E27FC236}">
                <a16:creationId xmlns="" xmlns:a16="http://schemas.microsoft.com/office/drawing/2014/main" id="{155FA87F-6E1E-4E3F-B377-70902442A0A7}"/>
              </a:ext>
            </a:extLst>
          </p:cNvPr>
          <p:cNvSpPr/>
          <p:nvPr/>
        </p:nvSpPr>
        <p:spPr>
          <a:xfrm>
            <a:off x="566362" y="4081777"/>
            <a:ext cx="4234238" cy="701346"/>
          </a:xfrm>
          <a:prstGeom prst="rect">
            <a:avLst/>
          </a:prstGeom>
        </p:spPr>
        <p:txBody>
          <a:bodyPr wrap="square">
            <a:spAutoFit/>
          </a:bodyPr>
          <a:lstStyle/>
          <a:p>
            <a:pPr>
              <a:lnSpc>
                <a:spcPct val="130000"/>
              </a:lnSpc>
            </a:pPr>
            <a:r>
              <a:rPr lang="zh-CN" altLang="en-US" sz="1600" spc="130" dirty="0">
                <a:latin typeface="+mn-ea"/>
              </a:rPr>
              <a:t>在这里分析你的数据在这里分析你的数据</a:t>
            </a:r>
          </a:p>
          <a:p>
            <a:pPr>
              <a:lnSpc>
                <a:spcPct val="130000"/>
              </a:lnSpc>
            </a:pPr>
            <a:r>
              <a:rPr lang="zh-CN" altLang="en-US" sz="1600" spc="130" dirty="0">
                <a:latin typeface="+mn-ea"/>
              </a:rPr>
              <a:t>在这里分析你的数据在这里分析你的数据</a:t>
            </a:r>
          </a:p>
        </p:txBody>
      </p:sp>
      <p:sp>
        <p:nvSpPr>
          <p:cNvPr id="18" name="文本框 17">
            <a:extLst>
              <a:ext uri="{FF2B5EF4-FFF2-40B4-BE49-F238E27FC236}">
                <a16:creationId xmlns="" xmlns:a16="http://schemas.microsoft.com/office/drawing/2014/main" id="{29BCC36E-01D8-416B-A9C1-B825545110B2}"/>
              </a:ext>
            </a:extLst>
          </p:cNvPr>
          <p:cNvSpPr txBox="1"/>
          <p:nvPr/>
        </p:nvSpPr>
        <p:spPr>
          <a:xfrm>
            <a:off x="550891" y="2838244"/>
            <a:ext cx="2529840" cy="584775"/>
          </a:xfrm>
          <a:prstGeom prst="rect">
            <a:avLst/>
          </a:prstGeom>
          <a:noFill/>
        </p:spPr>
        <p:txBody>
          <a:bodyPr wrap="square" rtlCol="0">
            <a:spAutoFit/>
          </a:bodyPr>
          <a:lstStyle/>
          <a:p>
            <a:r>
              <a:rPr lang="zh-CN" altLang="en-US" sz="3200" b="1" dirty="0">
                <a:latin typeface="+mn-ea"/>
              </a:rPr>
              <a:t>输入标题</a:t>
            </a:r>
          </a:p>
        </p:txBody>
      </p:sp>
      <p:sp>
        <p:nvSpPr>
          <p:cNvPr id="19" name="矩形 18">
            <a:extLst>
              <a:ext uri="{FF2B5EF4-FFF2-40B4-BE49-F238E27FC236}">
                <a16:creationId xmlns="" xmlns:a16="http://schemas.microsoft.com/office/drawing/2014/main" id="{72B93B83-0B1A-4DFF-8E5E-B99259922F39}"/>
              </a:ext>
            </a:extLst>
          </p:cNvPr>
          <p:cNvSpPr/>
          <p:nvPr/>
        </p:nvSpPr>
        <p:spPr>
          <a:xfrm>
            <a:off x="562466" y="3440590"/>
            <a:ext cx="1917192" cy="369332"/>
          </a:xfrm>
          <a:prstGeom prst="rect">
            <a:avLst/>
          </a:prstGeom>
        </p:spPr>
        <p:txBody>
          <a:bodyPr wrap="none">
            <a:spAutoFit/>
          </a:bodyPr>
          <a:lstStyle/>
          <a:p>
            <a:r>
              <a:rPr lang="zh-CN" altLang="en-US" spc="130" dirty="0">
                <a:latin typeface="+mn-ea"/>
              </a:rPr>
              <a:t>输入一小段内容</a:t>
            </a:r>
            <a:endParaRPr lang="zh-CN" altLang="en-US" dirty="0"/>
          </a:p>
        </p:txBody>
      </p:sp>
      <p:cxnSp>
        <p:nvCxnSpPr>
          <p:cNvPr id="20" name="直接连接符 19">
            <a:extLst>
              <a:ext uri="{FF2B5EF4-FFF2-40B4-BE49-F238E27FC236}">
                <a16:creationId xmlns="" xmlns:a16="http://schemas.microsoft.com/office/drawing/2014/main" id="{9AF281CF-5468-4411-B9C0-503D7C8A14DA}"/>
              </a:ext>
            </a:extLst>
          </p:cNvPr>
          <p:cNvCxnSpPr/>
          <p:nvPr/>
        </p:nvCxnSpPr>
        <p:spPr>
          <a:xfrm>
            <a:off x="655464" y="3861851"/>
            <a:ext cx="539750"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53721186"/>
      </p:ext>
    </p:extLst>
  </p:cSld>
  <p:clrMapOvr>
    <a:masterClrMapping/>
  </p:clrMapOvr>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F0627CD1-921C-41FE-B9D7-B15163198F0C}"/>
              </a:ext>
            </a:extLst>
          </p:cNvPr>
          <p:cNvSpPr>
            <a:spLocks noGrp="1"/>
          </p:cNvSpPr>
          <p:nvPr>
            <p:ph type="body" sz="quarter" idx="10"/>
          </p:nvPr>
        </p:nvSpPr>
        <p:spPr/>
        <p:txBody>
          <a:bodyPr/>
          <a:lstStyle/>
          <a:p>
            <a:r>
              <a:rPr lang="zh-CN" altLang="en-US" dirty="0"/>
              <a:t>请输入你的标题</a:t>
            </a:r>
          </a:p>
        </p:txBody>
      </p:sp>
      <p:sp>
        <p:nvSpPr>
          <p:cNvPr id="6" name="文本框 5">
            <a:extLst>
              <a:ext uri="{FF2B5EF4-FFF2-40B4-BE49-F238E27FC236}">
                <a16:creationId xmlns="" xmlns:a16="http://schemas.microsoft.com/office/drawing/2014/main" id="{9DBFD077-1435-49D1-91FA-FDAE1534E18C}"/>
              </a:ext>
            </a:extLst>
          </p:cNvPr>
          <p:cNvSpPr txBox="1"/>
          <p:nvPr/>
        </p:nvSpPr>
        <p:spPr>
          <a:xfrm>
            <a:off x="1299396" y="4717330"/>
            <a:ext cx="4166926" cy="1544205"/>
          </a:xfrm>
          <a:prstGeom prst="rect">
            <a:avLst/>
          </a:prstGeom>
          <a:noFill/>
        </p:spPr>
        <p:txBody>
          <a:bodyPr wrap="square" rtlCol="0">
            <a:spAutoFit/>
          </a:bodyPr>
          <a:lstStyle/>
          <a:p>
            <a:pPr marL="171450" lvl="0" indent="-171450">
              <a:lnSpc>
                <a:spcPct val="120000"/>
              </a:lnSpc>
              <a:buFont typeface="Arial" panose="020B0604020202020204" pitchFamily="34" charset="0"/>
              <a:buChar char="•"/>
              <a:tabLst>
                <a:tab pos="228594" algn="l"/>
              </a:tabLst>
              <a:defRPr/>
            </a:pPr>
            <a:r>
              <a:rPr lang="zh-CN" altLang="en-US" sz="1600" spc="120" dirty="0">
                <a:solidFill>
                  <a:srgbClr val="000000"/>
                </a:solidFill>
              </a:rPr>
              <a:t>理工科的</a:t>
            </a:r>
            <a:r>
              <a:rPr lang="en-US" altLang="zh-CN" sz="1600" spc="120" dirty="0">
                <a:solidFill>
                  <a:srgbClr val="000000"/>
                </a:solidFill>
              </a:rPr>
              <a:t>PPT</a:t>
            </a:r>
            <a:r>
              <a:rPr lang="zh-CN" altLang="en-US" sz="1600" spc="120" dirty="0">
                <a:solidFill>
                  <a:srgbClr val="000000"/>
                </a:solidFill>
              </a:rPr>
              <a:t>中经常会有各种数据图表</a:t>
            </a:r>
            <a:endParaRPr lang="en-US" altLang="zh-CN" sz="1600" spc="120" dirty="0">
              <a:solidFill>
                <a:srgbClr val="000000"/>
              </a:solidFill>
            </a:endParaRPr>
          </a:p>
          <a:p>
            <a:pPr marL="171450" lvl="0" indent="-171450">
              <a:lnSpc>
                <a:spcPct val="120000"/>
              </a:lnSpc>
              <a:buFont typeface="Arial" panose="020B0604020202020204" pitchFamily="34" charset="0"/>
              <a:buChar char="•"/>
              <a:tabLst>
                <a:tab pos="228594" algn="l"/>
              </a:tabLst>
              <a:defRPr/>
            </a:pPr>
            <a:r>
              <a:rPr lang="zh-CN" altLang="en-US" sz="1600" spc="120" dirty="0">
                <a:solidFill>
                  <a:srgbClr val="000000"/>
                </a:solidFill>
              </a:rPr>
              <a:t>这类型的数据分析做到“对齐统一”就行，也就是说图片、文字的对齐，图片大小的统一</a:t>
            </a:r>
            <a:endParaRPr lang="en-US" altLang="zh-CN" sz="1600" spc="120" dirty="0">
              <a:solidFill>
                <a:srgbClr val="000000"/>
              </a:solidFill>
            </a:endParaRPr>
          </a:p>
          <a:p>
            <a:pPr marL="171450" lvl="0" indent="-171450">
              <a:lnSpc>
                <a:spcPct val="120000"/>
              </a:lnSpc>
              <a:buFont typeface="Arial" panose="020B0604020202020204" pitchFamily="34" charset="0"/>
              <a:buChar char="•"/>
              <a:tabLst>
                <a:tab pos="228594" algn="l"/>
              </a:tabLst>
              <a:defRPr/>
            </a:pPr>
            <a:r>
              <a:rPr lang="zh-CN" altLang="en-US" sz="1600" spc="120" dirty="0">
                <a:solidFill>
                  <a:srgbClr val="000000"/>
                </a:solidFill>
              </a:rPr>
              <a:t>还可以利用色块来规整内容</a:t>
            </a:r>
            <a:endParaRPr lang="en-US" altLang="zh-CN" sz="1600" spc="120" dirty="0">
              <a:solidFill>
                <a:srgbClr val="000000"/>
              </a:solidFill>
            </a:endParaRPr>
          </a:p>
        </p:txBody>
      </p:sp>
      <p:sp>
        <p:nvSpPr>
          <p:cNvPr id="12" name="矩形 11">
            <a:extLst>
              <a:ext uri="{FF2B5EF4-FFF2-40B4-BE49-F238E27FC236}">
                <a16:creationId xmlns="" xmlns:a16="http://schemas.microsoft.com/office/drawing/2014/main" id="{3D1B0116-F757-48AF-899E-B932ED4E0831}"/>
              </a:ext>
            </a:extLst>
          </p:cNvPr>
          <p:cNvSpPr/>
          <p:nvPr/>
        </p:nvSpPr>
        <p:spPr>
          <a:xfrm>
            <a:off x="1053935" y="1141872"/>
            <a:ext cx="4657849" cy="3235011"/>
          </a:xfrm>
          <a:prstGeom prst="rect">
            <a:avLst/>
          </a:prstGeom>
          <a:solidFill>
            <a:schemeClr val="bg1">
              <a:lumMod val="95000"/>
            </a:schemeClr>
          </a:solidFill>
          <a:ln>
            <a:noFill/>
          </a:ln>
          <a:effectLst>
            <a:outerShdw blurRad="25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a:extLst>
              <a:ext uri="{FF2B5EF4-FFF2-40B4-BE49-F238E27FC236}">
                <a16:creationId xmlns="" xmlns:a16="http://schemas.microsoft.com/office/drawing/2014/main" id="{F16995CA-83E4-4100-8634-5B4D2078737F}"/>
              </a:ext>
            </a:extLst>
          </p:cNvPr>
          <p:cNvSpPr/>
          <p:nvPr/>
        </p:nvSpPr>
        <p:spPr>
          <a:xfrm>
            <a:off x="6482205" y="1141872"/>
            <a:ext cx="4657849" cy="3235011"/>
          </a:xfrm>
          <a:prstGeom prst="rect">
            <a:avLst/>
          </a:prstGeom>
          <a:solidFill>
            <a:schemeClr val="bg1">
              <a:lumMod val="95000"/>
            </a:schemeClr>
          </a:solidFill>
          <a:ln>
            <a:noFill/>
          </a:ln>
          <a:effectLst>
            <a:outerShdw blurRad="25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 name="图片 9">
            <a:extLst>
              <a:ext uri="{FF2B5EF4-FFF2-40B4-BE49-F238E27FC236}">
                <a16:creationId xmlns="" xmlns:a16="http://schemas.microsoft.com/office/drawing/2014/main" id="{C090600F-41DA-4697-9F4E-7893AC138DE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862330" y="907271"/>
            <a:ext cx="5041058" cy="3540733"/>
          </a:xfrm>
          <a:prstGeom prst="rect">
            <a:avLst/>
          </a:prstGeom>
        </p:spPr>
      </p:pic>
      <p:pic>
        <p:nvPicPr>
          <p:cNvPr id="11" name="图片 10">
            <a:extLst>
              <a:ext uri="{FF2B5EF4-FFF2-40B4-BE49-F238E27FC236}">
                <a16:creationId xmlns="" xmlns:a16="http://schemas.microsoft.com/office/drawing/2014/main" id="{CDF2297E-7FBE-4A03-9811-EEDC12AEECAA}"/>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6256981" y="883657"/>
            <a:ext cx="5108296" cy="3587960"/>
          </a:xfrm>
          <a:prstGeom prst="rect">
            <a:avLst/>
          </a:prstGeom>
        </p:spPr>
      </p:pic>
      <p:sp>
        <p:nvSpPr>
          <p:cNvPr id="14" name="矩形 13">
            <a:extLst>
              <a:ext uri="{FF2B5EF4-FFF2-40B4-BE49-F238E27FC236}">
                <a16:creationId xmlns="" xmlns:a16="http://schemas.microsoft.com/office/drawing/2014/main" id="{C7D97F78-AFFA-4E7C-944D-978E25C1CE5F}"/>
              </a:ext>
            </a:extLst>
          </p:cNvPr>
          <p:cNvSpPr/>
          <p:nvPr/>
        </p:nvSpPr>
        <p:spPr>
          <a:xfrm>
            <a:off x="1855838" y="4365644"/>
            <a:ext cx="3054041" cy="276999"/>
          </a:xfrm>
          <a:prstGeom prst="rect">
            <a:avLst/>
          </a:prstGeom>
        </p:spPr>
        <p:txBody>
          <a:bodyPr wrap="none">
            <a:spAutoFit/>
          </a:bodyPr>
          <a:lstStyle/>
          <a:p>
            <a:pPr algn="ctr"/>
            <a:r>
              <a:rPr lang="zh-CN" altLang="en-US" sz="1200" kern="0" dirty="0">
                <a:solidFill>
                  <a:schemeClr val="tx1">
                    <a:lumMod val="85000"/>
                    <a:lumOff val="15000"/>
                  </a:schemeClr>
                </a:solidFill>
                <a:latin typeface="+mn-ea"/>
              </a:rPr>
              <a:t>活性炭载铁前后样品的</a:t>
            </a:r>
            <a:r>
              <a:rPr lang="en-US" altLang="zh-CN" sz="1200" kern="0" dirty="0">
                <a:solidFill>
                  <a:schemeClr val="tx1">
                    <a:lumMod val="85000"/>
                    <a:lumOff val="15000"/>
                  </a:schemeClr>
                </a:solidFill>
                <a:latin typeface="+mn-ea"/>
              </a:rPr>
              <a:t>N</a:t>
            </a:r>
            <a:r>
              <a:rPr lang="en-US" altLang="zh-CN" sz="1200" kern="0" baseline="-25000" dirty="0">
                <a:solidFill>
                  <a:schemeClr val="tx1">
                    <a:lumMod val="85000"/>
                    <a:lumOff val="15000"/>
                  </a:schemeClr>
                </a:solidFill>
                <a:latin typeface="+mn-ea"/>
              </a:rPr>
              <a:t>2</a:t>
            </a:r>
            <a:r>
              <a:rPr lang="zh-CN" altLang="en-US" sz="1200" kern="0" dirty="0">
                <a:solidFill>
                  <a:schemeClr val="tx1">
                    <a:lumMod val="85000"/>
                    <a:lumOff val="15000"/>
                  </a:schemeClr>
                </a:solidFill>
                <a:latin typeface="+mn-ea"/>
              </a:rPr>
              <a:t>吸附</a:t>
            </a:r>
            <a:r>
              <a:rPr lang="en-US" altLang="zh-CN" sz="1200" kern="0" dirty="0">
                <a:solidFill>
                  <a:schemeClr val="tx1">
                    <a:lumMod val="85000"/>
                    <a:lumOff val="15000"/>
                  </a:schemeClr>
                </a:solidFill>
                <a:latin typeface="+mn-ea"/>
              </a:rPr>
              <a:t>-</a:t>
            </a:r>
            <a:r>
              <a:rPr lang="zh-CN" altLang="en-US" sz="1200" kern="0" dirty="0">
                <a:solidFill>
                  <a:schemeClr val="tx1">
                    <a:lumMod val="85000"/>
                    <a:lumOff val="15000"/>
                  </a:schemeClr>
                </a:solidFill>
                <a:latin typeface="+mn-ea"/>
              </a:rPr>
              <a:t>脱附等温线</a:t>
            </a:r>
          </a:p>
        </p:txBody>
      </p:sp>
      <p:sp>
        <p:nvSpPr>
          <p:cNvPr id="15" name="矩形 14">
            <a:extLst>
              <a:ext uri="{FF2B5EF4-FFF2-40B4-BE49-F238E27FC236}">
                <a16:creationId xmlns="" xmlns:a16="http://schemas.microsoft.com/office/drawing/2014/main" id="{4726BFC6-7B96-492F-864A-E6567A50044C}"/>
              </a:ext>
            </a:extLst>
          </p:cNvPr>
          <p:cNvSpPr/>
          <p:nvPr/>
        </p:nvSpPr>
        <p:spPr>
          <a:xfrm>
            <a:off x="7564633" y="4365644"/>
            <a:ext cx="2492990" cy="276999"/>
          </a:xfrm>
          <a:prstGeom prst="rect">
            <a:avLst/>
          </a:prstGeom>
        </p:spPr>
        <p:txBody>
          <a:bodyPr wrap="none">
            <a:spAutoFit/>
          </a:bodyPr>
          <a:lstStyle/>
          <a:p>
            <a:pPr algn="ctr"/>
            <a:r>
              <a:rPr lang="zh-CN" altLang="en-US" sz="1200" kern="0" dirty="0">
                <a:solidFill>
                  <a:schemeClr val="tx1">
                    <a:lumMod val="85000"/>
                    <a:lumOff val="15000"/>
                  </a:schemeClr>
                </a:solidFill>
              </a:rPr>
              <a:t>活性炭载铁前后样品的孔径分布图</a:t>
            </a:r>
          </a:p>
        </p:txBody>
      </p:sp>
      <p:sp>
        <p:nvSpPr>
          <p:cNvPr id="16" name="文本框 15">
            <a:extLst>
              <a:ext uri="{FF2B5EF4-FFF2-40B4-BE49-F238E27FC236}">
                <a16:creationId xmlns="" xmlns:a16="http://schemas.microsoft.com/office/drawing/2014/main" id="{4441B9D0-98EF-4E89-A00B-E95BCA4C3029}"/>
              </a:ext>
            </a:extLst>
          </p:cNvPr>
          <p:cNvSpPr txBox="1"/>
          <p:nvPr/>
        </p:nvSpPr>
        <p:spPr>
          <a:xfrm>
            <a:off x="6727665" y="4717330"/>
            <a:ext cx="4166926" cy="1544205"/>
          </a:xfrm>
          <a:prstGeom prst="rect">
            <a:avLst/>
          </a:prstGeom>
          <a:noFill/>
        </p:spPr>
        <p:txBody>
          <a:bodyPr wrap="square" rtlCol="0">
            <a:spAutoFit/>
          </a:bodyPr>
          <a:lstStyle/>
          <a:p>
            <a:pPr marL="171450" lvl="0" indent="-171450">
              <a:lnSpc>
                <a:spcPct val="120000"/>
              </a:lnSpc>
              <a:buFont typeface="Arial" panose="020B0604020202020204" pitchFamily="34" charset="0"/>
              <a:buChar char="•"/>
              <a:tabLst>
                <a:tab pos="228594" algn="l"/>
              </a:tabLst>
              <a:defRPr/>
            </a:pPr>
            <a:r>
              <a:rPr lang="zh-CN" altLang="en-US" sz="1600" spc="120" dirty="0">
                <a:solidFill>
                  <a:srgbClr val="000000"/>
                </a:solidFill>
              </a:rPr>
              <a:t>在作图软件中做图时，尽量选取</a:t>
            </a:r>
            <a:r>
              <a:rPr lang="en-US" altLang="zh-CN" sz="1600" spc="120" dirty="0">
                <a:solidFill>
                  <a:srgbClr val="000000"/>
                </a:solidFill>
              </a:rPr>
              <a:t>PPT</a:t>
            </a:r>
            <a:r>
              <a:rPr lang="zh-CN" altLang="en-US" sz="1600" spc="120" dirty="0">
                <a:solidFill>
                  <a:srgbClr val="000000"/>
                </a:solidFill>
              </a:rPr>
              <a:t>中的主题色，比如这个</a:t>
            </a:r>
            <a:r>
              <a:rPr lang="en-US" altLang="zh-CN" sz="1600" spc="120" dirty="0">
                <a:solidFill>
                  <a:srgbClr val="000000"/>
                </a:solidFill>
              </a:rPr>
              <a:t>PPT</a:t>
            </a:r>
            <a:r>
              <a:rPr lang="zh-CN" altLang="en-US" sz="1600" spc="120" dirty="0">
                <a:solidFill>
                  <a:srgbClr val="000000"/>
                </a:solidFill>
              </a:rPr>
              <a:t>是红黄的配色</a:t>
            </a:r>
            <a:endParaRPr lang="en-US" altLang="zh-CN" sz="1600" spc="120" dirty="0">
              <a:solidFill>
                <a:srgbClr val="000000"/>
              </a:solidFill>
            </a:endParaRPr>
          </a:p>
          <a:p>
            <a:pPr marL="171450" lvl="0" indent="-171450">
              <a:lnSpc>
                <a:spcPct val="120000"/>
              </a:lnSpc>
              <a:buFont typeface="Arial" panose="020B0604020202020204" pitchFamily="34" charset="0"/>
              <a:buChar char="•"/>
              <a:tabLst>
                <a:tab pos="228594" algn="l"/>
              </a:tabLst>
              <a:defRPr/>
            </a:pPr>
            <a:r>
              <a:rPr lang="zh-CN" altLang="en-US" sz="1600" spc="120" dirty="0">
                <a:solidFill>
                  <a:srgbClr val="000000"/>
                </a:solidFill>
              </a:rPr>
              <a:t>另外，在作图软件中输出图片时，尽量输出无背景的透明底图片，这样在插入到</a:t>
            </a:r>
            <a:r>
              <a:rPr lang="en-US" altLang="zh-CN" sz="1600" spc="120" dirty="0">
                <a:solidFill>
                  <a:srgbClr val="000000"/>
                </a:solidFill>
              </a:rPr>
              <a:t>PPT</a:t>
            </a:r>
            <a:r>
              <a:rPr lang="zh-CN" altLang="en-US" sz="1600" spc="120" dirty="0">
                <a:solidFill>
                  <a:srgbClr val="000000"/>
                </a:solidFill>
              </a:rPr>
              <a:t>时会更加美观一些</a:t>
            </a:r>
            <a:endParaRPr lang="en-US" altLang="zh-CN" sz="1600" spc="120" dirty="0">
              <a:solidFill>
                <a:srgbClr val="000000"/>
              </a:solidFill>
            </a:endParaRPr>
          </a:p>
        </p:txBody>
      </p:sp>
    </p:spTree>
    <p:extLst>
      <p:ext uri="{BB962C8B-B14F-4D97-AF65-F5344CB8AC3E}">
        <p14:creationId xmlns:p14="http://schemas.microsoft.com/office/powerpoint/2010/main" val="2673483466"/>
      </p:ext>
    </p:extLst>
  </p:cSld>
  <p:clrMapOvr>
    <a:masterClrMapping/>
  </p:clrMapOvr>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4E60689A-04CC-4315-B810-20D48537C1C7}"/>
              </a:ext>
            </a:extLst>
          </p:cNvPr>
          <p:cNvSpPr>
            <a:spLocks noGrp="1"/>
          </p:cNvSpPr>
          <p:nvPr>
            <p:ph type="body" sz="quarter" idx="10"/>
          </p:nvPr>
        </p:nvSpPr>
        <p:spPr/>
        <p:txBody>
          <a:bodyPr/>
          <a:lstStyle/>
          <a:p>
            <a:r>
              <a:rPr lang="zh-CN" altLang="en-US" dirty="0"/>
              <a:t>请输入你的标题</a:t>
            </a:r>
          </a:p>
        </p:txBody>
      </p:sp>
      <p:graphicFrame>
        <p:nvGraphicFramePr>
          <p:cNvPr id="3" name="表格 2">
            <a:extLst>
              <a:ext uri="{FF2B5EF4-FFF2-40B4-BE49-F238E27FC236}">
                <a16:creationId xmlns="" xmlns:a16="http://schemas.microsoft.com/office/drawing/2014/main" id="{31CE8D6F-5AD3-4BC3-89E5-04172A13E69C}"/>
              </a:ext>
            </a:extLst>
          </p:cNvPr>
          <p:cNvGraphicFramePr>
            <a:graphicFrameLocks noGrp="1"/>
          </p:cNvGraphicFramePr>
          <p:nvPr>
            <p:extLst>
              <p:ext uri="{D42A27DB-BD31-4B8C-83A1-F6EECF244321}">
                <p14:modId xmlns:p14="http://schemas.microsoft.com/office/powerpoint/2010/main" val="2800655406"/>
              </p:ext>
            </p:extLst>
          </p:nvPr>
        </p:nvGraphicFramePr>
        <p:xfrm>
          <a:off x="1483488" y="1670615"/>
          <a:ext cx="9225024" cy="3823259"/>
        </p:xfrm>
        <a:graphic>
          <a:graphicData uri="http://schemas.openxmlformats.org/drawingml/2006/table">
            <a:tbl>
              <a:tblPr firstRow="1" bandRow="1">
                <a:tableStyleId>{5C22544A-7EE6-4342-B048-85BDC9FD1C3A}</a:tableStyleId>
              </a:tblPr>
              <a:tblGrid>
                <a:gridCol w="1537504">
                  <a:extLst>
                    <a:ext uri="{9D8B030D-6E8A-4147-A177-3AD203B41FA5}">
                      <a16:colId xmlns="" xmlns:a16="http://schemas.microsoft.com/office/drawing/2014/main" val="2577790773"/>
                    </a:ext>
                  </a:extLst>
                </a:gridCol>
                <a:gridCol w="1537504">
                  <a:extLst>
                    <a:ext uri="{9D8B030D-6E8A-4147-A177-3AD203B41FA5}">
                      <a16:colId xmlns="" xmlns:a16="http://schemas.microsoft.com/office/drawing/2014/main" val="1051856556"/>
                    </a:ext>
                  </a:extLst>
                </a:gridCol>
                <a:gridCol w="1537504">
                  <a:extLst>
                    <a:ext uri="{9D8B030D-6E8A-4147-A177-3AD203B41FA5}">
                      <a16:colId xmlns="" xmlns:a16="http://schemas.microsoft.com/office/drawing/2014/main" val="1209831065"/>
                    </a:ext>
                  </a:extLst>
                </a:gridCol>
                <a:gridCol w="1537504">
                  <a:extLst>
                    <a:ext uri="{9D8B030D-6E8A-4147-A177-3AD203B41FA5}">
                      <a16:colId xmlns="" xmlns:a16="http://schemas.microsoft.com/office/drawing/2014/main" val="4183656958"/>
                    </a:ext>
                  </a:extLst>
                </a:gridCol>
                <a:gridCol w="1537504">
                  <a:extLst>
                    <a:ext uri="{9D8B030D-6E8A-4147-A177-3AD203B41FA5}">
                      <a16:colId xmlns="" xmlns:a16="http://schemas.microsoft.com/office/drawing/2014/main" val="204992845"/>
                    </a:ext>
                  </a:extLst>
                </a:gridCol>
                <a:gridCol w="1537504">
                  <a:extLst>
                    <a:ext uri="{9D8B030D-6E8A-4147-A177-3AD203B41FA5}">
                      <a16:colId xmlns="" xmlns:a16="http://schemas.microsoft.com/office/drawing/2014/main" val="1872142207"/>
                    </a:ext>
                  </a:extLst>
                </a:gridCol>
              </a:tblGrid>
              <a:tr h="506659">
                <a:tc rowSpan="2">
                  <a:txBody>
                    <a:bodyPr/>
                    <a:lstStyle/>
                    <a:p>
                      <a:pPr algn="ctr">
                        <a:lnSpc>
                          <a:spcPts val="4500"/>
                        </a:lnSpc>
                      </a:pPr>
                      <a:r>
                        <a:rPr lang="zh-CN" altLang="en-US" sz="1800" dirty="0">
                          <a:solidFill>
                            <a:schemeClr val="tx1"/>
                          </a:solidFill>
                          <a:latin typeface="+mn-ea"/>
                          <a:ea typeface="+mn-ea"/>
                        </a:rPr>
                        <a:t>样品</a:t>
                      </a:r>
                      <a:endParaRPr lang="en-US" altLang="zh-CN" sz="1800" dirty="0">
                        <a:solidFill>
                          <a:schemeClr val="tx1"/>
                        </a:solidFill>
                        <a:latin typeface="+mn-ea"/>
                        <a:ea typeface="+mn-ea"/>
                      </a:endParaRPr>
                    </a:p>
                  </a:txBody>
                  <a:tcPr marL="101831" marR="101831" marT="50916" marB="5091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rowSpan="2">
                  <a:txBody>
                    <a:bodyPr/>
                    <a:lstStyle/>
                    <a:p>
                      <a:pPr algn="ctr">
                        <a:lnSpc>
                          <a:spcPts val="2700"/>
                        </a:lnSpc>
                        <a:spcBef>
                          <a:spcPts val="300"/>
                        </a:spcBef>
                        <a:spcAft>
                          <a:spcPts val="300"/>
                        </a:spcAft>
                      </a:pPr>
                      <a:r>
                        <a:rPr lang="zh-CN" sz="1800" kern="100" dirty="0">
                          <a:solidFill>
                            <a:schemeClr val="tx1"/>
                          </a:solidFill>
                          <a:effectLst/>
                          <a:latin typeface="+mn-ea"/>
                          <a:ea typeface="+mn-ea"/>
                          <a:cs typeface="Times New Roman" panose="02020603050405020304" pitchFamily="18" charset="0"/>
                        </a:rPr>
                        <a:t>铁含量</a:t>
                      </a:r>
                      <a:endParaRPr lang="zh-CN" sz="1600" kern="100" dirty="0">
                        <a:solidFill>
                          <a:schemeClr val="tx1"/>
                        </a:solidFill>
                        <a:effectLst/>
                        <a:latin typeface="+mn-ea"/>
                        <a:ea typeface="+mn-ea"/>
                        <a:cs typeface="Times New Roman" panose="02020603050405020304" pitchFamily="18" charset="0"/>
                      </a:endParaRPr>
                    </a:p>
                    <a:p>
                      <a:pPr algn="ctr">
                        <a:lnSpc>
                          <a:spcPts val="2700"/>
                        </a:lnSpc>
                        <a:spcBef>
                          <a:spcPts val="300"/>
                        </a:spcBef>
                        <a:spcAft>
                          <a:spcPts val="300"/>
                        </a:spcAft>
                      </a:pPr>
                      <a:r>
                        <a:rPr lang="zh-CN" sz="18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t>
                      </a:r>
                      <a:r>
                        <a:rPr lang="en-US" sz="18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mmol/g</a:t>
                      </a:r>
                      <a:r>
                        <a:rPr lang="zh-CN" sz="18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t>
                      </a:r>
                      <a:endParaRPr lang="zh-CN" sz="1600" kern="100" dirty="0">
                        <a:solidFill>
                          <a:schemeClr val="tx1"/>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gridSpan="4">
                  <a:txBody>
                    <a:bodyPr/>
                    <a:lstStyle/>
                    <a:p>
                      <a:pPr algn="ctr">
                        <a:lnSpc>
                          <a:spcPts val="2700"/>
                        </a:lnSpc>
                      </a:pPr>
                      <a:r>
                        <a:rPr lang="zh-CN" altLang="en-US" sz="1800" dirty="0">
                          <a:solidFill>
                            <a:schemeClr val="tx1"/>
                          </a:solidFill>
                        </a:rPr>
                        <a:t>结合能（</a:t>
                      </a:r>
                      <a:r>
                        <a:rPr lang="en-US" altLang="zh-CN" sz="1800" dirty="0">
                          <a:solidFill>
                            <a:schemeClr val="tx1"/>
                          </a:solidFill>
                        </a:rPr>
                        <a:t>eV</a:t>
                      </a:r>
                      <a:r>
                        <a:rPr lang="zh-CN" altLang="en-US" sz="1800" dirty="0">
                          <a:solidFill>
                            <a:schemeClr val="tx1"/>
                          </a:solidFill>
                        </a:rPr>
                        <a:t>）和物种相对含量（</a:t>
                      </a:r>
                      <a:r>
                        <a:rPr lang="en-US" altLang="zh-CN" sz="1800" dirty="0">
                          <a:solidFill>
                            <a:schemeClr val="tx1"/>
                          </a:solidFill>
                        </a:rPr>
                        <a:t>%</a:t>
                      </a:r>
                      <a:r>
                        <a:rPr lang="zh-CN" altLang="en-US" sz="1800" dirty="0">
                          <a:solidFill>
                            <a:schemeClr val="tx1"/>
                          </a:solidFill>
                        </a:rPr>
                        <a:t>）</a:t>
                      </a:r>
                    </a:p>
                  </a:txBody>
                  <a:tcPr marL="101831" marR="101831" marT="50916" marB="50916"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905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CN" altLang="en-US"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CN" altLang="en-US"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hMerge="1">
                  <a:txBody>
                    <a:bodyPr/>
                    <a:lstStyle/>
                    <a:p>
                      <a:endParaRPr lang="zh-CN" altLang="en-US" dirty="0">
                        <a:solidFill>
                          <a:schemeClr val="tx1"/>
                        </a:solidFill>
                      </a:endParaRPr>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95578445"/>
                  </a:ext>
                </a:extLst>
              </a:tr>
              <a:tr h="473800">
                <a:tc vMerge="1">
                  <a:txBody>
                    <a:bodyPr/>
                    <a:lstStyle/>
                    <a:p>
                      <a:endParaRPr lang="zh-CN" altLang="en-US" dirty="0"/>
                    </a:p>
                  </a:txBody>
                  <a:tcP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vMerge="1">
                  <a:txBody>
                    <a:bodyPr/>
                    <a:lstStyle/>
                    <a:p>
                      <a:pPr algn="ctr">
                        <a:lnSpc>
                          <a:spcPts val="2700"/>
                        </a:lnSpc>
                        <a:spcBef>
                          <a:spcPts val="300"/>
                        </a:spcBef>
                        <a:spcAft>
                          <a:spcPts val="300"/>
                        </a:spcAft>
                      </a:pPr>
                      <a:endParaRPr lang="zh-CN" sz="1600" kern="100" dirty="0">
                        <a:solidFill>
                          <a:schemeClr val="tx1"/>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284.8</a:t>
                      </a:r>
                      <a:endParaRPr lang="zh-CN" sz="1800" kern="100" dirty="0">
                        <a:effectLst/>
                        <a:latin typeface="等线" panose="02010600030101010101" pitchFamily="2" charset="-122"/>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285.3</a:t>
                      </a:r>
                      <a:endParaRPr lang="zh-CN" sz="1800" kern="100">
                        <a:effectLst/>
                        <a:latin typeface="等线" panose="02010600030101010101" pitchFamily="2" charset="-122"/>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285.6</a:t>
                      </a:r>
                      <a:endParaRPr lang="zh-CN" sz="1800" kern="100">
                        <a:effectLst/>
                        <a:latin typeface="等线" panose="02010600030101010101" pitchFamily="2" charset="-122"/>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288.3</a:t>
                      </a:r>
                      <a:endParaRPr lang="zh-CN" sz="1800" kern="100" dirty="0">
                        <a:effectLst/>
                        <a:latin typeface="等线" panose="02010600030101010101" pitchFamily="2" charset="-122"/>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99508265"/>
                  </a:ext>
                </a:extLst>
              </a:tr>
              <a:tr h="473800">
                <a:tc>
                  <a:txBody>
                    <a:bodyPr/>
                    <a:lstStyle/>
                    <a:p>
                      <a:pPr algn="ctr">
                        <a:lnSpc>
                          <a:spcPts val="2700"/>
                        </a:lnSpc>
                        <a:spcBef>
                          <a:spcPts val="300"/>
                        </a:spcBef>
                        <a:spcAft>
                          <a:spcPts val="300"/>
                        </a:spcAft>
                      </a:pPr>
                      <a:r>
                        <a:rPr lang="en-US" sz="20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AC</a:t>
                      </a:r>
                      <a:endParaRPr lang="zh-CN" sz="1800" kern="100" dirty="0">
                        <a:solidFill>
                          <a:schemeClr val="tx1"/>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37.9</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29.4</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32.7</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2657320181"/>
                  </a:ext>
                </a:extLst>
              </a:tr>
              <a:tr h="473800">
                <a:tc>
                  <a:txBody>
                    <a:bodyPr/>
                    <a:lstStyle/>
                    <a:p>
                      <a:pPr algn="ctr">
                        <a:lnSpc>
                          <a:spcPts val="2700"/>
                        </a:lnSpc>
                        <a:spcBef>
                          <a:spcPts val="300"/>
                        </a:spcBef>
                        <a:spcAft>
                          <a:spcPts val="300"/>
                        </a:spcAft>
                      </a:pPr>
                      <a:r>
                        <a:rPr lang="en-US" sz="2000" kern="10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Fe/AC-a</a:t>
                      </a:r>
                      <a:endParaRPr lang="zh-CN" sz="1800" kern="100">
                        <a:solidFill>
                          <a:schemeClr val="tx1"/>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0.13</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38.0</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8.3</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29.8</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23.9</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2747008807"/>
                  </a:ext>
                </a:extLst>
              </a:tr>
              <a:tr h="473800">
                <a:tc>
                  <a:txBody>
                    <a:bodyPr/>
                    <a:lstStyle/>
                    <a:p>
                      <a:pPr algn="ctr">
                        <a:lnSpc>
                          <a:spcPts val="2700"/>
                        </a:lnSpc>
                        <a:spcBef>
                          <a:spcPts val="300"/>
                        </a:spcBef>
                        <a:spcAft>
                          <a:spcPts val="300"/>
                        </a:spcAft>
                      </a:pPr>
                      <a:r>
                        <a:rPr lang="en-US" sz="20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Fe/AC-b</a:t>
                      </a:r>
                      <a:endParaRPr lang="zh-CN" sz="1800" kern="100" dirty="0">
                        <a:solidFill>
                          <a:schemeClr val="tx1"/>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0.16</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37.5</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9.5</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29.2</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23.8</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3537230408"/>
                  </a:ext>
                </a:extLst>
              </a:tr>
              <a:tr h="473800">
                <a:tc>
                  <a:txBody>
                    <a:bodyPr/>
                    <a:lstStyle/>
                    <a:p>
                      <a:pPr algn="ctr">
                        <a:lnSpc>
                          <a:spcPts val="2700"/>
                        </a:lnSpc>
                        <a:spcBef>
                          <a:spcPts val="300"/>
                        </a:spcBef>
                        <a:spcAft>
                          <a:spcPts val="300"/>
                        </a:spcAft>
                      </a:pPr>
                      <a:r>
                        <a:rPr lang="en-US" sz="2000" kern="10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Fe/AC-c</a:t>
                      </a:r>
                      <a:endParaRPr lang="zh-CN" sz="1800" kern="100">
                        <a:solidFill>
                          <a:schemeClr val="tx1"/>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0.23</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37.6</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9.8</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29.0</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23.6</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18721383"/>
                  </a:ext>
                </a:extLst>
              </a:tr>
              <a:tr h="473800">
                <a:tc>
                  <a:txBody>
                    <a:bodyPr/>
                    <a:lstStyle/>
                    <a:p>
                      <a:pPr algn="ctr">
                        <a:lnSpc>
                          <a:spcPts val="2700"/>
                        </a:lnSpc>
                        <a:spcBef>
                          <a:spcPts val="300"/>
                        </a:spcBef>
                        <a:spcAft>
                          <a:spcPts val="300"/>
                        </a:spcAft>
                      </a:pPr>
                      <a:r>
                        <a:rPr lang="en-US" sz="2000" kern="10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Fe/AC-d</a:t>
                      </a:r>
                      <a:endParaRPr lang="zh-CN" sz="1800" kern="100">
                        <a:solidFill>
                          <a:schemeClr val="tx1"/>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0.27</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37.7</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9.0</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29.8</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23.5</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3975712894"/>
                  </a:ext>
                </a:extLst>
              </a:tr>
              <a:tr h="473800">
                <a:tc>
                  <a:txBody>
                    <a:bodyPr/>
                    <a:lstStyle/>
                    <a:p>
                      <a:pPr algn="ctr">
                        <a:lnSpc>
                          <a:spcPts val="2700"/>
                        </a:lnSpc>
                        <a:spcBef>
                          <a:spcPts val="300"/>
                        </a:spcBef>
                        <a:spcAft>
                          <a:spcPts val="300"/>
                        </a:spcAft>
                      </a:pPr>
                      <a:r>
                        <a:rPr lang="en-US" sz="2000" kern="100" dirty="0">
                          <a:solidFill>
                            <a:schemeClr val="tx1"/>
                          </a:solidFill>
                          <a:effectLst/>
                          <a:latin typeface="Times New Roman" panose="02020603050405020304" pitchFamily="18" charset="0"/>
                          <a:ea typeface="宋体" panose="02010600030101010101" pitchFamily="2" charset="-122"/>
                          <a:cs typeface="Times New Roman" panose="02020603050405020304" pitchFamily="18" charset="0"/>
                        </a:rPr>
                        <a:t>Fe/AC-e</a:t>
                      </a:r>
                      <a:endParaRPr lang="zh-CN" sz="1800" kern="100" dirty="0">
                        <a:solidFill>
                          <a:schemeClr val="tx1"/>
                        </a:solidFill>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0.39</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37.6</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9.0</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a:effectLst/>
                          <a:latin typeface="Times New Roman" panose="02020603050405020304" pitchFamily="18" charset="0"/>
                          <a:ea typeface="宋体" panose="02010600030101010101" pitchFamily="2" charset="-122"/>
                          <a:cs typeface="Times New Roman" panose="02020603050405020304" pitchFamily="18" charset="0"/>
                        </a:rPr>
                        <a:t>29.9</a:t>
                      </a:r>
                      <a:endParaRPr lang="zh-CN" sz="1800" kern="10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lnSpc>
                          <a:spcPts val="2700"/>
                        </a:lnSpc>
                        <a:spcBef>
                          <a:spcPts val="300"/>
                        </a:spcBef>
                        <a:spcAft>
                          <a:spcPts val="300"/>
                        </a:spcAft>
                      </a:pPr>
                      <a:r>
                        <a:rPr lang="en-US" sz="2000" kern="100" dirty="0">
                          <a:effectLst/>
                          <a:latin typeface="Times New Roman" panose="02020603050405020304" pitchFamily="18" charset="0"/>
                          <a:ea typeface="宋体" panose="02010600030101010101" pitchFamily="2" charset="-122"/>
                          <a:cs typeface="Times New Roman" panose="02020603050405020304" pitchFamily="18" charset="0"/>
                        </a:rPr>
                        <a:t>23.5</a:t>
                      </a:r>
                      <a:endParaRPr lang="zh-CN" sz="1800" kern="100" dirty="0">
                        <a:effectLst/>
                        <a:latin typeface="Times New Roman" panose="02020603050405020304" pitchFamily="18" charset="0"/>
                        <a:ea typeface="等线" panose="02010600030101010101" pitchFamily="2" charset="-122"/>
                        <a:cs typeface="Times New Roman" panose="02020603050405020304" pitchFamily="18" charset="0"/>
                      </a:endParaRPr>
                    </a:p>
                  </a:txBody>
                  <a:tcPr marL="76373" marR="76373" marT="0" marB="0" anchor="ctr">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905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noFill/>
                  </a:tcPr>
                </a:tc>
                <a:extLst>
                  <a:ext uri="{0D108BD9-81ED-4DB2-BD59-A6C34878D82A}">
                    <a16:rowId xmlns="" xmlns:a16="http://schemas.microsoft.com/office/drawing/2014/main" val="1662475055"/>
                  </a:ext>
                </a:extLst>
              </a:tr>
            </a:tbl>
          </a:graphicData>
        </a:graphic>
      </p:graphicFrame>
      <p:sp>
        <p:nvSpPr>
          <p:cNvPr id="5" name="文本框 4">
            <a:extLst>
              <a:ext uri="{FF2B5EF4-FFF2-40B4-BE49-F238E27FC236}">
                <a16:creationId xmlns="" xmlns:a16="http://schemas.microsoft.com/office/drawing/2014/main" id="{8140A548-5F41-4E55-B489-3938D88E559D}"/>
              </a:ext>
            </a:extLst>
          </p:cNvPr>
          <p:cNvSpPr txBox="1"/>
          <p:nvPr/>
        </p:nvSpPr>
        <p:spPr>
          <a:xfrm>
            <a:off x="2464377" y="5580387"/>
            <a:ext cx="7263247" cy="728982"/>
          </a:xfrm>
          <a:prstGeom prst="rect">
            <a:avLst/>
          </a:prstGeom>
          <a:noFill/>
        </p:spPr>
        <p:txBody>
          <a:bodyPr wrap="square" rtlCol="0">
            <a:spAutoFit/>
          </a:bodyPr>
          <a:lstStyle/>
          <a:p>
            <a:pPr algn="ctr">
              <a:lnSpc>
                <a:spcPct val="120000"/>
              </a:lnSpc>
            </a:pPr>
            <a:r>
              <a:rPr lang="zh-CN" altLang="en-US" spc="120" dirty="0">
                <a:latin typeface="+mn-ea"/>
              </a:rPr>
              <a:t>这种三线表会经常用到，学术</a:t>
            </a:r>
            <a:r>
              <a:rPr lang="en-US" altLang="zh-CN" spc="120" dirty="0">
                <a:latin typeface="+mn-ea"/>
              </a:rPr>
              <a:t>PPT</a:t>
            </a:r>
            <a:r>
              <a:rPr lang="zh-CN" altLang="en-US" spc="120" dirty="0">
                <a:latin typeface="+mn-ea"/>
              </a:rPr>
              <a:t>中的图表都应尽量做到简洁直观，减少多余的颜色对内容产生干扰</a:t>
            </a:r>
          </a:p>
        </p:txBody>
      </p:sp>
      <p:sp>
        <p:nvSpPr>
          <p:cNvPr id="9" name="矩形 8">
            <a:extLst>
              <a:ext uri="{FF2B5EF4-FFF2-40B4-BE49-F238E27FC236}">
                <a16:creationId xmlns="" xmlns:a16="http://schemas.microsoft.com/office/drawing/2014/main" id="{14615545-F368-4881-A685-55D21A16D535}"/>
              </a:ext>
            </a:extLst>
          </p:cNvPr>
          <p:cNvSpPr/>
          <p:nvPr/>
        </p:nvSpPr>
        <p:spPr>
          <a:xfrm>
            <a:off x="4272424" y="1156895"/>
            <a:ext cx="3647152" cy="369332"/>
          </a:xfrm>
          <a:prstGeom prst="rect">
            <a:avLst/>
          </a:prstGeom>
        </p:spPr>
        <p:txBody>
          <a:bodyPr wrap="none">
            <a:spAutoFit/>
          </a:bodyPr>
          <a:lstStyle/>
          <a:p>
            <a:pPr algn="ctr"/>
            <a:r>
              <a:rPr lang="zh-CN" altLang="en-US" b="1" kern="0" dirty="0"/>
              <a:t>样品表面不同含碳物种的相对含量</a:t>
            </a:r>
          </a:p>
        </p:txBody>
      </p:sp>
    </p:spTree>
    <p:extLst>
      <p:ext uri="{BB962C8B-B14F-4D97-AF65-F5344CB8AC3E}">
        <p14:creationId xmlns:p14="http://schemas.microsoft.com/office/powerpoint/2010/main" val="1449076760"/>
      </p:ext>
    </p:extLst>
  </p:cSld>
  <p:clrMapOvr>
    <a:masterClrMapping/>
  </p:clrMapOvr>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69E31B6C-CBAD-4FC7-9E66-768815EFFC15}"/>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 xmlns:a16="http://schemas.microsoft.com/office/drawing/2014/main" id="{8FC04F0D-2492-4D02-BCA1-11C3CFFE33CD}"/>
              </a:ext>
            </a:extLst>
          </p:cNvPr>
          <p:cNvSpPr/>
          <p:nvPr/>
        </p:nvSpPr>
        <p:spPr>
          <a:xfrm>
            <a:off x="3985419" y="1525367"/>
            <a:ext cx="4221163" cy="523220"/>
          </a:xfrm>
          <a:prstGeom prst="rect">
            <a:avLst/>
          </a:prstGeom>
        </p:spPr>
        <p:txBody>
          <a:bodyPr wrap="square">
            <a:spAutoFit/>
          </a:bodyPr>
          <a:lstStyle/>
          <a:p>
            <a:pPr algn="ctr"/>
            <a:r>
              <a:rPr lang="zh-CN" altLang="en-US" sz="2800" b="1" dirty="0">
                <a:solidFill>
                  <a:schemeClr val="tx1">
                    <a:lumMod val="85000"/>
                    <a:lumOff val="15000"/>
                  </a:schemeClr>
                </a:solidFill>
                <a:latin typeface="+mj-ea"/>
                <a:ea typeface="+mj-ea"/>
              </a:rPr>
              <a:t>输入你的标题</a:t>
            </a:r>
          </a:p>
        </p:txBody>
      </p:sp>
      <p:sp>
        <p:nvSpPr>
          <p:cNvPr id="4" name="矩形 3">
            <a:extLst>
              <a:ext uri="{FF2B5EF4-FFF2-40B4-BE49-F238E27FC236}">
                <a16:creationId xmlns="" xmlns:a16="http://schemas.microsoft.com/office/drawing/2014/main" id="{497023D2-1CB2-4017-9DA5-E58CE54D3709}"/>
              </a:ext>
            </a:extLst>
          </p:cNvPr>
          <p:cNvSpPr/>
          <p:nvPr/>
        </p:nvSpPr>
        <p:spPr>
          <a:xfrm>
            <a:off x="2563031" y="2313628"/>
            <a:ext cx="7065938" cy="696216"/>
          </a:xfrm>
          <a:prstGeom prst="rect">
            <a:avLst/>
          </a:prstGeom>
        </p:spPr>
        <p:txBody>
          <a:bodyPr wrap="square">
            <a:spAutoFit/>
          </a:bodyPr>
          <a:lstStyle/>
          <a:p>
            <a:pPr algn="ctr">
              <a:lnSpc>
                <a:spcPct val="120000"/>
              </a:lnSpc>
            </a:pPr>
            <a:r>
              <a:rPr lang="zh-CN" altLang="en-US" spc="120" dirty="0">
                <a:solidFill>
                  <a:prstClr val="black">
                    <a:lumMod val="85000"/>
                    <a:lumOff val="15000"/>
                  </a:prstClr>
                </a:solidFill>
                <a:latin typeface="思源黑体 CN Normal" panose="020B0400000000000000" pitchFamily="34" charset="-122"/>
                <a:ea typeface="思源黑体 CN Normal" panose="020B0400000000000000" pitchFamily="34" charset="-122"/>
              </a:rPr>
              <a:t>请在这里输入你的内容请在这里输入你的内容请在这里输入你的内容请在这里输入你的内容请在这里输入你的内容</a:t>
            </a:r>
          </a:p>
        </p:txBody>
      </p:sp>
      <p:sp>
        <p:nvSpPr>
          <p:cNvPr id="6" name="矩形: 圆角 5">
            <a:extLst>
              <a:ext uri="{FF2B5EF4-FFF2-40B4-BE49-F238E27FC236}">
                <a16:creationId xmlns="" xmlns:a16="http://schemas.microsoft.com/office/drawing/2014/main" id="{96938784-688F-4011-A1B9-7AD5FAE700C4}"/>
              </a:ext>
            </a:extLst>
          </p:cNvPr>
          <p:cNvSpPr/>
          <p:nvPr/>
        </p:nvSpPr>
        <p:spPr>
          <a:xfrm>
            <a:off x="6270147" y="4545623"/>
            <a:ext cx="3383279" cy="969555"/>
          </a:xfrm>
          <a:prstGeom prst="roundRect">
            <a:avLst>
              <a:gd name="adj" fmla="val 4092"/>
            </a:avLst>
          </a:prstGeom>
          <a:solidFill>
            <a:schemeClr val="bg1">
              <a:alpha val="50000"/>
            </a:schemeClr>
          </a:solidFill>
          <a:ln w="6350">
            <a:gradFill>
              <a:gsLst>
                <a:gs pos="20000">
                  <a:schemeClr val="accent2">
                    <a:alpha val="0"/>
                  </a:schemeClr>
                </a:gs>
                <a:gs pos="100000">
                  <a:schemeClr val="accent1"/>
                </a:gs>
              </a:gsLst>
              <a:lin ang="5400000" scaled="1"/>
            </a:gradFill>
          </a:ln>
          <a:effectLst>
            <a:outerShdw blurRad="571500" sx="102000" sy="102000" algn="ctr" rotWithShape="0">
              <a:schemeClr val="tx1">
                <a:alpha val="1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7" name="矩形 6">
            <a:extLst>
              <a:ext uri="{FF2B5EF4-FFF2-40B4-BE49-F238E27FC236}">
                <a16:creationId xmlns="" xmlns:a16="http://schemas.microsoft.com/office/drawing/2014/main" id="{A37D54AB-DC14-4EBE-84A6-B440107838CE}"/>
              </a:ext>
            </a:extLst>
          </p:cNvPr>
          <p:cNvSpPr/>
          <p:nvPr/>
        </p:nvSpPr>
        <p:spPr>
          <a:xfrm>
            <a:off x="7075586" y="4673309"/>
            <a:ext cx="1908215" cy="363818"/>
          </a:xfrm>
          <a:prstGeom prst="rect">
            <a:avLst/>
          </a:prstGeom>
        </p:spPr>
        <p:txBody>
          <a:bodyPr wrap="none">
            <a:spAutoFit/>
          </a:bodyPr>
          <a:lstStyle/>
          <a:p>
            <a:pPr algn="ctr">
              <a:lnSpc>
                <a:spcPct val="120000"/>
              </a:lnSpc>
            </a:pPr>
            <a:r>
              <a:rPr lang="zh-CN" altLang="en-US" spc="120" dirty="0">
                <a:solidFill>
                  <a:schemeClr val="tx1">
                    <a:lumMod val="85000"/>
                    <a:lumOff val="15000"/>
                  </a:schemeClr>
                </a:solidFill>
                <a:latin typeface="思源黑体 CN Normal" panose="020B0400000000000000" pitchFamily="34" charset="-122"/>
                <a:ea typeface="思源黑体 CN Normal" panose="020B0400000000000000" pitchFamily="34" charset="-122"/>
              </a:rPr>
              <a:t>在这里输入内容</a:t>
            </a:r>
          </a:p>
        </p:txBody>
      </p:sp>
      <p:sp>
        <p:nvSpPr>
          <p:cNvPr id="8" name="矩形 7">
            <a:extLst>
              <a:ext uri="{FF2B5EF4-FFF2-40B4-BE49-F238E27FC236}">
                <a16:creationId xmlns="" xmlns:a16="http://schemas.microsoft.com/office/drawing/2014/main" id="{4B99B5D4-F687-4C49-9BB2-A26363C5DD5A}"/>
              </a:ext>
            </a:extLst>
          </p:cNvPr>
          <p:cNvSpPr/>
          <p:nvPr/>
        </p:nvSpPr>
        <p:spPr>
          <a:xfrm>
            <a:off x="7563537" y="5008864"/>
            <a:ext cx="930704" cy="429990"/>
          </a:xfrm>
          <a:prstGeom prst="rect">
            <a:avLst/>
          </a:prstGeom>
        </p:spPr>
        <p:txBody>
          <a:bodyPr wrap="none">
            <a:spAutoFit/>
          </a:bodyPr>
          <a:lstStyle/>
          <a:p>
            <a:pPr algn="ctr">
              <a:lnSpc>
                <a:spcPct val="120000"/>
              </a:lnSpc>
            </a:pPr>
            <a:r>
              <a:rPr lang="en-US" altLang="zh-CN" sz="2000" b="1" spc="120" dirty="0">
                <a:gradFill>
                  <a:gsLst>
                    <a:gs pos="100000">
                      <a:schemeClr val="accent2"/>
                    </a:gs>
                    <a:gs pos="0">
                      <a:schemeClr val="accent1"/>
                    </a:gs>
                  </a:gsLst>
                  <a:lin ang="2700000" scaled="0"/>
                </a:gradFill>
                <a:ea typeface="思源宋体 CN Heavy" panose="02020900000000000000" pitchFamily="18" charset="-122"/>
              </a:rPr>
              <a:t>300</a:t>
            </a:r>
            <a:r>
              <a:rPr lang="zh-CN" altLang="en-US" sz="2000" b="1" spc="120" dirty="0">
                <a:gradFill>
                  <a:gsLst>
                    <a:gs pos="100000">
                      <a:schemeClr val="accent2"/>
                    </a:gs>
                    <a:gs pos="0">
                      <a:schemeClr val="accent1"/>
                    </a:gs>
                  </a:gsLst>
                  <a:lin ang="2700000" scaled="0"/>
                </a:gradFill>
                <a:latin typeface="+mn-ea"/>
              </a:rPr>
              <a:t>个</a:t>
            </a:r>
          </a:p>
        </p:txBody>
      </p:sp>
      <p:sp>
        <p:nvSpPr>
          <p:cNvPr id="9" name="矩形: 圆角 8">
            <a:extLst>
              <a:ext uri="{FF2B5EF4-FFF2-40B4-BE49-F238E27FC236}">
                <a16:creationId xmlns="" xmlns:a16="http://schemas.microsoft.com/office/drawing/2014/main" id="{4F3AAD28-46BF-47F9-99F3-A694DDEF6554}"/>
              </a:ext>
            </a:extLst>
          </p:cNvPr>
          <p:cNvSpPr/>
          <p:nvPr/>
        </p:nvSpPr>
        <p:spPr>
          <a:xfrm>
            <a:off x="2538573" y="4545624"/>
            <a:ext cx="3383279" cy="969555"/>
          </a:xfrm>
          <a:prstGeom prst="roundRect">
            <a:avLst>
              <a:gd name="adj" fmla="val 4092"/>
            </a:avLst>
          </a:prstGeom>
          <a:solidFill>
            <a:schemeClr val="bg1">
              <a:alpha val="50000"/>
            </a:schemeClr>
          </a:solidFill>
          <a:ln w="6350">
            <a:gradFill>
              <a:gsLst>
                <a:gs pos="20000">
                  <a:schemeClr val="accent2">
                    <a:alpha val="0"/>
                  </a:schemeClr>
                </a:gs>
                <a:gs pos="100000">
                  <a:schemeClr val="accent1"/>
                </a:gs>
              </a:gsLst>
              <a:lin ang="5400000" scaled="1"/>
            </a:gradFill>
          </a:ln>
          <a:effectLst>
            <a:outerShdw blurRad="571500" sx="102000" sy="102000" algn="ctr" rotWithShape="0">
              <a:schemeClr val="tx1">
                <a:alpha val="1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0" name="矩形 9">
            <a:extLst>
              <a:ext uri="{FF2B5EF4-FFF2-40B4-BE49-F238E27FC236}">
                <a16:creationId xmlns="" xmlns:a16="http://schemas.microsoft.com/office/drawing/2014/main" id="{7557B2F5-F284-47CE-AF57-04D7C2EA8C43}"/>
              </a:ext>
            </a:extLst>
          </p:cNvPr>
          <p:cNvSpPr/>
          <p:nvPr/>
        </p:nvSpPr>
        <p:spPr>
          <a:xfrm>
            <a:off x="3276107" y="4676472"/>
            <a:ext cx="1908215" cy="363818"/>
          </a:xfrm>
          <a:prstGeom prst="rect">
            <a:avLst/>
          </a:prstGeom>
        </p:spPr>
        <p:txBody>
          <a:bodyPr wrap="none">
            <a:spAutoFit/>
          </a:bodyPr>
          <a:lstStyle/>
          <a:p>
            <a:pPr algn="ctr">
              <a:lnSpc>
                <a:spcPct val="120000"/>
              </a:lnSpc>
            </a:pPr>
            <a:r>
              <a:rPr lang="zh-CN" altLang="en-US" spc="120" dirty="0">
                <a:solidFill>
                  <a:schemeClr val="tx1">
                    <a:lumMod val="85000"/>
                    <a:lumOff val="15000"/>
                  </a:schemeClr>
                </a:solidFill>
                <a:latin typeface="思源黑体 CN Normal" panose="020B0400000000000000" pitchFamily="34" charset="-122"/>
                <a:ea typeface="思源黑体 CN Normal" panose="020B0400000000000000" pitchFamily="34" charset="-122"/>
              </a:rPr>
              <a:t>在这里输入内容</a:t>
            </a:r>
          </a:p>
        </p:txBody>
      </p:sp>
      <p:sp>
        <p:nvSpPr>
          <p:cNvPr id="11" name="矩形 10">
            <a:extLst>
              <a:ext uri="{FF2B5EF4-FFF2-40B4-BE49-F238E27FC236}">
                <a16:creationId xmlns="" xmlns:a16="http://schemas.microsoft.com/office/drawing/2014/main" id="{CAC725F2-9890-4819-BA06-82306A9C67E1}"/>
              </a:ext>
            </a:extLst>
          </p:cNvPr>
          <p:cNvSpPr/>
          <p:nvPr/>
        </p:nvSpPr>
        <p:spPr>
          <a:xfrm>
            <a:off x="3831064" y="5008864"/>
            <a:ext cx="798295" cy="430567"/>
          </a:xfrm>
          <a:prstGeom prst="rect">
            <a:avLst/>
          </a:prstGeom>
        </p:spPr>
        <p:txBody>
          <a:bodyPr wrap="none">
            <a:spAutoFit/>
          </a:bodyPr>
          <a:lstStyle/>
          <a:p>
            <a:pPr algn="ctr">
              <a:lnSpc>
                <a:spcPct val="120000"/>
              </a:lnSpc>
            </a:pPr>
            <a:r>
              <a:rPr lang="en-US" altLang="zh-CN" sz="2000" b="1" spc="120" dirty="0">
                <a:gradFill>
                  <a:gsLst>
                    <a:gs pos="100000">
                      <a:schemeClr val="accent2"/>
                    </a:gs>
                    <a:gs pos="0">
                      <a:schemeClr val="accent1"/>
                    </a:gs>
                  </a:gsLst>
                  <a:lin ang="2700000" scaled="0"/>
                </a:gradFill>
                <a:ea typeface="思源宋体 CN Heavy" panose="02020900000000000000" pitchFamily="18" charset="-122"/>
              </a:rPr>
              <a:t>32</a:t>
            </a:r>
            <a:r>
              <a:rPr lang="zh-CN" altLang="en-US" sz="2000" b="1" spc="120" dirty="0">
                <a:gradFill>
                  <a:gsLst>
                    <a:gs pos="100000">
                      <a:schemeClr val="accent2"/>
                    </a:gs>
                    <a:gs pos="0">
                      <a:schemeClr val="accent1"/>
                    </a:gs>
                  </a:gsLst>
                  <a:lin ang="2700000" scaled="0"/>
                </a:gradFill>
                <a:latin typeface="+mn-ea"/>
              </a:rPr>
              <a:t>个</a:t>
            </a:r>
          </a:p>
        </p:txBody>
      </p:sp>
      <p:sp>
        <p:nvSpPr>
          <p:cNvPr id="12" name="矩形: 圆角 11">
            <a:extLst>
              <a:ext uri="{FF2B5EF4-FFF2-40B4-BE49-F238E27FC236}">
                <a16:creationId xmlns="" xmlns:a16="http://schemas.microsoft.com/office/drawing/2014/main" id="{F2B4442B-E55D-48E0-80BB-40DCCC10FB3E}"/>
              </a:ext>
            </a:extLst>
          </p:cNvPr>
          <p:cNvSpPr/>
          <p:nvPr/>
        </p:nvSpPr>
        <p:spPr>
          <a:xfrm>
            <a:off x="2538573" y="3340462"/>
            <a:ext cx="3383279" cy="969555"/>
          </a:xfrm>
          <a:prstGeom prst="roundRect">
            <a:avLst>
              <a:gd name="adj" fmla="val 4092"/>
            </a:avLst>
          </a:prstGeom>
          <a:solidFill>
            <a:schemeClr val="bg1">
              <a:alpha val="50000"/>
            </a:schemeClr>
          </a:solidFill>
          <a:ln w="6350">
            <a:gradFill>
              <a:gsLst>
                <a:gs pos="100000">
                  <a:schemeClr val="accent1"/>
                </a:gs>
                <a:gs pos="20000">
                  <a:schemeClr val="accent2">
                    <a:alpha val="0"/>
                  </a:schemeClr>
                </a:gs>
              </a:gsLst>
              <a:lin ang="5400000" scaled="1"/>
            </a:gradFill>
          </a:ln>
          <a:effectLst>
            <a:outerShdw blurRad="571500" sx="102000" sy="102000" algn="ctr" rotWithShape="0">
              <a:schemeClr val="tx1">
                <a:alpha val="1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3" name="矩形 12">
            <a:extLst>
              <a:ext uri="{FF2B5EF4-FFF2-40B4-BE49-F238E27FC236}">
                <a16:creationId xmlns="" xmlns:a16="http://schemas.microsoft.com/office/drawing/2014/main" id="{08163232-F0C7-4776-91D0-9272CBE5C250}"/>
              </a:ext>
            </a:extLst>
          </p:cNvPr>
          <p:cNvSpPr/>
          <p:nvPr/>
        </p:nvSpPr>
        <p:spPr>
          <a:xfrm>
            <a:off x="3272182" y="3479402"/>
            <a:ext cx="1908215" cy="363818"/>
          </a:xfrm>
          <a:prstGeom prst="rect">
            <a:avLst/>
          </a:prstGeom>
        </p:spPr>
        <p:txBody>
          <a:bodyPr wrap="none">
            <a:spAutoFit/>
          </a:bodyPr>
          <a:lstStyle/>
          <a:p>
            <a:pPr algn="ctr">
              <a:lnSpc>
                <a:spcPct val="120000"/>
              </a:lnSpc>
            </a:pPr>
            <a:r>
              <a:rPr lang="zh-CN" altLang="en-US" spc="120" dirty="0">
                <a:solidFill>
                  <a:schemeClr val="tx1">
                    <a:lumMod val="85000"/>
                    <a:lumOff val="15000"/>
                  </a:schemeClr>
                </a:solidFill>
                <a:latin typeface="思源黑体 CN Normal" panose="020B0400000000000000" pitchFamily="34" charset="-122"/>
                <a:ea typeface="思源黑体 CN Normal" panose="020B0400000000000000" pitchFamily="34" charset="-122"/>
              </a:rPr>
              <a:t>在这里输入内容</a:t>
            </a:r>
          </a:p>
        </p:txBody>
      </p:sp>
      <p:sp>
        <p:nvSpPr>
          <p:cNvPr id="14" name="矩形 13">
            <a:extLst>
              <a:ext uri="{FF2B5EF4-FFF2-40B4-BE49-F238E27FC236}">
                <a16:creationId xmlns="" xmlns:a16="http://schemas.microsoft.com/office/drawing/2014/main" id="{DE27946C-6C76-4F04-AAD2-6BD316E402AA}"/>
              </a:ext>
            </a:extLst>
          </p:cNvPr>
          <p:cNvSpPr/>
          <p:nvPr/>
        </p:nvSpPr>
        <p:spPr>
          <a:xfrm>
            <a:off x="3762822" y="3807367"/>
            <a:ext cx="930704" cy="429861"/>
          </a:xfrm>
          <a:prstGeom prst="rect">
            <a:avLst/>
          </a:prstGeom>
        </p:spPr>
        <p:txBody>
          <a:bodyPr wrap="none">
            <a:spAutoFit/>
          </a:bodyPr>
          <a:lstStyle/>
          <a:p>
            <a:pPr algn="ctr">
              <a:lnSpc>
                <a:spcPct val="120000"/>
              </a:lnSpc>
            </a:pPr>
            <a:r>
              <a:rPr lang="en-US" altLang="zh-CN" sz="2000" b="1" spc="120" dirty="0">
                <a:gradFill>
                  <a:gsLst>
                    <a:gs pos="100000">
                      <a:schemeClr val="accent2"/>
                    </a:gs>
                    <a:gs pos="0">
                      <a:schemeClr val="accent1"/>
                    </a:gs>
                  </a:gsLst>
                  <a:lin ang="2700000" scaled="0"/>
                </a:gradFill>
                <a:ea typeface="思源宋体 CN Heavy" panose="02020900000000000000" pitchFamily="18" charset="-122"/>
              </a:rPr>
              <a:t>187</a:t>
            </a:r>
            <a:r>
              <a:rPr lang="zh-CN" altLang="en-US" sz="2000" b="1" spc="120" dirty="0">
                <a:gradFill>
                  <a:gsLst>
                    <a:gs pos="100000">
                      <a:schemeClr val="accent2"/>
                    </a:gs>
                    <a:gs pos="0">
                      <a:schemeClr val="accent1"/>
                    </a:gs>
                  </a:gsLst>
                  <a:lin ang="2700000" scaled="0"/>
                </a:gradFill>
                <a:latin typeface="+mn-ea"/>
              </a:rPr>
              <a:t>个</a:t>
            </a:r>
          </a:p>
        </p:txBody>
      </p:sp>
      <p:sp>
        <p:nvSpPr>
          <p:cNvPr id="15" name="矩形: 圆角 14">
            <a:extLst>
              <a:ext uri="{FF2B5EF4-FFF2-40B4-BE49-F238E27FC236}">
                <a16:creationId xmlns="" xmlns:a16="http://schemas.microsoft.com/office/drawing/2014/main" id="{54D89C86-E9A3-4DF1-8F4F-7CAD5E4C7A72}"/>
              </a:ext>
            </a:extLst>
          </p:cNvPr>
          <p:cNvSpPr/>
          <p:nvPr/>
        </p:nvSpPr>
        <p:spPr>
          <a:xfrm>
            <a:off x="6270148" y="3340462"/>
            <a:ext cx="3383279" cy="969555"/>
          </a:xfrm>
          <a:prstGeom prst="roundRect">
            <a:avLst>
              <a:gd name="adj" fmla="val 4092"/>
            </a:avLst>
          </a:prstGeom>
          <a:solidFill>
            <a:schemeClr val="bg1">
              <a:alpha val="50000"/>
            </a:schemeClr>
          </a:solidFill>
          <a:ln w="6350">
            <a:gradFill>
              <a:gsLst>
                <a:gs pos="20000">
                  <a:schemeClr val="accent2">
                    <a:alpha val="0"/>
                  </a:schemeClr>
                </a:gs>
                <a:gs pos="100000">
                  <a:schemeClr val="accent1"/>
                </a:gs>
              </a:gsLst>
              <a:lin ang="5400000" scaled="1"/>
            </a:gradFill>
          </a:ln>
          <a:effectLst>
            <a:outerShdw blurRad="571500" sx="102000" sy="102000" algn="ctr" rotWithShape="0">
              <a:schemeClr val="tx1">
                <a:alpha val="10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6" name="矩形 15">
            <a:extLst>
              <a:ext uri="{FF2B5EF4-FFF2-40B4-BE49-F238E27FC236}">
                <a16:creationId xmlns="" xmlns:a16="http://schemas.microsoft.com/office/drawing/2014/main" id="{67F540F9-D1C0-4ADD-A3A0-E28E70D9DEC9}"/>
              </a:ext>
            </a:extLst>
          </p:cNvPr>
          <p:cNvSpPr/>
          <p:nvPr/>
        </p:nvSpPr>
        <p:spPr>
          <a:xfrm>
            <a:off x="7078331" y="3479402"/>
            <a:ext cx="1908215" cy="363818"/>
          </a:xfrm>
          <a:prstGeom prst="rect">
            <a:avLst/>
          </a:prstGeom>
        </p:spPr>
        <p:txBody>
          <a:bodyPr wrap="none">
            <a:spAutoFit/>
          </a:bodyPr>
          <a:lstStyle/>
          <a:p>
            <a:pPr algn="ctr">
              <a:lnSpc>
                <a:spcPct val="120000"/>
              </a:lnSpc>
            </a:pPr>
            <a:r>
              <a:rPr lang="zh-CN" altLang="en-US" spc="120" dirty="0">
                <a:solidFill>
                  <a:schemeClr val="tx1">
                    <a:lumMod val="85000"/>
                    <a:lumOff val="15000"/>
                  </a:schemeClr>
                </a:solidFill>
                <a:latin typeface="思源黑体 CN Normal" panose="020B0400000000000000" pitchFamily="34" charset="-122"/>
                <a:ea typeface="思源黑体 CN Normal" panose="020B0400000000000000" pitchFamily="34" charset="-122"/>
              </a:rPr>
              <a:t>在这里输入内容</a:t>
            </a:r>
          </a:p>
        </p:txBody>
      </p:sp>
      <p:sp>
        <p:nvSpPr>
          <p:cNvPr id="17" name="矩形 16">
            <a:extLst>
              <a:ext uri="{FF2B5EF4-FFF2-40B4-BE49-F238E27FC236}">
                <a16:creationId xmlns="" xmlns:a16="http://schemas.microsoft.com/office/drawing/2014/main" id="{EF27BD7E-D455-483B-B0A3-CAA0C4E3AD95}"/>
              </a:ext>
            </a:extLst>
          </p:cNvPr>
          <p:cNvSpPr/>
          <p:nvPr/>
        </p:nvSpPr>
        <p:spPr>
          <a:xfrm>
            <a:off x="7567082" y="3811241"/>
            <a:ext cx="930704" cy="429990"/>
          </a:xfrm>
          <a:prstGeom prst="rect">
            <a:avLst/>
          </a:prstGeom>
        </p:spPr>
        <p:txBody>
          <a:bodyPr wrap="none">
            <a:spAutoFit/>
          </a:bodyPr>
          <a:lstStyle/>
          <a:p>
            <a:pPr algn="ctr">
              <a:lnSpc>
                <a:spcPct val="120000"/>
              </a:lnSpc>
            </a:pPr>
            <a:r>
              <a:rPr lang="en-US" altLang="zh-CN" sz="2000" b="1" spc="120" dirty="0">
                <a:gradFill>
                  <a:gsLst>
                    <a:gs pos="100000">
                      <a:schemeClr val="accent2"/>
                    </a:gs>
                    <a:gs pos="0">
                      <a:schemeClr val="accent1"/>
                    </a:gs>
                  </a:gsLst>
                  <a:lin ang="2700000" scaled="0"/>
                </a:gradFill>
                <a:ea typeface="思源宋体 CN Heavy" panose="02020900000000000000" pitchFamily="18" charset="-122"/>
              </a:rPr>
              <a:t>220</a:t>
            </a:r>
            <a:r>
              <a:rPr lang="zh-CN" altLang="en-US" sz="2000" b="1" spc="120" dirty="0">
                <a:gradFill>
                  <a:gsLst>
                    <a:gs pos="100000">
                      <a:schemeClr val="accent2"/>
                    </a:gs>
                    <a:gs pos="0">
                      <a:schemeClr val="accent1"/>
                    </a:gs>
                  </a:gsLst>
                  <a:lin ang="2700000" scaled="0"/>
                </a:gradFill>
                <a:latin typeface="+mn-ea"/>
              </a:rPr>
              <a:t>个</a:t>
            </a:r>
          </a:p>
        </p:txBody>
      </p:sp>
      <p:cxnSp>
        <p:nvCxnSpPr>
          <p:cNvPr id="18" name="直接连接符 17">
            <a:extLst>
              <a:ext uri="{FF2B5EF4-FFF2-40B4-BE49-F238E27FC236}">
                <a16:creationId xmlns="" xmlns:a16="http://schemas.microsoft.com/office/drawing/2014/main" id="{09C3B5C9-CAB1-40CF-8843-BAA51BC94157}"/>
              </a:ext>
            </a:extLst>
          </p:cNvPr>
          <p:cNvCxnSpPr/>
          <p:nvPr/>
        </p:nvCxnSpPr>
        <p:spPr>
          <a:xfrm>
            <a:off x="5814350" y="1381111"/>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83844632"/>
      </p:ext>
    </p:extLst>
  </p:cSld>
  <p:clrMapOvr>
    <a:masterClrMapping/>
  </p:clrMapOvr>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6CE1A42D-5A2D-428B-B68D-A93F2C7EC976}"/>
              </a:ext>
            </a:extLst>
          </p:cNvPr>
          <p:cNvSpPr>
            <a:spLocks noGrp="1"/>
          </p:cNvSpPr>
          <p:nvPr>
            <p:ph type="body" sz="quarter" idx="10"/>
          </p:nvPr>
        </p:nvSpPr>
        <p:spPr/>
        <p:txBody>
          <a:bodyPr/>
          <a:lstStyle/>
          <a:p>
            <a:r>
              <a:rPr lang="zh-CN" altLang="en-US" dirty="0"/>
              <a:t>请输入你的标题</a:t>
            </a:r>
          </a:p>
        </p:txBody>
      </p:sp>
      <p:sp>
        <p:nvSpPr>
          <p:cNvPr id="3" name="文本框 2">
            <a:extLst>
              <a:ext uri="{FF2B5EF4-FFF2-40B4-BE49-F238E27FC236}">
                <a16:creationId xmlns="" xmlns:a16="http://schemas.microsoft.com/office/drawing/2014/main" id="{514CAA0E-26F1-4043-8C4B-7D05DBDB1E7C}"/>
              </a:ext>
            </a:extLst>
          </p:cNvPr>
          <p:cNvSpPr txBox="1"/>
          <p:nvPr/>
        </p:nvSpPr>
        <p:spPr>
          <a:xfrm>
            <a:off x="4118941" y="3396720"/>
            <a:ext cx="3954118" cy="830997"/>
          </a:xfrm>
          <a:prstGeom prst="rect">
            <a:avLst/>
          </a:prstGeom>
          <a:noFill/>
        </p:spPr>
        <p:txBody>
          <a:bodyPr wrap="square" rtlCol="0">
            <a:spAutoFit/>
          </a:bodyPr>
          <a:lstStyle/>
          <a:p>
            <a:pPr algn="ctr"/>
            <a:r>
              <a:rPr lang="zh-CN" altLang="en-US" sz="2400" b="1" dirty="0">
                <a:solidFill>
                  <a:schemeClr val="tx1">
                    <a:lumMod val="85000"/>
                    <a:lumOff val="15000"/>
                  </a:schemeClr>
                </a:solidFill>
                <a:latin typeface="+mj-ea"/>
                <a:ea typeface="+mj-ea"/>
              </a:rPr>
              <a:t>在这里</a:t>
            </a:r>
            <a:endParaRPr lang="en-US" altLang="zh-CN" sz="2400" b="1" dirty="0">
              <a:solidFill>
                <a:schemeClr val="tx1">
                  <a:lumMod val="85000"/>
                  <a:lumOff val="15000"/>
                </a:schemeClr>
              </a:solidFill>
              <a:latin typeface="+mj-ea"/>
              <a:ea typeface="+mj-ea"/>
            </a:endParaRPr>
          </a:p>
          <a:p>
            <a:pPr algn="ctr"/>
            <a:r>
              <a:rPr lang="zh-CN" altLang="en-US" sz="2400" b="1" dirty="0">
                <a:solidFill>
                  <a:schemeClr val="tx1">
                    <a:lumMod val="85000"/>
                    <a:lumOff val="15000"/>
                  </a:schemeClr>
                </a:solidFill>
                <a:latin typeface="+mj-ea"/>
                <a:ea typeface="+mj-ea"/>
              </a:rPr>
              <a:t>输入内容</a:t>
            </a:r>
          </a:p>
        </p:txBody>
      </p:sp>
      <p:sp>
        <p:nvSpPr>
          <p:cNvPr id="4" name="椭圆 3">
            <a:extLst>
              <a:ext uri="{FF2B5EF4-FFF2-40B4-BE49-F238E27FC236}">
                <a16:creationId xmlns="" xmlns:a16="http://schemas.microsoft.com/office/drawing/2014/main" id="{6EF95322-5BED-4DD0-87DE-30EFB7BB174D}"/>
              </a:ext>
            </a:extLst>
          </p:cNvPr>
          <p:cNvSpPr/>
          <p:nvPr/>
        </p:nvSpPr>
        <p:spPr>
          <a:xfrm>
            <a:off x="4802931" y="2642257"/>
            <a:ext cx="2346960" cy="2346960"/>
          </a:xfrm>
          <a:prstGeom prst="ellipse">
            <a:avLst/>
          </a:prstGeom>
          <a:noFill/>
          <a:ln w="0">
            <a:gradFill>
              <a:gsLst>
                <a:gs pos="29000">
                  <a:schemeClr val="accent1"/>
                </a:gs>
                <a:gs pos="63000">
                  <a:schemeClr val="accent1"/>
                </a:gs>
                <a:gs pos="45500">
                  <a:schemeClr val="accent1">
                    <a:alpha val="0"/>
                  </a:schemeClr>
                </a:gs>
                <a:gs pos="0">
                  <a:schemeClr val="accent1">
                    <a:alpha val="0"/>
                  </a:schemeClr>
                </a:gs>
                <a:gs pos="94000">
                  <a:schemeClr val="accent1">
                    <a:alpha val="0"/>
                  </a:schemeClr>
                </a:gs>
              </a:gsLst>
              <a:lin ang="5400000" scaled="1"/>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5" name="椭圆 4">
            <a:extLst>
              <a:ext uri="{FF2B5EF4-FFF2-40B4-BE49-F238E27FC236}">
                <a16:creationId xmlns="" xmlns:a16="http://schemas.microsoft.com/office/drawing/2014/main" id="{FEC08241-1AA7-4B1C-B973-17BEC4763C9B}"/>
              </a:ext>
            </a:extLst>
          </p:cNvPr>
          <p:cNvSpPr/>
          <p:nvPr/>
        </p:nvSpPr>
        <p:spPr>
          <a:xfrm>
            <a:off x="4443869" y="2283195"/>
            <a:ext cx="3065084" cy="3065084"/>
          </a:xfrm>
          <a:prstGeom prst="ellipse">
            <a:avLst/>
          </a:prstGeom>
          <a:noFill/>
          <a:ln w="0">
            <a:gradFill>
              <a:gsLst>
                <a:gs pos="9000">
                  <a:schemeClr val="accent1">
                    <a:alpha val="0"/>
                  </a:schemeClr>
                </a:gs>
                <a:gs pos="54000">
                  <a:srgbClr val="B92917">
                    <a:alpha val="0"/>
                  </a:srgbClr>
                </a:gs>
                <a:gs pos="35000">
                  <a:srgbClr val="B92917"/>
                </a:gs>
                <a:gs pos="100000">
                  <a:schemeClr val="accent1"/>
                </a:gs>
              </a:gsLst>
              <a:lin ang="540000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 name="矩形 5">
            <a:extLst>
              <a:ext uri="{FF2B5EF4-FFF2-40B4-BE49-F238E27FC236}">
                <a16:creationId xmlns="" xmlns:a16="http://schemas.microsoft.com/office/drawing/2014/main" id="{5903A8A1-6267-4685-873B-200456AC6860}"/>
              </a:ext>
            </a:extLst>
          </p:cNvPr>
          <p:cNvSpPr/>
          <p:nvPr/>
        </p:nvSpPr>
        <p:spPr>
          <a:xfrm>
            <a:off x="1081169" y="3092212"/>
            <a:ext cx="3272691" cy="657809"/>
          </a:xfrm>
          <a:prstGeom prst="rect">
            <a:avLst/>
          </a:prstGeom>
        </p:spPr>
        <p:txBody>
          <a:bodyPr wrap="none">
            <a:spAutoFit/>
          </a:bodyPr>
          <a:lstStyle/>
          <a:p>
            <a:pPr algn="r">
              <a:lnSpc>
                <a:spcPct val="120000"/>
              </a:lnSpc>
            </a:pPr>
            <a:r>
              <a:rPr lang="zh-CN" altLang="en-US" sz="1600" spc="120" dirty="0">
                <a:solidFill>
                  <a:schemeClr val="tx1">
                    <a:lumMod val="85000"/>
                    <a:lumOff val="15000"/>
                  </a:schemeClr>
                </a:solidFill>
              </a:rPr>
              <a:t>在这里输入内容在这里输入内容</a:t>
            </a:r>
          </a:p>
          <a:p>
            <a:pPr algn="r">
              <a:lnSpc>
                <a:spcPct val="120000"/>
              </a:lnSpc>
            </a:pPr>
            <a:r>
              <a:rPr lang="zh-CN" altLang="en-US" sz="1600" spc="120" dirty="0">
                <a:solidFill>
                  <a:schemeClr val="tx1">
                    <a:lumMod val="85000"/>
                    <a:lumOff val="15000"/>
                  </a:schemeClr>
                </a:solidFill>
              </a:rPr>
              <a:t>在这里输入内容</a:t>
            </a:r>
          </a:p>
        </p:txBody>
      </p:sp>
      <p:sp>
        <p:nvSpPr>
          <p:cNvPr id="7" name="矩形 6">
            <a:extLst>
              <a:ext uri="{FF2B5EF4-FFF2-40B4-BE49-F238E27FC236}">
                <a16:creationId xmlns="" xmlns:a16="http://schemas.microsoft.com/office/drawing/2014/main" id="{BD3954C4-8C5C-49A4-82E3-12E5338F287A}"/>
              </a:ext>
            </a:extLst>
          </p:cNvPr>
          <p:cNvSpPr/>
          <p:nvPr/>
        </p:nvSpPr>
        <p:spPr>
          <a:xfrm>
            <a:off x="3388763" y="2719162"/>
            <a:ext cx="962764" cy="444802"/>
          </a:xfrm>
          <a:prstGeom prst="rect">
            <a:avLst/>
          </a:prstGeom>
        </p:spPr>
        <p:txBody>
          <a:bodyPr wrap="none">
            <a:spAutoFit/>
          </a:bodyPr>
          <a:lstStyle/>
          <a:p>
            <a:pPr algn="r">
              <a:lnSpc>
                <a:spcPct val="120000"/>
              </a:lnSpc>
            </a:pPr>
            <a:r>
              <a:rPr lang="en-US" altLang="zh-CN" sz="2000" b="1" spc="120" dirty="0">
                <a:gradFill>
                  <a:gsLst>
                    <a:gs pos="0">
                      <a:schemeClr val="accent1"/>
                    </a:gs>
                    <a:gs pos="100000">
                      <a:schemeClr val="accent2"/>
                    </a:gs>
                  </a:gsLst>
                  <a:lin ang="2700000" scaled="0"/>
                </a:gradFill>
                <a:latin typeface="+mj-ea"/>
                <a:ea typeface="+mj-ea"/>
              </a:rPr>
              <a:t>100%</a:t>
            </a:r>
            <a:endParaRPr lang="zh-CN" altLang="en-US" sz="2000" b="1" spc="120" dirty="0">
              <a:gradFill>
                <a:gsLst>
                  <a:gs pos="0">
                    <a:schemeClr val="accent1"/>
                  </a:gs>
                  <a:gs pos="100000">
                    <a:schemeClr val="accent2"/>
                  </a:gs>
                </a:gsLst>
                <a:lin ang="2700000" scaled="0"/>
              </a:gradFill>
              <a:latin typeface="+mj-ea"/>
              <a:ea typeface="+mj-ea"/>
            </a:endParaRPr>
          </a:p>
        </p:txBody>
      </p:sp>
      <p:sp>
        <p:nvSpPr>
          <p:cNvPr id="9" name="矩形 8">
            <a:extLst>
              <a:ext uri="{FF2B5EF4-FFF2-40B4-BE49-F238E27FC236}">
                <a16:creationId xmlns="" xmlns:a16="http://schemas.microsoft.com/office/drawing/2014/main" id="{55B3D767-3A22-40A9-8B77-55D7D59E25B9}"/>
              </a:ext>
            </a:extLst>
          </p:cNvPr>
          <p:cNvSpPr/>
          <p:nvPr/>
        </p:nvSpPr>
        <p:spPr>
          <a:xfrm>
            <a:off x="3337452" y="4124244"/>
            <a:ext cx="1109599" cy="444802"/>
          </a:xfrm>
          <a:prstGeom prst="rect">
            <a:avLst/>
          </a:prstGeom>
        </p:spPr>
        <p:txBody>
          <a:bodyPr wrap="none">
            <a:spAutoFit/>
          </a:bodyPr>
          <a:lstStyle/>
          <a:p>
            <a:pPr algn="r">
              <a:lnSpc>
                <a:spcPct val="120000"/>
              </a:lnSpc>
            </a:pPr>
            <a:r>
              <a:rPr lang="en-US" altLang="zh-CN" sz="2000" b="1" spc="120" dirty="0">
                <a:gradFill>
                  <a:gsLst>
                    <a:gs pos="0">
                      <a:schemeClr val="accent1"/>
                    </a:gs>
                    <a:gs pos="100000">
                      <a:schemeClr val="accent2"/>
                    </a:gs>
                  </a:gsLst>
                  <a:lin ang="2700000" scaled="0"/>
                </a:gradFill>
                <a:latin typeface="+mj-ea"/>
                <a:ea typeface="+mj-ea"/>
              </a:rPr>
              <a:t>90.8%</a:t>
            </a:r>
            <a:endParaRPr lang="zh-CN" altLang="en-US" sz="2000" b="1" spc="120" dirty="0">
              <a:gradFill>
                <a:gsLst>
                  <a:gs pos="0">
                    <a:schemeClr val="accent1"/>
                  </a:gs>
                  <a:gs pos="100000">
                    <a:schemeClr val="accent2"/>
                  </a:gs>
                </a:gsLst>
                <a:lin ang="2700000" scaled="0"/>
              </a:gradFill>
              <a:latin typeface="+mj-ea"/>
              <a:ea typeface="+mj-ea"/>
            </a:endParaRPr>
          </a:p>
        </p:txBody>
      </p:sp>
      <p:sp>
        <p:nvSpPr>
          <p:cNvPr id="11" name="矩形 10">
            <a:extLst>
              <a:ext uri="{FF2B5EF4-FFF2-40B4-BE49-F238E27FC236}">
                <a16:creationId xmlns="" xmlns:a16="http://schemas.microsoft.com/office/drawing/2014/main" id="{F2811E89-0280-4F6B-A6DE-78FE7E7D7BC3}"/>
              </a:ext>
            </a:extLst>
          </p:cNvPr>
          <p:cNvSpPr/>
          <p:nvPr/>
        </p:nvSpPr>
        <p:spPr>
          <a:xfrm>
            <a:off x="7592070" y="2729102"/>
            <a:ext cx="1109599" cy="444802"/>
          </a:xfrm>
          <a:prstGeom prst="rect">
            <a:avLst/>
          </a:prstGeom>
        </p:spPr>
        <p:txBody>
          <a:bodyPr wrap="none">
            <a:spAutoFit/>
          </a:bodyPr>
          <a:lstStyle/>
          <a:p>
            <a:pPr algn="ctr">
              <a:lnSpc>
                <a:spcPct val="120000"/>
              </a:lnSpc>
            </a:pPr>
            <a:r>
              <a:rPr lang="en-US" altLang="zh-CN" sz="2000" b="1" spc="120" dirty="0">
                <a:gradFill>
                  <a:gsLst>
                    <a:gs pos="0">
                      <a:schemeClr val="accent1"/>
                    </a:gs>
                    <a:gs pos="100000">
                      <a:schemeClr val="accent2"/>
                    </a:gs>
                  </a:gsLst>
                  <a:lin ang="2700000" scaled="0"/>
                </a:gradFill>
                <a:latin typeface="+mj-ea"/>
                <a:ea typeface="+mj-ea"/>
              </a:rPr>
              <a:t>93.5%</a:t>
            </a:r>
            <a:endParaRPr lang="zh-CN" altLang="en-US" sz="2000" b="1" spc="120" dirty="0">
              <a:gradFill>
                <a:gsLst>
                  <a:gs pos="0">
                    <a:schemeClr val="accent1"/>
                  </a:gs>
                  <a:gs pos="100000">
                    <a:schemeClr val="accent2"/>
                  </a:gs>
                </a:gsLst>
                <a:lin ang="2700000" scaled="0"/>
              </a:gradFill>
              <a:latin typeface="+mj-ea"/>
              <a:ea typeface="+mj-ea"/>
            </a:endParaRPr>
          </a:p>
        </p:txBody>
      </p:sp>
      <p:sp>
        <p:nvSpPr>
          <p:cNvPr id="13" name="矩形 12">
            <a:extLst>
              <a:ext uri="{FF2B5EF4-FFF2-40B4-BE49-F238E27FC236}">
                <a16:creationId xmlns="" xmlns:a16="http://schemas.microsoft.com/office/drawing/2014/main" id="{2C27B201-908E-4FA3-8706-B8B1E1F92D6E}"/>
              </a:ext>
            </a:extLst>
          </p:cNvPr>
          <p:cNvSpPr/>
          <p:nvPr/>
        </p:nvSpPr>
        <p:spPr>
          <a:xfrm>
            <a:off x="7036870" y="4122138"/>
            <a:ext cx="1950007" cy="444802"/>
          </a:xfrm>
          <a:prstGeom prst="rect">
            <a:avLst/>
          </a:prstGeom>
        </p:spPr>
        <p:txBody>
          <a:bodyPr wrap="square">
            <a:spAutoFit/>
          </a:bodyPr>
          <a:lstStyle/>
          <a:p>
            <a:pPr algn="ctr">
              <a:lnSpc>
                <a:spcPct val="120000"/>
              </a:lnSpc>
            </a:pPr>
            <a:r>
              <a:rPr lang="en-US" altLang="zh-CN" sz="2000" b="1" spc="120" dirty="0">
                <a:gradFill>
                  <a:gsLst>
                    <a:gs pos="0">
                      <a:schemeClr val="accent1"/>
                    </a:gs>
                    <a:gs pos="100000">
                      <a:schemeClr val="accent2"/>
                    </a:gs>
                  </a:gsLst>
                  <a:lin ang="2700000" scaled="0"/>
                </a:gradFill>
                <a:latin typeface="+mj-ea"/>
                <a:ea typeface="+mj-ea"/>
              </a:rPr>
              <a:t>60%</a:t>
            </a:r>
            <a:endParaRPr lang="zh-CN" altLang="en-US" sz="2000" b="1" spc="120" dirty="0">
              <a:gradFill>
                <a:gsLst>
                  <a:gs pos="0">
                    <a:schemeClr val="accent1"/>
                  </a:gs>
                  <a:gs pos="100000">
                    <a:schemeClr val="accent2"/>
                  </a:gs>
                </a:gsLst>
                <a:lin ang="2700000" scaled="0"/>
              </a:gradFill>
              <a:latin typeface="+mj-ea"/>
              <a:ea typeface="+mj-ea"/>
            </a:endParaRPr>
          </a:p>
        </p:txBody>
      </p:sp>
      <p:sp>
        <p:nvSpPr>
          <p:cNvPr id="15" name="矩形 14">
            <a:extLst>
              <a:ext uri="{FF2B5EF4-FFF2-40B4-BE49-F238E27FC236}">
                <a16:creationId xmlns="" xmlns:a16="http://schemas.microsoft.com/office/drawing/2014/main" id="{2F80A9AA-3CEB-4C5C-8480-CC9CE5DD4859}"/>
              </a:ext>
            </a:extLst>
          </p:cNvPr>
          <p:cNvSpPr/>
          <p:nvPr/>
        </p:nvSpPr>
        <p:spPr>
          <a:xfrm>
            <a:off x="5585278" y="5397582"/>
            <a:ext cx="782265" cy="444802"/>
          </a:xfrm>
          <a:prstGeom prst="rect">
            <a:avLst/>
          </a:prstGeom>
        </p:spPr>
        <p:txBody>
          <a:bodyPr wrap="none">
            <a:spAutoFit/>
          </a:bodyPr>
          <a:lstStyle/>
          <a:p>
            <a:pPr algn="ctr">
              <a:lnSpc>
                <a:spcPct val="120000"/>
              </a:lnSpc>
            </a:pPr>
            <a:r>
              <a:rPr lang="en-US" altLang="zh-CN" sz="2000" b="1" spc="120" dirty="0">
                <a:gradFill>
                  <a:gsLst>
                    <a:gs pos="0">
                      <a:schemeClr val="accent1"/>
                    </a:gs>
                    <a:gs pos="100000">
                      <a:schemeClr val="accent2"/>
                    </a:gs>
                  </a:gsLst>
                  <a:lin ang="2700000" scaled="0"/>
                </a:gradFill>
                <a:latin typeface="+mj-ea"/>
                <a:ea typeface="+mj-ea"/>
              </a:rPr>
              <a:t>70%</a:t>
            </a:r>
            <a:endParaRPr lang="zh-CN" altLang="en-US" sz="2000" b="1" spc="120" dirty="0">
              <a:gradFill>
                <a:gsLst>
                  <a:gs pos="0">
                    <a:schemeClr val="accent1"/>
                  </a:gs>
                  <a:gs pos="100000">
                    <a:schemeClr val="accent2"/>
                  </a:gs>
                </a:gsLst>
                <a:lin ang="2700000" scaled="0"/>
              </a:gradFill>
              <a:latin typeface="+mj-ea"/>
              <a:ea typeface="+mj-ea"/>
            </a:endParaRPr>
          </a:p>
        </p:txBody>
      </p:sp>
      <p:grpSp>
        <p:nvGrpSpPr>
          <p:cNvPr id="16" name="组合 15">
            <a:extLst>
              <a:ext uri="{FF2B5EF4-FFF2-40B4-BE49-F238E27FC236}">
                <a16:creationId xmlns="" xmlns:a16="http://schemas.microsoft.com/office/drawing/2014/main" id="{61060D61-2C1D-45D3-A531-166EE282F7F7}"/>
              </a:ext>
            </a:extLst>
          </p:cNvPr>
          <p:cNvGrpSpPr/>
          <p:nvPr/>
        </p:nvGrpSpPr>
        <p:grpSpPr>
          <a:xfrm>
            <a:off x="4551266" y="3098295"/>
            <a:ext cx="98558" cy="1446798"/>
            <a:chOff x="4551266" y="2572407"/>
            <a:chExt cx="98558" cy="1446798"/>
          </a:xfrm>
        </p:grpSpPr>
        <p:sp>
          <p:nvSpPr>
            <p:cNvPr id="17" name="椭圆 16">
              <a:extLst>
                <a:ext uri="{FF2B5EF4-FFF2-40B4-BE49-F238E27FC236}">
                  <a16:creationId xmlns="" xmlns:a16="http://schemas.microsoft.com/office/drawing/2014/main" id="{F22A6138-EADB-480B-8B95-42F9BE4C5B8A}"/>
                </a:ext>
              </a:extLst>
            </p:cNvPr>
            <p:cNvSpPr/>
            <p:nvPr/>
          </p:nvSpPr>
          <p:spPr>
            <a:xfrm>
              <a:off x="4551266" y="2572407"/>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18" name="椭圆 17">
              <a:extLst>
                <a:ext uri="{FF2B5EF4-FFF2-40B4-BE49-F238E27FC236}">
                  <a16:creationId xmlns="" xmlns:a16="http://schemas.microsoft.com/office/drawing/2014/main" id="{AABA91B0-4D47-4DAF-B017-D527FE62EB9F}"/>
                </a:ext>
              </a:extLst>
            </p:cNvPr>
            <p:cNvSpPr/>
            <p:nvPr/>
          </p:nvSpPr>
          <p:spPr>
            <a:xfrm>
              <a:off x="4551979" y="3921360"/>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grpSp>
      <p:grpSp>
        <p:nvGrpSpPr>
          <p:cNvPr id="19" name="组合 18">
            <a:extLst>
              <a:ext uri="{FF2B5EF4-FFF2-40B4-BE49-F238E27FC236}">
                <a16:creationId xmlns="" xmlns:a16="http://schemas.microsoft.com/office/drawing/2014/main" id="{13A823D6-CE3B-4339-B70D-AF9560A5F5F5}"/>
              </a:ext>
            </a:extLst>
          </p:cNvPr>
          <p:cNvGrpSpPr/>
          <p:nvPr/>
        </p:nvGrpSpPr>
        <p:grpSpPr>
          <a:xfrm>
            <a:off x="7318865" y="3117234"/>
            <a:ext cx="98558" cy="1446798"/>
            <a:chOff x="4551266" y="2572407"/>
            <a:chExt cx="98558" cy="1446798"/>
          </a:xfrm>
        </p:grpSpPr>
        <p:sp>
          <p:nvSpPr>
            <p:cNvPr id="20" name="椭圆 19">
              <a:extLst>
                <a:ext uri="{FF2B5EF4-FFF2-40B4-BE49-F238E27FC236}">
                  <a16:creationId xmlns="" xmlns:a16="http://schemas.microsoft.com/office/drawing/2014/main" id="{EF4B893C-82D5-444B-B981-A562389BCC19}"/>
                </a:ext>
              </a:extLst>
            </p:cNvPr>
            <p:cNvSpPr/>
            <p:nvPr/>
          </p:nvSpPr>
          <p:spPr>
            <a:xfrm>
              <a:off x="4551266" y="2572407"/>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21" name="椭圆 20">
              <a:extLst>
                <a:ext uri="{FF2B5EF4-FFF2-40B4-BE49-F238E27FC236}">
                  <a16:creationId xmlns="" xmlns:a16="http://schemas.microsoft.com/office/drawing/2014/main" id="{5F4F8AE4-0897-4BB5-9903-BAA7B8497D75}"/>
                </a:ext>
              </a:extLst>
            </p:cNvPr>
            <p:cNvSpPr/>
            <p:nvPr/>
          </p:nvSpPr>
          <p:spPr>
            <a:xfrm>
              <a:off x="4551979" y="3921360"/>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grpSp>
      <p:sp>
        <p:nvSpPr>
          <p:cNvPr id="22" name="椭圆 21">
            <a:extLst>
              <a:ext uri="{FF2B5EF4-FFF2-40B4-BE49-F238E27FC236}">
                <a16:creationId xmlns="" xmlns:a16="http://schemas.microsoft.com/office/drawing/2014/main" id="{EAA3B422-6278-46B6-B214-C2430D32E0CA}"/>
              </a:ext>
            </a:extLst>
          </p:cNvPr>
          <p:cNvSpPr/>
          <p:nvPr/>
        </p:nvSpPr>
        <p:spPr>
          <a:xfrm>
            <a:off x="5922921" y="5284822"/>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24" name="矩形 23">
            <a:extLst>
              <a:ext uri="{FF2B5EF4-FFF2-40B4-BE49-F238E27FC236}">
                <a16:creationId xmlns="" xmlns:a16="http://schemas.microsoft.com/office/drawing/2014/main" id="{46AC47EC-A82D-41ED-8B02-185B5C635A05}"/>
              </a:ext>
            </a:extLst>
          </p:cNvPr>
          <p:cNvSpPr/>
          <p:nvPr/>
        </p:nvSpPr>
        <p:spPr>
          <a:xfrm>
            <a:off x="4926452" y="1242647"/>
            <a:ext cx="2339102"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输入你的标题</a:t>
            </a:r>
          </a:p>
        </p:txBody>
      </p:sp>
      <p:sp>
        <p:nvSpPr>
          <p:cNvPr id="25" name="矩形 24">
            <a:extLst>
              <a:ext uri="{FF2B5EF4-FFF2-40B4-BE49-F238E27FC236}">
                <a16:creationId xmlns="" xmlns:a16="http://schemas.microsoft.com/office/drawing/2014/main" id="{5EE5C572-5328-4E41-8BEC-09EDE6D59005}"/>
              </a:ext>
            </a:extLst>
          </p:cNvPr>
          <p:cNvSpPr/>
          <p:nvPr/>
        </p:nvSpPr>
        <p:spPr>
          <a:xfrm>
            <a:off x="2541181" y="1781694"/>
            <a:ext cx="7109639" cy="646331"/>
          </a:xfrm>
          <a:prstGeom prst="rect">
            <a:avLst/>
          </a:prstGeom>
        </p:spPr>
        <p:txBody>
          <a:bodyPr wrap="none">
            <a:spAutoFit/>
          </a:bodyPr>
          <a:lstStyle/>
          <a:p>
            <a:pPr algn="ctr"/>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a:t>
            </a:r>
            <a:endParaRPr lang="en-US" altLang="zh-CN" dirty="0">
              <a:solidFill>
                <a:schemeClr val="tx1">
                  <a:lumMod val="85000"/>
                  <a:lumOff val="15000"/>
                </a:schemeClr>
              </a:solidFill>
              <a:latin typeface="微软雅黑" panose="020B0503020204020204" pitchFamily="34" charset="-122"/>
              <a:ea typeface="微软雅黑" panose="020B0503020204020204" pitchFamily="34" charset="-122"/>
            </a:endParaRPr>
          </a:p>
          <a:p>
            <a:pPr algn="ctr"/>
            <a:r>
              <a:rPr lang="zh-CN" altLang="en-US"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a:t>
            </a:r>
          </a:p>
        </p:txBody>
      </p:sp>
      <p:sp>
        <p:nvSpPr>
          <p:cNvPr id="35" name="矩形 34">
            <a:extLst>
              <a:ext uri="{FF2B5EF4-FFF2-40B4-BE49-F238E27FC236}">
                <a16:creationId xmlns="" xmlns:a16="http://schemas.microsoft.com/office/drawing/2014/main" id="{968489CE-8808-4034-8150-124A31496A27}"/>
              </a:ext>
            </a:extLst>
          </p:cNvPr>
          <p:cNvSpPr/>
          <p:nvPr/>
        </p:nvSpPr>
        <p:spPr>
          <a:xfrm>
            <a:off x="1181953" y="4501250"/>
            <a:ext cx="3272691" cy="657809"/>
          </a:xfrm>
          <a:prstGeom prst="rect">
            <a:avLst/>
          </a:prstGeom>
        </p:spPr>
        <p:txBody>
          <a:bodyPr wrap="none">
            <a:spAutoFit/>
          </a:bodyPr>
          <a:lstStyle/>
          <a:p>
            <a:pPr algn="r">
              <a:lnSpc>
                <a:spcPct val="120000"/>
              </a:lnSpc>
            </a:pPr>
            <a:r>
              <a:rPr lang="zh-CN" altLang="en-US" sz="1600" spc="120" dirty="0">
                <a:solidFill>
                  <a:schemeClr val="tx1">
                    <a:lumMod val="85000"/>
                    <a:lumOff val="15000"/>
                  </a:schemeClr>
                </a:solidFill>
              </a:rPr>
              <a:t>在这里输入内容在这里输入内容</a:t>
            </a:r>
          </a:p>
          <a:p>
            <a:pPr algn="r">
              <a:lnSpc>
                <a:spcPct val="120000"/>
              </a:lnSpc>
            </a:pPr>
            <a:r>
              <a:rPr lang="zh-CN" altLang="en-US" sz="1600" spc="120" dirty="0">
                <a:solidFill>
                  <a:schemeClr val="tx1">
                    <a:lumMod val="85000"/>
                    <a:lumOff val="15000"/>
                  </a:schemeClr>
                </a:solidFill>
              </a:rPr>
              <a:t>在这里输入内容</a:t>
            </a:r>
          </a:p>
        </p:txBody>
      </p:sp>
      <p:sp>
        <p:nvSpPr>
          <p:cNvPr id="36" name="矩形 35">
            <a:extLst>
              <a:ext uri="{FF2B5EF4-FFF2-40B4-BE49-F238E27FC236}">
                <a16:creationId xmlns="" xmlns:a16="http://schemas.microsoft.com/office/drawing/2014/main" id="{D26B6ECA-8953-4B33-B125-0E2CA0561C1A}"/>
              </a:ext>
            </a:extLst>
          </p:cNvPr>
          <p:cNvSpPr/>
          <p:nvPr/>
        </p:nvSpPr>
        <p:spPr>
          <a:xfrm>
            <a:off x="7633763" y="3092212"/>
            <a:ext cx="3272691" cy="657809"/>
          </a:xfrm>
          <a:prstGeom prst="rect">
            <a:avLst/>
          </a:prstGeom>
        </p:spPr>
        <p:txBody>
          <a:bodyPr wrap="none">
            <a:spAutoFit/>
          </a:bodyPr>
          <a:lstStyle/>
          <a:p>
            <a:pPr>
              <a:lnSpc>
                <a:spcPct val="120000"/>
              </a:lnSpc>
            </a:pPr>
            <a:r>
              <a:rPr lang="zh-CN" altLang="en-US" sz="1600" spc="120" dirty="0">
                <a:solidFill>
                  <a:schemeClr val="tx1">
                    <a:lumMod val="85000"/>
                    <a:lumOff val="15000"/>
                  </a:schemeClr>
                </a:solidFill>
              </a:rPr>
              <a:t>在这里输入内容在这里输入内容</a:t>
            </a:r>
          </a:p>
          <a:p>
            <a:pPr>
              <a:lnSpc>
                <a:spcPct val="120000"/>
              </a:lnSpc>
            </a:pPr>
            <a:r>
              <a:rPr lang="zh-CN" altLang="en-US" sz="1600" spc="120" dirty="0">
                <a:solidFill>
                  <a:schemeClr val="tx1">
                    <a:lumMod val="85000"/>
                    <a:lumOff val="15000"/>
                  </a:schemeClr>
                </a:solidFill>
              </a:rPr>
              <a:t>在这里输入内容</a:t>
            </a:r>
          </a:p>
        </p:txBody>
      </p:sp>
      <p:sp>
        <p:nvSpPr>
          <p:cNvPr id="37" name="矩形 36">
            <a:extLst>
              <a:ext uri="{FF2B5EF4-FFF2-40B4-BE49-F238E27FC236}">
                <a16:creationId xmlns="" xmlns:a16="http://schemas.microsoft.com/office/drawing/2014/main" id="{053F5FEE-756B-494B-A526-B024DD297768}"/>
              </a:ext>
            </a:extLst>
          </p:cNvPr>
          <p:cNvSpPr/>
          <p:nvPr/>
        </p:nvSpPr>
        <p:spPr>
          <a:xfrm>
            <a:off x="7633239" y="4495496"/>
            <a:ext cx="3272691" cy="657809"/>
          </a:xfrm>
          <a:prstGeom prst="rect">
            <a:avLst/>
          </a:prstGeom>
        </p:spPr>
        <p:txBody>
          <a:bodyPr wrap="none">
            <a:spAutoFit/>
          </a:bodyPr>
          <a:lstStyle/>
          <a:p>
            <a:pPr>
              <a:lnSpc>
                <a:spcPct val="120000"/>
              </a:lnSpc>
            </a:pPr>
            <a:r>
              <a:rPr lang="zh-CN" altLang="en-US" sz="1600" spc="120" dirty="0">
                <a:solidFill>
                  <a:schemeClr val="tx1">
                    <a:lumMod val="85000"/>
                    <a:lumOff val="15000"/>
                  </a:schemeClr>
                </a:solidFill>
              </a:rPr>
              <a:t>在这里输入内容在这里输入内容</a:t>
            </a:r>
          </a:p>
          <a:p>
            <a:pPr>
              <a:lnSpc>
                <a:spcPct val="120000"/>
              </a:lnSpc>
            </a:pPr>
            <a:r>
              <a:rPr lang="zh-CN" altLang="en-US" sz="1600" spc="120" dirty="0">
                <a:solidFill>
                  <a:schemeClr val="tx1">
                    <a:lumMod val="85000"/>
                    <a:lumOff val="15000"/>
                  </a:schemeClr>
                </a:solidFill>
              </a:rPr>
              <a:t>在这里输入内容</a:t>
            </a:r>
          </a:p>
        </p:txBody>
      </p:sp>
      <p:sp>
        <p:nvSpPr>
          <p:cNvPr id="38" name="矩形 37">
            <a:extLst>
              <a:ext uri="{FF2B5EF4-FFF2-40B4-BE49-F238E27FC236}">
                <a16:creationId xmlns="" xmlns:a16="http://schemas.microsoft.com/office/drawing/2014/main" id="{604574AF-DA40-483F-81CF-FF5CD94AE9BE}"/>
              </a:ext>
            </a:extLst>
          </p:cNvPr>
          <p:cNvSpPr/>
          <p:nvPr/>
        </p:nvSpPr>
        <p:spPr>
          <a:xfrm>
            <a:off x="4459655" y="5726301"/>
            <a:ext cx="3272691" cy="657809"/>
          </a:xfrm>
          <a:prstGeom prst="rect">
            <a:avLst/>
          </a:prstGeom>
        </p:spPr>
        <p:txBody>
          <a:bodyPr wrap="none">
            <a:spAutoFit/>
          </a:bodyPr>
          <a:lstStyle/>
          <a:p>
            <a:pPr algn="ctr">
              <a:lnSpc>
                <a:spcPct val="120000"/>
              </a:lnSpc>
            </a:pPr>
            <a:r>
              <a:rPr lang="zh-CN" altLang="en-US" sz="1600" spc="120" dirty="0">
                <a:solidFill>
                  <a:schemeClr val="tx1">
                    <a:lumMod val="85000"/>
                    <a:lumOff val="15000"/>
                  </a:schemeClr>
                </a:solidFill>
              </a:rPr>
              <a:t>在这里输入内容在这里输入内容</a:t>
            </a:r>
          </a:p>
          <a:p>
            <a:pPr algn="ctr">
              <a:lnSpc>
                <a:spcPct val="120000"/>
              </a:lnSpc>
            </a:pPr>
            <a:r>
              <a:rPr lang="zh-CN" altLang="en-US" sz="1600" spc="120" dirty="0">
                <a:solidFill>
                  <a:schemeClr val="tx1">
                    <a:lumMod val="85000"/>
                    <a:lumOff val="15000"/>
                  </a:schemeClr>
                </a:solidFill>
              </a:rPr>
              <a:t>在这里输入内容</a:t>
            </a:r>
          </a:p>
        </p:txBody>
      </p:sp>
      <p:cxnSp>
        <p:nvCxnSpPr>
          <p:cNvPr id="26" name="直接连接符 25">
            <a:extLst>
              <a:ext uri="{FF2B5EF4-FFF2-40B4-BE49-F238E27FC236}">
                <a16:creationId xmlns="" xmlns:a16="http://schemas.microsoft.com/office/drawing/2014/main" id="{7F8E0DF7-90DE-4F8F-AC70-C211D22ACD28}"/>
              </a:ext>
            </a:extLst>
          </p:cNvPr>
          <p:cNvCxnSpPr/>
          <p:nvPr/>
        </p:nvCxnSpPr>
        <p:spPr>
          <a:xfrm>
            <a:off x="5814350" y="1152511"/>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69664015"/>
      </p:ext>
    </p:extLst>
  </p:cSld>
  <p:clrMapOvr>
    <a:masterClrMapping/>
  </p:clrMapOvr>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CC453151-646E-42C7-A965-EE321E559CF6}"/>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 xmlns:a16="http://schemas.microsoft.com/office/drawing/2014/main" id="{C60146E1-680B-43BA-9412-115B39325474}"/>
              </a:ext>
            </a:extLst>
          </p:cNvPr>
          <p:cNvSpPr/>
          <p:nvPr/>
        </p:nvSpPr>
        <p:spPr>
          <a:xfrm>
            <a:off x="0" y="1195104"/>
            <a:ext cx="12192000" cy="24293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a:extLst>
              <a:ext uri="{FF2B5EF4-FFF2-40B4-BE49-F238E27FC236}">
                <a16:creationId xmlns="" xmlns:a16="http://schemas.microsoft.com/office/drawing/2014/main" id="{55ACAE4A-419C-4EFC-BFB8-4C40C79506F8}"/>
              </a:ext>
            </a:extLst>
          </p:cNvPr>
          <p:cNvSpPr/>
          <p:nvPr/>
        </p:nvSpPr>
        <p:spPr>
          <a:xfrm flipH="1">
            <a:off x="9781362" y="2891138"/>
            <a:ext cx="2410638" cy="529005"/>
          </a:xfrm>
          <a:prstGeom prst="rect">
            <a:avLst/>
          </a:prstGeom>
          <a:gradFill>
            <a:gsLst>
              <a:gs pos="100000">
                <a:schemeClr val="bg1">
                  <a:alpha val="0"/>
                </a:schemeClr>
              </a:gs>
              <a:gs pos="0">
                <a:schemeClr val="bg1">
                  <a:alpha val="6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a:extLst>
              <a:ext uri="{FF2B5EF4-FFF2-40B4-BE49-F238E27FC236}">
                <a16:creationId xmlns="" xmlns:a16="http://schemas.microsoft.com/office/drawing/2014/main" id="{52A60337-04D7-4FD6-BD52-9693567E2536}"/>
              </a:ext>
            </a:extLst>
          </p:cNvPr>
          <p:cNvSpPr/>
          <p:nvPr/>
        </p:nvSpPr>
        <p:spPr>
          <a:xfrm rot="10800000">
            <a:off x="9681913" y="3361141"/>
            <a:ext cx="2510087" cy="102623"/>
          </a:xfrm>
          <a:prstGeom prst="rect">
            <a:avLst/>
          </a:prstGeom>
          <a:gradFill>
            <a:gsLst>
              <a:gs pos="100000">
                <a:schemeClr val="bg1">
                  <a:alpha val="0"/>
                </a:schemeClr>
              </a:gs>
              <a:gs pos="0">
                <a:schemeClr val="bg1">
                  <a:alpha val="4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a:extLst>
              <a:ext uri="{FF2B5EF4-FFF2-40B4-BE49-F238E27FC236}">
                <a16:creationId xmlns="" xmlns:a16="http://schemas.microsoft.com/office/drawing/2014/main" id="{3E5024E8-36E5-4863-A522-74E5E80B85F2}"/>
              </a:ext>
            </a:extLst>
          </p:cNvPr>
          <p:cNvSpPr/>
          <p:nvPr/>
        </p:nvSpPr>
        <p:spPr>
          <a:xfrm>
            <a:off x="0" y="3184050"/>
            <a:ext cx="2643305" cy="438573"/>
          </a:xfrm>
          <a:prstGeom prst="rect">
            <a:avLst/>
          </a:prstGeom>
          <a:gradFill>
            <a:gsLst>
              <a:gs pos="100000">
                <a:schemeClr val="bg1">
                  <a:alpha val="0"/>
                </a:schemeClr>
              </a:gs>
              <a:gs pos="0">
                <a:schemeClr val="bg1">
                  <a:alpha val="6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圆角 6">
            <a:extLst>
              <a:ext uri="{FF2B5EF4-FFF2-40B4-BE49-F238E27FC236}">
                <a16:creationId xmlns="" xmlns:a16="http://schemas.microsoft.com/office/drawing/2014/main" id="{56DB42BF-F0DF-4744-9255-4F1DA7B3250D}"/>
              </a:ext>
            </a:extLst>
          </p:cNvPr>
          <p:cNvSpPr/>
          <p:nvPr/>
        </p:nvSpPr>
        <p:spPr>
          <a:xfrm>
            <a:off x="1954234" y="2910940"/>
            <a:ext cx="8376212" cy="3217110"/>
          </a:xfrm>
          <a:prstGeom prst="roundRect">
            <a:avLst>
              <a:gd name="adj" fmla="val 1067"/>
            </a:avLst>
          </a:prstGeom>
          <a:gradFill>
            <a:gsLst>
              <a:gs pos="100000">
                <a:schemeClr val="bg1">
                  <a:alpha val="50000"/>
                </a:schemeClr>
              </a:gs>
              <a:gs pos="28000">
                <a:schemeClr val="bg1"/>
              </a:gs>
            </a:gsLst>
            <a:lin ang="5400000" scaled="0"/>
          </a:gradFill>
          <a:ln>
            <a:noFill/>
          </a:ln>
          <a:effectLst>
            <a:outerShdw blurRad="381000" dist="190500" dir="5400000" algn="t" rotWithShape="0">
              <a:prstClr val="black">
                <a:alpha val="1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矩形 7">
            <a:extLst>
              <a:ext uri="{FF2B5EF4-FFF2-40B4-BE49-F238E27FC236}">
                <a16:creationId xmlns="" xmlns:a16="http://schemas.microsoft.com/office/drawing/2014/main" id="{CE968B2D-75D5-4CE8-AC80-0C7DBDCACB37}"/>
              </a:ext>
            </a:extLst>
          </p:cNvPr>
          <p:cNvSpPr/>
          <p:nvPr/>
        </p:nvSpPr>
        <p:spPr>
          <a:xfrm>
            <a:off x="-1" y="1985600"/>
            <a:ext cx="2301799" cy="391462"/>
          </a:xfrm>
          <a:prstGeom prst="rect">
            <a:avLst/>
          </a:prstGeom>
          <a:gradFill>
            <a:gsLst>
              <a:gs pos="100000">
                <a:schemeClr val="bg1">
                  <a:alpha val="0"/>
                </a:schemeClr>
              </a:gs>
              <a:gs pos="0">
                <a:schemeClr val="bg1">
                  <a:alpha val="4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a:extLst>
              <a:ext uri="{FF2B5EF4-FFF2-40B4-BE49-F238E27FC236}">
                <a16:creationId xmlns="" xmlns:a16="http://schemas.microsoft.com/office/drawing/2014/main" id="{509CC60D-DF0F-4E53-A0B6-4EEE60339B4F}"/>
              </a:ext>
            </a:extLst>
          </p:cNvPr>
          <p:cNvSpPr/>
          <p:nvPr/>
        </p:nvSpPr>
        <p:spPr>
          <a:xfrm rot="5400000">
            <a:off x="880451" y="2101310"/>
            <a:ext cx="2487528" cy="675119"/>
          </a:xfrm>
          <a:prstGeom prst="rect">
            <a:avLst/>
          </a:prstGeom>
          <a:gradFill>
            <a:gsLst>
              <a:gs pos="100000">
                <a:schemeClr val="bg1">
                  <a:alpha val="0"/>
                </a:schemeClr>
              </a:gs>
              <a:gs pos="0">
                <a:schemeClr val="bg1">
                  <a:alpha val="20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a:extLst>
              <a:ext uri="{FF2B5EF4-FFF2-40B4-BE49-F238E27FC236}">
                <a16:creationId xmlns="" xmlns:a16="http://schemas.microsoft.com/office/drawing/2014/main" id="{6E42875F-ED81-4921-85E7-5B4BE967C63F}"/>
              </a:ext>
            </a:extLst>
          </p:cNvPr>
          <p:cNvSpPr/>
          <p:nvPr/>
        </p:nvSpPr>
        <p:spPr>
          <a:xfrm>
            <a:off x="4926454" y="1547266"/>
            <a:ext cx="2339102" cy="523220"/>
          </a:xfrm>
          <a:prstGeom prst="rect">
            <a:avLst/>
          </a:prstGeom>
        </p:spPr>
        <p:txBody>
          <a:bodyPr wrap="none">
            <a:spAutoFit/>
          </a:bodyPr>
          <a:lstStyle/>
          <a:p>
            <a:pPr algn="ctr"/>
            <a:r>
              <a:rPr lang="zh-CN" altLang="en-US" sz="2800" b="1" dirty="0">
                <a:solidFill>
                  <a:schemeClr val="bg1"/>
                </a:solidFill>
                <a:latin typeface="+mj-ea"/>
                <a:ea typeface="+mj-ea"/>
              </a:rPr>
              <a:t>输入你的标题</a:t>
            </a:r>
          </a:p>
        </p:txBody>
      </p:sp>
      <p:sp>
        <p:nvSpPr>
          <p:cNvPr id="11" name="矩形 10">
            <a:extLst>
              <a:ext uri="{FF2B5EF4-FFF2-40B4-BE49-F238E27FC236}">
                <a16:creationId xmlns="" xmlns:a16="http://schemas.microsoft.com/office/drawing/2014/main" id="{FA6F67CD-39DD-432E-8FD7-53A71CE9E2B3}"/>
              </a:ext>
            </a:extLst>
          </p:cNvPr>
          <p:cNvSpPr/>
          <p:nvPr/>
        </p:nvSpPr>
        <p:spPr>
          <a:xfrm rot="5400000" flipV="1">
            <a:off x="10056163" y="1769955"/>
            <a:ext cx="1303038" cy="88393"/>
          </a:xfrm>
          <a:prstGeom prst="rect">
            <a:avLst/>
          </a:prstGeom>
          <a:gradFill>
            <a:gsLst>
              <a:gs pos="100000">
                <a:schemeClr val="bg1">
                  <a:alpha val="0"/>
                </a:schemeClr>
              </a:gs>
              <a:gs pos="0">
                <a:schemeClr val="bg1">
                  <a:alpha val="4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矩形 11">
            <a:extLst>
              <a:ext uri="{FF2B5EF4-FFF2-40B4-BE49-F238E27FC236}">
                <a16:creationId xmlns="" xmlns:a16="http://schemas.microsoft.com/office/drawing/2014/main" id="{137472EC-F3B4-49DB-AF6C-900FE599EAE3}"/>
              </a:ext>
            </a:extLst>
          </p:cNvPr>
          <p:cNvSpPr/>
          <p:nvPr/>
        </p:nvSpPr>
        <p:spPr>
          <a:xfrm rot="5400000">
            <a:off x="1729080" y="1814387"/>
            <a:ext cx="1303038" cy="45719"/>
          </a:xfrm>
          <a:prstGeom prst="rect">
            <a:avLst/>
          </a:prstGeom>
          <a:gradFill>
            <a:gsLst>
              <a:gs pos="100000">
                <a:schemeClr val="bg1">
                  <a:alpha val="0"/>
                </a:schemeClr>
              </a:gs>
              <a:gs pos="0">
                <a:schemeClr val="bg1">
                  <a:alpha val="45000"/>
                </a:schemeClr>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矩形 12">
            <a:extLst>
              <a:ext uri="{FF2B5EF4-FFF2-40B4-BE49-F238E27FC236}">
                <a16:creationId xmlns="" xmlns:a16="http://schemas.microsoft.com/office/drawing/2014/main" id="{608B28D6-77D7-4EBE-90F0-C6C52B09BFB8}"/>
              </a:ext>
            </a:extLst>
          </p:cNvPr>
          <p:cNvSpPr/>
          <p:nvPr/>
        </p:nvSpPr>
        <p:spPr>
          <a:xfrm>
            <a:off x="2323123" y="4311574"/>
            <a:ext cx="2069974" cy="953723"/>
          </a:xfrm>
          <a:prstGeom prst="rect">
            <a:avLst/>
          </a:prstGeom>
        </p:spPr>
        <p:txBody>
          <a:bodyPr wrap="square">
            <a:spAutoFit/>
          </a:bodyPr>
          <a:lstStyle/>
          <a:p>
            <a:pPr>
              <a:lnSpc>
                <a:spcPct val="120000"/>
              </a:lnSpc>
            </a:pPr>
            <a:r>
              <a:rPr lang="zh-CN" altLang="en-US" sz="1600" spc="120" dirty="0">
                <a:solidFill>
                  <a:schemeClr val="tx1">
                    <a:lumMod val="85000"/>
                    <a:lumOff val="15000"/>
                  </a:schemeClr>
                </a:solidFill>
                <a:latin typeface="+mn-ea"/>
              </a:rPr>
              <a:t>请在这里输入你的内容请在这里输入你的内容</a:t>
            </a:r>
          </a:p>
        </p:txBody>
      </p:sp>
      <p:sp>
        <p:nvSpPr>
          <p:cNvPr id="14" name="矩形 13">
            <a:extLst>
              <a:ext uri="{FF2B5EF4-FFF2-40B4-BE49-F238E27FC236}">
                <a16:creationId xmlns="" xmlns:a16="http://schemas.microsoft.com/office/drawing/2014/main" id="{D6A739C2-3751-4CF3-A41C-69758246C090}"/>
              </a:ext>
            </a:extLst>
          </p:cNvPr>
          <p:cNvSpPr/>
          <p:nvPr/>
        </p:nvSpPr>
        <p:spPr>
          <a:xfrm>
            <a:off x="8030816" y="4311574"/>
            <a:ext cx="1953347" cy="953723"/>
          </a:xfrm>
          <a:prstGeom prst="rect">
            <a:avLst/>
          </a:prstGeom>
        </p:spPr>
        <p:txBody>
          <a:bodyPr wrap="square">
            <a:spAutoFit/>
          </a:bodyPr>
          <a:lstStyle/>
          <a:p>
            <a:pPr algn="r">
              <a:lnSpc>
                <a:spcPct val="120000"/>
              </a:lnSpc>
            </a:pPr>
            <a:r>
              <a:rPr lang="zh-CN" altLang="en-US" sz="1600" spc="120" dirty="0">
                <a:solidFill>
                  <a:schemeClr val="tx1">
                    <a:lumMod val="85000"/>
                    <a:lumOff val="15000"/>
                  </a:schemeClr>
                </a:solidFill>
                <a:latin typeface="+mn-ea"/>
              </a:rPr>
              <a:t>请在这里输入你的内容请在这里输入你的内容</a:t>
            </a:r>
          </a:p>
        </p:txBody>
      </p:sp>
      <p:sp>
        <p:nvSpPr>
          <p:cNvPr id="15" name="矩形 14">
            <a:extLst>
              <a:ext uri="{FF2B5EF4-FFF2-40B4-BE49-F238E27FC236}">
                <a16:creationId xmlns="" xmlns:a16="http://schemas.microsoft.com/office/drawing/2014/main" id="{B952F2FA-424D-41BC-A164-5F7CC89B0C9F}"/>
              </a:ext>
            </a:extLst>
          </p:cNvPr>
          <p:cNvSpPr/>
          <p:nvPr/>
        </p:nvSpPr>
        <p:spPr>
          <a:xfrm>
            <a:off x="3002846" y="5640467"/>
            <a:ext cx="6340197" cy="276999"/>
          </a:xfrm>
          <a:prstGeom prst="rect">
            <a:avLst/>
          </a:prstGeom>
        </p:spPr>
        <p:txBody>
          <a:bodyPr wrap="none">
            <a:spAutoFit/>
          </a:bodyPr>
          <a:lstStyle/>
          <a:p>
            <a:r>
              <a:rPr lang="zh-CN" altLang="en-US" sz="1200" dirty="0">
                <a:solidFill>
                  <a:schemeClr val="tx1">
                    <a:lumMod val="50000"/>
                    <a:lumOff val="50000"/>
                  </a:schemeClr>
                </a:solidFill>
                <a:latin typeface="+mn-ea"/>
              </a:rPr>
              <a:t>请在这里输入你的内容请在这里输入你的内容请在这里输入你的内容请在这里输入你的内容</a:t>
            </a:r>
          </a:p>
        </p:txBody>
      </p:sp>
      <p:sp>
        <p:nvSpPr>
          <p:cNvPr id="16" name="文本框 15">
            <a:extLst>
              <a:ext uri="{FF2B5EF4-FFF2-40B4-BE49-F238E27FC236}">
                <a16:creationId xmlns="" xmlns:a16="http://schemas.microsoft.com/office/drawing/2014/main" id="{EDAA24FC-F327-4F9E-A0F9-24C2C62CF882}"/>
              </a:ext>
            </a:extLst>
          </p:cNvPr>
          <p:cNvSpPr txBox="1"/>
          <p:nvPr/>
        </p:nvSpPr>
        <p:spPr>
          <a:xfrm>
            <a:off x="2317187" y="3353760"/>
            <a:ext cx="2748612" cy="830997"/>
          </a:xfrm>
          <a:prstGeom prst="rect">
            <a:avLst/>
          </a:prstGeom>
          <a:noFill/>
        </p:spPr>
        <p:txBody>
          <a:bodyPr wrap="square" rtlCol="0">
            <a:spAutoFit/>
          </a:bodyPr>
          <a:lstStyle/>
          <a:p>
            <a:r>
              <a:rPr lang="zh-CN" altLang="en-US" sz="2400" b="1" dirty="0">
                <a:solidFill>
                  <a:schemeClr val="accent1"/>
                </a:solidFill>
                <a:latin typeface="+mj-ea"/>
                <a:ea typeface="+mj-ea"/>
              </a:rPr>
              <a:t>输入</a:t>
            </a:r>
            <a:endParaRPr lang="en-US" altLang="zh-CN" sz="2400" b="1" dirty="0">
              <a:solidFill>
                <a:schemeClr val="accent1"/>
              </a:solidFill>
              <a:latin typeface="+mj-ea"/>
              <a:ea typeface="+mj-ea"/>
            </a:endParaRPr>
          </a:p>
          <a:p>
            <a:r>
              <a:rPr lang="zh-CN" altLang="en-US" sz="2400" b="1" dirty="0">
                <a:solidFill>
                  <a:schemeClr val="accent1"/>
                </a:solidFill>
                <a:latin typeface="+mj-ea"/>
                <a:ea typeface="+mj-ea"/>
              </a:rPr>
              <a:t>相关数据</a:t>
            </a:r>
          </a:p>
        </p:txBody>
      </p:sp>
      <p:sp>
        <p:nvSpPr>
          <p:cNvPr id="17" name="文本框 16">
            <a:extLst>
              <a:ext uri="{FF2B5EF4-FFF2-40B4-BE49-F238E27FC236}">
                <a16:creationId xmlns="" xmlns:a16="http://schemas.microsoft.com/office/drawing/2014/main" id="{04EF0C11-B74C-4E77-B2EB-C373861F8307}"/>
              </a:ext>
            </a:extLst>
          </p:cNvPr>
          <p:cNvSpPr txBox="1"/>
          <p:nvPr/>
        </p:nvSpPr>
        <p:spPr>
          <a:xfrm>
            <a:off x="7207728" y="3323371"/>
            <a:ext cx="2748612" cy="830997"/>
          </a:xfrm>
          <a:prstGeom prst="rect">
            <a:avLst/>
          </a:prstGeom>
          <a:noFill/>
        </p:spPr>
        <p:txBody>
          <a:bodyPr wrap="square" rtlCol="0">
            <a:spAutoFit/>
          </a:bodyPr>
          <a:lstStyle/>
          <a:p>
            <a:pPr algn="r"/>
            <a:r>
              <a:rPr lang="zh-CN" altLang="en-US" sz="2400" b="1" dirty="0">
                <a:solidFill>
                  <a:schemeClr val="accent1"/>
                </a:solidFill>
                <a:latin typeface="+mj-ea"/>
                <a:ea typeface="+mj-ea"/>
              </a:rPr>
              <a:t>输入</a:t>
            </a:r>
            <a:endParaRPr lang="en-US" altLang="zh-CN" sz="2400" b="1" dirty="0">
              <a:solidFill>
                <a:schemeClr val="accent1"/>
              </a:solidFill>
              <a:latin typeface="+mj-ea"/>
              <a:ea typeface="+mj-ea"/>
            </a:endParaRPr>
          </a:p>
          <a:p>
            <a:pPr algn="r"/>
            <a:r>
              <a:rPr lang="zh-CN" altLang="en-US" sz="2400" b="1" dirty="0">
                <a:solidFill>
                  <a:schemeClr val="accent1"/>
                </a:solidFill>
                <a:latin typeface="+mj-ea"/>
                <a:ea typeface="+mj-ea"/>
              </a:rPr>
              <a:t>相关数据</a:t>
            </a:r>
          </a:p>
        </p:txBody>
      </p:sp>
      <p:cxnSp>
        <p:nvCxnSpPr>
          <p:cNvPr id="18" name="直接连接符 17">
            <a:extLst>
              <a:ext uri="{FF2B5EF4-FFF2-40B4-BE49-F238E27FC236}">
                <a16:creationId xmlns="" xmlns:a16="http://schemas.microsoft.com/office/drawing/2014/main" id="{73BDB52F-E2B2-4E31-88BA-7E435A2C9CD6}"/>
              </a:ext>
            </a:extLst>
          </p:cNvPr>
          <p:cNvCxnSpPr/>
          <p:nvPr/>
        </p:nvCxnSpPr>
        <p:spPr>
          <a:xfrm>
            <a:off x="2417269" y="4190991"/>
            <a:ext cx="281821"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AB7E3410-6B06-4D04-AF99-4868E73C7FCC}"/>
              </a:ext>
            </a:extLst>
          </p:cNvPr>
          <p:cNvCxnSpPr/>
          <p:nvPr/>
        </p:nvCxnSpPr>
        <p:spPr>
          <a:xfrm>
            <a:off x="9562731" y="4192459"/>
            <a:ext cx="281821" cy="0"/>
          </a:xfrm>
          <a:prstGeom prst="line">
            <a:avLst/>
          </a:prstGeom>
          <a:ln w="28575">
            <a:solidFill>
              <a:schemeClr val="accent2"/>
            </a:solidFill>
          </a:ln>
        </p:spPr>
        <p:style>
          <a:lnRef idx="1">
            <a:schemeClr val="accent1"/>
          </a:lnRef>
          <a:fillRef idx="0">
            <a:schemeClr val="accent1"/>
          </a:fillRef>
          <a:effectRef idx="0">
            <a:schemeClr val="accent1"/>
          </a:effectRef>
          <a:fontRef idx="minor">
            <a:schemeClr val="tx1"/>
          </a:fontRef>
        </p:style>
      </p:cxnSp>
      <p:sp>
        <p:nvSpPr>
          <p:cNvPr id="20" name="文本框 19">
            <a:extLst>
              <a:ext uri="{FF2B5EF4-FFF2-40B4-BE49-F238E27FC236}">
                <a16:creationId xmlns="" xmlns:a16="http://schemas.microsoft.com/office/drawing/2014/main" id="{34816D03-4B93-4F42-971B-56A28DD79735}"/>
              </a:ext>
            </a:extLst>
          </p:cNvPr>
          <p:cNvSpPr txBox="1"/>
          <p:nvPr/>
        </p:nvSpPr>
        <p:spPr>
          <a:xfrm>
            <a:off x="2626738" y="2088824"/>
            <a:ext cx="6938525" cy="657809"/>
          </a:xfrm>
          <a:prstGeom prst="rect">
            <a:avLst/>
          </a:prstGeom>
          <a:noFill/>
        </p:spPr>
        <p:txBody>
          <a:bodyPr wrap="square" rtlCol="0">
            <a:spAutoFit/>
          </a:bodyPr>
          <a:lstStyle/>
          <a:p>
            <a:pPr algn="ctr">
              <a:lnSpc>
                <a:spcPct val="120000"/>
              </a:lnSpc>
            </a:pPr>
            <a:r>
              <a:rPr lang="zh-CN" altLang="en-US" sz="1600" spc="120" dirty="0">
                <a:solidFill>
                  <a:schemeClr val="bg1"/>
                </a:solidFill>
              </a:rPr>
              <a:t>请在这里输入你的内容请在这里输入你的内容请在这里输入你的内容请在这里输入你的内容</a:t>
            </a:r>
          </a:p>
        </p:txBody>
      </p:sp>
      <p:grpSp>
        <p:nvGrpSpPr>
          <p:cNvPr id="21" name="组合 20">
            <a:extLst>
              <a:ext uri="{FF2B5EF4-FFF2-40B4-BE49-F238E27FC236}">
                <a16:creationId xmlns="" xmlns:a16="http://schemas.microsoft.com/office/drawing/2014/main" id="{09EFA331-3997-4358-BD44-25740565E1F9}"/>
              </a:ext>
            </a:extLst>
          </p:cNvPr>
          <p:cNvGrpSpPr/>
          <p:nvPr/>
        </p:nvGrpSpPr>
        <p:grpSpPr>
          <a:xfrm>
            <a:off x="4949536" y="3184050"/>
            <a:ext cx="2292928" cy="2292928"/>
            <a:chOff x="5501640" y="3068320"/>
            <a:chExt cx="1188720" cy="1188721"/>
          </a:xfrm>
        </p:grpSpPr>
        <p:sp>
          <p:nvSpPr>
            <p:cNvPr id="22" name="椭圆 21">
              <a:extLst>
                <a:ext uri="{FF2B5EF4-FFF2-40B4-BE49-F238E27FC236}">
                  <a16:creationId xmlns="" xmlns:a16="http://schemas.microsoft.com/office/drawing/2014/main" id="{5E277BC0-2697-465A-A24F-9C9DF5177A0C}"/>
                </a:ext>
              </a:extLst>
            </p:cNvPr>
            <p:cNvSpPr/>
            <p:nvPr/>
          </p:nvSpPr>
          <p:spPr>
            <a:xfrm>
              <a:off x="5501640" y="3068320"/>
              <a:ext cx="1188720" cy="1188720"/>
            </a:xfrm>
            <a:prstGeom prst="ellipse">
              <a:avLst/>
            </a:prstGeom>
            <a:noFill/>
            <a:ln w="0">
              <a:solidFill>
                <a:schemeClr val="accent1"/>
              </a:solidFill>
              <a:prstDash val="sysDash"/>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pic>
          <p:nvPicPr>
            <p:cNvPr id="23" name="图片 22">
              <a:extLst>
                <a:ext uri="{FF2B5EF4-FFF2-40B4-BE49-F238E27FC236}">
                  <a16:creationId xmlns="" xmlns:a16="http://schemas.microsoft.com/office/drawing/2014/main" id="{6EB9DB0F-C7B8-4148-B8E9-BE3C38A46272}"/>
                </a:ext>
              </a:extLst>
            </p:cNvPr>
            <p:cNvPicPr>
              <a:picLocks noChangeAspect="1"/>
            </p:cNvPicPr>
            <p:nvPr/>
          </p:nvPicPr>
          <p:blipFill>
            <a:blip r:embed="rId3" cstate="email">
              <a:extLst>
                <a:ext uri="{28A0092B-C50C-407E-A947-70E740481C1C}">
                  <a14:useLocalDpi xmlns:a14="http://schemas.microsoft.com/office/drawing/2010/main"/>
                </a:ext>
              </a:extLst>
            </a:blip>
            <a:srcRect b="6283"/>
            <a:stretch>
              <a:fillRect/>
            </a:stretch>
          </p:blipFill>
          <p:spPr>
            <a:xfrm>
              <a:off x="5618260" y="3745432"/>
              <a:ext cx="955480" cy="511609"/>
            </a:xfrm>
            <a:custGeom>
              <a:avLst/>
              <a:gdLst>
                <a:gd name="connsiteX0" fmla="*/ 0 w 955480"/>
                <a:gd name="connsiteY0" fmla="*/ 0 h 511609"/>
                <a:gd name="connsiteX1" fmla="*/ 955480 w 955480"/>
                <a:gd name="connsiteY1" fmla="*/ 0 h 511609"/>
                <a:gd name="connsiteX2" fmla="*/ 955480 w 955480"/>
                <a:gd name="connsiteY2" fmla="*/ 267878 h 511609"/>
                <a:gd name="connsiteX3" fmla="*/ 898016 w 955480"/>
                <a:gd name="connsiteY3" fmla="*/ 337525 h 511609"/>
                <a:gd name="connsiteX4" fmla="*/ 477740 w 955480"/>
                <a:gd name="connsiteY4" fmla="*/ 511609 h 511609"/>
                <a:gd name="connsiteX5" fmla="*/ 57464 w 955480"/>
                <a:gd name="connsiteY5" fmla="*/ 337525 h 511609"/>
                <a:gd name="connsiteX6" fmla="*/ 0 w 955480"/>
                <a:gd name="connsiteY6" fmla="*/ 267878 h 511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5480" h="511609">
                  <a:moveTo>
                    <a:pt x="0" y="0"/>
                  </a:moveTo>
                  <a:lnTo>
                    <a:pt x="955480" y="0"/>
                  </a:lnTo>
                  <a:lnTo>
                    <a:pt x="955480" y="267878"/>
                  </a:lnTo>
                  <a:lnTo>
                    <a:pt x="898016" y="337525"/>
                  </a:lnTo>
                  <a:cubicBezTo>
                    <a:pt x="790458" y="445083"/>
                    <a:pt x="641868" y="511609"/>
                    <a:pt x="477740" y="511609"/>
                  </a:cubicBezTo>
                  <a:cubicBezTo>
                    <a:pt x="313612" y="511609"/>
                    <a:pt x="165022" y="445083"/>
                    <a:pt x="57464" y="337525"/>
                  </a:cubicBezTo>
                  <a:lnTo>
                    <a:pt x="0" y="267878"/>
                  </a:lnTo>
                  <a:close/>
                </a:path>
              </a:pathLst>
            </a:custGeom>
          </p:spPr>
        </p:pic>
      </p:grpSp>
      <p:sp>
        <p:nvSpPr>
          <p:cNvPr id="24" name="矩形 23">
            <a:extLst>
              <a:ext uri="{FF2B5EF4-FFF2-40B4-BE49-F238E27FC236}">
                <a16:creationId xmlns="" xmlns:a16="http://schemas.microsoft.com/office/drawing/2014/main" id="{E092423B-5003-4AF3-9448-7A3E1B2DE8C3}"/>
              </a:ext>
            </a:extLst>
          </p:cNvPr>
          <p:cNvSpPr/>
          <p:nvPr/>
        </p:nvSpPr>
        <p:spPr>
          <a:xfrm>
            <a:off x="5388114" y="3629137"/>
            <a:ext cx="1415772" cy="830997"/>
          </a:xfrm>
          <a:prstGeom prst="rect">
            <a:avLst/>
          </a:prstGeom>
        </p:spPr>
        <p:txBody>
          <a:bodyPr wrap="none">
            <a:spAutoFit/>
          </a:bodyPr>
          <a:lstStyle/>
          <a:p>
            <a:pPr algn="ctr"/>
            <a:r>
              <a:rPr lang="zh-CN" altLang="en-US" sz="2400" b="1" dirty="0">
                <a:solidFill>
                  <a:schemeClr val="tx1">
                    <a:lumMod val="85000"/>
                    <a:lumOff val="15000"/>
                  </a:schemeClr>
                </a:solidFill>
                <a:latin typeface="+mj-ea"/>
                <a:ea typeface="+mj-ea"/>
              </a:rPr>
              <a:t>输入你的</a:t>
            </a:r>
            <a:endParaRPr lang="en-US" altLang="zh-CN" sz="2400" b="1" dirty="0">
              <a:solidFill>
                <a:schemeClr val="tx1">
                  <a:lumMod val="85000"/>
                  <a:lumOff val="15000"/>
                </a:schemeClr>
              </a:solidFill>
              <a:latin typeface="+mj-ea"/>
              <a:ea typeface="+mj-ea"/>
            </a:endParaRPr>
          </a:p>
          <a:p>
            <a:pPr algn="ctr"/>
            <a:r>
              <a:rPr lang="zh-CN" altLang="en-US" sz="2400" b="1" dirty="0">
                <a:solidFill>
                  <a:schemeClr val="tx1">
                    <a:lumMod val="85000"/>
                    <a:lumOff val="15000"/>
                  </a:schemeClr>
                </a:solidFill>
                <a:latin typeface="+mj-ea"/>
                <a:ea typeface="+mj-ea"/>
              </a:rPr>
              <a:t>小标题</a:t>
            </a:r>
          </a:p>
        </p:txBody>
      </p:sp>
    </p:spTree>
    <p:extLst>
      <p:ext uri="{BB962C8B-B14F-4D97-AF65-F5344CB8AC3E}">
        <p14:creationId xmlns:p14="http://schemas.microsoft.com/office/powerpoint/2010/main" val="915958421"/>
      </p:ext>
    </p:extLst>
  </p:cSld>
  <p:clrMapOvr>
    <a:masterClrMapping/>
  </p:clrMapOvr>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D01FF073-1819-4614-A893-F558D707C375}"/>
              </a:ext>
            </a:extLst>
          </p:cNvPr>
          <p:cNvSpPr>
            <a:spLocks noGrp="1"/>
          </p:cNvSpPr>
          <p:nvPr>
            <p:ph type="body" sz="quarter" idx="10"/>
          </p:nvPr>
        </p:nvSpPr>
        <p:spPr/>
        <p:txBody>
          <a:bodyPr/>
          <a:lstStyle/>
          <a:p>
            <a:r>
              <a:rPr lang="zh-CN" altLang="en-US" dirty="0"/>
              <a:t>请输入你的标题</a:t>
            </a:r>
          </a:p>
        </p:txBody>
      </p:sp>
      <p:grpSp>
        <p:nvGrpSpPr>
          <p:cNvPr id="3" name="组合 2">
            <a:extLst>
              <a:ext uri="{FF2B5EF4-FFF2-40B4-BE49-F238E27FC236}">
                <a16:creationId xmlns="" xmlns:a16="http://schemas.microsoft.com/office/drawing/2014/main" id="{6276CE9D-E43D-41C6-9443-435195F2E5E3}"/>
              </a:ext>
            </a:extLst>
          </p:cNvPr>
          <p:cNvGrpSpPr/>
          <p:nvPr/>
        </p:nvGrpSpPr>
        <p:grpSpPr>
          <a:xfrm>
            <a:off x="4488200" y="2703078"/>
            <a:ext cx="1415772" cy="800219"/>
            <a:chOff x="4488200" y="2703078"/>
            <a:chExt cx="1415772" cy="800219"/>
          </a:xfrm>
        </p:grpSpPr>
        <p:sp>
          <p:nvSpPr>
            <p:cNvPr id="4" name="矩形 3">
              <a:extLst>
                <a:ext uri="{FF2B5EF4-FFF2-40B4-BE49-F238E27FC236}">
                  <a16:creationId xmlns="" xmlns:a16="http://schemas.microsoft.com/office/drawing/2014/main" id="{9E317C7C-B4B5-4585-A8AD-410B1E456DA4}"/>
                </a:ext>
              </a:extLst>
            </p:cNvPr>
            <p:cNvSpPr/>
            <p:nvPr/>
          </p:nvSpPr>
          <p:spPr>
            <a:xfrm>
              <a:off x="4491004" y="3041632"/>
              <a:ext cx="800219" cy="461665"/>
            </a:xfrm>
            <a:prstGeom prst="rect">
              <a:avLst/>
            </a:prstGeom>
          </p:spPr>
          <p:txBody>
            <a:bodyPr wrap="none">
              <a:spAutoFit/>
            </a:bodyPr>
            <a:lstStyle/>
            <a:p>
              <a:r>
                <a:rPr lang="zh-CN" altLang="en-US" sz="2400" b="1" dirty="0">
                  <a:solidFill>
                    <a:schemeClr val="accent1"/>
                  </a:solidFill>
                  <a:latin typeface="+mj-ea"/>
                  <a:ea typeface="+mj-ea"/>
                </a:rPr>
                <a:t>数据</a:t>
              </a:r>
            </a:p>
          </p:txBody>
        </p:sp>
        <p:sp>
          <p:nvSpPr>
            <p:cNvPr id="5" name="矩形 4">
              <a:extLst>
                <a:ext uri="{FF2B5EF4-FFF2-40B4-BE49-F238E27FC236}">
                  <a16:creationId xmlns="" xmlns:a16="http://schemas.microsoft.com/office/drawing/2014/main" id="{21FB2B27-6FF7-4475-ABB6-43B5B2FC4D41}"/>
                </a:ext>
              </a:extLst>
            </p:cNvPr>
            <p:cNvSpPr/>
            <p:nvPr/>
          </p:nvSpPr>
          <p:spPr>
            <a:xfrm>
              <a:off x="4488200" y="2703078"/>
              <a:ext cx="1415772" cy="338554"/>
            </a:xfrm>
            <a:prstGeom prst="rect">
              <a:avLst/>
            </a:prstGeom>
          </p:spPr>
          <p:txBody>
            <a:bodyPr wrap="none">
              <a:spAutoFit/>
            </a:bodyPr>
            <a:lstStyle/>
            <a:p>
              <a:r>
                <a:rPr lang="zh-CN" altLang="en-US" sz="1600" dirty="0">
                  <a:solidFill>
                    <a:schemeClr val="tx1">
                      <a:lumMod val="85000"/>
                      <a:lumOff val="15000"/>
                    </a:schemeClr>
                  </a:solidFill>
                  <a:latin typeface="+mn-ea"/>
                </a:rPr>
                <a:t>输入项目内容</a:t>
              </a:r>
            </a:p>
          </p:txBody>
        </p:sp>
      </p:grpSp>
      <p:sp>
        <p:nvSpPr>
          <p:cNvPr id="6" name="椭圆 5">
            <a:extLst>
              <a:ext uri="{FF2B5EF4-FFF2-40B4-BE49-F238E27FC236}">
                <a16:creationId xmlns="" xmlns:a16="http://schemas.microsoft.com/office/drawing/2014/main" id="{7CDAD9AB-56E3-4FE4-86BF-8FC63F8B7F4A}"/>
              </a:ext>
            </a:extLst>
          </p:cNvPr>
          <p:cNvSpPr/>
          <p:nvPr/>
        </p:nvSpPr>
        <p:spPr>
          <a:xfrm>
            <a:off x="1409227" y="3112299"/>
            <a:ext cx="1522402" cy="1522402"/>
          </a:xfrm>
          <a:prstGeom prst="ellipse">
            <a:avLst/>
          </a:pr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7" name="文本框 6">
            <a:extLst>
              <a:ext uri="{FF2B5EF4-FFF2-40B4-BE49-F238E27FC236}">
                <a16:creationId xmlns="" xmlns:a16="http://schemas.microsoft.com/office/drawing/2014/main" id="{FA84C214-B6E7-4257-838C-B1D941CC8DAC}"/>
              </a:ext>
            </a:extLst>
          </p:cNvPr>
          <p:cNvSpPr txBox="1"/>
          <p:nvPr/>
        </p:nvSpPr>
        <p:spPr>
          <a:xfrm>
            <a:off x="1596153" y="3396446"/>
            <a:ext cx="1148549" cy="954107"/>
          </a:xfrm>
          <a:prstGeom prst="rect">
            <a:avLst/>
          </a:prstGeom>
          <a:noFill/>
        </p:spPr>
        <p:txBody>
          <a:bodyPr wrap="square" rtlCol="0">
            <a:spAutoFit/>
          </a:bodyPr>
          <a:lstStyle/>
          <a:p>
            <a:pPr algn="ctr"/>
            <a:r>
              <a:rPr lang="zh-CN" altLang="en-US" sz="2800" b="1" dirty="0">
                <a:solidFill>
                  <a:schemeClr val="bg1"/>
                </a:solidFill>
                <a:latin typeface="+mj-ea"/>
                <a:ea typeface="+mj-ea"/>
              </a:rPr>
              <a:t>输入标题</a:t>
            </a:r>
          </a:p>
        </p:txBody>
      </p:sp>
      <p:sp>
        <p:nvSpPr>
          <p:cNvPr id="8" name="椭圆 7">
            <a:extLst>
              <a:ext uri="{FF2B5EF4-FFF2-40B4-BE49-F238E27FC236}">
                <a16:creationId xmlns="" xmlns:a16="http://schemas.microsoft.com/office/drawing/2014/main" id="{FEAE7383-C41A-4D24-B434-4316B828FC34}"/>
              </a:ext>
            </a:extLst>
          </p:cNvPr>
          <p:cNvSpPr/>
          <p:nvPr/>
        </p:nvSpPr>
        <p:spPr>
          <a:xfrm>
            <a:off x="1487168" y="3190240"/>
            <a:ext cx="1366520" cy="1366520"/>
          </a:xfrm>
          <a:prstGeom prst="ellipse">
            <a:avLst/>
          </a:prstGeom>
          <a:noFill/>
          <a:ln w="0">
            <a:solidFill>
              <a:schemeClr val="bg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9" name="椭圆 8">
            <a:extLst>
              <a:ext uri="{FF2B5EF4-FFF2-40B4-BE49-F238E27FC236}">
                <a16:creationId xmlns="" xmlns:a16="http://schemas.microsoft.com/office/drawing/2014/main" id="{D86D2021-EBD4-4E6A-8E1A-9FF5ECC673E1}"/>
              </a:ext>
            </a:extLst>
          </p:cNvPr>
          <p:cNvSpPr/>
          <p:nvPr/>
        </p:nvSpPr>
        <p:spPr>
          <a:xfrm>
            <a:off x="-234952" y="1635760"/>
            <a:ext cx="4475480" cy="4475480"/>
          </a:xfrm>
          <a:prstGeom prst="ellipse">
            <a:avLst/>
          </a:prstGeom>
          <a:noFill/>
          <a:ln w="6350">
            <a:gradFill>
              <a:gsLst>
                <a:gs pos="83000">
                  <a:schemeClr val="accent1">
                    <a:alpha val="0"/>
                  </a:schemeClr>
                </a:gs>
                <a:gs pos="100000">
                  <a:schemeClr val="accent1">
                    <a:alpha val="85000"/>
                  </a:schemeClr>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0" name="椭圆 9">
            <a:extLst>
              <a:ext uri="{FF2B5EF4-FFF2-40B4-BE49-F238E27FC236}">
                <a16:creationId xmlns="" xmlns:a16="http://schemas.microsoft.com/office/drawing/2014/main" id="{07879765-65EE-48B8-97BA-7C367B25A30C}"/>
              </a:ext>
            </a:extLst>
          </p:cNvPr>
          <p:cNvSpPr/>
          <p:nvPr/>
        </p:nvSpPr>
        <p:spPr>
          <a:xfrm>
            <a:off x="-3751584" y="-1880872"/>
            <a:ext cx="11508744" cy="11508744"/>
          </a:xfrm>
          <a:prstGeom prst="ellipse">
            <a:avLst/>
          </a:prstGeom>
          <a:noFill/>
          <a:ln w="6350">
            <a:gradFill>
              <a:gsLst>
                <a:gs pos="94000">
                  <a:schemeClr val="accent1">
                    <a:alpha val="0"/>
                  </a:schemeClr>
                </a:gs>
                <a:gs pos="100000">
                  <a:schemeClr val="accent1">
                    <a:alpha val="75000"/>
                  </a:schemeClr>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1" name="椭圆 10">
            <a:extLst>
              <a:ext uri="{FF2B5EF4-FFF2-40B4-BE49-F238E27FC236}">
                <a16:creationId xmlns="" xmlns:a16="http://schemas.microsoft.com/office/drawing/2014/main" id="{706289DE-62F2-4391-8142-738DAAA3406C}"/>
              </a:ext>
            </a:extLst>
          </p:cNvPr>
          <p:cNvSpPr/>
          <p:nvPr/>
        </p:nvSpPr>
        <p:spPr>
          <a:xfrm>
            <a:off x="-7515864" y="-5645152"/>
            <a:ext cx="19037304" cy="19037304"/>
          </a:xfrm>
          <a:prstGeom prst="ellipse">
            <a:avLst/>
          </a:prstGeom>
          <a:noFill/>
          <a:ln w="6350">
            <a:gradFill>
              <a:gsLst>
                <a:gs pos="96000">
                  <a:schemeClr val="accent1">
                    <a:alpha val="0"/>
                  </a:schemeClr>
                </a:gs>
                <a:gs pos="100000">
                  <a:schemeClr val="accent1">
                    <a:alpha val="25000"/>
                  </a:schemeClr>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12" name="直接连接符 11">
            <a:extLst>
              <a:ext uri="{FF2B5EF4-FFF2-40B4-BE49-F238E27FC236}">
                <a16:creationId xmlns="" xmlns:a16="http://schemas.microsoft.com/office/drawing/2014/main" id="{E904660C-FB3E-4768-9A78-D0EDA600D26E}"/>
              </a:ext>
            </a:extLst>
          </p:cNvPr>
          <p:cNvCxnSpPr/>
          <p:nvPr/>
        </p:nvCxnSpPr>
        <p:spPr>
          <a:xfrm>
            <a:off x="-563880" y="3860800"/>
            <a:ext cx="792480" cy="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 xmlns:a16="http://schemas.microsoft.com/office/drawing/2014/main" id="{EC83476A-0A8E-457C-B1F1-DAE28A8CC78D}"/>
              </a:ext>
            </a:extLst>
          </p:cNvPr>
          <p:cNvCxnSpPr>
            <a:cxnSpLocks/>
          </p:cNvCxnSpPr>
          <p:nvPr/>
        </p:nvCxnSpPr>
        <p:spPr>
          <a:xfrm>
            <a:off x="225625" y="3860800"/>
            <a:ext cx="80916" cy="123572"/>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77F57B4A-F69A-4058-A234-AD1FED6E8580}"/>
              </a:ext>
            </a:extLst>
          </p:cNvPr>
          <p:cNvCxnSpPr>
            <a:cxnSpLocks/>
          </p:cNvCxnSpPr>
          <p:nvPr/>
        </p:nvCxnSpPr>
        <p:spPr>
          <a:xfrm flipV="1">
            <a:off x="304066" y="3710940"/>
            <a:ext cx="144053" cy="273432"/>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C2DF6E96-7D29-4B0A-8E57-70755D48F9DF}"/>
              </a:ext>
            </a:extLst>
          </p:cNvPr>
          <p:cNvCxnSpPr>
            <a:cxnSpLocks/>
          </p:cNvCxnSpPr>
          <p:nvPr/>
        </p:nvCxnSpPr>
        <p:spPr>
          <a:xfrm>
            <a:off x="448119" y="3710940"/>
            <a:ext cx="62249" cy="15621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FFDCD691-73DB-4B16-83D8-9840214AFB39}"/>
              </a:ext>
            </a:extLst>
          </p:cNvPr>
          <p:cNvCxnSpPr>
            <a:cxnSpLocks/>
            <a:endCxn id="17" idx="2"/>
          </p:cNvCxnSpPr>
          <p:nvPr/>
        </p:nvCxnSpPr>
        <p:spPr>
          <a:xfrm flipV="1">
            <a:off x="512898" y="3859076"/>
            <a:ext cx="676985" cy="3820"/>
          </a:xfrm>
          <a:prstGeom prst="line">
            <a:avLst/>
          </a:prstGeom>
          <a:ln>
            <a:solidFill>
              <a:schemeClr val="accent2"/>
            </a:solidFill>
          </a:ln>
        </p:spPr>
        <p:style>
          <a:lnRef idx="1">
            <a:schemeClr val="accent1"/>
          </a:lnRef>
          <a:fillRef idx="0">
            <a:schemeClr val="accent1"/>
          </a:fillRef>
          <a:effectRef idx="0">
            <a:schemeClr val="accent1"/>
          </a:effectRef>
          <a:fontRef idx="minor">
            <a:schemeClr val="tx1"/>
          </a:fontRef>
        </p:style>
      </p:cxnSp>
      <p:sp>
        <p:nvSpPr>
          <p:cNvPr id="17" name="弧形 16">
            <a:extLst>
              <a:ext uri="{FF2B5EF4-FFF2-40B4-BE49-F238E27FC236}">
                <a16:creationId xmlns="" xmlns:a16="http://schemas.microsoft.com/office/drawing/2014/main" id="{D7EFBE8B-CC7B-4D41-A7B6-57E03B528C46}"/>
              </a:ext>
            </a:extLst>
          </p:cNvPr>
          <p:cNvSpPr/>
          <p:nvPr/>
        </p:nvSpPr>
        <p:spPr>
          <a:xfrm>
            <a:off x="1189881" y="2882783"/>
            <a:ext cx="1956034" cy="1956034"/>
          </a:xfrm>
          <a:prstGeom prst="arc">
            <a:avLst>
              <a:gd name="adj1" fmla="val 19457367"/>
              <a:gd name="adj2" fmla="val 10806060"/>
            </a:avLst>
          </a:prstGeom>
          <a:ln>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8" name="椭圆 17">
            <a:extLst>
              <a:ext uri="{FF2B5EF4-FFF2-40B4-BE49-F238E27FC236}">
                <a16:creationId xmlns="" xmlns:a16="http://schemas.microsoft.com/office/drawing/2014/main" id="{B16F2C36-6CCE-4AD3-9C70-38D113CC38E7}"/>
              </a:ext>
            </a:extLst>
          </p:cNvPr>
          <p:cNvSpPr/>
          <p:nvPr/>
        </p:nvSpPr>
        <p:spPr>
          <a:xfrm>
            <a:off x="3697663" y="2719694"/>
            <a:ext cx="709306" cy="709306"/>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9" name="椭圆 18">
            <a:extLst>
              <a:ext uri="{FF2B5EF4-FFF2-40B4-BE49-F238E27FC236}">
                <a16:creationId xmlns="" xmlns:a16="http://schemas.microsoft.com/office/drawing/2014/main" id="{6622C921-6BF0-4B20-9295-93527366923A}"/>
              </a:ext>
            </a:extLst>
          </p:cNvPr>
          <p:cNvSpPr/>
          <p:nvPr/>
        </p:nvSpPr>
        <p:spPr>
          <a:xfrm>
            <a:off x="3734699" y="2756730"/>
            <a:ext cx="635234" cy="635234"/>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0" name="椭圆 19">
            <a:extLst>
              <a:ext uri="{FF2B5EF4-FFF2-40B4-BE49-F238E27FC236}">
                <a16:creationId xmlns="" xmlns:a16="http://schemas.microsoft.com/office/drawing/2014/main" id="{C71A897D-5B89-438A-9FFE-4D39C4A05016}"/>
              </a:ext>
            </a:extLst>
          </p:cNvPr>
          <p:cNvSpPr/>
          <p:nvPr/>
        </p:nvSpPr>
        <p:spPr>
          <a:xfrm>
            <a:off x="3697663" y="4178134"/>
            <a:ext cx="709306" cy="709306"/>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1" name="椭圆 20">
            <a:extLst>
              <a:ext uri="{FF2B5EF4-FFF2-40B4-BE49-F238E27FC236}">
                <a16:creationId xmlns="" xmlns:a16="http://schemas.microsoft.com/office/drawing/2014/main" id="{644D800F-7D20-48FC-9850-2CD7CF44280C}"/>
              </a:ext>
            </a:extLst>
          </p:cNvPr>
          <p:cNvSpPr/>
          <p:nvPr/>
        </p:nvSpPr>
        <p:spPr>
          <a:xfrm>
            <a:off x="3734699" y="4215170"/>
            <a:ext cx="635234" cy="635234"/>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2" name="椭圆 21">
            <a:extLst>
              <a:ext uri="{FF2B5EF4-FFF2-40B4-BE49-F238E27FC236}">
                <a16:creationId xmlns="" xmlns:a16="http://schemas.microsoft.com/office/drawing/2014/main" id="{D5CBDB79-DE5F-4ACA-ACD4-7145CFBF90C9}"/>
              </a:ext>
            </a:extLst>
          </p:cNvPr>
          <p:cNvSpPr/>
          <p:nvPr/>
        </p:nvSpPr>
        <p:spPr>
          <a:xfrm>
            <a:off x="7150804" y="1895632"/>
            <a:ext cx="709306" cy="709306"/>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3" name="椭圆 22">
            <a:extLst>
              <a:ext uri="{FF2B5EF4-FFF2-40B4-BE49-F238E27FC236}">
                <a16:creationId xmlns="" xmlns:a16="http://schemas.microsoft.com/office/drawing/2014/main" id="{F16FEF23-9D82-42A7-9DCB-5BE22AB2E3DE}"/>
              </a:ext>
            </a:extLst>
          </p:cNvPr>
          <p:cNvSpPr/>
          <p:nvPr/>
        </p:nvSpPr>
        <p:spPr>
          <a:xfrm>
            <a:off x="7187840" y="1932668"/>
            <a:ext cx="635234" cy="635234"/>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4" name="椭圆 23">
            <a:extLst>
              <a:ext uri="{FF2B5EF4-FFF2-40B4-BE49-F238E27FC236}">
                <a16:creationId xmlns="" xmlns:a16="http://schemas.microsoft.com/office/drawing/2014/main" id="{49A5D5C8-E736-444A-9483-835B37056EBE}"/>
              </a:ext>
            </a:extLst>
          </p:cNvPr>
          <p:cNvSpPr/>
          <p:nvPr/>
        </p:nvSpPr>
        <p:spPr>
          <a:xfrm>
            <a:off x="7381127" y="3468828"/>
            <a:ext cx="709306" cy="709306"/>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5" name="椭圆 24">
            <a:extLst>
              <a:ext uri="{FF2B5EF4-FFF2-40B4-BE49-F238E27FC236}">
                <a16:creationId xmlns="" xmlns:a16="http://schemas.microsoft.com/office/drawing/2014/main" id="{8ABEF5E5-B5CD-4BC4-B5C9-697C80DF36E6}"/>
              </a:ext>
            </a:extLst>
          </p:cNvPr>
          <p:cNvSpPr/>
          <p:nvPr/>
        </p:nvSpPr>
        <p:spPr>
          <a:xfrm>
            <a:off x="7418163" y="3505864"/>
            <a:ext cx="635234" cy="635234"/>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6" name="椭圆 25">
            <a:extLst>
              <a:ext uri="{FF2B5EF4-FFF2-40B4-BE49-F238E27FC236}">
                <a16:creationId xmlns="" xmlns:a16="http://schemas.microsoft.com/office/drawing/2014/main" id="{266C8D82-DD7E-4D5D-A007-97F96D1858DE}"/>
              </a:ext>
            </a:extLst>
          </p:cNvPr>
          <p:cNvSpPr/>
          <p:nvPr/>
        </p:nvSpPr>
        <p:spPr>
          <a:xfrm>
            <a:off x="7150804" y="5042024"/>
            <a:ext cx="709306" cy="709306"/>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7" name="椭圆 26">
            <a:extLst>
              <a:ext uri="{FF2B5EF4-FFF2-40B4-BE49-F238E27FC236}">
                <a16:creationId xmlns="" xmlns:a16="http://schemas.microsoft.com/office/drawing/2014/main" id="{4321DA7E-5881-4BCC-831D-474DC4DAFCA2}"/>
              </a:ext>
            </a:extLst>
          </p:cNvPr>
          <p:cNvSpPr/>
          <p:nvPr/>
        </p:nvSpPr>
        <p:spPr>
          <a:xfrm>
            <a:off x="7187840" y="5079060"/>
            <a:ext cx="635234" cy="635234"/>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nvGrpSpPr>
          <p:cNvPr id="28" name="图形 76">
            <a:extLst>
              <a:ext uri="{FF2B5EF4-FFF2-40B4-BE49-F238E27FC236}">
                <a16:creationId xmlns="" xmlns:a16="http://schemas.microsoft.com/office/drawing/2014/main" id="{237EA008-AECC-43BB-BA08-41914FD1EECA}"/>
              </a:ext>
            </a:extLst>
          </p:cNvPr>
          <p:cNvGrpSpPr/>
          <p:nvPr/>
        </p:nvGrpSpPr>
        <p:grpSpPr>
          <a:xfrm>
            <a:off x="7535827" y="3652167"/>
            <a:ext cx="381706" cy="381706"/>
            <a:chOff x="3807600" y="1140600"/>
            <a:chExt cx="4876800" cy="4876800"/>
          </a:xfrm>
          <a:solidFill>
            <a:schemeClr val="accent1"/>
          </a:solidFill>
        </p:grpSpPr>
        <p:sp>
          <p:nvSpPr>
            <p:cNvPr id="29" name="任意多边形: 形状 28">
              <a:extLst>
                <a:ext uri="{FF2B5EF4-FFF2-40B4-BE49-F238E27FC236}">
                  <a16:creationId xmlns="" xmlns:a16="http://schemas.microsoft.com/office/drawing/2014/main" id="{30A3A727-0446-40DD-BA4B-7B4BE1AB263C}"/>
                </a:ext>
              </a:extLst>
            </p:cNvPr>
            <p:cNvSpPr/>
            <p:nvPr/>
          </p:nvSpPr>
          <p:spPr>
            <a:xfrm>
              <a:off x="5066783" y="1140600"/>
              <a:ext cx="2358424" cy="4876790"/>
            </a:xfrm>
            <a:custGeom>
              <a:avLst/>
              <a:gdLst>
                <a:gd name="connsiteX0" fmla="*/ 2354735 w 2358424"/>
                <a:gd name="connsiteY0" fmla="*/ 1818218 h 4876790"/>
                <a:gd name="connsiteX1" fmla="*/ 1765194 w 2358424"/>
                <a:gd name="connsiteY1" fmla="*/ 53588 h 4876790"/>
                <a:gd name="connsiteX2" fmla="*/ 1685299 w 2358424"/>
                <a:gd name="connsiteY2" fmla="*/ 0 h 4876790"/>
                <a:gd name="connsiteX3" fmla="*/ 674649 w 2358424"/>
                <a:gd name="connsiteY3" fmla="*/ 0 h 4876790"/>
                <a:gd name="connsiteX4" fmla="*/ 594743 w 2358424"/>
                <a:gd name="connsiteY4" fmla="*/ 53588 h 4876790"/>
                <a:gd name="connsiteX5" fmla="*/ 5203 w 2358424"/>
                <a:gd name="connsiteY5" fmla="*/ 1820218 h 4876790"/>
                <a:gd name="connsiteX6" fmla="*/ 35712 w 2358424"/>
                <a:gd name="connsiteY6" fmla="*/ 1917573 h 4876790"/>
                <a:gd name="connsiteX7" fmla="*/ 1085214 w 2358424"/>
                <a:gd name="connsiteY7" fmla="*/ 2565673 h 4876790"/>
                <a:gd name="connsiteX8" fmla="*/ 1085214 w 2358424"/>
                <a:gd name="connsiteY8" fmla="*/ 2859291 h 4876790"/>
                <a:gd name="connsiteX9" fmla="*/ 164052 w 2358424"/>
                <a:gd name="connsiteY9" fmla="*/ 3866150 h 4876790"/>
                <a:gd name="connsiteX10" fmla="*/ 1177331 w 2358424"/>
                <a:gd name="connsiteY10" fmla="*/ 4876791 h 4876790"/>
                <a:gd name="connsiteX11" fmla="*/ 2184028 w 2358424"/>
                <a:gd name="connsiteY11" fmla="*/ 3866150 h 4876790"/>
                <a:gd name="connsiteX12" fmla="*/ 1253654 w 2358424"/>
                <a:gd name="connsiteY12" fmla="*/ 2859291 h 4876790"/>
                <a:gd name="connsiteX13" fmla="*/ 1253654 w 2358424"/>
                <a:gd name="connsiteY13" fmla="*/ 2565673 h 4876790"/>
                <a:gd name="connsiteX14" fmla="*/ 2313682 w 2358424"/>
                <a:gd name="connsiteY14" fmla="*/ 1916582 h 4876790"/>
                <a:gd name="connsiteX15" fmla="*/ 2354735 w 2358424"/>
                <a:gd name="connsiteY15" fmla="*/ 1818218 h 4876790"/>
                <a:gd name="connsiteX16" fmla="*/ 832564 w 2358424"/>
                <a:gd name="connsiteY16" fmla="*/ 2212448 h 4876790"/>
                <a:gd name="connsiteX17" fmla="*/ 180844 w 2358424"/>
                <a:gd name="connsiteY17" fmla="*/ 1812093 h 4876790"/>
                <a:gd name="connsiteX18" fmla="*/ 735351 w 2358424"/>
                <a:gd name="connsiteY18" fmla="*/ 168440 h 4876790"/>
                <a:gd name="connsiteX19" fmla="*/ 832564 w 2358424"/>
                <a:gd name="connsiteY19" fmla="*/ 168440 h 4876790"/>
                <a:gd name="connsiteX20" fmla="*/ 832564 w 2358424"/>
                <a:gd name="connsiteY20" fmla="*/ 2212448 h 4876790"/>
                <a:gd name="connsiteX21" fmla="*/ 2022179 w 2358424"/>
                <a:gd name="connsiteY21" fmla="*/ 3866159 h 4876790"/>
                <a:gd name="connsiteX22" fmla="*/ 1179978 w 2358424"/>
                <a:gd name="connsiteY22" fmla="*/ 4708360 h 4876790"/>
                <a:gd name="connsiteX23" fmla="*/ 337778 w 2358424"/>
                <a:gd name="connsiteY23" fmla="*/ 3866159 h 4876790"/>
                <a:gd name="connsiteX24" fmla="*/ 1179978 w 2358424"/>
                <a:gd name="connsiteY24" fmla="*/ 3023959 h 4876790"/>
                <a:gd name="connsiteX25" fmla="*/ 2022179 w 2358424"/>
                <a:gd name="connsiteY25" fmla="*/ 3866159 h 4876790"/>
                <a:gd name="connsiteX26" fmla="*/ 1337884 w 2358424"/>
                <a:gd name="connsiteY26" fmla="*/ 2316099 h 4876790"/>
                <a:gd name="connsiteX27" fmla="*/ 1169444 w 2358424"/>
                <a:gd name="connsiteY27" fmla="*/ 2419769 h 4876790"/>
                <a:gd name="connsiteX28" fmla="*/ 1001004 w 2358424"/>
                <a:gd name="connsiteY28" fmla="*/ 2316099 h 4876790"/>
                <a:gd name="connsiteX29" fmla="*/ 1001004 w 2358424"/>
                <a:gd name="connsiteY29" fmla="*/ 168440 h 4876790"/>
                <a:gd name="connsiteX30" fmla="*/ 1337884 w 2358424"/>
                <a:gd name="connsiteY30" fmla="*/ 168440 h 4876790"/>
                <a:gd name="connsiteX31" fmla="*/ 1337884 w 2358424"/>
                <a:gd name="connsiteY31" fmla="*/ 2316099 h 4876790"/>
                <a:gd name="connsiteX32" fmla="*/ 1506324 w 2358424"/>
                <a:gd name="connsiteY32" fmla="*/ 2212448 h 4876790"/>
                <a:gd name="connsiteX33" fmla="*/ 1506324 w 2358424"/>
                <a:gd name="connsiteY33" fmla="*/ 168440 h 4876790"/>
                <a:gd name="connsiteX34" fmla="*/ 1624596 w 2358424"/>
                <a:gd name="connsiteY34" fmla="*/ 168440 h 4876790"/>
                <a:gd name="connsiteX35" fmla="*/ 2168569 w 2358424"/>
                <a:gd name="connsiteY35" fmla="*/ 1812093 h 4876790"/>
                <a:gd name="connsiteX36" fmla="*/ 1506324 w 2358424"/>
                <a:gd name="connsiteY36" fmla="*/ 2212448 h 487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58424" h="4876790">
                  <a:moveTo>
                    <a:pt x="2354735" y="1818218"/>
                  </a:moveTo>
                  <a:lnTo>
                    <a:pt x="1765194" y="53588"/>
                  </a:lnTo>
                  <a:cubicBezTo>
                    <a:pt x="1753726" y="19202"/>
                    <a:pt x="1721570" y="0"/>
                    <a:pt x="1685299" y="0"/>
                  </a:cubicBezTo>
                  <a:lnTo>
                    <a:pt x="674649" y="0"/>
                  </a:lnTo>
                  <a:cubicBezTo>
                    <a:pt x="638377" y="0"/>
                    <a:pt x="606221" y="19202"/>
                    <a:pt x="594743" y="53588"/>
                  </a:cubicBezTo>
                  <a:lnTo>
                    <a:pt x="5203" y="1820218"/>
                  </a:lnTo>
                  <a:cubicBezTo>
                    <a:pt x="-7179" y="1857308"/>
                    <a:pt x="2365" y="1897094"/>
                    <a:pt x="35712" y="1917573"/>
                  </a:cubicBezTo>
                  <a:lnTo>
                    <a:pt x="1085214" y="2565673"/>
                  </a:lnTo>
                  <a:lnTo>
                    <a:pt x="1085214" y="2859291"/>
                  </a:lnTo>
                  <a:cubicBezTo>
                    <a:pt x="579894" y="2902268"/>
                    <a:pt x="164052" y="3337246"/>
                    <a:pt x="164052" y="3866150"/>
                  </a:cubicBezTo>
                  <a:cubicBezTo>
                    <a:pt x="164052" y="4423448"/>
                    <a:pt x="620070" y="4876791"/>
                    <a:pt x="1177331" y="4876791"/>
                  </a:cubicBezTo>
                  <a:cubicBezTo>
                    <a:pt x="1734591" y="4876791"/>
                    <a:pt x="2184028" y="4423448"/>
                    <a:pt x="2184028" y="3866150"/>
                  </a:cubicBezTo>
                  <a:cubicBezTo>
                    <a:pt x="2184028" y="3337246"/>
                    <a:pt x="1780034" y="2902268"/>
                    <a:pt x="1253654" y="2859291"/>
                  </a:cubicBezTo>
                  <a:lnTo>
                    <a:pt x="1253654" y="2565673"/>
                  </a:lnTo>
                  <a:lnTo>
                    <a:pt x="2313682" y="1916582"/>
                  </a:lnTo>
                  <a:cubicBezTo>
                    <a:pt x="2347048" y="1896113"/>
                    <a:pt x="2367117" y="1855318"/>
                    <a:pt x="2354735" y="1818218"/>
                  </a:cubicBezTo>
                  <a:close/>
                  <a:moveTo>
                    <a:pt x="832564" y="2212448"/>
                  </a:moveTo>
                  <a:lnTo>
                    <a:pt x="180844" y="1812093"/>
                  </a:lnTo>
                  <a:lnTo>
                    <a:pt x="735351" y="168440"/>
                  </a:lnTo>
                  <a:lnTo>
                    <a:pt x="832564" y="168440"/>
                  </a:lnTo>
                  <a:lnTo>
                    <a:pt x="832564" y="2212448"/>
                  </a:lnTo>
                  <a:close/>
                  <a:moveTo>
                    <a:pt x="2022179" y="3866159"/>
                  </a:moveTo>
                  <a:cubicBezTo>
                    <a:pt x="2022179" y="4330523"/>
                    <a:pt x="1644379" y="4708360"/>
                    <a:pt x="1179978" y="4708360"/>
                  </a:cubicBezTo>
                  <a:cubicBezTo>
                    <a:pt x="715578" y="4708360"/>
                    <a:pt x="337778" y="4330523"/>
                    <a:pt x="337778" y="3866159"/>
                  </a:cubicBezTo>
                  <a:cubicBezTo>
                    <a:pt x="337778" y="3401797"/>
                    <a:pt x="715578" y="3023959"/>
                    <a:pt x="1179978" y="3023959"/>
                  </a:cubicBezTo>
                  <a:cubicBezTo>
                    <a:pt x="1644379" y="3023950"/>
                    <a:pt x="2022179" y="3401797"/>
                    <a:pt x="2022179" y="3866159"/>
                  </a:cubicBezTo>
                  <a:close/>
                  <a:moveTo>
                    <a:pt x="1337884" y="2316099"/>
                  </a:moveTo>
                  <a:lnTo>
                    <a:pt x="1169444" y="2419769"/>
                  </a:lnTo>
                  <a:lnTo>
                    <a:pt x="1001004" y="2316099"/>
                  </a:lnTo>
                  <a:lnTo>
                    <a:pt x="1001004" y="168440"/>
                  </a:lnTo>
                  <a:lnTo>
                    <a:pt x="1337884" y="168440"/>
                  </a:lnTo>
                  <a:lnTo>
                    <a:pt x="1337884" y="2316099"/>
                  </a:lnTo>
                  <a:close/>
                  <a:moveTo>
                    <a:pt x="1506324" y="2212448"/>
                  </a:moveTo>
                  <a:lnTo>
                    <a:pt x="1506324" y="168440"/>
                  </a:lnTo>
                  <a:lnTo>
                    <a:pt x="1624596" y="168440"/>
                  </a:lnTo>
                  <a:lnTo>
                    <a:pt x="2168569" y="1812093"/>
                  </a:lnTo>
                  <a:lnTo>
                    <a:pt x="1506324" y="2212448"/>
                  </a:lnTo>
                  <a:close/>
                </a:path>
              </a:pathLst>
            </a:custGeom>
            <a:grpFill/>
            <a:ln w="9525" cap="flat">
              <a:noFill/>
              <a:prstDash val="solid"/>
              <a:miter/>
            </a:ln>
          </p:spPr>
          <p:txBody>
            <a:bodyPr rtlCol="0" anchor="ctr"/>
            <a:lstStyle/>
            <a:p>
              <a:endParaRPr lang="zh-CN" altLang="en-US"/>
            </a:p>
          </p:txBody>
        </p:sp>
        <p:sp>
          <p:nvSpPr>
            <p:cNvPr id="30" name="任意多边形: 形状 29">
              <a:extLst>
                <a:ext uri="{FF2B5EF4-FFF2-40B4-BE49-F238E27FC236}">
                  <a16:creationId xmlns="" xmlns:a16="http://schemas.microsoft.com/office/drawing/2014/main" id="{665D41C9-198C-4912-84DE-809334A8C1A8}"/>
                </a:ext>
              </a:extLst>
            </p:cNvPr>
            <p:cNvSpPr/>
            <p:nvPr/>
          </p:nvSpPr>
          <p:spPr>
            <a:xfrm>
              <a:off x="5601842" y="4336780"/>
              <a:ext cx="1289823" cy="1231205"/>
            </a:xfrm>
            <a:custGeom>
              <a:avLst/>
              <a:gdLst>
                <a:gd name="connsiteX0" fmla="*/ 1285695 w 1289823"/>
                <a:gd name="connsiteY0" fmla="*/ 461725 h 1231205"/>
                <a:gd name="connsiteX1" fmla="*/ 1217677 w 1289823"/>
                <a:gd name="connsiteY1" fmla="*/ 404479 h 1231205"/>
                <a:gd name="connsiteX2" fmla="*/ 874091 w 1289823"/>
                <a:gd name="connsiteY2" fmla="*/ 354559 h 1231205"/>
                <a:gd name="connsiteX3" fmla="*/ 720453 w 1289823"/>
                <a:gd name="connsiteY3" fmla="*/ 43177 h 1231205"/>
                <a:gd name="connsiteX4" fmla="*/ 569367 w 1289823"/>
                <a:gd name="connsiteY4" fmla="*/ 43177 h 1231205"/>
                <a:gd name="connsiteX5" fmla="*/ 415729 w 1289823"/>
                <a:gd name="connsiteY5" fmla="*/ 354559 h 1231205"/>
                <a:gd name="connsiteX6" fmla="*/ 72143 w 1289823"/>
                <a:gd name="connsiteY6" fmla="*/ 404479 h 1231205"/>
                <a:gd name="connsiteX7" fmla="*/ 4125 w 1289823"/>
                <a:gd name="connsiteY7" fmla="*/ 461725 h 1231205"/>
                <a:gd name="connsiteX8" fmla="*/ 25423 w 1289823"/>
                <a:gd name="connsiteY8" fmla="*/ 548078 h 1231205"/>
                <a:gd name="connsiteX9" fmla="*/ 274092 w 1289823"/>
                <a:gd name="connsiteY9" fmla="*/ 790461 h 1231205"/>
                <a:gd name="connsiteX10" fmla="*/ 215371 w 1289823"/>
                <a:gd name="connsiteY10" fmla="*/ 1132685 h 1231205"/>
                <a:gd name="connsiteX11" fmla="*/ 248889 w 1289823"/>
                <a:gd name="connsiteY11" fmla="*/ 1215009 h 1231205"/>
                <a:gd name="connsiteX12" fmla="*/ 337595 w 1289823"/>
                <a:gd name="connsiteY12" fmla="*/ 1221429 h 1231205"/>
                <a:gd name="connsiteX13" fmla="*/ 644910 w 1289823"/>
                <a:gd name="connsiteY13" fmla="*/ 1059895 h 1231205"/>
                <a:gd name="connsiteX14" fmla="*/ 952225 w 1289823"/>
                <a:gd name="connsiteY14" fmla="*/ 1221429 h 1231205"/>
                <a:gd name="connsiteX15" fmla="*/ 991411 w 1289823"/>
                <a:gd name="connsiteY15" fmla="*/ 1231135 h 1231205"/>
                <a:gd name="connsiteX16" fmla="*/ 1040921 w 1289823"/>
                <a:gd name="connsiteY16" fmla="*/ 1215019 h 1231205"/>
                <a:gd name="connsiteX17" fmla="*/ 1074440 w 1289823"/>
                <a:gd name="connsiteY17" fmla="*/ 1132694 h 1231205"/>
                <a:gd name="connsiteX18" fmla="*/ 1015718 w 1289823"/>
                <a:gd name="connsiteY18" fmla="*/ 790470 h 1231205"/>
                <a:gd name="connsiteX19" fmla="*/ 1264387 w 1289823"/>
                <a:gd name="connsiteY19" fmla="*/ 548088 h 1231205"/>
                <a:gd name="connsiteX20" fmla="*/ 1285695 w 1289823"/>
                <a:gd name="connsiteY20" fmla="*/ 461725 h 1231205"/>
                <a:gd name="connsiteX21" fmla="*/ 866443 w 1289823"/>
                <a:gd name="connsiteY21" fmla="*/ 700821 h 1231205"/>
                <a:gd name="connsiteX22" fmla="*/ 842220 w 1289823"/>
                <a:gd name="connsiteY22" fmla="*/ 775335 h 1231205"/>
                <a:gd name="connsiteX23" fmla="*/ 879558 w 1289823"/>
                <a:gd name="connsiteY23" fmla="*/ 992962 h 1231205"/>
                <a:gd name="connsiteX24" fmla="*/ 684096 w 1289823"/>
                <a:gd name="connsiteY24" fmla="*/ 890235 h 1231205"/>
                <a:gd name="connsiteX25" fmla="*/ 644910 w 1289823"/>
                <a:gd name="connsiteY25" fmla="*/ 880529 h 1231205"/>
                <a:gd name="connsiteX26" fmla="*/ 605724 w 1289823"/>
                <a:gd name="connsiteY26" fmla="*/ 890235 h 1231205"/>
                <a:gd name="connsiteX27" fmla="*/ 410262 w 1289823"/>
                <a:gd name="connsiteY27" fmla="*/ 992962 h 1231205"/>
                <a:gd name="connsiteX28" fmla="*/ 447600 w 1289823"/>
                <a:gd name="connsiteY28" fmla="*/ 775335 h 1231205"/>
                <a:gd name="connsiteX29" fmla="*/ 423378 w 1289823"/>
                <a:gd name="connsiteY29" fmla="*/ 700821 h 1231205"/>
                <a:gd name="connsiteX30" fmla="*/ 265215 w 1289823"/>
                <a:gd name="connsiteY30" fmla="*/ 546611 h 1231205"/>
                <a:gd name="connsiteX31" fmla="*/ 483747 w 1289823"/>
                <a:gd name="connsiteY31" fmla="*/ 514864 h 1231205"/>
                <a:gd name="connsiteX32" fmla="*/ 547203 w 1289823"/>
                <a:gd name="connsiteY32" fmla="*/ 468801 h 1231205"/>
                <a:gd name="connsiteX33" fmla="*/ 644910 w 1289823"/>
                <a:gd name="connsiteY33" fmla="*/ 270758 h 1231205"/>
                <a:gd name="connsiteX34" fmla="*/ 742618 w 1289823"/>
                <a:gd name="connsiteY34" fmla="*/ 468801 h 1231205"/>
                <a:gd name="connsiteX35" fmla="*/ 806073 w 1289823"/>
                <a:gd name="connsiteY35" fmla="*/ 514864 h 1231205"/>
                <a:gd name="connsiteX36" fmla="*/ 1024605 w 1289823"/>
                <a:gd name="connsiteY36" fmla="*/ 546611 h 1231205"/>
                <a:gd name="connsiteX37" fmla="*/ 866443 w 1289823"/>
                <a:gd name="connsiteY37" fmla="*/ 700821 h 123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89823" h="1231205">
                  <a:moveTo>
                    <a:pt x="1285695" y="461725"/>
                  </a:moveTo>
                  <a:cubicBezTo>
                    <a:pt x="1275780" y="431292"/>
                    <a:pt x="1249424" y="409089"/>
                    <a:pt x="1217677" y="404479"/>
                  </a:cubicBezTo>
                  <a:lnTo>
                    <a:pt x="874091" y="354559"/>
                  </a:lnTo>
                  <a:lnTo>
                    <a:pt x="720453" y="43177"/>
                  </a:lnTo>
                  <a:cubicBezTo>
                    <a:pt x="692078" y="-14392"/>
                    <a:pt x="597742" y="-14392"/>
                    <a:pt x="569367" y="43177"/>
                  </a:cubicBezTo>
                  <a:lnTo>
                    <a:pt x="415729" y="354559"/>
                  </a:lnTo>
                  <a:lnTo>
                    <a:pt x="72143" y="404479"/>
                  </a:lnTo>
                  <a:cubicBezTo>
                    <a:pt x="40396" y="409089"/>
                    <a:pt x="14031" y="431292"/>
                    <a:pt x="4125" y="461725"/>
                  </a:cubicBezTo>
                  <a:cubicBezTo>
                    <a:pt x="-5781" y="492233"/>
                    <a:pt x="2477" y="525713"/>
                    <a:pt x="25423" y="548078"/>
                  </a:cubicBezTo>
                  <a:lnTo>
                    <a:pt x="274092" y="790461"/>
                  </a:lnTo>
                  <a:lnTo>
                    <a:pt x="215371" y="1132685"/>
                  </a:lnTo>
                  <a:cubicBezTo>
                    <a:pt x="209980" y="1164270"/>
                    <a:pt x="222981" y="1196178"/>
                    <a:pt x="248889" y="1215009"/>
                  </a:cubicBezTo>
                  <a:cubicBezTo>
                    <a:pt x="274883" y="1234012"/>
                    <a:pt x="309297" y="1236479"/>
                    <a:pt x="337595" y="1221429"/>
                  </a:cubicBezTo>
                  <a:lnTo>
                    <a:pt x="644910" y="1059895"/>
                  </a:lnTo>
                  <a:lnTo>
                    <a:pt x="952225" y="1221429"/>
                  </a:lnTo>
                  <a:cubicBezTo>
                    <a:pt x="964560" y="1227925"/>
                    <a:pt x="978009" y="1231135"/>
                    <a:pt x="991411" y="1231135"/>
                  </a:cubicBezTo>
                  <a:cubicBezTo>
                    <a:pt x="1008851" y="1231135"/>
                    <a:pt x="1026244" y="1225706"/>
                    <a:pt x="1040921" y="1215019"/>
                  </a:cubicBezTo>
                  <a:cubicBezTo>
                    <a:pt x="1066829" y="1196188"/>
                    <a:pt x="1079822" y="1164270"/>
                    <a:pt x="1074440" y="1132694"/>
                  </a:cubicBezTo>
                  <a:lnTo>
                    <a:pt x="1015718" y="790470"/>
                  </a:lnTo>
                  <a:lnTo>
                    <a:pt x="1264387" y="548088"/>
                  </a:lnTo>
                  <a:cubicBezTo>
                    <a:pt x="1287343" y="525713"/>
                    <a:pt x="1295611" y="492242"/>
                    <a:pt x="1285695" y="461725"/>
                  </a:cubicBezTo>
                  <a:close/>
                  <a:moveTo>
                    <a:pt x="866443" y="700821"/>
                  </a:moveTo>
                  <a:cubicBezTo>
                    <a:pt x="846621" y="720147"/>
                    <a:pt x="837572" y="748027"/>
                    <a:pt x="842220" y="775335"/>
                  </a:cubicBezTo>
                  <a:lnTo>
                    <a:pt x="879558" y="992962"/>
                  </a:lnTo>
                  <a:lnTo>
                    <a:pt x="684096" y="890235"/>
                  </a:lnTo>
                  <a:cubicBezTo>
                    <a:pt x="671837" y="883739"/>
                    <a:pt x="658350" y="880529"/>
                    <a:pt x="644910" y="880529"/>
                  </a:cubicBezTo>
                  <a:cubicBezTo>
                    <a:pt x="631470" y="880529"/>
                    <a:pt x="617973" y="883739"/>
                    <a:pt x="605724" y="890235"/>
                  </a:cubicBezTo>
                  <a:lnTo>
                    <a:pt x="410262" y="992962"/>
                  </a:lnTo>
                  <a:lnTo>
                    <a:pt x="447600" y="775335"/>
                  </a:lnTo>
                  <a:cubicBezTo>
                    <a:pt x="452248" y="748027"/>
                    <a:pt x="443199" y="720147"/>
                    <a:pt x="423378" y="700821"/>
                  </a:cubicBezTo>
                  <a:lnTo>
                    <a:pt x="265215" y="546611"/>
                  </a:lnTo>
                  <a:lnTo>
                    <a:pt x="483747" y="514864"/>
                  </a:lnTo>
                  <a:cubicBezTo>
                    <a:pt x="511179" y="510921"/>
                    <a:pt x="534906" y="493643"/>
                    <a:pt x="547203" y="468801"/>
                  </a:cubicBezTo>
                  <a:lnTo>
                    <a:pt x="644910" y="270758"/>
                  </a:lnTo>
                  <a:lnTo>
                    <a:pt x="742618" y="468801"/>
                  </a:lnTo>
                  <a:cubicBezTo>
                    <a:pt x="754914" y="493643"/>
                    <a:pt x="778641" y="510912"/>
                    <a:pt x="806073" y="514864"/>
                  </a:cubicBezTo>
                  <a:lnTo>
                    <a:pt x="1024605" y="546611"/>
                  </a:lnTo>
                  <a:lnTo>
                    <a:pt x="866443" y="700821"/>
                  </a:lnTo>
                  <a:close/>
                </a:path>
              </a:pathLst>
            </a:custGeom>
            <a:grpFill/>
            <a:ln w="9525" cap="flat">
              <a:noFill/>
              <a:prstDash val="solid"/>
              <a:miter/>
            </a:ln>
          </p:spPr>
          <p:txBody>
            <a:bodyPr rtlCol="0" anchor="ctr"/>
            <a:lstStyle/>
            <a:p>
              <a:endParaRPr lang="zh-CN" altLang="en-US"/>
            </a:p>
          </p:txBody>
        </p:sp>
      </p:grpSp>
      <p:grpSp>
        <p:nvGrpSpPr>
          <p:cNvPr id="31" name="图形 80">
            <a:extLst>
              <a:ext uri="{FF2B5EF4-FFF2-40B4-BE49-F238E27FC236}">
                <a16:creationId xmlns="" xmlns:a16="http://schemas.microsoft.com/office/drawing/2014/main" id="{AD1D9129-725B-431A-8212-3F32365494C7}"/>
              </a:ext>
            </a:extLst>
          </p:cNvPr>
          <p:cNvGrpSpPr/>
          <p:nvPr/>
        </p:nvGrpSpPr>
        <p:grpSpPr>
          <a:xfrm>
            <a:off x="3982371" y="2890759"/>
            <a:ext cx="184450" cy="381706"/>
            <a:chOff x="5367703" y="1440600"/>
            <a:chExt cx="2356593" cy="4876800"/>
          </a:xfrm>
          <a:solidFill>
            <a:schemeClr val="accent1"/>
          </a:solidFill>
        </p:grpSpPr>
        <p:sp>
          <p:nvSpPr>
            <p:cNvPr id="32" name="任意多边形: 形状 31">
              <a:extLst>
                <a:ext uri="{FF2B5EF4-FFF2-40B4-BE49-F238E27FC236}">
                  <a16:creationId xmlns="" xmlns:a16="http://schemas.microsoft.com/office/drawing/2014/main" id="{967FE9BD-9E77-4E04-8CA5-7FA91DCE91E8}"/>
                </a:ext>
              </a:extLst>
            </p:cNvPr>
            <p:cNvSpPr/>
            <p:nvPr/>
          </p:nvSpPr>
          <p:spPr>
            <a:xfrm>
              <a:off x="5367703" y="1440600"/>
              <a:ext cx="2356593" cy="4876800"/>
            </a:xfrm>
            <a:custGeom>
              <a:avLst/>
              <a:gdLst>
                <a:gd name="connsiteX0" fmla="*/ 2277275 w 2356589"/>
                <a:gd name="connsiteY0" fmla="*/ 0 h 4876798"/>
                <a:gd name="connsiteX1" fmla="*/ 101965 w 2356589"/>
                <a:gd name="connsiteY1" fmla="*/ 0 h 4876798"/>
                <a:gd name="connsiteX2" fmla="*/ 0 w 2356589"/>
                <a:gd name="connsiteY2" fmla="*/ 82048 h 4876798"/>
                <a:gd name="connsiteX3" fmla="*/ 0 w 2356589"/>
                <a:gd name="connsiteY3" fmla="*/ 1622898 h 4876798"/>
                <a:gd name="connsiteX4" fmla="*/ 32575 w 2356589"/>
                <a:gd name="connsiteY4" fmla="*/ 1692554 h 4876798"/>
                <a:gd name="connsiteX5" fmla="*/ 1087660 w 2356589"/>
                <a:gd name="connsiteY5" fmla="*/ 2571788 h 4876798"/>
                <a:gd name="connsiteX6" fmla="*/ 1087660 w 2356589"/>
                <a:gd name="connsiteY6" fmla="*/ 2961380 h 4876798"/>
                <a:gd name="connsiteX7" fmla="*/ 830790 w 2356589"/>
                <a:gd name="connsiteY7" fmla="*/ 3493370 h 4876798"/>
                <a:gd name="connsiteX8" fmla="*/ 225533 w 2356589"/>
                <a:gd name="connsiteY8" fmla="*/ 3581705 h 4876798"/>
                <a:gd name="connsiteX9" fmla="*/ 153753 w 2356589"/>
                <a:gd name="connsiteY9" fmla="*/ 3643398 h 4876798"/>
                <a:gd name="connsiteX10" fmla="*/ 177384 w 2356589"/>
                <a:gd name="connsiteY10" fmla="*/ 3736248 h 4876798"/>
                <a:gd name="connsiteX11" fmla="*/ 617830 w 2356589"/>
                <a:gd name="connsiteY11" fmla="*/ 4165187 h 4876798"/>
                <a:gd name="connsiteX12" fmla="*/ 514093 w 2356589"/>
                <a:gd name="connsiteY12" fmla="*/ 4770797 h 4876798"/>
                <a:gd name="connsiteX13" fmla="*/ 550212 w 2356589"/>
                <a:gd name="connsiteY13" fmla="*/ 4859398 h 4876798"/>
                <a:gd name="connsiteX14" fmla="*/ 645757 w 2356589"/>
                <a:gd name="connsiteY14" fmla="*/ 4866304 h 4876798"/>
                <a:gd name="connsiteX15" fmla="*/ 1189606 w 2356589"/>
                <a:gd name="connsiteY15" fmla="*/ 4580401 h 4876798"/>
                <a:gd name="connsiteX16" fmla="*/ 1733455 w 2356589"/>
                <a:gd name="connsiteY16" fmla="*/ 4866304 h 4876798"/>
                <a:gd name="connsiteX17" fmla="*/ 1775679 w 2356589"/>
                <a:gd name="connsiteY17" fmla="*/ 4876753 h 4876798"/>
                <a:gd name="connsiteX18" fmla="*/ 1828962 w 2356589"/>
                <a:gd name="connsiteY18" fmla="*/ 4859398 h 4876798"/>
                <a:gd name="connsiteX19" fmla="*/ 1864985 w 2356589"/>
                <a:gd name="connsiteY19" fmla="*/ 4770797 h 4876798"/>
                <a:gd name="connsiteX20" fmla="*/ 1761068 w 2356589"/>
                <a:gd name="connsiteY20" fmla="*/ 4165187 h 4876798"/>
                <a:gd name="connsiteX21" fmla="*/ 2201151 w 2356589"/>
                <a:gd name="connsiteY21" fmla="*/ 3736248 h 4876798"/>
                <a:gd name="connsiteX22" fmla="*/ 2224078 w 2356589"/>
                <a:gd name="connsiteY22" fmla="*/ 3643398 h 4876798"/>
                <a:gd name="connsiteX23" fmla="*/ 2150879 w 2356589"/>
                <a:gd name="connsiteY23" fmla="*/ 3581705 h 4876798"/>
                <a:gd name="connsiteX24" fmla="*/ 1537126 w 2356589"/>
                <a:gd name="connsiteY24" fmla="*/ 3493370 h 4876798"/>
                <a:gd name="connsiteX25" fmla="*/ 1268930 w 2356589"/>
                <a:gd name="connsiteY25" fmla="*/ 2961380 h 4876798"/>
                <a:gd name="connsiteX26" fmla="*/ 1268930 w 2356589"/>
                <a:gd name="connsiteY26" fmla="*/ 2571788 h 4876798"/>
                <a:gd name="connsiteX27" fmla="*/ 2324015 w 2356589"/>
                <a:gd name="connsiteY27" fmla="*/ 1692554 h 4876798"/>
                <a:gd name="connsiteX28" fmla="*/ 2356590 w 2356589"/>
                <a:gd name="connsiteY28" fmla="*/ 1622898 h 4876798"/>
                <a:gd name="connsiteX29" fmla="*/ 2356590 w 2356589"/>
                <a:gd name="connsiteY29" fmla="*/ 82048 h 4876798"/>
                <a:gd name="connsiteX30" fmla="*/ 2277275 w 2356589"/>
                <a:gd name="connsiteY30" fmla="*/ 0 h 4876798"/>
                <a:gd name="connsiteX31" fmla="*/ 634460 w 2356589"/>
                <a:gd name="connsiteY31" fmla="*/ 1958073 h 4876798"/>
                <a:gd name="connsiteX32" fmla="*/ 181270 w 2356589"/>
                <a:gd name="connsiteY32" fmla="*/ 1580407 h 4876798"/>
                <a:gd name="connsiteX33" fmla="*/ 181270 w 2356589"/>
                <a:gd name="connsiteY33" fmla="*/ 181280 h 4876798"/>
                <a:gd name="connsiteX34" fmla="*/ 634460 w 2356589"/>
                <a:gd name="connsiteY34" fmla="*/ 181280 h 4876798"/>
                <a:gd name="connsiteX35" fmla="*/ 634460 w 2356589"/>
                <a:gd name="connsiteY35" fmla="*/ 1958073 h 4876798"/>
                <a:gd name="connsiteX36" fmla="*/ 1401347 w 2356589"/>
                <a:gd name="connsiteY36" fmla="*/ 3616319 h 4876798"/>
                <a:gd name="connsiteX37" fmla="*/ 1469593 w 2356589"/>
                <a:gd name="connsiteY37" fmla="*/ 3665887 h 4876798"/>
                <a:gd name="connsiteX38" fmla="*/ 1943053 w 2356589"/>
                <a:gd name="connsiteY38" fmla="*/ 3734657 h 4876798"/>
                <a:gd name="connsiteX39" fmla="*/ 1600419 w 2356589"/>
                <a:gd name="connsiteY39" fmla="*/ 4068709 h 4876798"/>
                <a:gd name="connsiteX40" fmla="*/ 1574397 w 2356589"/>
                <a:gd name="connsiteY40" fmla="*/ 4148899 h 4876798"/>
                <a:gd name="connsiteX41" fmla="*/ 1655302 w 2356589"/>
                <a:gd name="connsiteY41" fmla="*/ 4620416 h 4876798"/>
                <a:gd name="connsiteX42" fmla="*/ 1231849 w 2356589"/>
                <a:gd name="connsiteY42" fmla="*/ 4397798 h 4876798"/>
                <a:gd name="connsiteX43" fmla="*/ 1189625 w 2356589"/>
                <a:gd name="connsiteY43" fmla="*/ 4387358 h 4876798"/>
                <a:gd name="connsiteX44" fmla="*/ 1147401 w 2356589"/>
                <a:gd name="connsiteY44" fmla="*/ 4397798 h 4876798"/>
                <a:gd name="connsiteX45" fmla="*/ 723948 w 2356589"/>
                <a:gd name="connsiteY45" fmla="*/ 4620416 h 4876798"/>
                <a:gd name="connsiteX46" fmla="*/ 804853 w 2356589"/>
                <a:gd name="connsiteY46" fmla="*/ 4148899 h 4876798"/>
                <a:gd name="connsiteX47" fmla="*/ 778831 w 2356589"/>
                <a:gd name="connsiteY47" fmla="*/ 4068709 h 4876798"/>
                <a:gd name="connsiteX48" fmla="*/ 436197 w 2356589"/>
                <a:gd name="connsiteY48" fmla="*/ 3734657 h 4876798"/>
                <a:gd name="connsiteX49" fmla="*/ 909657 w 2356589"/>
                <a:gd name="connsiteY49" fmla="*/ 3665887 h 4876798"/>
                <a:gd name="connsiteX50" fmla="*/ 977903 w 2356589"/>
                <a:gd name="connsiteY50" fmla="*/ 3616319 h 4876798"/>
                <a:gd name="connsiteX51" fmla="*/ 1189625 w 2356589"/>
                <a:gd name="connsiteY51" fmla="*/ 3187294 h 4876798"/>
                <a:gd name="connsiteX52" fmla="*/ 1401347 w 2356589"/>
                <a:gd name="connsiteY52" fmla="*/ 3616319 h 4876798"/>
                <a:gd name="connsiteX53" fmla="*/ 1189615 w 2356589"/>
                <a:gd name="connsiteY53" fmla="*/ 2411292 h 4876798"/>
                <a:gd name="connsiteX54" fmla="*/ 816283 w 2356589"/>
                <a:gd name="connsiteY54" fmla="*/ 2104901 h 4876798"/>
                <a:gd name="connsiteX55" fmla="*/ 815731 w 2356589"/>
                <a:gd name="connsiteY55" fmla="*/ 2076088 h 4876798"/>
                <a:gd name="connsiteX56" fmla="*/ 815731 w 2356589"/>
                <a:gd name="connsiteY56" fmla="*/ 181280 h 4876798"/>
                <a:gd name="connsiteX57" fmla="*/ 1540831 w 2356589"/>
                <a:gd name="connsiteY57" fmla="*/ 181280 h 4876798"/>
                <a:gd name="connsiteX58" fmla="*/ 1540831 w 2356589"/>
                <a:gd name="connsiteY58" fmla="*/ 2076088 h 4876798"/>
                <a:gd name="connsiteX59" fmla="*/ 1551603 w 2356589"/>
                <a:gd name="connsiteY59" fmla="*/ 2104901 h 4876798"/>
                <a:gd name="connsiteX60" fmla="*/ 1189615 w 2356589"/>
                <a:gd name="connsiteY60" fmla="*/ 2411292 h 4876798"/>
                <a:gd name="connsiteX61" fmla="*/ 2175310 w 2356589"/>
                <a:gd name="connsiteY61" fmla="*/ 1580407 h 4876798"/>
                <a:gd name="connsiteX62" fmla="*/ 1722120 w 2356589"/>
                <a:gd name="connsiteY62" fmla="*/ 1958073 h 4876798"/>
                <a:gd name="connsiteX63" fmla="*/ 1722120 w 2356589"/>
                <a:gd name="connsiteY63" fmla="*/ 181280 h 4876798"/>
                <a:gd name="connsiteX64" fmla="*/ 2175310 w 2356589"/>
                <a:gd name="connsiteY64" fmla="*/ 181280 h 4876798"/>
                <a:gd name="connsiteX65" fmla="*/ 2175310 w 2356589"/>
                <a:gd name="connsiteY65" fmla="*/ 1580407 h 487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356589" h="4876798">
                  <a:moveTo>
                    <a:pt x="2277275" y="0"/>
                  </a:moveTo>
                  <a:lnTo>
                    <a:pt x="101965" y="0"/>
                  </a:lnTo>
                  <a:cubicBezTo>
                    <a:pt x="51864" y="0"/>
                    <a:pt x="0" y="31956"/>
                    <a:pt x="0" y="82048"/>
                  </a:cubicBezTo>
                  <a:lnTo>
                    <a:pt x="0" y="1622898"/>
                  </a:lnTo>
                  <a:cubicBezTo>
                    <a:pt x="0" y="1649806"/>
                    <a:pt x="11944" y="1675295"/>
                    <a:pt x="32575" y="1692554"/>
                  </a:cubicBezTo>
                  <a:lnTo>
                    <a:pt x="1087660" y="2571788"/>
                  </a:lnTo>
                  <a:lnTo>
                    <a:pt x="1087660" y="2961380"/>
                  </a:lnTo>
                  <a:lnTo>
                    <a:pt x="830790" y="3493370"/>
                  </a:lnTo>
                  <a:lnTo>
                    <a:pt x="225533" y="3581705"/>
                  </a:lnTo>
                  <a:cubicBezTo>
                    <a:pt x="191367" y="3586668"/>
                    <a:pt x="164459" y="3610556"/>
                    <a:pt x="153753" y="3643398"/>
                  </a:cubicBezTo>
                  <a:cubicBezTo>
                    <a:pt x="143132" y="3676145"/>
                    <a:pt x="152686" y="3712169"/>
                    <a:pt x="177384" y="3736248"/>
                  </a:cubicBezTo>
                  <a:lnTo>
                    <a:pt x="617830" y="4165187"/>
                  </a:lnTo>
                  <a:lnTo>
                    <a:pt x="514093" y="4770797"/>
                  </a:lnTo>
                  <a:cubicBezTo>
                    <a:pt x="508254" y="4804782"/>
                    <a:pt x="522322" y="4839129"/>
                    <a:pt x="550212" y="4859398"/>
                  </a:cubicBezTo>
                  <a:cubicBezTo>
                    <a:pt x="578272" y="4879753"/>
                    <a:pt x="615220" y="4882506"/>
                    <a:pt x="645757" y="4866304"/>
                  </a:cubicBezTo>
                  <a:lnTo>
                    <a:pt x="1189606" y="4580401"/>
                  </a:lnTo>
                  <a:lnTo>
                    <a:pt x="1733455" y="4866304"/>
                  </a:lnTo>
                  <a:cubicBezTo>
                    <a:pt x="1746733" y="4873295"/>
                    <a:pt x="1761249" y="4876753"/>
                    <a:pt x="1775679" y="4876753"/>
                  </a:cubicBezTo>
                  <a:cubicBezTo>
                    <a:pt x="1794443" y="4876753"/>
                    <a:pt x="1813208" y="4870904"/>
                    <a:pt x="1828962" y="4859398"/>
                  </a:cubicBezTo>
                  <a:cubicBezTo>
                    <a:pt x="1856842" y="4839129"/>
                    <a:pt x="1870834" y="4804782"/>
                    <a:pt x="1864985" y="4770797"/>
                  </a:cubicBezTo>
                  <a:lnTo>
                    <a:pt x="1761068" y="4165187"/>
                  </a:lnTo>
                  <a:lnTo>
                    <a:pt x="2201151" y="3736248"/>
                  </a:lnTo>
                  <a:cubicBezTo>
                    <a:pt x="2225850" y="3712169"/>
                    <a:pt x="2234698" y="3676145"/>
                    <a:pt x="2224078" y="3643398"/>
                  </a:cubicBezTo>
                  <a:cubicBezTo>
                    <a:pt x="2213372" y="3610556"/>
                    <a:pt x="2185045" y="3586658"/>
                    <a:pt x="2150879" y="3581705"/>
                  </a:cubicBezTo>
                  <a:lnTo>
                    <a:pt x="1537126" y="3493370"/>
                  </a:lnTo>
                  <a:lnTo>
                    <a:pt x="1268930" y="2961380"/>
                  </a:lnTo>
                  <a:lnTo>
                    <a:pt x="1268930" y="2571788"/>
                  </a:lnTo>
                  <a:lnTo>
                    <a:pt x="2324015" y="1692554"/>
                  </a:lnTo>
                  <a:cubicBezTo>
                    <a:pt x="2344636" y="1675295"/>
                    <a:pt x="2356590" y="1649806"/>
                    <a:pt x="2356590" y="1622898"/>
                  </a:cubicBezTo>
                  <a:lnTo>
                    <a:pt x="2356590" y="82048"/>
                  </a:lnTo>
                  <a:cubicBezTo>
                    <a:pt x="2356580" y="31956"/>
                    <a:pt x="2327377" y="0"/>
                    <a:pt x="2277275" y="0"/>
                  </a:cubicBezTo>
                  <a:close/>
                  <a:moveTo>
                    <a:pt x="634460" y="1958073"/>
                  </a:moveTo>
                  <a:lnTo>
                    <a:pt x="181270" y="1580407"/>
                  </a:lnTo>
                  <a:lnTo>
                    <a:pt x="181270" y="181280"/>
                  </a:lnTo>
                  <a:lnTo>
                    <a:pt x="634460" y="181280"/>
                  </a:lnTo>
                  <a:lnTo>
                    <a:pt x="634460" y="1958073"/>
                  </a:lnTo>
                  <a:close/>
                  <a:moveTo>
                    <a:pt x="1401347" y="3616319"/>
                  </a:moveTo>
                  <a:cubicBezTo>
                    <a:pt x="1414539" y="3643046"/>
                    <a:pt x="1440028" y="3661639"/>
                    <a:pt x="1469593" y="3665887"/>
                  </a:cubicBezTo>
                  <a:lnTo>
                    <a:pt x="1943053" y="3734657"/>
                  </a:lnTo>
                  <a:lnTo>
                    <a:pt x="1600419" y="4068709"/>
                  </a:lnTo>
                  <a:cubicBezTo>
                    <a:pt x="1579083" y="4089511"/>
                    <a:pt x="1569349" y="4119515"/>
                    <a:pt x="1574397" y="4148899"/>
                  </a:cubicBezTo>
                  <a:lnTo>
                    <a:pt x="1655302" y="4620416"/>
                  </a:lnTo>
                  <a:lnTo>
                    <a:pt x="1231849" y="4397798"/>
                  </a:lnTo>
                  <a:cubicBezTo>
                    <a:pt x="1218571" y="4390806"/>
                    <a:pt x="1204141" y="4387358"/>
                    <a:pt x="1189625" y="4387358"/>
                  </a:cubicBezTo>
                  <a:cubicBezTo>
                    <a:pt x="1175109" y="4387358"/>
                    <a:pt x="1160678" y="4390806"/>
                    <a:pt x="1147401" y="4397798"/>
                  </a:cubicBezTo>
                  <a:lnTo>
                    <a:pt x="723948" y="4620416"/>
                  </a:lnTo>
                  <a:lnTo>
                    <a:pt x="804853" y="4148899"/>
                  </a:lnTo>
                  <a:cubicBezTo>
                    <a:pt x="809901" y="4119515"/>
                    <a:pt x="800167" y="4089511"/>
                    <a:pt x="778831" y="4068709"/>
                  </a:cubicBezTo>
                  <a:lnTo>
                    <a:pt x="436197" y="3734657"/>
                  </a:lnTo>
                  <a:lnTo>
                    <a:pt x="909657" y="3665887"/>
                  </a:lnTo>
                  <a:cubicBezTo>
                    <a:pt x="939222" y="3661639"/>
                    <a:pt x="964711" y="3643046"/>
                    <a:pt x="977903" y="3616319"/>
                  </a:cubicBezTo>
                  <a:lnTo>
                    <a:pt x="1189625" y="3187294"/>
                  </a:lnTo>
                  <a:lnTo>
                    <a:pt x="1401347" y="3616319"/>
                  </a:lnTo>
                  <a:close/>
                  <a:moveTo>
                    <a:pt x="1189615" y="2411292"/>
                  </a:moveTo>
                  <a:lnTo>
                    <a:pt x="816283" y="2104901"/>
                  </a:lnTo>
                  <a:cubicBezTo>
                    <a:pt x="819360" y="2095805"/>
                    <a:pt x="815731" y="2086223"/>
                    <a:pt x="815731" y="2076088"/>
                  </a:cubicBezTo>
                  <a:lnTo>
                    <a:pt x="815731" y="181280"/>
                  </a:lnTo>
                  <a:lnTo>
                    <a:pt x="1540831" y="181280"/>
                  </a:lnTo>
                  <a:lnTo>
                    <a:pt x="1540831" y="2076088"/>
                  </a:lnTo>
                  <a:cubicBezTo>
                    <a:pt x="1540831" y="2086223"/>
                    <a:pt x="1548527" y="2095805"/>
                    <a:pt x="1551603" y="2104901"/>
                  </a:cubicBezTo>
                  <a:lnTo>
                    <a:pt x="1189615" y="2411292"/>
                  </a:lnTo>
                  <a:close/>
                  <a:moveTo>
                    <a:pt x="2175310" y="1580407"/>
                  </a:moveTo>
                  <a:lnTo>
                    <a:pt x="1722120" y="1958073"/>
                  </a:lnTo>
                  <a:lnTo>
                    <a:pt x="1722120" y="181280"/>
                  </a:lnTo>
                  <a:lnTo>
                    <a:pt x="2175310" y="181280"/>
                  </a:lnTo>
                  <a:lnTo>
                    <a:pt x="2175310" y="1580407"/>
                  </a:lnTo>
                  <a:close/>
                </a:path>
              </a:pathLst>
            </a:custGeom>
            <a:grpFill/>
            <a:ln w="9525" cap="flat">
              <a:noFill/>
              <a:prstDash val="solid"/>
              <a:miter/>
            </a:ln>
          </p:spPr>
          <p:txBody>
            <a:bodyPr rtlCol="0" anchor="ctr"/>
            <a:lstStyle/>
            <a:p>
              <a:endParaRPr lang="zh-CN" altLang="en-US" dirty="0"/>
            </a:p>
          </p:txBody>
        </p:sp>
      </p:grpSp>
      <p:sp>
        <p:nvSpPr>
          <p:cNvPr id="33" name="任意多边形: 形状 32">
            <a:extLst>
              <a:ext uri="{FF2B5EF4-FFF2-40B4-BE49-F238E27FC236}">
                <a16:creationId xmlns="" xmlns:a16="http://schemas.microsoft.com/office/drawing/2014/main" id="{E35F2F79-8A54-44D6-83A0-77FA1A41784E}"/>
              </a:ext>
            </a:extLst>
          </p:cNvPr>
          <p:cNvSpPr/>
          <p:nvPr/>
        </p:nvSpPr>
        <p:spPr>
          <a:xfrm>
            <a:off x="7416697" y="2059432"/>
            <a:ext cx="177521" cy="381707"/>
          </a:xfrm>
          <a:custGeom>
            <a:avLst/>
            <a:gdLst>
              <a:gd name="connsiteX0" fmla="*/ 2191731 w 2268064"/>
              <a:gd name="connsiteY0" fmla="*/ 0 h 4876809"/>
              <a:gd name="connsiteX1" fmla="*/ 98136 w 2268064"/>
              <a:gd name="connsiteY1" fmla="*/ 0 h 4876809"/>
              <a:gd name="connsiteX2" fmla="*/ 0 w 2268064"/>
              <a:gd name="connsiteY2" fmla="*/ 78972 h 4876809"/>
              <a:gd name="connsiteX3" fmla="*/ 0 w 2268064"/>
              <a:gd name="connsiteY3" fmla="*/ 1561938 h 4876809"/>
              <a:gd name="connsiteX4" fmla="*/ 31394 w 2268064"/>
              <a:gd name="connsiteY4" fmla="*/ 1628985 h 4876809"/>
              <a:gd name="connsiteX5" fmla="*/ 1046797 w 2268064"/>
              <a:gd name="connsiteY5" fmla="*/ 2475166 h 4876809"/>
              <a:gd name="connsiteX6" fmla="*/ 1046797 w 2268064"/>
              <a:gd name="connsiteY6" fmla="*/ 2787129 h 4876809"/>
              <a:gd name="connsiteX7" fmla="*/ 92688 w 2268064"/>
              <a:gd name="connsiteY7" fmla="*/ 3830012 h 4876809"/>
              <a:gd name="connsiteX8" fmla="*/ 1142210 w 2268064"/>
              <a:gd name="connsiteY8" fmla="*/ 4876810 h 4876809"/>
              <a:gd name="connsiteX9" fmla="*/ 2184921 w 2268064"/>
              <a:gd name="connsiteY9" fmla="*/ 3830012 h 4876809"/>
              <a:gd name="connsiteX10" fmla="*/ 1221267 w 2268064"/>
              <a:gd name="connsiteY10" fmla="*/ 2787129 h 4876809"/>
              <a:gd name="connsiteX11" fmla="*/ 1221267 w 2268064"/>
              <a:gd name="connsiteY11" fmla="*/ 2475166 h 4876809"/>
              <a:gd name="connsiteX12" fmla="*/ 2236670 w 2268064"/>
              <a:gd name="connsiteY12" fmla="*/ 1628985 h 4876809"/>
              <a:gd name="connsiteX13" fmla="*/ 2268064 w 2268064"/>
              <a:gd name="connsiteY13" fmla="*/ 1561938 h 4876809"/>
              <a:gd name="connsiteX14" fmla="*/ 2268064 w 2268064"/>
              <a:gd name="connsiteY14" fmla="*/ 78972 h 4876809"/>
              <a:gd name="connsiteX15" fmla="*/ 2191731 w 2268064"/>
              <a:gd name="connsiteY15" fmla="*/ 0 h 4876809"/>
              <a:gd name="connsiteX16" fmla="*/ 610629 w 2268064"/>
              <a:gd name="connsiteY16" fmla="*/ 1884521 h 4876809"/>
              <a:gd name="connsiteX17" fmla="*/ 174460 w 2268064"/>
              <a:gd name="connsiteY17" fmla="*/ 1521038 h 4876809"/>
              <a:gd name="connsiteX18" fmla="*/ 174460 w 2268064"/>
              <a:gd name="connsiteY18" fmla="*/ 174469 h 4876809"/>
              <a:gd name="connsiteX19" fmla="*/ 610629 w 2268064"/>
              <a:gd name="connsiteY19" fmla="*/ 174469 h 4876809"/>
              <a:gd name="connsiteX20" fmla="*/ 610629 w 2268064"/>
              <a:gd name="connsiteY20" fmla="*/ 1884521 h 4876809"/>
              <a:gd name="connsiteX21" fmla="*/ 2017262 w 2268064"/>
              <a:gd name="connsiteY21" fmla="*/ 3830003 h 4876809"/>
              <a:gd name="connsiteX22" fmla="*/ 1144934 w 2268064"/>
              <a:gd name="connsiteY22" fmla="*/ 4702331 h 4876809"/>
              <a:gd name="connsiteX23" fmla="*/ 272605 w 2268064"/>
              <a:gd name="connsiteY23" fmla="*/ 3830003 h 4876809"/>
              <a:gd name="connsiteX24" fmla="*/ 1144934 w 2268064"/>
              <a:gd name="connsiteY24" fmla="*/ 2957675 h 4876809"/>
              <a:gd name="connsiteX25" fmla="*/ 2017262 w 2268064"/>
              <a:gd name="connsiteY25" fmla="*/ 3830003 h 4876809"/>
              <a:gd name="connsiteX26" fmla="*/ 1144934 w 2268064"/>
              <a:gd name="connsiteY26" fmla="*/ 2320709 h 4876809"/>
              <a:gd name="connsiteX27" fmla="*/ 785632 w 2268064"/>
              <a:gd name="connsiteY27" fmla="*/ 2025825 h 4876809"/>
              <a:gd name="connsiteX28" fmla="*/ 785098 w 2268064"/>
              <a:gd name="connsiteY28" fmla="*/ 1998097 h 4876809"/>
              <a:gd name="connsiteX29" fmla="*/ 785098 w 2268064"/>
              <a:gd name="connsiteY29" fmla="*/ 174469 h 4876809"/>
              <a:gd name="connsiteX30" fmla="*/ 1482966 w 2268064"/>
              <a:gd name="connsiteY30" fmla="*/ 174469 h 4876809"/>
              <a:gd name="connsiteX31" fmla="*/ 1482966 w 2268064"/>
              <a:gd name="connsiteY31" fmla="*/ 1998107 h 4876809"/>
              <a:gd name="connsiteX32" fmla="*/ 1493339 w 2268064"/>
              <a:gd name="connsiteY32" fmla="*/ 2025834 h 4876809"/>
              <a:gd name="connsiteX33" fmla="*/ 1144934 w 2268064"/>
              <a:gd name="connsiteY33" fmla="*/ 2320709 h 4876809"/>
              <a:gd name="connsiteX34" fmla="*/ 2093595 w 2268064"/>
              <a:gd name="connsiteY34" fmla="*/ 1521047 h 4876809"/>
              <a:gd name="connsiteX35" fmla="*/ 1657426 w 2268064"/>
              <a:gd name="connsiteY35" fmla="*/ 1884521 h 4876809"/>
              <a:gd name="connsiteX36" fmla="*/ 1657426 w 2268064"/>
              <a:gd name="connsiteY36" fmla="*/ 174469 h 4876809"/>
              <a:gd name="connsiteX37" fmla="*/ 2093595 w 2268064"/>
              <a:gd name="connsiteY37" fmla="*/ 174469 h 4876809"/>
              <a:gd name="connsiteX38" fmla="*/ 2093595 w 2268064"/>
              <a:gd name="connsiteY38" fmla="*/ 1521047 h 487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68064" h="4876809">
                <a:moveTo>
                  <a:pt x="2191731" y="0"/>
                </a:moveTo>
                <a:lnTo>
                  <a:pt x="98136" y="0"/>
                </a:lnTo>
                <a:cubicBezTo>
                  <a:pt x="49959" y="0"/>
                  <a:pt x="0" y="30756"/>
                  <a:pt x="0" y="78972"/>
                </a:cubicBezTo>
                <a:lnTo>
                  <a:pt x="0" y="1561938"/>
                </a:lnTo>
                <a:cubicBezTo>
                  <a:pt x="0" y="1587837"/>
                  <a:pt x="11497" y="1612373"/>
                  <a:pt x="31394" y="1628985"/>
                </a:cubicBezTo>
                <a:lnTo>
                  <a:pt x="1046797" y="2475166"/>
                </a:lnTo>
                <a:lnTo>
                  <a:pt x="1046797" y="2787129"/>
                </a:lnTo>
                <a:cubicBezTo>
                  <a:pt x="523399" y="2831640"/>
                  <a:pt x="92688" y="3282182"/>
                  <a:pt x="92688" y="3830012"/>
                </a:cubicBezTo>
                <a:cubicBezTo>
                  <a:pt x="92688" y="4407246"/>
                  <a:pt x="565014" y="4876810"/>
                  <a:pt x="1142210" y="4876810"/>
                </a:cubicBezTo>
                <a:cubicBezTo>
                  <a:pt x="1719405" y="4876810"/>
                  <a:pt x="2184921" y="4407246"/>
                  <a:pt x="2184921" y="3830012"/>
                </a:cubicBezTo>
                <a:cubicBezTo>
                  <a:pt x="2184921" y="3282182"/>
                  <a:pt x="1766478" y="2831640"/>
                  <a:pt x="1221267" y="2787129"/>
                </a:cubicBezTo>
                <a:lnTo>
                  <a:pt x="1221267" y="2475166"/>
                </a:lnTo>
                <a:lnTo>
                  <a:pt x="2236670" y="1628985"/>
                </a:lnTo>
                <a:cubicBezTo>
                  <a:pt x="2256568" y="1612373"/>
                  <a:pt x="2268064" y="1587837"/>
                  <a:pt x="2268064" y="1561938"/>
                </a:cubicBezTo>
                <a:lnTo>
                  <a:pt x="2268064" y="78972"/>
                </a:lnTo>
                <a:cubicBezTo>
                  <a:pt x="2268064" y="30756"/>
                  <a:pt x="2239909" y="0"/>
                  <a:pt x="2191731" y="0"/>
                </a:cubicBezTo>
                <a:close/>
                <a:moveTo>
                  <a:pt x="610629" y="1884521"/>
                </a:moveTo>
                <a:lnTo>
                  <a:pt x="174460" y="1521038"/>
                </a:lnTo>
                <a:lnTo>
                  <a:pt x="174460" y="174469"/>
                </a:lnTo>
                <a:lnTo>
                  <a:pt x="610629" y="174469"/>
                </a:lnTo>
                <a:lnTo>
                  <a:pt x="610629" y="1884521"/>
                </a:lnTo>
                <a:close/>
                <a:moveTo>
                  <a:pt x="2017262" y="3830003"/>
                </a:moveTo>
                <a:cubicBezTo>
                  <a:pt x="2017262" y="4310977"/>
                  <a:pt x="1625946" y="4702331"/>
                  <a:pt x="1144934" y="4702331"/>
                </a:cubicBezTo>
                <a:cubicBezTo>
                  <a:pt x="663921" y="4702331"/>
                  <a:pt x="272605" y="4310977"/>
                  <a:pt x="272605" y="3830003"/>
                </a:cubicBezTo>
                <a:cubicBezTo>
                  <a:pt x="272605" y="3349028"/>
                  <a:pt x="663921" y="2957675"/>
                  <a:pt x="1144934" y="2957675"/>
                </a:cubicBezTo>
                <a:cubicBezTo>
                  <a:pt x="1625946" y="2957665"/>
                  <a:pt x="2017262" y="3349028"/>
                  <a:pt x="2017262" y="3830003"/>
                </a:cubicBezTo>
                <a:close/>
                <a:moveTo>
                  <a:pt x="1144934" y="2320709"/>
                </a:moveTo>
                <a:lnTo>
                  <a:pt x="785632" y="2025825"/>
                </a:lnTo>
                <a:cubicBezTo>
                  <a:pt x="788594" y="2017071"/>
                  <a:pt x="785098" y="2007851"/>
                  <a:pt x="785098" y="1998097"/>
                </a:cubicBezTo>
                <a:lnTo>
                  <a:pt x="785098" y="174469"/>
                </a:lnTo>
                <a:lnTo>
                  <a:pt x="1482966" y="174469"/>
                </a:lnTo>
                <a:lnTo>
                  <a:pt x="1482966" y="1998107"/>
                </a:lnTo>
                <a:cubicBezTo>
                  <a:pt x="1482966" y="2007860"/>
                  <a:pt x="1490386" y="2017081"/>
                  <a:pt x="1493339" y="2025834"/>
                </a:cubicBezTo>
                <a:lnTo>
                  <a:pt x="1144934" y="2320709"/>
                </a:lnTo>
                <a:close/>
                <a:moveTo>
                  <a:pt x="2093595" y="1521047"/>
                </a:moveTo>
                <a:lnTo>
                  <a:pt x="1657426" y="1884521"/>
                </a:lnTo>
                <a:lnTo>
                  <a:pt x="1657426" y="174469"/>
                </a:lnTo>
                <a:lnTo>
                  <a:pt x="2093595" y="174469"/>
                </a:lnTo>
                <a:lnTo>
                  <a:pt x="2093595" y="1521047"/>
                </a:lnTo>
                <a:close/>
              </a:path>
            </a:pathLst>
          </a:custGeom>
          <a:solidFill>
            <a:schemeClr val="accent1"/>
          </a:solidFill>
          <a:ln w="9525" cap="flat">
            <a:noFill/>
            <a:prstDash val="solid"/>
            <a:miter/>
          </a:ln>
        </p:spPr>
        <p:txBody>
          <a:bodyPr rtlCol="0" anchor="ctr"/>
          <a:lstStyle/>
          <a:p>
            <a:endParaRPr lang="zh-CN" altLang="en-US"/>
          </a:p>
        </p:txBody>
      </p:sp>
      <p:sp>
        <p:nvSpPr>
          <p:cNvPr id="34" name="任意多边形: 形状 33">
            <a:extLst>
              <a:ext uri="{FF2B5EF4-FFF2-40B4-BE49-F238E27FC236}">
                <a16:creationId xmlns="" xmlns:a16="http://schemas.microsoft.com/office/drawing/2014/main" id="{75D8720C-6879-4B17-9A7F-9B447B800227}"/>
              </a:ext>
            </a:extLst>
          </p:cNvPr>
          <p:cNvSpPr/>
          <p:nvPr/>
        </p:nvSpPr>
        <p:spPr>
          <a:xfrm>
            <a:off x="7454027" y="2304890"/>
            <a:ext cx="104566" cy="99815"/>
          </a:xfrm>
          <a:custGeom>
            <a:avLst/>
            <a:gdLst>
              <a:gd name="connsiteX0" fmla="*/ 1331689 w 1335964"/>
              <a:gd name="connsiteY0" fmla="*/ 478248 h 1275270"/>
              <a:gd name="connsiteX1" fmla="*/ 1261233 w 1335964"/>
              <a:gd name="connsiteY1" fmla="*/ 418955 h 1275270"/>
              <a:gd name="connsiteX2" fmla="*/ 905360 w 1335964"/>
              <a:gd name="connsiteY2" fmla="*/ 367244 h 1275270"/>
              <a:gd name="connsiteX3" fmla="*/ 746235 w 1335964"/>
              <a:gd name="connsiteY3" fmla="*/ 44727 h 1275270"/>
              <a:gd name="connsiteX4" fmla="*/ 589739 w 1335964"/>
              <a:gd name="connsiteY4" fmla="*/ 44727 h 1275270"/>
              <a:gd name="connsiteX5" fmla="*/ 430605 w 1335964"/>
              <a:gd name="connsiteY5" fmla="*/ 367253 h 1275270"/>
              <a:gd name="connsiteX6" fmla="*/ 74732 w 1335964"/>
              <a:gd name="connsiteY6" fmla="*/ 418964 h 1275270"/>
              <a:gd name="connsiteX7" fmla="*/ 4276 w 1335964"/>
              <a:gd name="connsiteY7" fmla="*/ 478257 h 1275270"/>
              <a:gd name="connsiteX8" fmla="*/ 26336 w 1335964"/>
              <a:gd name="connsiteY8" fmla="*/ 567707 h 1275270"/>
              <a:gd name="connsiteX9" fmla="*/ 283901 w 1335964"/>
              <a:gd name="connsiteY9" fmla="*/ 818757 h 1275270"/>
              <a:gd name="connsiteX10" fmla="*/ 223074 w 1335964"/>
              <a:gd name="connsiteY10" fmla="*/ 1173230 h 1275270"/>
              <a:gd name="connsiteX11" fmla="*/ 257793 w 1335964"/>
              <a:gd name="connsiteY11" fmla="*/ 1258498 h 1275270"/>
              <a:gd name="connsiteX12" fmla="*/ 349671 w 1335964"/>
              <a:gd name="connsiteY12" fmla="*/ 1265146 h 1275270"/>
              <a:gd name="connsiteX13" fmla="*/ 667978 w 1335964"/>
              <a:gd name="connsiteY13" fmla="*/ 1097840 h 1275270"/>
              <a:gd name="connsiteX14" fmla="*/ 986284 w 1335964"/>
              <a:gd name="connsiteY14" fmla="*/ 1265146 h 1275270"/>
              <a:gd name="connsiteX15" fmla="*/ 1026880 w 1335964"/>
              <a:gd name="connsiteY15" fmla="*/ 1275195 h 1275270"/>
              <a:gd name="connsiteX16" fmla="*/ 1078162 w 1335964"/>
              <a:gd name="connsiteY16" fmla="*/ 1258498 h 1275270"/>
              <a:gd name="connsiteX17" fmla="*/ 1112881 w 1335964"/>
              <a:gd name="connsiteY17" fmla="*/ 1173230 h 1275270"/>
              <a:gd name="connsiteX18" fmla="*/ 1052054 w 1335964"/>
              <a:gd name="connsiteY18" fmla="*/ 818757 h 1275270"/>
              <a:gd name="connsiteX19" fmla="*/ 1309620 w 1335964"/>
              <a:gd name="connsiteY19" fmla="*/ 567707 h 1275270"/>
              <a:gd name="connsiteX20" fmla="*/ 1331689 w 1335964"/>
              <a:gd name="connsiteY20" fmla="*/ 478248 h 1275270"/>
              <a:gd name="connsiteX21" fmla="*/ 897444 w 1335964"/>
              <a:gd name="connsiteY21" fmla="*/ 725898 h 1275270"/>
              <a:gd name="connsiteX22" fmla="*/ 872356 w 1335964"/>
              <a:gd name="connsiteY22" fmla="*/ 803079 h 1275270"/>
              <a:gd name="connsiteX23" fmla="*/ 911027 w 1335964"/>
              <a:gd name="connsiteY23" fmla="*/ 1028488 h 1275270"/>
              <a:gd name="connsiteX24" fmla="*/ 708573 w 1335964"/>
              <a:gd name="connsiteY24" fmla="*/ 922084 h 1275270"/>
              <a:gd name="connsiteX25" fmla="*/ 667978 w 1335964"/>
              <a:gd name="connsiteY25" fmla="*/ 912036 h 1275270"/>
              <a:gd name="connsiteX26" fmla="*/ 627382 w 1335964"/>
              <a:gd name="connsiteY26" fmla="*/ 922084 h 1275270"/>
              <a:gd name="connsiteX27" fmla="*/ 424928 w 1335964"/>
              <a:gd name="connsiteY27" fmla="*/ 1028488 h 1275270"/>
              <a:gd name="connsiteX28" fmla="*/ 463600 w 1335964"/>
              <a:gd name="connsiteY28" fmla="*/ 803079 h 1275270"/>
              <a:gd name="connsiteX29" fmla="*/ 438511 w 1335964"/>
              <a:gd name="connsiteY29" fmla="*/ 725898 h 1275270"/>
              <a:gd name="connsiteX30" fmla="*/ 274690 w 1335964"/>
              <a:gd name="connsiteY30" fmla="*/ 566173 h 1275270"/>
              <a:gd name="connsiteX31" fmla="*/ 501033 w 1335964"/>
              <a:gd name="connsiteY31" fmla="*/ 533293 h 1275270"/>
              <a:gd name="connsiteX32" fmla="*/ 566756 w 1335964"/>
              <a:gd name="connsiteY32" fmla="*/ 485592 h 1275270"/>
              <a:gd name="connsiteX33" fmla="*/ 667959 w 1335964"/>
              <a:gd name="connsiteY33" fmla="*/ 280461 h 1275270"/>
              <a:gd name="connsiteX34" fmla="*/ 769162 w 1335964"/>
              <a:gd name="connsiteY34" fmla="*/ 485592 h 1275270"/>
              <a:gd name="connsiteX35" fmla="*/ 834884 w 1335964"/>
              <a:gd name="connsiteY35" fmla="*/ 533293 h 1275270"/>
              <a:gd name="connsiteX36" fmla="*/ 1061227 w 1335964"/>
              <a:gd name="connsiteY36" fmla="*/ 566173 h 1275270"/>
              <a:gd name="connsiteX37" fmla="*/ 897444 w 1335964"/>
              <a:gd name="connsiteY37" fmla="*/ 725898 h 127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5964" h="1275270">
                <a:moveTo>
                  <a:pt x="1331689" y="478248"/>
                </a:moveTo>
                <a:cubicBezTo>
                  <a:pt x="1321421" y="446730"/>
                  <a:pt x="1294123" y="423727"/>
                  <a:pt x="1261233" y="418955"/>
                </a:cubicBezTo>
                <a:lnTo>
                  <a:pt x="905360" y="367244"/>
                </a:lnTo>
                <a:lnTo>
                  <a:pt x="746235" y="44727"/>
                </a:lnTo>
                <a:cubicBezTo>
                  <a:pt x="716841" y="-14909"/>
                  <a:pt x="619134" y="-14909"/>
                  <a:pt x="589739" y="44727"/>
                </a:cubicBezTo>
                <a:lnTo>
                  <a:pt x="430605" y="367253"/>
                </a:lnTo>
                <a:lnTo>
                  <a:pt x="74732" y="418964"/>
                </a:lnTo>
                <a:cubicBezTo>
                  <a:pt x="41852" y="423736"/>
                  <a:pt x="14544" y="446739"/>
                  <a:pt x="4276" y="478257"/>
                </a:cubicBezTo>
                <a:cubicBezTo>
                  <a:pt x="-5992" y="509862"/>
                  <a:pt x="2571" y="544532"/>
                  <a:pt x="26336" y="567707"/>
                </a:cubicBezTo>
                <a:lnTo>
                  <a:pt x="283901" y="818757"/>
                </a:lnTo>
                <a:lnTo>
                  <a:pt x="223074" y="1173230"/>
                </a:lnTo>
                <a:cubicBezTo>
                  <a:pt x="217493" y="1205939"/>
                  <a:pt x="230952" y="1238991"/>
                  <a:pt x="257793" y="1258498"/>
                </a:cubicBezTo>
                <a:cubicBezTo>
                  <a:pt x="284711" y="1278177"/>
                  <a:pt x="320325" y="1280729"/>
                  <a:pt x="349671" y="1265146"/>
                </a:cubicBezTo>
                <a:lnTo>
                  <a:pt x="667978" y="1097840"/>
                </a:lnTo>
                <a:lnTo>
                  <a:pt x="986284" y="1265146"/>
                </a:lnTo>
                <a:cubicBezTo>
                  <a:pt x="999057" y="1271880"/>
                  <a:pt x="1012992" y="1275195"/>
                  <a:pt x="1026880" y="1275195"/>
                </a:cubicBezTo>
                <a:cubicBezTo>
                  <a:pt x="1044939" y="1275195"/>
                  <a:pt x="1062960" y="1269575"/>
                  <a:pt x="1078162" y="1258498"/>
                </a:cubicBezTo>
                <a:cubicBezTo>
                  <a:pt x="1104994" y="1238991"/>
                  <a:pt x="1118453" y="1205939"/>
                  <a:pt x="1112881" y="1173230"/>
                </a:cubicBezTo>
                <a:lnTo>
                  <a:pt x="1052054" y="818757"/>
                </a:lnTo>
                <a:lnTo>
                  <a:pt x="1309620" y="567707"/>
                </a:lnTo>
                <a:cubicBezTo>
                  <a:pt x="1333394" y="544532"/>
                  <a:pt x="1341957" y="509862"/>
                  <a:pt x="1331689" y="478248"/>
                </a:cubicBezTo>
                <a:close/>
                <a:moveTo>
                  <a:pt x="897444" y="725898"/>
                </a:moveTo>
                <a:cubicBezTo>
                  <a:pt x="876918" y="745920"/>
                  <a:pt x="867546" y="774799"/>
                  <a:pt x="872356" y="803079"/>
                </a:cubicBezTo>
                <a:lnTo>
                  <a:pt x="911027" y="1028488"/>
                </a:lnTo>
                <a:lnTo>
                  <a:pt x="708573" y="922084"/>
                </a:lnTo>
                <a:cubicBezTo>
                  <a:pt x="695876" y="915350"/>
                  <a:pt x="681913" y="912036"/>
                  <a:pt x="667978" y="912036"/>
                </a:cubicBezTo>
                <a:cubicBezTo>
                  <a:pt x="654052" y="912036"/>
                  <a:pt x="640079" y="915360"/>
                  <a:pt x="627382" y="922084"/>
                </a:cubicBezTo>
                <a:lnTo>
                  <a:pt x="424928" y="1028488"/>
                </a:lnTo>
                <a:lnTo>
                  <a:pt x="463600" y="803079"/>
                </a:lnTo>
                <a:cubicBezTo>
                  <a:pt x="468410" y="774799"/>
                  <a:pt x="459037" y="745920"/>
                  <a:pt x="438511" y="725898"/>
                </a:cubicBezTo>
                <a:lnTo>
                  <a:pt x="274690" y="566173"/>
                </a:lnTo>
                <a:lnTo>
                  <a:pt x="501033" y="533293"/>
                </a:lnTo>
                <a:cubicBezTo>
                  <a:pt x="529446" y="529207"/>
                  <a:pt x="554021" y="511319"/>
                  <a:pt x="566756" y="485592"/>
                </a:cubicBezTo>
                <a:lnTo>
                  <a:pt x="667959" y="280461"/>
                </a:lnTo>
                <a:lnTo>
                  <a:pt x="769162" y="485592"/>
                </a:lnTo>
                <a:cubicBezTo>
                  <a:pt x="781897" y="511319"/>
                  <a:pt x="806471" y="529207"/>
                  <a:pt x="834884" y="533293"/>
                </a:cubicBezTo>
                <a:lnTo>
                  <a:pt x="1061227" y="566173"/>
                </a:lnTo>
                <a:lnTo>
                  <a:pt x="897444" y="725898"/>
                </a:lnTo>
                <a:close/>
              </a:path>
            </a:pathLst>
          </a:custGeom>
          <a:solidFill>
            <a:schemeClr val="accent1"/>
          </a:solidFill>
          <a:ln w="9525" cap="flat">
            <a:noFill/>
            <a:prstDash val="solid"/>
            <a:miter/>
          </a:ln>
        </p:spPr>
        <p:txBody>
          <a:bodyPr rtlCol="0" anchor="ctr"/>
          <a:lstStyle/>
          <a:p>
            <a:endParaRPr lang="zh-CN" altLang="en-US"/>
          </a:p>
        </p:txBody>
      </p:sp>
      <p:grpSp>
        <p:nvGrpSpPr>
          <p:cNvPr id="35" name="组合 34">
            <a:extLst>
              <a:ext uri="{FF2B5EF4-FFF2-40B4-BE49-F238E27FC236}">
                <a16:creationId xmlns="" xmlns:a16="http://schemas.microsoft.com/office/drawing/2014/main" id="{68B58F0F-F6C3-44C2-BC49-EE9FCB3BCDD4}"/>
              </a:ext>
            </a:extLst>
          </p:cNvPr>
          <p:cNvGrpSpPr/>
          <p:nvPr/>
        </p:nvGrpSpPr>
        <p:grpSpPr>
          <a:xfrm>
            <a:off x="7421143" y="5229697"/>
            <a:ext cx="162915" cy="379741"/>
            <a:chOff x="9157152" y="4982282"/>
            <a:chExt cx="162915" cy="379741"/>
          </a:xfrm>
          <a:solidFill>
            <a:schemeClr val="accent1"/>
          </a:solidFill>
        </p:grpSpPr>
        <p:sp>
          <p:nvSpPr>
            <p:cNvPr id="36" name="任意多边形: 形状 35">
              <a:extLst>
                <a:ext uri="{FF2B5EF4-FFF2-40B4-BE49-F238E27FC236}">
                  <a16:creationId xmlns="" xmlns:a16="http://schemas.microsoft.com/office/drawing/2014/main" id="{42CB11C1-2D2E-4B19-923F-B76B48095ADA}"/>
                </a:ext>
              </a:extLst>
            </p:cNvPr>
            <p:cNvSpPr/>
            <p:nvPr/>
          </p:nvSpPr>
          <p:spPr>
            <a:xfrm>
              <a:off x="9157152" y="4982282"/>
              <a:ext cx="162915" cy="379741"/>
            </a:xfrm>
            <a:custGeom>
              <a:avLst/>
              <a:gdLst>
                <a:gd name="connsiteX0" fmla="*/ 87879 w 162915"/>
                <a:gd name="connsiteY0" fmla="*/ 217024 h 379741"/>
                <a:gd name="connsiteX1" fmla="*/ 87879 w 162915"/>
                <a:gd name="connsiteY1" fmla="*/ 196001 h 379741"/>
                <a:gd name="connsiteX2" fmla="*/ 149012 w 162915"/>
                <a:gd name="connsiteY2" fmla="*/ 128482 h 379741"/>
                <a:gd name="connsiteX3" fmla="*/ 149012 w 162915"/>
                <a:gd name="connsiteY3" fmla="*/ 6149 h 379741"/>
                <a:gd name="connsiteX4" fmla="*/ 143068 w 162915"/>
                <a:gd name="connsiteY4" fmla="*/ 0 h 379741"/>
                <a:gd name="connsiteX5" fmla="*/ 20802 w 162915"/>
                <a:gd name="connsiteY5" fmla="*/ 0 h 379741"/>
                <a:gd name="connsiteX6" fmla="*/ 13160 w 162915"/>
                <a:gd name="connsiteY6" fmla="*/ 6149 h 379741"/>
                <a:gd name="connsiteX7" fmla="*/ 13160 w 162915"/>
                <a:gd name="connsiteY7" fmla="*/ 128482 h 379741"/>
                <a:gd name="connsiteX8" fmla="*/ 74294 w 162915"/>
                <a:gd name="connsiteY8" fmla="*/ 196002 h 379741"/>
                <a:gd name="connsiteX9" fmla="*/ 74294 w 162915"/>
                <a:gd name="connsiteY9" fmla="*/ 217025 h 379741"/>
                <a:gd name="connsiteX10" fmla="*/ 0 w 162915"/>
                <a:gd name="connsiteY10" fmla="*/ 298231 h 379741"/>
                <a:gd name="connsiteX11" fmla="*/ 81723 w 162915"/>
                <a:gd name="connsiteY11" fmla="*/ 379742 h 379741"/>
                <a:gd name="connsiteX12" fmla="*/ 162916 w 162915"/>
                <a:gd name="connsiteY12" fmla="*/ 298231 h 379741"/>
                <a:gd name="connsiteX13" fmla="*/ 87879 w 162915"/>
                <a:gd name="connsiteY13" fmla="*/ 217024 h 379741"/>
                <a:gd name="connsiteX14" fmla="*/ 108257 w 162915"/>
                <a:gd name="connsiteY14" fmla="*/ 13585 h 379741"/>
                <a:gd name="connsiteX15" fmla="*/ 135427 w 162915"/>
                <a:gd name="connsiteY15" fmla="*/ 13585 h 379741"/>
                <a:gd name="connsiteX16" fmla="*/ 135427 w 162915"/>
                <a:gd name="connsiteY16" fmla="*/ 128482 h 379741"/>
                <a:gd name="connsiteX17" fmla="*/ 108257 w 162915"/>
                <a:gd name="connsiteY17" fmla="*/ 175455 h 379741"/>
                <a:gd name="connsiteX18" fmla="*/ 108257 w 162915"/>
                <a:gd name="connsiteY18" fmla="*/ 13585 h 379741"/>
                <a:gd name="connsiteX19" fmla="*/ 53916 w 162915"/>
                <a:gd name="connsiteY19" fmla="*/ 175454 h 379741"/>
                <a:gd name="connsiteX20" fmla="*/ 26746 w 162915"/>
                <a:gd name="connsiteY20" fmla="*/ 128482 h 379741"/>
                <a:gd name="connsiteX21" fmla="*/ 26746 w 162915"/>
                <a:gd name="connsiteY21" fmla="*/ 13585 h 379741"/>
                <a:gd name="connsiteX22" fmla="*/ 53916 w 162915"/>
                <a:gd name="connsiteY22" fmla="*/ 13585 h 379741"/>
                <a:gd name="connsiteX23" fmla="*/ 53916 w 162915"/>
                <a:gd name="connsiteY23" fmla="*/ 175454 h 379741"/>
                <a:gd name="connsiteX24" fmla="*/ 67500 w 162915"/>
                <a:gd name="connsiteY24" fmla="*/ 181038 h 379741"/>
                <a:gd name="connsiteX25" fmla="*/ 67500 w 162915"/>
                <a:gd name="connsiteY25" fmla="*/ 13585 h 379741"/>
                <a:gd name="connsiteX26" fmla="*/ 94670 w 162915"/>
                <a:gd name="connsiteY26" fmla="*/ 13585 h 379741"/>
                <a:gd name="connsiteX27" fmla="*/ 94670 w 162915"/>
                <a:gd name="connsiteY27" fmla="*/ 181039 h 379741"/>
                <a:gd name="connsiteX28" fmla="*/ 81085 w 162915"/>
                <a:gd name="connsiteY28" fmla="*/ 182756 h 379741"/>
                <a:gd name="connsiteX29" fmla="*/ 67500 w 162915"/>
                <a:gd name="connsiteY29" fmla="*/ 181038 h 379741"/>
                <a:gd name="connsiteX30" fmla="*/ 81935 w 162915"/>
                <a:gd name="connsiteY30" fmla="*/ 366156 h 379741"/>
                <a:gd name="connsiteX31" fmla="*/ 14010 w 162915"/>
                <a:gd name="connsiteY31" fmla="*/ 298230 h 379741"/>
                <a:gd name="connsiteX32" fmla="*/ 81935 w 162915"/>
                <a:gd name="connsiteY32" fmla="*/ 230305 h 379741"/>
                <a:gd name="connsiteX33" fmla="*/ 149860 w 162915"/>
                <a:gd name="connsiteY33" fmla="*/ 298230 h 379741"/>
                <a:gd name="connsiteX34" fmla="*/ 81935 w 162915"/>
                <a:gd name="connsiteY34" fmla="*/ 366156 h 379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2915" h="379741">
                  <a:moveTo>
                    <a:pt x="87879" y="217024"/>
                  </a:moveTo>
                  <a:lnTo>
                    <a:pt x="87879" y="196001"/>
                  </a:lnTo>
                  <a:cubicBezTo>
                    <a:pt x="123540" y="192585"/>
                    <a:pt x="149012" y="163611"/>
                    <a:pt x="149012" y="128482"/>
                  </a:cubicBezTo>
                  <a:lnTo>
                    <a:pt x="149012" y="6149"/>
                  </a:lnTo>
                  <a:cubicBezTo>
                    <a:pt x="149012" y="2395"/>
                    <a:pt x="146820" y="0"/>
                    <a:pt x="143068" y="0"/>
                  </a:cubicBezTo>
                  <a:lnTo>
                    <a:pt x="20802" y="0"/>
                  </a:lnTo>
                  <a:cubicBezTo>
                    <a:pt x="17051" y="0"/>
                    <a:pt x="13160" y="2395"/>
                    <a:pt x="13160" y="6149"/>
                  </a:cubicBezTo>
                  <a:lnTo>
                    <a:pt x="13160" y="128482"/>
                  </a:lnTo>
                  <a:cubicBezTo>
                    <a:pt x="13160" y="163611"/>
                    <a:pt x="40330" y="192586"/>
                    <a:pt x="74294" y="196002"/>
                  </a:cubicBezTo>
                  <a:lnTo>
                    <a:pt x="74294" y="217025"/>
                  </a:lnTo>
                  <a:cubicBezTo>
                    <a:pt x="33538" y="220491"/>
                    <a:pt x="0" y="255573"/>
                    <a:pt x="0" y="298231"/>
                  </a:cubicBezTo>
                  <a:cubicBezTo>
                    <a:pt x="0" y="343178"/>
                    <a:pt x="36779" y="379742"/>
                    <a:pt x="81723" y="379742"/>
                  </a:cubicBezTo>
                  <a:cubicBezTo>
                    <a:pt x="126667" y="379742"/>
                    <a:pt x="162916" y="343178"/>
                    <a:pt x="162916" y="298231"/>
                  </a:cubicBezTo>
                  <a:cubicBezTo>
                    <a:pt x="162916" y="255572"/>
                    <a:pt x="130332" y="220490"/>
                    <a:pt x="87879" y="217024"/>
                  </a:cubicBezTo>
                  <a:close/>
                  <a:moveTo>
                    <a:pt x="108257" y="13585"/>
                  </a:moveTo>
                  <a:lnTo>
                    <a:pt x="135427" y="13585"/>
                  </a:lnTo>
                  <a:lnTo>
                    <a:pt x="135427" y="128482"/>
                  </a:lnTo>
                  <a:cubicBezTo>
                    <a:pt x="135427" y="148528"/>
                    <a:pt x="125238" y="166057"/>
                    <a:pt x="108257" y="175455"/>
                  </a:cubicBezTo>
                  <a:lnTo>
                    <a:pt x="108257" y="13585"/>
                  </a:lnTo>
                  <a:close/>
                  <a:moveTo>
                    <a:pt x="53916" y="175454"/>
                  </a:moveTo>
                  <a:cubicBezTo>
                    <a:pt x="38633" y="166057"/>
                    <a:pt x="26746" y="148528"/>
                    <a:pt x="26746" y="128482"/>
                  </a:cubicBezTo>
                  <a:lnTo>
                    <a:pt x="26746" y="13585"/>
                  </a:lnTo>
                  <a:lnTo>
                    <a:pt x="53916" y="13585"/>
                  </a:lnTo>
                  <a:lnTo>
                    <a:pt x="53916" y="175454"/>
                  </a:lnTo>
                  <a:close/>
                  <a:moveTo>
                    <a:pt x="67500" y="181038"/>
                  </a:moveTo>
                  <a:lnTo>
                    <a:pt x="67500" y="13585"/>
                  </a:lnTo>
                  <a:lnTo>
                    <a:pt x="94670" y="13585"/>
                  </a:lnTo>
                  <a:lnTo>
                    <a:pt x="94670" y="181039"/>
                  </a:lnTo>
                  <a:cubicBezTo>
                    <a:pt x="91274" y="182159"/>
                    <a:pt x="85774" y="182756"/>
                    <a:pt x="81085" y="182756"/>
                  </a:cubicBezTo>
                  <a:cubicBezTo>
                    <a:pt x="76396" y="182756"/>
                    <a:pt x="72595" y="182159"/>
                    <a:pt x="67500" y="181038"/>
                  </a:cubicBezTo>
                  <a:close/>
                  <a:moveTo>
                    <a:pt x="81935" y="366156"/>
                  </a:moveTo>
                  <a:cubicBezTo>
                    <a:pt x="44480" y="366156"/>
                    <a:pt x="14010" y="335682"/>
                    <a:pt x="14010" y="298230"/>
                  </a:cubicBezTo>
                  <a:cubicBezTo>
                    <a:pt x="14010" y="260778"/>
                    <a:pt x="44480" y="230305"/>
                    <a:pt x="81935" y="230305"/>
                  </a:cubicBezTo>
                  <a:cubicBezTo>
                    <a:pt x="119391" y="230305"/>
                    <a:pt x="149860" y="260778"/>
                    <a:pt x="149860" y="298230"/>
                  </a:cubicBezTo>
                  <a:cubicBezTo>
                    <a:pt x="149860" y="335682"/>
                    <a:pt x="119391" y="366156"/>
                    <a:pt x="81935" y="366156"/>
                  </a:cubicBezTo>
                  <a:close/>
                </a:path>
              </a:pathLst>
            </a:custGeom>
            <a:grpFill/>
            <a:ln w="726" cap="flat">
              <a:noFill/>
              <a:prstDash val="solid"/>
              <a:miter/>
            </a:ln>
          </p:spPr>
          <p:txBody>
            <a:bodyPr rtlCol="0" anchor="ctr"/>
            <a:lstStyle/>
            <a:p>
              <a:endParaRPr lang="zh-CN" altLang="en-US"/>
            </a:p>
          </p:txBody>
        </p:sp>
        <p:sp>
          <p:nvSpPr>
            <p:cNvPr id="37" name="任意多边形: 形状 36">
              <a:extLst>
                <a:ext uri="{FF2B5EF4-FFF2-40B4-BE49-F238E27FC236}">
                  <a16:creationId xmlns="" xmlns:a16="http://schemas.microsoft.com/office/drawing/2014/main" id="{80C94301-9C32-4139-83CA-91DC4DA82FB0}"/>
                </a:ext>
              </a:extLst>
            </p:cNvPr>
            <p:cNvSpPr/>
            <p:nvPr/>
          </p:nvSpPr>
          <p:spPr>
            <a:xfrm>
              <a:off x="9187072" y="5226475"/>
              <a:ext cx="104028" cy="99301"/>
            </a:xfrm>
            <a:custGeom>
              <a:avLst/>
              <a:gdLst>
                <a:gd name="connsiteX0" fmla="*/ 103695 w 104028"/>
                <a:gd name="connsiteY0" fmla="*/ 37240 h 99301"/>
                <a:gd name="connsiteX1" fmla="*/ 98209 w 104028"/>
                <a:gd name="connsiteY1" fmla="*/ 32623 h 99301"/>
                <a:gd name="connsiteX2" fmla="*/ 70498 w 104028"/>
                <a:gd name="connsiteY2" fmla="*/ 28597 h 99301"/>
                <a:gd name="connsiteX3" fmla="*/ 58107 w 104028"/>
                <a:gd name="connsiteY3" fmla="*/ 3483 h 99301"/>
                <a:gd name="connsiteX4" fmla="*/ 45921 w 104028"/>
                <a:gd name="connsiteY4" fmla="*/ 3483 h 99301"/>
                <a:gd name="connsiteX5" fmla="*/ 33530 w 104028"/>
                <a:gd name="connsiteY5" fmla="*/ 28597 h 99301"/>
                <a:gd name="connsiteX6" fmla="*/ 5819 w 104028"/>
                <a:gd name="connsiteY6" fmla="*/ 32623 h 99301"/>
                <a:gd name="connsiteX7" fmla="*/ 333 w 104028"/>
                <a:gd name="connsiteY7" fmla="*/ 37240 h 99301"/>
                <a:gd name="connsiteX8" fmla="*/ 2051 w 104028"/>
                <a:gd name="connsiteY8" fmla="*/ 44206 h 99301"/>
                <a:gd name="connsiteX9" fmla="*/ 22106 w 104028"/>
                <a:gd name="connsiteY9" fmla="*/ 63754 h 99301"/>
                <a:gd name="connsiteX10" fmla="*/ 17370 w 104028"/>
                <a:gd name="connsiteY10" fmla="*/ 91356 h 99301"/>
                <a:gd name="connsiteX11" fmla="*/ 20074 w 104028"/>
                <a:gd name="connsiteY11" fmla="*/ 97996 h 99301"/>
                <a:gd name="connsiteX12" fmla="*/ 27228 w 104028"/>
                <a:gd name="connsiteY12" fmla="*/ 98514 h 99301"/>
                <a:gd name="connsiteX13" fmla="*/ 52013 w 104028"/>
                <a:gd name="connsiteY13" fmla="*/ 85486 h 99301"/>
                <a:gd name="connsiteX14" fmla="*/ 76799 w 104028"/>
                <a:gd name="connsiteY14" fmla="*/ 98514 h 99301"/>
                <a:gd name="connsiteX15" fmla="*/ 79960 w 104028"/>
                <a:gd name="connsiteY15" fmla="*/ 99296 h 99301"/>
                <a:gd name="connsiteX16" fmla="*/ 83953 w 104028"/>
                <a:gd name="connsiteY16" fmla="*/ 97996 h 99301"/>
                <a:gd name="connsiteX17" fmla="*/ 86657 w 104028"/>
                <a:gd name="connsiteY17" fmla="*/ 91356 h 99301"/>
                <a:gd name="connsiteX18" fmla="*/ 81920 w 104028"/>
                <a:gd name="connsiteY18" fmla="*/ 63755 h 99301"/>
                <a:gd name="connsiteX19" fmla="*/ 101976 w 104028"/>
                <a:gd name="connsiteY19" fmla="*/ 44206 h 99301"/>
                <a:gd name="connsiteX20" fmla="*/ 103695 w 104028"/>
                <a:gd name="connsiteY20" fmla="*/ 37240 h 99301"/>
                <a:gd name="connsiteX21" fmla="*/ 69882 w 104028"/>
                <a:gd name="connsiteY21" fmla="*/ 56524 h 99301"/>
                <a:gd name="connsiteX22" fmla="*/ 67928 w 104028"/>
                <a:gd name="connsiteY22" fmla="*/ 62534 h 99301"/>
                <a:gd name="connsiteX23" fmla="*/ 70940 w 104028"/>
                <a:gd name="connsiteY23" fmla="*/ 80086 h 99301"/>
                <a:gd name="connsiteX24" fmla="*/ 55175 w 104028"/>
                <a:gd name="connsiteY24" fmla="*/ 71801 h 99301"/>
                <a:gd name="connsiteX25" fmla="*/ 52014 w 104028"/>
                <a:gd name="connsiteY25" fmla="*/ 71018 h 99301"/>
                <a:gd name="connsiteX26" fmla="*/ 48853 w 104028"/>
                <a:gd name="connsiteY26" fmla="*/ 71801 h 99301"/>
                <a:gd name="connsiteX27" fmla="*/ 33089 w 104028"/>
                <a:gd name="connsiteY27" fmla="*/ 80086 h 99301"/>
                <a:gd name="connsiteX28" fmla="*/ 36100 w 104028"/>
                <a:gd name="connsiteY28" fmla="*/ 62534 h 99301"/>
                <a:gd name="connsiteX29" fmla="*/ 34146 w 104028"/>
                <a:gd name="connsiteY29" fmla="*/ 56524 h 99301"/>
                <a:gd name="connsiteX30" fmla="*/ 21390 w 104028"/>
                <a:gd name="connsiteY30" fmla="*/ 44087 h 99301"/>
                <a:gd name="connsiteX31" fmla="*/ 39015 w 104028"/>
                <a:gd name="connsiteY31" fmla="*/ 41527 h 99301"/>
                <a:gd name="connsiteX32" fmla="*/ 44132 w 104028"/>
                <a:gd name="connsiteY32" fmla="*/ 37812 h 99301"/>
                <a:gd name="connsiteX33" fmla="*/ 52013 w 104028"/>
                <a:gd name="connsiteY33" fmla="*/ 21839 h 99301"/>
                <a:gd name="connsiteX34" fmla="*/ 59893 w 104028"/>
                <a:gd name="connsiteY34" fmla="*/ 37812 h 99301"/>
                <a:gd name="connsiteX35" fmla="*/ 65011 w 104028"/>
                <a:gd name="connsiteY35" fmla="*/ 41527 h 99301"/>
                <a:gd name="connsiteX36" fmla="*/ 82635 w 104028"/>
                <a:gd name="connsiteY36" fmla="*/ 44087 h 99301"/>
                <a:gd name="connsiteX37" fmla="*/ 69882 w 104028"/>
                <a:gd name="connsiteY37" fmla="*/ 56524 h 993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04028" h="99301">
                  <a:moveTo>
                    <a:pt x="103695" y="37240"/>
                  </a:moveTo>
                  <a:cubicBezTo>
                    <a:pt x="102896" y="34786"/>
                    <a:pt x="100770" y="32995"/>
                    <a:pt x="98209" y="32623"/>
                  </a:cubicBezTo>
                  <a:lnTo>
                    <a:pt x="70498" y="28597"/>
                  </a:lnTo>
                  <a:lnTo>
                    <a:pt x="58107" y="3483"/>
                  </a:lnTo>
                  <a:cubicBezTo>
                    <a:pt x="55818" y="-1161"/>
                    <a:pt x="48210" y="-1161"/>
                    <a:pt x="45921" y="3483"/>
                  </a:cubicBezTo>
                  <a:lnTo>
                    <a:pt x="33530" y="28597"/>
                  </a:lnTo>
                  <a:lnTo>
                    <a:pt x="5819" y="32623"/>
                  </a:lnTo>
                  <a:cubicBezTo>
                    <a:pt x="3259" y="32995"/>
                    <a:pt x="1132" y="34786"/>
                    <a:pt x="333" y="37240"/>
                  </a:cubicBezTo>
                  <a:cubicBezTo>
                    <a:pt x="-467" y="39701"/>
                    <a:pt x="200" y="42401"/>
                    <a:pt x="2051" y="44206"/>
                  </a:cubicBezTo>
                  <a:lnTo>
                    <a:pt x="22106" y="63754"/>
                  </a:lnTo>
                  <a:lnTo>
                    <a:pt x="17370" y="91356"/>
                  </a:lnTo>
                  <a:cubicBezTo>
                    <a:pt x="16935" y="93903"/>
                    <a:pt x="17983" y="96476"/>
                    <a:pt x="20074" y="97996"/>
                  </a:cubicBezTo>
                  <a:cubicBezTo>
                    <a:pt x="22173" y="99528"/>
                    <a:pt x="24943" y="99727"/>
                    <a:pt x="27228" y="98514"/>
                  </a:cubicBezTo>
                  <a:lnTo>
                    <a:pt x="52013" y="85486"/>
                  </a:lnTo>
                  <a:lnTo>
                    <a:pt x="76799" y="98514"/>
                  </a:lnTo>
                  <a:cubicBezTo>
                    <a:pt x="77793" y="99038"/>
                    <a:pt x="78879" y="99296"/>
                    <a:pt x="79960" y="99296"/>
                  </a:cubicBezTo>
                  <a:cubicBezTo>
                    <a:pt x="81366" y="99296"/>
                    <a:pt x="82769" y="98859"/>
                    <a:pt x="83953" y="97996"/>
                  </a:cubicBezTo>
                  <a:cubicBezTo>
                    <a:pt x="86042" y="96477"/>
                    <a:pt x="87090" y="93903"/>
                    <a:pt x="86657" y="91356"/>
                  </a:cubicBezTo>
                  <a:lnTo>
                    <a:pt x="81920" y="63755"/>
                  </a:lnTo>
                  <a:lnTo>
                    <a:pt x="101976" y="44206"/>
                  </a:lnTo>
                  <a:cubicBezTo>
                    <a:pt x="103828" y="42401"/>
                    <a:pt x="104495" y="39702"/>
                    <a:pt x="103695" y="37240"/>
                  </a:cubicBezTo>
                  <a:close/>
                  <a:moveTo>
                    <a:pt x="69882" y="56524"/>
                  </a:moveTo>
                  <a:cubicBezTo>
                    <a:pt x="68284" y="58083"/>
                    <a:pt x="67554" y="60332"/>
                    <a:pt x="67928" y="62534"/>
                  </a:cubicBezTo>
                  <a:lnTo>
                    <a:pt x="70940" y="80086"/>
                  </a:lnTo>
                  <a:lnTo>
                    <a:pt x="55175" y="71801"/>
                  </a:lnTo>
                  <a:cubicBezTo>
                    <a:pt x="54186" y="71276"/>
                    <a:pt x="53099" y="71018"/>
                    <a:pt x="52014" y="71018"/>
                  </a:cubicBezTo>
                  <a:cubicBezTo>
                    <a:pt x="50930" y="71018"/>
                    <a:pt x="49842" y="71277"/>
                    <a:pt x="48853" y="71801"/>
                  </a:cubicBezTo>
                  <a:lnTo>
                    <a:pt x="33089" y="80086"/>
                  </a:lnTo>
                  <a:lnTo>
                    <a:pt x="36100" y="62534"/>
                  </a:lnTo>
                  <a:cubicBezTo>
                    <a:pt x="36474" y="60332"/>
                    <a:pt x="35745" y="58083"/>
                    <a:pt x="34146" y="56524"/>
                  </a:cubicBezTo>
                  <a:lnTo>
                    <a:pt x="21390" y="44087"/>
                  </a:lnTo>
                  <a:lnTo>
                    <a:pt x="39015" y="41527"/>
                  </a:lnTo>
                  <a:cubicBezTo>
                    <a:pt x="41227" y="41208"/>
                    <a:pt x="43141" y="39816"/>
                    <a:pt x="44132" y="37812"/>
                  </a:cubicBezTo>
                  <a:lnTo>
                    <a:pt x="52013" y="21839"/>
                  </a:lnTo>
                  <a:lnTo>
                    <a:pt x="59893" y="37812"/>
                  </a:lnTo>
                  <a:cubicBezTo>
                    <a:pt x="60885" y="39816"/>
                    <a:pt x="62798" y="41208"/>
                    <a:pt x="65011" y="41527"/>
                  </a:cubicBezTo>
                  <a:lnTo>
                    <a:pt x="82635" y="44087"/>
                  </a:lnTo>
                  <a:lnTo>
                    <a:pt x="69882" y="56524"/>
                  </a:lnTo>
                  <a:close/>
                </a:path>
              </a:pathLst>
            </a:custGeom>
            <a:grpFill/>
            <a:ln w="726" cap="flat">
              <a:noFill/>
              <a:prstDash val="solid"/>
              <a:miter/>
            </a:ln>
          </p:spPr>
          <p:txBody>
            <a:bodyPr rtlCol="0" anchor="ctr"/>
            <a:lstStyle/>
            <a:p>
              <a:endParaRPr lang="zh-CN" altLang="en-US"/>
            </a:p>
          </p:txBody>
        </p:sp>
      </p:grpSp>
      <p:sp>
        <p:nvSpPr>
          <p:cNvPr id="39" name="任意多边形: 形状 38">
            <a:extLst>
              <a:ext uri="{FF2B5EF4-FFF2-40B4-BE49-F238E27FC236}">
                <a16:creationId xmlns="" xmlns:a16="http://schemas.microsoft.com/office/drawing/2014/main" id="{7A66530C-B9DC-4C08-90C6-200BE2C91210}"/>
              </a:ext>
            </a:extLst>
          </p:cNvPr>
          <p:cNvSpPr/>
          <p:nvPr/>
        </p:nvSpPr>
        <p:spPr>
          <a:xfrm>
            <a:off x="2903220" y="3223818"/>
            <a:ext cx="74128" cy="70760"/>
          </a:xfrm>
          <a:custGeom>
            <a:avLst/>
            <a:gdLst>
              <a:gd name="connsiteX0" fmla="*/ 1331689 w 1335964"/>
              <a:gd name="connsiteY0" fmla="*/ 478248 h 1275270"/>
              <a:gd name="connsiteX1" fmla="*/ 1261233 w 1335964"/>
              <a:gd name="connsiteY1" fmla="*/ 418955 h 1275270"/>
              <a:gd name="connsiteX2" fmla="*/ 905360 w 1335964"/>
              <a:gd name="connsiteY2" fmla="*/ 367244 h 1275270"/>
              <a:gd name="connsiteX3" fmla="*/ 746235 w 1335964"/>
              <a:gd name="connsiteY3" fmla="*/ 44727 h 1275270"/>
              <a:gd name="connsiteX4" fmla="*/ 589739 w 1335964"/>
              <a:gd name="connsiteY4" fmla="*/ 44727 h 1275270"/>
              <a:gd name="connsiteX5" fmla="*/ 430605 w 1335964"/>
              <a:gd name="connsiteY5" fmla="*/ 367253 h 1275270"/>
              <a:gd name="connsiteX6" fmla="*/ 74732 w 1335964"/>
              <a:gd name="connsiteY6" fmla="*/ 418964 h 1275270"/>
              <a:gd name="connsiteX7" fmla="*/ 4276 w 1335964"/>
              <a:gd name="connsiteY7" fmla="*/ 478257 h 1275270"/>
              <a:gd name="connsiteX8" fmla="*/ 26336 w 1335964"/>
              <a:gd name="connsiteY8" fmla="*/ 567707 h 1275270"/>
              <a:gd name="connsiteX9" fmla="*/ 283901 w 1335964"/>
              <a:gd name="connsiteY9" fmla="*/ 818757 h 1275270"/>
              <a:gd name="connsiteX10" fmla="*/ 223074 w 1335964"/>
              <a:gd name="connsiteY10" fmla="*/ 1173230 h 1275270"/>
              <a:gd name="connsiteX11" fmla="*/ 257793 w 1335964"/>
              <a:gd name="connsiteY11" fmla="*/ 1258498 h 1275270"/>
              <a:gd name="connsiteX12" fmla="*/ 349671 w 1335964"/>
              <a:gd name="connsiteY12" fmla="*/ 1265146 h 1275270"/>
              <a:gd name="connsiteX13" fmla="*/ 667978 w 1335964"/>
              <a:gd name="connsiteY13" fmla="*/ 1097840 h 1275270"/>
              <a:gd name="connsiteX14" fmla="*/ 986284 w 1335964"/>
              <a:gd name="connsiteY14" fmla="*/ 1265146 h 1275270"/>
              <a:gd name="connsiteX15" fmla="*/ 1026880 w 1335964"/>
              <a:gd name="connsiteY15" fmla="*/ 1275195 h 1275270"/>
              <a:gd name="connsiteX16" fmla="*/ 1078162 w 1335964"/>
              <a:gd name="connsiteY16" fmla="*/ 1258498 h 1275270"/>
              <a:gd name="connsiteX17" fmla="*/ 1112881 w 1335964"/>
              <a:gd name="connsiteY17" fmla="*/ 1173230 h 1275270"/>
              <a:gd name="connsiteX18" fmla="*/ 1052054 w 1335964"/>
              <a:gd name="connsiteY18" fmla="*/ 818757 h 1275270"/>
              <a:gd name="connsiteX19" fmla="*/ 1309620 w 1335964"/>
              <a:gd name="connsiteY19" fmla="*/ 567707 h 1275270"/>
              <a:gd name="connsiteX20" fmla="*/ 1331689 w 1335964"/>
              <a:gd name="connsiteY20" fmla="*/ 478248 h 1275270"/>
              <a:gd name="connsiteX21" fmla="*/ 897444 w 1335964"/>
              <a:gd name="connsiteY21" fmla="*/ 725898 h 1275270"/>
              <a:gd name="connsiteX22" fmla="*/ 872356 w 1335964"/>
              <a:gd name="connsiteY22" fmla="*/ 803079 h 1275270"/>
              <a:gd name="connsiteX23" fmla="*/ 911027 w 1335964"/>
              <a:gd name="connsiteY23" fmla="*/ 1028488 h 1275270"/>
              <a:gd name="connsiteX24" fmla="*/ 708573 w 1335964"/>
              <a:gd name="connsiteY24" fmla="*/ 922084 h 1275270"/>
              <a:gd name="connsiteX25" fmla="*/ 667978 w 1335964"/>
              <a:gd name="connsiteY25" fmla="*/ 912036 h 1275270"/>
              <a:gd name="connsiteX26" fmla="*/ 627382 w 1335964"/>
              <a:gd name="connsiteY26" fmla="*/ 922084 h 1275270"/>
              <a:gd name="connsiteX27" fmla="*/ 424928 w 1335964"/>
              <a:gd name="connsiteY27" fmla="*/ 1028488 h 1275270"/>
              <a:gd name="connsiteX28" fmla="*/ 463600 w 1335964"/>
              <a:gd name="connsiteY28" fmla="*/ 803079 h 1275270"/>
              <a:gd name="connsiteX29" fmla="*/ 438511 w 1335964"/>
              <a:gd name="connsiteY29" fmla="*/ 725898 h 1275270"/>
              <a:gd name="connsiteX30" fmla="*/ 274690 w 1335964"/>
              <a:gd name="connsiteY30" fmla="*/ 566173 h 1275270"/>
              <a:gd name="connsiteX31" fmla="*/ 501033 w 1335964"/>
              <a:gd name="connsiteY31" fmla="*/ 533293 h 1275270"/>
              <a:gd name="connsiteX32" fmla="*/ 566756 w 1335964"/>
              <a:gd name="connsiteY32" fmla="*/ 485592 h 1275270"/>
              <a:gd name="connsiteX33" fmla="*/ 667959 w 1335964"/>
              <a:gd name="connsiteY33" fmla="*/ 280461 h 1275270"/>
              <a:gd name="connsiteX34" fmla="*/ 769162 w 1335964"/>
              <a:gd name="connsiteY34" fmla="*/ 485592 h 1275270"/>
              <a:gd name="connsiteX35" fmla="*/ 834884 w 1335964"/>
              <a:gd name="connsiteY35" fmla="*/ 533293 h 1275270"/>
              <a:gd name="connsiteX36" fmla="*/ 1061227 w 1335964"/>
              <a:gd name="connsiteY36" fmla="*/ 566173 h 1275270"/>
              <a:gd name="connsiteX37" fmla="*/ 897444 w 1335964"/>
              <a:gd name="connsiteY37" fmla="*/ 725898 h 127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5964" h="1275270">
                <a:moveTo>
                  <a:pt x="1331689" y="478248"/>
                </a:moveTo>
                <a:cubicBezTo>
                  <a:pt x="1321421" y="446730"/>
                  <a:pt x="1294123" y="423727"/>
                  <a:pt x="1261233" y="418955"/>
                </a:cubicBezTo>
                <a:lnTo>
                  <a:pt x="905360" y="367244"/>
                </a:lnTo>
                <a:lnTo>
                  <a:pt x="746235" y="44727"/>
                </a:lnTo>
                <a:cubicBezTo>
                  <a:pt x="716841" y="-14909"/>
                  <a:pt x="619134" y="-14909"/>
                  <a:pt x="589739" y="44727"/>
                </a:cubicBezTo>
                <a:lnTo>
                  <a:pt x="430605" y="367253"/>
                </a:lnTo>
                <a:lnTo>
                  <a:pt x="74732" y="418964"/>
                </a:lnTo>
                <a:cubicBezTo>
                  <a:pt x="41852" y="423736"/>
                  <a:pt x="14544" y="446739"/>
                  <a:pt x="4276" y="478257"/>
                </a:cubicBezTo>
                <a:cubicBezTo>
                  <a:pt x="-5992" y="509862"/>
                  <a:pt x="2571" y="544532"/>
                  <a:pt x="26336" y="567707"/>
                </a:cubicBezTo>
                <a:lnTo>
                  <a:pt x="283901" y="818757"/>
                </a:lnTo>
                <a:lnTo>
                  <a:pt x="223074" y="1173230"/>
                </a:lnTo>
                <a:cubicBezTo>
                  <a:pt x="217493" y="1205939"/>
                  <a:pt x="230952" y="1238991"/>
                  <a:pt x="257793" y="1258498"/>
                </a:cubicBezTo>
                <a:cubicBezTo>
                  <a:pt x="284711" y="1278177"/>
                  <a:pt x="320325" y="1280729"/>
                  <a:pt x="349671" y="1265146"/>
                </a:cubicBezTo>
                <a:lnTo>
                  <a:pt x="667978" y="1097840"/>
                </a:lnTo>
                <a:lnTo>
                  <a:pt x="986284" y="1265146"/>
                </a:lnTo>
                <a:cubicBezTo>
                  <a:pt x="999057" y="1271880"/>
                  <a:pt x="1012992" y="1275195"/>
                  <a:pt x="1026880" y="1275195"/>
                </a:cubicBezTo>
                <a:cubicBezTo>
                  <a:pt x="1044939" y="1275195"/>
                  <a:pt x="1062960" y="1269575"/>
                  <a:pt x="1078162" y="1258498"/>
                </a:cubicBezTo>
                <a:cubicBezTo>
                  <a:pt x="1104994" y="1238991"/>
                  <a:pt x="1118453" y="1205939"/>
                  <a:pt x="1112881" y="1173230"/>
                </a:cubicBezTo>
                <a:lnTo>
                  <a:pt x="1052054" y="818757"/>
                </a:lnTo>
                <a:lnTo>
                  <a:pt x="1309620" y="567707"/>
                </a:lnTo>
                <a:cubicBezTo>
                  <a:pt x="1333394" y="544532"/>
                  <a:pt x="1341957" y="509862"/>
                  <a:pt x="1331689" y="478248"/>
                </a:cubicBezTo>
                <a:close/>
                <a:moveTo>
                  <a:pt x="897444" y="725898"/>
                </a:moveTo>
                <a:cubicBezTo>
                  <a:pt x="876918" y="745920"/>
                  <a:pt x="867546" y="774799"/>
                  <a:pt x="872356" y="803079"/>
                </a:cubicBezTo>
                <a:lnTo>
                  <a:pt x="911027" y="1028488"/>
                </a:lnTo>
                <a:lnTo>
                  <a:pt x="708573" y="922084"/>
                </a:lnTo>
                <a:cubicBezTo>
                  <a:pt x="695876" y="915350"/>
                  <a:pt x="681913" y="912036"/>
                  <a:pt x="667978" y="912036"/>
                </a:cubicBezTo>
                <a:cubicBezTo>
                  <a:pt x="654052" y="912036"/>
                  <a:pt x="640079" y="915360"/>
                  <a:pt x="627382" y="922084"/>
                </a:cubicBezTo>
                <a:lnTo>
                  <a:pt x="424928" y="1028488"/>
                </a:lnTo>
                <a:lnTo>
                  <a:pt x="463600" y="803079"/>
                </a:lnTo>
                <a:cubicBezTo>
                  <a:pt x="468410" y="774799"/>
                  <a:pt x="459037" y="745920"/>
                  <a:pt x="438511" y="725898"/>
                </a:cubicBezTo>
                <a:lnTo>
                  <a:pt x="274690" y="566173"/>
                </a:lnTo>
                <a:lnTo>
                  <a:pt x="501033" y="533293"/>
                </a:lnTo>
                <a:cubicBezTo>
                  <a:pt x="529446" y="529207"/>
                  <a:pt x="554021" y="511319"/>
                  <a:pt x="566756" y="485592"/>
                </a:cubicBezTo>
                <a:lnTo>
                  <a:pt x="667959" y="280461"/>
                </a:lnTo>
                <a:lnTo>
                  <a:pt x="769162" y="485592"/>
                </a:lnTo>
                <a:cubicBezTo>
                  <a:pt x="781897" y="511319"/>
                  <a:pt x="806471" y="529207"/>
                  <a:pt x="834884" y="533293"/>
                </a:cubicBezTo>
                <a:lnTo>
                  <a:pt x="1061227" y="566173"/>
                </a:lnTo>
                <a:lnTo>
                  <a:pt x="897444" y="725898"/>
                </a:lnTo>
                <a:close/>
              </a:path>
            </a:pathLst>
          </a:custGeom>
          <a:solidFill>
            <a:schemeClr val="accent2"/>
          </a:solidFill>
          <a:ln w="9525" cap="flat">
            <a:noFill/>
            <a:prstDash val="solid"/>
            <a:miter/>
          </a:ln>
        </p:spPr>
        <p:txBody>
          <a:bodyPr rtlCol="0" anchor="ctr"/>
          <a:lstStyle/>
          <a:p>
            <a:endParaRPr lang="zh-CN" altLang="en-US"/>
          </a:p>
        </p:txBody>
      </p:sp>
      <p:grpSp>
        <p:nvGrpSpPr>
          <p:cNvPr id="40" name="图形 117">
            <a:extLst>
              <a:ext uri="{FF2B5EF4-FFF2-40B4-BE49-F238E27FC236}">
                <a16:creationId xmlns="" xmlns:a16="http://schemas.microsoft.com/office/drawing/2014/main" id="{FED0CF5D-21F7-4BE1-A366-804DCC0AEADF}"/>
              </a:ext>
            </a:extLst>
          </p:cNvPr>
          <p:cNvGrpSpPr/>
          <p:nvPr/>
        </p:nvGrpSpPr>
        <p:grpSpPr>
          <a:xfrm>
            <a:off x="3878813" y="4376615"/>
            <a:ext cx="380233" cy="380233"/>
            <a:chOff x="3657600" y="990600"/>
            <a:chExt cx="4876800" cy="4876800"/>
          </a:xfrm>
          <a:solidFill>
            <a:schemeClr val="accent1"/>
          </a:solidFill>
        </p:grpSpPr>
        <p:sp>
          <p:nvSpPr>
            <p:cNvPr id="41" name="任意多边形: 形状 40">
              <a:extLst>
                <a:ext uri="{FF2B5EF4-FFF2-40B4-BE49-F238E27FC236}">
                  <a16:creationId xmlns="" xmlns:a16="http://schemas.microsoft.com/office/drawing/2014/main" id="{683CBFC6-C4A1-445E-9385-D53490E68D25}"/>
                </a:ext>
              </a:extLst>
            </p:cNvPr>
            <p:cNvSpPr/>
            <p:nvPr/>
          </p:nvSpPr>
          <p:spPr>
            <a:xfrm>
              <a:off x="5056476" y="990600"/>
              <a:ext cx="2079045" cy="4876788"/>
            </a:xfrm>
            <a:custGeom>
              <a:avLst/>
              <a:gdLst>
                <a:gd name="connsiteX0" fmla="*/ 2074625 w 2079045"/>
                <a:gd name="connsiteY0" fmla="*/ 3643398 h 4876788"/>
                <a:gd name="connsiteX1" fmla="*/ 2001425 w 2079045"/>
                <a:gd name="connsiteY1" fmla="*/ 3581705 h 4876788"/>
                <a:gd name="connsiteX2" fmla="*/ 1387672 w 2079045"/>
                <a:gd name="connsiteY2" fmla="*/ 3493370 h 4876788"/>
                <a:gd name="connsiteX3" fmla="*/ 1119477 w 2079045"/>
                <a:gd name="connsiteY3" fmla="*/ 2961380 h 4876788"/>
                <a:gd name="connsiteX4" fmla="*/ 1119477 w 2079045"/>
                <a:gd name="connsiteY4" fmla="*/ 2615384 h 4876788"/>
                <a:gd name="connsiteX5" fmla="*/ 1935217 w 2079045"/>
                <a:gd name="connsiteY5" fmla="*/ 1714424 h 4876788"/>
                <a:gd name="connsiteX6" fmla="*/ 1935217 w 2079045"/>
                <a:gd name="connsiteY6" fmla="*/ 82048 h 4876788"/>
                <a:gd name="connsiteX7" fmla="*/ 1855912 w 2079045"/>
                <a:gd name="connsiteY7" fmla="*/ 0 h 4876788"/>
                <a:gd name="connsiteX8" fmla="*/ 224422 w 2079045"/>
                <a:gd name="connsiteY8" fmla="*/ 0 h 4876788"/>
                <a:gd name="connsiteX9" fmla="*/ 122457 w 2079045"/>
                <a:gd name="connsiteY9" fmla="*/ 82048 h 4876788"/>
                <a:gd name="connsiteX10" fmla="*/ 122457 w 2079045"/>
                <a:gd name="connsiteY10" fmla="*/ 1714414 h 4876788"/>
                <a:gd name="connsiteX11" fmla="*/ 938197 w 2079045"/>
                <a:gd name="connsiteY11" fmla="*/ 2615374 h 4876788"/>
                <a:gd name="connsiteX12" fmla="*/ 938197 w 2079045"/>
                <a:gd name="connsiteY12" fmla="*/ 2961370 h 4876788"/>
                <a:gd name="connsiteX13" fmla="*/ 681327 w 2079045"/>
                <a:gd name="connsiteY13" fmla="*/ 3493360 h 4876788"/>
                <a:gd name="connsiteX14" fmla="*/ 76070 w 2079045"/>
                <a:gd name="connsiteY14" fmla="*/ 3581695 h 4876788"/>
                <a:gd name="connsiteX15" fmla="*/ 4290 w 2079045"/>
                <a:gd name="connsiteY15" fmla="*/ 3643389 h 4876788"/>
                <a:gd name="connsiteX16" fmla="*/ 27921 w 2079045"/>
                <a:gd name="connsiteY16" fmla="*/ 3736239 h 4876788"/>
                <a:gd name="connsiteX17" fmla="*/ 468367 w 2079045"/>
                <a:gd name="connsiteY17" fmla="*/ 4165178 h 4876788"/>
                <a:gd name="connsiteX18" fmla="*/ 364630 w 2079045"/>
                <a:gd name="connsiteY18" fmla="*/ 4770787 h 4876788"/>
                <a:gd name="connsiteX19" fmla="*/ 400749 w 2079045"/>
                <a:gd name="connsiteY19" fmla="*/ 4859389 h 4876788"/>
                <a:gd name="connsiteX20" fmla="*/ 496294 w 2079045"/>
                <a:gd name="connsiteY20" fmla="*/ 4866294 h 4876788"/>
                <a:gd name="connsiteX21" fmla="*/ 1040143 w 2079045"/>
                <a:gd name="connsiteY21" fmla="*/ 4580392 h 4876788"/>
                <a:gd name="connsiteX22" fmla="*/ 1583992 w 2079045"/>
                <a:gd name="connsiteY22" fmla="*/ 4866294 h 4876788"/>
                <a:gd name="connsiteX23" fmla="*/ 1626216 w 2079045"/>
                <a:gd name="connsiteY23" fmla="*/ 4876743 h 4876788"/>
                <a:gd name="connsiteX24" fmla="*/ 1679499 w 2079045"/>
                <a:gd name="connsiteY24" fmla="*/ 4859389 h 4876788"/>
                <a:gd name="connsiteX25" fmla="*/ 1715523 w 2079045"/>
                <a:gd name="connsiteY25" fmla="*/ 4770787 h 4876788"/>
                <a:gd name="connsiteX26" fmla="*/ 1611605 w 2079045"/>
                <a:gd name="connsiteY26" fmla="*/ 4165178 h 4876788"/>
                <a:gd name="connsiteX27" fmla="*/ 2051689 w 2079045"/>
                <a:gd name="connsiteY27" fmla="*/ 3736239 h 4876788"/>
                <a:gd name="connsiteX28" fmla="*/ 2074625 w 2079045"/>
                <a:gd name="connsiteY28" fmla="*/ 3643398 h 4876788"/>
                <a:gd name="connsiteX29" fmla="*/ 1391387 w 2079045"/>
                <a:gd name="connsiteY29" fmla="*/ 181280 h 4876788"/>
                <a:gd name="connsiteX30" fmla="*/ 1753937 w 2079045"/>
                <a:gd name="connsiteY30" fmla="*/ 181280 h 4876788"/>
                <a:gd name="connsiteX31" fmla="*/ 1753937 w 2079045"/>
                <a:gd name="connsiteY31" fmla="*/ 1714424 h 4876788"/>
                <a:gd name="connsiteX32" fmla="*/ 1391387 w 2079045"/>
                <a:gd name="connsiteY32" fmla="*/ 2341207 h 4876788"/>
                <a:gd name="connsiteX33" fmla="*/ 1391387 w 2079045"/>
                <a:gd name="connsiteY33" fmla="*/ 181280 h 4876788"/>
                <a:gd name="connsiteX34" fmla="*/ 666287 w 2079045"/>
                <a:gd name="connsiteY34" fmla="*/ 2341207 h 4876788"/>
                <a:gd name="connsiteX35" fmla="*/ 303737 w 2079045"/>
                <a:gd name="connsiteY35" fmla="*/ 1714424 h 4876788"/>
                <a:gd name="connsiteX36" fmla="*/ 303737 w 2079045"/>
                <a:gd name="connsiteY36" fmla="*/ 181280 h 4876788"/>
                <a:gd name="connsiteX37" fmla="*/ 666287 w 2079045"/>
                <a:gd name="connsiteY37" fmla="*/ 181280 h 4876788"/>
                <a:gd name="connsiteX38" fmla="*/ 666287 w 2079045"/>
                <a:gd name="connsiteY38" fmla="*/ 2341207 h 4876788"/>
                <a:gd name="connsiteX39" fmla="*/ 847557 w 2079045"/>
                <a:gd name="connsiteY39" fmla="*/ 2415712 h 4876788"/>
                <a:gd name="connsiteX40" fmla="*/ 847557 w 2079045"/>
                <a:gd name="connsiteY40" fmla="*/ 181280 h 4876788"/>
                <a:gd name="connsiteX41" fmla="*/ 1210107 w 2079045"/>
                <a:gd name="connsiteY41" fmla="*/ 181280 h 4876788"/>
                <a:gd name="connsiteX42" fmla="*/ 1210107 w 2079045"/>
                <a:gd name="connsiteY42" fmla="*/ 2415721 h 4876788"/>
                <a:gd name="connsiteX43" fmla="*/ 1028827 w 2079045"/>
                <a:gd name="connsiteY43" fmla="*/ 2438648 h 4876788"/>
                <a:gd name="connsiteX44" fmla="*/ 847557 w 2079045"/>
                <a:gd name="connsiteY44" fmla="*/ 2415712 h 4876788"/>
                <a:gd name="connsiteX45" fmla="*/ 1450956 w 2079045"/>
                <a:gd name="connsiteY45" fmla="*/ 4068709 h 4876788"/>
                <a:gd name="connsiteX46" fmla="*/ 1424934 w 2079045"/>
                <a:gd name="connsiteY46" fmla="*/ 4148899 h 4876788"/>
                <a:gd name="connsiteX47" fmla="*/ 1505839 w 2079045"/>
                <a:gd name="connsiteY47" fmla="*/ 4620416 h 4876788"/>
                <a:gd name="connsiteX48" fmla="*/ 1082387 w 2079045"/>
                <a:gd name="connsiteY48" fmla="*/ 4397798 h 4876788"/>
                <a:gd name="connsiteX49" fmla="*/ 1040162 w 2079045"/>
                <a:gd name="connsiteY49" fmla="*/ 4387358 h 4876788"/>
                <a:gd name="connsiteX50" fmla="*/ 997938 w 2079045"/>
                <a:gd name="connsiteY50" fmla="*/ 4397798 h 4876788"/>
                <a:gd name="connsiteX51" fmla="*/ 574485 w 2079045"/>
                <a:gd name="connsiteY51" fmla="*/ 4620416 h 4876788"/>
                <a:gd name="connsiteX52" fmla="*/ 655390 w 2079045"/>
                <a:gd name="connsiteY52" fmla="*/ 4148899 h 4876788"/>
                <a:gd name="connsiteX53" fmla="*/ 629368 w 2079045"/>
                <a:gd name="connsiteY53" fmla="*/ 4068709 h 4876788"/>
                <a:gd name="connsiteX54" fmla="*/ 286735 w 2079045"/>
                <a:gd name="connsiteY54" fmla="*/ 3734657 h 4876788"/>
                <a:gd name="connsiteX55" fmla="*/ 760194 w 2079045"/>
                <a:gd name="connsiteY55" fmla="*/ 3665887 h 4876788"/>
                <a:gd name="connsiteX56" fmla="*/ 828440 w 2079045"/>
                <a:gd name="connsiteY56" fmla="*/ 3616319 h 4876788"/>
                <a:gd name="connsiteX57" fmla="*/ 1040162 w 2079045"/>
                <a:gd name="connsiteY57" fmla="*/ 3187294 h 4876788"/>
                <a:gd name="connsiteX58" fmla="*/ 1251884 w 2079045"/>
                <a:gd name="connsiteY58" fmla="*/ 3616319 h 4876788"/>
                <a:gd name="connsiteX59" fmla="*/ 1320130 w 2079045"/>
                <a:gd name="connsiteY59" fmla="*/ 3665887 h 4876788"/>
                <a:gd name="connsiteX60" fmla="*/ 1793590 w 2079045"/>
                <a:gd name="connsiteY60" fmla="*/ 3734657 h 4876788"/>
                <a:gd name="connsiteX61" fmla="*/ 1450956 w 2079045"/>
                <a:gd name="connsiteY61" fmla="*/ 4068709 h 4876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Lst>
              <a:rect l="l" t="t" r="r" b="b"/>
              <a:pathLst>
                <a:path w="2079045" h="4876788">
                  <a:moveTo>
                    <a:pt x="2074625" y="3643398"/>
                  </a:moveTo>
                  <a:cubicBezTo>
                    <a:pt x="2063919" y="3610556"/>
                    <a:pt x="2035591" y="3586658"/>
                    <a:pt x="2001425" y="3581705"/>
                  </a:cubicBezTo>
                  <a:lnTo>
                    <a:pt x="1387672" y="3493370"/>
                  </a:lnTo>
                  <a:lnTo>
                    <a:pt x="1119477" y="2961380"/>
                  </a:lnTo>
                  <a:lnTo>
                    <a:pt x="1119477" y="2615384"/>
                  </a:lnTo>
                  <a:cubicBezTo>
                    <a:pt x="1595327" y="2569798"/>
                    <a:pt x="1935217" y="2183168"/>
                    <a:pt x="1935217" y="1714424"/>
                  </a:cubicBezTo>
                  <a:lnTo>
                    <a:pt x="1935217" y="82048"/>
                  </a:lnTo>
                  <a:cubicBezTo>
                    <a:pt x="1935217" y="31947"/>
                    <a:pt x="1906004" y="0"/>
                    <a:pt x="1855912" y="0"/>
                  </a:cubicBezTo>
                  <a:lnTo>
                    <a:pt x="224422" y="0"/>
                  </a:lnTo>
                  <a:cubicBezTo>
                    <a:pt x="174321" y="0"/>
                    <a:pt x="122457" y="31956"/>
                    <a:pt x="122457" y="82048"/>
                  </a:cubicBezTo>
                  <a:lnTo>
                    <a:pt x="122457" y="1714414"/>
                  </a:lnTo>
                  <a:cubicBezTo>
                    <a:pt x="122457" y="2183159"/>
                    <a:pt x="485007" y="2569788"/>
                    <a:pt x="938197" y="2615374"/>
                  </a:cubicBezTo>
                  <a:lnTo>
                    <a:pt x="938197" y="2961370"/>
                  </a:lnTo>
                  <a:lnTo>
                    <a:pt x="681327" y="3493360"/>
                  </a:lnTo>
                  <a:lnTo>
                    <a:pt x="76070" y="3581695"/>
                  </a:lnTo>
                  <a:cubicBezTo>
                    <a:pt x="41904" y="3586658"/>
                    <a:pt x="14996" y="3610547"/>
                    <a:pt x="4290" y="3643389"/>
                  </a:cubicBezTo>
                  <a:cubicBezTo>
                    <a:pt x="-6331" y="3676136"/>
                    <a:pt x="3223" y="3712159"/>
                    <a:pt x="27921" y="3736239"/>
                  </a:cubicBezTo>
                  <a:lnTo>
                    <a:pt x="468367" y="4165178"/>
                  </a:lnTo>
                  <a:lnTo>
                    <a:pt x="364630" y="4770787"/>
                  </a:lnTo>
                  <a:cubicBezTo>
                    <a:pt x="358791" y="4804772"/>
                    <a:pt x="372860" y="4839119"/>
                    <a:pt x="400749" y="4859389"/>
                  </a:cubicBezTo>
                  <a:cubicBezTo>
                    <a:pt x="428809" y="4879744"/>
                    <a:pt x="465757" y="4882496"/>
                    <a:pt x="496294" y="4866294"/>
                  </a:cubicBezTo>
                  <a:lnTo>
                    <a:pt x="1040143" y="4580392"/>
                  </a:lnTo>
                  <a:lnTo>
                    <a:pt x="1583992" y="4866294"/>
                  </a:lnTo>
                  <a:cubicBezTo>
                    <a:pt x="1597270" y="4873286"/>
                    <a:pt x="1611786" y="4876743"/>
                    <a:pt x="1626216" y="4876743"/>
                  </a:cubicBezTo>
                  <a:cubicBezTo>
                    <a:pt x="1644981" y="4876743"/>
                    <a:pt x="1663745" y="4870895"/>
                    <a:pt x="1679499" y="4859389"/>
                  </a:cubicBezTo>
                  <a:cubicBezTo>
                    <a:pt x="1707379" y="4839119"/>
                    <a:pt x="1721371" y="4804772"/>
                    <a:pt x="1715523" y="4770787"/>
                  </a:cubicBezTo>
                  <a:lnTo>
                    <a:pt x="1611605" y="4165178"/>
                  </a:lnTo>
                  <a:lnTo>
                    <a:pt x="2051689" y="3736239"/>
                  </a:lnTo>
                  <a:cubicBezTo>
                    <a:pt x="2076396" y="3712178"/>
                    <a:pt x="2085245" y="3676155"/>
                    <a:pt x="2074625" y="3643398"/>
                  </a:cubicBezTo>
                  <a:close/>
                  <a:moveTo>
                    <a:pt x="1391387" y="181280"/>
                  </a:moveTo>
                  <a:lnTo>
                    <a:pt x="1753937" y="181280"/>
                  </a:lnTo>
                  <a:lnTo>
                    <a:pt x="1753937" y="1714424"/>
                  </a:lnTo>
                  <a:cubicBezTo>
                    <a:pt x="1753937" y="1981914"/>
                    <a:pt x="1617977" y="2215810"/>
                    <a:pt x="1391387" y="2341207"/>
                  </a:cubicBezTo>
                  <a:lnTo>
                    <a:pt x="1391387" y="181280"/>
                  </a:lnTo>
                  <a:close/>
                  <a:moveTo>
                    <a:pt x="666287" y="2341207"/>
                  </a:moveTo>
                  <a:cubicBezTo>
                    <a:pt x="462347" y="2215801"/>
                    <a:pt x="303737" y="1981905"/>
                    <a:pt x="303737" y="1714424"/>
                  </a:cubicBezTo>
                  <a:lnTo>
                    <a:pt x="303737" y="181280"/>
                  </a:lnTo>
                  <a:lnTo>
                    <a:pt x="666287" y="181280"/>
                  </a:lnTo>
                  <a:lnTo>
                    <a:pt x="666287" y="2341207"/>
                  </a:lnTo>
                  <a:close/>
                  <a:moveTo>
                    <a:pt x="847557" y="2415712"/>
                  </a:moveTo>
                  <a:lnTo>
                    <a:pt x="847557" y="181280"/>
                  </a:lnTo>
                  <a:lnTo>
                    <a:pt x="1210107" y="181280"/>
                  </a:lnTo>
                  <a:lnTo>
                    <a:pt x="1210107" y="2415721"/>
                  </a:lnTo>
                  <a:cubicBezTo>
                    <a:pt x="1164787" y="2430675"/>
                    <a:pt x="1091407" y="2438648"/>
                    <a:pt x="1028827" y="2438648"/>
                  </a:cubicBezTo>
                  <a:cubicBezTo>
                    <a:pt x="966258" y="2438638"/>
                    <a:pt x="915537" y="2430675"/>
                    <a:pt x="847557" y="2415712"/>
                  </a:cubicBezTo>
                  <a:close/>
                  <a:moveTo>
                    <a:pt x="1450956" y="4068709"/>
                  </a:moveTo>
                  <a:cubicBezTo>
                    <a:pt x="1429620" y="4089511"/>
                    <a:pt x="1419886" y="4119515"/>
                    <a:pt x="1424934" y="4148899"/>
                  </a:cubicBezTo>
                  <a:lnTo>
                    <a:pt x="1505839" y="4620416"/>
                  </a:lnTo>
                  <a:lnTo>
                    <a:pt x="1082387" y="4397798"/>
                  </a:lnTo>
                  <a:cubicBezTo>
                    <a:pt x="1069109" y="4390806"/>
                    <a:pt x="1054678" y="4387358"/>
                    <a:pt x="1040162" y="4387358"/>
                  </a:cubicBezTo>
                  <a:cubicBezTo>
                    <a:pt x="1025646" y="4387358"/>
                    <a:pt x="1011216" y="4390806"/>
                    <a:pt x="997938" y="4397798"/>
                  </a:cubicBezTo>
                  <a:lnTo>
                    <a:pt x="574485" y="4620416"/>
                  </a:lnTo>
                  <a:lnTo>
                    <a:pt x="655390" y="4148899"/>
                  </a:lnTo>
                  <a:cubicBezTo>
                    <a:pt x="660439" y="4119515"/>
                    <a:pt x="650704" y="4089511"/>
                    <a:pt x="629368" y="4068709"/>
                  </a:cubicBezTo>
                  <a:lnTo>
                    <a:pt x="286735" y="3734657"/>
                  </a:lnTo>
                  <a:lnTo>
                    <a:pt x="760194" y="3665887"/>
                  </a:lnTo>
                  <a:cubicBezTo>
                    <a:pt x="789759" y="3661639"/>
                    <a:pt x="815248" y="3643046"/>
                    <a:pt x="828440" y="3616319"/>
                  </a:cubicBezTo>
                  <a:lnTo>
                    <a:pt x="1040162" y="3187294"/>
                  </a:lnTo>
                  <a:lnTo>
                    <a:pt x="1251884" y="3616319"/>
                  </a:lnTo>
                  <a:cubicBezTo>
                    <a:pt x="1265076" y="3643046"/>
                    <a:pt x="1290565" y="3661639"/>
                    <a:pt x="1320130" y="3665887"/>
                  </a:cubicBezTo>
                  <a:lnTo>
                    <a:pt x="1793590" y="3734657"/>
                  </a:lnTo>
                  <a:lnTo>
                    <a:pt x="1450956" y="4068709"/>
                  </a:lnTo>
                  <a:close/>
                </a:path>
              </a:pathLst>
            </a:custGeom>
            <a:grpFill/>
            <a:ln w="9525" cap="flat">
              <a:noFill/>
              <a:prstDash val="solid"/>
              <a:miter/>
            </a:ln>
          </p:spPr>
          <p:txBody>
            <a:bodyPr rtlCol="0" anchor="ctr"/>
            <a:lstStyle/>
            <a:p>
              <a:endParaRPr lang="zh-CN" altLang="en-US"/>
            </a:p>
          </p:txBody>
        </p:sp>
      </p:grpSp>
      <p:grpSp>
        <p:nvGrpSpPr>
          <p:cNvPr id="42" name="组合 41">
            <a:extLst>
              <a:ext uri="{FF2B5EF4-FFF2-40B4-BE49-F238E27FC236}">
                <a16:creationId xmlns="" xmlns:a16="http://schemas.microsoft.com/office/drawing/2014/main" id="{FAB4FCE7-33C4-463E-8562-4EE344DC20E8}"/>
              </a:ext>
            </a:extLst>
          </p:cNvPr>
          <p:cNvGrpSpPr/>
          <p:nvPr/>
        </p:nvGrpSpPr>
        <p:grpSpPr>
          <a:xfrm>
            <a:off x="4488200" y="4159403"/>
            <a:ext cx="1415772" cy="800219"/>
            <a:chOff x="4488200" y="4159403"/>
            <a:chExt cx="1415772" cy="800219"/>
          </a:xfrm>
        </p:grpSpPr>
        <p:sp>
          <p:nvSpPr>
            <p:cNvPr id="43" name="矩形 42">
              <a:extLst>
                <a:ext uri="{FF2B5EF4-FFF2-40B4-BE49-F238E27FC236}">
                  <a16:creationId xmlns="" xmlns:a16="http://schemas.microsoft.com/office/drawing/2014/main" id="{B6EEC4E6-93F1-48FA-9EB6-74F93BDB1622}"/>
                </a:ext>
              </a:extLst>
            </p:cNvPr>
            <p:cNvSpPr/>
            <p:nvPr/>
          </p:nvSpPr>
          <p:spPr>
            <a:xfrm>
              <a:off x="4491004" y="4497957"/>
              <a:ext cx="800219" cy="461665"/>
            </a:xfrm>
            <a:prstGeom prst="rect">
              <a:avLst/>
            </a:prstGeom>
          </p:spPr>
          <p:txBody>
            <a:bodyPr wrap="none">
              <a:spAutoFit/>
            </a:bodyPr>
            <a:lstStyle/>
            <a:p>
              <a:r>
                <a:rPr lang="zh-CN" altLang="en-US" sz="2400" b="1" dirty="0">
                  <a:solidFill>
                    <a:schemeClr val="accent1"/>
                  </a:solidFill>
                  <a:latin typeface="+mj-ea"/>
                  <a:ea typeface="+mj-ea"/>
                </a:rPr>
                <a:t>数据</a:t>
              </a:r>
            </a:p>
          </p:txBody>
        </p:sp>
        <p:sp>
          <p:nvSpPr>
            <p:cNvPr id="44" name="矩形 43">
              <a:extLst>
                <a:ext uri="{FF2B5EF4-FFF2-40B4-BE49-F238E27FC236}">
                  <a16:creationId xmlns="" xmlns:a16="http://schemas.microsoft.com/office/drawing/2014/main" id="{DC7C77E1-08B8-4BB7-8DAA-09F362A2AAC8}"/>
                </a:ext>
              </a:extLst>
            </p:cNvPr>
            <p:cNvSpPr/>
            <p:nvPr/>
          </p:nvSpPr>
          <p:spPr>
            <a:xfrm>
              <a:off x="4488200" y="4159403"/>
              <a:ext cx="1415772" cy="338554"/>
            </a:xfrm>
            <a:prstGeom prst="rect">
              <a:avLst/>
            </a:prstGeom>
          </p:spPr>
          <p:txBody>
            <a:bodyPr wrap="none">
              <a:spAutoFit/>
            </a:bodyPr>
            <a:lstStyle/>
            <a:p>
              <a:r>
                <a:rPr lang="zh-CN" altLang="en-US" sz="1600" dirty="0">
                  <a:solidFill>
                    <a:schemeClr val="tx1">
                      <a:lumMod val="85000"/>
                      <a:lumOff val="15000"/>
                    </a:schemeClr>
                  </a:solidFill>
                  <a:latin typeface="+mn-ea"/>
                </a:rPr>
                <a:t>输入项目内容</a:t>
              </a:r>
            </a:p>
          </p:txBody>
        </p:sp>
      </p:grpSp>
      <p:grpSp>
        <p:nvGrpSpPr>
          <p:cNvPr id="45" name="组合 44">
            <a:extLst>
              <a:ext uri="{FF2B5EF4-FFF2-40B4-BE49-F238E27FC236}">
                <a16:creationId xmlns="" xmlns:a16="http://schemas.microsoft.com/office/drawing/2014/main" id="{960BF69A-9440-439D-AC9F-411B441E5F44}"/>
              </a:ext>
            </a:extLst>
          </p:cNvPr>
          <p:cNvGrpSpPr/>
          <p:nvPr/>
        </p:nvGrpSpPr>
        <p:grpSpPr>
          <a:xfrm>
            <a:off x="7974442" y="1850175"/>
            <a:ext cx="1415772" cy="800219"/>
            <a:chOff x="4488200" y="4159403"/>
            <a:chExt cx="1415772" cy="800219"/>
          </a:xfrm>
        </p:grpSpPr>
        <p:sp>
          <p:nvSpPr>
            <p:cNvPr id="46" name="矩形 45">
              <a:extLst>
                <a:ext uri="{FF2B5EF4-FFF2-40B4-BE49-F238E27FC236}">
                  <a16:creationId xmlns="" xmlns:a16="http://schemas.microsoft.com/office/drawing/2014/main" id="{EE5CEFD0-8A16-495B-BD8F-44166FCF864B}"/>
                </a:ext>
              </a:extLst>
            </p:cNvPr>
            <p:cNvSpPr/>
            <p:nvPr/>
          </p:nvSpPr>
          <p:spPr>
            <a:xfrm>
              <a:off x="4491004" y="4497957"/>
              <a:ext cx="800219" cy="461665"/>
            </a:xfrm>
            <a:prstGeom prst="rect">
              <a:avLst/>
            </a:prstGeom>
          </p:spPr>
          <p:txBody>
            <a:bodyPr wrap="none">
              <a:spAutoFit/>
            </a:bodyPr>
            <a:lstStyle/>
            <a:p>
              <a:r>
                <a:rPr lang="zh-CN" altLang="en-US" sz="2400" b="1" dirty="0">
                  <a:solidFill>
                    <a:schemeClr val="accent1"/>
                  </a:solidFill>
                  <a:latin typeface="+mj-ea"/>
                  <a:ea typeface="+mj-ea"/>
                </a:rPr>
                <a:t>数据</a:t>
              </a:r>
            </a:p>
          </p:txBody>
        </p:sp>
        <p:sp>
          <p:nvSpPr>
            <p:cNvPr id="47" name="矩形 46">
              <a:extLst>
                <a:ext uri="{FF2B5EF4-FFF2-40B4-BE49-F238E27FC236}">
                  <a16:creationId xmlns="" xmlns:a16="http://schemas.microsoft.com/office/drawing/2014/main" id="{39F27435-1B93-45F1-8592-52A4A349BE99}"/>
                </a:ext>
              </a:extLst>
            </p:cNvPr>
            <p:cNvSpPr/>
            <p:nvPr/>
          </p:nvSpPr>
          <p:spPr>
            <a:xfrm>
              <a:off x="4488200" y="4159403"/>
              <a:ext cx="1415772" cy="338554"/>
            </a:xfrm>
            <a:prstGeom prst="rect">
              <a:avLst/>
            </a:prstGeom>
          </p:spPr>
          <p:txBody>
            <a:bodyPr wrap="none">
              <a:spAutoFit/>
            </a:bodyPr>
            <a:lstStyle/>
            <a:p>
              <a:r>
                <a:rPr lang="zh-CN" altLang="en-US" sz="1600" dirty="0">
                  <a:solidFill>
                    <a:schemeClr val="tx1">
                      <a:lumMod val="85000"/>
                      <a:lumOff val="15000"/>
                    </a:schemeClr>
                  </a:solidFill>
                  <a:latin typeface="+mn-ea"/>
                </a:rPr>
                <a:t>输入项目内容</a:t>
              </a:r>
            </a:p>
          </p:txBody>
        </p:sp>
      </p:grpSp>
      <p:grpSp>
        <p:nvGrpSpPr>
          <p:cNvPr id="48" name="组合 47">
            <a:extLst>
              <a:ext uri="{FF2B5EF4-FFF2-40B4-BE49-F238E27FC236}">
                <a16:creationId xmlns="" xmlns:a16="http://schemas.microsoft.com/office/drawing/2014/main" id="{218B1A6F-4646-44B1-BBC0-E1960EED39F8}"/>
              </a:ext>
            </a:extLst>
          </p:cNvPr>
          <p:cNvGrpSpPr/>
          <p:nvPr/>
        </p:nvGrpSpPr>
        <p:grpSpPr>
          <a:xfrm>
            <a:off x="8217737" y="3449676"/>
            <a:ext cx="1415772" cy="800219"/>
            <a:chOff x="4488200" y="4159403"/>
            <a:chExt cx="1415772" cy="800219"/>
          </a:xfrm>
        </p:grpSpPr>
        <p:sp>
          <p:nvSpPr>
            <p:cNvPr id="49" name="矩形 48">
              <a:extLst>
                <a:ext uri="{FF2B5EF4-FFF2-40B4-BE49-F238E27FC236}">
                  <a16:creationId xmlns="" xmlns:a16="http://schemas.microsoft.com/office/drawing/2014/main" id="{F0DC039E-C0E0-4C7B-8F78-A9B3D6E90A50}"/>
                </a:ext>
              </a:extLst>
            </p:cNvPr>
            <p:cNvSpPr/>
            <p:nvPr/>
          </p:nvSpPr>
          <p:spPr>
            <a:xfrm>
              <a:off x="4491004" y="4497957"/>
              <a:ext cx="800219" cy="461665"/>
            </a:xfrm>
            <a:prstGeom prst="rect">
              <a:avLst/>
            </a:prstGeom>
          </p:spPr>
          <p:txBody>
            <a:bodyPr wrap="none">
              <a:spAutoFit/>
            </a:bodyPr>
            <a:lstStyle/>
            <a:p>
              <a:r>
                <a:rPr lang="zh-CN" altLang="en-US" sz="2400" b="1" dirty="0">
                  <a:solidFill>
                    <a:schemeClr val="accent1"/>
                  </a:solidFill>
                  <a:latin typeface="+mj-ea"/>
                  <a:ea typeface="+mj-ea"/>
                </a:rPr>
                <a:t>数据</a:t>
              </a:r>
            </a:p>
          </p:txBody>
        </p:sp>
        <p:sp>
          <p:nvSpPr>
            <p:cNvPr id="50" name="矩形 49">
              <a:extLst>
                <a:ext uri="{FF2B5EF4-FFF2-40B4-BE49-F238E27FC236}">
                  <a16:creationId xmlns="" xmlns:a16="http://schemas.microsoft.com/office/drawing/2014/main" id="{5959A27A-7420-41DF-B448-A3F775AECD87}"/>
                </a:ext>
              </a:extLst>
            </p:cNvPr>
            <p:cNvSpPr/>
            <p:nvPr/>
          </p:nvSpPr>
          <p:spPr>
            <a:xfrm>
              <a:off x="4488200" y="4159403"/>
              <a:ext cx="1415772" cy="338554"/>
            </a:xfrm>
            <a:prstGeom prst="rect">
              <a:avLst/>
            </a:prstGeom>
          </p:spPr>
          <p:txBody>
            <a:bodyPr wrap="none">
              <a:spAutoFit/>
            </a:bodyPr>
            <a:lstStyle/>
            <a:p>
              <a:r>
                <a:rPr lang="zh-CN" altLang="en-US" sz="1600" dirty="0">
                  <a:solidFill>
                    <a:schemeClr val="tx1">
                      <a:lumMod val="85000"/>
                      <a:lumOff val="15000"/>
                    </a:schemeClr>
                  </a:solidFill>
                  <a:latin typeface="+mn-ea"/>
                </a:rPr>
                <a:t>输入项目内容</a:t>
              </a:r>
            </a:p>
          </p:txBody>
        </p:sp>
      </p:grpSp>
      <p:grpSp>
        <p:nvGrpSpPr>
          <p:cNvPr id="51" name="组合 50">
            <a:extLst>
              <a:ext uri="{FF2B5EF4-FFF2-40B4-BE49-F238E27FC236}">
                <a16:creationId xmlns="" xmlns:a16="http://schemas.microsoft.com/office/drawing/2014/main" id="{7849ECDB-2ACD-4BBD-9CD5-4B2FB12BA00F}"/>
              </a:ext>
            </a:extLst>
          </p:cNvPr>
          <p:cNvGrpSpPr/>
          <p:nvPr/>
        </p:nvGrpSpPr>
        <p:grpSpPr>
          <a:xfrm>
            <a:off x="7974442" y="5019457"/>
            <a:ext cx="1415772" cy="800219"/>
            <a:chOff x="4488200" y="4159403"/>
            <a:chExt cx="1415772" cy="800219"/>
          </a:xfrm>
        </p:grpSpPr>
        <p:sp>
          <p:nvSpPr>
            <p:cNvPr id="52" name="矩形 51">
              <a:extLst>
                <a:ext uri="{FF2B5EF4-FFF2-40B4-BE49-F238E27FC236}">
                  <a16:creationId xmlns="" xmlns:a16="http://schemas.microsoft.com/office/drawing/2014/main" id="{2C786F4C-860D-412E-BA32-B705D3C5DCC3}"/>
                </a:ext>
              </a:extLst>
            </p:cNvPr>
            <p:cNvSpPr/>
            <p:nvPr/>
          </p:nvSpPr>
          <p:spPr>
            <a:xfrm>
              <a:off x="4491004" y="4497957"/>
              <a:ext cx="800219" cy="461665"/>
            </a:xfrm>
            <a:prstGeom prst="rect">
              <a:avLst/>
            </a:prstGeom>
          </p:spPr>
          <p:txBody>
            <a:bodyPr wrap="none">
              <a:spAutoFit/>
            </a:bodyPr>
            <a:lstStyle/>
            <a:p>
              <a:r>
                <a:rPr lang="zh-CN" altLang="en-US" sz="2400" b="1" dirty="0">
                  <a:solidFill>
                    <a:schemeClr val="accent1"/>
                  </a:solidFill>
                  <a:latin typeface="+mj-ea"/>
                  <a:ea typeface="+mj-ea"/>
                </a:rPr>
                <a:t>数据</a:t>
              </a:r>
            </a:p>
          </p:txBody>
        </p:sp>
        <p:sp>
          <p:nvSpPr>
            <p:cNvPr id="53" name="矩形 52">
              <a:extLst>
                <a:ext uri="{FF2B5EF4-FFF2-40B4-BE49-F238E27FC236}">
                  <a16:creationId xmlns="" xmlns:a16="http://schemas.microsoft.com/office/drawing/2014/main" id="{C87F9D16-4B76-4513-8D89-690A97F84B02}"/>
                </a:ext>
              </a:extLst>
            </p:cNvPr>
            <p:cNvSpPr/>
            <p:nvPr/>
          </p:nvSpPr>
          <p:spPr>
            <a:xfrm>
              <a:off x="4488200" y="4159403"/>
              <a:ext cx="1415772" cy="338554"/>
            </a:xfrm>
            <a:prstGeom prst="rect">
              <a:avLst/>
            </a:prstGeom>
          </p:spPr>
          <p:txBody>
            <a:bodyPr wrap="none">
              <a:spAutoFit/>
            </a:bodyPr>
            <a:lstStyle/>
            <a:p>
              <a:r>
                <a:rPr lang="zh-CN" altLang="en-US" sz="1600" dirty="0">
                  <a:solidFill>
                    <a:schemeClr val="tx1">
                      <a:lumMod val="85000"/>
                      <a:lumOff val="15000"/>
                    </a:schemeClr>
                  </a:solidFill>
                  <a:latin typeface="+mn-ea"/>
                </a:rPr>
                <a:t>输入项目内容</a:t>
              </a:r>
            </a:p>
          </p:txBody>
        </p:sp>
      </p:grpSp>
    </p:spTree>
    <p:extLst>
      <p:ext uri="{BB962C8B-B14F-4D97-AF65-F5344CB8AC3E}">
        <p14:creationId xmlns:p14="http://schemas.microsoft.com/office/powerpoint/2010/main" val="2430173519"/>
      </p:ext>
    </p:extLst>
  </p:cSld>
  <p:clrMapOvr>
    <a:masterClrMapping/>
  </p:clrMapOvr>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85E6B3C4-9546-4AC5-91C4-502A19066FF8}"/>
              </a:ext>
            </a:extLst>
          </p:cNvPr>
          <p:cNvSpPr>
            <a:spLocks noGrp="1"/>
          </p:cNvSpPr>
          <p:nvPr>
            <p:ph type="body" sz="quarter" idx="10"/>
          </p:nvPr>
        </p:nvSpPr>
        <p:spPr/>
        <p:txBody>
          <a:bodyPr/>
          <a:lstStyle/>
          <a:p>
            <a:r>
              <a:rPr lang="zh-CN" altLang="en-US" dirty="0"/>
              <a:t>请输入你的标题</a:t>
            </a:r>
          </a:p>
        </p:txBody>
      </p:sp>
      <p:sp>
        <p:nvSpPr>
          <p:cNvPr id="3" name="椭圆 2">
            <a:extLst>
              <a:ext uri="{FF2B5EF4-FFF2-40B4-BE49-F238E27FC236}">
                <a16:creationId xmlns="" xmlns:a16="http://schemas.microsoft.com/office/drawing/2014/main" id="{37483E86-68ED-4589-B7B3-8EC843A33658}"/>
              </a:ext>
            </a:extLst>
          </p:cNvPr>
          <p:cNvSpPr/>
          <p:nvPr/>
        </p:nvSpPr>
        <p:spPr>
          <a:xfrm>
            <a:off x="5334799" y="2347759"/>
            <a:ext cx="1522402" cy="1522402"/>
          </a:xfrm>
          <a:prstGeom prst="ellipse">
            <a:avLst/>
          </a:prstGeom>
          <a:solidFill>
            <a:schemeClr val="accent1"/>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 name="文本框 3">
            <a:extLst>
              <a:ext uri="{FF2B5EF4-FFF2-40B4-BE49-F238E27FC236}">
                <a16:creationId xmlns="" xmlns:a16="http://schemas.microsoft.com/office/drawing/2014/main" id="{41BAB5E9-66C5-4175-B57A-80B1DC24A05E}"/>
              </a:ext>
            </a:extLst>
          </p:cNvPr>
          <p:cNvSpPr txBox="1"/>
          <p:nvPr/>
        </p:nvSpPr>
        <p:spPr>
          <a:xfrm>
            <a:off x="5521725" y="2631906"/>
            <a:ext cx="1148549" cy="954107"/>
          </a:xfrm>
          <a:prstGeom prst="rect">
            <a:avLst/>
          </a:prstGeom>
          <a:noFill/>
        </p:spPr>
        <p:txBody>
          <a:bodyPr wrap="square" rtlCol="0">
            <a:spAutoFit/>
          </a:bodyPr>
          <a:lstStyle/>
          <a:p>
            <a:pPr algn="ctr"/>
            <a:r>
              <a:rPr lang="zh-CN" altLang="en-US" sz="2800" b="1" dirty="0">
                <a:solidFill>
                  <a:schemeClr val="bg1"/>
                </a:solidFill>
                <a:latin typeface="+mj-ea"/>
                <a:ea typeface="+mj-ea"/>
              </a:rPr>
              <a:t>输入标题</a:t>
            </a:r>
          </a:p>
        </p:txBody>
      </p:sp>
      <p:sp>
        <p:nvSpPr>
          <p:cNvPr id="5" name="椭圆 4">
            <a:extLst>
              <a:ext uri="{FF2B5EF4-FFF2-40B4-BE49-F238E27FC236}">
                <a16:creationId xmlns="" xmlns:a16="http://schemas.microsoft.com/office/drawing/2014/main" id="{06C17EAC-DAF5-4CF6-8B37-4233B10E7A39}"/>
              </a:ext>
            </a:extLst>
          </p:cNvPr>
          <p:cNvSpPr/>
          <p:nvPr/>
        </p:nvSpPr>
        <p:spPr>
          <a:xfrm>
            <a:off x="5412740" y="2425700"/>
            <a:ext cx="1366520" cy="1366520"/>
          </a:xfrm>
          <a:prstGeom prst="ellipse">
            <a:avLst/>
          </a:prstGeom>
          <a:noFill/>
          <a:ln w="0">
            <a:solidFill>
              <a:schemeClr val="bg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 name="椭圆 5">
            <a:extLst>
              <a:ext uri="{FF2B5EF4-FFF2-40B4-BE49-F238E27FC236}">
                <a16:creationId xmlns="" xmlns:a16="http://schemas.microsoft.com/office/drawing/2014/main" id="{A77A5C77-47B7-401B-B7D8-80C99C72EB61}"/>
              </a:ext>
            </a:extLst>
          </p:cNvPr>
          <p:cNvSpPr/>
          <p:nvPr/>
        </p:nvSpPr>
        <p:spPr>
          <a:xfrm>
            <a:off x="4922520" y="1935480"/>
            <a:ext cx="2346960" cy="2346960"/>
          </a:xfrm>
          <a:prstGeom prst="ellipse">
            <a:avLst/>
          </a:prstGeom>
          <a:noFill/>
          <a:ln w="0">
            <a:gradFill>
              <a:gsLst>
                <a:gs pos="29000">
                  <a:schemeClr val="accent1"/>
                </a:gs>
                <a:gs pos="63000">
                  <a:schemeClr val="accent1"/>
                </a:gs>
                <a:gs pos="45500">
                  <a:schemeClr val="accent1">
                    <a:alpha val="0"/>
                  </a:schemeClr>
                </a:gs>
                <a:gs pos="0">
                  <a:schemeClr val="accent1">
                    <a:alpha val="0"/>
                  </a:schemeClr>
                </a:gs>
                <a:gs pos="94000">
                  <a:schemeClr val="accent1">
                    <a:alpha val="0"/>
                  </a:schemeClr>
                </a:gs>
              </a:gsLst>
              <a:lin ang="5400000" scaled="1"/>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7" name="椭圆 6">
            <a:extLst>
              <a:ext uri="{FF2B5EF4-FFF2-40B4-BE49-F238E27FC236}">
                <a16:creationId xmlns="" xmlns:a16="http://schemas.microsoft.com/office/drawing/2014/main" id="{FDAB3650-C4A0-4A26-9D81-D1008EA9972D}"/>
              </a:ext>
            </a:extLst>
          </p:cNvPr>
          <p:cNvSpPr/>
          <p:nvPr/>
        </p:nvSpPr>
        <p:spPr>
          <a:xfrm>
            <a:off x="7205844" y="3588487"/>
            <a:ext cx="449068" cy="449068"/>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8" name="椭圆 7">
            <a:extLst>
              <a:ext uri="{FF2B5EF4-FFF2-40B4-BE49-F238E27FC236}">
                <a16:creationId xmlns="" xmlns:a16="http://schemas.microsoft.com/office/drawing/2014/main" id="{85293382-39B2-4707-A57B-4C36390494BD}"/>
              </a:ext>
            </a:extLst>
          </p:cNvPr>
          <p:cNvSpPr/>
          <p:nvPr/>
        </p:nvSpPr>
        <p:spPr>
          <a:xfrm>
            <a:off x="7229292" y="3611935"/>
            <a:ext cx="402172" cy="402172"/>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nvGrpSpPr>
          <p:cNvPr id="9" name="图形 76">
            <a:extLst>
              <a:ext uri="{FF2B5EF4-FFF2-40B4-BE49-F238E27FC236}">
                <a16:creationId xmlns="" xmlns:a16="http://schemas.microsoft.com/office/drawing/2014/main" id="{195F6995-7AA9-4240-AE7A-C9C659D90CC6}"/>
              </a:ext>
            </a:extLst>
          </p:cNvPr>
          <p:cNvGrpSpPr/>
          <p:nvPr/>
        </p:nvGrpSpPr>
        <p:grpSpPr>
          <a:xfrm>
            <a:off x="7376574" y="3704561"/>
            <a:ext cx="116867" cy="241661"/>
            <a:chOff x="5066792" y="1140600"/>
            <a:chExt cx="2358415" cy="4876800"/>
          </a:xfrm>
          <a:solidFill>
            <a:schemeClr val="accent1"/>
          </a:solidFill>
        </p:grpSpPr>
        <p:sp>
          <p:nvSpPr>
            <p:cNvPr id="10" name="任意多边形: 形状 9">
              <a:extLst>
                <a:ext uri="{FF2B5EF4-FFF2-40B4-BE49-F238E27FC236}">
                  <a16:creationId xmlns="" xmlns:a16="http://schemas.microsoft.com/office/drawing/2014/main" id="{856F4646-A900-4D37-9292-8B912F85CAE3}"/>
                </a:ext>
              </a:extLst>
            </p:cNvPr>
            <p:cNvSpPr/>
            <p:nvPr/>
          </p:nvSpPr>
          <p:spPr>
            <a:xfrm>
              <a:off x="5066792" y="1140600"/>
              <a:ext cx="2358415" cy="4876800"/>
            </a:xfrm>
            <a:custGeom>
              <a:avLst/>
              <a:gdLst>
                <a:gd name="connsiteX0" fmla="*/ 2354735 w 2358424"/>
                <a:gd name="connsiteY0" fmla="*/ 1818218 h 4876790"/>
                <a:gd name="connsiteX1" fmla="*/ 1765194 w 2358424"/>
                <a:gd name="connsiteY1" fmla="*/ 53588 h 4876790"/>
                <a:gd name="connsiteX2" fmla="*/ 1685299 w 2358424"/>
                <a:gd name="connsiteY2" fmla="*/ 0 h 4876790"/>
                <a:gd name="connsiteX3" fmla="*/ 674649 w 2358424"/>
                <a:gd name="connsiteY3" fmla="*/ 0 h 4876790"/>
                <a:gd name="connsiteX4" fmla="*/ 594743 w 2358424"/>
                <a:gd name="connsiteY4" fmla="*/ 53588 h 4876790"/>
                <a:gd name="connsiteX5" fmla="*/ 5203 w 2358424"/>
                <a:gd name="connsiteY5" fmla="*/ 1820218 h 4876790"/>
                <a:gd name="connsiteX6" fmla="*/ 35712 w 2358424"/>
                <a:gd name="connsiteY6" fmla="*/ 1917573 h 4876790"/>
                <a:gd name="connsiteX7" fmla="*/ 1085214 w 2358424"/>
                <a:gd name="connsiteY7" fmla="*/ 2565673 h 4876790"/>
                <a:gd name="connsiteX8" fmla="*/ 1085214 w 2358424"/>
                <a:gd name="connsiteY8" fmla="*/ 2859291 h 4876790"/>
                <a:gd name="connsiteX9" fmla="*/ 164052 w 2358424"/>
                <a:gd name="connsiteY9" fmla="*/ 3866150 h 4876790"/>
                <a:gd name="connsiteX10" fmla="*/ 1177331 w 2358424"/>
                <a:gd name="connsiteY10" fmla="*/ 4876791 h 4876790"/>
                <a:gd name="connsiteX11" fmla="*/ 2184028 w 2358424"/>
                <a:gd name="connsiteY11" fmla="*/ 3866150 h 4876790"/>
                <a:gd name="connsiteX12" fmla="*/ 1253654 w 2358424"/>
                <a:gd name="connsiteY12" fmla="*/ 2859291 h 4876790"/>
                <a:gd name="connsiteX13" fmla="*/ 1253654 w 2358424"/>
                <a:gd name="connsiteY13" fmla="*/ 2565673 h 4876790"/>
                <a:gd name="connsiteX14" fmla="*/ 2313682 w 2358424"/>
                <a:gd name="connsiteY14" fmla="*/ 1916582 h 4876790"/>
                <a:gd name="connsiteX15" fmla="*/ 2354735 w 2358424"/>
                <a:gd name="connsiteY15" fmla="*/ 1818218 h 4876790"/>
                <a:gd name="connsiteX16" fmla="*/ 832564 w 2358424"/>
                <a:gd name="connsiteY16" fmla="*/ 2212448 h 4876790"/>
                <a:gd name="connsiteX17" fmla="*/ 180844 w 2358424"/>
                <a:gd name="connsiteY17" fmla="*/ 1812093 h 4876790"/>
                <a:gd name="connsiteX18" fmla="*/ 735351 w 2358424"/>
                <a:gd name="connsiteY18" fmla="*/ 168440 h 4876790"/>
                <a:gd name="connsiteX19" fmla="*/ 832564 w 2358424"/>
                <a:gd name="connsiteY19" fmla="*/ 168440 h 4876790"/>
                <a:gd name="connsiteX20" fmla="*/ 832564 w 2358424"/>
                <a:gd name="connsiteY20" fmla="*/ 2212448 h 4876790"/>
                <a:gd name="connsiteX21" fmla="*/ 2022179 w 2358424"/>
                <a:gd name="connsiteY21" fmla="*/ 3866159 h 4876790"/>
                <a:gd name="connsiteX22" fmla="*/ 1179978 w 2358424"/>
                <a:gd name="connsiteY22" fmla="*/ 4708360 h 4876790"/>
                <a:gd name="connsiteX23" fmla="*/ 337778 w 2358424"/>
                <a:gd name="connsiteY23" fmla="*/ 3866159 h 4876790"/>
                <a:gd name="connsiteX24" fmla="*/ 1179978 w 2358424"/>
                <a:gd name="connsiteY24" fmla="*/ 3023959 h 4876790"/>
                <a:gd name="connsiteX25" fmla="*/ 2022179 w 2358424"/>
                <a:gd name="connsiteY25" fmla="*/ 3866159 h 4876790"/>
                <a:gd name="connsiteX26" fmla="*/ 1337884 w 2358424"/>
                <a:gd name="connsiteY26" fmla="*/ 2316099 h 4876790"/>
                <a:gd name="connsiteX27" fmla="*/ 1169444 w 2358424"/>
                <a:gd name="connsiteY27" fmla="*/ 2419769 h 4876790"/>
                <a:gd name="connsiteX28" fmla="*/ 1001004 w 2358424"/>
                <a:gd name="connsiteY28" fmla="*/ 2316099 h 4876790"/>
                <a:gd name="connsiteX29" fmla="*/ 1001004 w 2358424"/>
                <a:gd name="connsiteY29" fmla="*/ 168440 h 4876790"/>
                <a:gd name="connsiteX30" fmla="*/ 1337884 w 2358424"/>
                <a:gd name="connsiteY30" fmla="*/ 168440 h 4876790"/>
                <a:gd name="connsiteX31" fmla="*/ 1337884 w 2358424"/>
                <a:gd name="connsiteY31" fmla="*/ 2316099 h 4876790"/>
                <a:gd name="connsiteX32" fmla="*/ 1506324 w 2358424"/>
                <a:gd name="connsiteY32" fmla="*/ 2212448 h 4876790"/>
                <a:gd name="connsiteX33" fmla="*/ 1506324 w 2358424"/>
                <a:gd name="connsiteY33" fmla="*/ 168440 h 4876790"/>
                <a:gd name="connsiteX34" fmla="*/ 1624596 w 2358424"/>
                <a:gd name="connsiteY34" fmla="*/ 168440 h 4876790"/>
                <a:gd name="connsiteX35" fmla="*/ 2168569 w 2358424"/>
                <a:gd name="connsiteY35" fmla="*/ 1812093 h 4876790"/>
                <a:gd name="connsiteX36" fmla="*/ 1506324 w 2358424"/>
                <a:gd name="connsiteY36" fmla="*/ 2212448 h 48767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2358424" h="4876790">
                  <a:moveTo>
                    <a:pt x="2354735" y="1818218"/>
                  </a:moveTo>
                  <a:lnTo>
                    <a:pt x="1765194" y="53588"/>
                  </a:lnTo>
                  <a:cubicBezTo>
                    <a:pt x="1753726" y="19202"/>
                    <a:pt x="1721570" y="0"/>
                    <a:pt x="1685299" y="0"/>
                  </a:cubicBezTo>
                  <a:lnTo>
                    <a:pt x="674649" y="0"/>
                  </a:lnTo>
                  <a:cubicBezTo>
                    <a:pt x="638377" y="0"/>
                    <a:pt x="606221" y="19202"/>
                    <a:pt x="594743" y="53588"/>
                  </a:cubicBezTo>
                  <a:lnTo>
                    <a:pt x="5203" y="1820218"/>
                  </a:lnTo>
                  <a:cubicBezTo>
                    <a:pt x="-7179" y="1857308"/>
                    <a:pt x="2365" y="1897094"/>
                    <a:pt x="35712" y="1917573"/>
                  </a:cubicBezTo>
                  <a:lnTo>
                    <a:pt x="1085214" y="2565673"/>
                  </a:lnTo>
                  <a:lnTo>
                    <a:pt x="1085214" y="2859291"/>
                  </a:lnTo>
                  <a:cubicBezTo>
                    <a:pt x="579894" y="2902268"/>
                    <a:pt x="164052" y="3337246"/>
                    <a:pt x="164052" y="3866150"/>
                  </a:cubicBezTo>
                  <a:cubicBezTo>
                    <a:pt x="164052" y="4423448"/>
                    <a:pt x="620070" y="4876791"/>
                    <a:pt x="1177331" y="4876791"/>
                  </a:cubicBezTo>
                  <a:cubicBezTo>
                    <a:pt x="1734591" y="4876791"/>
                    <a:pt x="2184028" y="4423448"/>
                    <a:pt x="2184028" y="3866150"/>
                  </a:cubicBezTo>
                  <a:cubicBezTo>
                    <a:pt x="2184028" y="3337246"/>
                    <a:pt x="1780034" y="2902268"/>
                    <a:pt x="1253654" y="2859291"/>
                  </a:cubicBezTo>
                  <a:lnTo>
                    <a:pt x="1253654" y="2565673"/>
                  </a:lnTo>
                  <a:lnTo>
                    <a:pt x="2313682" y="1916582"/>
                  </a:lnTo>
                  <a:cubicBezTo>
                    <a:pt x="2347048" y="1896113"/>
                    <a:pt x="2367117" y="1855318"/>
                    <a:pt x="2354735" y="1818218"/>
                  </a:cubicBezTo>
                  <a:close/>
                  <a:moveTo>
                    <a:pt x="832564" y="2212448"/>
                  </a:moveTo>
                  <a:lnTo>
                    <a:pt x="180844" y="1812093"/>
                  </a:lnTo>
                  <a:lnTo>
                    <a:pt x="735351" y="168440"/>
                  </a:lnTo>
                  <a:lnTo>
                    <a:pt x="832564" y="168440"/>
                  </a:lnTo>
                  <a:lnTo>
                    <a:pt x="832564" y="2212448"/>
                  </a:lnTo>
                  <a:close/>
                  <a:moveTo>
                    <a:pt x="2022179" y="3866159"/>
                  </a:moveTo>
                  <a:cubicBezTo>
                    <a:pt x="2022179" y="4330523"/>
                    <a:pt x="1644379" y="4708360"/>
                    <a:pt x="1179978" y="4708360"/>
                  </a:cubicBezTo>
                  <a:cubicBezTo>
                    <a:pt x="715578" y="4708360"/>
                    <a:pt x="337778" y="4330523"/>
                    <a:pt x="337778" y="3866159"/>
                  </a:cubicBezTo>
                  <a:cubicBezTo>
                    <a:pt x="337778" y="3401797"/>
                    <a:pt x="715578" y="3023959"/>
                    <a:pt x="1179978" y="3023959"/>
                  </a:cubicBezTo>
                  <a:cubicBezTo>
                    <a:pt x="1644379" y="3023950"/>
                    <a:pt x="2022179" y="3401797"/>
                    <a:pt x="2022179" y="3866159"/>
                  </a:cubicBezTo>
                  <a:close/>
                  <a:moveTo>
                    <a:pt x="1337884" y="2316099"/>
                  </a:moveTo>
                  <a:lnTo>
                    <a:pt x="1169444" y="2419769"/>
                  </a:lnTo>
                  <a:lnTo>
                    <a:pt x="1001004" y="2316099"/>
                  </a:lnTo>
                  <a:lnTo>
                    <a:pt x="1001004" y="168440"/>
                  </a:lnTo>
                  <a:lnTo>
                    <a:pt x="1337884" y="168440"/>
                  </a:lnTo>
                  <a:lnTo>
                    <a:pt x="1337884" y="2316099"/>
                  </a:lnTo>
                  <a:close/>
                  <a:moveTo>
                    <a:pt x="1506324" y="2212448"/>
                  </a:moveTo>
                  <a:lnTo>
                    <a:pt x="1506324" y="168440"/>
                  </a:lnTo>
                  <a:lnTo>
                    <a:pt x="1624596" y="168440"/>
                  </a:lnTo>
                  <a:lnTo>
                    <a:pt x="2168569" y="1812093"/>
                  </a:lnTo>
                  <a:lnTo>
                    <a:pt x="1506324" y="2212448"/>
                  </a:lnTo>
                  <a:close/>
                </a:path>
              </a:pathLst>
            </a:custGeom>
            <a:grpFill/>
            <a:ln w="9525" cap="flat">
              <a:noFill/>
              <a:prstDash val="solid"/>
              <a:miter/>
            </a:ln>
          </p:spPr>
          <p:txBody>
            <a:bodyPr rtlCol="0" anchor="ctr"/>
            <a:lstStyle/>
            <a:p>
              <a:endParaRPr lang="zh-CN" altLang="en-US"/>
            </a:p>
          </p:txBody>
        </p:sp>
        <p:sp>
          <p:nvSpPr>
            <p:cNvPr id="11" name="任意多边形: 形状 10">
              <a:extLst>
                <a:ext uri="{FF2B5EF4-FFF2-40B4-BE49-F238E27FC236}">
                  <a16:creationId xmlns="" xmlns:a16="http://schemas.microsoft.com/office/drawing/2014/main" id="{98B280EB-40D0-41DC-AAA0-F8EFCDC19BC7}"/>
                </a:ext>
              </a:extLst>
            </p:cNvPr>
            <p:cNvSpPr/>
            <p:nvPr/>
          </p:nvSpPr>
          <p:spPr>
            <a:xfrm>
              <a:off x="5601842" y="4336780"/>
              <a:ext cx="1289823" cy="1231205"/>
            </a:xfrm>
            <a:custGeom>
              <a:avLst/>
              <a:gdLst>
                <a:gd name="connsiteX0" fmla="*/ 1285695 w 1289823"/>
                <a:gd name="connsiteY0" fmla="*/ 461725 h 1231205"/>
                <a:gd name="connsiteX1" fmla="*/ 1217677 w 1289823"/>
                <a:gd name="connsiteY1" fmla="*/ 404479 h 1231205"/>
                <a:gd name="connsiteX2" fmla="*/ 874091 w 1289823"/>
                <a:gd name="connsiteY2" fmla="*/ 354559 h 1231205"/>
                <a:gd name="connsiteX3" fmla="*/ 720453 w 1289823"/>
                <a:gd name="connsiteY3" fmla="*/ 43177 h 1231205"/>
                <a:gd name="connsiteX4" fmla="*/ 569367 w 1289823"/>
                <a:gd name="connsiteY4" fmla="*/ 43177 h 1231205"/>
                <a:gd name="connsiteX5" fmla="*/ 415729 w 1289823"/>
                <a:gd name="connsiteY5" fmla="*/ 354559 h 1231205"/>
                <a:gd name="connsiteX6" fmla="*/ 72143 w 1289823"/>
                <a:gd name="connsiteY6" fmla="*/ 404479 h 1231205"/>
                <a:gd name="connsiteX7" fmla="*/ 4125 w 1289823"/>
                <a:gd name="connsiteY7" fmla="*/ 461725 h 1231205"/>
                <a:gd name="connsiteX8" fmla="*/ 25423 w 1289823"/>
                <a:gd name="connsiteY8" fmla="*/ 548078 h 1231205"/>
                <a:gd name="connsiteX9" fmla="*/ 274092 w 1289823"/>
                <a:gd name="connsiteY9" fmla="*/ 790461 h 1231205"/>
                <a:gd name="connsiteX10" fmla="*/ 215371 w 1289823"/>
                <a:gd name="connsiteY10" fmla="*/ 1132685 h 1231205"/>
                <a:gd name="connsiteX11" fmla="*/ 248889 w 1289823"/>
                <a:gd name="connsiteY11" fmla="*/ 1215009 h 1231205"/>
                <a:gd name="connsiteX12" fmla="*/ 337595 w 1289823"/>
                <a:gd name="connsiteY12" fmla="*/ 1221429 h 1231205"/>
                <a:gd name="connsiteX13" fmla="*/ 644910 w 1289823"/>
                <a:gd name="connsiteY13" fmla="*/ 1059895 h 1231205"/>
                <a:gd name="connsiteX14" fmla="*/ 952225 w 1289823"/>
                <a:gd name="connsiteY14" fmla="*/ 1221429 h 1231205"/>
                <a:gd name="connsiteX15" fmla="*/ 991411 w 1289823"/>
                <a:gd name="connsiteY15" fmla="*/ 1231135 h 1231205"/>
                <a:gd name="connsiteX16" fmla="*/ 1040921 w 1289823"/>
                <a:gd name="connsiteY16" fmla="*/ 1215019 h 1231205"/>
                <a:gd name="connsiteX17" fmla="*/ 1074440 w 1289823"/>
                <a:gd name="connsiteY17" fmla="*/ 1132694 h 1231205"/>
                <a:gd name="connsiteX18" fmla="*/ 1015718 w 1289823"/>
                <a:gd name="connsiteY18" fmla="*/ 790470 h 1231205"/>
                <a:gd name="connsiteX19" fmla="*/ 1264387 w 1289823"/>
                <a:gd name="connsiteY19" fmla="*/ 548088 h 1231205"/>
                <a:gd name="connsiteX20" fmla="*/ 1285695 w 1289823"/>
                <a:gd name="connsiteY20" fmla="*/ 461725 h 1231205"/>
                <a:gd name="connsiteX21" fmla="*/ 866443 w 1289823"/>
                <a:gd name="connsiteY21" fmla="*/ 700821 h 1231205"/>
                <a:gd name="connsiteX22" fmla="*/ 842220 w 1289823"/>
                <a:gd name="connsiteY22" fmla="*/ 775335 h 1231205"/>
                <a:gd name="connsiteX23" fmla="*/ 879558 w 1289823"/>
                <a:gd name="connsiteY23" fmla="*/ 992962 h 1231205"/>
                <a:gd name="connsiteX24" fmla="*/ 684096 w 1289823"/>
                <a:gd name="connsiteY24" fmla="*/ 890235 h 1231205"/>
                <a:gd name="connsiteX25" fmla="*/ 644910 w 1289823"/>
                <a:gd name="connsiteY25" fmla="*/ 880529 h 1231205"/>
                <a:gd name="connsiteX26" fmla="*/ 605724 w 1289823"/>
                <a:gd name="connsiteY26" fmla="*/ 890235 h 1231205"/>
                <a:gd name="connsiteX27" fmla="*/ 410262 w 1289823"/>
                <a:gd name="connsiteY27" fmla="*/ 992962 h 1231205"/>
                <a:gd name="connsiteX28" fmla="*/ 447600 w 1289823"/>
                <a:gd name="connsiteY28" fmla="*/ 775335 h 1231205"/>
                <a:gd name="connsiteX29" fmla="*/ 423378 w 1289823"/>
                <a:gd name="connsiteY29" fmla="*/ 700821 h 1231205"/>
                <a:gd name="connsiteX30" fmla="*/ 265215 w 1289823"/>
                <a:gd name="connsiteY30" fmla="*/ 546611 h 1231205"/>
                <a:gd name="connsiteX31" fmla="*/ 483747 w 1289823"/>
                <a:gd name="connsiteY31" fmla="*/ 514864 h 1231205"/>
                <a:gd name="connsiteX32" fmla="*/ 547203 w 1289823"/>
                <a:gd name="connsiteY32" fmla="*/ 468801 h 1231205"/>
                <a:gd name="connsiteX33" fmla="*/ 644910 w 1289823"/>
                <a:gd name="connsiteY33" fmla="*/ 270758 h 1231205"/>
                <a:gd name="connsiteX34" fmla="*/ 742618 w 1289823"/>
                <a:gd name="connsiteY34" fmla="*/ 468801 h 1231205"/>
                <a:gd name="connsiteX35" fmla="*/ 806073 w 1289823"/>
                <a:gd name="connsiteY35" fmla="*/ 514864 h 1231205"/>
                <a:gd name="connsiteX36" fmla="*/ 1024605 w 1289823"/>
                <a:gd name="connsiteY36" fmla="*/ 546611 h 1231205"/>
                <a:gd name="connsiteX37" fmla="*/ 866443 w 1289823"/>
                <a:gd name="connsiteY37" fmla="*/ 700821 h 12312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89823" h="1231205">
                  <a:moveTo>
                    <a:pt x="1285695" y="461725"/>
                  </a:moveTo>
                  <a:cubicBezTo>
                    <a:pt x="1275780" y="431292"/>
                    <a:pt x="1249424" y="409089"/>
                    <a:pt x="1217677" y="404479"/>
                  </a:cubicBezTo>
                  <a:lnTo>
                    <a:pt x="874091" y="354559"/>
                  </a:lnTo>
                  <a:lnTo>
                    <a:pt x="720453" y="43177"/>
                  </a:lnTo>
                  <a:cubicBezTo>
                    <a:pt x="692078" y="-14392"/>
                    <a:pt x="597742" y="-14392"/>
                    <a:pt x="569367" y="43177"/>
                  </a:cubicBezTo>
                  <a:lnTo>
                    <a:pt x="415729" y="354559"/>
                  </a:lnTo>
                  <a:lnTo>
                    <a:pt x="72143" y="404479"/>
                  </a:lnTo>
                  <a:cubicBezTo>
                    <a:pt x="40396" y="409089"/>
                    <a:pt x="14031" y="431292"/>
                    <a:pt x="4125" y="461725"/>
                  </a:cubicBezTo>
                  <a:cubicBezTo>
                    <a:pt x="-5781" y="492233"/>
                    <a:pt x="2477" y="525713"/>
                    <a:pt x="25423" y="548078"/>
                  </a:cubicBezTo>
                  <a:lnTo>
                    <a:pt x="274092" y="790461"/>
                  </a:lnTo>
                  <a:lnTo>
                    <a:pt x="215371" y="1132685"/>
                  </a:lnTo>
                  <a:cubicBezTo>
                    <a:pt x="209980" y="1164270"/>
                    <a:pt x="222981" y="1196178"/>
                    <a:pt x="248889" y="1215009"/>
                  </a:cubicBezTo>
                  <a:cubicBezTo>
                    <a:pt x="274883" y="1234012"/>
                    <a:pt x="309297" y="1236479"/>
                    <a:pt x="337595" y="1221429"/>
                  </a:cubicBezTo>
                  <a:lnTo>
                    <a:pt x="644910" y="1059895"/>
                  </a:lnTo>
                  <a:lnTo>
                    <a:pt x="952225" y="1221429"/>
                  </a:lnTo>
                  <a:cubicBezTo>
                    <a:pt x="964560" y="1227925"/>
                    <a:pt x="978009" y="1231135"/>
                    <a:pt x="991411" y="1231135"/>
                  </a:cubicBezTo>
                  <a:cubicBezTo>
                    <a:pt x="1008851" y="1231135"/>
                    <a:pt x="1026244" y="1225706"/>
                    <a:pt x="1040921" y="1215019"/>
                  </a:cubicBezTo>
                  <a:cubicBezTo>
                    <a:pt x="1066829" y="1196188"/>
                    <a:pt x="1079822" y="1164270"/>
                    <a:pt x="1074440" y="1132694"/>
                  </a:cubicBezTo>
                  <a:lnTo>
                    <a:pt x="1015718" y="790470"/>
                  </a:lnTo>
                  <a:lnTo>
                    <a:pt x="1264387" y="548088"/>
                  </a:lnTo>
                  <a:cubicBezTo>
                    <a:pt x="1287343" y="525713"/>
                    <a:pt x="1295611" y="492242"/>
                    <a:pt x="1285695" y="461725"/>
                  </a:cubicBezTo>
                  <a:close/>
                  <a:moveTo>
                    <a:pt x="866443" y="700821"/>
                  </a:moveTo>
                  <a:cubicBezTo>
                    <a:pt x="846621" y="720147"/>
                    <a:pt x="837572" y="748027"/>
                    <a:pt x="842220" y="775335"/>
                  </a:cubicBezTo>
                  <a:lnTo>
                    <a:pt x="879558" y="992962"/>
                  </a:lnTo>
                  <a:lnTo>
                    <a:pt x="684096" y="890235"/>
                  </a:lnTo>
                  <a:cubicBezTo>
                    <a:pt x="671837" y="883739"/>
                    <a:pt x="658350" y="880529"/>
                    <a:pt x="644910" y="880529"/>
                  </a:cubicBezTo>
                  <a:cubicBezTo>
                    <a:pt x="631470" y="880529"/>
                    <a:pt x="617973" y="883739"/>
                    <a:pt x="605724" y="890235"/>
                  </a:cubicBezTo>
                  <a:lnTo>
                    <a:pt x="410262" y="992962"/>
                  </a:lnTo>
                  <a:lnTo>
                    <a:pt x="447600" y="775335"/>
                  </a:lnTo>
                  <a:cubicBezTo>
                    <a:pt x="452248" y="748027"/>
                    <a:pt x="443199" y="720147"/>
                    <a:pt x="423378" y="700821"/>
                  </a:cubicBezTo>
                  <a:lnTo>
                    <a:pt x="265215" y="546611"/>
                  </a:lnTo>
                  <a:lnTo>
                    <a:pt x="483747" y="514864"/>
                  </a:lnTo>
                  <a:cubicBezTo>
                    <a:pt x="511179" y="510921"/>
                    <a:pt x="534906" y="493643"/>
                    <a:pt x="547203" y="468801"/>
                  </a:cubicBezTo>
                  <a:lnTo>
                    <a:pt x="644910" y="270758"/>
                  </a:lnTo>
                  <a:lnTo>
                    <a:pt x="742618" y="468801"/>
                  </a:lnTo>
                  <a:cubicBezTo>
                    <a:pt x="754914" y="493643"/>
                    <a:pt x="778641" y="510912"/>
                    <a:pt x="806073" y="514864"/>
                  </a:cubicBezTo>
                  <a:lnTo>
                    <a:pt x="1024605" y="546611"/>
                  </a:lnTo>
                  <a:lnTo>
                    <a:pt x="866443" y="700821"/>
                  </a:lnTo>
                  <a:close/>
                </a:path>
              </a:pathLst>
            </a:custGeom>
            <a:grpFill/>
            <a:ln w="9525" cap="flat">
              <a:noFill/>
              <a:prstDash val="solid"/>
              <a:miter/>
            </a:ln>
          </p:spPr>
          <p:txBody>
            <a:bodyPr rtlCol="0" anchor="ctr"/>
            <a:lstStyle/>
            <a:p>
              <a:endParaRPr lang="zh-CN" altLang="en-US"/>
            </a:p>
          </p:txBody>
        </p:sp>
      </p:grpSp>
      <p:grpSp>
        <p:nvGrpSpPr>
          <p:cNvPr id="12" name="组合 11">
            <a:extLst>
              <a:ext uri="{FF2B5EF4-FFF2-40B4-BE49-F238E27FC236}">
                <a16:creationId xmlns="" xmlns:a16="http://schemas.microsoft.com/office/drawing/2014/main" id="{62319321-DCD4-4CCB-A22E-87870283FC33}"/>
              </a:ext>
            </a:extLst>
          </p:cNvPr>
          <p:cNvGrpSpPr/>
          <p:nvPr/>
        </p:nvGrpSpPr>
        <p:grpSpPr>
          <a:xfrm>
            <a:off x="4526280" y="3588487"/>
            <a:ext cx="449068" cy="449068"/>
            <a:chOff x="3697663" y="3446614"/>
            <a:chExt cx="709306" cy="709306"/>
          </a:xfrm>
        </p:grpSpPr>
        <p:sp>
          <p:nvSpPr>
            <p:cNvPr id="13" name="椭圆 12">
              <a:extLst>
                <a:ext uri="{FF2B5EF4-FFF2-40B4-BE49-F238E27FC236}">
                  <a16:creationId xmlns="" xmlns:a16="http://schemas.microsoft.com/office/drawing/2014/main" id="{918A2871-CB0E-442D-AEE4-4E12F6F5A6BB}"/>
                </a:ext>
              </a:extLst>
            </p:cNvPr>
            <p:cNvSpPr/>
            <p:nvPr/>
          </p:nvSpPr>
          <p:spPr>
            <a:xfrm>
              <a:off x="3697663" y="3446614"/>
              <a:ext cx="709306" cy="709306"/>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4" name="椭圆 13">
              <a:extLst>
                <a:ext uri="{FF2B5EF4-FFF2-40B4-BE49-F238E27FC236}">
                  <a16:creationId xmlns="" xmlns:a16="http://schemas.microsoft.com/office/drawing/2014/main" id="{FE10A52B-A455-4F02-A7D8-A054342E68FA}"/>
                </a:ext>
              </a:extLst>
            </p:cNvPr>
            <p:cNvSpPr/>
            <p:nvPr/>
          </p:nvSpPr>
          <p:spPr>
            <a:xfrm>
              <a:off x="3734699" y="3483650"/>
              <a:ext cx="635234" cy="635234"/>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15" name="组合 14">
            <a:extLst>
              <a:ext uri="{FF2B5EF4-FFF2-40B4-BE49-F238E27FC236}">
                <a16:creationId xmlns="" xmlns:a16="http://schemas.microsoft.com/office/drawing/2014/main" id="{4E530415-588E-4606-83BF-4CBEE1B8FD87}"/>
              </a:ext>
            </a:extLst>
          </p:cNvPr>
          <p:cNvGrpSpPr/>
          <p:nvPr/>
        </p:nvGrpSpPr>
        <p:grpSpPr>
          <a:xfrm>
            <a:off x="4526280" y="2207479"/>
            <a:ext cx="449068" cy="449068"/>
            <a:chOff x="3697663" y="1988174"/>
            <a:chExt cx="709306" cy="709306"/>
          </a:xfrm>
        </p:grpSpPr>
        <p:sp>
          <p:nvSpPr>
            <p:cNvPr id="16" name="椭圆 15">
              <a:extLst>
                <a:ext uri="{FF2B5EF4-FFF2-40B4-BE49-F238E27FC236}">
                  <a16:creationId xmlns="" xmlns:a16="http://schemas.microsoft.com/office/drawing/2014/main" id="{00BCC240-4A2D-4F94-AA6B-2D9BCBC5B52E}"/>
                </a:ext>
              </a:extLst>
            </p:cNvPr>
            <p:cNvSpPr/>
            <p:nvPr/>
          </p:nvSpPr>
          <p:spPr>
            <a:xfrm>
              <a:off x="3697663" y="1988174"/>
              <a:ext cx="709306" cy="709306"/>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7" name="椭圆 16">
              <a:extLst>
                <a:ext uri="{FF2B5EF4-FFF2-40B4-BE49-F238E27FC236}">
                  <a16:creationId xmlns="" xmlns:a16="http://schemas.microsoft.com/office/drawing/2014/main" id="{CDBD6DB2-07D3-4190-A09C-16FA93753094}"/>
                </a:ext>
              </a:extLst>
            </p:cNvPr>
            <p:cNvSpPr/>
            <p:nvPr/>
          </p:nvSpPr>
          <p:spPr>
            <a:xfrm>
              <a:off x="3734699" y="2025210"/>
              <a:ext cx="635234" cy="635234"/>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sp>
        <p:nvSpPr>
          <p:cNvPr id="18" name="椭圆 17">
            <a:extLst>
              <a:ext uri="{FF2B5EF4-FFF2-40B4-BE49-F238E27FC236}">
                <a16:creationId xmlns="" xmlns:a16="http://schemas.microsoft.com/office/drawing/2014/main" id="{EF7C27F8-65D8-4C43-8B16-0376592DD84C}"/>
              </a:ext>
            </a:extLst>
          </p:cNvPr>
          <p:cNvSpPr/>
          <p:nvPr/>
        </p:nvSpPr>
        <p:spPr>
          <a:xfrm>
            <a:off x="7205844" y="2207479"/>
            <a:ext cx="449068" cy="449068"/>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9" name="椭圆 18">
            <a:extLst>
              <a:ext uri="{FF2B5EF4-FFF2-40B4-BE49-F238E27FC236}">
                <a16:creationId xmlns="" xmlns:a16="http://schemas.microsoft.com/office/drawing/2014/main" id="{EEE53543-166D-4C54-9DA7-F4C093A73DAB}"/>
              </a:ext>
            </a:extLst>
          </p:cNvPr>
          <p:cNvSpPr/>
          <p:nvPr/>
        </p:nvSpPr>
        <p:spPr>
          <a:xfrm>
            <a:off x="7229292" y="2230927"/>
            <a:ext cx="402172" cy="402172"/>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nvGrpSpPr>
          <p:cNvPr id="20" name="组合 19">
            <a:extLst>
              <a:ext uri="{FF2B5EF4-FFF2-40B4-BE49-F238E27FC236}">
                <a16:creationId xmlns="" xmlns:a16="http://schemas.microsoft.com/office/drawing/2014/main" id="{CCF25F62-834B-429C-9174-F1595CBD6FA7}"/>
              </a:ext>
            </a:extLst>
          </p:cNvPr>
          <p:cNvGrpSpPr/>
          <p:nvPr/>
        </p:nvGrpSpPr>
        <p:grpSpPr>
          <a:xfrm>
            <a:off x="7384574" y="2321573"/>
            <a:ext cx="112390" cy="241662"/>
            <a:chOff x="7374183" y="2311182"/>
            <a:chExt cx="112390" cy="241662"/>
          </a:xfrm>
          <a:solidFill>
            <a:schemeClr val="accent1"/>
          </a:solidFill>
        </p:grpSpPr>
        <p:sp>
          <p:nvSpPr>
            <p:cNvPr id="21" name="任意多边形: 形状 20">
              <a:extLst>
                <a:ext uri="{FF2B5EF4-FFF2-40B4-BE49-F238E27FC236}">
                  <a16:creationId xmlns="" xmlns:a16="http://schemas.microsoft.com/office/drawing/2014/main" id="{AFD4035F-6C0F-48A8-B320-372FBDD13BEC}"/>
                </a:ext>
              </a:extLst>
            </p:cNvPr>
            <p:cNvSpPr/>
            <p:nvPr/>
          </p:nvSpPr>
          <p:spPr>
            <a:xfrm>
              <a:off x="7374183" y="2311182"/>
              <a:ext cx="112390" cy="241662"/>
            </a:xfrm>
            <a:custGeom>
              <a:avLst/>
              <a:gdLst>
                <a:gd name="connsiteX0" fmla="*/ 2191731 w 2268064"/>
                <a:gd name="connsiteY0" fmla="*/ 0 h 4876809"/>
                <a:gd name="connsiteX1" fmla="*/ 98136 w 2268064"/>
                <a:gd name="connsiteY1" fmla="*/ 0 h 4876809"/>
                <a:gd name="connsiteX2" fmla="*/ 0 w 2268064"/>
                <a:gd name="connsiteY2" fmla="*/ 78972 h 4876809"/>
                <a:gd name="connsiteX3" fmla="*/ 0 w 2268064"/>
                <a:gd name="connsiteY3" fmla="*/ 1561938 h 4876809"/>
                <a:gd name="connsiteX4" fmla="*/ 31394 w 2268064"/>
                <a:gd name="connsiteY4" fmla="*/ 1628985 h 4876809"/>
                <a:gd name="connsiteX5" fmla="*/ 1046797 w 2268064"/>
                <a:gd name="connsiteY5" fmla="*/ 2475166 h 4876809"/>
                <a:gd name="connsiteX6" fmla="*/ 1046797 w 2268064"/>
                <a:gd name="connsiteY6" fmla="*/ 2787129 h 4876809"/>
                <a:gd name="connsiteX7" fmla="*/ 92688 w 2268064"/>
                <a:gd name="connsiteY7" fmla="*/ 3830012 h 4876809"/>
                <a:gd name="connsiteX8" fmla="*/ 1142210 w 2268064"/>
                <a:gd name="connsiteY8" fmla="*/ 4876810 h 4876809"/>
                <a:gd name="connsiteX9" fmla="*/ 2184921 w 2268064"/>
                <a:gd name="connsiteY9" fmla="*/ 3830012 h 4876809"/>
                <a:gd name="connsiteX10" fmla="*/ 1221267 w 2268064"/>
                <a:gd name="connsiteY10" fmla="*/ 2787129 h 4876809"/>
                <a:gd name="connsiteX11" fmla="*/ 1221267 w 2268064"/>
                <a:gd name="connsiteY11" fmla="*/ 2475166 h 4876809"/>
                <a:gd name="connsiteX12" fmla="*/ 2236670 w 2268064"/>
                <a:gd name="connsiteY12" fmla="*/ 1628985 h 4876809"/>
                <a:gd name="connsiteX13" fmla="*/ 2268064 w 2268064"/>
                <a:gd name="connsiteY13" fmla="*/ 1561938 h 4876809"/>
                <a:gd name="connsiteX14" fmla="*/ 2268064 w 2268064"/>
                <a:gd name="connsiteY14" fmla="*/ 78972 h 4876809"/>
                <a:gd name="connsiteX15" fmla="*/ 2191731 w 2268064"/>
                <a:gd name="connsiteY15" fmla="*/ 0 h 4876809"/>
                <a:gd name="connsiteX16" fmla="*/ 610629 w 2268064"/>
                <a:gd name="connsiteY16" fmla="*/ 1884521 h 4876809"/>
                <a:gd name="connsiteX17" fmla="*/ 174460 w 2268064"/>
                <a:gd name="connsiteY17" fmla="*/ 1521038 h 4876809"/>
                <a:gd name="connsiteX18" fmla="*/ 174460 w 2268064"/>
                <a:gd name="connsiteY18" fmla="*/ 174469 h 4876809"/>
                <a:gd name="connsiteX19" fmla="*/ 610629 w 2268064"/>
                <a:gd name="connsiteY19" fmla="*/ 174469 h 4876809"/>
                <a:gd name="connsiteX20" fmla="*/ 610629 w 2268064"/>
                <a:gd name="connsiteY20" fmla="*/ 1884521 h 4876809"/>
                <a:gd name="connsiteX21" fmla="*/ 2017262 w 2268064"/>
                <a:gd name="connsiteY21" fmla="*/ 3830003 h 4876809"/>
                <a:gd name="connsiteX22" fmla="*/ 1144934 w 2268064"/>
                <a:gd name="connsiteY22" fmla="*/ 4702331 h 4876809"/>
                <a:gd name="connsiteX23" fmla="*/ 272605 w 2268064"/>
                <a:gd name="connsiteY23" fmla="*/ 3830003 h 4876809"/>
                <a:gd name="connsiteX24" fmla="*/ 1144934 w 2268064"/>
                <a:gd name="connsiteY24" fmla="*/ 2957675 h 4876809"/>
                <a:gd name="connsiteX25" fmla="*/ 2017262 w 2268064"/>
                <a:gd name="connsiteY25" fmla="*/ 3830003 h 4876809"/>
                <a:gd name="connsiteX26" fmla="*/ 1144934 w 2268064"/>
                <a:gd name="connsiteY26" fmla="*/ 2320709 h 4876809"/>
                <a:gd name="connsiteX27" fmla="*/ 785632 w 2268064"/>
                <a:gd name="connsiteY27" fmla="*/ 2025825 h 4876809"/>
                <a:gd name="connsiteX28" fmla="*/ 785098 w 2268064"/>
                <a:gd name="connsiteY28" fmla="*/ 1998097 h 4876809"/>
                <a:gd name="connsiteX29" fmla="*/ 785098 w 2268064"/>
                <a:gd name="connsiteY29" fmla="*/ 174469 h 4876809"/>
                <a:gd name="connsiteX30" fmla="*/ 1482966 w 2268064"/>
                <a:gd name="connsiteY30" fmla="*/ 174469 h 4876809"/>
                <a:gd name="connsiteX31" fmla="*/ 1482966 w 2268064"/>
                <a:gd name="connsiteY31" fmla="*/ 1998107 h 4876809"/>
                <a:gd name="connsiteX32" fmla="*/ 1493339 w 2268064"/>
                <a:gd name="connsiteY32" fmla="*/ 2025834 h 4876809"/>
                <a:gd name="connsiteX33" fmla="*/ 1144934 w 2268064"/>
                <a:gd name="connsiteY33" fmla="*/ 2320709 h 4876809"/>
                <a:gd name="connsiteX34" fmla="*/ 2093595 w 2268064"/>
                <a:gd name="connsiteY34" fmla="*/ 1521047 h 4876809"/>
                <a:gd name="connsiteX35" fmla="*/ 1657426 w 2268064"/>
                <a:gd name="connsiteY35" fmla="*/ 1884521 h 4876809"/>
                <a:gd name="connsiteX36" fmla="*/ 1657426 w 2268064"/>
                <a:gd name="connsiteY36" fmla="*/ 174469 h 4876809"/>
                <a:gd name="connsiteX37" fmla="*/ 2093595 w 2268064"/>
                <a:gd name="connsiteY37" fmla="*/ 174469 h 4876809"/>
                <a:gd name="connsiteX38" fmla="*/ 2093595 w 2268064"/>
                <a:gd name="connsiteY38" fmla="*/ 1521047 h 48768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268064" h="4876809">
                  <a:moveTo>
                    <a:pt x="2191731" y="0"/>
                  </a:moveTo>
                  <a:lnTo>
                    <a:pt x="98136" y="0"/>
                  </a:lnTo>
                  <a:cubicBezTo>
                    <a:pt x="49959" y="0"/>
                    <a:pt x="0" y="30756"/>
                    <a:pt x="0" y="78972"/>
                  </a:cubicBezTo>
                  <a:lnTo>
                    <a:pt x="0" y="1561938"/>
                  </a:lnTo>
                  <a:cubicBezTo>
                    <a:pt x="0" y="1587837"/>
                    <a:pt x="11497" y="1612373"/>
                    <a:pt x="31394" y="1628985"/>
                  </a:cubicBezTo>
                  <a:lnTo>
                    <a:pt x="1046797" y="2475166"/>
                  </a:lnTo>
                  <a:lnTo>
                    <a:pt x="1046797" y="2787129"/>
                  </a:lnTo>
                  <a:cubicBezTo>
                    <a:pt x="523399" y="2831640"/>
                    <a:pt x="92688" y="3282182"/>
                    <a:pt x="92688" y="3830012"/>
                  </a:cubicBezTo>
                  <a:cubicBezTo>
                    <a:pt x="92688" y="4407246"/>
                    <a:pt x="565014" y="4876810"/>
                    <a:pt x="1142210" y="4876810"/>
                  </a:cubicBezTo>
                  <a:cubicBezTo>
                    <a:pt x="1719405" y="4876810"/>
                    <a:pt x="2184921" y="4407246"/>
                    <a:pt x="2184921" y="3830012"/>
                  </a:cubicBezTo>
                  <a:cubicBezTo>
                    <a:pt x="2184921" y="3282182"/>
                    <a:pt x="1766478" y="2831640"/>
                    <a:pt x="1221267" y="2787129"/>
                  </a:cubicBezTo>
                  <a:lnTo>
                    <a:pt x="1221267" y="2475166"/>
                  </a:lnTo>
                  <a:lnTo>
                    <a:pt x="2236670" y="1628985"/>
                  </a:lnTo>
                  <a:cubicBezTo>
                    <a:pt x="2256568" y="1612373"/>
                    <a:pt x="2268064" y="1587837"/>
                    <a:pt x="2268064" y="1561938"/>
                  </a:cubicBezTo>
                  <a:lnTo>
                    <a:pt x="2268064" y="78972"/>
                  </a:lnTo>
                  <a:cubicBezTo>
                    <a:pt x="2268064" y="30756"/>
                    <a:pt x="2239909" y="0"/>
                    <a:pt x="2191731" y="0"/>
                  </a:cubicBezTo>
                  <a:close/>
                  <a:moveTo>
                    <a:pt x="610629" y="1884521"/>
                  </a:moveTo>
                  <a:lnTo>
                    <a:pt x="174460" y="1521038"/>
                  </a:lnTo>
                  <a:lnTo>
                    <a:pt x="174460" y="174469"/>
                  </a:lnTo>
                  <a:lnTo>
                    <a:pt x="610629" y="174469"/>
                  </a:lnTo>
                  <a:lnTo>
                    <a:pt x="610629" y="1884521"/>
                  </a:lnTo>
                  <a:close/>
                  <a:moveTo>
                    <a:pt x="2017262" y="3830003"/>
                  </a:moveTo>
                  <a:cubicBezTo>
                    <a:pt x="2017262" y="4310977"/>
                    <a:pt x="1625946" y="4702331"/>
                    <a:pt x="1144934" y="4702331"/>
                  </a:cubicBezTo>
                  <a:cubicBezTo>
                    <a:pt x="663921" y="4702331"/>
                    <a:pt x="272605" y="4310977"/>
                    <a:pt x="272605" y="3830003"/>
                  </a:cubicBezTo>
                  <a:cubicBezTo>
                    <a:pt x="272605" y="3349028"/>
                    <a:pt x="663921" y="2957675"/>
                    <a:pt x="1144934" y="2957675"/>
                  </a:cubicBezTo>
                  <a:cubicBezTo>
                    <a:pt x="1625946" y="2957665"/>
                    <a:pt x="2017262" y="3349028"/>
                    <a:pt x="2017262" y="3830003"/>
                  </a:cubicBezTo>
                  <a:close/>
                  <a:moveTo>
                    <a:pt x="1144934" y="2320709"/>
                  </a:moveTo>
                  <a:lnTo>
                    <a:pt x="785632" y="2025825"/>
                  </a:lnTo>
                  <a:cubicBezTo>
                    <a:pt x="788594" y="2017071"/>
                    <a:pt x="785098" y="2007851"/>
                    <a:pt x="785098" y="1998097"/>
                  </a:cubicBezTo>
                  <a:lnTo>
                    <a:pt x="785098" y="174469"/>
                  </a:lnTo>
                  <a:lnTo>
                    <a:pt x="1482966" y="174469"/>
                  </a:lnTo>
                  <a:lnTo>
                    <a:pt x="1482966" y="1998107"/>
                  </a:lnTo>
                  <a:cubicBezTo>
                    <a:pt x="1482966" y="2007860"/>
                    <a:pt x="1490386" y="2017081"/>
                    <a:pt x="1493339" y="2025834"/>
                  </a:cubicBezTo>
                  <a:lnTo>
                    <a:pt x="1144934" y="2320709"/>
                  </a:lnTo>
                  <a:close/>
                  <a:moveTo>
                    <a:pt x="2093595" y="1521047"/>
                  </a:moveTo>
                  <a:lnTo>
                    <a:pt x="1657426" y="1884521"/>
                  </a:lnTo>
                  <a:lnTo>
                    <a:pt x="1657426" y="174469"/>
                  </a:lnTo>
                  <a:lnTo>
                    <a:pt x="2093595" y="174469"/>
                  </a:lnTo>
                  <a:lnTo>
                    <a:pt x="2093595" y="1521047"/>
                  </a:lnTo>
                  <a:close/>
                </a:path>
              </a:pathLst>
            </a:custGeom>
            <a:grpFill/>
            <a:ln w="9525" cap="flat">
              <a:noFill/>
              <a:prstDash val="solid"/>
              <a:miter/>
            </a:ln>
          </p:spPr>
          <p:txBody>
            <a:bodyPr rtlCol="0" anchor="ctr"/>
            <a:lstStyle/>
            <a:p>
              <a:endParaRPr lang="zh-CN" altLang="en-US"/>
            </a:p>
          </p:txBody>
        </p:sp>
        <p:sp>
          <p:nvSpPr>
            <p:cNvPr id="22" name="任意多边形: 形状 21">
              <a:extLst>
                <a:ext uri="{FF2B5EF4-FFF2-40B4-BE49-F238E27FC236}">
                  <a16:creationId xmlns="" xmlns:a16="http://schemas.microsoft.com/office/drawing/2014/main" id="{2B2BE24E-40A3-4F38-8162-8AE96FDA2359}"/>
                </a:ext>
              </a:extLst>
            </p:cNvPr>
            <p:cNvSpPr/>
            <p:nvPr/>
          </p:nvSpPr>
          <p:spPr>
            <a:xfrm>
              <a:off x="7397817" y="2466584"/>
              <a:ext cx="66202" cy="63194"/>
            </a:xfrm>
            <a:custGeom>
              <a:avLst/>
              <a:gdLst>
                <a:gd name="connsiteX0" fmla="*/ 1331689 w 1335964"/>
                <a:gd name="connsiteY0" fmla="*/ 478248 h 1275270"/>
                <a:gd name="connsiteX1" fmla="*/ 1261233 w 1335964"/>
                <a:gd name="connsiteY1" fmla="*/ 418955 h 1275270"/>
                <a:gd name="connsiteX2" fmla="*/ 905360 w 1335964"/>
                <a:gd name="connsiteY2" fmla="*/ 367244 h 1275270"/>
                <a:gd name="connsiteX3" fmla="*/ 746235 w 1335964"/>
                <a:gd name="connsiteY3" fmla="*/ 44727 h 1275270"/>
                <a:gd name="connsiteX4" fmla="*/ 589739 w 1335964"/>
                <a:gd name="connsiteY4" fmla="*/ 44727 h 1275270"/>
                <a:gd name="connsiteX5" fmla="*/ 430605 w 1335964"/>
                <a:gd name="connsiteY5" fmla="*/ 367253 h 1275270"/>
                <a:gd name="connsiteX6" fmla="*/ 74732 w 1335964"/>
                <a:gd name="connsiteY6" fmla="*/ 418964 h 1275270"/>
                <a:gd name="connsiteX7" fmla="*/ 4276 w 1335964"/>
                <a:gd name="connsiteY7" fmla="*/ 478257 h 1275270"/>
                <a:gd name="connsiteX8" fmla="*/ 26336 w 1335964"/>
                <a:gd name="connsiteY8" fmla="*/ 567707 h 1275270"/>
                <a:gd name="connsiteX9" fmla="*/ 283901 w 1335964"/>
                <a:gd name="connsiteY9" fmla="*/ 818757 h 1275270"/>
                <a:gd name="connsiteX10" fmla="*/ 223074 w 1335964"/>
                <a:gd name="connsiteY10" fmla="*/ 1173230 h 1275270"/>
                <a:gd name="connsiteX11" fmla="*/ 257793 w 1335964"/>
                <a:gd name="connsiteY11" fmla="*/ 1258498 h 1275270"/>
                <a:gd name="connsiteX12" fmla="*/ 349671 w 1335964"/>
                <a:gd name="connsiteY12" fmla="*/ 1265146 h 1275270"/>
                <a:gd name="connsiteX13" fmla="*/ 667978 w 1335964"/>
                <a:gd name="connsiteY13" fmla="*/ 1097840 h 1275270"/>
                <a:gd name="connsiteX14" fmla="*/ 986284 w 1335964"/>
                <a:gd name="connsiteY14" fmla="*/ 1265146 h 1275270"/>
                <a:gd name="connsiteX15" fmla="*/ 1026880 w 1335964"/>
                <a:gd name="connsiteY15" fmla="*/ 1275195 h 1275270"/>
                <a:gd name="connsiteX16" fmla="*/ 1078162 w 1335964"/>
                <a:gd name="connsiteY16" fmla="*/ 1258498 h 1275270"/>
                <a:gd name="connsiteX17" fmla="*/ 1112881 w 1335964"/>
                <a:gd name="connsiteY17" fmla="*/ 1173230 h 1275270"/>
                <a:gd name="connsiteX18" fmla="*/ 1052054 w 1335964"/>
                <a:gd name="connsiteY18" fmla="*/ 818757 h 1275270"/>
                <a:gd name="connsiteX19" fmla="*/ 1309620 w 1335964"/>
                <a:gd name="connsiteY19" fmla="*/ 567707 h 1275270"/>
                <a:gd name="connsiteX20" fmla="*/ 1331689 w 1335964"/>
                <a:gd name="connsiteY20" fmla="*/ 478248 h 1275270"/>
                <a:gd name="connsiteX21" fmla="*/ 897444 w 1335964"/>
                <a:gd name="connsiteY21" fmla="*/ 725898 h 1275270"/>
                <a:gd name="connsiteX22" fmla="*/ 872356 w 1335964"/>
                <a:gd name="connsiteY22" fmla="*/ 803079 h 1275270"/>
                <a:gd name="connsiteX23" fmla="*/ 911027 w 1335964"/>
                <a:gd name="connsiteY23" fmla="*/ 1028488 h 1275270"/>
                <a:gd name="connsiteX24" fmla="*/ 708573 w 1335964"/>
                <a:gd name="connsiteY24" fmla="*/ 922084 h 1275270"/>
                <a:gd name="connsiteX25" fmla="*/ 667978 w 1335964"/>
                <a:gd name="connsiteY25" fmla="*/ 912036 h 1275270"/>
                <a:gd name="connsiteX26" fmla="*/ 627382 w 1335964"/>
                <a:gd name="connsiteY26" fmla="*/ 922084 h 1275270"/>
                <a:gd name="connsiteX27" fmla="*/ 424928 w 1335964"/>
                <a:gd name="connsiteY27" fmla="*/ 1028488 h 1275270"/>
                <a:gd name="connsiteX28" fmla="*/ 463600 w 1335964"/>
                <a:gd name="connsiteY28" fmla="*/ 803079 h 1275270"/>
                <a:gd name="connsiteX29" fmla="*/ 438511 w 1335964"/>
                <a:gd name="connsiteY29" fmla="*/ 725898 h 1275270"/>
                <a:gd name="connsiteX30" fmla="*/ 274690 w 1335964"/>
                <a:gd name="connsiteY30" fmla="*/ 566173 h 1275270"/>
                <a:gd name="connsiteX31" fmla="*/ 501033 w 1335964"/>
                <a:gd name="connsiteY31" fmla="*/ 533293 h 1275270"/>
                <a:gd name="connsiteX32" fmla="*/ 566756 w 1335964"/>
                <a:gd name="connsiteY32" fmla="*/ 485592 h 1275270"/>
                <a:gd name="connsiteX33" fmla="*/ 667959 w 1335964"/>
                <a:gd name="connsiteY33" fmla="*/ 280461 h 1275270"/>
                <a:gd name="connsiteX34" fmla="*/ 769162 w 1335964"/>
                <a:gd name="connsiteY34" fmla="*/ 485592 h 1275270"/>
                <a:gd name="connsiteX35" fmla="*/ 834884 w 1335964"/>
                <a:gd name="connsiteY35" fmla="*/ 533293 h 1275270"/>
                <a:gd name="connsiteX36" fmla="*/ 1061227 w 1335964"/>
                <a:gd name="connsiteY36" fmla="*/ 566173 h 1275270"/>
                <a:gd name="connsiteX37" fmla="*/ 897444 w 1335964"/>
                <a:gd name="connsiteY37" fmla="*/ 725898 h 1275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335964" h="1275270">
                  <a:moveTo>
                    <a:pt x="1331689" y="478248"/>
                  </a:moveTo>
                  <a:cubicBezTo>
                    <a:pt x="1321421" y="446730"/>
                    <a:pt x="1294123" y="423727"/>
                    <a:pt x="1261233" y="418955"/>
                  </a:cubicBezTo>
                  <a:lnTo>
                    <a:pt x="905360" y="367244"/>
                  </a:lnTo>
                  <a:lnTo>
                    <a:pt x="746235" y="44727"/>
                  </a:lnTo>
                  <a:cubicBezTo>
                    <a:pt x="716841" y="-14909"/>
                    <a:pt x="619134" y="-14909"/>
                    <a:pt x="589739" y="44727"/>
                  </a:cubicBezTo>
                  <a:lnTo>
                    <a:pt x="430605" y="367253"/>
                  </a:lnTo>
                  <a:lnTo>
                    <a:pt x="74732" y="418964"/>
                  </a:lnTo>
                  <a:cubicBezTo>
                    <a:pt x="41852" y="423736"/>
                    <a:pt x="14544" y="446739"/>
                    <a:pt x="4276" y="478257"/>
                  </a:cubicBezTo>
                  <a:cubicBezTo>
                    <a:pt x="-5992" y="509862"/>
                    <a:pt x="2571" y="544532"/>
                    <a:pt x="26336" y="567707"/>
                  </a:cubicBezTo>
                  <a:lnTo>
                    <a:pt x="283901" y="818757"/>
                  </a:lnTo>
                  <a:lnTo>
                    <a:pt x="223074" y="1173230"/>
                  </a:lnTo>
                  <a:cubicBezTo>
                    <a:pt x="217493" y="1205939"/>
                    <a:pt x="230952" y="1238991"/>
                    <a:pt x="257793" y="1258498"/>
                  </a:cubicBezTo>
                  <a:cubicBezTo>
                    <a:pt x="284711" y="1278177"/>
                    <a:pt x="320325" y="1280729"/>
                    <a:pt x="349671" y="1265146"/>
                  </a:cubicBezTo>
                  <a:lnTo>
                    <a:pt x="667978" y="1097840"/>
                  </a:lnTo>
                  <a:lnTo>
                    <a:pt x="986284" y="1265146"/>
                  </a:lnTo>
                  <a:cubicBezTo>
                    <a:pt x="999057" y="1271880"/>
                    <a:pt x="1012992" y="1275195"/>
                    <a:pt x="1026880" y="1275195"/>
                  </a:cubicBezTo>
                  <a:cubicBezTo>
                    <a:pt x="1044939" y="1275195"/>
                    <a:pt x="1062960" y="1269575"/>
                    <a:pt x="1078162" y="1258498"/>
                  </a:cubicBezTo>
                  <a:cubicBezTo>
                    <a:pt x="1104994" y="1238991"/>
                    <a:pt x="1118453" y="1205939"/>
                    <a:pt x="1112881" y="1173230"/>
                  </a:cubicBezTo>
                  <a:lnTo>
                    <a:pt x="1052054" y="818757"/>
                  </a:lnTo>
                  <a:lnTo>
                    <a:pt x="1309620" y="567707"/>
                  </a:lnTo>
                  <a:cubicBezTo>
                    <a:pt x="1333394" y="544532"/>
                    <a:pt x="1341957" y="509862"/>
                    <a:pt x="1331689" y="478248"/>
                  </a:cubicBezTo>
                  <a:close/>
                  <a:moveTo>
                    <a:pt x="897444" y="725898"/>
                  </a:moveTo>
                  <a:cubicBezTo>
                    <a:pt x="876918" y="745920"/>
                    <a:pt x="867546" y="774799"/>
                    <a:pt x="872356" y="803079"/>
                  </a:cubicBezTo>
                  <a:lnTo>
                    <a:pt x="911027" y="1028488"/>
                  </a:lnTo>
                  <a:lnTo>
                    <a:pt x="708573" y="922084"/>
                  </a:lnTo>
                  <a:cubicBezTo>
                    <a:pt x="695876" y="915350"/>
                    <a:pt x="681913" y="912036"/>
                    <a:pt x="667978" y="912036"/>
                  </a:cubicBezTo>
                  <a:cubicBezTo>
                    <a:pt x="654052" y="912036"/>
                    <a:pt x="640079" y="915360"/>
                    <a:pt x="627382" y="922084"/>
                  </a:cubicBezTo>
                  <a:lnTo>
                    <a:pt x="424928" y="1028488"/>
                  </a:lnTo>
                  <a:lnTo>
                    <a:pt x="463600" y="803079"/>
                  </a:lnTo>
                  <a:cubicBezTo>
                    <a:pt x="468410" y="774799"/>
                    <a:pt x="459037" y="745920"/>
                    <a:pt x="438511" y="725898"/>
                  </a:cubicBezTo>
                  <a:lnTo>
                    <a:pt x="274690" y="566173"/>
                  </a:lnTo>
                  <a:lnTo>
                    <a:pt x="501033" y="533293"/>
                  </a:lnTo>
                  <a:cubicBezTo>
                    <a:pt x="529446" y="529207"/>
                    <a:pt x="554021" y="511319"/>
                    <a:pt x="566756" y="485592"/>
                  </a:cubicBezTo>
                  <a:lnTo>
                    <a:pt x="667959" y="280461"/>
                  </a:lnTo>
                  <a:lnTo>
                    <a:pt x="769162" y="485592"/>
                  </a:lnTo>
                  <a:cubicBezTo>
                    <a:pt x="781897" y="511319"/>
                    <a:pt x="806471" y="529207"/>
                    <a:pt x="834884" y="533293"/>
                  </a:cubicBezTo>
                  <a:lnTo>
                    <a:pt x="1061227" y="566173"/>
                  </a:lnTo>
                  <a:lnTo>
                    <a:pt x="897444" y="725898"/>
                  </a:lnTo>
                  <a:close/>
                </a:path>
              </a:pathLst>
            </a:custGeom>
            <a:grpFill/>
            <a:ln w="9525" cap="flat">
              <a:noFill/>
              <a:prstDash val="solid"/>
              <a:miter/>
            </a:ln>
          </p:spPr>
          <p:txBody>
            <a:bodyPr rtlCol="0" anchor="ctr"/>
            <a:lstStyle/>
            <a:p>
              <a:endParaRPr lang="zh-CN" altLang="en-US"/>
            </a:p>
          </p:txBody>
        </p:sp>
      </p:grpSp>
      <p:sp>
        <p:nvSpPr>
          <p:cNvPr id="23" name="椭圆 22">
            <a:extLst>
              <a:ext uri="{FF2B5EF4-FFF2-40B4-BE49-F238E27FC236}">
                <a16:creationId xmlns="" xmlns:a16="http://schemas.microsoft.com/office/drawing/2014/main" id="{F4FF8038-C138-47B7-926C-2F75B65DDA36}"/>
              </a:ext>
            </a:extLst>
          </p:cNvPr>
          <p:cNvSpPr/>
          <p:nvPr/>
        </p:nvSpPr>
        <p:spPr>
          <a:xfrm>
            <a:off x="5874322" y="4447294"/>
            <a:ext cx="449068" cy="449068"/>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4" name="椭圆 23">
            <a:extLst>
              <a:ext uri="{FF2B5EF4-FFF2-40B4-BE49-F238E27FC236}">
                <a16:creationId xmlns="" xmlns:a16="http://schemas.microsoft.com/office/drawing/2014/main" id="{EC0AD810-84B2-49EE-A3D4-1FCF0A8F9591}"/>
              </a:ext>
            </a:extLst>
          </p:cNvPr>
          <p:cNvSpPr/>
          <p:nvPr/>
        </p:nvSpPr>
        <p:spPr>
          <a:xfrm>
            <a:off x="5897770" y="4470742"/>
            <a:ext cx="402172" cy="402172"/>
          </a:xfrm>
          <a:prstGeom prst="ellipse">
            <a:avLst/>
          </a:prstGeom>
          <a:solidFill>
            <a:schemeClr val="bg1"/>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5" name="矩形 24">
            <a:extLst>
              <a:ext uri="{FF2B5EF4-FFF2-40B4-BE49-F238E27FC236}">
                <a16:creationId xmlns="" xmlns:a16="http://schemas.microsoft.com/office/drawing/2014/main" id="{372B2365-749D-4C1B-A72F-4404F42831F8}"/>
              </a:ext>
            </a:extLst>
          </p:cNvPr>
          <p:cNvSpPr/>
          <p:nvPr/>
        </p:nvSpPr>
        <p:spPr>
          <a:xfrm>
            <a:off x="5388114" y="5508640"/>
            <a:ext cx="1415772" cy="584775"/>
          </a:xfrm>
          <a:prstGeom prst="rect">
            <a:avLst/>
          </a:prstGeom>
        </p:spPr>
        <p:txBody>
          <a:bodyPr wrap="none">
            <a:spAutoFit/>
          </a:bodyPr>
          <a:lstStyle/>
          <a:p>
            <a:pPr algn="ctr"/>
            <a:r>
              <a:rPr lang="zh-CN" altLang="en-US" sz="1600" dirty="0">
                <a:solidFill>
                  <a:schemeClr val="tx1">
                    <a:lumMod val="85000"/>
                    <a:lumOff val="15000"/>
                  </a:schemeClr>
                </a:solidFill>
                <a:latin typeface="+mn-ea"/>
              </a:rPr>
              <a:t>输入项目内容</a:t>
            </a:r>
          </a:p>
          <a:p>
            <a:pPr algn="ctr"/>
            <a:r>
              <a:rPr lang="zh-CN" altLang="en-US" sz="1600" dirty="0">
                <a:solidFill>
                  <a:schemeClr val="tx1">
                    <a:lumMod val="85000"/>
                    <a:lumOff val="15000"/>
                  </a:schemeClr>
                </a:solidFill>
                <a:latin typeface="+mn-ea"/>
              </a:rPr>
              <a:t>输入项目内容</a:t>
            </a:r>
          </a:p>
        </p:txBody>
      </p:sp>
      <p:sp>
        <p:nvSpPr>
          <p:cNvPr id="26" name="矩形 25">
            <a:extLst>
              <a:ext uri="{FF2B5EF4-FFF2-40B4-BE49-F238E27FC236}">
                <a16:creationId xmlns="" xmlns:a16="http://schemas.microsoft.com/office/drawing/2014/main" id="{A289F40D-F779-410F-81E6-0A56F6C60615}"/>
              </a:ext>
            </a:extLst>
          </p:cNvPr>
          <p:cNvSpPr/>
          <p:nvPr/>
        </p:nvSpPr>
        <p:spPr>
          <a:xfrm>
            <a:off x="5695891" y="5109126"/>
            <a:ext cx="800219" cy="461665"/>
          </a:xfrm>
          <a:prstGeom prst="rect">
            <a:avLst/>
          </a:prstGeom>
        </p:spPr>
        <p:txBody>
          <a:bodyPr wrap="none">
            <a:spAutoFit/>
          </a:bodyPr>
          <a:lstStyle/>
          <a:p>
            <a:pPr algn="ctr"/>
            <a:r>
              <a:rPr lang="zh-CN" altLang="en-US" sz="2400" b="1" dirty="0">
                <a:solidFill>
                  <a:schemeClr val="accent1"/>
                </a:solidFill>
                <a:latin typeface="+mj-ea"/>
                <a:ea typeface="+mj-ea"/>
              </a:rPr>
              <a:t>数据</a:t>
            </a:r>
          </a:p>
        </p:txBody>
      </p:sp>
      <p:sp>
        <p:nvSpPr>
          <p:cNvPr id="27" name="矩形 26">
            <a:extLst>
              <a:ext uri="{FF2B5EF4-FFF2-40B4-BE49-F238E27FC236}">
                <a16:creationId xmlns="" xmlns:a16="http://schemas.microsoft.com/office/drawing/2014/main" id="{2903E0D8-AEB8-4637-BE77-D5C27E375442}"/>
              </a:ext>
            </a:extLst>
          </p:cNvPr>
          <p:cNvSpPr/>
          <p:nvPr/>
        </p:nvSpPr>
        <p:spPr>
          <a:xfrm>
            <a:off x="3612807" y="2040960"/>
            <a:ext cx="800219" cy="461665"/>
          </a:xfrm>
          <a:prstGeom prst="rect">
            <a:avLst/>
          </a:prstGeom>
        </p:spPr>
        <p:txBody>
          <a:bodyPr wrap="none">
            <a:spAutoFit/>
          </a:bodyPr>
          <a:lstStyle/>
          <a:p>
            <a:pPr algn="r"/>
            <a:r>
              <a:rPr lang="zh-CN" altLang="en-US" sz="2400" b="1" dirty="0">
                <a:solidFill>
                  <a:schemeClr val="accent1"/>
                </a:solidFill>
                <a:latin typeface="+mj-ea"/>
                <a:ea typeface="+mj-ea"/>
              </a:rPr>
              <a:t>数据</a:t>
            </a:r>
          </a:p>
        </p:txBody>
      </p:sp>
      <p:sp>
        <p:nvSpPr>
          <p:cNvPr id="28" name="矩形 27">
            <a:extLst>
              <a:ext uri="{FF2B5EF4-FFF2-40B4-BE49-F238E27FC236}">
                <a16:creationId xmlns="" xmlns:a16="http://schemas.microsoft.com/office/drawing/2014/main" id="{D3637983-4DC3-4A16-A04C-68AEF7431686}"/>
              </a:ext>
            </a:extLst>
          </p:cNvPr>
          <p:cNvSpPr/>
          <p:nvPr/>
        </p:nvSpPr>
        <p:spPr>
          <a:xfrm>
            <a:off x="2981377" y="2482962"/>
            <a:ext cx="1415772" cy="584775"/>
          </a:xfrm>
          <a:prstGeom prst="rect">
            <a:avLst/>
          </a:prstGeom>
        </p:spPr>
        <p:txBody>
          <a:bodyPr wrap="none">
            <a:spAutoFit/>
          </a:bodyPr>
          <a:lstStyle/>
          <a:p>
            <a:pPr algn="r"/>
            <a:r>
              <a:rPr lang="zh-CN" altLang="en-US" sz="1600" dirty="0">
                <a:solidFill>
                  <a:schemeClr val="tx1">
                    <a:lumMod val="85000"/>
                    <a:lumOff val="15000"/>
                  </a:schemeClr>
                </a:solidFill>
                <a:latin typeface="+mn-ea"/>
              </a:rPr>
              <a:t>输入项目内容</a:t>
            </a:r>
            <a:endParaRPr lang="en-US" altLang="zh-CN" sz="1600" dirty="0">
              <a:solidFill>
                <a:schemeClr val="tx1">
                  <a:lumMod val="85000"/>
                  <a:lumOff val="15000"/>
                </a:schemeClr>
              </a:solidFill>
              <a:latin typeface="+mn-ea"/>
            </a:endParaRPr>
          </a:p>
          <a:p>
            <a:pPr algn="r"/>
            <a:r>
              <a:rPr lang="zh-CN" altLang="en-US" sz="1600" dirty="0">
                <a:solidFill>
                  <a:schemeClr val="tx1">
                    <a:lumMod val="85000"/>
                    <a:lumOff val="15000"/>
                  </a:schemeClr>
                </a:solidFill>
                <a:latin typeface="+mn-ea"/>
              </a:rPr>
              <a:t>输入项目内容</a:t>
            </a:r>
          </a:p>
        </p:txBody>
      </p:sp>
      <p:sp>
        <p:nvSpPr>
          <p:cNvPr id="29" name="矩形 28">
            <a:extLst>
              <a:ext uri="{FF2B5EF4-FFF2-40B4-BE49-F238E27FC236}">
                <a16:creationId xmlns="" xmlns:a16="http://schemas.microsoft.com/office/drawing/2014/main" id="{8BEDFD0E-9F38-4680-B6E5-A8E1C100268C}"/>
              </a:ext>
            </a:extLst>
          </p:cNvPr>
          <p:cNvSpPr/>
          <p:nvPr/>
        </p:nvSpPr>
        <p:spPr>
          <a:xfrm>
            <a:off x="7797873" y="3428999"/>
            <a:ext cx="800219" cy="461665"/>
          </a:xfrm>
          <a:prstGeom prst="rect">
            <a:avLst/>
          </a:prstGeom>
        </p:spPr>
        <p:txBody>
          <a:bodyPr wrap="none">
            <a:spAutoFit/>
          </a:bodyPr>
          <a:lstStyle/>
          <a:p>
            <a:r>
              <a:rPr lang="zh-CN" altLang="en-US" sz="2400" b="1" dirty="0">
                <a:solidFill>
                  <a:schemeClr val="accent1"/>
                </a:solidFill>
                <a:latin typeface="+mj-ea"/>
                <a:ea typeface="+mj-ea"/>
              </a:rPr>
              <a:t>数据</a:t>
            </a:r>
          </a:p>
        </p:txBody>
      </p:sp>
      <p:sp>
        <p:nvSpPr>
          <p:cNvPr id="30" name="矩形 29">
            <a:extLst>
              <a:ext uri="{FF2B5EF4-FFF2-40B4-BE49-F238E27FC236}">
                <a16:creationId xmlns="" xmlns:a16="http://schemas.microsoft.com/office/drawing/2014/main" id="{61089D41-CED9-4D6A-B8C5-E9F1B1308169}"/>
              </a:ext>
            </a:extLst>
          </p:cNvPr>
          <p:cNvSpPr/>
          <p:nvPr/>
        </p:nvSpPr>
        <p:spPr>
          <a:xfrm>
            <a:off x="7810091" y="3870161"/>
            <a:ext cx="3208429" cy="584775"/>
          </a:xfrm>
          <a:prstGeom prst="rect">
            <a:avLst/>
          </a:prstGeom>
        </p:spPr>
        <p:txBody>
          <a:bodyPr wrap="square">
            <a:spAutoFit/>
          </a:bodyPr>
          <a:lstStyle/>
          <a:p>
            <a:r>
              <a:rPr lang="zh-CN" altLang="en-US" sz="1600" dirty="0">
                <a:solidFill>
                  <a:schemeClr val="tx1">
                    <a:lumMod val="85000"/>
                    <a:lumOff val="15000"/>
                  </a:schemeClr>
                </a:solidFill>
                <a:latin typeface="+mn-ea"/>
              </a:rPr>
              <a:t>输入项目内容</a:t>
            </a:r>
          </a:p>
          <a:p>
            <a:r>
              <a:rPr lang="zh-CN" altLang="en-US" sz="1600" dirty="0">
                <a:solidFill>
                  <a:schemeClr val="tx1">
                    <a:lumMod val="85000"/>
                    <a:lumOff val="15000"/>
                  </a:schemeClr>
                </a:solidFill>
                <a:latin typeface="+mn-ea"/>
              </a:rPr>
              <a:t>输入项目内容</a:t>
            </a:r>
          </a:p>
        </p:txBody>
      </p:sp>
      <p:sp>
        <p:nvSpPr>
          <p:cNvPr id="31" name="矩形 30">
            <a:extLst>
              <a:ext uri="{FF2B5EF4-FFF2-40B4-BE49-F238E27FC236}">
                <a16:creationId xmlns="" xmlns:a16="http://schemas.microsoft.com/office/drawing/2014/main" id="{64677288-9DA3-4FD4-A0CC-4FF2241046E7}"/>
              </a:ext>
            </a:extLst>
          </p:cNvPr>
          <p:cNvSpPr/>
          <p:nvPr/>
        </p:nvSpPr>
        <p:spPr>
          <a:xfrm>
            <a:off x="3607484" y="3433313"/>
            <a:ext cx="800219" cy="461665"/>
          </a:xfrm>
          <a:prstGeom prst="rect">
            <a:avLst/>
          </a:prstGeom>
        </p:spPr>
        <p:txBody>
          <a:bodyPr wrap="none">
            <a:spAutoFit/>
          </a:bodyPr>
          <a:lstStyle/>
          <a:p>
            <a:pPr algn="r"/>
            <a:r>
              <a:rPr lang="zh-CN" altLang="en-US" sz="2400" b="1" dirty="0">
                <a:solidFill>
                  <a:schemeClr val="accent1"/>
                </a:solidFill>
                <a:latin typeface="+mj-ea"/>
                <a:ea typeface="+mj-ea"/>
              </a:rPr>
              <a:t>数据</a:t>
            </a:r>
          </a:p>
        </p:txBody>
      </p:sp>
      <p:sp>
        <p:nvSpPr>
          <p:cNvPr id="32" name="矩形 31">
            <a:extLst>
              <a:ext uri="{FF2B5EF4-FFF2-40B4-BE49-F238E27FC236}">
                <a16:creationId xmlns="" xmlns:a16="http://schemas.microsoft.com/office/drawing/2014/main" id="{D8F68CEE-CD6D-43DD-825F-05C6B329CECD}"/>
              </a:ext>
            </a:extLst>
          </p:cNvPr>
          <p:cNvSpPr/>
          <p:nvPr/>
        </p:nvSpPr>
        <p:spPr>
          <a:xfrm>
            <a:off x="2999681" y="3863903"/>
            <a:ext cx="1415772" cy="584775"/>
          </a:xfrm>
          <a:prstGeom prst="rect">
            <a:avLst/>
          </a:prstGeom>
        </p:spPr>
        <p:txBody>
          <a:bodyPr wrap="none">
            <a:spAutoFit/>
          </a:bodyPr>
          <a:lstStyle/>
          <a:p>
            <a:pPr algn="r"/>
            <a:r>
              <a:rPr lang="zh-CN" altLang="en-US" sz="1600" dirty="0">
                <a:solidFill>
                  <a:schemeClr val="tx1">
                    <a:lumMod val="85000"/>
                    <a:lumOff val="15000"/>
                  </a:schemeClr>
                </a:solidFill>
                <a:latin typeface="+mn-ea"/>
              </a:rPr>
              <a:t>输入项目内容</a:t>
            </a:r>
          </a:p>
          <a:p>
            <a:pPr algn="r"/>
            <a:r>
              <a:rPr lang="zh-CN" altLang="en-US" sz="1600" dirty="0">
                <a:solidFill>
                  <a:schemeClr val="tx1">
                    <a:lumMod val="85000"/>
                    <a:lumOff val="15000"/>
                  </a:schemeClr>
                </a:solidFill>
                <a:latin typeface="+mn-ea"/>
              </a:rPr>
              <a:t>输入项目内容</a:t>
            </a:r>
          </a:p>
        </p:txBody>
      </p:sp>
      <p:sp>
        <p:nvSpPr>
          <p:cNvPr id="33" name="矩形 32">
            <a:extLst>
              <a:ext uri="{FF2B5EF4-FFF2-40B4-BE49-F238E27FC236}">
                <a16:creationId xmlns="" xmlns:a16="http://schemas.microsoft.com/office/drawing/2014/main" id="{8877F9B4-6A7D-40D8-A49C-6606D351129E}"/>
              </a:ext>
            </a:extLst>
          </p:cNvPr>
          <p:cNvSpPr/>
          <p:nvPr/>
        </p:nvSpPr>
        <p:spPr>
          <a:xfrm>
            <a:off x="7794458" y="2036516"/>
            <a:ext cx="800219" cy="461665"/>
          </a:xfrm>
          <a:prstGeom prst="rect">
            <a:avLst/>
          </a:prstGeom>
        </p:spPr>
        <p:txBody>
          <a:bodyPr wrap="none">
            <a:spAutoFit/>
          </a:bodyPr>
          <a:lstStyle/>
          <a:p>
            <a:r>
              <a:rPr lang="zh-CN" altLang="en-US" sz="2400" b="1" dirty="0">
                <a:solidFill>
                  <a:schemeClr val="accent1"/>
                </a:solidFill>
                <a:latin typeface="+mj-ea"/>
                <a:ea typeface="+mj-ea"/>
              </a:rPr>
              <a:t>数据</a:t>
            </a:r>
          </a:p>
        </p:txBody>
      </p:sp>
      <p:sp>
        <p:nvSpPr>
          <p:cNvPr id="34" name="矩形 33">
            <a:extLst>
              <a:ext uri="{FF2B5EF4-FFF2-40B4-BE49-F238E27FC236}">
                <a16:creationId xmlns="" xmlns:a16="http://schemas.microsoft.com/office/drawing/2014/main" id="{95D59AD2-04E8-4F0A-B9EC-1BE326D915BD}"/>
              </a:ext>
            </a:extLst>
          </p:cNvPr>
          <p:cNvSpPr/>
          <p:nvPr/>
        </p:nvSpPr>
        <p:spPr>
          <a:xfrm>
            <a:off x="7810091" y="2498181"/>
            <a:ext cx="2862791" cy="584775"/>
          </a:xfrm>
          <a:prstGeom prst="rect">
            <a:avLst/>
          </a:prstGeom>
        </p:spPr>
        <p:txBody>
          <a:bodyPr wrap="square">
            <a:spAutoFit/>
          </a:bodyPr>
          <a:lstStyle/>
          <a:p>
            <a:r>
              <a:rPr lang="zh-CN" altLang="en-US" sz="1600" dirty="0">
                <a:solidFill>
                  <a:schemeClr val="tx1">
                    <a:lumMod val="85000"/>
                    <a:lumOff val="15000"/>
                  </a:schemeClr>
                </a:solidFill>
                <a:latin typeface="+mn-ea"/>
              </a:rPr>
              <a:t>输入项目内容</a:t>
            </a:r>
          </a:p>
          <a:p>
            <a:r>
              <a:rPr lang="zh-CN" altLang="en-US" sz="1600" dirty="0">
                <a:solidFill>
                  <a:schemeClr val="tx1">
                    <a:lumMod val="85000"/>
                    <a:lumOff val="15000"/>
                  </a:schemeClr>
                </a:solidFill>
                <a:latin typeface="+mn-ea"/>
              </a:rPr>
              <a:t>输入项目内容</a:t>
            </a:r>
          </a:p>
        </p:txBody>
      </p:sp>
      <p:sp>
        <p:nvSpPr>
          <p:cNvPr id="35" name="任意多边形: 形状 34">
            <a:extLst>
              <a:ext uri="{FF2B5EF4-FFF2-40B4-BE49-F238E27FC236}">
                <a16:creationId xmlns="" xmlns:a16="http://schemas.microsoft.com/office/drawing/2014/main" id="{D749022D-2A0B-40E8-8517-CF1327AFD1FF}"/>
              </a:ext>
            </a:extLst>
          </p:cNvPr>
          <p:cNvSpPr/>
          <p:nvPr/>
        </p:nvSpPr>
        <p:spPr>
          <a:xfrm>
            <a:off x="6037612" y="4564561"/>
            <a:ext cx="116777" cy="241661"/>
          </a:xfrm>
          <a:custGeom>
            <a:avLst/>
            <a:gdLst>
              <a:gd name="connsiteX0" fmla="*/ 2277275 w 2356589"/>
              <a:gd name="connsiteY0" fmla="*/ 0 h 4876798"/>
              <a:gd name="connsiteX1" fmla="*/ 101965 w 2356589"/>
              <a:gd name="connsiteY1" fmla="*/ 0 h 4876798"/>
              <a:gd name="connsiteX2" fmla="*/ 0 w 2356589"/>
              <a:gd name="connsiteY2" fmla="*/ 82048 h 4876798"/>
              <a:gd name="connsiteX3" fmla="*/ 0 w 2356589"/>
              <a:gd name="connsiteY3" fmla="*/ 1622898 h 4876798"/>
              <a:gd name="connsiteX4" fmla="*/ 32575 w 2356589"/>
              <a:gd name="connsiteY4" fmla="*/ 1692554 h 4876798"/>
              <a:gd name="connsiteX5" fmla="*/ 1087660 w 2356589"/>
              <a:gd name="connsiteY5" fmla="*/ 2571788 h 4876798"/>
              <a:gd name="connsiteX6" fmla="*/ 1087660 w 2356589"/>
              <a:gd name="connsiteY6" fmla="*/ 2961380 h 4876798"/>
              <a:gd name="connsiteX7" fmla="*/ 830790 w 2356589"/>
              <a:gd name="connsiteY7" fmla="*/ 3493370 h 4876798"/>
              <a:gd name="connsiteX8" fmla="*/ 225533 w 2356589"/>
              <a:gd name="connsiteY8" fmla="*/ 3581705 h 4876798"/>
              <a:gd name="connsiteX9" fmla="*/ 153753 w 2356589"/>
              <a:gd name="connsiteY9" fmla="*/ 3643398 h 4876798"/>
              <a:gd name="connsiteX10" fmla="*/ 177384 w 2356589"/>
              <a:gd name="connsiteY10" fmla="*/ 3736248 h 4876798"/>
              <a:gd name="connsiteX11" fmla="*/ 617830 w 2356589"/>
              <a:gd name="connsiteY11" fmla="*/ 4165187 h 4876798"/>
              <a:gd name="connsiteX12" fmla="*/ 514093 w 2356589"/>
              <a:gd name="connsiteY12" fmla="*/ 4770797 h 4876798"/>
              <a:gd name="connsiteX13" fmla="*/ 550212 w 2356589"/>
              <a:gd name="connsiteY13" fmla="*/ 4859398 h 4876798"/>
              <a:gd name="connsiteX14" fmla="*/ 645757 w 2356589"/>
              <a:gd name="connsiteY14" fmla="*/ 4866304 h 4876798"/>
              <a:gd name="connsiteX15" fmla="*/ 1189606 w 2356589"/>
              <a:gd name="connsiteY15" fmla="*/ 4580401 h 4876798"/>
              <a:gd name="connsiteX16" fmla="*/ 1733455 w 2356589"/>
              <a:gd name="connsiteY16" fmla="*/ 4866304 h 4876798"/>
              <a:gd name="connsiteX17" fmla="*/ 1775679 w 2356589"/>
              <a:gd name="connsiteY17" fmla="*/ 4876753 h 4876798"/>
              <a:gd name="connsiteX18" fmla="*/ 1828962 w 2356589"/>
              <a:gd name="connsiteY18" fmla="*/ 4859398 h 4876798"/>
              <a:gd name="connsiteX19" fmla="*/ 1864985 w 2356589"/>
              <a:gd name="connsiteY19" fmla="*/ 4770797 h 4876798"/>
              <a:gd name="connsiteX20" fmla="*/ 1761068 w 2356589"/>
              <a:gd name="connsiteY20" fmla="*/ 4165187 h 4876798"/>
              <a:gd name="connsiteX21" fmla="*/ 2201151 w 2356589"/>
              <a:gd name="connsiteY21" fmla="*/ 3736248 h 4876798"/>
              <a:gd name="connsiteX22" fmla="*/ 2224078 w 2356589"/>
              <a:gd name="connsiteY22" fmla="*/ 3643398 h 4876798"/>
              <a:gd name="connsiteX23" fmla="*/ 2150879 w 2356589"/>
              <a:gd name="connsiteY23" fmla="*/ 3581705 h 4876798"/>
              <a:gd name="connsiteX24" fmla="*/ 1537126 w 2356589"/>
              <a:gd name="connsiteY24" fmla="*/ 3493370 h 4876798"/>
              <a:gd name="connsiteX25" fmla="*/ 1268930 w 2356589"/>
              <a:gd name="connsiteY25" fmla="*/ 2961380 h 4876798"/>
              <a:gd name="connsiteX26" fmla="*/ 1268930 w 2356589"/>
              <a:gd name="connsiteY26" fmla="*/ 2571788 h 4876798"/>
              <a:gd name="connsiteX27" fmla="*/ 2324015 w 2356589"/>
              <a:gd name="connsiteY27" fmla="*/ 1692554 h 4876798"/>
              <a:gd name="connsiteX28" fmla="*/ 2356590 w 2356589"/>
              <a:gd name="connsiteY28" fmla="*/ 1622898 h 4876798"/>
              <a:gd name="connsiteX29" fmla="*/ 2356590 w 2356589"/>
              <a:gd name="connsiteY29" fmla="*/ 82048 h 4876798"/>
              <a:gd name="connsiteX30" fmla="*/ 2277275 w 2356589"/>
              <a:gd name="connsiteY30" fmla="*/ 0 h 4876798"/>
              <a:gd name="connsiteX31" fmla="*/ 634460 w 2356589"/>
              <a:gd name="connsiteY31" fmla="*/ 1958073 h 4876798"/>
              <a:gd name="connsiteX32" fmla="*/ 181270 w 2356589"/>
              <a:gd name="connsiteY32" fmla="*/ 1580407 h 4876798"/>
              <a:gd name="connsiteX33" fmla="*/ 181270 w 2356589"/>
              <a:gd name="connsiteY33" fmla="*/ 181280 h 4876798"/>
              <a:gd name="connsiteX34" fmla="*/ 634460 w 2356589"/>
              <a:gd name="connsiteY34" fmla="*/ 181280 h 4876798"/>
              <a:gd name="connsiteX35" fmla="*/ 634460 w 2356589"/>
              <a:gd name="connsiteY35" fmla="*/ 1958073 h 4876798"/>
              <a:gd name="connsiteX36" fmla="*/ 1401347 w 2356589"/>
              <a:gd name="connsiteY36" fmla="*/ 3616319 h 4876798"/>
              <a:gd name="connsiteX37" fmla="*/ 1469593 w 2356589"/>
              <a:gd name="connsiteY37" fmla="*/ 3665887 h 4876798"/>
              <a:gd name="connsiteX38" fmla="*/ 1943053 w 2356589"/>
              <a:gd name="connsiteY38" fmla="*/ 3734657 h 4876798"/>
              <a:gd name="connsiteX39" fmla="*/ 1600419 w 2356589"/>
              <a:gd name="connsiteY39" fmla="*/ 4068709 h 4876798"/>
              <a:gd name="connsiteX40" fmla="*/ 1574397 w 2356589"/>
              <a:gd name="connsiteY40" fmla="*/ 4148899 h 4876798"/>
              <a:gd name="connsiteX41" fmla="*/ 1655302 w 2356589"/>
              <a:gd name="connsiteY41" fmla="*/ 4620416 h 4876798"/>
              <a:gd name="connsiteX42" fmla="*/ 1231849 w 2356589"/>
              <a:gd name="connsiteY42" fmla="*/ 4397798 h 4876798"/>
              <a:gd name="connsiteX43" fmla="*/ 1189625 w 2356589"/>
              <a:gd name="connsiteY43" fmla="*/ 4387358 h 4876798"/>
              <a:gd name="connsiteX44" fmla="*/ 1147401 w 2356589"/>
              <a:gd name="connsiteY44" fmla="*/ 4397798 h 4876798"/>
              <a:gd name="connsiteX45" fmla="*/ 723948 w 2356589"/>
              <a:gd name="connsiteY45" fmla="*/ 4620416 h 4876798"/>
              <a:gd name="connsiteX46" fmla="*/ 804853 w 2356589"/>
              <a:gd name="connsiteY46" fmla="*/ 4148899 h 4876798"/>
              <a:gd name="connsiteX47" fmla="*/ 778831 w 2356589"/>
              <a:gd name="connsiteY47" fmla="*/ 4068709 h 4876798"/>
              <a:gd name="connsiteX48" fmla="*/ 436197 w 2356589"/>
              <a:gd name="connsiteY48" fmla="*/ 3734657 h 4876798"/>
              <a:gd name="connsiteX49" fmla="*/ 909657 w 2356589"/>
              <a:gd name="connsiteY49" fmla="*/ 3665887 h 4876798"/>
              <a:gd name="connsiteX50" fmla="*/ 977903 w 2356589"/>
              <a:gd name="connsiteY50" fmla="*/ 3616319 h 4876798"/>
              <a:gd name="connsiteX51" fmla="*/ 1189625 w 2356589"/>
              <a:gd name="connsiteY51" fmla="*/ 3187294 h 4876798"/>
              <a:gd name="connsiteX52" fmla="*/ 1401347 w 2356589"/>
              <a:gd name="connsiteY52" fmla="*/ 3616319 h 4876798"/>
              <a:gd name="connsiteX53" fmla="*/ 1189615 w 2356589"/>
              <a:gd name="connsiteY53" fmla="*/ 2411292 h 4876798"/>
              <a:gd name="connsiteX54" fmla="*/ 816283 w 2356589"/>
              <a:gd name="connsiteY54" fmla="*/ 2104901 h 4876798"/>
              <a:gd name="connsiteX55" fmla="*/ 815731 w 2356589"/>
              <a:gd name="connsiteY55" fmla="*/ 2076088 h 4876798"/>
              <a:gd name="connsiteX56" fmla="*/ 815731 w 2356589"/>
              <a:gd name="connsiteY56" fmla="*/ 181280 h 4876798"/>
              <a:gd name="connsiteX57" fmla="*/ 1540831 w 2356589"/>
              <a:gd name="connsiteY57" fmla="*/ 181280 h 4876798"/>
              <a:gd name="connsiteX58" fmla="*/ 1540831 w 2356589"/>
              <a:gd name="connsiteY58" fmla="*/ 2076088 h 4876798"/>
              <a:gd name="connsiteX59" fmla="*/ 1551603 w 2356589"/>
              <a:gd name="connsiteY59" fmla="*/ 2104901 h 4876798"/>
              <a:gd name="connsiteX60" fmla="*/ 1189615 w 2356589"/>
              <a:gd name="connsiteY60" fmla="*/ 2411292 h 4876798"/>
              <a:gd name="connsiteX61" fmla="*/ 2175310 w 2356589"/>
              <a:gd name="connsiteY61" fmla="*/ 1580407 h 4876798"/>
              <a:gd name="connsiteX62" fmla="*/ 1722120 w 2356589"/>
              <a:gd name="connsiteY62" fmla="*/ 1958073 h 4876798"/>
              <a:gd name="connsiteX63" fmla="*/ 1722120 w 2356589"/>
              <a:gd name="connsiteY63" fmla="*/ 181280 h 4876798"/>
              <a:gd name="connsiteX64" fmla="*/ 2175310 w 2356589"/>
              <a:gd name="connsiteY64" fmla="*/ 181280 h 4876798"/>
              <a:gd name="connsiteX65" fmla="*/ 2175310 w 2356589"/>
              <a:gd name="connsiteY65" fmla="*/ 1580407 h 48767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2356589" h="4876798">
                <a:moveTo>
                  <a:pt x="2277275" y="0"/>
                </a:moveTo>
                <a:lnTo>
                  <a:pt x="101965" y="0"/>
                </a:lnTo>
                <a:cubicBezTo>
                  <a:pt x="51864" y="0"/>
                  <a:pt x="0" y="31956"/>
                  <a:pt x="0" y="82048"/>
                </a:cubicBezTo>
                <a:lnTo>
                  <a:pt x="0" y="1622898"/>
                </a:lnTo>
                <a:cubicBezTo>
                  <a:pt x="0" y="1649806"/>
                  <a:pt x="11944" y="1675295"/>
                  <a:pt x="32575" y="1692554"/>
                </a:cubicBezTo>
                <a:lnTo>
                  <a:pt x="1087660" y="2571788"/>
                </a:lnTo>
                <a:lnTo>
                  <a:pt x="1087660" y="2961380"/>
                </a:lnTo>
                <a:lnTo>
                  <a:pt x="830790" y="3493370"/>
                </a:lnTo>
                <a:lnTo>
                  <a:pt x="225533" y="3581705"/>
                </a:lnTo>
                <a:cubicBezTo>
                  <a:pt x="191367" y="3586668"/>
                  <a:pt x="164459" y="3610556"/>
                  <a:pt x="153753" y="3643398"/>
                </a:cubicBezTo>
                <a:cubicBezTo>
                  <a:pt x="143132" y="3676145"/>
                  <a:pt x="152686" y="3712169"/>
                  <a:pt x="177384" y="3736248"/>
                </a:cubicBezTo>
                <a:lnTo>
                  <a:pt x="617830" y="4165187"/>
                </a:lnTo>
                <a:lnTo>
                  <a:pt x="514093" y="4770797"/>
                </a:lnTo>
                <a:cubicBezTo>
                  <a:pt x="508254" y="4804782"/>
                  <a:pt x="522322" y="4839129"/>
                  <a:pt x="550212" y="4859398"/>
                </a:cubicBezTo>
                <a:cubicBezTo>
                  <a:pt x="578272" y="4879753"/>
                  <a:pt x="615220" y="4882506"/>
                  <a:pt x="645757" y="4866304"/>
                </a:cubicBezTo>
                <a:lnTo>
                  <a:pt x="1189606" y="4580401"/>
                </a:lnTo>
                <a:lnTo>
                  <a:pt x="1733455" y="4866304"/>
                </a:lnTo>
                <a:cubicBezTo>
                  <a:pt x="1746733" y="4873295"/>
                  <a:pt x="1761249" y="4876753"/>
                  <a:pt x="1775679" y="4876753"/>
                </a:cubicBezTo>
                <a:cubicBezTo>
                  <a:pt x="1794443" y="4876753"/>
                  <a:pt x="1813208" y="4870904"/>
                  <a:pt x="1828962" y="4859398"/>
                </a:cubicBezTo>
                <a:cubicBezTo>
                  <a:pt x="1856842" y="4839129"/>
                  <a:pt x="1870834" y="4804782"/>
                  <a:pt x="1864985" y="4770797"/>
                </a:cubicBezTo>
                <a:lnTo>
                  <a:pt x="1761068" y="4165187"/>
                </a:lnTo>
                <a:lnTo>
                  <a:pt x="2201151" y="3736248"/>
                </a:lnTo>
                <a:cubicBezTo>
                  <a:pt x="2225850" y="3712169"/>
                  <a:pt x="2234698" y="3676145"/>
                  <a:pt x="2224078" y="3643398"/>
                </a:cubicBezTo>
                <a:cubicBezTo>
                  <a:pt x="2213372" y="3610556"/>
                  <a:pt x="2185045" y="3586658"/>
                  <a:pt x="2150879" y="3581705"/>
                </a:cubicBezTo>
                <a:lnTo>
                  <a:pt x="1537126" y="3493370"/>
                </a:lnTo>
                <a:lnTo>
                  <a:pt x="1268930" y="2961380"/>
                </a:lnTo>
                <a:lnTo>
                  <a:pt x="1268930" y="2571788"/>
                </a:lnTo>
                <a:lnTo>
                  <a:pt x="2324015" y="1692554"/>
                </a:lnTo>
                <a:cubicBezTo>
                  <a:pt x="2344636" y="1675295"/>
                  <a:pt x="2356590" y="1649806"/>
                  <a:pt x="2356590" y="1622898"/>
                </a:cubicBezTo>
                <a:lnTo>
                  <a:pt x="2356590" y="82048"/>
                </a:lnTo>
                <a:cubicBezTo>
                  <a:pt x="2356580" y="31956"/>
                  <a:pt x="2327377" y="0"/>
                  <a:pt x="2277275" y="0"/>
                </a:cubicBezTo>
                <a:close/>
                <a:moveTo>
                  <a:pt x="634460" y="1958073"/>
                </a:moveTo>
                <a:lnTo>
                  <a:pt x="181270" y="1580407"/>
                </a:lnTo>
                <a:lnTo>
                  <a:pt x="181270" y="181280"/>
                </a:lnTo>
                <a:lnTo>
                  <a:pt x="634460" y="181280"/>
                </a:lnTo>
                <a:lnTo>
                  <a:pt x="634460" y="1958073"/>
                </a:lnTo>
                <a:close/>
                <a:moveTo>
                  <a:pt x="1401347" y="3616319"/>
                </a:moveTo>
                <a:cubicBezTo>
                  <a:pt x="1414539" y="3643046"/>
                  <a:pt x="1440028" y="3661639"/>
                  <a:pt x="1469593" y="3665887"/>
                </a:cubicBezTo>
                <a:lnTo>
                  <a:pt x="1943053" y="3734657"/>
                </a:lnTo>
                <a:lnTo>
                  <a:pt x="1600419" y="4068709"/>
                </a:lnTo>
                <a:cubicBezTo>
                  <a:pt x="1579083" y="4089511"/>
                  <a:pt x="1569349" y="4119515"/>
                  <a:pt x="1574397" y="4148899"/>
                </a:cubicBezTo>
                <a:lnTo>
                  <a:pt x="1655302" y="4620416"/>
                </a:lnTo>
                <a:lnTo>
                  <a:pt x="1231849" y="4397798"/>
                </a:lnTo>
                <a:cubicBezTo>
                  <a:pt x="1218571" y="4390806"/>
                  <a:pt x="1204141" y="4387358"/>
                  <a:pt x="1189625" y="4387358"/>
                </a:cubicBezTo>
                <a:cubicBezTo>
                  <a:pt x="1175109" y="4387358"/>
                  <a:pt x="1160678" y="4390806"/>
                  <a:pt x="1147401" y="4397798"/>
                </a:cubicBezTo>
                <a:lnTo>
                  <a:pt x="723948" y="4620416"/>
                </a:lnTo>
                <a:lnTo>
                  <a:pt x="804853" y="4148899"/>
                </a:lnTo>
                <a:cubicBezTo>
                  <a:pt x="809901" y="4119515"/>
                  <a:pt x="800167" y="4089511"/>
                  <a:pt x="778831" y="4068709"/>
                </a:cubicBezTo>
                <a:lnTo>
                  <a:pt x="436197" y="3734657"/>
                </a:lnTo>
                <a:lnTo>
                  <a:pt x="909657" y="3665887"/>
                </a:lnTo>
                <a:cubicBezTo>
                  <a:pt x="939222" y="3661639"/>
                  <a:pt x="964711" y="3643046"/>
                  <a:pt x="977903" y="3616319"/>
                </a:cubicBezTo>
                <a:lnTo>
                  <a:pt x="1189625" y="3187294"/>
                </a:lnTo>
                <a:lnTo>
                  <a:pt x="1401347" y="3616319"/>
                </a:lnTo>
                <a:close/>
                <a:moveTo>
                  <a:pt x="1189615" y="2411292"/>
                </a:moveTo>
                <a:lnTo>
                  <a:pt x="816283" y="2104901"/>
                </a:lnTo>
                <a:cubicBezTo>
                  <a:pt x="819360" y="2095805"/>
                  <a:pt x="815731" y="2086223"/>
                  <a:pt x="815731" y="2076088"/>
                </a:cubicBezTo>
                <a:lnTo>
                  <a:pt x="815731" y="181280"/>
                </a:lnTo>
                <a:lnTo>
                  <a:pt x="1540831" y="181280"/>
                </a:lnTo>
                <a:lnTo>
                  <a:pt x="1540831" y="2076088"/>
                </a:lnTo>
                <a:cubicBezTo>
                  <a:pt x="1540831" y="2086223"/>
                  <a:pt x="1548527" y="2095805"/>
                  <a:pt x="1551603" y="2104901"/>
                </a:cubicBezTo>
                <a:lnTo>
                  <a:pt x="1189615" y="2411292"/>
                </a:lnTo>
                <a:close/>
                <a:moveTo>
                  <a:pt x="2175310" y="1580407"/>
                </a:moveTo>
                <a:lnTo>
                  <a:pt x="1722120" y="1958073"/>
                </a:lnTo>
                <a:lnTo>
                  <a:pt x="1722120" y="181280"/>
                </a:lnTo>
                <a:lnTo>
                  <a:pt x="2175310" y="181280"/>
                </a:lnTo>
                <a:lnTo>
                  <a:pt x="2175310" y="1580407"/>
                </a:lnTo>
                <a:close/>
              </a:path>
            </a:pathLst>
          </a:custGeom>
          <a:solidFill>
            <a:schemeClr val="accent1"/>
          </a:solidFill>
          <a:ln w="9525" cap="flat">
            <a:noFill/>
            <a:prstDash val="solid"/>
            <a:miter/>
          </a:ln>
        </p:spPr>
        <p:txBody>
          <a:bodyPr rtlCol="0" anchor="ctr"/>
          <a:lstStyle/>
          <a:p>
            <a:endParaRPr lang="zh-CN" altLang="en-US"/>
          </a:p>
        </p:txBody>
      </p:sp>
      <p:grpSp>
        <p:nvGrpSpPr>
          <p:cNvPr id="36" name="组合 35">
            <a:extLst>
              <a:ext uri="{FF2B5EF4-FFF2-40B4-BE49-F238E27FC236}">
                <a16:creationId xmlns="" xmlns:a16="http://schemas.microsoft.com/office/drawing/2014/main" id="{66CCF77D-A83C-408C-9362-25C5EB873CCC}"/>
              </a:ext>
            </a:extLst>
          </p:cNvPr>
          <p:cNvGrpSpPr/>
          <p:nvPr/>
        </p:nvGrpSpPr>
        <p:grpSpPr>
          <a:xfrm>
            <a:off x="4698052" y="2327534"/>
            <a:ext cx="99824" cy="232682"/>
            <a:chOff x="781702" y="2425700"/>
            <a:chExt cx="373570" cy="870759"/>
          </a:xfrm>
          <a:solidFill>
            <a:schemeClr val="accent1"/>
          </a:solidFill>
        </p:grpSpPr>
        <p:sp>
          <p:nvSpPr>
            <p:cNvPr id="37" name="任意多边形: 形状 36">
              <a:extLst>
                <a:ext uri="{FF2B5EF4-FFF2-40B4-BE49-F238E27FC236}">
                  <a16:creationId xmlns="" xmlns:a16="http://schemas.microsoft.com/office/drawing/2014/main" id="{BEBB046C-C77A-447F-8D46-19073DAF4ED4}"/>
                </a:ext>
              </a:extLst>
            </p:cNvPr>
            <p:cNvSpPr/>
            <p:nvPr/>
          </p:nvSpPr>
          <p:spPr>
            <a:xfrm>
              <a:off x="781702" y="2425700"/>
              <a:ext cx="373570" cy="870759"/>
            </a:xfrm>
            <a:custGeom>
              <a:avLst/>
              <a:gdLst>
                <a:gd name="connsiteX0" fmla="*/ 201509 w 373570"/>
                <a:gd name="connsiteY0" fmla="*/ 497643 h 870759"/>
                <a:gd name="connsiteX1" fmla="*/ 201509 w 373570"/>
                <a:gd name="connsiteY1" fmla="*/ 449437 h 870759"/>
                <a:gd name="connsiteX2" fmla="*/ 341689 w 373570"/>
                <a:gd name="connsiteY2" fmla="*/ 294612 h 870759"/>
                <a:gd name="connsiteX3" fmla="*/ 341689 w 373570"/>
                <a:gd name="connsiteY3" fmla="*/ 14100 h 870759"/>
                <a:gd name="connsiteX4" fmla="*/ 328060 w 373570"/>
                <a:gd name="connsiteY4" fmla="*/ 0 h 870759"/>
                <a:gd name="connsiteX5" fmla="*/ 47700 w 373570"/>
                <a:gd name="connsiteY5" fmla="*/ 0 h 870759"/>
                <a:gd name="connsiteX6" fmla="*/ 30177 w 373570"/>
                <a:gd name="connsiteY6" fmla="*/ 14100 h 870759"/>
                <a:gd name="connsiteX7" fmla="*/ 30177 w 373570"/>
                <a:gd name="connsiteY7" fmla="*/ 294614 h 870759"/>
                <a:gd name="connsiteX8" fmla="*/ 170357 w 373570"/>
                <a:gd name="connsiteY8" fmla="*/ 449439 h 870759"/>
                <a:gd name="connsiteX9" fmla="*/ 170357 w 373570"/>
                <a:gd name="connsiteY9" fmla="*/ 497645 h 870759"/>
                <a:gd name="connsiteX10" fmla="*/ 0 w 373570"/>
                <a:gd name="connsiteY10" fmla="*/ 683853 h 870759"/>
                <a:gd name="connsiteX11" fmla="*/ 187393 w 373570"/>
                <a:gd name="connsiteY11" fmla="*/ 870760 h 870759"/>
                <a:gd name="connsiteX12" fmla="*/ 373571 w 373570"/>
                <a:gd name="connsiteY12" fmla="*/ 683853 h 870759"/>
                <a:gd name="connsiteX13" fmla="*/ 201509 w 373570"/>
                <a:gd name="connsiteY13" fmla="*/ 497643 h 870759"/>
                <a:gd name="connsiteX14" fmla="*/ 248236 w 373570"/>
                <a:gd name="connsiteY14" fmla="*/ 31152 h 870759"/>
                <a:gd name="connsiteX15" fmla="*/ 310537 w 373570"/>
                <a:gd name="connsiteY15" fmla="*/ 31152 h 870759"/>
                <a:gd name="connsiteX16" fmla="*/ 310537 w 373570"/>
                <a:gd name="connsiteY16" fmla="*/ 294614 h 870759"/>
                <a:gd name="connsiteX17" fmla="*/ 248236 w 373570"/>
                <a:gd name="connsiteY17" fmla="*/ 402324 h 870759"/>
                <a:gd name="connsiteX18" fmla="*/ 248236 w 373570"/>
                <a:gd name="connsiteY18" fmla="*/ 31152 h 870759"/>
                <a:gd name="connsiteX19" fmla="*/ 123631 w 373570"/>
                <a:gd name="connsiteY19" fmla="*/ 402323 h 870759"/>
                <a:gd name="connsiteX20" fmla="*/ 61329 w 373570"/>
                <a:gd name="connsiteY20" fmla="*/ 294614 h 870759"/>
                <a:gd name="connsiteX21" fmla="*/ 61329 w 373570"/>
                <a:gd name="connsiteY21" fmla="*/ 31152 h 870759"/>
                <a:gd name="connsiteX22" fmla="*/ 123631 w 373570"/>
                <a:gd name="connsiteY22" fmla="*/ 31152 h 870759"/>
                <a:gd name="connsiteX23" fmla="*/ 123631 w 373570"/>
                <a:gd name="connsiteY23" fmla="*/ 402323 h 870759"/>
                <a:gd name="connsiteX24" fmla="*/ 154781 w 373570"/>
                <a:gd name="connsiteY24" fmla="*/ 415125 h 870759"/>
                <a:gd name="connsiteX25" fmla="*/ 154781 w 373570"/>
                <a:gd name="connsiteY25" fmla="*/ 31152 h 870759"/>
                <a:gd name="connsiteX26" fmla="*/ 217082 w 373570"/>
                <a:gd name="connsiteY26" fmla="*/ 31152 h 870759"/>
                <a:gd name="connsiteX27" fmla="*/ 217082 w 373570"/>
                <a:gd name="connsiteY27" fmla="*/ 415127 h 870759"/>
                <a:gd name="connsiteX28" fmla="*/ 185931 w 373570"/>
                <a:gd name="connsiteY28" fmla="*/ 419066 h 870759"/>
                <a:gd name="connsiteX29" fmla="*/ 154781 w 373570"/>
                <a:gd name="connsiteY29" fmla="*/ 415125 h 870759"/>
                <a:gd name="connsiteX30" fmla="*/ 187880 w 373570"/>
                <a:gd name="connsiteY30" fmla="*/ 839606 h 870759"/>
                <a:gd name="connsiteX31" fmla="*/ 32125 w 373570"/>
                <a:gd name="connsiteY31" fmla="*/ 683851 h 870759"/>
                <a:gd name="connsiteX32" fmla="*/ 187880 w 373570"/>
                <a:gd name="connsiteY32" fmla="*/ 528096 h 870759"/>
                <a:gd name="connsiteX33" fmla="*/ 343635 w 373570"/>
                <a:gd name="connsiteY33" fmla="*/ 683851 h 870759"/>
                <a:gd name="connsiteX34" fmla="*/ 187880 w 373570"/>
                <a:gd name="connsiteY34" fmla="*/ 839606 h 870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373570" h="870759">
                  <a:moveTo>
                    <a:pt x="201509" y="497643"/>
                  </a:moveTo>
                  <a:lnTo>
                    <a:pt x="201509" y="449437"/>
                  </a:lnTo>
                  <a:cubicBezTo>
                    <a:pt x="283280" y="441604"/>
                    <a:pt x="341689" y="375164"/>
                    <a:pt x="341689" y="294612"/>
                  </a:cubicBezTo>
                  <a:lnTo>
                    <a:pt x="341689" y="14100"/>
                  </a:lnTo>
                  <a:cubicBezTo>
                    <a:pt x="341689" y="5492"/>
                    <a:pt x="336662" y="0"/>
                    <a:pt x="328060" y="0"/>
                  </a:cubicBezTo>
                  <a:lnTo>
                    <a:pt x="47700" y="0"/>
                  </a:lnTo>
                  <a:cubicBezTo>
                    <a:pt x="39097" y="0"/>
                    <a:pt x="30177" y="5492"/>
                    <a:pt x="30177" y="14100"/>
                  </a:cubicBezTo>
                  <a:lnTo>
                    <a:pt x="30177" y="294614"/>
                  </a:lnTo>
                  <a:cubicBezTo>
                    <a:pt x="30177" y="375166"/>
                    <a:pt x="92479" y="441605"/>
                    <a:pt x="170357" y="449439"/>
                  </a:cubicBezTo>
                  <a:lnTo>
                    <a:pt x="170357" y="497645"/>
                  </a:lnTo>
                  <a:cubicBezTo>
                    <a:pt x="76904" y="505592"/>
                    <a:pt x="0" y="586037"/>
                    <a:pt x="0" y="683853"/>
                  </a:cubicBezTo>
                  <a:cubicBezTo>
                    <a:pt x="0" y="786919"/>
                    <a:pt x="84334" y="870760"/>
                    <a:pt x="187393" y="870760"/>
                  </a:cubicBezTo>
                  <a:cubicBezTo>
                    <a:pt x="290452" y="870760"/>
                    <a:pt x="373571" y="786919"/>
                    <a:pt x="373571" y="683853"/>
                  </a:cubicBezTo>
                  <a:cubicBezTo>
                    <a:pt x="373571" y="586035"/>
                    <a:pt x="298855" y="505591"/>
                    <a:pt x="201509" y="497643"/>
                  </a:cubicBezTo>
                  <a:close/>
                  <a:moveTo>
                    <a:pt x="248236" y="31152"/>
                  </a:moveTo>
                  <a:lnTo>
                    <a:pt x="310537" y="31152"/>
                  </a:lnTo>
                  <a:lnTo>
                    <a:pt x="310537" y="294614"/>
                  </a:lnTo>
                  <a:cubicBezTo>
                    <a:pt x="310537" y="340580"/>
                    <a:pt x="287175" y="380773"/>
                    <a:pt x="248236" y="402324"/>
                  </a:cubicBezTo>
                  <a:lnTo>
                    <a:pt x="248236" y="31152"/>
                  </a:lnTo>
                  <a:close/>
                  <a:moveTo>
                    <a:pt x="123631" y="402323"/>
                  </a:moveTo>
                  <a:cubicBezTo>
                    <a:pt x="88586" y="380773"/>
                    <a:pt x="61329" y="340579"/>
                    <a:pt x="61329" y="294614"/>
                  </a:cubicBezTo>
                  <a:lnTo>
                    <a:pt x="61329" y="31152"/>
                  </a:lnTo>
                  <a:lnTo>
                    <a:pt x="123631" y="31152"/>
                  </a:lnTo>
                  <a:lnTo>
                    <a:pt x="123631" y="402323"/>
                  </a:lnTo>
                  <a:close/>
                  <a:moveTo>
                    <a:pt x="154781" y="415125"/>
                  </a:moveTo>
                  <a:lnTo>
                    <a:pt x="154781" y="31152"/>
                  </a:lnTo>
                  <a:lnTo>
                    <a:pt x="217082" y="31152"/>
                  </a:lnTo>
                  <a:lnTo>
                    <a:pt x="217082" y="415127"/>
                  </a:lnTo>
                  <a:cubicBezTo>
                    <a:pt x="209295" y="417697"/>
                    <a:pt x="196682" y="419066"/>
                    <a:pt x="185931" y="419066"/>
                  </a:cubicBezTo>
                  <a:cubicBezTo>
                    <a:pt x="175179" y="419066"/>
                    <a:pt x="166463" y="417697"/>
                    <a:pt x="154781" y="415125"/>
                  </a:cubicBezTo>
                  <a:close/>
                  <a:moveTo>
                    <a:pt x="187880" y="839606"/>
                  </a:moveTo>
                  <a:cubicBezTo>
                    <a:pt x="101994" y="839606"/>
                    <a:pt x="32125" y="769730"/>
                    <a:pt x="32125" y="683851"/>
                  </a:cubicBezTo>
                  <a:cubicBezTo>
                    <a:pt x="32125" y="597973"/>
                    <a:pt x="101994" y="528096"/>
                    <a:pt x="187880" y="528096"/>
                  </a:cubicBezTo>
                  <a:cubicBezTo>
                    <a:pt x="273767" y="528096"/>
                    <a:pt x="343635" y="597973"/>
                    <a:pt x="343635" y="683851"/>
                  </a:cubicBezTo>
                  <a:cubicBezTo>
                    <a:pt x="343635" y="769730"/>
                    <a:pt x="273767" y="839606"/>
                    <a:pt x="187880" y="839606"/>
                  </a:cubicBezTo>
                  <a:close/>
                </a:path>
              </a:pathLst>
            </a:custGeom>
            <a:grpFill/>
            <a:ln w="1693" cap="flat">
              <a:noFill/>
              <a:prstDash val="solid"/>
              <a:miter/>
            </a:ln>
          </p:spPr>
          <p:txBody>
            <a:bodyPr rtlCol="0" anchor="ctr"/>
            <a:lstStyle/>
            <a:p>
              <a:endParaRPr lang="zh-CN" altLang="en-US"/>
            </a:p>
          </p:txBody>
        </p:sp>
        <p:sp>
          <p:nvSpPr>
            <p:cNvPr id="38" name="任意多边形: 形状 37">
              <a:extLst>
                <a:ext uri="{FF2B5EF4-FFF2-40B4-BE49-F238E27FC236}">
                  <a16:creationId xmlns="" xmlns:a16="http://schemas.microsoft.com/office/drawing/2014/main" id="{F4096DA6-4FA5-4A4A-B387-91BA93423880}"/>
                </a:ext>
              </a:extLst>
            </p:cNvPr>
            <p:cNvSpPr/>
            <p:nvPr/>
          </p:nvSpPr>
          <p:spPr>
            <a:xfrm>
              <a:off x="850310" y="2985643"/>
              <a:ext cx="238539" cy="227702"/>
            </a:xfrm>
            <a:custGeom>
              <a:avLst/>
              <a:gdLst>
                <a:gd name="connsiteX0" fmla="*/ 237776 w 238539"/>
                <a:gd name="connsiteY0" fmla="*/ 85393 h 227702"/>
                <a:gd name="connsiteX1" fmla="*/ 225196 w 238539"/>
                <a:gd name="connsiteY1" fmla="*/ 74807 h 227702"/>
                <a:gd name="connsiteX2" fmla="*/ 161655 w 238539"/>
                <a:gd name="connsiteY2" fmla="*/ 65573 h 227702"/>
                <a:gd name="connsiteX3" fmla="*/ 133241 w 238539"/>
                <a:gd name="connsiteY3" fmla="*/ 7986 h 227702"/>
                <a:gd name="connsiteX4" fmla="*/ 105299 w 238539"/>
                <a:gd name="connsiteY4" fmla="*/ 7986 h 227702"/>
                <a:gd name="connsiteX5" fmla="*/ 76885 w 238539"/>
                <a:gd name="connsiteY5" fmla="*/ 65573 h 227702"/>
                <a:gd name="connsiteX6" fmla="*/ 13343 w 238539"/>
                <a:gd name="connsiteY6" fmla="*/ 74807 h 227702"/>
                <a:gd name="connsiteX7" fmla="*/ 763 w 238539"/>
                <a:gd name="connsiteY7" fmla="*/ 85393 h 227702"/>
                <a:gd name="connsiteX8" fmla="*/ 4702 w 238539"/>
                <a:gd name="connsiteY8" fmla="*/ 101365 h 227702"/>
                <a:gd name="connsiteX9" fmla="*/ 50691 w 238539"/>
                <a:gd name="connsiteY9" fmla="*/ 146190 h 227702"/>
                <a:gd name="connsiteX10" fmla="*/ 39830 w 238539"/>
                <a:gd name="connsiteY10" fmla="*/ 209481 h 227702"/>
                <a:gd name="connsiteX11" fmla="*/ 46029 w 238539"/>
                <a:gd name="connsiteY11" fmla="*/ 224708 h 227702"/>
                <a:gd name="connsiteX12" fmla="*/ 62434 w 238539"/>
                <a:gd name="connsiteY12" fmla="*/ 225895 h 227702"/>
                <a:gd name="connsiteX13" fmla="*/ 119268 w 238539"/>
                <a:gd name="connsiteY13" fmla="*/ 196022 h 227702"/>
                <a:gd name="connsiteX14" fmla="*/ 176102 w 238539"/>
                <a:gd name="connsiteY14" fmla="*/ 225895 h 227702"/>
                <a:gd name="connsiteX15" fmla="*/ 183350 w 238539"/>
                <a:gd name="connsiteY15" fmla="*/ 227689 h 227702"/>
                <a:gd name="connsiteX16" fmla="*/ 192507 w 238539"/>
                <a:gd name="connsiteY16" fmla="*/ 224708 h 227702"/>
                <a:gd name="connsiteX17" fmla="*/ 198706 w 238539"/>
                <a:gd name="connsiteY17" fmla="*/ 209483 h 227702"/>
                <a:gd name="connsiteX18" fmla="*/ 187845 w 238539"/>
                <a:gd name="connsiteY18" fmla="*/ 146192 h 227702"/>
                <a:gd name="connsiteX19" fmla="*/ 233834 w 238539"/>
                <a:gd name="connsiteY19" fmla="*/ 101366 h 227702"/>
                <a:gd name="connsiteX20" fmla="*/ 237776 w 238539"/>
                <a:gd name="connsiteY20" fmla="*/ 85393 h 227702"/>
                <a:gd name="connsiteX21" fmla="*/ 160241 w 238539"/>
                <a:gd name="connsiteY21" fmla="*/ 129612 h 227702"/>
                <a:gd name="connsiteX22" fmla="*/ 155762 w 238539"/>
                <a:gd name="connsiteY22" fmla="*/ 143392 h 227702"/>
                <a:gd name="connsiteX23" fmla="*/ 162667 w 238539"/>
                <a:gd name="connsiteY23" fmla="*/ 183639 h 227702"/>
                <a:gd name="connsiteX24" fmla="*/ 126518 w 238539"/>
                <a:gd name="connsiteY24" fmla="*/ 164641 h 227702"/>
                <a:gd name="connsiteX25" fmla="*/ 119270 w 238539"/>
                <a:gd name="connsiteY25" fmla="*/ 162847 h 227702"/>
                <a:gd name="connsiteX26" fmla="*/ 112021 w 238539"/>
                <a:gd name="connsiteY26" fmla="*/ 164641 h 227702"/>
                <a:gd name="connsiteX27" fmla="*/ 75873 w 238539"/>
                <a:gd name="connsiteY27" fmla="*/ 183639 h 227702"/>
                <a:gd name="connsiteX28" fmla="*/ 82778 w 238539"/>
                <a:gd name="connsiteY28" fmla="*/ 143392 h 227702"/>
                <a:gd name="connsiteX29" fmla="*/ 78298 w 238539"/>
                <a:gd name="connsiteY29" fmla="*/ 129612 h 227702"/>
                <a:gd name="connsiteX30" fmla="*/ 49048 w 238539"/>
                <a:gd name="connsiteY30" fmla="*/ 101093 h 227702"/>
                <a:gd name="connsiteX31" fmla="*/ 89462 w 238539"/>
                <a:gd name="connsiteY31" fmla="*/ 95222 h 227702"/>
                <a:gd name="connsiteX32" fmla="*/ 101197 w 238539"/>
                <a:gd name="connsiteY32" fmla="*/ 86705 h 227702"/>
                <a:gd name="connsiteX33" fmla="*/ 119266 w 238539"/>
                <a:gd name="connsiteY33" fmla="*/ 50078 h 227702"/>
                <a:gd name="connsiteX34" fmla="*/ 137336 w 238539"/>
                <a:gd name="connsiteY34" fmla="*/ 86705 h 227702"/>
                <a:gd name="connsiteX35" fmla="*/ 149071 w 238539"/>
                <a:gd name="connsiteY35" fmla="*/ 95222 h 227702"/>
                <a:gd name="connsiteX36" fmla="*/ 189485 w 238539"/>
                <a:gd name="connsiteY36" fmla="*/ 101093 h 227702"/>
                <a:gd name="connsiteX37" fmla="*/ 160241 w 238539"/>
                <a:gd name="connsiteY37" fmla="*/ 129612 h 2277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38539" h="227702">
                  <a:moveTo>
                    <a:pt x="237776" y="85393"/>
                  </a:moveTo>
                  <a:cubicBezTo>
                    <a:pt x="235943" y="79766"/>
                    <a:pt x="231069" y="75659"/>
                    <a:pt x="225196" y="74807"/>
                  </a:cubicBezTo>
                  <a:lnTo>
                    <a:pt x="161655" y="65573"/>
                  </a:lnTo>
                  <a:lnTo>
                    <a:pt x="133241" y="7986"/>
                  </a:lnTo>
                  <a:cubicBezTo>
                    <a:pt x="127993" y="-2662"/>
                    <a:pt x="110547" y="-2662"/>
                    <a:pt x="105299" y="7986"/>
                  </a:cubicBezTo>
                  <a:lnTo>
                    <a:pt x="76885" y="65573"/>
                  </a:lnTo>
                  <a:lnTo>
                    <a:pt x="13343" y="74807"/>
                  </a:lnTo>
                  <a:cubicBezTo>
                    <a:pt x="7473" y="75659"/>
                    <a:pt x="2597" y="79766"/>
                    <a:pt x="763" y="85393"/>
                  </a:cubicBezTo>
                  <a:cubicBezTo>
                    <a:pt x="-1070" y="91036"/>
                    <a:pt x="459" y="97227"/>
                    <a:pt x="4702" y="101365"/>
                  </a:cubicBezTo>
                  <a:lnTo>
                    <a:pt x="50691" y="146190"/>
                  </a:lnTo>
                  <a:lnTo>
                    <a:pt x="39830" y="209481"/>
                  </a:lnTo>
                  <a:cubicBezTo>
                    <a:pt x="38834" y="215322"/>
                    <a:pt x="41237" y="221223"/>
                    <a:pt x="46029" y="224708"/>
                  </a:cubicBezTo>
                  <a:cubicBezTo>
                    <a:pt x="50844" y="228222"/>
                    <a:pt x="57194" y="228677"/>
                    <a:pt x="62434" y="225895"/>
                  </a:cubicBezTo>
                  <a:lnTo>
                    <a:pt x="119268" y="196022"/>
                  </a:lnTo>
                  <a:lnTo>
                    <a:pt x="176102" y="225895"/>
                  </a:lnTo>
                  <a:cubicBezTo>
                    <a:pt x="178383" y="227097"/>
                    <a:pt x="180871" y="227689"/>
                    <a:pt x="183350" y="227689"/>
                  </a:cubicBezTo>
                  <a:cubicBezTo>
                    <a:pt x="186575" y="227689"/>
                    <a:pt x="189793" y="226686"/>
                    <a:pt x="192507" y="224708"/>
                  </a:cubicBezTo>
                  <a:cubicBezTo>
                    <a:pt x="197298" y="221225"/>
                    <a:pt x="199701" y="215323"/>
                    <a:pt x="198706" y="209483"/>
                  </a:cubicBezTo>
                  <a:lnTo>
                    <a:pt x="187845" y="146192"/>
                  </a:lnTo>
                  <a:lnTo>
                    <a:pt x="233834" y="101366"/>
                  </a:lnTo>
                  <a:cubicBezTo>
                    <a:pt x="238081" y="97227"/>
                    <a:pt x="239610" y="91038"/>
                    <a:pt x="237776" y="85393"/>
                  </a:cubicBezTo>
                  <a:close/>
                  <a:moveTo>
                    <a:pt x="160241" y="129612"/>
                  </a:moveTo>
                  <a:cubicBezTo>
                    <a:pt x="156576" y="133186"/>
                    <a:pt x="154903" y="138343"/>
                    <a:pt x="155762" y="143392"/>
                  </a:cubicBezTo>
                  <a:lnTo>
                    <a:pt x="162667" y="183639"/>
                  </a:lnTo>
                  <a:lnTo>
                    <a:pt x="126518" y="164641"/>
                  </a:lnTo>
                  <a:cubicBezTo>
                    <a:pt x="124251" y="163438"/>
                    <a:pt x="121758" y="162847"/>
                    <a:pt x="119270" y="162847"/>
                  </a:cubicBezTo>
                  <a:cubicBezTo>
                    <a:pt x="116783" y="162847"/>
                    <a:pt x="114289" y="163440"/>
                    <a:pt x="112021" y="164641"/>
                  </a:cubicBezTo>
                  <a:lnTo>
                    <a:pt x="75873" y="183639"/>
                  </a:lnTo>
                  <a:lnTo>
                    <a:pt x="82778" y="143392"/>
                  </a:lnTo>
                  <a:cubicBezTo>
                    <a:pt x="83637" y="138343"/>
                    <a:pt x="81963" y="133186"/>
                    <a:pt x="78298" y="129612"/>
                  </a:cubicBezTo>
                  <a:lnTo>
                    <a:pt x="49048" y="101093"/>
                  </a:lnTo>
                  <a:lnTo>
                    <a:pt x="89462" y="95222"/>
                  </a:lnTo>
                  <a:cubicBezTo>
                    <a:pt x="94535" y="94492"/>
                    <a:pt x="98923" y="91298"/>
                    <a:pt x="101197" y="86705"/>
                  </a:cubicBezTo>
                  <a:lnTo>
                    <a:pt x="119266" y="50078"/>
                  </a:lnTo>
                  <a:lnTo>
                    <a:pt x="137336" y="86705"/>
                  </a:lnTo>
                  <a:cubicBezTo>
                    <a:pt x="139610" y="91298"/>
                    <a:pt x="143998" y="94492"/>
                    <a:pt x="149071" y="95222"/>
                  </a:cubicBezTo>
                  <a:lnTo>
                    <a:pt x="189485" y="101093"/>
                  </a:lnTo>
                  <a:lnTo>
                    <a:pt x="160241" y="129612"/>
                  </a:lnTo>
                  <a:close/>
                </a:path>
              </a:pathLst>
            </a:custGeom>
            <a:grpFill/>
            <a:ln w="1693" cap="flat">
              <a:noFill/>
              <a:prstDash val="solid"/>
              <a:miter/>
            </a:ln>
          </p:spPr>
          <p:txBody>
            <a:bodyPr rtlCol="0" anchor="ctr"/>
            <a:lstStyle/>
            <a:p>
              <a:endParaRPr lang="zh-CN" altLang="en-US"/>
            </a:p>
          </p:txBody>
        </p:sp>
      </p:grpSp>
      <p:grpSp>
        <p:nvGrpSpPr>
          <p:cNvPr id="39" name="组合 38">
            <a:extLst>
              <a:ext uri="{FF2B5EF4-FFF2-40B4-BE49-F238E27FC236}">
                <a16:creationId xmlns="" xmlns:a16="http://schemas.microsoft.com/office/drawing/2014/main" id="{87E95908-16AF-4FBC-B2D8-F42340391725}"/>
              </a:ext>
            </a:extLst>
          </p:cNvPr>
          <p:cNvGrpSpPr/>
          <p:nvPr/>
        </p:nvGrpSpPr>
        <p:grpSpPr>
          <a:xfrm>
            <a:off x="4702654" y="3708315"/>
            <a:ext cx="113186" cy="234152"/>
            <a:chOff x="740448" y="3761740"/>
            <a:chExt cx="420912" cy="870759"/>
          </a:xfrm>
          <a:solidFill>
            <a:schemeClr val="accent1"/>
          </a:solidFill>
        </p:grpSpPr>
        <p:sp>
          <p:nvSpPr>
            <p:cNvPr id="40" name="任意多边形: 形状 39">
              <a:extLst>
                <a:ext uri="{FF2B5EF4-FFF2-40B4-BE49-F238E27FC236}">
                  <a16:creationId xmlns="" xmlns:a16="http://schemas.microsoft.com/office/drawing/2014/main" id="{5EF8C779-D27E-45D2-BE32-3A303746B580}"/>
                </a:ext>
              </a:extLst>
            </p:cNvPr>
            <p:cNvSpPr/>
            <p:nvPr/>
          </p:nvSpPr>
          <p:spPr>
            <a:xfrm>
              <a:off x="740448" y="3761740"/>
              <a:ext cx="420912" cy="870759"/>
            </a:xfrm>
            <a:custGeom>
              <a:avLst/>
              <a:gdLst>
                <a:gd name="connsiteX0" fmla="*/ 420254 w 420912"/>
                <a:gd name="connsiteY0" fmla="*/ 324645 h 870759"/>
                <a:gd name="connsiteX1" fmla="*/ 390148 w 420912"/>
                <a:gd name="connsiteY1" fmla="*/ 234324 h 870759"/>
                <a:gd name="connsiteX2" fmla="*/ 390147 w 420912"/>
                <a:gd name="connsiteY2" fmla="*/ 234321 h 870759"/>
                <a:gd name="connsiteX3" fmla="*/ 314991 w 420912"/>
                <a:gd name="connsiteY3" fmla="*/ 9568 h 870759"/>
                <a:gd name="connsiteX4" fmla="*/ 300724 w 420912"/>
                <a:gd name="connsiteY4" fmla="*/ 0 h 870759"/>
                <a:gd name="connsiteX5" fmla="*/ 120273 w 420912"/>
                <a:gd name="connsiteY5" fmla="*/ 0 h 870759"/>
                <a:gd name="connsiteX6" fmla="*/ 106006 w 420912"/>
                <a:gd name="connsiteY6" fmla="*/ 9568 h 870759"/>
                <a:gd name="connsiteX7" fmla="*/ 742 w 420912"/>
                <a:gd name="connsiteY7" fmla="*/ 325002 h 870759"/>
                <a:gd name="connsiteX8" fmla="*/ 566 w 420912"/>
                <a:gd name="connsiteY8" fmla="*/ 325560 h 870759"/>
                <a:gd name="connsiteX9" fmla="*/ 297 w 420912"/>
                <a:gd name="connsiteY9" fmla="*/ 326580 h 870759"/>
                <a:gd name="connsiteX10" fmla="*/ 71 w 420912"/>
                <a:gd name="connsiteY10" fmla="*/ 328189 h 870759"/>
                <a:gd name="connsiteX11" fmla="*/ 1 w 420912"/>
                <a:gd name="connsiteY11" fmla="*/ 329221 h 870759"/>
                <a:gd name="connsiteX12" fmla="*/ 103 w 420912"/>
                <a:gd name="connsiteY12" fmla="*/ 331009 h 870759"/>
                <a:gd name="connsiteX13" fmla="*/ 197 w 420912"/>
                <a:gd name="connsiteY13" fmla="*/ 331927 h 870759"/>
                <a:gd name="connsiteX14" fmla="*/ 880 w 420912"/>
                <a:gd name="connsiteY14" fmla="*/ 334560 h 870759"/>
                <a:gd name="connsiteX15" fmla="*/ 969 w 420912"/>
                <a:gd name="connsiteY15" fmla="*/ 334750 h 870759"/>
                <a:gd name="connsiteX16" fmla="*/ 2117 w 420912"/>
                <a:gd name="connsiteY16" fmla="*/ 337101 h 870759"/>
                <a:gd name="connsiteX17" fmla="*/ 2225 w 420912"/>
                <a:gd name="connsiteY17" fmla="*/ 337322 h 870759"/>
                <a:gd name="connsiteX18" fmla="*/ 3103 w 420912"/>
                <a:gd name="connsiteY18" fmla="*/ 338551 h 870759"/>
                <a:gd name="connsiteX19" fmla="*/ 3351 w 420912"/>
                <a:gd name="connsiteY19" fmla="*/ 338900 h 870759"/>
                <a:gd name="connsiteX20" fmla="*/ 4943 w 420912"/>
                <a:gd name="connsiteY20" fmla="*/ 340560 h 870759"/>
                <a:gd name="connsiteX21" fmla="*/ 5343 w 420912"/>
                <a:gd name="connsiteY21" fmla="*/ 340890 h 870759"/>
                <a:gd name="connsiteX22" fmla="*/ 6874 w 420912"/>
                <a:gd name="connsiteY22" fmla="*/ 342021 h 870759"/>
                <a:gd name="connsiteX23" fmla="*/ 6192 w 420912"/>
                <a:gd name="connsiteY23" fmla="*/ 342211 h 870759"/>
                <a:gd name="connsiteX24" fmla="*/ 193581 w 420912"/>
                <a:gd name="connsiteY24" fmla="*/ 458107 h 870759"/>
                <a:gd name="connsiteX25" fmla="*/ 193581 w 420912"/>
                <a:gd name="connsiteY25" fmla="*/ 510533 h 870759"/>
                <a:gd name="connsiteX26" fmla="*/ 29107 w 420912"/>
                <a:gd name="connsiteY26" fmla="*/ 690309 h 870759"/>
                <a:gd name="connsiteX27" fmla="*/ 210029 w 420912"/>
                <a:gd name="connsiteY27" fmla="*/ 870760 h 870759"/>
                <a:gd name="connsiteX28" fmla="*/ 389776 w 420912"/>
                <a:gd name="connsiteY28" fmla="*/ 690309 h 870759"/>
                <a:gd name="connsiteX29" fmla="*/ 223657 w 420912"/>
                <a:gd name="connsiteY29" fmla="*/ 510533 h 870759"/>
                <a:gd name="connsiteX30" fmla="*/ 223657 w 420912"/>
                <a:gd name="connsiteY30" fmla="*/ 458107 h 870759"/>
                <a:gd name="connsiteX31" fmla="*/ 412926 w 420912"/>
                <a:gd name="connsiteY31" fmla="*/ 342211 h 870759"/>
                <a:gd name="connsiteX32" fmla="*/ 420254 w 420912"/>
                <a:gd name="connsiteY32" fmla="*/ 324645 h 870759"/>
                <a:gd name="connsiteX33" fmla="*/ 131111 w 420912"/>
                <a:gd name="connsiteY33" fmla="*/ 30075 h 870759"/>
                <a:gd name="connsiteX34" fmla="*/ 271499 w 420912"/>
                <a:gd name="connsiteY34" fmla="*/ 30075 h 870759"/>
                <a:gd name="connsiteX35" fmla="*/ 96012 w 420912"/>
                <a:gd name="connsiteY35" fmla="*/ 135364 h 870759"/>
                <a:gd name="connsiteX36" fmla="*/ 131111 w 420912"/>
                <a:gd name="connsiteY36" fmla="*/ 30075 h 870759"/>
                <a:gd name="connsiteX37" fmla="*/ 81453 w 420912"/>
                <a:gd name="connsiteY37" fmla="*/ 177621 h 870759"/>
                <a:gd name="connsiteX38" fmla="*/ 82900 w 420912"/>
                <a:gd name="connsiteY38" fmla="*/ 176883 h 870759"/>
                <a:gd name="connsiteX39" fmla="*/ 296566 w 420912"/>
                <a:gd name="connsiteY39" fmla="*/ 48684 h 870759"/>
                <a:gd name="connsiteX40" fmla="*/ 321086 w 420912"/>
                <a:gd name="connsiteY40" fmla="*/ 122238 h 870759"/>
                <a:gd name="connsiteX41" fmla="*/ 42406 w 420912"/>
                <a:gd name="connsiteY41" fmla="*/ 294753 h 870759"/>
                <a:gd name="connsiteX42" fmla="*/ 81453 w 420912"/>
                <a:gd name="connsiteY42" fmla="*/ 177621 h 870759"/>
                <a:gd name="connsiteX43" fmla="*/ 43649 w 420912"/>
                <a:gd name="connsiteY43" fmla="*/ 329366 h 870759"/>
                <a:gd name="connsiteX44" fmla="*/ 330862 w 420912"/>
                <a:gd name="connsiteY44" fmla="*/ 151566 h 870759"/>
                <a:gd name="connsiteX45" fmla="*/ 357801 w 420912"/>
                <a:gd name="connsiteY45" fmla="*/ 232382 h 870759"/>
                <a:gd name="connsiteX46" fmla="*/ 116601 w 420912"/>
                <a:gd name="connsiteY46" fmla="*/ 374263 h 870759"/>
                <a:gd name="connsiteX47" fmla="*/ 43649 w 420912"/>
                <a:gd name="connsiteY47" fmla="*/ 329366 h 870759"/>
                <a:gd name="connsiteX48" fmla="*/ 360876 w 420912"/>
                <a:gd name="connsiteY48" fmla="*/ 690307 h 870759"/>
                <a:gd name="connsiteX49" fmla="*/ 210500 w 420912"/>
                <a:gd name="connsiteY49" fmla="*/ 840683 h 870759"/>
                <a:gd name="connsiteX50" fmla="*/ 60124 w 420912"/>
                <a:gd name="connsiteY50" fmla="*/ 690307 h 870759"/>
                <a:gd name="connsiteX51" fmla="*/ 210500 w 420912"/>
                <a:gd name="connsiteY51" fmla="*/ 539931 h 870759"/>
                <a:gd name="connsiteX52" fmla="*/ 360876 w 420912"/>
                <a:gd name="connsiteY52" fmla="*/ 690307 h 870759"/>
                <a:gd name="connsiteX53" fmla="*/ 210498 w 420912"/>
                <a:gd name="connsiteY53" fmla="*/ 432052 h 870759"/>
                <a:gd name="connsiteX54" fmla="*/ 145594 w 420912"/>
                <a:gd name="connsiteY54" fmla="*/ 392108 h 870759"/>
                <a:gd name="connsiteX55" fmla="*/ 367526 w 420912"/>
                <a:gd name="connsiteY55" fmla="*/ 261561 h 870759"/>
                <a:gd name="connsiteX56" fmla="*/ 387953 w 420912"/>
                <a:gd name="connsiteY56" fmla="*/ 322839 h 870759"/>
                <a:gd name="connsiteX57" fmla="*/ 210498 w 420912"/>
                <a:gd name="connsiteY57" fmla="*/ 432052 h 870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Lst>
              <a:rect l="l" t="t" r="r" b="b"/>
              <a:pathLst>
                <a:path w="420912" h="870759">
                  <a:moveTo>
                    <a:pt x="420254" y="324645"/>
                  </a:moveTo>
                  <a:lnTo>
                    <a:pt x="390148" y="234324"/>
                  </a:lnTo>
                  <a:cubicBezTo>
                    <a:pt x="390147" y="234324"/>
                    <a:pt x="390147" y="234321"/>
                    <a:pt x="390147" y="234321"/>
                  </a:cubicBezTo>
                  <a:lnTo>
                    <a:pt x="314991" y="9568"/>
                  </a:lnTo>
                  <a:cubicBezTo>
                    <a:pt x="312943" y="3429"/>
                    <a:pt x="307200" y="0"/>
                    <a:pt x="300724" y="0"/>
                  </a:cubicBezTo>
                  <a:lnTo>
                    <a:pt x="120273" y="0"/>
                  </a:lnTo>
                  <a:cubicBezTo>
                    <a:pt x="113796" y="0"/>
                    <a:pt x="108055" y="3429"/>
                    <a:pt x="106006" y="9568"/>
                  </a:cubicBezTo>
                  <a:lnTo>
                    <a:pt x="742" y="325002"/>
                  </a:lnTo>
                  <a:cubicBezTo>
                    <a:pt x="661" y="325243"/>
                    <a:pt x="632" y="325313"/>
                    <a:pt x="566" y="325560"/>
                  </a:cubicBezTo>
                  <a:cubicBezTo>
                    <a:pt x="464" y="325931"/>
                    <a:pt x="370" y="326206"/>
                    <a:pt x="297" y="326580"/>
                  </a:cubicBezTo>
                  <a:cubicBezTo>
                    <a:pt x="186" y="327135"/>
                    <a:pt x="117" y="327635"/>
                    <a:pt x="71" y="328189"/>
                  </a:cubicBezTo>
                  <a:cubicBezTo>
                    <a:pt x="42" y="328541"/>
                    <a:pt x="6" y="328864"/>
                    <a:pt x="1" y="329221"/>
                  </a:cubicBezTo>
                  <a:cubicBezTo>
                    <a:pt x="-8" y="329827"/>
                    <a:pt x="40" y="330410"/>
                    <a:pt x="103" y="331009"/>
                  </a:cubicBezTo>
                  <a:cubicBezTo>
                    <a:pt x="135" y="331317"/>
                    <a:pt x="146" y="331618"/>
                    <a:pt x="197" y="331927"/>
                  </a:cubicBezTo>
                  <a:cubicBezTo>
                    <a:pt x="351" y="332827"/>
                    <a:pt x="569" y="333708"/>
                    <a:pt x="880" y="334560"/>
                  </a:cubicBezTo>
                  <a:cubicBezTo>
                    <a:pt x="906" y="334626"/>
                    <a:pt x="945" y="334684"/>
                    <a:pt x="969" y="334750"/>
                  </a:cubicBezTo>
                  <a:cubicBezTo>
                    <a:pt x="1280" y="335565"/>
                    <a:pt x="1668" y="336347"/>
                    <a:pt x="2117" y="337101"/>
                  </a:cubicBezTo>
                  <a:cubicBezTo>
                    <a:pt x="2161" y="337174"/>
                    <a:pt x="2181" y="337250"/>
                    <a:pt x="2225" y="337322"/>
                  </a:cubicBezTo>
                  <a:cubicBezTo>
                    <a:pt x="2494" y="337755"/>
                    <a:pt x="2799" y="338152"/>
                    <a:pt x="3103" y="338551"/>
                  </a:cubicBezTo>
                  <a:cubicBezTo>
                    <a:pt x="3190" y="338665"/>
                    <a:pt x="3261" y="338786"/>
                    <a:pt x="3351" y="338900"/>
                  </a:cubicBezTo>
                  <a:cubicBezTo>
                    <a:pt x="3841" y="339502"/>
                    <a:pt x="4380" y="340050"/>
                    <a:pt x="4943" y="340560"/>
                  </a:cubicBezTo>
                  <a:cubicBezTo>
                    <a:pt x="5071" y="340677"/>
                    <a:pt x="5212" y="340781"/>
                    <a:pt x="5343" y="340890"/>
                  </a:cubicBezTo>
                  <a:cubicBezTo>
                    <a:pt x="5831" y="341301"/>
                    <a:pt x="6341" y="341679"/>
                    <a:pt x="6874" y="342021"/>
                  </a:cubicBezTo>
                  <a:cubicBezTo>
                    <a:pt x="6965" y="342079"/>
                    <a:pt x="6100" y="342157"/>
                    <a:pt x="6192" y="342211"/>
                  </a:cubicBezTo>
                  <a:lnTo>
                    <a:pt x="193581" y="458107"/>
                  </a:lnTo>
                  <a:lnTo>
                    <a:pt x="193581" y="510533"/>
                  </a:lnTo>
                  <a:cubicBezTo>
                    <a:pt x="103356" y="518206"/>
                    <a:pt x="29107" y="595872"/>
                    <a:pt x="29107" y="690309"/>
                  </a:cubicBezTo>
                  <a:cubicBezTo>
                    <a:pt x="29107" y="789815"/>
                    <a:pt x="110529" y="870760"/>
                    <a:pt x="210029" y="870760"/>
                  </a:cubicBezTo>
                  <a:cubicBezTo>
                    <a:pt x="309528" y="870760"/>
                    <a:pt x="389776" y="789815"/>
                    <a:pt x="389776" y="690309"/>
                  </a:cubicBezTo>
                  <a:cubicBezTo>
                    <a:pt x="389776" y="595872"/>
                    <a:pt x="317642" y="518206"/>
                    <a:pt x="223657" y="510533"/>
                  </a:cubicBezTo>
                  <a:lnTo>
                    <a:pt x="223657" y="458107"/>
                  </a:lnTo>
                  <a:lnTo>
                    <a:pt x="412926" y="342211"/>
                  </a:lnTo>
                  <a:cubicBezTo>
                    <a:pt x="418882" y="338553"/>
                    <a:pt x="422465" y="331269"/>
                    <a:pt x="420254" y="324645"/>
                  </a:cubicBezTo>
                  <a:close/>
                  <a:moveTo>
                    <a:pt x="131111" y="30075"/>
                  </a:moveTo>
                  <a:lnTo>
                    <a:pt x="271499" y="30075"/>
                  </a:lnTo>
                  <a:lnTo>
                    <a:pt x="96012" y="135364"/>
                  </a:lnTo>
                  <a:lnTo>
                    <a:pt x="131111" y="30075"/>
                  </a:lnTo>
                  <a:close/>
                  <a:moveTo>
                    <a:pt x="81453" y="177621"/>
                  </a:moveTo>
                  <a:cubicBezTo>
                    <a:pt x="81941" y="177397"/>
                    <a:pt x="82427" y="177165"/>
                    <a:pt x="82900" y="176883"/>
                  </a:cubicBezTo>
                  <a:lnTo>
                    <a:pt x="296566" y="48684"/>
                  </a:lnTo>
                  <a:lnTo>
                    <a:pt x="321086" y="122238"/>
                  </a:lnTo>
                  <a:lnTo>
                    <a:pt x="42406" y="294753"/>
                  </a:lnTo>
                  <a:lnTo>
                    <a:pt x="81453" y="177621"/>
                  </a:lnTo>
                  <a:close/>
                  <a:moveTo>
                    <a:pt x="43649" y="329366"/>
                  </a:moveTo>
                  <a:lnTo>
                    <a:pt x="330862" y="151566"/>
                  </a:lnTo>
                  <a:lnTo>
                    <a:pt x="357801" y="232382"/>
                  </a:lnTo>
                  <a:lnTo>
                    <a:pt x="116601" y="374263"/>
                  </a:lnTo>
                  <a:lnTo>
                    <a:pt x="43649" y="329366"/>
                  </a:lnTo>
                  <a:close/>
                  <a:moveTo>
                    <a:pt x="360876" y="690307"/>
                  </a:moveTo>
                  <a:cubicBezTo>
                    <a:pt x="360876" y="773220"/>
                    <a:pt x="293419" y="840683"/>
                    <a:pt x="210500" y="840683"/>
                  </a:cubicBezTo>
                  <a:cubicBezTo>
                    <a:pt x="127581" y="840683"/>
                    <a:pt x="60124" y="773220"/>
                    <a:pt x="60124" y="690307"/>
                  </a:cubicBezTo>
                  <a:cubicBezTo>
                    <a:pt x="60124" y="607395"/>
                    <a:pt x="127581" y="539931"/>
                    <a:pt x="210500" y="539931"/>
                  </a:cubicBezTo>
                  <a:cubicBezTo>
                    <a:pt x="293419" y="539930"/>
                    <a:pt x="360876" y="607395"/>
                    <a:pt x="360876" y="690307"/>
                  </a:cubicBezTo>
                  <a:close/>
                  <a:moveTo>
                    <a:pt x="210498" y="432052"/>
                  </a:moveTo>
                  <a:lnTo>
                    <a:pt x="145594" y="392108"/>
                  </a:lnTo>
                  <a:lnTo>
                    <a:pt x="367526" y="261561"/>
                  </a:lnTo>
                  <a:lnTo>
                    <a:pt x="387953" y="322839"/>
                  </a:lnTo>
                  <a:lnTo>
                    <a:pt x="210498" y="432052"/>
                  </a:lnTo>
                  <a:close/>
                </a:path>
              </a:pathLst>
            </a:custGeom>
            <a:grpFill/>
            <a:ln w="1693" cap="flat">
              <a:noFill/>
              <a:prstDash val="solid"/>
              <a:miter/>
            </a:ln>
          </p:spPr>
          <p:txBody>
            <a:bodyPr rtlCol="0" anchor="ctr"/>
            <a:lstStyle/>
            <a:p>
              <a:endParaRPr lang="zh-CN" altLang="en-US">
                <a:noFill/>
              </a:endParaRPr>
            </a:p>
          </p:txBody>
        </p:sp>
        <p:sp>
          <p:nvSpPr>
            <p:cNvPr id="41" name="任意多边形: 形状 40">
              <a:extLst>
                <a:ext uri="{FF2B5EF4-FFF2-40B4-BE49-F238E27FC236}">
                  <a16:creationId xmlns="" xmlns:a16="http://schemas.microsoft.com/office/drawing/2014/main" id="{EAF41703-A9B2-485B-B835-4C0D7FBAC7A3}"/>
                </a:ext>
              </a:extLst>
            </p:cNvPr>
            <p:cNvSpPr/>
            <p:nvPr/>
          </p:nvSpPr>
          <p:spPr>
            <a:xfrm>
              <a:off x="835796" y="4332421"/>
              <a:ext cx="230299" cy="219833"/>
            </a:xfrm>
            <a:custGeom>
              <a:avLst/>
              <a:gdLst>
                <a:gd name="connsiteX0" fmla="*/ 229563 w 230299"/>
                <a:gd name="connsiteY0" fmla="*/ 82441 h 219833"/>
                <a:gd name="connsiteX1" fmla="*/ 217418 w 230299"/>
                <a:gd name="connsiteY1" fmla="*/ 72220 h 219833"/>
                <a:gd name="connsiteX2" fmla="*/ 156071 w 230299"/>
                <a:gd name="connsiteY2" fmla="*/ 63307 h 219833"/>
                <a:gd name="connsiteX3" fmla="*/ 128638 w 230299"/>
                <a:gd name="connsiteY3" fmla="*/ 7709 h 219833"/>
                <a:gd name="connsiteX4" fmla="*/ 101662 w 230299"/>
                <a:gd name="connsiteY4" fmla="*/ 7709 h 219833"/>
                <a:gd name="connsiteX5" fmla="*/ 74230 w 230299"/>
                <a:gd name="connsiteY5" fmla="*/ 63307 h 219833"/>
                <a:gd name="connsiteX6" fmla="*/ 12882 w 230299"/>
                <a:gd name="connsiteY6" fmla="*/ 72220 h 219833"/>
                <a:gd name="connsiteX7" fmla="*/ 737 w 230299"/>
                <a:gd name="connsiteY7" fmla="*/ 82441 h 219833"/>
                <a:gd name="connsiteX8" fmla="*/ 4540 w 230299"/>
                <a:gd name="connsiteY8" fmla="*/ 97860 h 219833"/>
                <a:gd name="connsiteX9" fmla="*/ 48940 w 230299"/>
                <a:gd name="connsiteY9" fmla="*/ 141138 h 219833"/>
                <a:gd name="connsiteX10" fmla="*/ 38455 w 230299"/>
                <a:gd name="connsiteY10" fmla="*/ 202242 h 219833"/>
                <a:gd name="connsiteX11" fmla="*/ 44440 w 230299"/>
                <a:gd name="connsiteY11" fmla="*/ 216941 h 219833"/>
                <a:gd name="connsiteX12" fmla="*/ 60279 w 230299"/>
                <a:gd name="connsiteY12" fmla="*/ 218087 h 219833"/>
                <a:gd name="connsiteX13" fmla="*/ 115150 w 230299"/>
                <a:gd name="connsiteY13" fmla="*/ 189245 h 219833"/>
                <a:gd name="connsiteX14" fmla="*/ 170021 w 230299"/>
                <a:gd name="connsiteY14" fmla="*/ 218087 h 219833"/>
                <a:gd name="connsiteX15" fmla="*/ 177018 w 230299"/>
                <a:gd name="connsiteY15" fmla="*/ 219820 h 219833"/>
                <a:gd name="connsiteX16" fmla="*/ 185858 w 230299"/>
                <a:gd name="connsiteY16" fmla="*/ 216943 h 219833"/>
                <a:gd name="connsiteX17" fmla="*/ 191843 w 230299"/>
                <a:gd name="connsiteY17" fmla="*/ 202244 h 219833"/>
                <a:gd name="connsiteX18" fmla="*/ 181358 w 230299"/>
                <a:gd name="connsiteY18" fmla="*/ 141139 h 219833"/>
                <a:gd name="connsiteX19" fmla="*/ 225759 w 230299"/>
                <a:gd name="connsiteY19" fmla="*/ 97862 h 219833"/>
                <a:gd name="connsiteX20" fmla="*/ 229563 w 230299"/>
                <a:gd name="connsiteY20" fmla="*/ 82441 h 219833"/>
                <a:gd name="connsiteX21" fmla="*/ 154705 w 230299"/>
                <a:gd name="connsiteY21" fmla="*/ 125132 h 219833"/>
                <a:gd name="connsiteX22" fmla="*/ 150380 w 230299"/>
                <a:gd name="connsiteY22" fmla="*/ 138437 h 219833"/>
                <a:gd name="connsiteX23" fmla="*/ 157047 w 230299"/>
                <a:gd name="connsiteY23" fmla="*/ 177295 h 219833"/>
                <a:gd name="connsiteX24" fmla="*/ 122147 w 230299"/>
                <a:gd name="connsiteY24" fmla="*/ 158952 h 219833"/>
                <a:gd name="connsiteX25" fmla="*/ 115150 w 230299"/>
                <a:gd name="connsiteY25" fmla="*/ 157219 h 219833"/>
                <a:gd name="connsiteX26" fmla="*/ 108153 w 230299"/>
                <a:gd name="connsiteY26" fmla="*/ 158952 h 219833"/>
                <a:gd name="connsiteX27" fmla="*/ 73253 w 230299"/>
                <a:gd name="connsiteY27" fmla="*/ 177295 h 219833"/>
                <a:gd name="connsiteX28" fmla="*/ 79920 w 230299"/>
                <a:gd name="connsiteY28" fmla="*/ 138437 h 219833"/>
                <a:gd name="connsiteX29" fmla="*/ 75595 w 230299"/>
                <a:gd name="connsiteY29" fmla="*/ 125132 h 219833"/>
                <a:gd name="connsiteX30" fmla="*/ 47355 w 230299"/>
                <a:gd name="connsiteY30" fmla="*/ 97598 h 219833"/>
                <a:gd name="connsiteX31" fmla="*/ 86374 w 230299"/>
                <a:gd name="connsiteY31" fmla="*/ 91930 h 219833"/>
                <a:gd name="connsiteX32" fmla="*/ 97704 w 230299"/>
                <a:gd name="connsiteY32" fmla="*/ 83705 h 219833"/>
                <a:gd name="connsiteX33" fmla="*/ 115150 w 230299"/>
                <a:gd name="connsiteY33" fmla="*/ 48344 h 219833"/>
                <a:gd name="connsiteX34" fmla="*/ 132596 w 230299"/>
                <a:gd name="connsiteY34" fmla="*/ 83705 h 219833"/>
                <a:gd name="connsiteX35" fmla="*/ 143926 w 230299"/>
                <a:gd name="connsiteY35" fmla="*/ 91930 h 219833"/>
                <a:gd name="connsiteX36" fmla="*/ 182945 w 230299"/>
                <a:gd name="connsiteY36" fmla="*/ 97598 h 219833"/>
                <a:gd name="connsiteX37" fmla="*/ 154705 w 230299"/>
                <a:gd name="connsiteY37" fmla="*/ 125132 h 21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30299" h="219833">
                  <a:moveTo>
                    <a:pt x="229563" y="82441"/>
                  </a:moveTo>
                  <a:cubicBezTo>
                    <a:pt x="227794" y="77008"/>
                    <a:pt x="223087" y="73043"/>
                    <a:pt x="217418" y="72220"/>
                  </a:cubicBezTo>
                  <a:lnTo>
                    <a:pt x="156071" y="63307"/>
                  </a:lnTo>
                  <a:lnTo>
                    <a:pt x="128638" y="7709"/>
                  </a:lnTo>
                  <a:cubicBezTo>
                    <a:pt x="123572" y="-2570"/>
                    <a:pt x="106728" y="-2570"/>
                    <a:pt x="101662" y="7709"/>
                  </a:cubicBezTo>
                  <a:lnTo>
                    <a:pt x="74230" y="63307"/>
                  </a:lnTo>
                  <a:lnTo>
                    <a:pt x="12882" y="72220"/>
                  </a:lnTo>
                  <a:cubicBezTo>
                    <a:pt x="7214" y="73043"/>
                    <a:pt x="2506" y="77008"/>
                    <a:pt x="737" y="82441"/>
                  </a:cubicBezTo>
                  <a:cubicBezTo>
                    <a:pt x="-1033" y="87889"/>
                    <a:pt x="443" y="93867"/>
                    <a:pt x="4540" y="97860"/>
                  </a:cubicBezTo>
                  <a:lnTo>
                    <a:pt x="48940" y="141138"/>
                  </a:lnTo>
                  <a:lnTo>
                    <a:pt x="38455" y="202242"/>
                  </a:lnTo>
                  <a:cubicBezTo>
                    <a:pt x="37493" y="207882"/>
                    <a:pt x="39814" y="213579"/>
                    <a:pt x="44440" y="216941"/>
                  </a:cubicBezTo>
                  <a:cubicBezTo>
                    <a:pt x="49073" y="220334"/>
                    <a:pt x="55212" y="220775"/>
                    <a:pt x="60279" y="218087"/>
                  </a:cubicBezTo>
                  <a:lnTo>
                    <a:pt x="115150" y="189245"/>
                  </a:lnTo>
                  <a:lnTo>
                    <a:pt x="170021" y="218087"/>
                  </a:lnTo>
                  <a:cubicBezTo>
                    <a:pt x="172224" y="219247"/>
                    <a:pt x="174625" y="219820"/>
                    <a:pt x="177018" y="219820"/>
                  </a:cubicBezTo>
                  <a:cubicBezTo>
                    <a:pt x="180132" y="219820"/>
                    <a:pt x="183238" y="218851"/>
                    <a:pt x="185858" y="216943"/>
                  </a:cubicBezTo>
                  <a:cubicBezTo>
                    <a:pt x="190484" y="213581"/>
                    <a:pt x="192804" y="207882"/>
                    <a:pt x="191843" y="202244"/>
                  </a:cubicBezTo>
                  <a:lnTo>
                    <a:pt x="181358" y="141139"/>
                  </a:lnTo>
                  <a:lnTo>
                    <a:pt x="225759" y="97862"/>
                  </a:lnTo>
                  <a:cubicBezTo>
                    <a:pt x="229857" y="93867"/>
                    <a:pt x="231332" y="87890"/>
                    <a:pt x="229563" y="82441"/>
                  </a:cubicBezTo>
                  <a:close/>
                  <a:moveTo>
                    <a:pt x="154705" y="125132"/>
                  </a:moveTo>
                  <a:cubicBezTo>
                    <a:pt x="151166" y="128583"/>
                    <a:pt x="149550" y="133561"/>
                    <a:pt x="150380" y="138437"/>
                  </a:cubicBezTo>
                  <a:lnTo>
                    <a:pt x="157047" y="177295"/>
                  </a:lnTo>
                  <a:lnTo>
                    <a:pt x="122147" y="158952"/>
                  </a:lnTo>
                  <a:cubicBezTo>
                    <a:pt x="119960" y="157793"/>
                    <a:pt x="117550" y="157219"/>
                    <a:pt x="115150" y="157219"/>
                  </a:cubicBezTo>
                  <a:cubicBezTo>
                    <a:pt x="112749" y="157219"/>
                    <a:pt x="110341" y="157793"/>
                    <a:pt x="108153" y="158952"/>
                  </a:cubicBezTo>
                  <a:lnTo>
                    <a:pt x="73253" y="177295"/>
                  </a:lnTo>
                  <a:lnTo>
                    <a:pt x="79920" y="138437"/>
                  </a:lnTo>
                  <a:cubicBezTo>
                    <a:pt x="80750" y="133561"/>
                    <a:pt x="79134" y="128583"/>
                    <a:pt x="75595" y="125132"/>
                  </a:cubicBezTo>
                  <a:lnTo>
                    <a:pt x="47355" y="97598"/>
                  </a:lnTo>
                  <a:lnTo>
                    <a:pt x="86374" y="91930"/>
                  </a:lnTo>
                  <a:cubicBezTo>
                    <a:pt x="91272" y="91226"/>
                    <a:pt x="95509" y="88140"/>
                    <a:pt x="97704" y="83705"/>
                  </a:cubicBezTo>
                  <a:lnTo>
                    <a:pt x="115150" y="48344"/>
                  </a:lnTo>
                  <a:lnTo>
                    <a:pt x="132596" y="83705"/>
                  </a:lnTo>
                  <a:cubicBezTo>
                    <a:pt x="134792" y="88140"/>
                    <a:pt x="139028" y="91224"/>
                    <a:pt x="143926" y="91930"/>
                  </a:cubicBezTo>
                  <a:lnTo>
                    <a:pt x="182945" y="97598"/>
                  </a:lnTo>
                  <a:lnTo>
                    <a:pt x="154705" y="125132"/>
                  </a:lnTo>
                  <a:close/>
                </a:path>
              </a:pathLst>
            </a:custGeom>
            <a:grpFill/>
            <a:ln w="1693" cap="flat">
              <a:noFill/>
              <a:prstDash val="solid"/>
              <a:miter/>
            </a:ln>
          </p:spPr>
          <p:txBody>
            <a:bodyPr rtlCol="0" anchor="ctr"/>
            <a:lstStyle/>
            <a:p>
              <a:endParaRPr lang="zh-CN" altLang="en-US">
                <a:noFill/>
              </a:endParaRPr>
            </a:p>
          </p:txBody>
        </p:sp>
      </p:grpSp>
    </p:spTree>
    <p:extLst>
      <p:ext uri="{BB962C8B-B14F-4D97-AF65-F5344CB8AC3E}">
        <p14:creationId xmlns:p14="http://schemas.microsoft.com/office/powerpoint/2010/main" val="3803427136"/>
      </p:ext>
    </p:extLst>
  </p:cSld>
  <p:clrMapOvr>
    <a:masterClrMapping/>
  </p:clrMapOvr>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图片占位符 10" descr="河边有许多建筑&#10;&#10;描述已自动生成">
            <a:extLst>
              <a:ext uri="{FF2B5EF4-FFF2-40B4-BE49-F238E27FC236}">
                <a16:creationId xmlns="" xmlns:a16="http://schemas.microsoft.com/office/drawing/2014/main" id="{064A613A-34EB-4DA1-BD54-27EE0497A048}"/>
              </a:ext>
            </a:extLst>
          </p:cNvPr>
          <p:cNvPicPr>
            <a:picLocks noGrp="1" noChangeAspect="1"/>
          </p:cNvPicPr>
          <p:nvPr>
            <p:ph type="pic" sz="quarter" idx="11"/>
          </p:nvPr>
        </p:nvPicPr>
        <p:blipFill>
          <a:blip r:embed="rId3">
            <a:extLst>
              <a:ext uri="{28A0092B-C50C-407E-A947-70E740481C1C}">
                <a14:useLocalDpi xmlns:a14="http://schemas.microsoft.com/office/drawing/2010/main"/>
              </a:ext>
            </a:extLst>
          </a:blip>
          <a:srcRect/>
          <a:stretch>
            <a:fillRect/>
          </a:stretch>
        </p:blipFill>
        <p:spPr/>
      </p:pic>
      <p:sp>
        <p:nvSpPr>
          <p:cNvPr id="2" name="文本占位符 1">
            <a:extLst>
              <a:ext uri="{FF2B5EF4-FFF2-40B4-BE49-F238E27FC236}">
                <a16:creationId xmlns="" xmlns:a16="http://schemas.microsoft.com/office/drawing/2014/main" id="{A7BAF348-BF57-4483-9E6B-21A25EAB8C16}"/>
              </a:ext>
            </a:extLst>
          </p:cNvPr>
          <p:cNvSpPr>
            <a:spLocks noGrp="1"/>
          </p:cNvSpPr>
          <p:nvPr>
            <p:ph type="body" sz="quarter" idx="10"/>
          </p:nvPr>
        </p:nvSpPr>
        <p:spPr/>
        <p:txBody>
          <a:bodyPr/>
          <a:lstStyle/>
          <a:p>
            <a:r>
              <a:rPr lang="zh-CN" altLang="en-US" dirty="0"/>
              <a:t>请输入你的标题</a:t>
            </a:r>
          </a:p>
        </p:txBody>
      </p:sp>
      <p:sp>
        <p:nvSpPr>
          <p:cNvPr id="4" name="矩形 3">
            <a:extLst>
              <a:ext uri="{FF2B5EF4-FFF2-40B4-BE49-F238E27FC236}">
                <a16:creationId xmlns="" xmlns:a16="http://schemas.microsoft.com/office/drawing/2014/main" id="{3C6438E8-9068-4A86-822B-90A24B423FE3}"/>
              </a:ext>
            </a:extLst>
          </p:cNvPr>
          <p:cNvSpPr/>
          <p:nvPr/>
        </p:nvSpPr>
        <p:spPr>
          <a:xfrm>
            <a:off x="2737976" y="4308792"/>
            <a:ext cx="6716047" cy="1538370"/>
          </a:xfrm>
          <a:prstGeom prst="rect">
            <a:avLst/>
          </a:prstGeom>
        </p:spPr>
        <p:txBody>
          <a:bodyPr wrap="square">
            <a:spAutoFit/>
          </a:bodyPr>
          <a:lstStyle/>
          <a:p>
            <a:pPr algn="ctr">
              <a:lnSpc>
                <a:spcPct val="120000"/>
              </a:lnSpc>
            </a:pPr>
            <a:r>
              <a:rPr lang="zh-CN" altLang="en-US" sz="2000" spc="120" dirty="0">
                <a:solidFill>
                  <a:schemeClr val="tx1">
                    <a:lumMod val="85000"/>
                    <a:lumOff val="15000"/>
                  </a:schemeClr>
                </a:solidFill>
                <a:latin typeface="微软雅黑" panose="020B0503020204020204" pitchFamily="34" charset="-122"/>
                <a:ea typeface="微软雅黑" panose="020B0503020204020204" pitchFamily="34" charset="-122"/>
              </a:rPr>
              <a:t>在这里输入你的内容在这里输入你的内容在这里输入你的内容在这里输入你的内容在这里输入你的内容在这里输入你的内容在这里输入你的内容</a:t>
            </a:r>
          </a:p>
          <a:p>
            <a:pPr algn="ctr">
              <a:lnSpc>
                <a:spcPct val="120000"/>
              </a:lnSpc>
            </a:pPr>
            <a:endParaRPr lang="zh-CN" altLang="en-US" sz="2000" spc="120"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
        <p:nvSpPr>
          <p:cNvPr id="6" name="矩形 5">
            <a:extLst>
              <a:ext uri="{FF2B5EF4-FFF2-40B4-BE49-F238E27FC236}">
                <a16:creationId xmlns="" xmlns:a16="http://schemas.microsoft.com/office/drawing/2014/main" id="{B7577E23-A60C-48AB-9F9E-1391921FAC63}"/>
              </a:ext>
            </a:extLst>
          </p:cNvPr>
          <p:cNvSpPr/>
          <p:nvPr/>
        </p:nvSpPr>
        <p:spPr>
          <a:xfrm>
            <a:off x="660399" y="1158829"/>
            <a:ext cx="10858501" cy="2743200"/>
          </a:xfrm>
          <a:prstGeom prst="rect">
            <a:avLst/>
          </a:prstGeom>
          <a:solidFill>
            <a:schemeClr val="accent1">
              <a:alpha val="9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a:extLst>
              <a:ext uri="{FF2B5EF4-FFF2-40B4-BE49-F238E27FC236}">
                <a16:creationId xmlns="" xmlns:a16="http://schemas.microsoft.com/office/drawing/2014/main" id="{D23C705C-C061-40F5-BCCD-9430135289EA}"/>
              </a:ext>
            </a:extLst>
          </p:cNvPr>
          <p:cNvSpPr/>
          <p:nvPr/>
        </p:nvSpPr>
        <p:spPr>
          <a:xfrm>
            <a:off x="4476556" y="2021157"/>
            <a:ext cx="3238888" cy="584775"/>
          </a:xfrm>
          <a:prstGeom prst="rect">
            <a:avLst/>
          </a:prstGeom>
        </p:spPr>
        <p:txBody>
          <a:bodyPr wrap="square">
            <a:spAutoFit/>
          </a:bodyPr>
          <a:lstStyle/>
          <a:p>
            <a:pPr algn="ctr"/>
            <a:r>
              <a:rPr lang="zh-CN" altLang="en-US" sz="3200" b="1" dirty="0">
                <a:solidFill>
                  <a:schemeClr val="bg1"/>
                </a:solidFill>
                <a:latin typeface="+mj-ea"/>
                <a:ea typeface="+mj-ea"/>
              </a:rPr>
              <a:t>请输入你的标题</a:t>
            </a:r>
          </a:p>
        </p:txBody>
      </p:sp>
      <p:cxnSp>
        <p:nvCxnSpPr>
          <p:cNvPr id="8" name="直接连接符 7">
            <a:extLst>
              <a:ext uri="{FF2B5EF4-FFF2-40B4-BE49-F238E27FC236}">
                <a16:creationId xmlns="" xmlns:a16="http://schemas.microsoft.com/office/drawing/2014/main" id="{CFD834C2-3E27-4CDD-84D8-18BE37652274}"/>
              </a:ext>
            </a:extLst>
          </p:cNvPr>
          <p:cNvCxnSpPr/>
          <p:nvPr/>
        </p:nvCxnSpPr>
        <p:spPr>
          <a:xfrm>
            <a:off x="5796005" y="3012695"/>
            <a:ext cx="599991"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25523EE8-857F-4D0D-9D36-B0043F6510FF}"/>
              </a:ext>
            </a:extLst>
          </p:cNvPr>
          <p:cNvCxnSpPr/>
          <p:nvPr/>
        </p:nvCxnSpPr>
        <p:spPr>
          <a:xfrm>
            <a:off x="3752127" y="5660018"/>
            <a:ext cx="4687746" cy="0"/>
          </a:xfrm>
          <a:prstGeom prst="line">
            <a:avLst/>
          </a:prstGeom>
          <a:ln>
            <a:solidFill>
              <a:schemeClr val="accent6"/>
            </a:solidFill>
          </a:ln>
        </p:spPr>
        <p:style>
          <a:lnRef idx="1">
            <a:schemeClr val="accent1"/>
          </a:lnRef>
          <a:fillRef idx="0">
            <a:schemeClr val="accent1"/>
          </a:fillRef>
          <a:effectRef idx="0">
            <a:schemeClr val="accent1"/>
          </a:effectRef>
          <a:fontRef idx="minor">
            <a:schemeClr val="tx1"/>
          </a:fontRef>
        </p:style>
      </p:cxnSp>
      <p:sp>
        <p:nvSpPr>
          <p:cNvPr id="3" name="椭圆 2">
            <a:extLst>
              <a:ext uri="{FF2B5EF4-FFF2-40B4-BE49-F238E27FC236}">
                <a16:creationId xmlns="" xmlns:a16="http://schemas.microsoft.com/office/drawing/2014/main" id="{651F6E75-BF84-4071-AD2A-493AABB2DEDC}"/>
              </a:ext>
            </a:extLst>
          </p:cNvPr>
          <p:cNvSpPr/>
          <p:nvPr/>
        </p:nvSpPr>
        <p:spPr>
          <a:xfrm rot="4914786">
            <a:off x="8037483" y="5237667"/>
            <a:ext cx="316375" cy="316375"/>
          </a:xfrm>
          <a:prstGeom prst="ellipse">
            <a:avLst/>
          </a:prstGeom>
          <a:gradFill>
            <a:gsLst>
              <a:gs pos="23000">
                <a:schemeClr val="accent4">
                  <a:alpha val="0"/>
                </a:schemeClr>
              </a:gs>
              <a:gs pos="100000">
                <a:schemeClr val="accent4"/>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302609435"/>
      </p:ext>
    </p:extLst>
  </p:cSld>
  <p:clrMapOvr>
    <a:masterClrMapping/>
  </p:clrMapOvr>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CE0B9B7C-00EC-4CEF-8776-CB41136E679F}"/>
              </a:ext>
            </a:extLst>
          </p:cNvPr>
          <p:cNvSpPr>
            <a:spLocks noGrp="1"/>
          </p:cNvSpPr>
          <p:nvPr>
            <p:ph type="body" sz="quarter" idx="10"/>
          </p:nvPr>
        </p:nvSpPr>
        <p:spPr/>
        <p:txBody>
          <a:bodyPr/>
          <a:lstStyle/>
          <a:p>
            <a:r>
              <a:rPr lang="zh-CN" altLang="en-US" dirty="0"/>
              <a:t>请输入你的标题</a:t>
            </a:r>
          </a:p>
        </p:txBody>
      </p:sp>
      <p:sp>
        <p:nvSpPr>
          <p:cNvPr id="32" name="任意多边形: 形状 31">
            <a:extLst>
              <a:ext uri="{FF2B5EF4-FFF2-40B4-BE49-F238E27FC236}">
                <a16:creationId xmlns="" xmlns:a16="http://schemas.microsoft.com/office/drawing/2014/main" id="{DFCB9A01-2489-4803-A98F-C198EA0F5905}"/>
              </a:ext>
            </a:extLst>
          </p:cNvPr>
          <p:cNvSpPr/>
          <p:nvPr/>
        </p:nvSpPr>
        <p:spPr>
          <a:xfrm>
            <a:off x="0" y="4239654"/>
            <a:ext cx="12192000" cy="2618346"/>
          </a:xfrm>
          <a:custGeom>
            <a:avLst/>
            <a:gdLst>
              <a:gd name="connsiteX0" fmla="*/ 5912054 w 12192000"/>
              <a:gd name="connsiteY0" fmla="*/ 0 h 2618346"/>
              <a:gd name="connsiteX1" fmla="*/ 12158129 w 12192000"/>
              <a:gd name="connsiteY1" fmla="*/ 943092 h 2618346"/>
              <a:gd name="connsiteX2" fmla="*/ 12192000 w 12192000"/>
              <a:gd name="connsiteY2" fmla="*/ 958925 h 2618346"/>
              <a:gd name="connsiteX3" fmla="*/ 12192000 w 12192000"/>
              <a:gd name="connsiteY3" fmla="*/ 2618346 h 2618346"/>
              <a:gd name="connsiteX4" fmla="*/ 0 w 12192000"/>
              <a:gd name="connsiteY4" fmla="*/ 2618346 h 2618346"/>
              <a:gd name="connsiteX5" fmla="*/ 0 w 12192000"/>
              <a:gd name="connsiteY5" fmla="*/ 816245 h 2618346"/>
              <a:gd name="connsiteX6" fmla="*/ 99604 w 12192000"/>
              <a:gd name="connsiteY6" fmla="*/ 778420 h 2618346"/>
              <a:gd name="connsiteX7" fmla="*/ 5912054 w 12192000"/>
              <a:gd name="connsiteY7" fmla="*/ 0 h 2618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2618346">
                <a:moveTo>
                  <a:pt x="5912054" y="0"/>
                </a:moveTo>
                <a:cubicBezTo>
                  <a:pt x="8512110" y="0"/>
                  <a:pt x="10804482" y="374098"/>
                  <a:pt x="12158129" y="943092"/>
                </a:cubicBezTo>
                <a:lnTo>
                  <a:pt x="12192000" y="958925"/>
                </a:lnTo>
                <a:lnTo>
                  <a:pt x="12192000" y="2618346"/>
                </a:lnTo>
                <a:lnTo>
                  <a:pt x="0" y="2618346"/>
                </a:lnTo>
                <a:lnTo>
                  <a:pt x="0" y="816245"/>
                </a:lnTo>
                <a:lnTo>
                  <a:pt x="99604" y="778420"/>
                </a:lnTo>
                <a:cubicBezTo>
                  <a:pt x="1481177" y="303019"/>
                  <a:pt x="3572004" y="0"/>
                  <a:pt x="5912054" y="0"/>
                </a:cubicBezTo>
                <a:close/>
              </a:path>
            </a:pathLst>
          </a:custGeom>
          <a:solidFill>
            <a:srgbClr val="F0F0F0">
              <a:alpha val="7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pic>
        <p:nvPicPr>
          <p:cNvPr id="37" name="图片 36" descr="图片包含 游戏机, 钟表&#10;&#10;描述已自动生成">
            <a:extLst>
              <a:ext uri="{FF2B5EF4-FFF2-40B4-BE49-F238E27FC236}">
                <a16:creationId xmlns="" xmlns:a16="http://schemas.microsoft.com/office/drawing/2014/main" id="{B89372A9-3AD6-465B-BDC2-77594C651AF3}"/>
              </a:ext>
            </a:extLst>
          </p:cNvPr>
          <p:cNvPicPr>
            <a:picLocks noChangeAspect="1"/>
          </p:cNvPicPr>
          <p:nvPr/>
        </p:nvPicPr>
        <p:blipFill>
          <a:blip r:embed="rId3" cstate="email">
            <a:duotone>
              <a:schemeClr val="accent2">
                <a:shade val="45000"/>
                <a:satMod val="135000"/>
              </a:schemeClr>
              <a:prstClr val="white"/>
            </a:duotone>
            <a:extLst>
              <a:ext uri="{28A0092B-C50C-407E-A947-70E740481C1C}">
                <a14:useLocalDpi xmlns:a14="http://schemas.microsoft.com/office/drawing/2010/main"/>
              </a:ext>
            </a:extLst>
          </a:blip>
          <a:stretch>
            <a:fillRect/>
          </a:stretch>
        </p:blipFill>
        <p:spPr>
          <a:xfrm>
            <a:off x="618832" y="1476185"/>
            <a:ext cx="10954336" cy="7864856"/>
          </a:xfrm>
          <a:prstGeom prst="rect">
            <a:avLst/>
          </a:prstGeom>
          <a:scene3d>
            <a:camera prst="perspectiveRelaxedModerately">
              <a:rot lat="17090628" lon="0" rev="0"/>
            </a:camera>
            <a:lightRig rig="threePt" dir="t"/>
          </a:scene3d>
          <a:sp3d prstMaterial="matte"/>
        </p:spPr>
      </p:pic>
      <p:sp>
        <p:nvSpPr>
          <p:cNvPr id="3" name="矩形 2">
            <a:extLst>
              <a:ext uri="{FF2B5EF4-FFF2-40B4-BE49-F238E27FC236}">
                <a16:creationId xmlns="" xmlns:a16="http://schemas.microsoft.com/office/drawing/2014/main" id="{87FFF0EC-85A2-4B95-8828-C863DE54E4AC}"/>
              </a:ext>
            </a:extLst>
          </p:cNvPr>
          <p:cNvSpPr/>
          <p:nvPr/>
        </p:nvSpPr>
        <p:spPr>
          <a:xfrm>
            <a:off x="1360806" y="1845383"/>
            <a:ext cx="9470389" cy="728982"/>
          </a:xfrm>
          <a:prstGeom prst="rect">
            <a:avLst/>
          </a:prstGeom>
        </p:spPr>
        <p:txBody>
          <a:bodyPr wrap="square">
            <a:spAutoFit/>
          </a:bodyPr>
          <a:lstStyle/>
          <a:p>
            <a:pPr algn="ctr">
              <a:lnSpc>
                <a:spcPct val="120000"/>
              </a:lnSpc>
            </a:pPr>
            <a:r>
              <a:rPr lang="zh-CN" altLang="en-US"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a:t>
            </a:r>
          </a:p>
          <a:p>
            <a:pPr algn="ctr">
              <a:lnSpc>
                <a:spcPct val="120000"/>
              </a:lnSpc>
            </a:pPr>
            <a:r>
              <a:rPr lang="zh-CN" altLang="en-US"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a:t>
            </a:r>
          </a:p>
        </p:txBody>
      </p:sp>
      <p:cxnSp>
        <p:nvCxnSpPr>
          <p:cNvPr id="5" name="直接连接符 4">
            <a:extLst>
              <a:ext uri="{FF2B5EF4-FFF2-40B4-BE49-F238E27FC236}">
                <a16:creationId xmlns="" xmlns:a16="http://schemas.microsoft.com/office/drawing/2014/main" id="{F87533FF-DAA8-40DE-907D-3A17CCD52FC5}"/>
              </a:ext>
            </a:extLst>
          </p:cNvPr>
          <p:cNvCxnSpPr>
            <a:cxnSpLocks/>
          </p:cNvCxnSpPr>
          <p:nvPr/>
        </p:nvCxnSpPr>
        <p:spPr>
          <a:xfrm>
            <a:off x="8232750" y="3172550"/>
            <a:ext cx="0" cy="2290398"/>
          </a:xfrm>
          <a:prstGeom prst="line">
            <a:avLst/>
          </a:prstGeom>
          <a:ln w="12700">
            <a:gradFill>
              <a:gsLst>
                <a:gs pos="0">
                  <a:srgbClr val="EC291A"/>
                </a:gs>
                <a:gs pos="100000">
                  <a:srgbClr val="FF9521">
                    <a:alpha val="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6" name="椭圆 5">
            <a:extLst>
              <a:ext uri="{FF2B5EF4-FFF2-40B4-BE49-F238E27FC236}">
                <a16:creationId xmlns="" xmlns:a16="http://schemas.microsoft.com/office/drawing/2014/main" id="{D4308E3D-55F0-4156-82E7-FFAEF2FB1C87}"/>
              </a:ext>
            </a:extLst>
          </p:cNvPr>
          <p:cNvSpPr/>
          <p:nvPr/>
        </p:nvSpPr>
        <p:spPr>
          <a:xfrm>
            <a:off x="8182557" y="3076100"/>
            <a:ext cx="97818" cy="97818"/>
          </a:xfrm>
          <a:prstGeom prst="ellipse">
            <a:avLst/>
          </a:prstGeom>
          <a:gradFill>
            <a:gsLst>
              <a:gs pos="91000">
                <a:schemeClr val="accent1"/>
              </a:gs>
              <a:gs pos="4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7" name="弧形 6">
            <a:extLst>
              <a:ext uri="{FF2B5EF4-FFF2-40B4-BE49-F238E27FC236}">
                <a16:creationId xmlns="" xmlns:a16="http://schemas.microsoft.com/office/drawing/2014/main" id="{09EAC8DE-9D3A-49C0-B268-07CBBA87CA57}"/>
              </a:ext>
            </a:extLst>
          </p:cNvPr>
          <p:cNvSpPr/>
          <p:nvPr/>
        </p:nvSpPr>
        <p:spPr>
          <a:xfrm>
            <a:off x="8171104" y="3064647"/>
            <a:ext cx="120724" cy="120724"/>
          </a:xfrm>
          <a:prstGeom prst="arc">
            <a:avLst>
              <a:gd name="adj1" fmla="val 8021204"/>
              <a:gd name="adj2" fmla="val 3349808"/>
            </a:avLst>
          </a:prstGeom>
          <a:noFill/>
          <a:ln w="6350">
            <a:gradFill>
              <a:gsLst>
                <a:gs pos="0">
                  <a:schemeClr val="accent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8" name="矩形 7">
            <a:extLst>
              <a:ext uri="{FF2B5EF4-FFF2-40B4-BE49-F238E27FC236}">
                <a16:creationId xmlns="" xmlns:a16="http://schemas.microsoft.com/office/drawing/2014/main" id="{B5B8AF92-F24F-418F-96F4-EE9B750196AD}"/>
              </a:ext>
            </a:extLst>
          </p:cNvPr>
          <p:cNvSpPr/>
          <p:nvPr/>
        </p:nvSpPr>
        <p:spPr>
          <a:xfrm>
            <a:off x="8396964" y="3253777"/>
            <a:ext cx="1415772" cy="338554"/>
          </a:xfrm>
          <a:prstGeom prst="rect">
            <a:avLst/>
          </a:prstGeom>
        </p:spPr>
        <p:txBody>
          <a:bodyPr wrap="none">
            <a:spAutoFit/>
          </a:bodyPr>
          <a:lstStyle/>
          <a:p>
            <a:r>
              <a:rPr lang="zh-CN" altLang="en-US" sz="1600" dirty="0">
                <a:solidFill>
                  <a:schemeClr val="tx1">
                    <a:lumMod val="85000"/>
                    <a:lumOff val="15000"/>
                  </a:schemeClr>
                </a:solidFill>
              </a:rPr>
              <a:t>输入项目内容</a:t>
            </a:r>
          </a:p>
        </p:txBody>
      </p:sp>
      <p:cxnSp>
        <p:nvCxnSpPr>
          <p:cNvPr id="10" name="直接连接符 9">
            <a:extLst>
              <a:ext uri="{FF2B5EF4-FFF2-40B4-BE49-F238E27FC236}">
                <a16:creationId xmlns="" xmlns:a16="http://schemas.microsoft.com/office/drawing/2014/main" id="{9BD7D0F1-3B8B-4508-9C45-41470F3DCB66}"/>
              </a:ext>
            </a:extLst>
          </p:cNvPr>
          <p:cNvCxnSpPr>
            <a:cxnSpLocks/>
          </p:cNvCxnSpPr>
          <p:nvPr/>
        </p:nvCxnSpPr>
        <p:spPr>
          <a:xfrm>
            <a:off x="5549850" y="3641627"/>
            <a:ext cx="0" cy="1751746"/>
          </a:xfrm>
          <a:prstGeom prst="line">
            <a:avLst/>
          </a:prstGeom>
          <a:ln w="12700">
            <a:gradFill>
              <a:gsLst>
                <a:gs pos="0">
                  <a:srgbClr val="EC291A"/>
                </a:gs>
                <a:gs pos="100000">
                  <a:srgbClr val="FF9521">
                    <a:alpha val="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1" name="椭圆 10">
            <a:extLst>
              <a:ext uri="{FF2B5EF4-FFF2-40B4-BE49-F238E27FC236}">
                <a16:creationId xmlns="" xmlns:a16="http://schemas.microsoft.com/office/drawing/2014/main" id="{35981AF5-8FAA-4F41-9E7F-22E5BB097FF7}"/>
              </a:ext>
            </a:extLst>
          </p:cNvPr>
          <p:cNvSpPr/>
          <p:nvPr/>
        </p:nvSpPr>
        <p:spPr>
          <a:xfrm>
            <a:off x="5499657" y="3545177"/>
            <a:ext cx="97818" cy="97818"/>
          </a:xfrm>
          <a:prstGeom prst="ellipse">
            <a:avLst/>
          </a:prstGeom>
          <a:gradFill>
            <a:gsLst>
              <a:gs pos="91000">
                <a:schemeClr val="accent1"/>
              </a:gs>
              <a:gs pos="4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2" name="弧形 11">
            <a:extLst>
              <a:ext uri="{FF2B5EF4-FFF2-40B4-BE49-F238E27FC236}">
                <a16:creationId xmlns="" xmlns:a16="http://schemas.microsoft.com/office/drawing/2014/main" id="{B1A925B1-3D05-4AD0-9F05-8668F5FB2A6D}"/>
              </a:ext>
            </a:extLst>
          </p:cNvPr>
          <p:cNvSpPr/>
          <p:nvPr/>
        </p:nvSpPr>
        <p:spPr>
          <a:xfrm>
            <a:off x="5488204" y="3533724"/>
            <a:ext cx="120724" cy="120724"/>
          </a:xfrm>
          <a:prstGeom prst="arc">
            <a:avLst>
              <a:gd name="adj1" fmla="val 8021204"/>
              <a:gd name="adj2" fmla="val 3349808"/>
            </a:avLst>
          </a:prstGeom>
          <a:noFill/>
          <a:ln w="6350">
            <a:gradFill>
              <a:gsLst>
                <a:gs pos="0">
                  <a:schemeClr val="accent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15" name="矩形 14">
            <a:extLst>
              <a:ext uri="{FF2B5EF4-FFF2-40B4-BE49-F238E27FC236}">
                <a16:creationId xmlns="" xmlns:a16="http://schemas.microsoft.com/office/drawing/2014/main" id="{D8258BFE-D3EF-4087-8211-CBC76D8A907F}"/>
              </a:ext>
            </a:extLst>
          </p:cNvPr>
          <p:cNvSpPr/>
          <p:nvPr/>
        </p:nvSpPr>
        <p:spPr>
          <a:xfrm>
            <a:off x="5686017" y="3336478"/>
            <a:ext cx="831959" cy="523220"/>
          </a:xfrm>
          <a:prstGeom prst="rect">
            <a:avLst/>
          </a:prstGeom>
        </p:spPr>
        <p:txBody>
          <a:bodyPr wrap="none">
            <a:spAutoFit/>
          </a:bodyPr>
          <a:lstStyle/>
          <a:p>
            <a:r>
              <a:rPr lang="en-US" altLang="zh-CN" sz="2800" b="1" spc="120" dirty="0">
                <a:gradFill>
                  <a:gsLst>
                    <a:gs pos="0">
                      <a:schemeClr val="accent1"/>
                    </a:gs>
                    <a:gs pos="100000">
                      <a:schemeClr val="accent2"/>
                    </a:gs>
                  </a:gsLst>
                  <a:lin ang="5400000" scaled="1"/>
                </a:gradFill>
                <a:ea typeface="+mj-ea"/>
              </a:rPr>
              <a:t>268</a:t>
            </a:r>
            <a:endParaRPr lang="zh-CN" altLang="en-US" sz="2800" b="1" dirty="0">
              <a:gradFill>
                <a:gsLst>
                  <a:gs pos="0">
                    <a:schemeClr val="accent1"/>
                  </a:gs>
                  <a:gs pos="100000">
                    <a:schemeClr val="accent2"/>
                  </a:gs>
                </a:gsLst>
                <a:lin ang="5400000" scaled="1"/>
              </a:gradFill>
              <a:ea typeface="+mj-ea"/>
            </a:endParaRPr>
          </a:p>
        </p:txBody>
      </p:sp>
      <p:sp>
        <p:nvSpPr>
          <p:cNvPr id="16" name="矩形 15">
            <a:extLst>
              <a:ext uri="{FF2B5EF4-FFF2-40B4-BE49-F238E27FC236}">
                <a16:creationId xmlns="" xmlns:a16="http://schemas.microsoft.com/office/drawing/2014/main" id="{DA59B382-8AD0-4707-83F1-15A3B63D3C92}"/>
              </a:ext>
            </a:extLst>
          </p:cNvPr>
          <p:cNvSpPr/>
          <p:nvPr/>
        </p:nvSpPr>
        <p:spPr>
          <a:xfrm>
            <a:off x="6451920" y="3479963"/>
            <a:ext cx="379591" cy="307777"/>
          </a:xfrm>
          <a:prstGeom prst="rect">
            <a:avLst/>
          </a:prstGeom>
        </p:spPr>
        <p:txBody>
          <a:bodyPr wrap="none">
            <a:spAutoFit/>
          </a:bodyPr>
          <a:lstStyle/>
          <a:p>
            <a:r>
              <a:rPr lang="zh-CN" altLang="en-US" sz="1400" spc="120" dirty="0">
                <a:gradFill>
                  <a:gsLst>
                    <a:gs pos="0">
                      <a:schemeClr val="accent1"/>
                    </a:gs>
                    <a:gs pos="100000">
                      <a:schemeClr val="accent2"/>
                    </a:gs>
                  </a:gsLst>
                  <a:lin ang="5400000" scaled="1"/>
                </a:gradFill>
                <a:latin typeface="+mj-ea"/>
                <a:ea typeface="+mj-ea"/>
              </a:rPr>
              <a:t>所</a:t>
            </a:r>
            <a:endParaRPr lang="zh-CN" altLang="en-US" sz="1400" dirty="0">
              <a:gradFill>
                <a:gsLst>
                  <a:gs pos="0">
                    <a:schemeClr val="accent1"/>
                  </a:gs>
                  <a:gs pos="100000">
                    <a:schemeClr val="accent2"/>
                  </a:gs>
                </a:gsLst>
                <a:lin ang="5400000" scaled="1"/>
              </a:gradFill>
              <a:latin typeface="+mj-ea"/>
              <a:ea typeface="+mj-ea"/>
            </a:endParaRPr>
          </a:p>
        </p:txBody>
      </p:sp>
      <p:sp>
        <p:nvSpPr>
          <p:cNvPr id="14" name="矩形 13">
            <a:extLst>
              <a:ext uri="{FF2B5EF4-FFF2-40B4-BE49-F238E27FC236}">
                <a16:creationId xmlns="" xmlns:a16="http://schemas.microsoft.com/office/drawing/2014/main" id="{BCFC0FA0-AA69-4493-AD27-CC01D157E252}"/>
              </a:ext>
            </a:extLst>
          </p:cNvPr>
          <p:cNvSpPr/>
          <p:nvPr/>
        </p:nvSpPr>
        <p:spPr>
          <a:xfrm>
            <a:off x="5691097" y="3747286"/>
            <a:ext cx="1508105" cy="338554"/>
          </a:xfrm>
          <a:prstGeom prst="rect">
            <a:avLst/>
          </a:prstGeom>
        </p:spPr>
        <p:txBody>
          <a:bodyPr wrap="none">
            <a:spAutoFit/>
          </a:bodyPr>
          <a:lstStyle/>
          <a:p>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输入项目内容</a:t>
            </a:r>
            <a:endParaRPr lang="zh-CN" altLang="en-US" sz="1600" dirty="0">
              <a:solidFill>
                <a:schemeClr val="tx1">
                  <a:lumMod val="85000"/>
                  <a:lumOff val="15000"/>
                </a:schemeClr>
              </a:solidFill>
            </a:endParaRPr>
          </a:p>
        </p:txBody>
      </p:sp>
      <p:grpSp>
        <p:nvGrpSpPr>
          <p:cNvPr id="17" name="组合 16">
            <a:extLst>
              <a:ext uri="{FF2B5EF4-FFF2-40B4-BE49-F238E27FC236}">
                <a16:creationId xmlns="" xmlns:a16="http://schemas.microsoft.com/office/drawing/2014/main" id="{E6A5CF63-EA3C-4DFB-81D0-B601FDE52223}"/>
              </a:ext>
            </a:extLst>
          </p:cNvPr>
          <p:cNvGrpSpPr/>
          <p:nvPr/>
        </p:nvGrpSpPr>
        <p:grpSpPr>
          <a:xfrm>
            <a:off x="2890284" y="3102923"/>
            <a:ext cx="120724" cy="2398301"/>
            <a:chOff x="2890284" y="3102923"/>
            <a:chExt cx="120724" cy="2398301"/>
          </a:xfrm>
        </p:grpSpPr>
        <p:cxnSp>
          <p:nvCxnSpPr>
            <p:cNvPr id="18" name="直接连接符 17">
              <a:extLst>
                <a:ext uri="{FF2B5EF4-FFF2-40B4-BE49-F238E27FC236}">
                  <a16:creationId xmlns="" xmlns:a16="http://schemas.microsoft.com/office/drawing/2014/main" id="{1D5AE3DD-CE57-4F63-86A5-7A99E4E64B50}"/>
                </a:ext>
              </a:extLst>
            </p:cNvPr>
            <p:cNvCxnSpPr>
              <a:cxnSpLocks/>
            </p:cNvCxnSpPr>
            <p:nvPr/>
          </p:nvCxnSpPr>
          <p:spPr>
            <a:xfrm>
              <a:off x="2951930" y="3210826"/>
              <a:ext cx="0" cy="2290398"/>
            </a:xfrm>
            <a:prstGeom prst="line">
              <a:avLst/>
            </a:prstGeom>
            <a:ln w="12700">
              <a:gradFill>
                <a:gsLst>
                  <a:gs pos="0">
                    <a:srgbClr val="EC291A"/>
                  </a:gs>
                  <a:gs pos="100000">
                    <a:srgbClr val="FF9521">
                      <a:alpha val="0"/>
                    </a:srgb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9" name="椭圆 18">
              <a:extLst>
                <a:ext uri="{FF2B5EF4-FFF2-40B4-BE49-F238E27FC236}">
                  <a16:creationId xmlns="" xmlns:a16="http://schemas.microsoft.com/office/drawing/2014/main" id="{9A9AFE10-2A81-4A32-BD36-56017CFC9111}"/>
                </a:ext>
              </a:extLst>
            </p:cNvPr>
            <p:cNvSpPr/>
            <p:nvPr/>
          </p:nvSpPr>
          <p:spPr>
            <a:xfrm>
              <a:off x="2901737" y="3114376"/>
              <a:ext cx="97818" cy="97818"/>
            </a:xfrm>
            <a:prstGeom prst="ellipse">
              <a:avLst/>
            </a:prstGeom>
            <a:gradFill>
              <a:gsLst>
                <a:gs pos="91000">
                  <a:schemeClr val="accent1"/>
                </a:gs>
                <a:gs pos="4000">
                  <a:schemeClr val="accent2"/>
                </a:gs>
              </a:gsLst>
              <a:lin ang="27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sp>
          <p:nvSpPr>
            <p:cNvPr id="20" name="弧形 19">
              <a:extLst>
                <a:ext uri="{FF2B5EF4-FFF2-40B4-BE49-F238E27FC236}">
                  <a16:creationId xmlns="" xmlns:a16="http://schemas.microsoft.com/office/drawing/2014/main" id="{160B80A2-C24D-43F2-953C-75E2533A51C5}"/>
                </a:ext>
              </a:extLst>
            </p:cNvPr>
            <p:cNvSpPr/>
            <p:nvPr/>
          </p:nvSpPr>
          <p:spPr>
            <a:xfrm>
              <a:off x="2890284" y="3102923"/>
              <a:ext cx="120724" cy="120724"/>
            </a:xfrm>
            <a:prstGeom prst="arc">
              <a:avLst>
                <a:gd name="adj1" fmla="val 8021204"/>
                <a:gd name="adj2" fmla="val 3349808"/>
              </a:avLst>
            </a:prstGeom>
            <a:noFill/>
            <a:ln w="6350">
              <a:gradFill>
                <a:gsLst>
                  <a:gs pos="0">
                    <a:schemeClr val="accent2"/>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微软雅黑 Light"/>
                <a:ea typeface="微软雅黑 Light"/>
                <a:cs typeface="+mn-cs"/>
              </a:endParaRPr>
            </a:p>
          </p:txBody>
        </p:sp>
      </p:grpSp>
      <p:sp>
        <p:nvSpPr>
          <p:cNvPr id="22" name="矩形 21">
            <a:extLst>
              <a:ext uri="{FF2B5EF4-FFF2-40B4-BE49-F238E27FC236}">
                <a16:creationId xmlns="" xmlns:a16="http://schemas.microsoft.com/office/drawing/2014/main" id="{532BAA7C-0DC4-44CB-863A-F75D365CC1B3}"/>
              </a:ext>
            </a:extLst>
          </p:cNvPr>
          <p:cNvSpPr/>
          <p:nvPr/>
        </p:nvSpPr>
        <p:spPr>
          <a:xfrm>
            <a:off x="3072654" y="2909554"/>
            <a:ext cx="616194" cy="523220"/>
          </a:xfrm>
          <a:prstGeom prst="rect">
            <a:avLst/>
          </a:prstGeom>
        </p:spPr>
        <p:txBody>
          <a:bodyPr wrap="none">
            <a:spAutoFit/>
          </a:bodyPr>
          <a:lstStyle/>
          <a:p>
            <a:r>
              <a:rPr lang="en-US" altLang="zh-CN" sz="2800" b="1" spc="120" dirty="0">
                <a:gradFill>
                  <a:gsLst>
                    <a:gs pos="0">
                      <a:schemeClr val="accent1"/>
                    </a:gs>
                    <a:gs pos="100000">
                      <a:schemeClr val="accent2"/>
                    </a:gs>
                  </a:gsLst>
                  <a:lin ang="5400000" scaled="1"/>
                </a:gradFill>
                <a:ea typeface="+mj-ea"/>
              </a:rPr>
              <a:t>34</a:t>
            </a:r>
            <a:endParaRPr lang="zh-CN" altLang="en-US" sz="2800" b="1" dirty="0">
              <a:gradFill>
                <a:gsLst>
                  <a:gs pos="0">
                    <a:schemeClr val="accent1"/>
                  </a:gs>
                  <a:gs pos="100000">
                    <a:schemeClr val="accent2"/>
                  </a:gs>
                </a:gsLst>
                <a:lin ang="5400000" scaled="1"/>
              </a:gradFill>
              <a:ea typeface="+mj-ea"/>
            </a:endParaRPr>
          </a:p>
        </p:txBody>
      </p:sp>
      <p:sp>
        <p:nvSpPr>
          <p:cNvPr id="23" name="矩形 22">
            <a:extLst>
              <a:ext uri="{FF2B5EF4-FFF2-40B4-BE49-F238E27FC236}">
                <a16:creationId xmlns="" xmlns:a16="http://schemas.microsoft.com/office/drawing/2014/main" id="{1968E56B-A538-4736-8593-3EC44A250153}"/>
              </a:ext>
            </a:extLst>
          </p:cNvPr>
          <p:cNvSpPr/>
          <p:nvPr/>
        </p:nvSpPr>
        <p:spPr>
          <a:xfrm>
            <a:off x="3585243" y="3050019"/>
            <a:ext cx="379591" cy="307777"/>
          </a:xfrm>
          <a:prstGeom prst="rect">
            <a:avLst/>
          </a:prstGeom>
        </p:spPr>
        <p:txBody>
          <a:bodyPr wrap="none">
            <a:spAutoFit/>
          </a:bodyPr>
          <a:lstStyle/>
          <a:p>
            <a:r>
              <a:rPr lang="zh-CN" altLang="en-US" sz="1400" spc="120" dirty="0">
                <a:gradFill>
                  <a:gsLst>
                    <a:gs pos="0">
                      <a:schemeClr val="accent1"/>
                    </a:gs>
                    <a:gs pos="100000">
                      <a:schemeClr val="accent2"/>
                    </a:gs>
                  </a:gsLst>
                  <a:lin ang="5400000" scaled="1"/>
                </a:gradFill>
                <a:latin typeface="+mj-ea"/>
                <a:ea typeface="+mj-ea"/>
              </a:rPr>
              <a:t>个</a:t>
            </a:r>
            <a:endParaRPr lang="zh-CN" altLang="en-US" sz="1400" dirty="0">
              <a:gradFill>
                <a:gsLst>
                  <a:gs pos="0">
                    <a:schemeClr val="accent1"/>
                  </a:gs>
                  <a:gs pos="100000">
                    <a:schemeClr val="accent2"/>
                  </a:gs>
                </a:gsLst>
                <a:lin ang="5400000" scaled="1"/>
              </a:gradFill>
              <a:latin typeface="+mj-ea"/>
              <a:ea typeface="+mj-ea"/>
            </a:endParaRPr>
          </a:p>
        </p:txBody>
      </p:sp>
      <p:sp>
        <p:nvSpPr>
          <p:cNvPr id="24" name="矩形 23">
            <a:extLst>
              <a:ext uri="{FF2B5EF4-FFF2-40B4-BE49-F238E27FC236}">
                <a16:creationId xmlns="" xmlns:a16="http://schemas.microsoft.com/office/drawing/2014/main" id="{41ECC1DC-7792-4E21-8C7A-37D6A8C22C90}"/>
              </a:ext>
            </a:extLst>
          </p:cNvPr>
          <p:cNvSpPr/>
          <p:nvPr/>
        </p:nvSpPr>
        <p:spPr>
          <a:xfrm>
            <a:off x="3072654" y="3310602"/>
            <a:ext cx="1508105" cy="338554"/>
          </a:xfrm>
          <a:prstGeom prst="rect">
            <a:avLst/>
          </a:prstGeom>
        </p:spPr>
        <p:txBody>
          <a:bodyPr wrap="none">
            <a:spAutoFit/>
          </a:bodyPr>
          <a:lstStyle/>
          <a:p>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输入项目内容</a:t>
            </a:r>
            <a:endParaRPr lang="zh-CN" altLang="en-US" sz="1600" dirty="0">
              <a:solidFill>
                <a:schemeClr val="tx1">
                  <a:lumMod val="85000"/>
                  <a:lumOff val="15000"/>
                </a:schemeClr>
              </a:solidFill>
            </a:endParaRPr>
          </a:p>
        </p:txBody>
      </p:sp>
      <p:sp>
        <p:nvSpPr>
          <p:cNvPr id="26" name="矩形 25">
            <a:extLst>
              <a:ext uri="{FF2B5EF4-FFF2-40B4-BE49-F238E27FC236}">
                <a16:creationId xmlns="" xmlns:a16="http://schemas.microsoft.com/office/drawing/2014/main" id="{86F5BF3A-01A7-45BD-8DBA-40AC52A1A54A}"/>
              </a:ext>
            </a:extLst>
          </p:cNvPr>
          <p:cNvSpPr/>
          <p:nvPr/>
        </p:nvSpPr>
        <p:spPr>
          <a:xfrm>
            <a:off x="8391762" y="2895550"/>
            <a:ext cx="558486" cy="461665"/>
          </a:xfrm>
          <a:prstGeom prst="rect">
            <a:avLst/>
          </a:prstGeom>
        </p:spPr>
        <p:txBody>
          <a:bodyPr wrap="none">
            <a:spAutoFit/>
          </a:bodyPr>
          <a:lstStyle/>
          <a:p>
            <a:r>
              <a:rPr lang="en-US" altLang="zh-CN" sz="2400" b="1" spc="120" dirty="0">
                <a:gradFill>
                  <a:gsLst>
                    <a:gs pos="0">
                      <a:schemeClr val="accent1"/>
                    </a:gs>
                    <a:gs pos="100000">
                      <a:schemeClr val="accent2"/>
                    </a:gs>
                  </a:gsLst>
                  <a:lin ang="5400000" scaled="1"/>
                </a:gradFill>
                <a:ea typeface="+mj-ea"/>
              </a:rPr>
              <a:t>80</a:t>
            </a:r>
            <a:endParaRPr lang="zh-CN" altLang="en-US" sz="2400" b="1" spc="120" dirty="0">
              <a:gradFill>
                <a:gsLst>
                  <a:gs pos="0">
                    <a:schemeClr val="accent1"/>
                  </a:gs>
                  <a:gs pos="100000">
                    <a:schemeClr val="accent2"/>
                  </a:gs>
                </a:gsLst>
                <a:lin ang="5400000" scaled="1"/>
              </a:gradFill>
              <a:ea typeface="+mj-ea"/>
            </a:endParaRPr>
          </a:p>
        </p:txBody>
      </p:sp>
      <p:sp>
        <p:nvSpPr>
          <p:cNvPr id="27" name="矩形 26">
            <a:extLst>
              <a:ext uri="{FF2B5EF4-FFF2-40B4-BE49-F238E27FC236}">
                <a16:creationId xmlns="" xmlns:a16="http://schemas.microsoft.com/office/drawing/2014/main" id="{E672062C-8017-476A-8CB0-4988DCA43076}"/>
              </a:ext>
            </a:extLst>
          </p:cNvPr>
          <p:cNvSpPr/>
          <p:nvPr/>
        </p:nvSpPr>
        <p:spPr>
          <a:xfrm>
            <a:off x="8862562" y="2991900"/>
            <a:ext cx="379591" cy="307777"/>
          </a:xfrm>
          <a:prstGeom prst="rect">
            <a:avLst/>
          </a:prstGeom>
        </p:spPr>
        <p:txBody>
          <a:bodyPr wrap="none">
            <a:spAutoFit/>
          </a:bodyPr>
          <a:lstStyle/>
          <a:p>
            <a:r>
              <a:rPr lang="zh-CN" altLang="en-US" sz="1400" spc="120" dirty="0">
                <a:gradFill>
                  <a:gsLst>
                    <a:gs pos="0">
                      <a:schemeClr val="accent1"/>
                    </a:gs>
                    <a:gs pos="100000">
                      <a:schemeClr val="accent2"/>
                    </a:gs>
                  </a:gsLst>
                  <a:lin ang="5400000" scaled="1"/>
                </a:gradFill>
                <a:latin typeface="+mj-ea"/>
                <a:ea typeface="+mj-ea"/>
              </a:rPr>
              <a:t>个</a:t>
            </a:r>
          </a:p>
        </p:txBody>
      </p:sp>
      <p:sp>
        <p:nvSpPr>
          <p:cNvPr id="28" name="矩形 27">
            <a:extLst>
              <a:ext uri="{FF2B5EF4-FFF2-40B4-BE49-F238E27FC236}">
                <a16:creationId xmlns="" xmlns:a16="http://schemas.microsoft.com/office/drawing/2014/main" id="{8C8FC3FC-0502-468B-B6D9-ED06B4BEA431}"/>
              </a:ext>
            </a:extLst>
          </p:cNvPr>
          <p:cNvSpPr/>
          <p:nvPr/>
        </p:nvSpPr>
        <p:spPr>
          <a:xfrm>
            <a:off x="5105986" y="1242371"/>
            <a:ext cx="1980029" cy="523220"/>
          </a:xfrm>
          <a:prstGeom prst="rect">
            <a:avLst/>
          </a:prstGeom>
        </p:spPr>
        <p:txBody>
          <a:bodyPr wrap="none">
            <a:spAutoFit/>
          </a:bodyPr>
          <a:lstStyle/>
          <a:p>
            <a:r>
              <a:rPr lang="zh-CN" altLang="en-US" sz="2800" b="1" dirty="0">
                <a:solidFill>
                  <a:schemeClr val="tx1">
                    <a:lumMod val="85000"/>
                    <a:lumOff val="15000"/>
                  </a:schemeClr>
                </a:solidFill>
                <a:latin typeface="+mj-ea"/>
                <a:ea typeface="+mj-ea"/>
              </a:rPr>
              <a:t>请输入标题</a:t>
            </a:r>
          </a:p>
        </p:txBody>
      </p:sp>
      <p:cxnSp>
        <p:nvCxnSpPr>
          <p:cNvPr id="29" name="直接连接符 28">
            <a:extLst>
              <a:ext uri="{FF2B5EF4-FFF2-40B4-BE49-F238E27FC236}">
                <a16:creationId xmlns="" xmlns:a16="http://schemas.microsoft.com/office/drawing/2014/main" id="{B7339403-A39C-4E6B-9D1D-301A94800684}"/>
              </a:ext>
            </a:extLst>
          </p:cNvPr>
          <p:cNvCxnSpPr/>
          <p:nvPr/>
        </p:nvCxnSpPr>
        <p:spPr>
          <a:xfrm>
            <a:off x="5814350" y="1195912"/>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039473082"/>
      </p:ext>
    </p:extLst>
  </p:cSld>
  <p:clrMapOvr>
    <a:masterClrMapping/>
  </p:clrMapOvr>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图片 2">
            <a:extLst>
              <a:ext uri="{FF2B5EF4-FFF2-40B4-BE49-F238E27FC236}">
                <a16:creationId xmlns="" xmlns:a16="http://schemas.microsoft.com/office/drawing/2014/main" id="{DD5BAE2C-0137-4999-B7C3-C22D0F33E34F}"/>
              </a:ext>
            </a:extLst>
          </p:cNvPr>
          <p:cNvPicPr>
            <a:picLocks noChangeAspect="1"/>
          </p:cNvPicPr>
          <p:nvPr/>
        </p:nvPicPr>
        <p:blipFill rotWithShape="1">
          <a:blip r:embed="rId3" cstate="email">
            <a:extLst>
              <a:ext uri="{BEBA8EAE-BF5A-486C-A8C5-ECC9F3942E4B}">
                <a14:imgProps xmlns:a14="http://schemas.microsoft.com/office/drawing/2010/main">
                  <a14:imgLayer r:embed="rId4">
                    <a14:imgEffect>
                      <a14:saturation sat="200000"/>
                    </a14:imgEffect>
                    <a14:imgEffect>
                      <a14:brightnessContrast bright="40000"/>
                    </a14:imgEffect>
                  </a14:imgLayer>
                </a14:imgProps>
              </a:ext>
              <a:ext uri="{28A0092B-C50C-407E-A947-70E740481C1C}">
                <a14:useLocalDpi xmlns:a14="http://schemas.microsoft.com/office/drawing/2010/main"/>
              </a:ext>
            </a:extLst>
          </a:blip>
          <a:srcRect t="31572" b="31761"/>
          <a:stretch/>
        </p:blipFill>
        <p:spPr>
          <a:xfrm>
            <a:off x="0" y="3505200"/>
            <a:ext cx="12192000" cy="3352800"/>
          </a:xfrm>
          <a:prstGeom prst="rect">
            <a:avLst/>
          </a:prstGeom>
        </p:spPr>
      </p:pic>
      <p:sp>
        <p:nvSpPr>
          <p:cNvPr id="26" name="矩形 25">
            <a:extLst>
              <a:ext uri="{FF2B5EF4-FFF2-40B4-BE49-F238E27FC236}">
                <a16:creationId xmlns="" xmlns:a16="http://schemas.microsoft.com/office/drawing/2014/main" id="{D83FC2E6-9A11-41A7-8FA0-95EB84D989E8}"/>
              </a:ext>
            </a:extLst>
          </p:cNvPr>
          <p:cNvSpPr/>
          <p:nvPr/>
        </p:nvSpPr>
        <p:spPr>
          <a:xfrm>
            <a:off x="0" y="1130300"/>
            <a:ext cx="12192000" cy="5727700"/>
          </a:xfrm>
          <a:prstGeom prst="rect">
            <a:avLst/>
          </a:prstGeom>
          <a:gradFill>
            <a:gsLst>
              <a:gs pos="35000">
                <a:schemeClr val="bg1">
                  <a:lumMod val="95000"/>
                </a:schemeClr>
              </a:gs>
              <a:gs pos="100000">
                <a:schemeClr val="bg1">
                  <a:alpha val="75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 name="文本占位符 1">
            <a:extLst>
              <a:ext uri="{FF2B5EF4-FFF2-40B4-BE49-F238E27FC236}">
                <a16:creationId xmlns="" xmlns:a16="http://schemas.microsoft.com/office/drawing/2014/main" id="{B771E3BC-2CAC-444D-A86B-2E1AE3AA0229}"/>
              </a:ext>
            </a:extLst>
          </p:cNvPr>
          <p:cNvSpPr>
            <a:spLocks noGrp="1"/>
          </p:cNvSpPr>
          <p:nvPr>
            <p:ph type="body" sz="quarter" idx="10"/>
          </p:nvPr>
        </p:nvSpPr>
        <p:spPr/>
        <p:txBody>
          <a:bodyPr>
            <a:normAutofit/>
          </a:bodyPr>
          <a:lstStyle/>
          <a:p>
            <a:r>
              <a:rPr lang="zh-CN" altLang="en-US" dirty="0"/>
              <a:t>请输入你的标题</a:t>
            </a:r>
          </a:p>
        </p:txBody>
      </p:sp>
      <p:cxnSp>
        <p:nvCxnSpPr>
          <p:cNvPr id="4" name="直接连接符 3">
            <a:extLst>
              <a:ext uri="{FF2B5EF4-FFF2-40B4-BE49-F238E27FC236}">
                <a16:creationId xmlns="" xmlns:a16="http://schemas.microsoft.com/office/drawing/2014/main" id="{6F08CA94-B2F5-4395-8BF0-AEBAA959B641}"/>
              </a:ext>
            </a:extLst>
          </p:cNvPr>
          <p:cNvCxnSpPr>
            <a:cxnSpLocks/>
          </p:cNvCxnSpPr>
          <p:nvPr/>
        </p:nvCxnSpPr>
        <p:spPr>
          <a:xfrm>
            <a:off x="-46892" y="5359400"/>
            <a:ext cx="12192000" cy="0"/>
          </a:xfrm>
          <a:prstGeom prst="line">
            <a:avLst/>
          </a:prstGeom>
          <a:ln w="19050">
            <a:gradFill>
              <a:gsLst>
                <a:gs pos="0">
                  <a:schemeClr val="accent1"/>
                </a:gs>
                <a:gs pos="100000">
                  <a:schemeClr val="accent4">
                    <a:alpha val="50000"/>
                  </a:schemeClr>
                </a:gs>
              </a:gsLst>
              <a:lin ang="0" scaled="0"/>
            </a:gradFill>
          </a:ln>
        </p:spPr>
        <p:style>
          <a:lnRef idx="1">
            <a:schemeClr val="accent1"/>
          </a:lnRef>
          <a:fillRef idx="0">
            <a:schemeClr val="accent1"/>
          </a:fillRef>
          <a:effectRef idx="0">
            <a:schemeClr val="accent1"/>
          </a:effectRef>
          <a:fontRef idx="minor">
            <a:schemeClr val="tx1"/>
          </a:fontRef>
        </p:style>
      </p:cxnSp>
      <p:sp>
        <p:nvSpPr>
          <p:cNvPr id="5" name="矩形 4">
            <a:extLst>
              <a:ext uri="{FF2B5EF4-FFF2-40B4-BE49-F238E27FC236}">
                <a16:creationId xmlns="" xmlns:a16="http://schemas.microsoft.com/office/drawing/2014/main" id="{976562CF-A738-4E81-89BC-C19184D81E55}"/>
              </a:ext>
            </a:extLst>
          </p:cNvPr>
          <p:cNvSpPr/>
          <p:nvPr/>
        </p:nvSpPr>
        <p:spPr>
          <a:xfrm>
            <a:off x="825841" y="3078822"/>
            <a:ext cx="3024629" cy="1249188"/>
          </a:xfrm>
          <a:prstGeom prst="rect">
            <a:avLst/>
          </a:prstGeom>
        </p:spPr>
        <p:txBody>
          <a:bodyPr wrap="square">
            <a:spAutoFit/>
          </a:bodyPr>
          <a:lstStyle/>
          <a:p>
            <a:pP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请在这里输入你的内容请在这里输入你的内容请在这里输入你的内容请在这里输入你的内容请在这里输入你的内容</a:t>
            </a:r>
          </a:p>
        </p:txBody>
      </p:sp>
      <p:sp>
        <p:nvSpPr>
          <p:cNvPr id="6" name="矩形 5">
            <a:extLst>
              <a:ext uri="{FF2B5EF4-FFF2-40B4-BE49-F238E27FC236}">
                <a16:creationId xmlns="" xmlns:a16="http://schemas.microsoft.com/office/drawing/2014/main" id="{17BC8FB0-642A-410C-9B1D-5850D4F1AE7A}"/>
              </a:ext>
            </a:extLst>
          </p:cNvPr>
          <p:cNvSpPr/>
          <p:nvPr/>
        </p:nvSpPr>
        <p:spPr>
          <a:xfrm>
            <a:off x="4636538" y="3083424"/>
            <a:ext cx="3102095" cy="1249188"/>
          </a:xfrm>
          <a:prstGeom prst="rect">
            <a:avLst/>
          </a:prstGeom>
        </p:spPr>
        <p:txBody>
          <a:bodyPr wrap="square">
            <a:spAutoFit/>
          </a:bodyPr>
          <a:lstStyle/>
          <a:p>
            <a:pP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请在这里输入你的内容请在这里输入你的内容请在这里输入你的内容请在这里输入你的内容请在这里输入你的内容</a:t>
            </a:r>
          </a:p>
        </p:txBody>
      </p:sp>
      <p:sp>
        <p:nvSpPr>
          <p:cNvPr id="7" name="椭圆 6">
            <a:extLst>
              <a:ext uri="{FF2B5EF4-FFF2-40B4-BE49-F238E27FC236}">
                <a16:creationId xmlns="" xmlns:a16="http://schemas.microsoft.com/office/drawing/2014/main" id="{B9BF637E-D6CC-4141-A157-FEF69EC75E19}"/>
              </a:ext>
            </a:extLst>
          </p:cNvPr>
          <p:cNvSpPr/>
          <p:nvPr/>
        </p:nvSpPr>
        <p:spPr>
          <a:xfrm>
            <a:off x="766526" y="5310477"/>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cxnSp>
        <p:nvCxnSpPr>
          <p:cNvPr id="8" name="直接连接符 7">
            <a:extLst>
              <a:ext uri="{FF2B5EF4-FFF2-40B4-BE49-F238E27FC236}">
                <a16:creationId xmlns="" xmlns:a16="http://schemas.microsoft.com/office/drawing/2014/main" id="{AF82B60A-75AE-49DF-AF68-30611B0D7056}"/>
              </a:ext>
            </a:extLst>
          </p:cNvPr>
          <p:cNvCxnSpPr/>
          <p:nvPr/>
        </p:nvCxnSpPr>
        <p:spPr>
          <a:xfrm>
            <a:off x="815448" y="2582906"/>
            <a:ext cx="0" cy="2727571"/>
          </a:xfrm>
          <a:prstGeom prst="line">
            <a:avLst/>
          </a:prstGeom>
          <a:ln>
            <a:gradFill>
              <a:gsLst>
                <a:gs pos="0">
                  <a:schemeClr val="accent4">
                    <a:alpha val="0"/>
                  </a:schemeClr>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sp>
        <p:nvSpPr>
          <p:cNvPr id="9" name="矩形 8">
            <a:extLst>
              <a:ext uri="{FF2B5EF4-FFF2-40B4-BE49-F238E27FC236}">
                <a16:creationId xmlns="" xmlns:a16="http://schemas.microsoft.com/office/drawing/2014/main" id="{84C1CED2-F127-40B6-A2E2-4B4F0530A4BC}"/>
              </a:ext>
            </a:extLst>
          </p:cNvPr>
          <p:cNvSpPr/>
          <p:nvPr/>
        </p:nvSpPr>
        <p:spPr>
          <a:xfrm>
            <a:off x="825839" y="2632193"/>
            <a:ext cx="2094389" cy="430374"/>
          </a:xfrm>
          <a:prstGeom prst="rect">
            <a:avLst/>
          </a:prstGeom>
        </p:spPr>
        <p:txBody>
          <a:bodyPr wrap="square">
            <a:spAutoFit/>
          </a:bodyPr>
          <a:lstStyle/>
          <a:p>
            <a:pPr>
              <a:lnSpc>
                <a:spcPct val="120000"/>
              </a:lnSpc>
            </a:pPr>
            <a:r>
              <a:rPr lang="zh-CN" altLang="en-US" sz="2000" b="1" spc="120" dirty="0">
                <a:gradFill>
                  <a:gsLst>
                    <a:gs pos="0">
                      <a:schemeClr val="accent1"/>
                    </a:gs>
                    <a:gs pos="100000">
                      <a:schemeClr val="accent2"/>
                    </a:gs>
                  </a:gsLst>
                  <a:lin ang="5400000" scaled="1"/>
                </a:gradFill>
                <a:latin typeface="+mj-ea"/>
                <a:ea typeface="+mj-ea"/>
              </a:rPr>
              <a:t>输入你的小标题</a:t>
            </a:r>
          </a:p>
        </p:txBody>
      </p:sp>
      <p:cxnSp>
        <p:nvCxnSpPr>
          <p:cNvPr id="10" name="直接连接符 9">
            <a:extLst>
              <a:ext uri="{FF2B5EF4-FFF2-40B4-BE49-F238E27FC236}">
                <a16:creationId xmlns="" xmlns:a16="http://schemas.microsoft.com/office/drawing/2014/main" id="{EEA541E5-8E36-4B42-8E3E-B108CD9BEFE6}"/>
              </a:ext>
            </a:extLst>
          </p:cNvPr>
          <p:cNvCxnSpPr/>
          <p:nvPr/>
        </p:nvCxnSpPr>
        <p:spPr>
          <a:xfrm>
            <a:off x="4636537" y="2591832"/>
            <a:ext cx="0" cy="2727571"/>
          </a:xfrm>
          <a:prstGeom prst="line">
            <a:avLst/>
          </a:prstGeom>
          <a:ln>
            <a:gradFill>
              <a:gsLst>
                <a:gs pos="0">
                  <a:schemeClr val="accent4">
                    <a:alpha val="0"/>
                  </a:schemeClr>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sp>
        <p:nvSpPr>
          <p:cNvPr id="11" name="椭圆 10">
            <a:extLst>
              <a:ext uri="{FF2B5EF4-FFF2-40B4-BE49-F238E27FC236}">
                <a16:creationId xmlns="" xmlns:a16="http://schemas.microsoft.com/office/drawing/2014/main" id="{A5397EE4-E22B-45FA-B110-B07A2B8CE265}"/>
              </a:ext>
            </a:extLst>
          </p:cNvPr>
          <p:cNvSpPr/>
          <p:nvPr/>
        </p:nvSpPr>
        <p:spPr>
          <a:xfrm>
            <a:off x="4587615" y="5309012"/>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12" name="矩形 11">
            <a:extLst>
              <a:ext uri="{FF2B5EF4-FFF2-40B4-BE49-F238E27FC236}">
                <a16:creationId xmlns="" xmlns:a16="http://schemas.microsoft.com/office/drawing/2014/main" id="{DF265EE3-B4ED-4DEB-827F-AD3F92C8FD99}"/>
              </a:ext>
            </a:extLst>
          </p:cNvPr>
          <p:cNvSpPr/>
          <p:nvPr/>
        </p:nvSpPr>
        <p:spPr>
          <a:xfrm>
            <a:off x="4926458" y="1543479"/>
            <a:ext cx="2339102"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输入你的标题</a:t>
            </a:r>
          </a:p>
        </p:txBody>
      </p:sp>
      <p:sp>
        <p:nvSpPr>
          <p:cNvPr id="13" name="矩形 12">
            <a:extLst>
              <a:ext uri="{FF2B5EF4-FFF2-40B4-BE49-F238E27FC236}">
                <a16:creationId xmlns="" xmlns:a16="http://schemas.microsoft.com/office/drawing/2014/main" id="{F91BDE69-CBF7-410A-A358-E283CC0D06D3}"/>
              </a:ext>
            </a:extLst>
          </p:cNvPr>
          <p:cNvSpPr/>
          <p:nvPr/>
        </p:nvSpPr>
        <p:spPr>
          <a:xfrm>
            <a:off x="4636537" y="2632193"/>
            <a:ext cx="2606540" cy="430374"/>
          </a:xfrm>
          <a:prstGeom prst="rect">
            <a:avLst/>
          </a:prstGeom>
        </p:spPr>
        <p:txBody>
          <a:bodyPr wrap="square">
            <a:spAutoFit/>
          </a:bodyPr>
          <a:lstStyle/>
          <a:p>
            <a:pPr>
              <a:lnSpc>
                <a:spcPct val="120000"/>
              </a:lnSpc>
            </a:pPr>
            <a:r>
              <a:rPr lang="zh-CN" altLang="en-US" sz="2000" b="1" spc="120" dirty="0">
                <a:gradFill>
                  <a:gsLst>
                    <a:gs pos="0">
                      <a:schemeClr val="accent1"/>
                    </a:gs>
                    <a:gs pos="100000">
                      <a:schemeClr val="accent2"/>
                    </a:gs>
                  </a:gsLst>
                  <a:lin ang="5400000" scaled="1"/>
                </a:gradFill>
                <a:latin typeface="+mj-ea"/>
                <a:ea typeface="+mj-ea"/>
              </a:rPr>
              <a:t>输入你的小标题</a:t>
            </a:r>
          </a:p>
        </p:txBody>
      </p:sp>
      <p:sp>
        <p:nvSpPr>
          <p:cNvPr id="14" name="矩形 13">
            <a:extLst>
              <a:ext uri="{FF2B5EF4-FFF2-40B4-BE49-F238E27FC236}">
                <a16:creationId xmlns="" xmlns:a16="http://schemas.microsoft.com/office/drawing/2014/main" id="{A521236C-0770-4EDE-9521-34428293D67A}"/>
              </a:ext>
            </a:extLst>
          </p:cNvPr>
          <p:cNvSpPr/>
          <p:nvPr/>
        </p:nvSpPr>
        <p:spPr>
          <a:xfrm>
            <a:off x="8327657" y="3083424"/>
            <a:ext cx="3102091" cy="1249188"/>
          </a:xfrm>
          <a:prstGeom prst="rect">
            <a:avLst/>
          </a:prstGeom>
        </p:spPr>
        <p:txBody>
          <a:bodyPr wrap="square">
            <a:spAutoFit/>
          </a:bodyPr>
          <a:lstStyle/>
          <a:p>
            <a:pP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请在这里输入你的内容请在这里输入你的内容请在这里输入你的内容请在这里输入你的内容请在这里输入你的内容</a:t>
            </a:r>
          </a:p>
        </p:txBody>
      </p:sp>
      <p:cxnSp>
        <p:nvCxnSpPr>
          <p:cNvPr id="15" name="直接连接符 14">
            <a:extLst>
              <a:ext uri="{FF2B5EF4-FFF2-40B4-BE49-F238E27FC236}">
                <a16:creationId xmlns="" xmlns:a16="http://schemas.microsoft.com/office/drawing/2014/main" id="{3D846CF8-8C29-45BE-9DA4-6267B4134E40}"/>
              </a:ext>
            </a:extLst>
          </p:cNvPr>
          <p:cNvCxnSpPr/>
          <p:nvPr/>
        </p:nvCxnSpPr>
        <p:spPr>
          <a:xfrm>
            <a:off x="8327657" y="2591832"/>
            <a:ext cx="0" cy="2727571"/>
          </a:xfrm>
          <a:prstGeom prst="line">
            <a:avLst/>
          </a:prstGeom>
          <a:ln>
            <a:gradFill>
              <a:gsLst>
                <a:gs pos="0">
                  <a:schemeClr val="accent4">
                    <a:alpha val="0"/>
                  </a:schemeClr>
                </a:gs>
                <a:gs pos="100000">
                  <a:schemeClr val="accent1"/>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椭圆 15">
            <a:extLst>
              <a:ext uri="{FF2B5EF4-FFF2-40B4-BE49-F238E27FC236}">
                <a16:creationId xmlns="" xmlns:a16="http://schemas.microsoft.com/office/drawing/2014/main" id="{61DAB8DE-4FDD-459B-830B-40CFF91C5F6C}"/>
              </a:ext>
            </a:extLst>
          </p:cNvPr>
          <p:cNvSpPr/>
          <p:nvPr/>
        </p:nvSpPr>
        <p:spPr>
          <a:xfrm>
            <a:off x="8278735" y="5309012"/>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17" name="矩形 16">
            <a:extLst>
              <a:ext uri="{FF2B5EF4-FFF2-40B4-BE49-F238E27FC236}">
                <a16:creationId xmlns="" xmlns:a16="http://schemas.microsoft.com/office/drawing/2014/main" id="{35143852-9887-47ED-B283-51CA4840ECB2}"/>
              </a:ext>
            </a:extLst>
          </p:cNvPr>
          <p:cNvSpPr/>
          <p:nvPr/>
        </p:nvSpPr>
        <p:spPr>
          <a:xfrm>
            <a:off x="8327657" y="2632193"/>
            <a:ext cx="2679050" cy="430374"/>
          </a:xfrm>
          <a:prstGeom prst="rect">
            <a:avLst/>
          </a:prstGeom>
        </p:spPr>
        <p:txBody>
          <a:bodyPr wrap="square">
            <a:spAutoFit/>
          </a:bodyPr>
          <a:lstStyle/>
          <a:p>
            <a:pPr>
              <a:lnSpc>
                <a:spcPct val="120000"/>
              </a:lnSpc>
            </a:pPr>
            <a:r>
              <a:rPr lang="zh-CN" altLang="en-US" sz="2000" b="1" spc="120" dirty="0">
                <a:gradFill>
                  <a:gsLst>
                    <a:gs pos="0">
                      <a:schemeClr val="accent1"/>
                    </a:gs>
                    <a:gs pos="100000">
                      <a:schemeClr val="accent2"/>
                    </a:gs>
                  </a:gsLst>
                  <a:lin ang="5400000" scaled="1"/>
                </a:gradFill>
                <a:latin typeface="+mj-ea"/>
                <a:ea typeface="+mj-ea"/>
              </a:rPr>
              <a:t>输入你的小标题</a:t>
            </a:r>
          </a:p>
        </p:txBody>
      </p:sp>
      <p:cxnSp>
        <p:nvCxnSpPr>
          <p:cNvPr id="19" name="直接连接符 18">
            <a:extLst>
              <a:ext uri="{FF2B5EF4-FFF2-40B4-BE49-F238E27FC236}">
                <a16:creationId xmlns="" xmlns:a16="http://schemas.microsoft.com/office/drawing/2014/main" id="{35DD0273-E119-4886-975D-FD05067A3F8A}"/>
              </a:ext>
            </a:extLst>
          </p:cNvPr>
          <p:cNvCxnSpPr/>
          <p:nvPr/>
        </p:nvCxnSpPr>
        <p:spPr>
          <a:xfrm>
            <a:off x="5814350" y="1485286"/>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901396305"/>
      </p:ext>
    </p:extLst>
  </p:cSld>
  <p:clrMapOvr>
    <a:masterClrMapping/>
  </p:clrMapOvr>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 name="直接连接符 15">
            <a:extLst>
              <a:ext uri="{FF2B5EF4-FFF2-40B4-BE49-F238E27FC236}">
                <a16:creationId xmlns="" xmlns:a16="http://schemas.microsoft.com/office/drawing/2014/main" id="{C9945A23-DF1B-4CB5-9E3F-C1E8F9FB720B}"/>
              </a:ext>
            </a:extLst>
          </p:cNvPr>
          <p:cNvCxnSpPr>
            <a:cxnSpLocks/>
          </p:cNvCxnSpPr>
          <p:nvPr/>
        </p:nvCxnSpPr>
        <p:spPr>
          <a:xfrm flipV="1">
            <a:off x="8040300" y="2766349"/>
            <a:ext cx="0" cy="3035361"/>
          </a:xfrm>
          <a:prstGeom prst="line">
            <a:avLst/>
          </a:prstGeom>
          <a:ln>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27A168BF-BFBD-48BA-8CDD-86E536267CE6}"/>
              </a:ext>
            </a:extLst>
          </p:cNvPr>
          <p:cNvCxnSpPr>
            <a:cxnSpLocks/>
          </p:cNvCxnSpPr>
          <p:nvPr/>
        </p:nvCxnSpPr>
        <p:spPr>
          <a:xfrm flipV="1">
            <a:off x="10814548" y="3685875"/>
            <a:ext cx="0" cy="2007168"/>
          </a:xfrm>
          <a:prstGeom prst="line">
            <a:avLst/>
          </a:prstGeom>
          <a:ln>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8F8579ED-9DB0-492B-840A-30CA886AB6A1}"/>
              </a:ext>
            </a:extLst>
          </p:cNvPr>
          <p:cNvCxnSpPr>
            <a:cxnSpLocks/>
          </p:cNvCxnSpPr>
          <p:nvPr/>
        </p:nvCxnSpPr>
        <p:spPr>
          <a:xfrm flipV="1">
            <a:off x="5267981" y="2366828"/>
            <a:ext cx="0" cy="3612989"/>
          </a:xfrm>
          <a:prstGeom prst="line">
            <a:avLst/>
          </a:prstGeom>
          <a:ln>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48210F0A-A697-4F13-AA43-B10941219D8B}"/>
              </a:ext>
            </a:extLst>
          </p:cNvPr>
          <p:cNvCxnSpPr>
            <a:cxnSpLocks/>
          </p:cNvCxnSpPr>
          <p:nvPr/>
        </p:nvCxnSpPr>
        <p:spPr>
          <a:xfrm flipV="1">
            <a:off x="2557274" y="2944824"/>
            <a:ext cx="0" cy="2635942"/>
          </a:xfrm>
          <a:prstGeom prst="line">
            <a:avLst/>
          </a:prstGeom>
          <a:ln>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E40A8FBC-3705-4EDB-B3B1-BAB1F67D32CA}"/>
              </a:ext>
            </a:extLst>
          </p:cNvPr>
          <p:cNvCxnSpPr>
            <a:cxnSpLocks/>
          </p:cNvCxnSpPr>
          <p:nvPr/>
        </p:nvCxnSpPr>
        <p:spPr>
          <a:xfrm flipV="1">
            <a:off x="-3948091" y="1236990"/>
            <a:ext cx="7488490" cy="3123358"/>
          </a:xfrm>
          <a:prstGeom prst="line">
            <a:avLst/>
          </a:prstGeom>
          <a:ln w="12700">
            <a:gradFill>
              <a:gsLst>
                <a:gs pos="0">
                  <a:schemeClr val="accent4">
                    <a:alpha val="0"/>
                  </a:schemeClr>
                </a:gs>
                <a:gs pos="100000">
                  <a:schemeClr val="accent3"/>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E8F39F54-B04E-4DCA-AEC0-D42555095A05}"/>
              </a:ext>
            </a:extLst>
          </p:cNvPr>
          <p:cNvCxnSpPr>
            <a:cxnSpLocks/>
          </p:cNvCxnSpPr>
          <p:nvPr/>
        </p:nvCxnSpPr>
        <p:spPr>
          <a:xfrm>
            <a:off x="3538400" y="1236989"/>
            <a:ext cx="9303013" cy="2620750"/>
          </a:xfrm>
          <a:prstGeom prst="line">
            <a:avLst/>
          </a:prstGeom>
          <a:ln w="12700">
            <a:gradFill>
              <a:gsLst>
                <a:gs pos="0">
                  <a:schemeClr val="accent3"/>
                </a:gs>
                <a:gs pos="100000">
                  <a:schemeClr val="accent4">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382C7E2E-DBF4-4537-BB8B-F2B995D5A32E}"/>
              </a:ext>
            </a:extLst>
          </p:cNvPr>
          <p:cNvCxnSpPr>
            <a:cxnSpLocks/>
          </p:cNvCxnSpPr>
          <p:nvPr/>
        </p:nvCxnSpPr>
        <p:spPr>
          <a:xfrm flipV="1">
            <a:off x="-3811161" y="1153989"/>
            <a:ext cx="7351560" cy="3037182"/>
          </a:xfrm>
          <a:prstGeom prst="line">
            <a:avLst/>
          </a:prstGeom>
          <a:ln w="3175">
            <a:gradFill>
              <a:gsLst>
                <a:gs pos="0">
                  <a:schemeClr val="accent4">
                    <a:alpha val="0"/>
                  </a:schemeClr>
                </a:gs>
                <a:gs pos="100000">
                  <a:schemeClr val="accent3">
                    <a:alpha val="45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475AA511-DF71-42B2-8C16-69A544613BFD}"/>
              </a:ext>
            </a:extLst>
          </p:cNvPr>
          <p:cNvCxnSpPr>
            <a:cxnSpLocks/>
          </p:cNvCxnSpPr>
          <p:nvPr/>
        </p:nvCxnSpPr>
        <p:spPr>
          <a:xfrm>
            <a:off x="3538400" y="1153988"/>
            <a:ext cx="9303013" cy="2620750"/>
          </a:xfrm>
          <a:prstGeom prst="line">
            <a:avLst/>
          </a:prstGeom>
          <a:ln w="3175">
            <a:gradFill>
              <a:gsLst>
                <a:gs pos="100000">
                  <a:schemeClr val="accent4">
                    <a:alpha val="0"/>
                  </a:schemeClr>
                </a:gs>
                <a:gs pos="0">
                  <a:schemeClr val="accent3">
                    <a:alpha val="45000"/>
                  </a:schemeClr>
                </a:gs>
              </a:gsLst>
              <a:lin ang="5400000" scaled="1"/>
            </a:gradFill>
          </a:ln>
        </p:spPr>
        <p:style>
          <a:lnRef idx="1">
            <a:schemeClr val="accent1"/>
          </a:lnRef>
          <a:fillRef idx="0">
            <a:schemeClr val="accent1"/>
          </a:fillRef>
          <a:effectRef idx="0">
            <a:schemeClr val="accent1"/>
          </a:effectRef>
          <a:fontRef idx="minor">
            <a:schemeClr val="tx1"/>
          </a:fontRef>
        </p:style>
      </p:cxnSp>
      <p:pic>
        <p:nvPicPr>
          <p:cNvPr id="5" name="图片 4">
            <a:extLst>
              <a:ext uri="{FF2B5EF4-FFF2-40B4-BE49-F238E27FC236}">
                <a16:creationId xmlns="" xmlns:a16="http://schemas.microsoft.com/office/drawing/2014/main" id="{1C55CB4C-7372-4A08-94B3-4DF5311518FD}"/>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l="3528" t="14144" r="2077" b="51322"/>
          <a:stretch/>
        </p:blipFill>
        <p:spPr>
          <a:xfrm>
            <a:off x="0" y="4191171"/>
            <a:ext cx="12192000" cy="2666829"/>
          </a:xfrm>
          <a:prstGeom prst="rect">
            <a:avLst/>
          </a:prstGeom>
        </p:spPr>
      </p:pic>
      <p:sp>
        <p:nvSpPr>
          <p:cNvPr id="3" name="文本占位符 2">
            <a:extLst>
              <a:ext uri="{FF2B5EF4-FFF2-40B4-BE49-F238E27FC236}">
                <a16:creationId xmlns="" xmlns:a16="http://schemas.microsoft.com/office/drawing/2014/main" id="{82C427A3-9468-4209-B6C7-8D0B62727729}"/>
              </a:ext>
            </a:extLst>
          </p:cNvPr>
          <p:cNvSpPr>
            <a:spLocks noGrp="1"/>
          </p:cNvSpPr>
          <p:nvPr>
            <p:ph type="body" sz="quarter" idx="10"/>
          </p:nvPr>
        </p:nvSpPr>
        <p:spPr/>
        <p:txBody>
          <a:bodyPr/>
          <a:lstStyle/>
          <a:p>
            <a:r>
              <a:rPr lang="zh-CN" altLang="en-US" dirty="0"/>
              <a:t>请输入你的标题</a:t>
            </a:r>
          </a:p>
        </p:txBody>
      </p:sp>
      <p:sp>
        <p:nvSpPr>
          <p:cNvPr id="38" name="矩形 37">
            <a:extLst>
              <a:ext uri="{FF2B5EF4-FFF2-40B4-BE49-F238E27FC236}">
                <a16:creationId xmlns="" xmlns:a16="http://schemas.microsoft.com/office/drawing/2014/main" id="{E1D29728-1564-49DD-8B9D-55EF6C67BD15}"/>
              </a:ext>
            </a:extLst>
          </p:cNvPr>
          <p:cNvSpPr/>
          <p:nvPr/>
        </p:nvSpPr>
        <p:spPr>
          <a:xfrm>
            <a:off x="7731351" y="1801213"/>
            <a:ext cx="4109190" cy="396583"/>
          </a:xfrm>
          <a:prstGeom prst="rect">
            <a:avLst/>
          </a:prstGeom>
        </p:spPr>
        <p:txBody>
          <a:bodyPr wrap="square">
            <a:spAutoFit/>
          </a:bodyPr>
          <a:lstStyle/>
          <a:p>
            <a:pPr algn="ctr">
              <a:lnSpc>
                <a:spcPct val="120000"/>
              </a:lnSpc>
            </a:pPr>
            <a:r>
              <a:rPr lang="zh-CN" altLang="en-US"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请在这里输入一小段内容</a:t>
            </a:r>
          </a:p>
        </p:txBody>
      </p:sp>
      <p:sp>
        <p:nvSpPr>
          <p:cNvPr id="44" name="矩形 43">
            <a:extLst>
              <a:ext uri="{FF2B5EF4-FFF2-40B4-BE49-F238E27FC236}">
                <a16:creationId xmlns="" xmlns:a16="http://schemas.microsoft.com/office/drawing/2014/main" id="{582C67D4-C877-45D9-AA22-4F435A38E8DD}"/>
              </a:ext>
            </a:extLst>
          </p:cNvPr>
          <p:cNvSpPr/>
          <p:nvPr/>
        </p:nvSpPr>
        <p:spPr>
          <a:xfrm>
            <a:off x="9220563" y="1337227"/>
            <a:ext cx="1980029" cy="523220"/>
          </a:xfrm>
          <a:prstGeom prst="rect">
            <a:avLst/>
          </a:prstGeom>
        </p:spPr>
        <p:txBody>
          <a:bodyPr wrap="none">
            <a:spAutoFit/>
          </a:bodyPr>
          <a:lstStyle/>
          <a:p>
            <a:r>
              <a:rPr lang="zh-CN" altLang="en-US" sz="2800" b="1" dirty="0">
                <a:solidFill>
                  <a:schemeClr val="tx1">
                    <a:lumMod val="85000"/>
                    <a:lumOff val="15000"/>
                  </a:schemeClr>
                </a:solidFill>
                <a:latin typeface="+mj-ea"/>
                <a:ea typeface="+mj-ea"/>
              </a:rPr>
              <a:t>请输入标题</a:t>
            </a:r>
          </a:p>
        </p:txBody>
      </p:sp>
      <p:cxnSp>
        <p:nvCxnSpPr>
          <p:cNvPr id="45" name="直接连接符 44">
            <a:extLst>
              <a:ext uri="{FF2B5EF4-FFF2-40B4-BE49-F238E27FC236}">
                <a16:creationId xmlns="" xmlns:a16="http://schemas.microsoft.com/office/drawing/2014/main" id="{2D389AA0-3288-45CB-9508-37676EAE0D34}"/>
              </a:ext>
            </a:extLst>
          </p:cNvPr>
          <p:cNvCxnSpPr/>
          <p:nvPr/>
        </p:nvCxnSpPr>
        <p:spPr>
          <a:xfrm>
            <a:off x="10517781" y="1263862"/>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
        <p:nvSpPr>
          <p:cNvPr id="46" name="矩形 45">
            <a:extLst>
              <a:ext uri="{FF2B5EF4-FFF2-40B4-BE49-F238E27FC236}">
                <a16:creationId xmlns="" xmlns:a16="http://schemas.microsoft.com/office/drawing/2014/main" id="{0B534E0D-FFA6-46BB-A468-001D18B28179}"/>
              </a:ext>
            </a:extLst>
          </p:cNvPr>
          <p:cNvSpPr/>
          <p:nvPr/>
        </p:nvSpPr>
        <p:spPr>
          <a:xfrm>
            <a:off x="498359" y="3161719"/>
            <a:ext cx="2003204" cy="1249188"/>
          </a:xfrm>
          <a:prstGeom prst="rect">
            <a:avLst/>
          </a:prstGeom>
        </p:spPr>
        <p:txBody>
          <a:bodyPr wrap="square">
            <a:spAutoFit/>
          </a:bodyPr>
          <a:lstStyle/>
          <a:p>
            <a:pPr algn="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a:t>
            </a:r>
          </a:p>
        </p:txBody>
      </p:sp>
      <p:sp>
        <p:nvSpPr>
          <p:cNvPr id="47" name="矩形 46">
            <a:extLst>
              <a:ext uri="{FF2B5EF4-FFF2-40B4-BE49-F238E27FC236}">
                <a16:creationId xmlns="" xmlns:a16="http://schemas.microsoft.com/office/drawing/2014/main" id="{3827D57B-F9A3-4238-9977-6111133C07E3}"/>
              </a:ext>
            </a:extLst>
          </p:cNvPr>
          <p:cNvSpPr/>
          <p:nvPr/>
        </p:nvSpPr>
        <p:spPr>
          <a:xfrm>
            <a:off x="1015091" y="2810244"/>
            <a:ext cx="1467068" cy="400110"/>
          </a:xfrm>
          <a:prstGeom prst="rect">
            <a:avLst/>
          </a:prstGeom>
        </p:spPr>
        <p:txBody>
          <a:bodyPr wrap="none">
            <a:spAutoFit/>
          </a:bodyPr>
          <a:lstStyle/>
          <a:p>
            <a:pPr algn="r"/>
            <a:r>
              <a:rPr lang="zh-CN" altLang="en-US" sz="2000" b="1" dirty="0">
                <a:gradFill>
                  <a:gsLst>
                    <a:gs pos="0">
                      <a:schemeClr val="accent1"/>
                    </a:gs>
                    <a:gs pos="100000">
                      <a:schemeClr val="accent2"/>
                    </a:gs>
                  </a:gsLst>
                  <a:lin ang="5400000" scaled="1"/>
                </a:gradFill>
                <a:latin typeface="+mj-ea"/>
                <a:ea typeface="+mj-ea"/>
              </a:rPr>
              <a:t>请输入标题</a:t>
            </a:r>
          </a:p>
        </p:txBody>
      </p:sp>
      <p:sp>
        <p:nvSpPr>
          <p:cNvPr id="48" name="矩形 47">
            <a:extLst>
              <a:ext uri="{FF2B5EF4-FFF2-40B4-BE49-F238E27FC236}">
                <a16:creationId xmlns="" xmlns:a16="http://schemas.microsoft.com/office/drawing/2014/main" id="{F45A9F81-DD83-488A-B314-7C9B80B7D5B1}"/>
              </a:ext>
            </a:extLst>
          </p:cNvPr>
          <p:cNvSpPr/>
          <p:nvPr/>
        </p:nvSpPr>
        <p:spPr>
          <a:xfrm>
            <a:off x="3206413" y="2700154"/>
            <a:ext cx="2003204" cy="1249188"/>
          </a:xfrm>
          <a:prstGeom prst="rect">
            <a:avLst/>
          </a:prstGeom>
        </p:spPr>
        <p:txBody>
          <a:bodyPr wrap="square">
            <a:spAutoFit/>
          </a:bodyPr>
          <a:lstStyle/>
          <a:p>
            <a:pPr algn="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a:t>
            </a:r>
          </a:p>
        </p:txBody>
      </p:sp>
      <p:sp>
        <p:nvSpPr>
          <p:cNvPr id="49" name="矩形 48">
            <a:extLst>
              <a:ext uri="{FF2B5EF4-FFF2-40B4-BE49-F238E27FC236}">
                <a16:creationId xmlns="" xmlns:a16="http://schemas.microsoft.com/office/drawing/2014/main" id="{2FA4C7BB-C56A-4895-AC7F-FFEBC01F03FF}"/>
              </a:ext>
            </a:extLst>
          </p:cNvPr>
          <p:cNvSpPr/>
          <p:nvPr/>
        </p:nvSpPr>
        <p:spPr>
          <a:xfrm>
            <a:off x="3723145" y="2348679"/>
            <a:ext cx="1467068" cy="400110"/>
          </a:xfrm>
          <a:prstGeom prst="rect">
            <a:avLst/>
          </a:prstGeom>
        </p:spPr>
        <p:txBody>
          <a:bodyPr wrap="none">
            <a:spAutoFit/>
          </a:bodyPr>
          <a:lstStyle/>
          <a:p>
            <a:pPr algn="r"/>
            <a:r>
              <a:rPr lang="zh-CN" altLang="en-US" sz="2000" b="1" dirty="0">
                <a:gradFill>
                  <a:gsLst>
                    <a:gs pos="0">
                      <a:schemeClr val="accent1"/>
                    </a:gs>
                    <a:gs pos="100000">
                      <a:schemeClr val="accent2"/>
                    </a:gs>
                  </a:gsLst>
                  <a:lin ang="5400000" scaled="1"/>
                </a:gradFill>
                <a:latin typeface="+mj-ea"/>
                <a:ea typeface="+mj-ea"/>
              </a:rPr>
              <a:t>请输入标题</a:t>
            </a:r>
          </a:p>
        </p:txBody>
      </p:sp>
      <p:sp>
        <p:nvSpPr>
          <p:cNvPr id="50" name="矩形 49">
            <a:extLst>
              <a:ext uri="{FF2B5EF4-FFF2-40B4-BE49-F238E27FC236}">
                <a16:creationId xmlns="" xmlns:a16="http://schemas.microsoft.com/office/drawing/2014/main" id="{B4C61C1F-A12A-4674-90E4-453C206D347F}"/>
              </a:ext>
            </a:extLst>
          </p:cNvPr>
          <p:cNvSpPr/>
          <p:nvPr/>
        </p:nvSpPr>
        <p:spPr>
          <a:xfrm>
            <a:off x="5984397" y="3096244"/>
            <a:ext cx="2003204" cy="1249188"/>
          </a:xfrm>
          <a:prstGeom prst="rect">
            <a:avLst/>
          </a:prstGeom>
        </p:spPr>
        <p:txBody>
          <a:bodyPr wrap="square">
            <a:spAutoFit/>
          </a:bodyPr>
          <a:lstStyle/>
          <a:p>
            <a:pPr algn="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a:t>
            </a:r>
          </a:p>
        </p:txBody>
      </p:sp>
      <p:sp>
        <p:nvSpPr>
          <p:cNvPr id="51" name="矩形 50">
            <a:extLst>
              <a:ext uri="{FF2B5EF4-FFF2-40B4-BE49-F238E27FC236}">
                <a16:creationId xmlns="" xmlns:a16="http://schemas.microsoft.com/office/drawing/2014/main" id="{3AEB454C-A48A-4F24-965A-CB25C5C3DA0B}"/>
              </a:ext>
            </a:extLst>
          </p:cNvPr>
          <p:cNvSpPr/>
          <p:nvPr/>
        </p:nvSpPr>
        <p:spPr>
          <a:xfrm>
            <a:off x="6501129" y="2744769"/>
            <a:ext cx="1467068" cy="400110"/>
          </a:xfrm>
          <a:prstGeom prst="rect">
            <a:avLst/>
          </a:prstGeom>
        </p:spPr>
        <p:txBody>
          <a:bodyPr wrap="none">
            <a:spAutoFit/>
          </a:bodyPr>
          <a:lstStyle/>
          <a:p>
            <a:pPr algn="r"/>
            <a:r>
              <a:rPr lang="zh-CN" altLang="en-US" sz="2000" b="1" dirty="0">
                <a:gradFill>
                  <a:gsLst>
                    <a:gs pos="0">
                      <a:schemeClr val="accent1"/>
                    </a:gs>
                    <a:gs pos="100000">
                      <a:schemeClr val="accent2"/>
                    </a:gs>
                  </a:gsLst>
                  <a:lin ang="5400000" scaled="1"/>
                </a:gradFill>
                <a:latin typeface="+mj-ea"/>
                <a:ea typeface="+mj-ea"/>
              </a:rPr>
              <a:t>请输入标题</a:t>
            </a:r>
          </a:p>
        </p:txBody>
      </p:sp>
      <p:sp>
        <p:nvSpPr>
          <p:cNvPr id="52" name="矩形 51">
            <a:extLst>
              <a:ext uri="{FF2B5EF4-FFF2-40B4-BE49-F238E27FC236}">
                <a16:creationId xmlns="" xmlns:a16="http://schemas.microsoft.com/office/drawing/2014/main" id="{6E029040-6A7D-431E-B048-4BF77859BF0B}"/>
              </a:ext>
            </a:extLst>
          </p:cNvPr>
          <p:cNvSpPr/>
          <p:nvPr/>
        </p:nvSpPr>
        <p:spPr>
          <a:xfrm>
            <a:off x="8736805" y="3762494"/>
            <a:ext cx="2003204" cy="1249188"/>
          </a:xfrm>
          <a:prstGeom prst="rect">
            <a:avLst/>
          </a:prstGeom>
        </p:spPr>
        <p:txBody>
          <a:bodyPr wrap="square">
            <a:spAutoFit/>
          </a:bodyPr>
          <a:lstStyle/>
          <a:p>
            <a:pPr algn="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a:t>
            </a:r>
          </a:p>
        </p:txBody>
      </p:sp>
      <p:sp>
        <p:nvSpPr>
          <p:cNvPr id="53" name="矩形 52">
            <a:extLst>
              <a:ext uri="{FF2B5EF4-FFF2-40B4-BE49-F238E27FC236}">
                <a16:creationId xmlns="" xmlns:a16="http://schemas.microsoft.com/office/drawing/2014/main" id="{6CC2E2D7-DF76-4383-ACA3-DFF4736C1257}"/>
              </a:ext>
            </a:extLst>
          </p:cNvPr>
          <p:cNvSpPr/>
          <p:nvPr/>
        </p:nvSpPr>
        <p:spPr>
          <a:xfrm>
            <a:off x="9253537" y="3411019"/>
            <a:ext cx="1467068" cy="400110"/>
          </a:xfrm>
          <a:prstGeom prst="rect">
            <a:avLst/>
          </a:prstGeom>
        </p:spPr>
        <p:txBody>
          <a:bodyPr wrap="none">
            <a:spAutoFit/>
          </a:bodyPr>
          <a:lstStyle/>
          <a:p>
            <a:pPr algn="r"/>
            <a:r>
              <a:rPr lang="zh-CN" altLang="en-US" sz="2000" b="1" dirty="0">
                <a:gradFill>
                  <a:gsLst>
                    <a:gs pos="0">
                      <a:schemeClr val="accent1"/>
                    </a:gs>
                    <a:gs pos="100000">
                      <a:schemeClr val="accent2"/>
                    </a:gs>
                  </a:gsLst>
                  <a:lin ang="5400000" scaled="1"/>
                </a:gradFill>
                <a:latin typeface="+mj-ea"/>
                <a:ea typeface="+mj-ea"/>
              </a:rPr>
              <a:t>请输入标题</a:t>
            </a:r>
          </a:p>
        </p:txBody>
      </p:sp>
    </p:spTree>
    <p:extLst>
      <p:ext uri="{BB962C8B-B14F-4D97-AF65-F5344CB8AC3E}">
        <p14:creationId xmlns:p14="http://schemas.microsoft.com/office/powerpoint/2010/main" val="3101968387"/>
      </p:ext>
    </p:extLst>
  </p:cSld>
  <p:clrMapOvr>
    <a:masterClrMapping/>
  </p:clrMapOvr>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2" name="图片 61">
            <a:extLst>
              <a:ext uri="{FF2B5EF4-FFF2-40B4-BE49-F238E27FC236}">
                <a16:creationId xmlns="" xmlns:a16="http://schemas.microsoft.com/office/drawing/2014/main" id="{98990D89-CDD7-40AF-9363-CFB0B7859B8C}"/>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0" y="457201"/>
            <a:ext cx="12192000" cy="6400799"/>
          </a:xfrm>
          <a:custGeom>
            <a:avLst/>
            <a:gdLst>
              <a:gd name="connsiteX0" fmla="*/ 7833360 w 12192000"/>
              <a:gd name="connsiteY0" fmla="*/ 3982719 h 6400799"/>
              <a:gd name="connsiteX1" fmla="*/ 7990840 w 12192000"/>
              <a:gd name="connsiteY1" fmla="*/ 4556759 h 6400799"/>
              <a:gd name="connsiteX2" fmla="*/ 8534400 w 12192000"/>
              <a:gd name="connsiteY2" fmla="*/ 4714239 h 6400799"/>
              <a:gd name="connsiteX3" fmla="*/ 8590280 w 12192000"/>
              <a:gd name="connsiteY3" fmla="*/ 4033519 h 6400799"/>
              <a:gd name="connsiteX4" fmla="*/ 7416214 w 12192000"/>
              <a:gd name="connsiteY4" fmla="*/ 3046735 h 6400799"/>
              <a:gd name="connsiteX5" fmla="*/ 7266056 w 12192000"/>
              <a:gd name="connsiteY5" fmla="*/ 3084042 h 6400799"/>
              <a:gd name="connsiteX6" fmla="*/ 7384491 w 12192000"/>
              <a:gd name="connsiteY6" fmla="*/ 3206622 h 6400799"/>
              <a:gd name="connsiteX7" fmla="*/ 7678463 w 12192000"/>
              <a:gd name="connsiteY7" fmla="*/ 3270576 h 6400799"/>
              <a:gd name="connsiteX8" fmla="*/ 7686922 w 12192000"/>
              <a:gd name="connsiteY8" fmla="*/ 3112466 h 6400799"/>
              <a:gd name="connsiteX9" fmla="*/ 4023360 w 12192000"/>
              <a:gd name="connsiteY9" fmla="*/ 2966719 h 6400799"/>
              <a:gd name="connsiteX10" fmla="*/ 4089400 w 12192000"/>
              <a:gd name="connsiteY10" fmla="*/ 3484879 h 6400799"/>
              <a:gd name="connsiteX11" fmla="*/ 5958840 w 12192000"/>
              <a:gd name="connsiteY11" fmla="*/ 3987799 h 6400799"/>
              <a:gd name="connsiteX12" fmla="*/ 5953760 w 12192000"/>
              <a:gd name="connsiteY12" fmla="*/ 3042919 h 6400799"/>
              <a:gd name="connsiteX13" fmla="*/ 3871629 w 12192000"/>
              <a:gd name="connsiteY13" fmla="*/ 2336481 h 6400799"/>
              <a:gd name="connsiteX14" fmla="*/ 3927463 w 12192000"/>
              <a:gd name="connsiteY14" fmla="*/ 2404700 h 6400799"/>
              <a:gd name="connsiteX15" fmla="*/ 5404515 w 12192000"/>
              <a:gd name="connsiteY15" fmla="*/ 2741528 h 6400799"/>
              <a:gd name="connsiteX16" fmla="*/ 5511105 w 12192000"/>
              <a:gd name="connsiteY16" fmla="*/ 2421754 h 6400799"/>
              <a:gd name="connsiteX17" fmla="*/ 4902013 w 12192000"/>
              <a:gd name="connsiteY17" fmla="*/ 2396172 h 6400799"/>
              <a:gd name="connsiteX18" fmla="*/ 0 w 12192000"/>
              <a:gd name="connsiteY18" fmla="*/ 0 h 6400799"/>
              <a:gd name="connsiteX19" fmla="*/ 12192000 w 12192000"/>
              <a:gd name="connsiteY19" fmla="*/ 0 h 6400799"/>
              <a:gd name="connsiteX20" fmla="*/ 12192000 w 12192000"/>
              <a:gd name="connsiteY20" fmla="*/ 6400799 h 6400799"/>
              <a:gd name="connsiteX21" fmla="*/ 0 w 12192000"/>
              <a:gd name="connsiteY21" fmla="*/ 6400799 h 6400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2192000" h="6400799">
                <a:moveTo>
                  <a:pt x="7833360" y="3982719"/>
                </a:moveTo>
                <a:lnTo>
                  <a:pt x="7990840" y="4556759"/>
                </a:lnTo>
                <a:lnTo>
                  <a:pt x="8534400" y="4714239"/>
                </a:lnTo>
                <a:lnTo>
                  <a:pt x="8590280" y="4033519"/>
                </a:lnTo>
                <a:close/>
                <a:moveTo>
                  <a:pt x="7416214" y="3046735"/>
                </a:moveTo>
                <a:lnTo>
                  <a:pt x="7266056" y="3084042"/>
                </a:lnTo>
                <a:lnTo>
                  <a:pt x="7384491" y="3206622"/>
                </a:lnTo>
                <a:lnTo>
                  <a:pt x="7678463" y="3270576"/>
                </a:lnTo>
                <a:lnTo>
                  <a:pt x="7686922" y="3112466"/>
                </a:lnTo>
                <a:close/>
                <a:moveTo>
                  <a:pt x="4023360" y="2966719"/>
                </a:moveTo>
                <a:lnTo>
                  <a:pt x="4089400" y="3484879"/>
                </a:lnTo>
                <a:lnTo>
                  <a:pt x="5958840" y="3987799"/>
                </a:lnTo>
                <a:cubicBezTo>
                  <a:pt x="5957147" y="3672839"/>
                  <a:pt x="5955453" y="3357879"/>
                  <a:pt x="5953760" y="3042919"/>
                </a:cubicBezTo>
                <a:close/>
                <a:moveTo>
                  <a:pt x="3871629" y="2336481"/>
                </a:moveTo>
                <a:lnTo>
                  <a:pt x="3927463" y="2404700"/>
                </a:lnTo>
                <a:lnTo>
                  <a:pt x="5404515" y="2741528"/>
                </a:lnTo>
                <a:lnTo>
                  <a:pt x="5511105" y="2421754"/>
                </a:lnTo>
                <a:lnTo>
                  <a:pt x="4902013" y="2396172"/>
                </a:lnTo>
                <a:close/>
                <a:moveTo>
                  <a:pt x="0" y="0"/>
                </a:moveTo>
                <a:lnTo>
                  <a:pt x="12192000" y="0"/>
                </a:lnTo>
                <a:lnTo>
                  <a:pt x="12192000" y="6400799"/>
                </a:lnTo>
                <a:lnTo>
                  <a:pt x="0" y="6400799"/>
                </a:lnTo>
                <a:close/>
              </a:path>
            </a:pathLst>
          </a:custGeom>
        </p:spPr>
      </p:pic>
      <p:cxnSp>
        <p:nvCxnSpPr>
          <p:cNvPr id="18" name="直接连接符 17">
            <a:extLst>
              <a:ext uri="{FF2B5EF4-FFF2-40B4-BE49-F238E27FC236}">
                <a16:creationId xmlns="" xmlns:a16="http://schemas.microsoft.com/office/drawing/2014/main" id="{3F7CF056-58F5-4104-B943-4FB149111846}"/>
              </a:ext>
            </a:extLst>
          </p:cNvPr>
          <p:cNvCxnSpPr>
            <a:cxnSpLocks/>
          </p:cNvCxnSpPr>
          <p:nvPr/>
        </p:nvCxnSpPr>
        <p:spPr>
          <a:xfrm flipV="1">
            <a:off x="11133860" y="3596642"/>
            <a:ext cx="0" cy="2608578"/>
          </a:xfrm>
          <a:prstGeom prst="line">
            <a:avLst/>
          </a:prstGeom>
          <a:ln>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3AFCA992-196C-4A7C-B762-944AB59E65CF}"/>
              </a:ext>
            </a:extLst>
          </p:cNvPr>
          <p:cNvCxnSpPr>
            <a:cxnSpLocks/>
          </p:cNvCxnSpPr>
          <p:nvPr/>
        </p:nvCxnSpPr>
        <p:spPr>
          <a:xfrm flipV="1">
            <a:off x="8672434" y="2902914"/>
            <a:ext cx="0" cy="2306626"/>
          </a:xfrm>
          <a:prstGeom prst="line">
            <a:avLst/>
          </a:prstGeom>
          <a:ln>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3A23EF75-3213-4F14-ADAC-DAB2BAD74E34}"/>
              </a:ext>
            </a:extLst>
          </p:cNvPr>
          <p:cNvCxnSpPr>
            <a:cxnSpLocks/>
          </p:cNvCxnSpPr>
          <p:nvPr/>
        </p:nvCxnSpPr>
        <p:spPr>
          <a:xfrm flipV="1">
            <a:off x="4247345" y="1926900"/>
            <a:ext cx="0" cy="2058360"/>
          </a:xfrm>
          <a:prstGeom prst="line">
            <a:avLst/>
          </a:prstGeom>
          <a:ln>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7D256F94-0697-47D1-9A45-387028C3279E}"/>
              </a:ext>
            </a:extLst>
          </p:cNvPr>
          <p:cNvCxnSpPr>
            <a:cxnSpLocks/>
          </p:cNvCxnSpPr>
          <p:nvPr/>
        </p:nvCxnSpPr>
        <p:spPr>
          <a:xfrm flipV="1">
            <a:off x="6194565" y="2236368"/>
            <a:ext cx="0" cy="2282292"/>
          </a:xfrm>
          <a:prstGeom prst="line">
            <a:avLst/>
          </a:prstGeom>
          <a:ln>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5B053A05-E02A-4783-8B62-F34E91A566F3}"/>
              </a:ext>
            </a:extLst>
          </p:cNvPr>
          <p:cNvCxnSpPr>
            <a:cxnSpLocks/>
          </p:cNvCxnSpPr>
          <p:nvPr/>
        </p:nvCxnSpPr>
        <p:spPr>
          <a:xfrm flipV="1">
            <a:off x="2337266" y="2963939"/>
            <a:ext cx="0" cy="1089901"/>
          </a:xfrm>
          <a:prstGeom prst="line">
            <a:avLst/>
          </a:prstGeom>
          <a:ln>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grpSp>
        <p:nvGrpSpPr>
          <p:cNvPr id="48" name="组合 47">
            <a:extLst>
              <a:ext uri="{FF2B5EF4-FFF2-40B4-BE49-F238E27FC236}">
                <a16:creationId xmlns="" xmlns:a16="http://schemas.microsoft.com/office/drawing/2014/main" id="{2D078968-1CB8-4B5F-AEF6-4BF59A364EB9}"/>
              </a:ext>
            </a:extLst>
          </p:cNvPr>
          <p:cNvGrpSpPr/>
          <p:nvPr/>
        </p:nvGrpSpPr>
        <p:grpSpPr>
          <a:xfrm>
            <a:off x="-3001095" y="1341120"/>
            <a:ext cx="16549455" cy="3728508"/>
            <a:chOff x="-3001095" y="1341120"/>
            <a:chExt cx="16549455" cy="3728508"/>
          </a:xfrm>
        </p:grpSpPr>
        <p:cxnSp>
          <p:nvCxnSpPr>
            <p:cNvPr id="41" name="直接连接符 40">
              <a:extLst>
                <a:ext uri="{FF2B5EF4-FFF2-40B4-BE49-F238E27FC236}">
                  <a16:creationId xmlns="" xmlns:a16="http://schemas.microsoft.com/office/drawing/2014/main" id="{7AA9D665-6913-44BF-AFEE-3C07EC92EFE8}"/>
                </a:ext>
              </a:extLst>
            </p:cNvPr>
            <p:cNvCxnSpPr>
              <a:cxnSpLocks/>
            </p:cNvCxnSpPr>
            <p:nvPr/>
          </p:nvCxnSpPr>
          <p:spPr>
            <a:xfrm flipV="1">
              <a:off x="-3001095" y="1341120"/>
              <a:ext cx="7248441" cy="3728508"/>
            </a:xfrm>
            <a:prstGeom prst="line">
              <a:avLst/>
            </a:prstGeom>
            <a:ln w="12700">
              <a:gradFill>
                <a:gsLst>
                  <a:gs pos="100000">
                    <a:schemeClr val="accent3"/>
                  </a:gs>
                  <a:gs pos="0">
                    <a:schemeClr val="accent4">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07697192-1D00-4797-B3AE-51092C06C8D1}"/>
                </a:ext>
              </a:extLst>
            </p:cNvPr>
            <p:cNvCxnSpPr>
              <a:cxnSpLocks/>
            </p:cNvCxnSpPr>
            <p:nvPr/>
          </p:nvCxnSpPr>
          <p:spPr>
            <a:xfrm>
              <a:off x="4245347" y="1341120"/>
              <a:ext cx="9303013" cy="2620750"/>
            </a:xfrm>
            <a:prstGeom prst="line">
              <a:avLst/>
            </a:prstGeom>
            <a:ln w="12700">
              <a:gradFill>
                <a:gsLst>
                  <a:gs pos="0">
                    <a:schemeClr val="accent3"/>
                  </a:gs>
                  <a:gs pos="100000">
                    <a:schemeClr val="accent4">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grpSp>
      <p:cxnSp>
        <p:nvCxnSpPr>
          <p:cNvPr id="50" name="直接连接符 49">
            <a:extLst>
              <a:ext uri="{FF2B5EF4-FFF2-40B4-BE49-F238E27FC236}">
                <a16:creationId xmlns="" xmlns:a16="http://schemas.microsoft.com/office/drawing/2014/main" id="{57B437B9-2E96-4608-94EC-35580B6E7B30}"/>
              </a:ext>
            </a:extLst>
          </p:cNvPr>
          <p:cNvCxnSpPr>
            <a:cxnSpLocks/>
          </p:cNvCxnSpPr>
          <p:nvPr/>
        </p:nvCxnSpPr>
        <p:spPr>
          <a:xfrm flipV="1">
            <a:off x="-3001095" y="1258119"/>
            <a:ext cx="7248441" cy="3728508"/>
          </a:xfrm>
          <a:prstGeom prst="line">
            <a:avLst/>
          </a:prstGeom>
          <a:ln w="3175">
            <a:gradFill>
              <a:gsLst>
                <a:gs pos="0">
                  <a:schemeClr val="accent4">
                    <a:alpha val="0"/>
                  </a:schemeClr>
                </a:gs>
                <a:gs pos="100000">
                  <a:schemeClr val="accent3">
                    <a:alpha val="45000"/>
                  </a:schemeClr>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320FA214-560B-42C9-B00B-26AC88FD3083}"/>
              </a:ext>
            </a:extLst>
          </p:cNvPr>
          <p:cNvCxnSpPr>
            <a:cxnSpLocks/>
          </p:cNvCxnSpPr>
          <p:nvPr/>
        </p:nvCxnSpPr>
        <p:spPr>
          <a:xfrm>
            <a:off x="4245347" y="1258119"/>
            <a:ext cx="9303013" cy="2620750"/>
          </a:xfrm>
          <a:prstGeom prst="line">
            <a:avLst/>
          </a:prstGeom>
          <a:ln w="3175">
            <a:gradFill>
              <a:gsLst>
                <a:gs pos="100000">
                  <a:schemeClr val="accent4">
                    <a:alpha val="0"/>
                  </a:schemeClr>
                </a:gs>
                <a:gs pos="0">
                  <a:schemeClr val="accent3">
                    <a:alpha val="4500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 name="文本占位符 1">
            <a:extLst>
              <a:ext uri="{FF2B5EF4-FFF2-40B4-BE49-F238E27FC236}">
                <a16:creationId xmlns="" xmlns:a16="http://schemas.microsoft.com/office/drawing/2014/main" id="{815DE4C1-584A-4A7D-ABAB-BF5BFF134515}"/>
              </a:ext>
            </a:extLst>
          </p:cNvPr>
          <p:cNvSpPr>
            <a:spLocks noGrp="1"/>
          </p:cNvSpPr>
          <p:nvPr>
            <p:ph type="body" sz="quarter" idx="10"/>
          </p:nvPr>
        </p:nvSpPr>
        <p:spPr/>
        <p:txBody>
          <a:bodyPr/>
          <a:lstStyle/>
          <a:p>
            <a:r>
              <a:rPr lang="zh-CN" altLang="en-US" dirty="0"/>
              <a:t>请输入你的标题</a:t>
            </a:r>
          </a:p>
        </p:txBody>
      </p:sp>
      <p:sp>
        <p:nvSpPr>
          <p:cNvPr id="40" name="矩形 39">
            <a:extLst>
              <a:ext uri="{FF2B5EF4-FFF2-40B4-BE49-F238E27FC236}">
                <a16:creationId xmlns="" xmlns:a16="http://schemas.microsoft.com/office/drawing/2014/main" id="{3388A5F3-CE1D-4EF4-A7CA-BC6F3B1C1851}"/>
              </a:ext>
            </a:extLst>
          </p:cNvPr>
          <p:cNvSpPr/>
          <p:nvPr/>
        </p:nvSpPr>
        <p:spPr>
          <a:xfrm>
            <a:off x="7731351" y="1923133"/>
            <a:ext cx="4109190" cy="396583"/>
          </a:xfrm>
          <a:prstGeom prst="rect">
            <a:avLst/>
          </a:prstGeom>
        </p:spPr>
        <p:txBody>
          <a:bodyPr wrap="square">
            <a:spAutoFit/>
          </a:bodyPr>
          <a:lstStyle/>
          <a:p>
            <a:pPr algn="ctr">
              <a:lnSpc>
                <a:spcPct val="120000"/>
              </a:lnSpc>
            </a:pPr>
            <a:r>
              <a:rPr lang="zh-CN" altLang="en-US"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请在这里输入一小段内容</a:t>
            </a:r>
          </a:p>
        </p:txBody>
      </p:sp>
      <p:sp>
        <p:nvSpPr>
          <p:cNvPr id="42" name="矩形 41">
            <a:extLst>
              <a:ext uri="{FF2B5EF4-FFF2-40B4-BE49-F238E27FC236}">
                <a16:creationId xmlns="" xmlns:a16="http://schemas.microsoft.com/office/drawing/2014/main" id="{892E8011-5573-4226-9A0B-24B7AB2E5985}"/>
              </a:ext>
            </a:extLst>
          </p:cNvPr>
          <p:cNvSpPr/>
          <p:nvPr/>
        </p:nvSpPr>
        <p:spPr>
          <a:xfrm>
            <a:off x="9220563" y="1459147"/>
            <a:ext cx="1980029" cy="523220"/>
          </a:xfrm>
          <a:prstGeom prst="rect">
            <a:avLst/>
          </a:prstGeom>
        </p:spPr>
        <p:txBody>
          <a:bodyPr wrap="none">
            <a:spAutoFit/>
          </a:bodyPr>
          <a:lstStyle/>
          <a:p>
            <a:r>
              <a:rPr lang="zh-CN" altLang="en-US" sz="2800" b="1" dirty="0">
                <a:solidFill>
                  <a:schemeClr val="tx1">
                    <a:lumMod val="85000"/>
                    <a:lumOff val="15000"/>
                  </a:schemeClr>
                </a:solidFill>
                <a:latin typeface="+mj-ea"/>
                <a:ea typeface="+mj-ea"/>
              </a:rPr>
              <a:t>请输入标题</a:t>
            </a:r>
          </a:p>
        </p:txBody>
      </p:sp>
      <p:cxnSp>
        <p:nvCxnSpPr>
          <p:cNvPr id="44" name="直接连接符 43">
            <a:extLst>
              <a:ext uri="{FF2B5EF4-FFF2-40B4-BE49-F238E27FC236}">
                <a16:creationId xmlns="" xmlns:a16="http://schemas.microsoft.com/office/drawing/2014/main" id="{9279236B-39D4-445B-901B-E5F87D001F96}"/>
              </a:ext>
            </a:extLst>
          </p:cNvPr>
          <p:cNvCxnSpPr/>
          <p:nvPr/>
        </p:nvCxnSpPr>
        <p:spPr>
          <a:xfrm>
            <a:off x="10517781" y="1385782"/>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
        <p:nvSpPr>
          <p:cNvPr id="45" name="矩形 44">
            <a:extLst>
              <a:ext uri="{FF2B5EF4-FFF2-40B4-BE49-F238E27FC236}">
                <a16:creationId xmlns="" xmlns:a16="http://schemas.microsoft.com/office/drawing/2014/main" id="{4E69D921-126F-48E3-86DE-D6C6940FB8E1}"/>
              </a:ext>
            </a:extLst>
          </p:cNvPr>
          <p:cNvSpPr/>
          <p:nvPr/>
        </p:nvSpPr>
        <p:spPr>
          <a:xfrm>
            <a:off x="1453732" y="2967335"/>
            <a:ext cx="800219" cy="461665"/>
          </a:xfrm>
          <a:prstGeom prst="rect">
            <a:avLst/>
          </a:prstGeom>
        </p:spPr>
        <p:txBody>
          <a:bodyPr wrap="none">
            <a:spAutoFit/>
          </a:bodyPr>
          <a:lstStyle/>
          <a:p>
            <a:pPr algn="r"/>
            <a:r>
              <a:rPr lang="zh-CN" altLang="en-US" sz="2400" b="1" dirty="0">
                <a:gradFill>
                  <a:gsLst>
                    <a:gs pos="0">
                      <a:schemeClr val="accent1"/>
                    </a:gs>
                    <a:gs pos="100000">
                      <a:schemeClr val="accent2"/>
                    </a:gs>
                  </a:gsLst>
                  <a:lin ang="5400000" scaled="1"/>
                </a:gradFill>
                <a:latin typeface="+mj-ea"/>
                <a:ea typeface="+mj-ea"/>
              </a:rPr>
              <a:t>数据</a:t>
            </a:r>
          </a:p>
        </p:txBody>
      </p:sp>
      <p:sp>
        <p:nvSpPr>
          <p:cNvPr id="46" name="矩形 45">
            <a:extLst>
              <a:ext uri="{FF2B5EF4-FFF2-40B4-BE49-F238E27FC236}">
                <a16:creationId xmlns="" xmlns:a16="http://schemas.microsoft.com/office/drawing/2014/main" id="{C7DF0C37-9A2A-450A-8FC3-9C00EC4DDB2D}"/>
              </a:ext>
            </a:extLst>
          </p:cNvPr>
          <p:cNvSpPr/>
          <p:nvPr/>
        </p:nvSpPr>
        <p:spPr>
          <a:xfrm>
            <a:off x="822302" y="3409337"/>
            <a:ext cx="1415772" cy="584775"/>
          </a:xfrm>
          <a:prstGeom prst="rect">
            <a:avLst/>
          </a:prstGeom>
        </p:spPr>
        <p:txBody>
          <a:bodyPr wrap="none">
            <a:spAutoFit/>
          </a:bodyPr>
          <a:lstStyle/>
          <a:p>
            <a:pPr algn="r"/>
            <a:r>
              <a:rPr lang="zh-CN" altLang="en-US" sz="1600" dirty="0">
                <a:solidFill>
                  <a:schemeClr val="tx1">
                    <a:lumMod val="85000"/>
                    <a:lumOff val="15000"/>
                  </a:schemeClr>
                </a:solidFill>
                <a:latin typeface="+mn-ea"/>
              </a:rPr>
              <a:t>输入项目内容</a:t>
            </a:r>
            <a:endParaRPr lang="en-US" altLang="zh-CN" sz="1600" dirty="0">
              <a:solidFill>
                <a:schemeClr val="tx1">
                  <a:lumMod val="85000"/>
                  <a:lumOff val="15000"/>
                </a:schemeClr>
              </a:solidFill>
              <a:latin typeface="+mn-ea"/>
            </a:endParaRPr>
          </a:p>
          <a:p>
            <a:pPr algn="r"/>
            <a:r>
              <a:rPr lang="zh-CN" altLang="en-US" sz="1600" dirty="0">
                <a:solidFill>
                  <a:schemeClr val="tx1">
                    <a:lumMod val="85000"/>
                    <a:lumOff val="15000"/>
                  </a:schemeClr>
                </a:solidFill>
                <a:latin typeface="+mn-ea"/>
              </a:rPr>
              <a:t>输入项目内容</a:t>
            </a:r>
          </a:p>
        </p:txBody>
      </p:sp>
      <p:sp>
        <p:nvSpPr>
          <p:cNvPr id="49" name="矩形 48">
            <a:extLst>
              <a:ext uri="{FF2B5EF4-FFF2-40B4-BE49-F238E27FC236}">
                <a16:creationId xmlns="" xmlns:a16="http://schemas.microsoft.com/office/drawing/2014/main" id="{65E8B6AF-0247-4AC1-BD92-9BA2EEA4A7D3}"/>
              </a:ext>
            </a:extLst>
          </p:cNvPr>
          <p:cNvSpPr/>
          <p:nvPr/>
        </p:nvSpPr>
        <p:spPr>
          <a:xfrm>
            <a:off x="3381225" y="1947914"/>
            <a:ext cx="800219" cy="461665"/>
          </a:xfrm>
          <a:prstGeom prst="rect">
            <a:avLst/>
          </a:prstGeom>
        </p:spPr>
        <p:txBody>
          <a:bodyPr wrap="none">
            <a:spAutoFit/>
          </a:bodyPr>
          <a:lstStyle/>
          <a:p>
            <a:pPr algn="r"/>
            <a:r>
              <a:rPr lang="zh-CN" altLang="en-US" sz="2400" b="1" dirty="0">
                <a:gradFill>
                  <a:gsLst>
                    <a:gs pos="0">
                      <a:schemeClr val="accent1"/>
                    </a:gs>
                    <a:gs pos="100000">
                      <a:schemeClr val="accent2"/>
                    </a:gs>
                  </a:gsLst>
                  <a:lin ang="5400000" scaled="1"/>
                </a:gradFill>
                <a:latin typeface="+mj-ea"/>
                <a:ea typeface="+mj-ea"/>
              </a:rPr>
              <a:t>数据</a:t>
            </a:r>
          </a:p>
        </p:txBody>
      </p:sp>
      <p:sp>
        <p:nvSpPr>
          <p:cNvPr id="52" name="矩形 51">
            <a:extLst>
              <a:ext uri="{FF2B5EF4-FFF2-40B4-BE49-F238E27FC236}">
                <a16:creationId xmlns="" xmlns:a16="http://schemas.microsoft.com/office/drawing/2014/main" id="{2585D91E-3B2D-4DEF-9F10-A2FCE2064F76}"/>
              </a:ext>
            </a:extLst>
          </p:cNvPr>
          <p:cNvSpPr/>
          <p:nvPr/>
        </p:nvSpPr>
        <p:spPr>
          <a:xfrm>
            <a:off x="2749795" y="2389916"/>
            <a:ext cx="1415772" cy="584775"/>
          </a:xfrm>
          <a:prstGeom prst="rect">
            <a:avLst/>
          </a:prstGeom>
        </p:spPr>
        <p:txBody>
          <a:bodyPr wrap="none">
            <a:spAutoFit/>
          </a:bodyPr>
          <a:lstStyle/>
          <a:p>
            <a:pPr algn="r"/>
            <a:r>
              <a:rPr lang="zh-CN" altLang="en-US" sz="1600" dirty="0">
                <a:solidFill>
                  <a:schemeClr val="tx1">
                    <a:lumMod val="85000"/>
                    <a:lumOff val="15000"/>
                  </a:schemeClr>
                </a:solidFill>
                <a:latin typeface="+mn-ea"/>
              </a:rPr>
              <a:t>输入项目内容</a:t>
            </a:r>
            <a:endParaRPr lang="en-US" altLang="zh-CN" sz="1600" dirty="0">
              <a:solidFill>
                <a:schemeClr val="tx1">
                  <a:lumMod val="85000"/>
                  <a:lumOff val="15000"/>
                </a:schemeClr>
              </a:solidFill>
              <a:latin typeface="+mn-ea"/>
            </a:endParaRPr>
          </a:p>
          <a:p>
            <a:pPr algn="r"/>
            <a:r>
              <a:rPr lang="zh-CN" altLang="en-US" sz="1600" dirty="0">
                <a:solidFill>
                  <a:schemeClr val="tx1">
                    <a:lumMod val="85000"/>
                    <a:lumOff val="15000"/>
                  </a:schemeClr>
                </a:solidFill>
                <a:latin typeface="+mn-ea"/>
              </a:rPr>
              <a:t>输入项目内容</a:t>
            </a:r>
          </a:p>
        </p:txBody>
      </p:sp>
      <p:sp>
        <p:nvSpPr>
          <p:cNvPr id="55" name="矩形 54">
            <a:extLst>
              <a:ext uri="{FF2B5EF4-FFF2-40B4-BE49-F238E27FC236}">
                <a16:creationId xmlns="" xmlns:a16="http://schemas.microsoft.com/office/drawing/2014/main" id="{DA9B6BF5-26FE-4964-8EDC-55DEC3AF9B79}"/>
              </a:ext>
            </a:extLst>
          </p:cNvPr>
          <p:cNvSpPr/>
          <p:nvPr/>
        </p:nvSpPr>
        <p:spPr>
          <a:xfrm>
            <a:off x="5337579" y="2389916"/>
            <a:ext cx="800219" cy="461665"/>
          </a:xfrm>
          <a:prstGeom prst="rect">
            <a:avLst/>
          </a:prstGeom>
        </p:spPr>
        <p:txBody>
          <a:bodyPr wrap="none">
            <a:spAutoFit/>
          </a:bodyPr>
          <a:lstStyle/>
          <a:p>
            <a:pPr algn="r"/>
            <a:r>
              <a:rPr lang="zh-CN" altLang="en-US" sz="2400" b="1" dirty="0">
                <a:gradFill>
                  <a:gsLst>
                    <a:gs pos="0">
                      <a:schemeClr val="accent1"/>
                    </a:gs>
                    <a:gs pos="100000">
                      <a:schemeClr val="accent2"/>
                    </a:gs>
                  </a:gsLst>
                  <a:lin ang="5400000" scaled="1"/>
                </a:gradFill>
                <a:latin typeface="+mj-ea"/>
                <a:ea typeface="+mj-ea"/>
              </a:rPr>
              <a:t>数据</a:t>
            </a:r>
          </a:p>
        </p:txBody>
      </p:sp>
      <p:sp>
        <p:nvSpPr>
          <p:cNvPr id="56" name="矩形 55">
            <a:extLst>
              <a:ext uri="{FF2B5EF4-FFF2-40B4-BE49-F238E27FC236}">
                <a16:creationId xmlns="" xmlns:a16="http://schemas.microsoft.com/office/drawing/2014/main" id="{934A5096-ACF9-4D46-A052-128249DFDC3A}"/>
              </a:ext>
            </a:extLst>
          </p:cNvPr>
          <p:cNvSpPr/>
          <p:nvPr/>
        </p:nvSpPr>
        <p:spPr>
          <a:xfrm>
            <a:off x="4706149" y="2831918"/>
            <a:ext cx="1415772" cy="584775"/>
          </a:xfrm>
          <a:prstGeom prst="rect">
            <a:avLst/>
          </a:prstGeom>
        </p:spPr>
        <p:txBody>
          <a:bodyPr wrap="none">
            <a:spAutoFit/>
          </a:bodyPr>
          <a:lstStyle/>
          <a:p>
            <a:pPr algn="r"/>
            <a:r>
              <a:rPr lang="zh-CN" altLang="en-US" sz="1600" dirty="0">
                <a:solidFill>
                  <a:schemeClr val="tx1">
                    <a:lumMod val="85000"/>
                    <a:lumOff val="15000"/>
                  </a:schemeClr>
                </a:solidFill>
                <a:latin typeface="+mn-ea"/>
              </a:rPr>
              <a:t>输入项目内容</a:t>
            </a:r>
            <a:endParaRPr lang="en-US" altLang="zh-CN" sz="1600" dirty="0">
              <a:solidFill>
                <a:schemeClr val="tx1">
                  <a:lumMod val="85000"/>
                  <a:lumOff val="15000"/>
                </a:schemeClr>
              </a:solidFill>
              <a:latin typeface="+mn-ea"/>
            </a:endParaRPr>
          </a:p>
          <a:p>
            <a:pPr algn="r"/>
            <a:r>
              <a:rPr lang="zh-CN" altLang="en-US" sz="1600" dirty="0">
                <a:solidFill>
                  <a:schemeClr val="tx1">
                    <a:lumMod val="85000"/>
                    <a:lumOff val="15000"/>
                  </a:schemeClr>
                </a:solidFill>
                <a:latin typeface="+mn-ea"/>
              </a:rPr>
              <a:t>输入项目内容</a:t>
            </a:r>
          </a:p>
        </p:txBody>
      </p:sp>
      <p:sp>
        <p:nvSpPr>
          <p:cNvPr id="57" name="矩形 56">
            <a:extLst>
              <a:ext uri="{FF2B5EF4-FFF2-40B4-BE49-F238E27FC236}">
                <a16:creationId xmlns="" xmlns:a16="http://schemas.microsoft.com/office/drawing/2014/main" id="{9E7ED6D5-18C6-49C8-86ED-D8A413AEA315}"/>
              </a:ext>
            </a:extLst>
          </p:cNvPr>
          <p:cNvSpPr/>
          <p:nvPr/>
        </p:nvSpPr>
        <p:spPr>
          <a:xfrm>
            <a:off x="7811255" y="3121126"/>
            <a:ext cx="800219" cy="461665"/>
          </a:xfrm>
          <a:prstGeom prst="rect">
            <a:avLst/>
          </a:prstGeom>
        </p:spPr>
        <p:txBody>
          <a:bodyPr wrap="none">
            <a:spAutoFit/>
          </a:bodyPr>
          <a:lstStyle/>
          <a:p>
            <a:pPr algn="r"/>
            <a:r>
              <a:rPr lang="zh-CN" altLang="en-US" sz="2400" b="1" dirty="0">
                <a:gradFill>
                  <a:gsLst>
                    <a:gs pos="0">
                      <a:schemeClr val="accent1"/>
                    </a:gs>
                    <a:gs pos="100000">
                      <a:schemeClr val="accent2"/>
                    </a:gs>
                  </a:gsLst>
                  <a:lin ang="5400000" scaled="1"/>
                </a:gradFill>
                <a:latin typeface="+mj-ea"/>
                <a:ea typeface="+mj-ea"/>
              </a:rPr>
              <a:t>数据</a:t>
            </a:r>
          </a:p>
        </p:txBody>
      </p:sp>
      <p:sp>
        <p:nvSpPr>
          <p:cNvPr id="58" name="矩形 57">
            <a:extLst>
              <a:ext uri="{FF2B5EF4-FFF2-40B4-BE49-F238E27FC236}">
                <a16:creationId xmlns="" xmlns:a16="http://schemas.microsoft.com/office/drawing/2014/main" id="{FA6694D9-C83B-49E4-915D-32C306CD756A}"/>
              </a:ext>
            </a:extLst>
          </p:cNvPr>
          <p:cNvSpPr/>
          <p:nvPr/>
        </p:nvSpPr>
        <p:spPr>
          <a:xfrm>
            <a:off x="7179825" y="3563128"/>
            <a:ext cx="1415772" cy="584775"/>
          </a:xfrm>
          <a:prstGeom prst="rect">
            <a:avLst/>
          </a:prstGeom>
        </p:spPr>
        <p:txBody>
          <a:bodyPr wrap="none">
            <a:spAutoFit/>
          </a:bodyPr>
          <a:lstStyle/>
          <a:p>
            <a:pPr algn="r"/>
            <a:r>
              <a:rPr lang="zh-CN" altLang="en-US" sz="1600" dirty="0">
                <a:solidFill>
                  <a:schemeClr val="tx1">
                    <a:lumMod val="85000"/>
                    <a:lumOff val="15000"/>
                  </a:schemeClr>
                </a:solidFill>
                <a:latin typeface="+mn-ea"/>
              </a:rPr>
              <a:t>输入项目内容</a:t>
            </a:r>
            <a:endParaRPr lang="en-US" altLang="zh-CN" sz="1600" dirty="0">
              <a:solidFill>
                <a:schemeClr val="tx1">
                  <a:lumMod val="85000"/>
                  <a:lumOff val="15000"/>
                </a:schemeClr>
              </a:solidFill>
              <a:latin typeface="+mn-ea"/>
            </a:endParaRPr>
          </a:p>
          <a:p>
            <a:pPr algn="r"/>
            <a:r>
              <a:rPr lang="zh-CN" altLang="en-US" sz="1600" dirty="0">
                <a:solidFill>
                  <a:schemeClr val="tx1">
                    <a:lumMod val="85000"/>
                    <a:lumOff val="15000"/>
                  </a:schemeClr>
                </a:solidFill>
                <a:latin typeface="+mn-ea"/>
              </a:rPr>
              <a:t>输入项目内容</a:t>
            </a:r>
          </a:p>
        </p:txBody>
      </p:sp>
      <p:sp>
        <p:nvSpPr>
          <p:cNvPr id="59" name="矩形 58">
            <a:extLst>
              <a:ext uri="{FF2B5EF4-FFF2-40B4-BE49-F238E27FC236}">
                <a16:creationId xmlns="" xmlns:a16="http://schemas.microsoft.com/office/drawing/2014/main" id="{B23513AA-6DF2-4992-A75B-6CE005E4E8C9}"/>
              </a:ext>
            </a:extLst>
          </p:cNvPr>
          <p:cNvSpPr/>
          <p:nvPr/>
        </p:nvSpPr>
        <p:spPr>
          <a:xfrm>
            <a:off x="10256619" y="3653779"/>
            <a:ext cx="800219" cy="461665"/>
          </a:xfrm>
          <a:prstGeom prst="rect">
            <a:avLst/>
          </a:prstGeom>
        </p:spPr>
        <p:txBody>
          <a:bodyPr wrap="none">
            <a:spAutoFit/>
          </a:bodyPr>
          <a:lstStyle/>
          <a:p>
            <a:pPr algn="r"/>
            <a:r>
              <a:rPr lang="zh-CN" altLang="en-US" sz="2400" b="1" dirty="0">
                <a:gradFill>
                  <a:gsLst>
                    <a:gs pos="0">
                      <a:schemeClr val="accent1"/>
                    </a:gs>
                    <a:gs pos="100000">
                      <a:schemeClr val="accent2"/>
                    </a:gs>
                  </a:gsLst>
                  <a:lin ang="5400000" scaled="1"/>
                </a:gradFill>
                <a:latin typeface="+mj-ea"/>
                <a:ea typeface="+mj-ea"/>
              </a:rPr>
              <a:t>数据</a:t>
            </a:r>
          </a:p>
        </p:txBody>
      </p:sp>
      <p:sp>
        <p:nvSpPr>
          <p:cNvPr id="60" name="矩形 59">
            <a:extLst>
              <a:ext uri="{FF2B5EF4-FFF2-40B4-BE49-F238E27FC236}">
                <a16:creationId xmlns="" xmlns:a16="http://schemas.microsoft.com/office/drawing/2014/main" id="{938C9D0B-81C8-4D38-883F-22989F4BF4A0}"/>
              </a:ext>
            </a:extLst>
          </p:cNvPr>
          <p:cNvSpPr/>
          <p:nvPr/>
        </p:nvSpPr>
        <p:spPr>
          <a:xfrm>
            <a:off x="9625189" y="4095781"/>
            <a:ext cx="1415772" cy="584775"/>
          </a:xfrm>
          <a:prstGeom prst="rect">
            <a:avLst/>
          </a:prstGeom>
        </p:spPr>
        <p:txBody>
          <a:bodyPr wrap="none">
            <a:spAutoFit/>
          </a:bodyPr>
          <a:lstStyle/>
          <a:p>
            <a:pPr algn="r"/>
            <a:r>
              <a:rPr lang="zh-CN" altLang="en-US" sz="1600" dirty="0">
                <a:solidFill>
                  <a:schemeClr val="tx1">
                    <a:lumMod val="85000"/>
                    <a:lumOff val="15000"/>
                  </a:schemeClr>
                </a:solidFill>
                <a:latin typeface="+mn-ea"/>
              </a:rPr>
              <a:t>输入项目内容</a:t>
            </a:r>
            <a:endParaRPr lang="en-US" altLang="zh-CN" sz="1600" dirty="0">
              <a:solidFill>
                <a:schemeClr val="tx1">
                  <a:lumMod val="85000"/>
                  <a:lumOff val="15000"/>
                </a:schemeClr>
              </a:solidFill>
              <a:latin typeface="+mn-ea"/>
            </a:endParaRPr>
          </a:p>
          <a:p>
            <a:pPr algn="r"/>
            <a:r>
              <a:rPr lang="zh-CN" altLang="en-US" sz="1600" dirty="0">
                <a:solidFill>
                  <a:schemeClr val="tx1">
                    <a:lumMod val="85000"/>
                    <a:lumOff val="15000"/>
                  </a:schemeClr>
                </a:solidFill>
                <a:latin typeface="+mn-ea"/>
              </a:rPr>
              <a:t>输入项目内容</a:t>
            </a:r>
          </a:p>
        </p:txBody>
      </p:sp>
    </p:spTree>
    <p:extLst>
      <p:ext uri="{BB962C8B-B14F-4D97-AF65-F5344CB8AC3E}">
        <p14:creationId xmlns:p14="http://schemas.microsoft.com/office/powerpoint/2010/main" val="484827110"/>
      </p:ext>
    </p:extLst>
  </p:cSld>
  <p:clrMapOvr>
    <a:masterClrMapping/>
  </p:clrMapOvr>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图片 20">
            <a:extLst>
              <a:ext uri="{FF2B5EF4-FFF2-40B4-BE49-F238E27FC236}">
                <a16:creationId xmlns="" xmlns:a16="http://schemas.microsoft.com/office/drawing/2014/main" id="{91BDB271-475A-4635-99B4-04BB5D9B0415}"/>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t="46228" b="11475"/>
          <a:stretch/>
        </p:blipFill>
        <p:spPr>
          <a:xfrm>
            <a:off x="1319541" y="3827599"/>
            <a:ext cx="9552919" cy="3030402"/>
          </a:xfrm>
          <a:prstGeom prst="rect">
            <a:avLst/>
          </a:prstGeom>
        </p:spPr>
      </p:pic>
      <p:grpSp>
        <p:nvGrpSpPr>
          <p:cNvPr id="28" name="组合 27">
            <a:extLst>
              <a:ext uri="{FF2B5EF4-FFF2-40B4-BE49-F238E27FC236}">
                <a16:creationId xmlns="" xmlns:a16="http://schemas.microsoft.com/office/drawing/2014/main" id="{26BC3AF9-0FD1-476C-9523-ABD5F54B7C36}"/>
              </a:ext>
            </a:extLst>
          </p:cNvPr>
          <p:cNvGrpSpPr/>
          <p:nvPr/>
        </p:nvGrpSpPr>
        <p:grpSpPr>
          <a:xfrm>
            <a:off x="-320040" y="3836066"/>
            <a:ext cx="12512039" cy="4617045"/>
            <a:chOff x="-320040" y="3622706"/>
            <a:chExt cx="12512039" cy="4617045"/>
          </a:xfrm>
        </p:grpSpPr>
        <p:cxnSp>
          <p:nvCxnSpPr>
            <p:cNvPr id="23" name="直接连接符 22">
              <a:extLst>
                <a:ext uri="{FF2B5EF4-FFF2-40B4-BE49-F238E27FC236}">
                  <a16:creationId xmlns="" xmlns:a16="http://schemas.microsoft.com/office/drawing/2014/main" id="{458C6FB6-58A8-4590-9C70-3697A49DB034}"/>
                </a:ext>
              </a:extLst>
            </p:cNvPr>
            <p:cNvCxnSpPr>
              <a:cxnSpLocks/>
            </p:cNvCxnSpPr>
            <p:nvPr/>
          </p:nvCxnSpPr>
          <p:spPr>
            <a:xfrm flipV="1">
              <a:off x="-320040" y="3622706"/>
              <a:ext cx="6416040" cy="4156620"/>
            </a:xfrm>
            <a:prstGeom prst="line">
              <a:avLst/>
            </a:prstGeom>
            <a:ln>
              <a:gradFill>
                <a:gsLst>
                  <a:gs pos="30000">
                    <a:schemeClr val="accent3">
                      <a:alpha val="0"/>
                    </a:schemeClr>
                  </a:gs>
                  <a:gs pos="100000">
                    <a:schemeClr val="accent3"/>
                  </a:gs>
                </a:gsLst>
                <a:lin ang="5400000" scaled="1"/>
              </a:gradFill>
            </a:ln>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4615934F-793B-4443-B003-B9DEA9D4E152}"/>
                </a:ext>
              </a:extLst>
            </p:cNvPr>
            <p:cNvCxnSpPr>
              <a:cxnSpLocks/>
            </p:cNvCxnSpPr>
            <p:nvPr/>
          </p:nvCxnSpPr>
          <p:spPr>
            <a:xfrm flipH="1" flipV="1">
              <a:off x="6095999" y="3622706"/>
              <a:ext cx="6096000" cy="4617045"/>
            </a:xfrm>
            <a:prstGeom prst="line">
              <a:avLst/>
            </a:prstGeom>
            <a:ln>
              <a:gradFill>
                <a:gsLst>
                  <a:gs pos="30000">
                    <a:schemeClr val="accent3">
                      <a:alpha val="0"/>
                    </a:schemeClr>
                  </a:gs>
                  <a:gs pos="100000">
                    <a:schemeClr val="accent3"/>
                  </a:gs>
                </a:gsLst>
                <a:lin ang="5400000" scaled="1"/>
              </a:gradFill>
            </a:ln>
          </p:spPr>
          <p:style>
            <a:lnRef idx="1">
              <a:schemeClr val="accent1"/>
            </a:lnRef>
            <a:fillRef idx="0">
              <a:schemeClr val="accent1"/>
            </a:fillRef>
            <a:effectRef idx="0">
              <a:schemeClr val="accent1"/>
            </a:effectRef>
            <a:fontRef idx="minor">
              <a:schemeClr val="tx1"/>
            </a:fontRef>
          </p:style>
        </p:cxnSp>
      </p:grpSp>
      <p:sp>
        <p:nvSpPr>
          <p:cNvPr id="3" name="文本占位符 2">
            <a:extLst>
              <a:ext uri="{FF2B5EF4-FFF2-40B4-BE49-F238E27FC236}">
                <a16:creationId xmlns="" xmlns:a16="http://schemas.microsoft.com/office/drawing/2014/main" id="{7D93F4BC-5939-4809-891D-7F9FEF73EEBD}"/>
              </a:ext>
            </a:extLst>
          </p:cNvPr>
          <p:cNvSpPr>
            <a:spLocks noGrp="1"/>
          </p:cNvSpPr>
          <p:nvPr>
            <p:ph type="body" sz="quarter" idx="10"/>
          </p:nvPr>
        </p:nvSpPr>
        <p:spPr/>
        <p:txBody>
          <a:bodyPr/>
          <a:lstStyle/>
          <a:p>
            <a:r>
              <a:rPr lang="zh-CN" altLang="en-US" dirty="0"/>
              <a:t>请输入你的标题</a:t>
            </a:r>
          </a:p>
        </p:txBody>
      </p:sp>
      <p:cxnSp>
        <p:nvCxnSpPr>
          <p:cNvPr id="6" name="直接连接符 5">
            <a:extLst>
              <a:ext uri="{FF2B5EF4-FFF2-40B4-BE49-F238E27FC236}">
                <a16:creationId xmlns="" xmlns:a16="http://schemas.microsoft.com/office/drawing/2014/main" id="{7FACDF6B-1D77-44A2-9FF7-88256D05FE31}"/>
              </a:ext>
            </a:extLst>
          </p:cNvPr>
          <p:cNvCxnSpPr/>
          <p:nvPr/>
        </p:nvCxnSpPr>
        <p:spPr>
          <a:xfrm>
            <a:off x="6095999" y="1343660"/>
            <a:ext cx="1" cy="2501900"/>
          </a:xfrm>
          <a:prstGeom prst="line">
            <a:avLst/>
          </a:prstGeom>
          <a:ln>
            <a:gradFill>
              <a:gsLst>
                <a:gs pos="0">
                  <a:schemeClr val="accent3">
                    <a:alpha val="0"/>
                  </a:schemeClr>
                </a:gs>
                <a:gs pos="100000">
                  <a:schemeClr val="accent3"/>
                </a:gs>
              </a:gsLst>
              <a:lin ang="5400000" scaled="1"/>
            </a:gradFill>
          </a:ln>
        </p:spPr>
        <p:style>
          <a:lnRef idx="1">
            <a:schemeClr val="accent1"/>
          </a:lnRef>
          <a:fillRef idx="0">
            <a:schemeClr val="accent1"/>
          </a:fillRef>
          <a:effectRef idx="0">
            <a:schemeClr val="accent1"/>
          </a:effectRef>
          <a:fontRef idx="minor">
            <a:schemeClr val="tx1"/>
          </a:fontRef>
        </p:style>
      </p:cxnSp>
      <p:sp>
        <p:nvSpPr>
          <p:cNvPr id="67" name="矩形 66">
            <a:extLst>
              <a:ext uri="{FF2B5EF4-FFF2-40B4-BE49-F238E27FC236}">
                <a16:creationId xmlns="" xmlns:a16="http://schemas.microsoft.com/office/drawing/2014/main" id="{463D9886-CDFE-407B-A68C-3003E710C976}"/>
              </a:ext>
            </a:extLst>
          </p:cNvPr>
          <p:cNvSpPr/>
          <p:nvPr/>
        </p:nvSpPr>
        <p:spPr>
          <a:xfrm>
            <a:off x="1192691" y="2574427"/>
            <a:ext cx="4049866" cy="1538370"/>
          </a:xfrm>
          <a:prstGeom prst="rect">
            <a:avLst/>
          </a:prstGeom>
        </p:spPr>
        <p:txBody>
          <a:bodyPr wrap="square">
            <a:spAutoFit/>
          </a:bodyPr>
          <a:lstStyle/>
          <a:p>
            <a:pPr>
              <a:lnSpc>
                <a:spcPct val="120000"/>
              </a:lnSpc>
            </a:pPr>
            <a:r>
              <a:rPr lang="zh-CN" altLang="en-US" sz="20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请在这里输入你的内容请在这里输入你的内容请在这里输入你的内容请在这里输入你的内容请在这里输入你的内容</a:t>
            </a:r>
          </a:p>
        </p:txBody>
      </p:sp>
      <p:sp>
        <p:nvSpPr>
          <p:cNvPr id="68" name="矩形 67">
            <a:extLst>
              <a:ext uri="{FF2B5EF4-FFF2-40B4-BE49-F238E27FC236}">
                <a16:creationId xmlns="" xmlns:a16="http://schemas.microsoft.com/office/drawing/2014/main" id="{0E5A8781-D83E-4CC9-BC65-0B0F7B0AEE20}"/>
              </a:ext>
            </a:extLst>
          </p:cNvPr>
          <p:cNvSpPr/>
          <p:nvPr/>
        </p:nvSpPr>
        <p:spPr>
          <a:xfrm>
            <a:off x="1192691" y="1819316"/>
            <a:ext cx="3425028" cy="565604"/>
          </a:xfrm>
          <a:prstGeom prst="rect">
            <a:avLst/>
          </a:prstGeom>
        </p:spPr>
        <p:txBody>
          <a:bodyPr wrap="square">
            <a:spAutoFit/>
          </a:bodyPr>
          <a:lstStyle/>
          <a:p>
            <a:pPr>
              <a:lnSpc>
                <a:spcPct val="120000"/>
              </a:lnSpc>
            </a:pPr>
            <a:r>
              <a:rPr lang="zh-CN" altLang="en-US" sz="2800" b="1" spc="120" dirty="0">
                <a:gradFill>
                  <a:gsLst>
                    <a:gs pos="0">
                      <a:schemeClr val="accent1"/>
                    </a:gs>
                    <a:gs pos="100000">
                      <a:schemeClr val="accent2"/>
                    </a:gs>
                  </a:gsLst>
                  <a:lin ang="5400000" scaled="1"/>
                </a:gradFill>
                <a:latin typeface="+mj-ea"/>
                <a:ea typeface="+mj-ea"/>
              </a:rPr>
              <a:t>输入你的小标题</a:t>
            </a:r>
          </a:p>
        </p:txBody>
      </p:sp>
      <p:sp>
        <p:nvSpPr>
          <p:cNvPr id="69" name="矩形 68">
            <a:extLst>
              <a:ext uri="{FF2B5EF4-FFF2-40B4-BE49-F238E27FC236}">
                <a16:creationId xmlns="" xmlns:a16="http://schemas.microsoft.com/office/drawing/2014/main" id="{EA23BCE6-6BCE-48BD-BABC-56717E1374FF}"/>
              </a:ext>
            </a:extLst>
          </p:cNvPr>
          <p:cNvSpPr/>
          <p:nvPr/>
        </p:nvSpPr>
        <p:spPr>
          <a:xfrm>
            <a:off x="6949442" y="2574427"/>
            <a:ext cx="4049866" cy="1538370"/>
          </a:xfrm>
          <a:prstGeom prst="rect">
            <a:avLst/>
          </a:prstGeom>
        </p:spPr>
        <p:txBody>
          <a:bodyPr wrap="square">
            <a:spAutoFit/>
          </a:bodyPr>
          <a:lstStyle/>
          <a:p>
            <a:pPr>
              <a:lnSpc>
                <a:spcPct val="120000"/>
              </a:lnSpc>
            </a:pPr>
            <a:r>
              <a:rPr lang="zh-CN" altLang="en-US" sz="20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请在这里输入你的内容请在这里输入你的内容请在这里输入你的内容请在这里输入你的内容请在这里输入你的内容</a:t>
            </a:r>
          </a:p>
        </p:txBody>
      </p:sp>
      <p:sp>
        <p:nvSpPr>
          <p:cNvPr id="70" name="矩形 69">
            <a:extLst>
              <a:ext uri="{FF2B5EF4-FFF2-40B4-BE49-F238E27FC236}">
                <a16:creationId xmlns="" xmlns:a16="http://schemas.microsoft.com/office/drawing/2014/main" id="{E54D3484-2224-4F66-B9AC-9FFD2DB5684B}"/>
              </a:ext>
            </a:extLst>
          </p:cNvPr>
          <p:cNvSpPr/>
          <p:nvPr/>
        </p:nvSpPr>
        <p:spPr>
          <a:xfrm>
            <a:off x="6949442" y="1819316"/>
            <a:ext cx="3425028" cy="565604"/>
          </a:xfrm>
          <a:prstGeom prst="rect">
            <a:avLst/>
          </a:prstGeom>
        </p:spPr>
        <p:txBody>
          <a:bodyPr wrap="square">
            <a:spAutoFit/>
          </a:bodyPr>
          <a:lstStyle/>
          <a:p>
            <a:pPr>
              <a:lnSpc>
                <a:spcPct val="120000"/>
              </a:lnSpc>
            </a:pPr>
            <a:r>
              <a:rPr lang="zh-CN" altLang="en-US" sz="2800" b="1" spc="120" dirty="0">
                <a:gradFill>
                  <a:gsLst>
                    <a:gs pos="0">
                      <a:schemeClr val="accent1"/>
                    </a:gs>
                    <a:gs pos="100000">
                      <a:schemeClr val="accent2"/>
                    </a:gs>
                  </a:gsLst>
                  <a:lin ang="5400000" scaled="1"/>
                </a:gradFill>
                <a:latin typeface="+mj-ea"/>
                <a:ea typeface="+mj-ea"/>
              </a:rPr>
              <a:t>输入你的小标题</a:t>
            </a:r>
          </a:p>
        </p:txBody>
      </p:sp>
      <p:cxnSp>
        <p:nvCxnSpPr>
          <p:cNvPr id="71" name="直接连接符 70">
            <a:extLst>
              <a:ext uri="{FF2B5EF4-FFF2-40B4-BE49-F238E27FC236}">
                <a16:creationId xmlns="" xmlns:a16="http://schemas.microsoft.com/office/drawing/2014/main" id="{5150B9D0-EC3B-4807-B7E9-11C812930CA7}"/>
              </a:ext>
            </a:extLst>
          </p:cNvPr>
          <p:cNvCxnSpPr/>
          <p:nvPr/>
        </p:nvCxnSpPr>
        <p:spPr>
          <a:xfrm>
            <a:off x="1271588" y="1690582"/>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944389D6-798E-4E99-B6ED-7B5F131A3D91}"/>
              </a:ext>
            </a:extLst>
          </p:cNvPr>
          <p:cNvCxnSpPr/>
          <p:nvPr/>
        </p:nvCxnSpPr>
        <p:spPr>
          <a:xfrm>
            <a:off x="7047548" y="1690582"/>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05968860"/>
      </p:ext>
    </p:extLst>
  </p:cSld>
  <p:clrMapOvr>
    <a:masterClrMapping/>
  </p:clrMapOvr>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矩形 2">
            <a:extLst>
              <a:ext uri="{FF2B5EF4-FFF2-40B4-BE49-F238E27FC236}">
                <a16:creationId xmlns="" xmlns:a16="http://schemas.microsoft.com/office/drawing/2014/main" id="{1A2C0B6B-96CB-4F73-B152-06D3DE27E5CD}"/>
              </a:ext>
            </a:extLst>
          </p:cNvPr>
          <p:cNvSpPr/>
          <p:nvPr/>
        </p:nvSpPr>
        <p:spPr>
          <a:xfrm>
            <a:off x="8995557" y="2313289"/>
            <a:ext cx="1841534" cy="1048926"/>
          </a:xfrm>
          <a:prstGeom prst="rect">
            <a:avLst/>
          </a:prstGeom>
          <a:solidFill>
            <a:schemeClr val="accent3"/>
          </a:solidFill>
          <a:ln w="0">
            <a:noFill/>
          </a:ln>
        </p:spPr>
        <p:txBody>
          <a:bodyPr rot="0" spcFirstLastPara="0" vertOverflow="overflow" horzOverflow="overflow" vert="horz" wrap="non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 name="矩形 3">
            <a:extLst>
              <a:ext uri="{FF2B5EF4-FFF2-40B4-BE49-F238E27FC236}">
                <a16:creationId xmlns="" xmlns:a16="http://schemas.microsoft.com/office/drawing/2014/main" id="{C7700090-4EC7-4061-9E11-65D657BDB826}"/>
              </a:ext>
            </a:extLst>
          </p:cNvPr>
          <p:cNvSpPr/>
          <p:nvPr/>
        </p:nvSpPr>
        <p:spPr>
          <a:xfrm>
            <a:off x="6084533" y="4070764"/>
            <a:ext cx="1841534" cy="1048926"/>
          </a:xfrm>
          <a:prstGeom prst="rect">
            <a:avLst/>
          </a:prstGeom>
          <a:solidFill>
            <a:schemeClr val="accent3"/>
          </a:solidFill>
          <a:ln w="0">
            <a:noFill/>
          </a:ln>
        </p:spPr>
        <p:txBody>
          <a:bodyPr rot="0" spcFirstLastPara="0" vertOverflow="overflow" horzOverflow="overflow" vert="horz" wrap="non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5" name="矩形 4">
            <a:extLst>
              <a:ext uri="{FF2B5EF4-FFF2-40B4-BE49-F238E27FC236}">
                <a16:creationId xmlns="" xmlns:a16="http://schemas.microsoft.com/office/drawing/2014/main" id="{645765FD-F8A7-489A-80D6-95A0F00AE5B2}"/>
              </a:ext>
            </a:extLst>
          </p:cNvPr>
          <p:cNvSpPr/>
          <p:nvPr/>
        </p:nvSpPr>
        <p:spPr>
          <a:xfrm>
            <a:off x="3173282" y="2316499"/>
            <a:ext cx="1841534" cy="1048926"/>
          </a:xfrm>
          <a:prstGeom prst="rect">
            <a:avLst/>
          </a:prstGeom>
          <a:solidFill>
            <a:schemeClr val="accent3"/>
          </a:solidFill>
          <a:ln w="0">
            <a:noFill/>
          </a:ln>
        </p:spPr>
        <p:txBody>
          <a:bodyPr rot="0" spcFirstLastPara="0" vertOverflow="overflow" horzOverflow="overflow" vert="horz" wrap="non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 name="文本占位符 1">
            <a:extLst>
              <a:ext uri="{FF2B5EF4-FFF2-40B4-BE49-F238E27FC236}">
                <a16:creationId xmlns="" xmlns:a16="http://schemas.microsoft.com/office/drawing/2014/main" id="{0B62C570-03F0-4AED-AEB7-4D3A9B63DE5B}"/>
              </a:ext>
            </a:extLst>
          </p:cNvPr>
          <p:cNvSpPr>
            <a:spLocks noGrp="1"/>
          </p:cNvSpPr>
          <p:nvPr>
            <p:ph type="body" sz="quarter" idx="10"/>
          </p:nvPr>
        </p:nvSpPr>
        <p:spPr/>
        <p:txBody>
          <a:bodyPr/>
          <a:lstStyle/>
          <a:p>
            <a:r>
              <a:rPr lang="zh-CN" altLang="en-US" dirty="0"/>
              <a:t>请输入你的标题</a:t>
            </a:r>
          </a:p>
        </p:txBody>
      </p:sp>
      <p:pic>
        <p:nvPicPr>
          <p:cNvPr id="132" name="图片占位符 131" descr="建筑的摆设布局&#10;&#10;描述已自动生成">
            <a:extLst>
              <a:ext uri="{FF2B5EF4-FFF2-40B4-BE49-F238E27FC236}">
                <a16:creationId xmlns="" xmlns:a16="http://schemas.microsoft.com/office/drawing/2014/main" id="{C873D6CD-FD00-414A-A751-1AFA2A344F3A}"/>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136" name="图片占位符 135" descr="图片包含 户外, 建筑, 树, 大&#10;&#10;描述已自动生成">
            <a:extLst>
              <a:ext uri="{FF2B5EF4-FFF2-40B4-BE49-F238E27FC236}">
                <a16:creationId xmlns="" xmlns:a16="http://schemas.microsoft.com/office/drawing/2014/main" id="{DB540059-BE0F-4F8D-942A-53B19C47F9D8}"/>
              </a:ext>
            </a:extLst>
          </p:cNvPr>
          <p:cNvPicPr>
            <a:picLocks noGrp="1" noChangeAspect="1"/>
          </p:cNvPicPr>
          <p:nvPr>
            <p:ph type="pic" sz="quarter" idx="12"/>
          </p:nvPr>
        </p:nvPicPr>
        <p:blipFill>
          <a:blip r:embed="rId4" cstate="email">
            <a:extLst>
              <a:ext uri="{28A0092B-C50C-407E-A947-70E740481C1C}">
                <a14:useLocalDpi xmlns:a14="http://schemas.microsoft.com/office/drawing/2010/main"/>
              </a:ext>
            </a:extLst>
          </a:blip>
          <a:srcRect/>
          <a:stretch>
            <a:fillRect/>
          </a:stretch>
        </p:blipFill>
        <p:spPr/>
      </p:pic>
      <p:pic>
        <p:nvPicPr>
          <p:cNvPr id="134" name="图片占位符 133" descr="蓝色的天空和建筑&#10;&#10;描述已自动生成">
            <a:extLst>
              <a:ext uri="{FF2B5EF4-FFF2-40B4-BE49-F238E27FC236}">
                <a16:creationId xmlns="" xmlns:a16="http://schemas.microsoft.com/office/drawing/2014/main" id="{2F9C33CC-F7B3-414D-9DFB-9FEC24999C7B}"/>
              </a:ext>
            </a:extLst>
          </p:cNvPr>
          <p:cNvPicPr>
            <a:picLocks noGrp="1" noChangeAspect="1"/>
          </p:cNvPicPr>
          <p:nvPr>
            <p:ph type="pic" sz="quarter" idx="13"/>
          </p:nvPr>
        </p:nvPicPr>
        <p:blipFill>
          <a:blip r:embed="rId5" cstate="email">
            <a:extLst>
              <a:ext uri="{28A0092B-C50C-407E-A947-70E740481C1C}">
                <a14:useLocalDpi xmlns:a14="http://schemas.microsoft.com/office/drawing/2010/main"/>
              </a:ext>
            </a:extLst>
          </a:blip>
          <a:srcRect/>
          <a:stretch>
            <a:fillRect/>
          </a:stretch>
        </p:blipFill>
        <p:spPr/>
      </p:pic>
      <p:sp>
        <p:nvSpPr>
          <p:cNvPr id="6" name="矩形 5">
            <a:extLst>
              <a:ext uri="{FF2B5EF4-FFF2-40B4-BE49-F238E27FC236}">
                <a16:creationId xmlns="" xmlns:a16="http://schemas.microsoft.com/office/drawing/2014/main" id="{0A3D020E-F4B6-48D5-9B12-1C63C52EF9A7}"/>
              </a:ext>
            </a:extLst>
          </p:cNvPr>
          <p:cNvSpPr/>
          <p:nvPr/>
        </p:nvSpPr>
        <p:spPr>
          <a:xfrm>
            <a:off x="3415670" y="3882803"/>
            <a:ext cx="1319592" cy="498213"/>
          </a:xfrm>
          <a:prstGeom prst="rect">
            <a:avLst/>
          </a:prstGeom>
        </p:spPr>
        <p:txBody>
          <a:bodyPr wrap="none">
            <a:spAutoFit/>
          </a:bodyPr>
          <a:lstStyle/>
          <a:p>
            <a:pPr algn="ctr">
              <a:lnSpc>
                <a:spcPct val="120000"/>
              </a:lnSpc>
            </a:pPr>
            <a:r>
              <a:rPr lang="en-US" altLang="zh-CN" sz="2400" b="1" spc="120" dirty="0">
                <a:solidFill>
                  <a:schemeClr val="accent1"/>
                </a:solidFill>
                <a:latin typeface="+mj-ea"/>
                <a:ea typeface="+mj-ea"/>
              </a:rPr>
              <a:t>2018</a:t>
            </a:r>
            <a:r>
              <a:rPr lang="zh-CN" altLang="en-US" sz="2400" b="1" spc="120" dirty="0">
                <a:solidFill>
                  <a:schemeClr val="accent1"/>
                </a:solidFill>
                <a:latin typeface="+mj-ea"/>
                <a:ea typeface="+mj-ea"/>
              </a:rPr>
              <a:t>年</a:t>
            </a:r>
          </a:p>
        </p:txBody>
      </p:sp>
      <p:sp>
        <p:nvSpPr>
          <p:cNvPr id="7" name="矩形 6">
            <a:extLst>
              <a:ext uri="{FF2B5EF4-FFF2-40B4-BE49-F238E27FC236}">
                <a16:creationId xmlns="" xmlns:a16="http://schemas.microsoft.com/office/drawing/2014/main" id="{D052DC98-4953-4CE7-BA9E-CA63991CB38A}"/>
              </a:ext>
            </a:extLst>
          </p:cNvPr>
          <p:cNvSpPr/>
          <p:nvPr/>
        </p:nvSpPr>
        <p:spPr>
          <a:xfrm>
            <a:off x="2433665" y="4377678"/>
            <a:ext cx="3253103" cy="1393779"/>
          </a:xfrm>
          <a:prstGeom prst="rect">
            <a:avLst/>
          </a:prstGeom>
        </p:spPr>
        <p:txBody>
          <a:bodyPr wrap="square">
            <a:spAutoFit/>
          </a:bodyPr>
          <a:lstStyle/>
          <a:p>
            <a:pPr algn="just">
              <a:lnSpc>
                <a:spcPct val="120000"/>
              </a:lnSpc>
            </a:pPr>
            <a:r>
              <a:rPr lang="zh-CN" altLang="en-US" spc="120" dirty="0">
                <a:solidFill>
                  <a:prstClr val="black">
                    <a:lumMod val="85000"/>
                    <a:lumOff val="15000"/>
                  </a:prstClr>
                </a:solidFill>
                <a:latin typeface="+mn-ea"/>
              </a:rPr>
              <a:t>请在这里输入你的内容请在这里输入你的内容请在这里输入你的内容请在这里输入你的内容</a:t>
            </a:r>
          </a:p>
        </p:txBody>
      </p:sp>
      <p:sp>
        <p:nvSpPr>
          <p:cNvPr id="8" name="矩形 7">
            <a:extLst>
              <a:ext uri="{FF2B5EF4-FFF2-40B4-BE49-F238E27FC236}">
                <a16:creationId xmlns="" xmlns:a16="http://schemas.microsoft.com/office/drawing/2014/main" id="{A8C58AEC-A5D9-4A37-9F94-28EF1D497F2F}"/>
              </a:ext>
            </a:extLst>
          </p:cNvPr>
          <p:cNvSpPr/>
          <p:nvPr/>
        </p:nvSpPr>
        <p:spPr>
          <a:xfrm>
            <a:off x="6296551" y="1570006"/>
            <a:ext cx="1319592" cy="498213"/>
          </a:xfrm>
          <a:prstGeom prst="rect">
            <a:avLst/>
          </a:prstGeom>
        </p:spPr>
        <p:txBody>
          <a:bodyPr wrap="none">
            <a:spAutoFit/>
          </a:bodyPr>
          <a:lstStyle/>
          <a:p>
            <a:pPr algn="ctr">
              <a:lnSpc>
                <a:spcPct val="120000"/>
              </a:lnSpc>
            </a:pPr>
            <a:r>
              <a:rPr lang="en-US" altLang="zh-CN" sz="2400" b="1" spc="120" dirty="0">
                <a:solidFill>
                  <a:schemeClr val="accent1"/>
                </a:solidFill>
                <a:latin typeface="+mj-ea"/>
                <a:ea typeface="+mj-ea"/>
              </a:rPr>
              <a:t>2019</a:t>
            </a:r>
            <a:r>
              <a:rPr lang="zh-CN" altLang="en-US" sz="2400" b="1" spc="120" dirty="0">
                <a:solidFill>
                  <a:schemeClr val="accent1"/>
                </a:solidFill>
                <a:latin typeface="+mj-ea"/>
                <a:ea typeface="+mj-ea"/>
              </a:rPr>
              <a:t>年</a:t>
            </a:r>
          </a:p>
        </p:txBody>
      </p:sp>
      <p:sp>
        <p:nvSpPr>
          <p:cNvPr id="9" name="矩形 8">
            <a:extLst>
              <a:ext uri="{FF2B5EF4-FFF2-40B4-BE49-F238E27FC236}">
                <a16:creationId xmlns="" xmlns:a16="http://schemas.microsoft.com/office/drawing/2014/main" id="{6BC0E427-3211-4192-8107-B46A2389E353}"/>
              </a:ext>
            </a:extLst>
          </p:cNvPr>
          <p:cNvSpPr/>
          <p:nvPr/>
        </p:nvSpPr>
        <p:spPr>
          <a:xfrm>
            <a:off x="5721328" y="2015557"/>
            <a:ext cx="2667020" cy="1061381"/>
          </a:xfrm>
          <a:prstGeom prst="rect">
            <a:avLst/>
          </a:prstGeom>
        </p:spPr>
        <p:txBody>
          <a:bodyPr wrap="square">
            <a:spAutoFit/>
          </a:bodyPr>
          <a:lstStyle/>
          <a:p>
            <a:pPr algn="just">
              <a:lnSpc>
                <a:spcPct val="120000"/>
              </a:lnSpc>
            </a:pPr>
            <a:r>
              <a:rPr lang="zh-CN" altLang="en-US" spc="120" dirty="0">
                <a:solidFill>
                  <a:prstClr val="black">
                    <a:lumMod val="85000"/>
                    <a:lumOff val="15000"/>
                  </a:prstClr>
                </a:solidFill>
                <a:latin typeface="+mn-ea"/>
              </a:rPr>
              <a:t>请在这里输入你的内容请在这里输入你的内容请在这里输入你的内容</a:t>
            </a:r>
          </a:p>
        </p:txBody>
      </p:sp>
      <p:sp>
        <p:nvSpPr>
          <p:cNvPr id="10" name="矩形 9">
            <a:extLst>
              <a:ext uri="{FF2B5EF4-FFF2-40B4-BE49-F238E27FC236}">
                <a16:creationId xmlns="" xmlns:a16="http://schemas.microsoft.com/office/drawing/2014/main" id="{1BFD120A-D56A-4D82-8432-F42F867E2A6C}"/>
              </a:ext>
            </a:extLst>
          </p:cNvPr>
          <p:cNvSpPr/>
          <p:nvPr/>
        </p:nvSpPr>
        <p:spPr>
          <a:xfrm>
            <a:off x="9210642" y="3893106"/>
            <a:ext cx="1319592" cy="498213"/>
          </a:xfrm>
          <a:prstGeom prst="rect">
            <a:avLst/>
          </a:prstGeom>
        </p:spPr>
        <p:txBody>
          <a:bodyPr wrap="none">
            <a:spAutoFit/>
          </a:bodyPr>
          <a:lstStyle/>
          <a:p>
            <a:pPr algn="ctr">
              <a:lnSpc>
                <a:spcPct val="120000"/>
              </a:lnSpc>
            </a:pPr>
            <a:r>
              <a:rPr lang="en-US" altLang="zh-CN" sz="2400" b="1" spc="120" dirty="0">
                <a:solidFill>
                  <a:schemeClr val="accent1"/>
                </a:solidFill>
                <a:latin typeface="+mj-ea"/>
                <a:ea typeface="+mj-ea"/>
              </a:rPr>
              <a:t>2020</a:t>
            </a:r>
            <a:r>
              <a:rPr lang="zh-CN" altLang="en-US" sz="2400" b="1" spc="120" dirty="0">
                <a:solidFill>
                  <a:schemeClr val="accent1"/>
                </a:solidFill>
                <a:latin typeface="+mj-ea"/>
                <a:ea typeface="+mj-ea"/>
              </a:rPr>
              <a:t>年</a:t>
            </a:r>
          </a:p>
        </p:txBody>
      </p:sp>
      <p:sp>
        <p:nvSpPr>
          <p:cNvPr id="11" name="矩形 10">
            <a:extLst>
              <a:ext uri="{FF2B5EF4-FFF2-40B4-BE49-F238E27FC236}">
                <a16:creationId xmlns="" xmlns:a16="http://schemas.microsoft.com/office/drawing/2014/main" id="{5CE8D869-084E-488D-A978-75632323F330}"/>
              </a:ext>
            </a:extLst>
          </p:cNvPr>
          <p:cNvSpPr/>
          <p:nvPr/>
        </p:nvSpPr>
        <p:spPr>
          <a:xfrm>
            <a:off x="8464139" y="4372168"/>
            <a:ext cx="2818602" cy="1393779"/>
          </a:xfrm>
          <a:prstGeom prst="rect">
            <a:avLst/>
          </a:prstGeom>
        </p:spPr>
        <p:txBody>
          <a:bodyPr wrap="square">
            <a:spAutoFit/>
          </a:bodyPr>
          <a:lstStyle/>
          <a:p>
            <a:pPr algn="just">
              <a:lnSpc>
                <a:spcPct val="120000"/>
              </a:lnSpc>
            </a:pPr>
            <a:r>
              <a:rPr lang="zh-CN" altLang="en-US" spc="120" dirty="0">
                <a:solidFill>
                  <a:prstClr val="black">
                    <a:lumMod val="85000"/>
                    <a:lumOff val="15000"/>
                  </a:prstClr>
                </a:solidFill>
                <a:latin typeface="+mn-ea"/>
              </a:rPr>
              <a:t>请在这里输入你的内容请在这里输入你的内容请在这里输入你的内容请在这里输入你的内容</a:t>
            </a:r>
          </a:p>
        </p:txBody>
      </p:sp>
      <p:cxnSp>
        <p:nvCxnSpPr>
          <p:cNvPr id="12" name="直接连接符 11">
            <a:extLst>
              <a:ext uri="{FF2B5EF4-FFF2-40B4-BE49-F238E27FC236}">
                <a16:creationId xmlns="" xmlns:a16="http://schemas.microsoft.com/office/drawing/2014/main" id="{503E2189-A39D-42F2-ACEE-378E2EEC90AB}"/>
              </a:ext>
            </a:extLst>
          </p:cNvPr>
          <p:cNvCxnSpPr>
            <a:cxnSpLocks/>
          </p:cNvCxnSpPr>
          <p:nvPr/>
        </p:nvCxnSpPr>
        <p:spPr>
          <a:xfrm>
            <a:off x="2255520" y="3642221"/>
            <a:ext cx="10165080" cy="0"/>
          </a:xfrm>
          <a:prstGeom prst="line">
            <a:avLst/>
          </a:prstGeom>
          <a:ln w="28575"/>
        </p:spPr>
        <p:style>
          <a:lnRef idx="1">
            <a:schemeClr val="accent1"/>
          </a:lnRef>
          <a:fillRef idx="0">
            <a:schemeClr val="accent1"/>
          </a:fillRef>
          <a:effectRef idx="0">
            <a:schemeClr val="accent1"/>
          </a:effectRef>
          <a:fontRef idx="minor">
            <a:schemeClr val="tx1"/>
          </a:fontRef>
        </p:style>
      </p:cxnSp>
      <p:sp>
        <p:nvSpPr>
          <p:cNvPr id="13" name="椭圆 12">
            <a:extLst>
              <a:ext uri="{FF2B5EF4-FFF2-40B4-BE49-F238E27FC236}">
                <a16:creationId xmlns="" xmlns:a16="http://schemas.microsoft.com/office/drawing/2014/main" id="{E775E92F-6C3B-4E8E-87A2-C6E73E74E19C}"/>
              </a:ext>
            </a:extLst>
          </p:cNvPr>
          <p:cNvSpPr/>
          <p:nvPr/>
        </p:nvSpPr>
        <p:spPr>
          <a:xfrm>
            <a:off x="2034118" y="3550920"/>
            <a:ext cx="178852" cy="178852"/>
          </a:xfrm>
          <a:prstGeom prst="ellipse">
            <a:avLst/>
          </a:prstGeom>
          <a:solidFill>
            <a:schemeClr val="accent1"/>
          </a:solidFill>
          <a:ln>
            <a:no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4" name="椭圆 13">
            <a:extLst>
              <a:ext uri="{FF2B5EF4-FFF2-40B4-BE49-F238E27FC236}">
                <a16:creationId xmlns="" xmlns:a16="http://schemas.microsoft.com/office/drawing/2014/main" id="{621512D6-AF6D-4E44-9D85-A4DDAF67F3F8}"/>
              </a:ext>
            </a:extLst>
          </p:cNvPr>
          <p:cNvSpPr/>
          <p:nvPr/>
        </p:nvSpPr>
        <p:spPr>
          <a:xfrm>
            <a:off x="1991568" y="3508370"/>
            <a:ext cx="263952" cy="263952"/>
          </a:xfrm>
          <a:prstGeom prst="ellipse">
            <a:avLst/>
          </a:prstGeom>
          <a:noFill/>
          <a:ln>
            <a:solidFill>
              <a:schemeClr val="accent1"/>
            </a:solidFill>
          </a:ln>
        </p:spPr>
        <p:txBody>
          <a:bodyPr wrap="squar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15" name="直接连接符 14">
            <a:extLst>
              <a:ext uri="{FF2B5EF4-FFF2-40B4-BE49-F238E27FC236}">
                <a16:creationId xmlns="" xmlns:a16="http://schemas.microsoft.com/office/drawing/2014/main" id="{03CC4840-3F5A-47CC-9317-553B5502BD70}"/>
              </a:ext>
            </a:extLst>
          </p:cNvPr>
          <p:cNvCxnSpPr/>
          <p:nvPr/>
        </p:nvCxnSpPr>
        <p:spPr>
          <a:xfrm>
            <a:off x="2639028" y="3531520"/>
            <a:ext cx="0" cy="221402"/>
          </a:xfrm>
          <a:prstGeom prst="line">
            <a:avLst/>
          </a:prstGeom>
          <a:ln w="3175"/>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1D69F438-9AD6-4CC2-A461-187AA23DD397}"/>
              </a:ext>
            </a:extLst>
          </p:cNvPr>
          <p:cNvCxnSpPr>
            <a:cxnSpLocks/>
          </p:cNvCxnSpPr>
          <p:nvPr/>
        </p:nvCxnSpPr>
        <p:spPr>
          <a:xfrm>
            <a:off x="2732981" y="353160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3B531CF2-8F88-44E7-83DB-8E5D5787F93C}"/>
              </a:ext>
            </a:extLst>
          </p:cNvPr>
          <p:cNvCxnSpPr>
            <a:cxnSpLocks/>
          </p:cNvCxnSpPr>
          <p:nvPr/>
        </p:nvCxnSpPr>
        <p:spPr>
          <a:xfrm>
            <a:off x="2826935" y="353169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72F72115-AA26-4A85-BE6E-7F22A0586059}"/>
              </a:ext>
            </a:extLst>
          </p:cNvPr>
          <p:cNvCxnSpPr>
            <a:cxnSpLocks/>
          </p:cNvCxnSpPr>
          <p:nvPr/>
        </p:nvCxnSpPr>
        <p:spPr>
          <a:xfrm>
            <a:off x="2920888" y="353178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354426A3-9882-4DF1-B56F-C4AD5ADBB3EE}"/>
              </a:ext>
            </a:extLst>
          </p:cNvPr>
          <p:cNvCxnSpPr>
            <a:cxnSpLocks/>
          </p:cNvCxnSpPr>
          <p:nvPr/>
        </p:nvCxnSpPr>
        <p:spPr>
          <a:xfrm>
            <a:off x="3014842" y="353187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B7D30C60-3B49-4611-AF6D-EE5D43628B07}"/>
              </a:ext>
            </a:extLst>
          </p:cNvPr>
          <p:cNvCxnSpPr>
            <a:cxnSpLocks/>
          </p:cNvCxnSpPr>
          <p:nvPr/>
        </p:nvCxnSpPr>
        <p:spPr>
          <a:xfrm>
            <a:off x="3108795" y="353196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B2C7D4D9-5CDF-466A-B227-E9A0DBD1E828}"/>
              </a:ext>
            </a:extLst>
          </p:cNvPr>
          <p:cNvCxnSpPr>
            <a:cxnSpLocks/>
          </p:cNvCxnSpPr>
          <p:nvPr/>
        </p:nvCxnSpPr>
        <p:spPr>
          <a:xfrm>
            <a:off x="3202749" y="353205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0F1C105E-9674-4ECE-BF25-C7C669FEB147}"/>
              </a:ext>
            </a:extLst>
          </p:cNvPr>
          <p:cNvCxnSpPr>
            <a:cxnSpLocks/>
          </p:cNvCxnSpPr>
          <p:nvPr/>
        </p:nvCxnSpPr>
        <p:spPr>
          <a:xfrm>
            <a:off x="3296702" y="353214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9A6A1F51-7334-4F9B-BC9D-B9B82A845032}"/>
              </a:ext>
            </a:extLst>
          </p:cNvPr>
          <p:cNvCxnSpPr>
            <a:cxnSpLocks/>
          </p:cNvCxnSpPr>
          <p:nvPr/>
        </p:nvCxnSpPr>
        <p:spPr>
          <a:xfrm>
            <a:off x="3390655" y="353223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19024E8D-EBEA-4402-9346-6C46466240A3}"/>
              </a:ext>
            </a:extLst>
          </p:cNvPr>
          <p:cNvCxnSpPr>
            <a:cxnSpLocks/>
          </p:cNvCxnSpPr>
          <p:nvPr/>
        </p:nvCxnSpPr>
        <p:spPr>
          <a:xfrm>
            <a:off x="3484609" y="353232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D1C7C5EB-F447-4737-89A0-D861EC36DCB0}"/>
              </a:ext>
            </a:extLst>
          </p:cNvPr>
          <p:cNvCxnSpPr>
            <a:cxnSpLocks/>
          </p:cNvCxnSpPr>
          <p:nvPr/>
        </p:nvCxnSpPr>
        <p:spPr>
          <a:xfrm>
            <a:off x="3578562" y="353241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5116FA3B-9946-49F2-8B2C-69F033C1134D}"/>
              </a:ext>
            </a:extLst>
          </p:cNvPr>
          <p:cNvCxnSpPr>
            <a:cxnSpLocks/>
          </p:cNvCxnSpPr>
          <p:nvPr/>
        </p:nvCxnSpPr>
        <p:spPr>
          <a:xfrm>
            <a:off x="3672515" y="353250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7EA37F94-2805-44FA-AFDE-B41CD9CA8172}"/>
              </a:ext>
            </a:extLst>
          </p:cNvPr>
          <p:cNvCxnSpPr>
            <a:cxnSpLocks/>
          </p:cNvCxnSpPr>
          <p:nvPr/>
        </p:nvCxnSpPr>
        <p:spPr>
          <a:xfrm>
            <a:off x="3766469" y="353259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85488A9D-06AE-4C43-A184-363E838A9201}"/>
              </a:ext>
            </a:extLst>
          </p:cNvPr>
          <p:cNvCxnSpPr>
            <a:cxnSpLocks/>
          </p:cNvCxnSpPr>
          <p:nvPr/>
        </p:nvCxnSpPr>
        <p:spPr>
          <a:xfrm>
            <a:off x="3860422" y="353268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9D7792BD-7BCA-4CC8-A184-B22E4BEEAD76}"/>
              </a:ext>
            </a:extLst>
          </p:cNvPr>
          <p:cNvCxnSpPr>
            <a:cxnSpLocks/>
          </p:cNvCxnSpPr>
          <p:nvPr/>
        </p:nvCxnSpPr>
        <p:spPr>
          <a:xfrm>
            <a:off x="3954376" y="353276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8C673DC1-0335-463A-B89C-F8B381CECCA2}"/>
              </a:ext>
            </a:extLst>
          </p:cNvPr>
          <p:cNvCxnSpPr>
            <a:cxnSpLocks/>
          </p:cNvCxnSpPr>
          <p:nvPr/>
        </p:nvCxnSpPr>
        <p:spPr>
          <a:xfrm>
            <a:off x="4048329" y="353285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73CAFA3F-EEB6-4DA0-B5CD-9EE97477D038}"/>
              </a:ext>
            </a:extLst>
          </p:cNvPr>
          <p:cNvCxnSpPr>
            <a:cxnSpLocks/>
          </p:cNvCxnSpPr>
          <p:nvPr/>
        </p:nvCxnSpPr>
        <p:spPr>
          <a:xfrm>
            <a:off x="4142282" y="353294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D1C91E17-A257-4BC0-81CC-8CB69B25DF52}"/>
              </a:ext>
            </a:extLst>
          </p:cNvPr>
          <p:cNvCxnSpPr>
            <a:cxnSpLocks/>
          </p:cNvCxnSpPr>
          <p:nvPr/>
        </p:nvCxnSpPr>
        <p:spPr>
          <a:xfrm>
            <a:off x="4236236" y="353303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5FD9CA33-CF6F-43EE-8DCA-E9B1AC59C754}"/>
              </a:ext>
            </a:extLst>
          </p:cNvPr>
          <p:cNvCxnSpPr>
            <a:cxnSpLocks/>
          </p:cNvCxnSpPr>
          <p:nvPr/>
        </p:nvCxnSpPr>
        <p:spPr>
          <a:xfrm>
            <a:off x="4330189" y="353312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EDF54B7A-72A3-4A5F-AC77-4A79D07A1AA2}"/>
              </a:ext>
            </a:extLst>
          </p:cNvPr>
          <p:cNvCxnSpPr>
            <a:cxnSpLocks/>
          </p:cNvCxnSpPr>
          <p:nvPr/>
        </p:nvCxnSpPr>
        <p:spPr>
          <a:xfrm>
            <a:off x="4424143" y="353321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634720C4-8733-45EA-BE0D-12B991EA7561}"/>
              </a:ext>
            </a:extLst>
          </p:cNvPr>
          <p:cNvCxnSpPr>
            <a:cxnSpLocks/>
          </p:cNvCxnSpPr>
          <p:nvPr/>
        </p:nvCxnSpPr>
        <p:spPr>
          <a:xfrm>
            <a:off x="4518096" y="353330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34E9A656-8EB5-4C6D-9CEA-5011EC55B37C}"/>
              </a:ext>
            </a:extLst>
          </p:cNvPr>
          <p:cNvCxnSpPr>
            <a:cxnSpLocks/>
          </p:cNvCxnSpPr>
          <p:nvPr/>
        </p:nvCxnSpPr>
        <p:spPr>
          <a:xfrm>
            <a:off x="4612049" y="353339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7521DD8E-1C20-40CE-BBA4-3162873965B7}"/>
              </a:ext>
            </a:extLst>
          </p:cNvPr>
          <p:cNvCxnSpPr>
            <a:cxnSpLocks/>
          </p:cNvCxnSpPr>
          <p:nvPr/>
        </p:nvCxnSpPr>
        <p:spPr>
          <a:xfrm>
            <a:off x="4706003" y="353348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1A85FABA-9412-4A0F-9718-43FB5B17BD80}"/>
              </a:ext>
            </a:extLst>
          </p:cNvPr>
          <p:cNvCxnSpPr>
            <a:cxnSpLocks/>
          </p:cNvCxnSpPr>
          <p:nvPr/>
        </p:nvCxnSpPr>
        <p:spPr>
          <a:xfrm>
            <a:off x="4799956" y="353357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A712772E-ACA2-4034-BCFC-BCCB2C01C305}"/>
              </a:ext>
            </a:extLst>
          </p:cNvPr>
          <p:cNvCxnSpPr>
            <a:cxnSpLocks/>
          </p:cNvCxnSpPr>
          <p:nvPr/>
        </p:nvCxnSpPr>
        <p:spPr>
          <a:xfrm>
            <a:off x="4893909" y="353366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F9872445-2002-4AF1-B9AB-49D2C436A303}"/>
              </a:ext>
            </a:extLst>
          </p:cNvPr>
          <p:cNvCxnSpPr>
            <a:cxnSpLocks/>
          </p:cNvCxnSpPr>
          <p:nvPr/>
        </p:nvCxnSpPr>
        <p:spPr>
          <a:xfrm>
            <a:off x="4987863" y="353375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7E2F3811-38A2-403A-A6EF-90A673FE8758}"/>
              </a:ext>
            </a:extLst>
          </p:cNvPr>
          <p:cNvCxnSpPr>
            <a:cxnSpLocks/>
          </p:cNvCxnSpPr>
          <p:nvPr/>
        </p:nvCxnSpPr>
        <p:spPr>
          <a:xfrm>
            <a:off x="5081816" y="353383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3FC1EE56-4F49-489D-AE9A-C52CD7887B20}"/>
              </a:ext>
            </a:extLst>
          </p:cNvPr>
          <p:cNvCxnSpPr>
            <a:cxnSpLocks/>
          </p:cNvCxnSpPr>
          <p:nvPr/>
        </p:nvCxnSpPr>
        <p:spPr>
          <a:xfrm>
            <a:off x="5175770" y="353392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A9F430B4-8A24-4B07-A4C1-E2D3231CA9A5}"/>
              </a:ext>
            </a:extLst>
          </p:cNvPr>
          <p:cNvCxnSpPr>
            <a:cxnSpLocks/>
          </p:cNvCxnSpPr>
          <p:nvPr/>
        </p:nvCxnSpPr>
        <p:spPr>
          <a:xfrm>
            <a:off x="5269723" y="353401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E65D5FD6-9D07-434C-AD06-1A9EDEC17C24}"/>
              </a:ext>
            </a:extLst>
          </p:cNvPr>
          <p:cNvCxnSpPr>
            <a:cxnSpLocks/>
          </p:cNvCxnSpPr>
          <p:nvPr/>
        </p:nvCxnSpPr>
        <p:spPr>
          <a:xfrm>
            <a:off x="5363676" y="353410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43EFE0F1-4D8B-4E1E-A241-39A8AC8E844C}"/>
              </a:ext>
            </a:extLst>
          </p:cNvPr>
          <p:cNvCxnSpPr>
            <a:cxnSpLocks/>
          </p:cNvCxnSpPr>
          <p:nvPr/>
        </p:nvCxnSpPr>
        <p:spPr>
          <a:xfrm>
            <a:off x="5457630" y="353419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0228AC59-A658-4CD2-884F-4A593E8F7FDC}"/>
              </a:ext>
            </a:extLst>
          </p:cNvPr>
          <p:cNvCxnSpPr>
            <a:cxnSpLocks/>
          </p:cNvCxnSpPr>
          <p:nvPr/>
        </p:nvCxnSpPr>
        <p:spPr>
          <a:xfrm>
            <a:off x="5551583" y="353428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76B4E86A-A923-4F78-ADD6-46AA5F8EE2EB}"/>
              </a:ext>
            </a:extLst>
          </p:cNvPr>
          <p:cNvCxnSpPr>
            <a:cxnSpLocks/>
          </p:cNvCxnSpPr>
          <p:nvPr/>
        </p:nvCxnSpPr>
        <p:spPr>
          <a:xfrm>
            <a:off x="5645537" y="353437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1A6DEBA7-74AB-4CC6-A5DD-BD63D111E74F}"/>
              </a:ext>
            </a:extLst>
          </p:cNvPr>
          <p:cNvCxnSpPr>
            <a:cxnSpLocks/>
          </p:cNvCxnSpPr>
          <p:nvPr/>
        </p:nvCxnSpPr>
        <p:spPr>
          <a:xfrm>
            <a:off x="5739490" y="353446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AF743FB1-4896-4800-8766-5954993C9156}"/>
              </a:ext>
            </a:extLst>
          </p:cNvPr>
          <p:cNvCxnSpPr>
            <a:cxnSpLocks/>
          </p:cNvCxnSpPr>
          <p:nvPr/>
        </p:nvCxnSpPr>
        <p:spPr>
          <a:xfrm>
            <a:off x="5833444" y="353455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9FE2F354-E9AB-4794-9FE5-9B3FBB489B44}"/>
              </a:ext>
            </a:extLst>
          </p:cNvPr>
          <p:cNvCxnSpPr>
            <a:cxnSpLocks/>
          </p:cNvCxnSpPr>
          <p:nvPr/>
        </p:nvCxnSpPr>
        <p:spPr>
          <a:xfrm>
            <a:off x="5927397" y="353464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3AB5E4FE-4752-4033-819D-5AF8EA2B4522}"/>
              </a:ext>
            </a:extLst>
          </p:cNvPr>
          <p:cNvCxnSpPr>
            <a:cxnSpLocks/>
          </p:cNvCxnSpPr>
          <p:nvPr/>
        </p:nvCxnSpPr>
        <p:spPr>
          <a:xfrm>
            <a:off x="6021350" y="353473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A4E1FC07-B328-47A0-8A6E-78F0950DCA82}"/>
              </a:ext>
            </a:extLst>
          </p:cNvPr>
          <p:cNvCxnSpPr>
            <a:cxnSpLocks/>
          </p:cNvCxnSpPr>
          <p:nvPr/>
        </p:nvCxnSpPr>
        <p:spPr>
          <a:xfrm>
            <a:off x="6115304" y="353482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72AFAD38-BBF7-4D66-8131-74BAA684304B}"/>
              </a:ext>
            </a:extLst>
          </p:cNvPr>
          <p:cNvCxnSpPr>
            <a:cxnSpLocks/>
          </p:cNvCxnSpPr>
          <p:nvPr/>
        </p:nvCxnSpPr>
        <p:spPr>
          <a:xfrm>
            <a:off x="6209257" y="353490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87F6BA29-4239-4DAE-853F-9271BA26250B}"/>
              </a:ext>
            </a:extLst>
          </p:cNvPr>
          <p:cNvCxnSpPr>
            <a:cxnSpLocks/>
          </p:cNvCxnSpPr>
          <p:nvPr/>
        </p:nvCxnSpPr>
        <p:spPr>
          <a:xfrm>
            <a:off x="6303211" y="353499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BCBE282D-BA82-4ACB-87DF-EC5681385644}"/>
              </a:ext>
            </a:extLst>
          </p:cNvPr>
          <p:cNvCxnSpPr>
            <a:cxnSpLocks/>
          </p:cNvCxnSpPr>
          <p:nvPr/>
        </p:nvCxnSpPr>
        <p:spPr>
          <a:xfrm>
            <a:off x="6397164" y="353508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D71A3ABB-4513-4E06-96B3-6B9E00B4477D}"/>
              </a:ext>
            </a:extLst>
          </p:cNvPr>
          <p:cNvCxnSpPr>
            <a:cxnSpLocks/>
          </p:cNvCxnSpPr>
          <p:nvPr/>
        </p:nvCxnSpPr>
        <p:spPr>
          <a:xfrm>
            <a:off x="6491117" y="353517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2375441C-AFB9-45F8-BE64-0AB584D4027A}"/>
              </a:ext>
            </a:extLst>
          </p:cNvPr>
          <p:cNvCxnSpPr>
            <a:cxnSpLocks/>
          </p:cNvCxnSpPr>
          <p:nvPr/>
        </p:nvCxnSpPr>
        <p:spPr>
          <a:xfrm>
            <a:off x="6585071" y="353526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ED464B25-6567-45E8-B73D-0A16DFD2FC90}"/>
              </a:ext>
            </a:extLst>
          </p:cNvPr>
          <p:cNvCxnSpPr>
            <a:cxnSpLocks/>
          </p:cNvCxnSpPr>
          <p:nvPr/>
        </p:nvCxnSpPr>
        <p:spPr>
          <a:xfrm>
            <a:off x="6679024" y="353535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06B67C23-1481-4F0A-ABE7-7C35471A05BE}"/>
              </a:ext>
            </a:extLst>
          </p:cNvPr>
          <p:cNvCxnSpPr>
            <a:cxnSpLocks/>
          </p:cNvCxnSpPr>
          <p:nvPr/>
        </p:nvCxnSpPr>
        <p:spPr>
          <a:xfrm>
            <a:off x="6772977" y="353544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08B7A66F-3BE9-4C17-BECC-CB84737BD10D}"/>
              </a:ext>
            </a:extLst>
          </p:cNvPr>
          <p:cNvCxnSpPr>
            <a:cxnSpLocks/>
          </p:cNvCxnSpPr>
          <p:nvPr/>
        </p:nvCxnSpPr>
        <p:spPr>
          <a:xfrm>
            <a:off x="6866930" y="353553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5DE705D0-F450-4B7C-ADE4-D12CD4A7AE7B}"/>
              </a:ext>
            </a:extLst>
          </p:cNvPr>
          <p:cNvCxnSpPr>
            <a:cxnSpLocks/>
          </p:cNvCxnSpPr>
          <p:nvPr/>
        </p:nvCxnSpPr>
        <p:spPr>
          <a:xfrm>
            <a:off x="6960884" y="353562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C8536367-A405-4030-B40D-3FC66A231DC7}"/>
              </a:ext>
            </a:extLst>
          </p:cNvPr>
          <p:cNvCxnSpPr>
            <a:cxnSpLocks/>
          </p:cNvCxnSpPr>
          <p:nvPr/>
        </p:nvCxnSpPr>
        <p:spPr>
          <a:xfrm>
            <a:off x="7054838" y="353571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6C16F5BD-D10B-479D-A7DB-C38D153810A1}"/>
              </a:ext>
            </a:extLst>
          </p:cNvPr>
          <p:cNvCxnSpPr>
            <a:cxnSpLocks/>
          </p:cNvCxnSpPr>
          <p:nvPr/>
        </p:nvCxnSpPr>
        <p:spPr>
          <a:xfrm>
            <a:off x="7148791" y="353580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131CEDD6-FE5B-4297-8E9B-6BCA5D305FB8}"/>
              </a:ext>
            </a:extLst>
          </p:cNvPr>
          <p:cNvCxnSpPr>
            <a:cxnSpLocks/>
          </p:cNvCxnSpPr>
          <p:nvPr/>
        </p:nvCxnSpPr>
        <p:spPr>
          <a:xfrm>
            <a:off x="7242745" y="353589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10AC3524-DB0E-484D-AAB4-F5DD7D6220EE}"/>
              </a:ext>
            </a:extLst>
          </p:cNvPr>
          <p:cNvCxnSpPr>
            <a:cxnSpLocks/>
          </p:cNvCxnSpPr>
          <p:nvPr/>
        </p:nvCxnSpPr>
        <p:spPr>
          <a:xfrm>
            <a:off x="7336698" y="353598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0F8E6EAA-70C9-425A-AF3D-B19A3EEF5154}"/>
              </a:ext>
            </a:extLst>
          </p:cNvPr>
          <p:cNvCxnSpPr>
            <a:cxnSpLocks/>
          </p:cNvCxnSpPr>
          <p:nvPr/>
        </p:nvCxnSpPr>
        <p:spPr>
          <a:xfrm>
            <a:off x="7430651" y="353606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F0F2F841-2D5C-4C46-A01F-748DE470257F}"/>
              </a:ext>
            </a:extLst>
          </p:cNvPr>
          <p:cNvCxnSpPr>
            <a:cxnSpLocks/>
          </p:cNvCxnSpPr>
          <p:nvPr/>
        </p:nvCxnSpPr>
        <p:spPr>
          <a:xfrm>
            <a:off x="7524604" y="353615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4990AAB9-0656-4A2D-9BAF-56E44E004F88}"/>
              </a:ext>
            </a:extLst>
          </p:cNvPr>
          <p:cNvCxnSpPr>
            <a:cxnSpLocks/>
          </p:cNvCxnSpPr>
          <p:nvPr/>
        </p:nvCxnSpPr>
        <p:spPr>
          <a:xfrm>
            <a:off x="7618558" y="353624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7F6258EE-BA3A-4D8F-A639-F7BCEFCE0B44}"/>
              </a:ext>
            </a:extLst>
          </p:cNvPr>
          <p:cNvCxnSpPr>
            <a:cxnSpLocks/>
          </p:cNvCxnSpPr>
          <p:nvPr/>
        </p:nvCxnSpPr>
        <p:spPr>
          <a:xfrm>
            <a:off x="7712511" y="353633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38FF035B-C6F6-4E1C-8418-A7E6AD8A505C}"/>
              </a:ext>
            </a:extLst>
          </p:cNvPr>
          <p:cNvCxnSpPr>
            <a:cxnSpLocks/>
          </p:cNvCxnSpPr>
          <p:nvPr/>
        </p:nvCxnSpPr>
        <p:spPr>
          <a:xfrm>
            <a:off x="7806465" y="353642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E4C01C0B-5129-4582-AD7B-C7A8DA6468DC}"/>
              </a:ext>
            </a:extLst>
          </p:cNvPr>
          <p:cNvCxnSpPr>
            <a:cxnSpLocks/>
          </p:cNvCxnSpPr>
          <p:nvPr/>
        </p:nvCxnSpPr>
        <p:spPr>
          <a:xfrm>
            <a:off x="7900419" y="353651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8ACBA257-D5B6-4FD7-8748-9919F6932AAC}"/>
              </a:ext>
            </a:extLst>
          </p:cNvPr>
          <p:cNvCxnSpPr>
            <a:cxnSpLocks/>
          </p:cNvCxnSpPr>
          <p:nvPr/>
        </p:nvCxnSpPr>
        <p:spPr>
          <a:xfrm>
            <a:off x="7994372" y="353660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FDFD379F-C79E-440A-A72B-51F321368004}"/>
              </a:ext>
            </a:extLst>
          </p:cNvPr>
          <p:cNvCxnSpPr>
            <a:cxnSpLocks/>
          </p:cNvCxnSpPr>
          <p:nvPr/>
        </p:nvCxnSpPr>
        <p:spPr>
          <a:xfrm>
            <a:off x="8088325" y="353669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3C89C96E-0F2E-4572-98F9-7DA5E7C7D1A9}"/>
              </a:ext>
            </a:extLst>
          </p:cNvPr>
          <p:cNvCxnSpPr>
            <a:cxnSpLocks/>
          </p:cNvCxnSpPr>
          <p:nvPr/>
        </p:nvCxnSpPr>
        <p:spPr>
          <a:xfrm>
            <a:off x="8182278" y="353678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DBD694AC-6AD4-475C-8784-3C3FDBB9DB23}"/>
              </a:ext>
            </a:extLst>
          </p:cNvPr>
          <p:cNvCxnSpPr>
            <a:cxnSpLocks/>
          </p:cNvCxnSpPr>
          <p:nvPr/>
        </p:nvCxnSpPr>
        <p:spPr>
          <a:xfrm>
            <a:off x="8276232" y="353687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A2885085-1DD7-4C1B-A42F-5E0A785CC561}"/>
              </a:ext>
            </a:extLst>
          </p:cNvPr>
          <p:cNvCxnSpPr>
            <a:cxnSpLocks/>
          </p:cNvCxnSpPr>
          <p:nvPr/>
        </p:nvCxnSpPr>
        <p:spPr>
          <a:xfrm>
            <a:off x="8370185" y="353696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DE410FC3-650E-488D-BDBD-64DC6A48B999}"/>
              </a:ext>
            </a:extLst>
          </p:cNvPr>
          <p:cNvCxnSpPr>
            <a:cxnSpLocks/>
          </p:cNvCxnSpPr>
          <p:nvPr/>
        </p:nvCxnSpPr>
        <p:spPr>
          <a:xfrm>
            <a:off x="8464138" y="353705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FE04B109-8AA2-4261-9193-EC66F46672DA}"/>
              </a:ext>
            </a:extLst>
          </p:cNvPr>
          <p:cNvCxnSpPr>
            <a:cxnSpLocks/>
          </p:cNvCxnSpPr>
          <p:nvPr/>
        </p:nvCxnSpPr>
        <p:spPr>
          <a:xfrm>
            <a:off x="8558092" y="353714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5269150A-86ED-4F98-A746-065D4A3F8952}"/>
              </a:ext>
            </a:extLst>
          </p:cNvPr>
          <p:cNvCxnSpPr>
            <a:cxnSpLocks/>
          </p:cNvCxnSpPr>
          <p:nvPr/>
        </p:nvCxnSpPr>
        <p:spPr>
          <a:xfrm>
            <a:off x="8652046" y="353722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157ECC8C-C6C1-40A9-B0D6-2F12D0F3B7F0}"/>
              </a:ext>
            </a:extLst>
          </p:cNvPr>
          <p:cNvCxnSpPr>
            <a:cxnSpLocks/>
          </p:cNvCxnSpPr>
          <p:nvPr/>
        </p:nvCxnSpPr>
        <p:spPr>
          <a:xfrm>
            <a:off x="8745999" y="353731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EEB4AD88-9ACF-4D7D-A5CE-2A83E85EBF96}"/>
              </a:ext>
            </a:extLst>
          </p:cNvPr>
          <p:cNvCxnSpPr>
            <a:cxnSpLocks/>
          </p:cNvCxnSpPr>
          <p:nvPr/>
        </p:nvCxnSpPr>
        <p:spPr>
          <a:xfrm>
            <a:off x="8839952" y="353740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8FBEEFDF-D015-413F-98F5-61C0C8DD3820}"/>
              </a:ext>
            </a:extLst>
          </p:cNvPr>
          <p:cNvCxnSpPr>
            <a:cxnSpLocks/>
          </p:cNvCxnSpPr>
          <p:nvPr/>
        </p:nvCxnSpPr>
        <p:spPr>
          <a:xfrm>
            <a:off x="8933906" y="353749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BE5C9A4A-6CCF-44E6-BEED-B745B7F4E81A}"/>
              </a:ext>
            </a:extLst>
          </p:cNvPr>
          <p:cNvCxnSpPr>
            <a:cxnSpLocks/>
          </p:cNvCxnSpPr>
          <p:nvPr/>
        </p:nvCxnSpPr>
        <p:spPr>
          <a:xfrm>
            <a:off x="9027859" y="353758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45E44353-5D80-4905-A02C-8DE42E509681}"/>
              </a:ext>
            </a:extLst>
          </p:cNvPr>
          <p:cNvCxnSpPr>
            <a:cxnSpLocks/>
          </p:cNvCxnSpPr>
          <p:nvPr/>
        </p:nvCxnSpPr>
        <p:spPr>
          <a:xfrm>
            <a:off x="9121812" y="353767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C17FFAD2-D852-4869-BA92-701A547F2920}"/>
              </a:ext>
            </a:extLst>
          </p:cNvPr>
          <p:cNvCxnSpPr>
            <a:cxnSpLocks/>
          </p:cNvCxnSpPr>
          <p:nvPr/>
        </p:nvCxnSpPr>
        <p:spPr>
          <a:xfrm>
            <a:off x="9215765" y="353776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4B57627D-9123-4905-9CB7-C9368AAF5861}"/>
              </a:ext>
            </a:extLst>
          </p:cNvPr>
          <p:cNvCxnSpPr>
            <a:cxnSpLocks/>
          </p:cNvCxnSpPr>
          <p:nvPr/>
        </p:nvCxnSpPr>
        <p:spPr>
          <a:xfrm>
            <a:off x="9309719" y="353785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44F6529D-21B5-4F45-B382-2DC4DFCD9BE3}"/>
              </a:ext>
            </a:extLst>
          </p:cNvPr>
          <p:cNvCxnSpPr>
            <a:cxnSpLocks/>
          </p:cNvCxnSpPr>
          <p:nvPr/>
        </p:nvCxnSpPr>
        <p:spPr>
          <a:xfrm>
            <a:off x="9403673" y="353794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434628D8-BCA2-48A7-A20E-E3DB8ECB8EE2}"/>
              </a:ext>
            </a:extLst>
          </p:cNvPr>
          <p:cNvCxnSpPr>
            <a:cxnSpLocks/>
          </p:cNvCxnSpPr>
          <p:nvPr/>
        </p:nvCxnSpPr>
        <p:spPr>
          <a:xfrm>
            <a:off x="9497626" y="353803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BF4AE4D3-EF14-4328-898A-24E5B4FDA495}"/>
              </a:ext>
            </a:extLst>
          </p:cNvPr>
          <p:cNvCxnSpPr>
            <a:cxnSpLocks/>
          </p:cNvCxnSpPr>
          <p:nvPr/>
        </p:nvCxnSpPr>
        <p:spPr>
          <a:xfrm>
            <a:off x="9591580" y="353812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138DE2ED-BA02-4A38-8C11-B14B69CA70E5}"/>
              </a:ext>
            </a:extLst>
          </p:cNvPr>
          <p:cNvCxnSpPr>
            <a:cxnSpLocks/>
          </p:cNvCxnSpPr>
          <p:nvPr/>
        </p:nvCxnSpPr>
        <p:spPr>
          <a:xfrm>
            <a:off x="9685533" y="353821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BAEDCEB7-2F7B-4379-A27F-B0AA05153265}"/>
              </a:ext>
            </a:extLst>
          </p:cNvPr>
          <p:cNvCxnSpPr>
            <a:cxnSpLocks/>
          </p:cNvCxnSpPr>
          <p:nvPr/>
        </p:nvCxnSpPr>
        <p:spPr>
          <a:xfrm>
            <a:off x="9779486" y="353829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6A35E565-6C74-408A-80F2-8F7E38928A5F}"/>
              </a:ext>
            </a:extLst>
          </p:cNvPr>
          <p:cNvCxnSpPr>
            <a:cxnSpLocks/>
          </p:cNvCxnSpPr>
          <p:nvPr/>
        </p:nvCxnSpPr>
        <p:spPr>
          <a:xfrm>
            <a:off x="9873439" y="353838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AD666BFA-3B9E-4810-BC07-8119AD2274BC}"/>
              </a:ext>
            </a:extLst>
          </p:cNvPr>
          <p:cNvCxnSpPr>
            <a:cxnSpLocks/>
          </p:cNvCxnSpPr>
          <p:nvPr/>
        </p:nvCxnSpPr>
        <p:spPr>
          <a:xfrm>
            <a:off x="9967393" y="353847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E83AA4E3-FDF3-40E4-9417-BC15BD6093BA}"/>
              </a:ext>
            </a:extLst>
          </p:cNvPr>
          <p:cNvCxnSpPr>
            <a:cxnSpLocks/>
          </p:cNvCxnSpPr>
          <p:nvPr/>
        </p:nvCxnSpPr>
        <p:spPr>
          <a:xfrm>
            <a:off x="10061346" y="353856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E4D7945B-9BDC-4F77-BDBA-3BFB90DA48E9}"/>
              </a:ext>
            </a:extLst>
          </p:cNvPr>
          <p:cNvCxnSpPr>
            <a:cxnSpLocks/>
          </p:cNvCxnSpPr>
          <p:nvPr/>
        </p:nvCxnSpPr>
        <p:spPr>
          <a:xfrm>
            <a:off x="10155300" y="353865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69FF1319-AF97-43BC-94C6-1CDB65B9521E}"/>
              </a:ext>
            </a:extLst>
          </p:cNvPr>
          <p:cNvCxnSpPr>
            <a:cxnSpLocks/>
          </p:cNvCxnSpPr>
          <p:nvPr/>
        </p:nvCxnSpPr>
        <p:spPr>
          <a:xfrm>
            <a:off x="10249253" y="353874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1D350898-9F74-414C-A4E4-6E4603ADD93E}"/>
              </a:ext>
            </a:extLst>
          </p:cNvPr>
          <p:cNvCxnSpPr>
            <a:cxnSpLocks/>
          </p:cNvCxnSpPr>
          <p:nvPr/>
        </p:nvCxnSpPr>
        <p:spPr>
          <a:xfrm>
            <a:off x="10343207" y="353883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4ACB7ACD-12AD-451C-8C8C-296E0EDD71E8}"/>
              </a:ext>
            </a:extLst>
          </p:cNvPr>
          <p:cNvCxnSpPr>
            <a:cxnSpLocks/>
          </p:cNvCxnSpPr>
          <p:nvPr/>
        </p:nvCxnSpPr>
        <p:spPr>
          <a:xfrm>
            <a:off x="10437160" y="353892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B6FCAC2-3C3C-4EBE-8924-313CCD569FBE}"/>
              </a:ext>
            </a:extLst>
          </p:cNvPr>
          <p:cNvCxnSpPr>
            <a:cxnSpLocks/>
          </p:cNvCxnSpPr>
          <p:nvPr/>
        </p:nvCxnSpPr>
        <p:spPr>
          <a:xfrm>
            <a:off x="10531113" y="353901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F6BC874E-9EE4-446A-A2ED-B96A73CF3011}"/>
              </a:ext>
            </a:extLst>
          </p:cNvPr>
          <p:cNvCxnSpPr>
            <a:cxnSpLocks/>
          </p:cNvCxnSpPr>
          <p:nvPr/>
        </p:nvCxnSpPr>
        <p:spPr>
          <a:xfrm>
            <a:off x="10625067" y="353910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EE52E622-5515-4389-B25F-D5A187DE6C5C}"/>
              </a:ext>
            </a:extLst>
          </p:cNvPr>
          <p:cNvCxnSpPr>
            <a:cxnSpLocks/>
          </p:cNvCxnSpPr>
          <p:nvPr/>
        </p:nvCxnSpPr>
        <p:spPr>
          <a:xfrm>
            <a:off x="10719020" y="353919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51451DDB-0977-416B-822B-D2691E0A7A06}"/>
              </a:ext>
            </a:extLst>
          </p:cNvPr>
          <p:cNvCxnSpPr>
            <a:cxnSpLocks/>
          </p:cNvCxnSpPr>
          <p:nvPr/>
        </p:nvCxnSpPr>
        <p:spPr>
          <a:xfrm>
            <a:off x="10812973" y="353928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4CE3A935-F4A1-4254-98D5-210614A969BF}"/>
              </a:ext>
            </a:extLst>
          </p:cNvPr>
          <p:cNvCxnSpPr>
            <a:cxnSpLocks/>
          </p:cNvCxnSpPr>
          <p:nvPr/>
        </p:nvCxnSpPr>
        <p:spPr>
          <a:xfrm>
            <a:off x="10906927" y="353936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12B8EC0C-B9E3-47E7-9AFE-A96DCAAA9A12}"/>
              </a:ext>
            </a:extLst>
          </p:cNvPr>
          <p:cNvCxnSpPr>
            <a:cxnSpLocks/>
          </p:cNvCxnSpPr>
          <p:nvPr/>
        </p:nvCxnSpPr>
        <p:spPr>
          <a:xfrm>
            <a:off x="11000880" y="353945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6E100D7A-6306-47FD-93A0-D068817195B5}"/>
              </a:ext>
            </a:extLst>
          </p:cNvPr>
          <p:cNvCxnSpPr>
            <a:cxnSpLocks/>
          </p:cNvCxnSpPr>
          <p:nvPr/>
        </p:nvCxnSpPr>
        <p:spPr>
          <a:xfrm>
            <a:off x="11094834" y="353954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963447C5-1330-48FD-9E13-DF4DDAC84049}"/>
              </a:ext>
            </a:extLst>
          </p:cNvPr>
          <p:cNvCxnSpPr>
            <a:cxnSpLocks/>
          </p:cNvCxnSpPr>
          <p:nvPr/>
        </p:nvCxnSpPr>
        <p:spPr>
          <a:xfrm>
            <a:off x="11188787" y="353963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7" name="直接连接符 106">
            <a:extLst>
              <a:ext uri="{FF2B5EF4-FFF2-40B4-BE49-F238E27FC236}">
                <a16:creationId xmlns="" xmlns:a16="http://schemas.microsoft.com/office/drawing/2014/main" id="{C8F49D83-083A-42B4-85C1-B54D67F6F62F}"/>
              </a:ext>
            </a:extLst>
          </p:cNvPr>
          <p:cNvCxnSpPr>
            <a:cxnSpLocks/>
          </p:cNvCxnSpPr>
          <p:nvPr/>
        </p:nvCxnSpPr>
        <p:spPr>
          <a:xfrm>
            <a:off x="11282741" y="353972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8" name="直接连接符 107">
            <a:extLst>
              <a:ext uri="{FF2B5EF4-FFF2-40B4-BE49-F238E27FC236}">
                <a16:creationId xmlns="" xmlns:a16="http://schemas.microsoft.com/office/drawing/2014/main" id="{D30A5020-8C7E-4946-9390-ED113E50C50C}"/>
              </a:ext>
            </a:extLst>
          </p:cNvPr>
          <p:cNvCxnSpPr>
            <a:cxnSpLocks/>
          </p:cNvCxnSpPr>
          <p:nvPr/>
        </p:nvCxnSpPr>
        <p:spPr>
          <a:xfrm>
            <a:off x="11376694" y="353981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9" name="直接连接符 108">
            <a:extLst>
              <a:ext uri="{FF2B5EF4-FFF2-40B4-BE49-F238E27FC236}">
                <a16:creationId xmlns="" xmlns:a16="http://schemas.microsoft.com/office/drawing/2014/main" id="{D5D8157C-A7B9-4A67-8CF4-C9D4313A20DE}"/>
              </a:ext>
            </a:extLst>
          </p:cNvPr>
          <p:cNvCxnSpPr>
            <a:cxnSpLocks/>
          </p:cNvCxnSpPr>
          <p:nvPr/>
        </p:nvCxnSpPr>
        <p:spPr>
          <a:xfrm>
            <a:off x="11470647" y="353990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10" name="直接连接符 109">
            <a:extLst>
              <a:ext uri="{FF2B5EF4-FFF2-40B4-BE49-F238E27FC236}">
                <a16:creationId xmlns="" xmlns:a16="http://schemas.microsoft.com/office/drawing/2014/main" id="{DACB307B-FACC-482A-8958-B66FB8DAA9BC}"/>
              </a:ext>
            </a:extLst>
          </p:cNvPr>
          <p:cNvCxnSpPr>
            <a:cxnSpLocks/>
          </p:cNvCxnSpPr>
          <p:nvPr/>
        </p:nvCxnSpPr>
        <p:spPr>
          <a:xfrm>
            <a:off x="11564600" y="353999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11" name="直接连接符 110">
            <a:extLst>
              <a:ext uri="{FF2B5EF4-FFF2-40B4-BE49-F238E27FC236}">
                <a16:creationId xmlns="" xmlns:a16="http://schemas.microsoft.com/office/drawing/2014/main" id="{F67BAEBE-DCDD-4DA6-AC77-EAA8F811400C}"/>
              </a:ext>
            </a:extLst>
          </p:cNvPr>
          <p:cNvCxnSpPr>
            <a:cxnSpLocks/>
          </p:cNvCxnSpPr>
          <p:nvPr/>
        </p:nvCxnSpPr>
        <p:spPr>
          <a:xfrm>
            <a:off x="11658554" y="354008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12" name="直接连接符 111">
            <a:extLst>
              <a:ext uri="{FF2B5EF4-FFF2-40B4-BE49-F238E27FC236}">
                <a16:creationId xmlns="" xmlns:a16="http://schemas.microsoft.com/office/drawing/2014/main" id="{B8D20D3B-5872-456C-8200-FEB1BA4F1942}"/>
              </a:ext>
            </a:extLst>
          </p:cNvPr>
          <p:cNvCxnSpPr>
            <a:cxnSpLocks/>
          </p:cNvCxnSpPr>
          <p:nvPr/>
        </p:nvCxnSpPr>
        <p:spPr>
          <a:xfrm>
            <a:off x="11752507" y="354017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13" name="直接连接符 112">
            <a:extLst>
              <a:ext uri="{FF2B5EF4-FFF2-40B4-BE49-F238E27FC236}">
                <a16:creationId xmlns="" xmlns:a16="http://schemas.microsoft.com/office/drawing/2014/main" id="{4525F70E-0F2C-43A5-8F79-9CBC527F048E}"/>
              </a:ext>
            </a:extLst>
          </p:cNvPr>
          <p:cNvCxnSpPr>
            <a:cxnSpLocks/>
          </p:cNvCxnSpPr>
          <p:nvPr/>
        </p:nvCxnSpPr>
        <p:spPr>
          <a:xfrm>
            <a:off x="11846461" y="354026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14" name="直接连接符 113">
            <a:extLst>
              <a:ext uri="{FF2B5EF4-FFF2-40B4-BE49-F238E27FC236}">
                <a16:creationId xmlns="" xmlns:a16="http://schemas.microsoft.com/office/drawing/2014/main" id="{66AA3038-FCB7-4744-B6F6-56C27B81F9B6}"/>
              </a:ext>
            </a:extLst>
          </p:cNvPr>
          <p:cNvCxnSpPr>
            <a:cxnSpLocks/>
          </p:cNvCxnSpPr>
          <p:nvPr/>
        </p:nvCxnSpPr>
        <p:spPr>
          <a:xfrm>
            <a:off x="11940414" y="354035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15" name="直接连接符 114">
            <a:extLst>
              <a:ext uri="{FF2B5EF4-FFF2-40B4-BE49-F238E27FC236}">
                <a16:creationId xmlns="" xmlns:a16="http://schemas.microsoft.com/office/drawing/2014/main" id="{61A53EF9-74A6-41EF-97D4-8B03303858E2}"/>
              </a:ext>
            </a:extLst>
          </p:cNvPr>
          <p:cNvCxnSpPr>
            <a:cxnSpLocks/>
          </p:cNvCxnSpPr>
          <p:nvPr/>
        </p:nvCxnSpPr>
        <p:spPr>
          <a:xfrm>
            <a:off x="12034368" y="354044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16" name="直接连接符 115">
            <a:extLst>
              <a:ext uri="{FF2B5EF4-FFF2-40B4-BE49-F238E27FC236}">
                <a16:creationId xmlns="" xmlns:a16="http://schemas.microsoft.com/office/drawing/2014/main" id="{B4A61BD7-94C0-4398-BED3-6E81BD78114F}"/>
              </a:ext>
            </a:extLst>
          </p:cNvPr>
          <p:cNvCxnSpPr>
            <a:cxnSpLocks/>
          </p:cNvCxnSpPr>
          <p:nvPr/>
        </p:nvCxnSpPr>
        <p:spPr>
          <a:xfrm>
            <a:off x="4055759" y="3490324"/>
            <a:ext cx="0" cy="3312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7" name="直接连接符 116">
            <a:extLst>
              <a:ext uri="{FF2B5EF4-FFF2-40B4-BE49-F238E27FC236}">
                <a16:creationId xmlns="" xmlns:a16="http://schemas.microsoft.com/office/drawing/2014/main" id="{F08D8D0B-3128-4F3D-BC50-CC4B5AF10919}"/>
              </a:ext>
            </a:extLst>
          </p:cNvPr>
          <p:cNvCxnSpPr>
            <a:cxnSpLocks/>
          </p:cNvCxnSpPr>
          <p:nvPr/>
        </p:nvCxnSpPr>
        <p:spPr>
          <a:xfrm>
            <a:off x="6956556" y="3477690"/>
            <a:ext cx="0" cy="3312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8" name="直接连接符 117">
            <a:extLst>
              <a:ext uri="{FF2B5EF4-FFF2-40B4-BE49-F238E27FC236}">
                <a16:creationId xmlns="" xmlns:a16="http://schemas.microsoft.com/office/drawing/2014/main" id="{58C5D37F-C0CF-4CAA-9827-A028E8AC0FBA}"/>
              </a:ext>
            </a:extLst>
          </p:cNvPr>
          <p:cNvCxnSpPr>
            <a:cxnSpLocks/>
          </p:cNvCxnSpPr>
          <p:nvPr/>
        </p:nvCxnSpPr>
        <p:spPr>
          <a:xfrm>
            <a:off x="9870687" y="3480955"/>
            <a:ext cx="0" cy="330195"/>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19" name="直接连接符 118">
            <a:extLst>
              <a:ext uri="{FF2B5EF4-FFF2-40B4-BE49-F238E27FC236}">
                <a16:creationId xmlns="" xmlns:a16="http://schemas.microsoft.com/office/drawing/2014/main" id="{DAEC71D3-4F8F-4691-A527-08A621FEB0B3}"/>
              </a:ext>
            </a:extLst>
          </p:cNvPr>
          <p:cNvCxnSpPr/>
          <p:nvPr/>
        </p:nvCxnSpPr>
        <p:spPr>
          <a:xfrm>
            <a:off x="12128321" y="3540529"/>
            <a:ext cx="0" cy="221402"/>
          </a:xfrm>
          <a:prstGeom prst="line">
            <a:avLst/>
          </a:prstGeom>
          <a:ln w="3175"/>
        </p:spPr>
        <p:style>
          <a:lnRef idx="1">
            <a:schemeClr val="accent1"/>
          </a:lnRef>
          <a:fillRef idx="0">
            <a:schemeClr val="accent1"/>
          </a:fillRef>
          <a:effectRef idx="0">
            <a:schemeClr val="accent1"/>
          </a:effectRef>
          <a:fontRef idx="minor">
            <a:schemeClr val="tx1"/>
          </a:fontRef>
        </p:style>
      </p:cxnSp>
      <p:sp>
        <p:nvSpPr>
          <p:cNvPr id="120" name="矩形 119">
            <a:extLst>
              <a:ext uri="{FF2B5EF4-FFF2-40B4-BE49-F238E27FC236}">
                <a16:creationId xmlns="" xmlns:a16="http://schemas.microsoft.com/office/drawing/2014/main" id="{DA2FA030-BA05-4DAA-A5F2-E28B8B0A6730}"/>
              </a:ext>
            </a:extLst>
          </p:cNvPr>
          <p:cNvSpPr/>
          <p:nvPr/>
        </p:nvSpPr>
        <p:spPr>
          <a:xfrm>
            <a:off x="3127562" y="2270779"/>
            <a:ext cx="1841534" cy="1048926"/>
          </a:xfrm>
          <a:prstGeom prst="rect">
            <a:avLst/>
          </a:prstGeom>
          <a:ln>
            <a:noFill/>
          </a:ln>
          <a:extLst>
            <a:ext uri="{91240B29-F687-4F45-9708-019B960494DF}">
              <a14:hiddenLine xmlns:a14="http://schemas.microsoft.com/office/drawing/2010/main" w="0">
                <a:solidFill>
                  <a:schemeClr val="accent1"/>
                </a:solidFill>
              </a14:hiddenLine>
            </a:ext>
          </a:extLst>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21" name="文本框 120">
            <a:extLst>
              <a:ext uri="{FF2B5EF4-FFF2-40B4-BE49-F238E27FC236}">
                <a16:creationId xmlns="" xmlns:a16="http://schemas.microsoft.com/office/drawing/2014/main" id="{C571BCB0-20B6-491C-9419-3CC6FF9F8157}"/>
              </a:ext>
            </a:extLst>
          </p:cNvPr>
          <p:cNvSpPr txBox="1"/>
          <p:nvPr/>
        </p:nvSpPr>
        <p:spPr>
          <a:xfrm>
            <a:off x="988413" y="2270779"/>
            <a:ext cx="615553" cy="2805143"/>
          </a:xfrm>
          <a:prstGeom prst="rect">
            <a:avLst/>
          </a:prstGeom>
          <a:noFill/>
        </p:spPr>
        <p:txBody>
          <a:bodyPr vert="eaVert" wrap="square" rtlCol="0">
            <a:spAutoFit/>
          </a:bodyPr>
          <a:lstStyle/>
          <a:p>
            <a:pPr algn="ctr"/>
            <a:r>
              <a:rPr lang="zh-CN" altLang="en-US" sz="2800" b="1" dirty="0">
                <a:solidFill>
                  <a:schemeClr val="tx1">
                    <a:lumMod val="85000"/>
                    <a:lumOff val="15000"/>
                  </a:schemeClr>
                </a:solidFill>
                <a:latin typeface="+mj-ea"/>
                <a:ea typeface="+mj-ea"/>
              </a:rPr>
              <a:t>请输入你的标题</a:t>
            </a:r>
          </a:p>
        </p:txBody>
      </p:sp>
    </p:spTree>
    <p:extLst>
      <p:ext uri="{BB962C8B-B14F-4D97-AF65-F5344CB8AC3E}">
        <p14:creationId xmlns:p14="http://schemas.microsoft.com/office/powerpoint/2010/main" val="16050571"/>
      </p:ext>
    </p:extLst>
  </p:cSld>
  <p:clrMapOvr>
    <a:masterClrMapping/>
  </p:clrMapOvr>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D244761D-A1D5-4D13-8977-1F8E6DFF22F1}"/>
              </a:ext>
            </a:extLst>
          </p:cNvPr>
          <p:cNvSpPr>
            <a:spLocks noGrp="1"/>
          </p:cNvSpPr>
          <p:nvPr>
            <p:ph type="body" sz="quarter" idx="10"/>
          </p:nvPr>
        </p:nvSpPr>
        <p:spPr/>
        <p:txBody>
          <a:bodyPr/>
          <a:lstStyle/>
          <a:p>
            <a:r>
              <a:rPr lang="zh-CN" altLang="en-US" dirty="0"/>
              <a:t>请输入你的标题</a:t>
            </a:r>
          </a:p>
        </p:txBody>
      </p:sp>
      <p:sp>
        <p:nvSpPr>
          <p:cNvPr id="4" name="矩形 3">
            <a:extLst>
              <a:ext uri="{FF2B5EF4-FFF2-40B4-BE49-F238E27FC236}">
                <a16:creationId xmlns="" xmlns:a16="http://schemas.microsoft.com/office/drawing/2014/main" id="{94A9EDB7-47A1-40C0-824B-ED7136BCDA12}"/>
              </a:ext>
            </a:extLst>
          </p:cNvPr>
          <p:cNvSpPr/>
          <p:nvPr/>
        </p:nvSpPr>
        <p:spPr>
          <a:xfrm>
            <a:off x="5105986" y="1403962"/>
            <a:ext cx="1980029"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请输入标题</a:t>
            </a:r>
          </a:p>
        </p:txBody>
      </p:sp>
      <p:sp>
        <p:nvSpPr>
          <p:cNvPr id="5" name="矩形 4">
            <a:extLst>
              <a:ext uri="{FF2B5EF4-FFF2-40B4-BE49-F238E27FC236}">
                <a16:creationId xmlns="" xmlns:a16="http://schemas.microsoft.com/office/drawing/2014/main" id="{322F5B19-4350-417F-A7DD-4791A581E496}"/>
              </a:ext>
            </a:extLst>
          </p:cNvPr>
          <p:cNvSpPr/>
          <p:nvPr/>
        </p:nvSpPr>
        <p:spPr>
          <a:xfrm>
            <a:off x="2541181" y="2869967"/>
            <a:ext cx="7109639" cy="369332"/>
          </a:xfrm>
          <a:prstGeom prst="rect">
            <a:avLst/>
          </a:prstGeom>
        </p:spPr>
        <p:txBody>
          <a:bodyPr wrap="none">
            <a:spAutoFit/>
          </a:bodyPr>
          <a:lstStyle/>
          <a:p>
            <a:r>
              <a:rPr lang="zh-CN" altLang="en-US" dirty="0">
                <a:solidFill>
                  <a:prstClr val="black"/>
                </a:solidFill>
              </a:rPr>
              <a:t>请在这里输入你的内容请在这里输入你的内容请在这里输入你的内容</a:t>
            </a:r>
            <a:endParaRPr lang="zh-CN" altLang="en-US" dirty="0"/>
          </a:p>
        </p:txBody>
      </p:sp>
      <p:sp>
        <p:nvSpPr>
          <p:cNvPr id="6" name="矩形 5">
            <a:extLst>
              <a:ext uri="{FF2B5EF4-FFF2-40B4-BE49-F238E27FC236}">
                <a16:creationId xmlns="" xmlns:a16="http://schemas.microsoft.com/office/drawing/2014/main" id="{36634B25-80AC-4775-9BF6-A88A0CBA35FA}"/>
              </a:ext>
            </a:extLst>
          </p:cNvPr>
          <p:cNvSpPr/>
          <p:nvPr/>
        </p:nvSpPr>
        <p:spPr>
          <a:xfrm>
            <a:off x="2534903" y="3344372"/>
            <a:ext cx="1319592" cy="498213"/>
          </a:xfrm>
          <a:prstGeom prst="rect">
            <a:avLst/>
          </a:prstGeom>
        </p:spPr>
        <p:txBody>
          <a:bodyPr wrap="none">
            <a:spAutoFit/>
          </a:bodyPr>
          <a:lstStyle/>
          <a:p>
            <a:pPr algn="ctr">
              <a:lnSpc>
                <a:spcPct val="120000"/>
              </a:lnSpc>
            </a:pPr>
            <a:r>
              <a:rPr lang="en-US" altLang="zh-CN" sz="2400" b="1" spc="120" dirty="0">
                <a:gradFill>
                  <a:gsLst>
                    <a:gs pos="100000">
                      <a:schemeClr val="accent2"/>
                    </a:gs>
                    <a:gs pos="0">
                      <a:schemeClr val="accent1"/>
                    </a:gs>
                  </a:gsLst>
                  <a:lin ang="2700000" scaled="0"/>
                </a:gradFill>
                <a:latin typeface="+mj-ea"/>
                <a:ea typeface="+mj-ea"/>
              </a:rPr>
              <a:t>2019</a:t>
            </a:r>
            <a:r>
              <a:rPr lang="zh-CN" altLang="en-US" sz="2400" b="1" spc="120" dirty="0">
                <a:gradFill>
                  <a:gsLst>
                    <a:gs pos="100000">
                      <a:schemeClr val="accent2"/>
                    </a:gs>
                    <a:gs pos="0">
                      <a:schemeClr val="accent1"/>
                    </a:gs>
                  </a:gsLst>
                  <a:lin ang="2700000" scaled="0"/>
                </a:gradFill>
                <a:latin typeface="+mj-ea"/>
                <a:ea typeface="+mj-ea"/>
              </a:rPr>
              <a:t>年</a:t>
            </a:r>
          </a:p>
        </p:txBody>
      </p:sp>
      <p:sp>
        <p:nvSpPr>
          <p:cNvPr id="7" name="矩形 6">
            <a:extLst>
              <a:ext uri="{FF2B5EF4-FFF2-40B4-BE49-F238E27FC236}">
                <a16:creationId xmlns="" xmlns:a16="http://schemas.microsoft.com/office/drawing/2014/main" id="{39639B74-DC21-4488-A1B5-FD50463F6E04}"/>
              </a:ext>
            </a:extLst>
          </p:cNvPr>
          <p:cNvSpPr/>
          <p:nvPr/>
        </p:nvSpPr>
        <p:spPr>
          <a:xfrm>
            <a:off x="5436205" y="3333459"/>
            <a:ext cx="1319592" cy="498213"/>
          </a:xfrm>
          <a:prstGeom prst="rect">
            <a:avLst/>
          </a:prstGeom>
        </p:spPr>
        <p:txBody>
          <a:bodyPr wrap="none">
            <a:spAutoFit/>
          </a:bodyPr>
          <a:lstStyle/>
          <a:p>
            <a:pPr algn="ctr">
              <a:lnSpc>
                <a:spcPct val="120000"/>
              </a:lnSpc>
            </a:pPr>
            <a:r>
              <a:rPr lang="en-US" altLang="zh-CN" sz="2400" b="1" spc="120" dirty="0">
                <a:gradFill>
                  <a:gsLst>
                    <a:gs pos="100000">
                      <a:schemeClr val="accent2"/>
                    </a:gs>
                    <a:gs pos="0">
                      <a:schemeClr val="accent1"/>
                    </a:gs>
                  </a:gsLst>
                  <a:lin ang="2700000" scaled="0"/>
                </a:gradFill>
                <a:latin typeface="+mj-ea"/>
                <a:ea typeface="+mj-ea"/>
              </a:rPr>
              <a:t>2020</a:t>
            </a:r>
            <a:r>
              <a:rPr lang="zh-CN" altLang="en-US" sz="2400" b="1" spc="120" dirty="0">
                <a:gradFill>
                  <a:gsLst>
                    <a:gs pos="100000">
                      <a:schemeClr val="accent2"/>
                    </a:gs>
                    <a:gs pos="0">
                      <a:schemeClr val="accent1"/>
                    </a:gs>
                  </a:gsLst>
                  <a:lin ang="2700000" scaled="0"/>
                </a:gradFill>
                <a:latin typeface="+mj-ea"/>
                <a:ea typeface="+mj-ea"/>
              </a:rPr>
              <a:t>年</a:t>
            </a:r>
          </a:p>
        </p:txBody>
      </p:sp>
      <p:sp>
        <p:nvSpPr>
          <p:cNvPr id="8" name="矩形 7">
            <a:extLst>
              <a:ext uri="{FF2B5EF4-FFF2-40B4-BE49-F238E27FC236}">
                <a16:creationId xmlns="" xmlns:a16="http://schemas.microsoft.com/office/drawing/2014/main" id="{5535A034-B3E6-4E35-86EF-8EE7F7444C59}"/>
              </a:ext>
            </a:extLst>
          </p:cNvPr>
          <p:cNvSpPr/>
          <p:nvPr/>
        </p:nvSpPr>
        <p:spPr>
          <a:xfrm>
            <a:off x="8335920" y="3333458"/>
            <a:ext cx="1319592" cy="498213"/>
          </a:xfrm>
          <a:prstGeom prst="rect">
            <a:avLst/>
          </a:prstGeom>
        </p:spPr>
        <p:txBody>
          <a:bodyPr wrap="none">
            <a:spAutoFit/>
          </a:bodyPr>
          <a:lstStyle/>
          <a:p>
            <a:pPr algn="ctr">
              <a:lnSpc>
                <a:spcPct val="120000"/>
              </a:lnSpc>
            </a:pPr>
            <a:r>
              <a:rPr lang="en-US" altLang="zh-CN" sz="2400" b="1" spc="120" dirty="0">
                <a:gradFill>
                  <a:gsLst>
                    <a:gs pos="100000">
                      <a:schemeClr val="accent2"/>
                    </a:gs>
                    <a:gs pos="0">
                      <a:schemeClr val="accent1"/>
                    </a:gs>
                  </a:gsLst>
                  <a:lin ang="2700000" scaled="0"/>
                </a:gradFill>
                <a:latin typeface="+mj-ea"/>
                <a:ea typeface="+mj-ea"/>
              </a:rPr>
              <a:t>2021</a:t>
            </a:r>
            <a:r>
              <a:rPr lang="zh-CN" altLang="en-US" sz="2400" b="1" spc="120" dirty="0">
                <a:gradFill>
                  <a:gsLst>
                    <a:gs pos="100000">
                      <a:schemeClr val="accent2"/>
                    </a:gs>
                    <a:gs pos="0">
                      <a:schemeClr val="accent1"/>
                    </a:gs>
                  </a:gsLst>
                  <a:lin ang="2700000" scaled="0"/>
                </a:gradFill>
                <a:latin typeface="+mj-ea"/>
                <a:ea typeface="+mj-ea"/>
              </a:rPr>
              <a:t>年</a:t>
            </a:r>
          </a:p>
        </p:txBody>
      </p:sp>
      <p:cxnSp>
        <p:nvCxnSpPr>
          <p:cNvPr id="9" name="直接连接符 8">
            <a:extLst>
              <a:ext uri="{FF2B5EF4-FFF2-40B4-BE49-F238E27FC236}">
                <a16:creationId xmlns="" xmlns:a16="http://schemas.microsoft.com/office/drawing/2014/main" id="{466CCD86-A650-4853-968E-5DD83A4BFA8E}"/>
              </a:ext>
            </a:extLst>
          </p:cNvPr>
          <p:cNvCxnSpPr>
            <a:cxnSpLocks/>
          </p:cNvCxnSpPr>
          <p:nvPr/>
        </p:nvCxnSpPr>
        <p:spPr>
          <a:xfrm>
            <a:off x="-300942" y="4121411"/>
            <a:ext cx="12859474" cy="0"/>
          </a:xfrm>
          <a:prstGeom prst="line">
            <a:avLst/>
          </a:prstGeom>
          <a:ln w="28575">
            <a:gradFill>
              <a:gsLst>
                <a:gs pos="0">
                  <a:schemeClr val="accent2"/>
                </a:gs>
                <a:gs pos="49000">
                  <a:schemeClr val="accent1"/>
                </a:gs>
                <a:gs pos="100000">
                  <a:schemeClr val="accent2"/>
                </a:gs>
              </a:gsLst>
              <a:lin ang="0" scaled="0"/>
            </a:gradFill>
          </a:ln>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 xmlns:a16="http://schemas.microsoft.com/office/drawing/2014/main" id="{1F79CAF9-0507-44EE-9985-F608F6AF92FC}"/>
              </a:ext>
            </a:extLst>
          </p:cNvPr>
          <p:cNvCxnSpPr/>
          <p:nvPr/>
        </p:nvCxnSpPr>
        <p:spPr>
          <a:xfrm>
            <a:off x="1777968" y="4010710"/>
            <a:ext cx="0" cy="221402"/>
          </a:xfrm>
          <a:prstGeom prst="line">
            <a:avLst/>
          </a:prstGeom>
          <a:ln w="3175"/>
        </p:spPr>
        <p:style>
          <a:lnRef idx="1">
            <a:schemeClr val="accent1"/>
          </a:lnRef>
          <a:fillRef idx="0">
            <a:schemeClr val="accent1"/>
          </a:fillRef>
          <a:effectRef idx="0">
            <a:schemeClr val="accent1"/>
          </a:effectRef>
          <a:fontRef idx="minor">
            <a:schemeClr val="tx1"/>
          </a:fontRef>
        </p:style>
      </p:cxnSp>
      <p:cxnSp>
        <p:nvCxnSpPr>
          <p:cNvPr id="11" name="直接连接符 10">
            <a:extLst>
              <a:ext uri="{FF2B5EF4-FFF2-40B4-BE49-F238E27FC236}">
                <a16:creationId xmlns="" xmlns:a16="http://schemas.microsoft.com/office/drawing/2014/main" id="{B16C7294-25E5-4D9B-BCF3-7B66B761019D}"/>
              </a:ext>
            </a:extLst>
          </p:cNvPr>
          <p:cNvCxnSpPr>
            <a:cxnSpLocks/>
          </p:cNvCxnSpPr>
          <p:nvPr/>
        </p:nvCxnSpPr>
        <p:spPr>
          <a:xfrm>
            <a:off x="1871921" y="401079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2" name="直接连接符 11">
            <a:extLst>
              <a:ext uri="{FF2B5EF4-FFF2-40B4-BE49-F238E27FC236}">
                <a16:creationId xmlns="" xmlns:a16="http://schemas.microsoft.com/office/drawing/2014/main" id="{FEAE1691-9E02-48EB-8473-76BC7518653C}"/>
              </a:ext>
            </a:extLst>
          </p:cNvPr>
          <p:cNvCxnSpPr>
            <a:cxnSpLocks/>
          </p:cNvCxnSpPr>
          <p:nvPr/>
        </p:nvCxnSpPr>
        <p:spPr>
          <a:xfrm>
            <a:off x="1965875" y="401088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3" name="直接连接符 12">
            <a:extLst>
              <a:ext uri="{FF2B5EF4-FFF2-40B4-BE49-F238E27FC236}">
                <a16:creationId xmlns="" xmlns:a16="http://schemas.microsoft.com/office/drawing/2014/main" id="{4C92A01B-A5D6-4FCD-B41E-F2A15E99A3CC}"/>
              </a:ext>
            </a:extLst>
          </p:cNvPr>
          <p:cNvCxnSpPr>
            <a:cxnSpLocks/>
          </p:cNvCxnSpPr>
          <p:nvPr/>
        </p:nvCxnSpPr>
        <p:spPr>
          <a:xfrm>
            <a:off x="2059828" y="401097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4" name="直接连接符 13">
            <a:extLst>
              <a:ext uri="{FF2B5EF4-FFF2-40B4-BE49-F238E27FC236}">
                <a16:creationId xmlns="" xmlns:a16="http://schemas.microsoft.com/office/drawing/2014/main" id="{932082A5-7569-4673-875D-CCB5EDDE136E}"/>
              </a:ext>
            </a:extLst>
          </p:cNvPr>
          <p:cNvCxnSpPr>
            <a:cxnSpLocks/>
          </p:cNvCxnSpPr>
          <p:nvPr/>
        </p:nvCxnSpPr>
        <p:spPr>
          <a:xfrm>
            <a:off x="2153782" y="401106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5" name="直接连接符 14">
            <a:extLst>
              <a:ext uri="{FF2B5EF4-FFF2-40B4-BE49-F238E27FC236}">
                <a16:creationId xmlns="" xmlns:a16="http://schemas.microsoft.com/office/drawing/2014/main" id="{BF3277C0-B978-49E9-9C76-E8010D8FA623}"/>
              </a:ext>
            </a:extLst>
          </p:cNvPr>
          <p:cNvCxnSpPr>
            <a:cxnSpLocks/>
          </p:cNvCxnSpPr>
          <p:nvPr/>
        </p:nvCxnSpPr>
        <p:spPr>
          <a:xfrm>
            <a:off x="2247735" y="401115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6" name="直接连接符 15">
            <a:extLst>
              <a:ext uri="{FF2B5EF4-FFF2-40B4-BE49-F238E27FC236}">
                <a16:creationId xmlns="" xmlns:a16="http://schemas.microsoft.com/office/drawing/2014/main" id="{C16F5218-74EC-4080-A2CD-925EE03AA56D}"/>
              </a:ext>
            </a:extLst>
          </p:cNvPr>
          <p:cNvCxnSpPr>
            <a:cxnSpLocks/>
          </p:cNvCxnSpPr>
          <p:nvPr/>
        </p:nvCxnSpPr>
        <p:spPr>
          <a:xfrm>
            <a:off x="2341689" y="401124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7" name="直接连接符 16">
            <a:extLst>
              <a:ext uri="{FF2B5EF4-FFF2-40B4-BE49-F238E27FC236}">
                <a16:creationId xmlns="" xmlns:a16="http://schemas.microsoft.com/office/drawing/2014/main" id="{4F8888B6-DF41-4F06-88BA-3C3DE1AE849B}"/>
              </a:ext>
            </a:extLst>
          </p:cNvPr>
          <p:cNvCxnSpPr>
            <a:cxnSpLocks/>
          </p:cNvCxnSpPr>
          <p:nvPr/>
        </p:nvCxnSpPr>
        <p:spPr>
          <a:xfrm>
            <a:off x="2435642" y="401133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8" name="直接连接符 17">
            <a:extLst>
              <a:ext uri="{FF2B5EF4-FFF2-40B4-BE49-F238E27FC236}">
                <a16:creationId xmlns="" xmlns:a16="http://schemas.microsoft.com/office/drawing/2014/main" id="{BBEA6CC1-B240-4C64-9DA8-77F96E9B4593}"/>
              </a:ext>
            </a:extLst>
          </p:cNvPr>
          <p:cNvCxnSpPr>
            <a:cxnSpLocks/>
          </p:cNvCxnSpPr>
          <p:nvPr/>
        </p:nvCxnSpPr>
        <p:spPr>
          <a:xfrm>
            <a:off x="2529595" y="401142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9" name="直接连接符 18">
            <a:extLst>
              <a:ext uri="{FF2B5EF4-FFF2-40B4-BE49-F238E27FC236}">
                <a16:creationId xmlns="" xmlns:a16="http://schemas.microsoft.com/office/drawing/2014/main" id="{23AEC271-8A95-4A33-979A-68A085256BBF}"/>
              </a:ext>
            </a:extLst>
          </p:cNvPr>
          <p:cNvCxnSpPr>
            <a:cxnSpLocks/>
          </p:cNvCxnSpPr>
          <p:nvPr/>
        </p:nvCxnSpPr>
        <p:spPr>
          <a:xfrm>
            <a:off x="2623549" y="401151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0" name="直接连接符 19">
            <a:extLst>
              <a:ext uri="{FF2B5EF4-FFF2-40B4-BE49-F238E27FC236}">
                <a16:creationId xmlns="" xmlns:a16="http://schemas.microsoft.com/office/drawing/2014/main" id="{EA1544BC-8BCC-4415-9B24-2B267F0D42CA}"/>
              </a:ext>
            </a:extLst>
          </p:cNvPr>
          <p:cNvCxnSpPr>
            <a:cxnSpLocks/>
          </p:cNvCxnSpPr>
          <p:nvPr/>
        </p:nvCxnSpPr>
        <p:spPr>
          <a:xfrm>
            <a:off x="2717502" y="401160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663D8EC6-D20C-4CBA-A732-215136C78F12}"/>
              </a:ext>
            </a:extLst>
          </p:cNvPr>
          <p:cNvCxnSpPr>
            <a:cxnSpLocks/>
          </p:cNvCxnSpPr>
          <p:nvPr/>
        </p:nvCxnSpPr>
        <p:spPr>
          <a:xfrm>
            <a:off x="2811455" y="401169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BC4DF062-C138-4D5D-BD31-E11491C38916}"/>
              </a:ext>
            </a:extLst>
          </p:cNvPr>
          <p:cNvCxnSpPr>
            <a:cxnSpLocks/>
          </p:cNvCxnSpPr>
          <p:nvPr/>
        </p:nvCxnSpPr>
        <p:spPr>
          <a:xfrm>
            <a:off x="2905409" y="401178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3" name="直接连接符 22">
            <a:extLst>
              <a:ext uri="{FF2B5EF4-FFF2-40B4-BE49-F238E27FC236}">
                <a16:creationId xmlns="" xmlns:a16="http://schemas.microsoft.com/office/drawing/2014/main" id="{62818725-D8A4-40D8-A1E0-D6AC588F0DF1}"/>
              </a:ext>
            </a:extLst>
          </p:cNvPr>
          <p:cNvCxnSpPr>
            <a:cxnSpLocks/>
          </p:cNvCxnSpPr>
          <p:nvPr/>
        </p:nvCxnSpPr>
        <p:spPr>
          <a:xfrm>
            <a:off x="2999362" y="401187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4" name="直接连接符 23">
            <a:extLst>
              <a:ext uri="{FF2B5EF4-FFF2-40B4-BE49-F238E27FC236}">
                <a16:creationId xmlns="" xmlns:a16="http://schemas.microsoft.com/office/drawing/2014/main" id="{539880B7-82E8-4C27-AF9A-8F6C8079BBB7}"/>
              </a:ext>
            </a:extLst>
          </p:cNvPr>
          <p:cNvCxnSpPr>
            <a:cxnSpLocks/>
          </p:cNvCxnSpPr>
          <p:nvPr/>
        </p:nvCxnSpPr>
        <p:spPr>
          <a:xfrm>
            <a:off x="3093316" y="401195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5" name="直接连接符 24">
            <a:extLst>
              <a:ext uri="{FF2B5EF4-FFF2-40B4-BE49-F238E27FC236}">
                <a16:creationId xmlns="" xmlns:a16="http://schemas.microsoft.com/office/drawing/2014/main" id="{4C6DD9EB-5291-483D-8F84-01DD3103AEC1}"/>
              </a:ext>
            </a:extLst>
          </p:cNvPr>
          <p:cNvCxnSpPr>
            <a:cxnSpLocks/>
          </p:cNvCxnSpPr>
          <p:nvPr/>
        </p:nvCxnSpPr>
        <p:spPr>
          <a:xfrm>
            <a:off x="3187269" y="401204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6" name="直接连接符 25">
            <a:extLst>
              <a:ext uri="{FF2B5EF4-FFF2-40B4-BE49-F238E27FC236}">
                <a16:creationId xmlns="" xmlns:a16="http://schemas.microsoft.com/office/drawing/2014/main" id="{42A9E943-A15C-46D0-A985-9D868B7135A9}"/>
              </a:ext>
            </a:extLst>
          </p:cNvPr>
          <p:cNvCxnSpPr>
            <a:cxnSpLocks/>
          </p:cNvCxnSpPr>
          <p:nvPr/>
        </p:nvCxnSpPr>
        <p:spPr>
          <a:xfrm>
            <a:off x="3281222" y="401213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7" name="直接连接符 26">
            <a:extLst>
              <a:ext uri="{FF2B5EF4-FFF2-40B4-BE49-F238E27FC236}">
                <a16:creationId xmlns="" xmlns:a16="http://schemas.microsoft.com/office/drawing/2014/main" id="{CC4381EC-F6C1-4E3E-A2B5-004EC0CC2906}"/>
              </a:ext>
            </a:extLst>
          </p:cNvPr>
          <p:cNvCxnSpPr>
            <a:cxnSpLocks/>
          </p:cNvCxnSpPr>
          <p:nvPr/>
        </p:nvCxnSpPr>
        <p:spPr>
          <a:xfrm>
            <a:off x="3375176" y="401222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8" name="直接连接符 27">
            <a:extLst>
              <a:ext uri="{FF2B5EF4-FFF2-40B4-BE49-F238E27FC236}">
                <a16:creationId xmlns="" xmlns:a16="http://schemas.microsoft.com/office/drawing/2014/main" id="{E300B998-BD99-478B-BF5F-958C7EC52CA6}"/>
              </a:ext>
            </a:extLst>
          </p:cNvPr>
          <p:cNvCxnSpPr>
            <a:cxnSpLocks/>
          </p:cNvCxnSpPr>
          <p:nvPr/>
        </p:nvCxnSpPr>
        <p:spPr>
          <a:xfrm>
            <a:off x="3469129" y="401231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29" name="直接连接符 28">
            <a:extLst>
              <a:ext uri="{FF2B5EF4-FFF2-40B4-BE49-F238E27FC236}">
                <a16:creationId xmlns="" xmlns:a16="http://schemas.microsoft.com/office/drawing/2014/main" id="{857059DC-7BC4-43B6-9439-F853C43A35C1}"/>
              </a:ext>
            </a:extLst>
          </p:cNvPr>
          <p:cNvCxnSpPr>
            <a:cxnSpLocks/>
          </p:cNvCxnSpPr>
          <p:nvPr/>
        </p:nvCxnSpPr>
        <p:spPr>
          <a:xfrm>
            <a:off x="3563083" y="401240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0" name="直接连接符 29">
            <a:extLst>
              <a:ext uri="{FF2B5EF4-FFF2-40B4-BE49-F238E27FC236}">
                <a16:creationId xmlns="" xmlns:a16="http://schemas.microsoft.com/office/drawing/2014/main" id="{D087E337-0F30-4C98-9616-14CE5D9C1C46}"/>
              </a:ext>
            </a:extLst>
          </p:cNvPr>
          <p:cNvCxnSpPr>
            <a:cxnSpLocks/>
          </p:cNvCxnSpPr>
          <p:nvPr/>
        </p:nvCxnSpPr>
        <p:spPr>
          <a:xfrm>
            <a:off x="3657036" y="401249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1" name="直接连接符 30">
            <a:extLst>
              <a:ext uri="{FF2B5EF4-FFF2-40B4-BE49-F238E27FC236}">
                <a16:creationId xmlns="" xmlns:a16="http://schemas.microsoft.com/office/drawing/2014/main" id="{B1D0A69C-F871-4B4E-9408-B6AE3539BCE0}"/>
              </a:ext>
            </a:extLst>
          </p:cNvPr>
          <p:cNvCxnSpPr>
            <a:cxnSpLocks/>
          </p:cNvCxnSpPr>
          <p:nvPr/>
        </p:nvCxnSpPr>
        <p:spPr>
          <a:xfrm>
            <a:off x="3750989" y="401258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2" name="直接连接符 31">
            <a:extLst>
              <a:ext uri="{FF2B5EF4-FFF2-40B4-BE49-F238E27FC236}">
                <a16:creationId xmlns="" xmlns:a16="http://schemas.microsoft.com/office/drawing/2014/main" id="{2D597101-B013-40CA-A0BC-6B28A9ADB739}"/>
              </a:ext>
            </a:extLst>
          </p:cNvPr>
          <p:cNvCxnSpPr>
            <a:cxnSpLocks/>
          </p:cNvCxnSpPr>
          <p:nvPr/>
        </p:nvCxnSpPr>
        <p:spPr>
          <a:xfrm>
            <a:off x="3844943" y="401267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3" name="直接连接符 32">
            <a:extLst>
              <a:ext uri="{FF2B5EF4-FFF2-40B4-BE49-F238E27FC236}">
                <a16:creationId xmlns="" xmlns:a16="http://schemas.microsoft.com/office/drawing/2014/main" id="{81C9767F-2BB0-40A3-A475-4379DA0D37AF}"/>
              </a:ext>
            </a:extLst>
          </p:cNvPr>
          <p:cNvCxnSpPr>
            <a:cxnSpLocks/>
          </p:cNvCxnSpPr>
          <p:nvPr/>
        </p:nvCxnSpPr>
        <p:spPr>
          <a:xfrm>
            <a:off x="3938896" y="401276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4" name="直接连接符 33">
            <a:extLst>
              <a:ext uri="{FF2B5EF4-FFF2-40B4-BE49-F238E27FC236}">
                <a16:creationId xmlns="" xmlns:a16="http://schemas.microsoft.com/office/drawing/2014/main" id="{9CAA49B2-287F-4D85-9260-CB784F04D9F9}"/>
              </a:ext>
            </a:extLst>
          </p:cNvPr>
          <p:cNvCxnSpPr>
            <a:cxnSpLocks/>
          </p:cNvCxnSpPr>
          <p:nvPr/>
        </p:nvCxnSpPr>
        <p:spPr>
          <a:xfrm>
            <a:off x="4032849" y="401285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5" name="直接连接符 34">
            <a:extLst>
              <a:ext uri="{FF2B5EF4-FFF2-40B4-BE49-F238E27FC236}">
                <a16:creationId xmlns="" xmlns:a16="http://schemas.microsoft.com/office/drawing/2014/main" id="{50EADFF7-D5D9-4C80-8247-CDA6FF5F6F96}"/>
              </a:ext>
            </a:extLst>
          </p:cNvPr>
          <p:cNvCxnSpPr>
            <a:cxnSpLocks/>
          </p:cNvCxnSpPr>
          <p:nvPr/>
        </p:nvCxnSpPr>
        <p:spPr>
          <a:xfrm>
            <a:off x="4126803" y="401294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6" name="直接连接符 35">
            <a:extLst>
              <a:ext uri="{FF2B5EF4-FFF2-40B4-BE49-F238E27FC236}">
                <a16:creationId xmlns="" xmlns:a16="http://schemas.microsoft.com/office/drawing/2014/main" id="{341E7C57-D977-4665-AE76-B67E27E6F347}"/>
              </a:ext>
            </a:extLst>
          </p:cNvPr>
          <p:cNvCxnSpPr>
            <a:cxnSpLocks/>
          </p:cNvCxnSpPr>
          <p:nvPr/>
        </p:nvCxnSpPr>
        <p:spPr>
          <a:xfrm>
            <a:off x="4220756" y="401302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7" name="直接连接符 36">
            <a:extLst>
              <a:ext uri="{FF2B5EF4-FFF2-40B4-BE49-F238E27FC236}">
                <a16:creationId xmlns="" xmlns:a16="http://schemas.microsoft.com/office/drawing/2014/main" id="{448CD48E-071A-49D0-9249-13F1B7DF17CA}"/>
              </a:ext>
            </a:extLst>
          </p:cNvPr>
          <p:cNvCxnSpPr>
            <a:cxnSpLocks/>
          </p:cNvCxnSpPr>
          <p:nvPr/>
        </p:nvCxnSpPr>
        <p:spPr>
          <a:xfrm>
            <a:off x="4314710" y="401311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8" name="直接连接符 37">
            <a:extLst>
              <a:ext uri="{FF2B5EF4-FFF2-40B4-BE49-F238E27FC236}">
                <a16:creationId xmlns="" xmlns:a16="http://schemas.microsoft.com/office/drawing/2014/main" id="{EB5D9CA9-33A7-43FB-9E9F-33E9B445DAE0}"/>
              </a:ext>
            </a:extLst>
          </p:cNvPr>
          <p:cNvCxnSpPr>
            <a:cxnSpLocks/>
          </p:cNvCxnSpPr>
          <p:nvPr/>
        </p:nvCxnSpPr>
        <p:spPr>
          <a:xfrm>
            <a:off x="4408663" y="401320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39" name="直接连接符 38">
            <a:extLst>
              <a:ext uri="{FF2B5EF4-FFF2-40B4-BE49-F238E27FC236}">
                <a16:creationId xmlns="" xmlns:a16="http://schemas.microsoft.com/office/drawing/2014/main" id="{2BB79F8E-8C4F-4125-8258-28F33DC424AC}"/>
              </a:ext>
            </a:extLst>
          </p:cNvPr>
          <p:cNvCxnSpPr>
            <a:cxnSpLocks/>
          </p:cNvCxnSpPr>
          <p:nvPr/>
        </p:nvCxnSpPr>
        <p:spPr>
          <a:xfrm>
            <a:off x="4502616" y="401329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0" name="直接连接符 39">
            <a:extLst>
              <a:ext uri="{FF2B5EF4-FFF2-40B4-BE49-F238E27FC236}">
                <a16:creationId xmlns="" xmlns:a16="http://schemas.microsoft.com/office/drawing/2014/main" id="{FF6C9B99-74AE-42D3-903A-62BCA3D10D73}"/>
              </a:ext>
            </a:extLst>
          </p:cNvPr>
          <p:cNvCxnSpPr>
            <a:cxnSpLocks/>
          </p:cNvCxnSpPr>
          <p:nvPr/>
        </p:nvCxnSpPr>
        <p:spPr>
          <a:xfrm>
            <a:off x="4596570" y="401338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1" name="直接连接符 40">
            <a:extLst>
              <a:ext uri="{FF2B5EF4-FFF2-40B4-BE49-F238E27FC236}">
                <a16:creationId xmlns="" xmlns:a16="http://schemas.microsoft.com/office/drawing/2014/main" id="{9594935E-1CFD-4856-A0DF-902490DC789B}"/>
              </a:ext>
            </a:extLst>
          </p:cNvPr>
          <p:cNvCxnSpPr>
            <a:cxnSpLocks/>
          </p:cNvCxnSpPr>
          <p:nvPr/>
        </p:nvCxnSpPr>
        <p:spPr>
          <a:xfrm>
            <a:off x="4690523" y="401347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2" name="直接连接符 41">
            <a:extLst>
              <a:ext uri="{FF2B5EF4-FFF2-40B4-BE49-F238E27FC236}">
                <a16:creationId xmlns="" xmlns:a16="http://schemas.microsoft.com/office/drawing/2014/main" id="{3C69EEE9-6903-4942-BB29-D6DC32669619}"/>
              </a:ext>
            </a:extLst>
          </p:cNvPr>
          <p:cNvCxnSpPr>
            <a:cxnSpLocks/>
          </p:cNvCxnSpPr>
          <p:nvPr/>
        </p:nvCxnSpPr>
        <p:spPr>
          <a:xfrm>
            <a:off x="4784477" y="401356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4E14E5E2-04E7-4A7A-A1D4-25584875D0F2}"/>
              </a:ext>
            </a:extLst>
          </p:cNvPr>
          <p:cNvCxnSpPr>
            <a:cxnSpLocks/>
          </p:cNvCxnSpPr>
          <p:nvPr/>
        </p:nvCxnSpPr>
        <p:spPr>
          <a:xfrm>
            <a:off x="4878430" y="401365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4" name="直接连接符 43">
            <a:extLst>
              <a:ext uri="{FF2B5EF4-FFF2-40B4-BE49-F238E27FC236}">
                <a16:creationId xmlns="" xmlns:a16="http://schemas.microsoft.com/office/drawing/2014/main" id="{47724425-DE66-4639-A7D2-B4AD64478ED2}"/>
              </a:ext>
            </a:extLst>
          </p:cNvPr>
          <p:cNvCxnSpPr>
            <a:cxnSpLocks/>
          </p:cNvCxnSpPr>
          <p:nvPr/>
        </p:nvCxnSpPr>
        <p:spPr>
          <a:xfrm>
            <a:off x="4972384" y="401374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70574CF0-1AD0-4D0F-A91A-C40454A7DB04}"/>
              </a:ext>
            </a:extLst>
          </p:cNvPr>
          <p:cNvCxnSpPr>
            <a:cxnSpLocks/>
          </p:cNvCxnSpPr>
          <p:nvPr/>
        </p:nvCxnSpPr>
        <p:spPr>
          <a:xfrm>
            <a:off x="5066337" y="401383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B4F3D201-0DBE-4E25-B002-74F98536965D}"/>
              </a:ext>
            </a:extLst>
          </p:cNvPr>
          <p:cNvCxnSpPr>
            <a:cxnSpLocks/>
          </p:cNvCxnSpPr>
          <p:nvPr/>
        </p:nvCxnSpPr>
        <p:spPr>
          <a:xfrm>
            <a:off x="5160290" y="401392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552CBD59-B42E-4520-8D00-CDE6DA73486B}"/>
              </a:ext>
            </a:extLst>
          </p:cNvPr>
          <p:cNvCxnSpPr>
            <a:cxnSpLocks/>
          </p:cNvCxnSpPr>
          <p:nvPr/>
        </p:nvCxnSpPr>
        <p:spPr>
          <a:xfrm>
            <a:off x="5254244" y="401401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8" name="直接连接符 47">
            <a:extLst>
              <a:ext uri="{FF2B5EF4-FFF2-40B4-BE49-F238E27FC236}">
                <a16:creationId xmlns="" xmlns:a16="http://schemas.microsoft.com/office/drawing/2014/main" id="{66355222-9508-492C-8923-9E9DF491B1FC}"/>
              </a:ext>
            </a:extLst>
          </p:cNvPr>
          <p:cNvCxnSpPr>
            <a:cxnSpLocks/>
          </p:cNvCxnSpPr>
          <p:nvPr/>
        </p:nvCxnSpPr>
        <p:spPr>
          <a:xfrm>
            <a:off x="5348197" y="401409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49" name="直接连接符 48">
            <a:extLst>
              <a:ext uri="{FF2B5EF4-FFF2-40B4-BE49-F238E27FC236}">
                <a16:creationId xmlns="" xmlns:a16="http://schemas.microsoft.com/office/drawing/2014/main" id="{84DAAB42-3DF1-457C-844D-F6D75BC36F52}"/>
              </a:ext>
            </a:extLst>
          </p:cNvPr>
          <p:cNvCxnSpPr>
            <a:cxnSpLocks/>
          </p:cNvCxnSpPr>
          <p:nvPr/>
        </p:nvCxnSpPr>
        <p:spPr>
          <a:xfrm>
            <a:off x="5442151" y="401418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0" name="直接连接符 49">
            <a:extLst>
              <a:ext uri="{FF2B5EF4-FFF2-40B4-BE49-F238E27FC236}">
                <a16:creationId xmlns="" xmlns:a16="http://schemas.microsoft.com/office/drawing/2014/main" id="{6833A0DF-185E-4C2B-A9D9-815D35FCE61D}"/>
              </a:ext>
            </a:extLst>
          </p:cNvPr>
          <p:cNvCxnSpPr>
            <a:cxnSpLocks/>
          </p:cNvCxnSpPr>
          <p:nvPr/>
        </p:nvCxnSpPr>
        <p:spPr>
          <a:xfrm>
            <a:off x="5536104" y="401427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5CEDA69-660E-411B-A56B-107B66FB3AC5}"/>
              </a:ext>
            </a:extLst>
          </p:cNvPr>
          <p:cNvCxnSpPr>
            <a:cxnSpLocks/>
          </p:cNvCxnSpPr>
          <p:nvPr/>
        </p:nvCxnSpPr>
        <p:spPr>
          <a:xfrm>
            <a:off x="5630057" y="401436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571DE6F9-22CB-4CAE-B9BF-7C6DD42CC2BC}"/>
              </a:ext>
            </a:extLst>
          </p:cNvPr>
          <p:cNvCxnSpPr>
            <a:cxnSpLocks/>
          </p:cNvCxnSpPr>
          <p:nvPr/>
        </p:nvCxnSpPr>
        <p:spPr>
          <a:xfrm>
            <a:off x="5724011" y="401445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5D2D0332-2E4F-46FC-B517-C784660A7990}"/>
              </a:ext>
            </a:extLst>
          </p:cNvPr>
          <p:cNvCxnSpPr>
            <a:cxnSpLocks/>
          </p:cNvCxnSpPr>
          <p:nvPr/>
        </p:nvCxnSpPr>
        <p:spPr>
          <a:xfrm>
            <a:off x="5817964" y="401454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640BF209-0AA1-4BE8-9E57-7C7CBFD8A5E0}"/>
              </a:ext>
            </a:extLst>
          </p:cNvPr>
          <p:cNvCxnSpPr>
            <a:cxnSpLocks/>
          </p:cNvCxnSpPr>
          <p:nvPr/>
        </p:nvCxnSpPr>
        <p:spPr>
          <a:xfrm>
            <a:off x="5911917" y="401463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5" name="直接连接符 54">
            <a:extLst>
              <a:ext uri="{FF2B5EF4-FFF2-40B4-BE49-F238E27FC236}">
                <a16:creationId xmlns="" xmlns:a16="http://schemas.microsoft.com/office/drawing/2014/main" id="{141EB7A3-4D2A-4861-AF7F-AF85C379F7B3}"/>
              </a:ext>
            </a:extLst>
          </p:cNvPr>
          <p:cNvCxnSpPr>
            <a:cxnSpLocks/>
          </p:cNvCxnSpPr>
          <p:nvPr/>
        </p:nvCxnSpPr>
        <p:spPr>
          <a:xfrm>
            <a:off x="6005870" y="401472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6" name="直接连接符 55">
            <a:extLst>
              <a:ext uri="{FF2B5EF4-FFF2-40B4-BE49-F238E27FC236}">
                <a16:creationId xmlns="" xmlns:a16="http://schemas.microsoft.com/office/drawing/2014/main" id="{81F37FB0-A113-457C-96D6-69B2873781B4}"/>
              </a:ext>
            </a:extLst>
          </p:cNvPr>
          <p:cNvCxnSpPr>
            <a:cxnSpLocks/>
          </p:cNvCxnSpPr>
          <p:nvPr/>
        </p:nvCxnSpPr>
        <p:spPr>
          <a:xfrm>
            <a:off x="6099824" y="401481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7" name="直接连接符 56">
            <a:extLst>
              <a:ext uri="{FF2B5EF4-FFF2-40B4-BE49-F238E27FC236}">
                <a16:creationId xmlns="" xmlns:a16="http://schemas.microsoft.com/office/drawing/2014/main" id="{C76F5608-0D52-4628-9379-CC7F21116474}"/>
              </a:ext>
            </a:extLst>
          </p:cNvPr>
          <p:cNvCxnSpPr>
            <a:cxnSpLocks/>
          </p:cNvCxnSpPr>
          <p:nvPr/>
        </p:nvCxnSpPr>
        <p:spPr>
          <a:xfrm>
            <a:off x="6193778" y="401490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8" name="直接连接符 57">
            <a:extLst>
              <a:ext uri="{FF2B5EF4-FFF2-40B4-BE49-F238E27FC236}">
                <a16:creationId xmlns="" xmlns:a16="http://schemas.microsoft.com/office/drawing/2014/main" id="{060A2785-8FF1-45F7-AA7B-B47DA25F7530}"/>
              </a:ext>
            </a:extLst>
          </p:cNvPr>
          <p:cNvCxnSpPr>
            <a:cxnSpLocks/>
          </p:cNvCxnSpPr>
          <p:nvPr/>
        </p:nvCxnSpPr>
        <p:spPr>
          <a:xfrm>
            <a:off x="6287731" y="401499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F80664D6-6DD4-453A-9DF9-C1E44ED16A9A}"/>
              </a:ext>
            </a:extLst>
          </p:cNvPr>
          <p:cNvCxnSpPr>
            <a:cxnSpLocks/>
          </p:cNvCxnSpPr>
          <p:nvPr/>
        </p:nvCxnSpPr>
        <p:spPr>
          <a:xfrm>
            <a:off x="6381685" y="401508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4BDEBBBA-87B1-4C64-9848-853E24A6D9B6}"/>
              </a:ext>
            </a:extLst>
          </p:cNvPr>
          <p:cNvCxnSpPr>
            <a:cxnSpLocks/>
          </p:cNvCxnSpPr>
          <p:nvPr/>
        </p:nvCxnSpPr>
        <p:spPr>
          <a:xfrm>
            <a:off x="6475638" y="401517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4316B083-5022-4BA8-BCE4-A00CC3C338A3}"/>
              </a:ext>
            </a:extLst>
          </p:cNvPr>
          <p:cNvCxnSpPr>
            <a:cxnSpLocks/>
          </p:cNvCxnSpPr>
          <p:nvPr/>
        </p:nvCxnSpPr>
        <p:spPr>
          <a:xfrm>
            <a:off x="6569591" y="401525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2" name="直接连接符 61">
            <a:extLst>
              <a:ext uri="{FF2B5EF4-FFF2-40B4-BE49-F238E27FC236}">
                <a16:creationId xmlns="" xmlns:a16="http://schemas.microsoft.com/office/drawing/2014/main" id="{E5B80CD2-C784-4584-BAD0-9DEDA75164C4}"/>
              </a:ext>
            </a:extLst>
          </p:cNvPr>
          <p:cNvCxnSpPr>
            <a:cxnSpLocks/>
          </p:cNvCxnSpPr>
          <p:nvPr/>
        </p:nvCxnSpPr>
        <p:spPr>
          <a:xfrm>
            <a:off x="6663544" y="401534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3" name="直接连接符 62">
            <a:extLst>
              <a:ext uri="{FF2B5EF4-FFF2-40B4-BE49-F238E27FC236}">
                <a16:creationId xmlns="" xmlns:a16="http://schemas.microsoft.com/office/drawing/2014/main" id="{37E376D0-15BC-4DD5-ACD6-BA889FA5D723}"/>
              </a:ext>
            </a:extLst>
          </p:cNvPr>
          <p:cNvCxnSpPr>
            <a:cxnSpLocks/>
          </p:cNvCxnSpPr>
          <p:nvPr/>
        </p:nvCxnSpPr>
        <p:spPr>
          <a:xfrm>
            <a:off x="6757498" y="401543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4" name="直接连接符 63">
            <a:extLst>
              <a:ext uri="{FF2B5EF4-FFF2-40B4-BE49-F238E27FC236}">
                <a16:creationId xmlns="" xmlns:a16="http://schemas.microsoft.com/office/drawing/2014/main" id="{02AFC9F1-46DA-48FB-9468-841E9D7E1C6B}"/>
              </a:ext>
            </a:extLst>
          </p:cNvPr>
          <p:cNvCxnSpPr>
            <a:cxnSpLocks/>
          </p:cNvCxnSpPr>
          <p:nvPr/>
        </p:nvCxnSpPr>
        <p:spPr>
          <a:xfrm>
            <a:off x="6851451" y="401552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5" name="直接连接符 64">
            <a:extLst>
              <a:ext uri="{FF2B5EF4-FFF2-40B4-BE49-F238E27FC236}">
                <a16:creationId xmlns="" xmlns:a16="http://schemas.microsoft.com/office/drawing/2014/main" id="{22FF0369-FDA9-4034-AEF1-8BE301C4FBC0}"/>
              </a:ext>
            </a:extLst>
          </p:cNvPr>
          <p:cNvCxnSpPr>
            <a:cxnSpLocks/>
          </p:cNvCxnSpPr>
          <p:nvPr/>
        </p:nvCxnSpPr>
        <p:spPr>
          <a:xfrm>
            <a:off x="6945405" y="401561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6" name="直接连接符 65">
            <a:extLst>
              <a:ext uri="{FF2B5EF4-FFF2-40B4-BE49-F238E27FC236}">
                <a16:creationId xmlns="" xmlns:a16="http://schemas.microsoft.com/office/drawing/2014/main" id="{BB57AD42-9BDF-4E6D-9FE4-3C19E1E31B05}"/>
              </a:ext>
            </a:extLst>
          </p:cNvPr>
          <p:cNvCxnSpPr>
            <a:cxnSpLocks/>
          </p:cNvCxnSpPr>
          <p:nvPr/>
        </p:nvCxnSpPr>
        <p:spPr>
          <a:xfrm>
            <a:off x="7039359" y="401570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7" name="直接连接符 66">
            <a:extLst>
              <a:ext uri="{FF2B5EF4-FFF2-40B4-BE49-F238E27FC236}">
                <a16:creationId xmlns="" xmlns:a16="http://schemas.microsoft.com/office/drawing/2014/main" id="{9A13C3A9-466F-4F05-A034-6886E31CBB1B}"/>
              </a:ext>
            </a:extLst>
          </p:cNvPr>
          <p:cNvCxnSpPr>
            <a:cxnSpLocks/>
          </p:cNvCxnSpPr>
          <p:nvPr/>
        </p:nvCxnSpPr>
        <p:spPr>
          <a:xfrm>
            <a:off x="7133312" y="401579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8" name="直接连接符 67">
            <a:extLst>
              <a:ext uri="{FF2B5EF4-FFF2-40B4-BE49-F238E27FC236}">
                <a16:creationId xmlns="" xmlns:a16="http://schemas.microsoft.com/office/drawing/2014/main" id="{F7D123DF-006A-4873-8B31-8811F4843DC2}"/>
              </a:ext>
            </a:extLst>
          </p:cNvPr>
          <p:cNvCxnSpPr>
            <a:cxnSpLocks/>
          </p:cNvCxnSpPr>
          <p:nvPr/>
        </p:nvCxnSpPr>
        <p:spPr>
          <a:xfrm>
            <a:off x="7227265" y="401588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69" name="直接连接符 68">
            <a:extLst>
              <a:ext uri="{FF2B5EF4-FFF2-40B4-BE49-F238E27FC236}">
                <a16:creationId xmlns="" xmlns:a16="http://schemas.microsoft.com/office/drawing/2014/main" id="{5C161A53-8166-44A4-A6A9-C102AA263762}"/>
              </a:ext>
            </a:extLst>
          </p:cNvPr>
          <p:cNvCxnSpPr>
            <a:cxnSpLocks/>
          </p:cNvCxnSpPr>
          <p:nvPr/>
        </p:nvCxnSpPr>
        <p:spPr>
          <a:xfrm>
            <a:off x="7321218" y="401597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0" name="直接连接符 69">
            <a:extLst>
              <a:ext uri="{FF2B5EF4-FFF2-40B4-BE49-F238E27FC236}">
                <a16:creationId xmlns="" xmlns:a16="http://schemas.microsoft.com/office/drawing/2014/main" id="{47D65749-3F6F-4F5C-989F-0E92FF8530B9}"/>
              </a:ext>
            </a:extLst>
          </p:cNvPr>
          <p:cNvCxnSpPr>
            <a:cxnSpLocks/>
          </p:cNvCxnSpPr>
          <p:nvPr/>
        </p:nvCxnSpPr>
        <p:spPr>
          <a:xfrm>
            <a:off x="7415172" y="401606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1" name="直接连接符 70">
            <a:extLst>
              <a:ext uri="{FF2B5EF4-FFF2-40B4-BE49-F238E27FC236}">
                <a16:creationId xmlns="" xmlns:a16="http://schemas.microsoft.com/office/drawing/2014/main" id="{098B558B-1EA3-4AD6-8C01-BA1C7EC296A7}"/>
              </a:ext>
            </a:extLst>
          </p:cNvPr>
          <p:cNvCxnSpPr>
            <a:cxnSpLocks/>
          </p:cNvCxnSpPr>
          <p:nvPr/>
        </p:nvCxnSpPr>
        <p:spPr>
          <a:xfrm>
            <a:off x="7509125" y="401615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2" name="直接连接符 71">
            <a:extLst>
              <a:ext uri="{FF2B5EF4-FFF2-40B4-BE49-F238E27FC236}">
                <a16:creationId xmlns="" xmlns:a16="http://schemas.microsoft.com/office/drawing/2014/main" id="{1B37633E-BA17-4EED-8C35-5A1387E0DE46}"/>
              </a:ext>
            </a:extLst>
          </p:cNvPr>
          <p:cNvCxnSpPr>
            <a:cxnSpLocks/>
          </p:cNvCxnSpPr>
          <p:nvPr/>
        </p:nvCxnSpPr>
        <p:spPr>
          <a:xfrm>
            <a:off x="7603078" y="401624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3" name="直接连接符 72">
            <a:extLst>
              <a:ext uri="{FF2B5EF4-FFF2-40B4-BE49-F238E27FC236}">
                <a16:creationId xmlns="" xmlns:a16="http://schemas.microsoft.com/office/drawing/2014/main" id="{DA979560-E34A-4D12-907C-1C9A2075D930}"/>
              </a:ext>
            </a:extLst>
          </p:cNvPr>
          <p:cNvCxnSpPr>
            <a:cxnSpLocks/>
          </p:cNvCxnSpPr>
          <p:nvPr/>
        </p:nvCxnSpPr>
        <p:spPr>
          <a:xfrm>
            <a:off x="7697032" y="401633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4" name="直接连接符 73">
            <a:extLst>
              <a:ext uri="{FF2B5EF4-FFF2-40B4-BE49-F238E27FC236}">
                <a16:creationId xmlns="" xmlns:a16="http://schemas.microsoft.com/office/drawing/2014/main" id="{36ABDFDF-D3CE-460C-8725-767D4F40A99A}"/>
              </a:ext>
            </a:extLst>
          </p:cNvPr>
          <p:cNvCxnSpPr>
            <a:cxnSpLocks/>
          </p:cNvCxnSpPr>
          <p:nvPr/>
        </p:nvCxnSpPr>
        <p:spPr>
          <a:xfrm>
            <a:off x="7790986" y="401641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5" name="直接连接符 74">
            <a:extLst>
              <a:ext uri="{FF2B5EF4-FFF2-40B4-BE49-F238E27FC236}">
                <a16:creationId xmlns="" xmlns:a16="http://schemas.microsoft.com/office/drawing/2014/main" id="{4344259C-21CA-4650-9579-33519FFFE7AC}"/>
              </a:ext>
            </a:extLst>
          </p:cNvPr>
          <p:cNvCxnSpPr>
            <a:cxnSpLocks/>
          </p:cNvCxnSpPr>
          <p:nvPr/>
        </p:nvCxnSpPr>
        <p:spPr>
          <a:xfrm>
            <a:off x="7884939" y="401650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6" name="直接连接符 75">
            <a:extLst>
              <a:ext uri="{FF2B5EF4-FFF2-40B4-BE49-F238E27FC236}">
                <a16:creationId xmlns="" xmlns:a16="http://schemas.microsoft.com/office/drawing/2014/main" id="{AD141515-5DD1-43AF-AFF4-06DDFEE88EA3}"/>
              </a:ext>
            </a:extLst>
          </p:cNvPr>
          <p:cNvCxnSpPr>
            <a:cxnSpLocks/>
          </p:cNvCxnSpPr>
          <p:nvPr/>
        </p:nvCxnSpPr>
        <p:spPr>
          <a:xfrm>
            <a:off x="7978892" y="401659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7" name="直接连接符 76">
            <a:extLst>
              <a:ext uri="{FF2B5EF4-FFF2-40B4-BE49-F238E27FC236}">
                <a16:creationId xmlns="" xmlns:a16="http://schemas.microsoft.com/office/drawing/2014/main" id="{3D855119-F1F3-46A9-9D49-D492EE9EE39A}"/>
              </a:ext>
            </a:extLst>
          </p:cNvPr>
          <p:cNvCxnSpPr>
            <a:cxnSpLocks/>
          </p:cNvCxnSpPr>
          <p:nvPr/>
        </p:nvCxnSpPr>
        <p:spPr>
          <a:xfrm>
            <a:off x="8072846" y="401668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8" name="直接连接符 77">
            <a:extLst>
              <a:ext uri="{FF2B5EF4-FFF2-40B4-BE49-F238E27FC236}">
                <a16:creationId xmlns="" xmlns:a16="http://schemas.microsoft.com/office/drawing/2014/main" id="{87111920-0394-42C9-8D6E-0C10B31536F3}"/>
              </a:ext>
            </a:extLst>
          </p:cNvPr>
          <p:cNvCxnSpPr>
            <a:cxnSpLocks/>
          </p:cNvCxnSpPr>
          <p:nvPr/>
        </p:nvCxnSpPr>
        <p:spPr>
          <a:xfrm>
            <a:off x="8166799" y="401677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79" name="直接连接符 78">
            <a:extLst>
              <a:ext uri="{FF2B5EF4-FFF2-40B4-BE49-F238E27FC236}">
                <a16:creationId xmlns="" xmlns:a16="http://schemas.microsoft.com/office/drawing/2014/main" id="{7CBBDA1A-3389-45E5-B778-F8ED38FFC4C6}"/>
              </a:ext>
            </a:extLst>
          </p:cNvPr>
          <p:cNvCxnSpPr>
            <a:cxnSpLocks/>
          </p:cNvCxnSpPr>
          <p:nvPr/>
        </p:nvCxnSpPr>
        <p:spPr>
          <a:xfrm>
            <a:off x="8260752" y="401686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0" name="直接连接符 79">
            <a:extLst>
              <a:ext uri="{FF2B5EF4-FFF2-40B4-BE49-F238E27FC236}">
                <a16:creationId xmlns="" xmlns:a16="http://schemas.microsoft.com/office/drawing/2014/main" id="{678CFF49-0208-4473-AC7A-AD66CAA37735}"/>
              </a:ext>
            </a:extLst>
          </p:cNvPr>
          <p:cNvCxnSpPr>
            <a:cxnSpLocks/>
          </p:cNvCxnSpPr>
          <p:nvPr/>
        </p:nvCxnSpPr>
        <p:spPr>
          <a:xfrm>
            <a:off x="8354705" y="401695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1" name="直接连接符 80">
            <a:extLst>
              <a:ext uri="{FF2B5EF4-FFF2-40B4-BE49-F238E27FC236}">
                <a16:creationId xmlns="" xmlns:a16="http://schemas.microsoft.com/office/drawing/2014/main" id="{A1F8B496-9448-459E-AC9D-5A7AC732C25C}"/>
              </a:ext>
            </a:extLst>
          </p:cNvPr>
          <p:cNvCxnSpPr>
            <a:cxnSpLocks/>
          </p:cNvCxnSpPr>
          <p:nvPr/>
        </p:nvCxnSpPr>
        <p:spPr>
          <a:xfrm>
            <a:off x="8448659" y="401704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2" name="直接连接符 81">
            <a:extLst>
              <a:ext uri="{FF2B5EF4-FFF2-40B4-BE49-F238E27FC236}">
                <a16:creationId xmlns="" xmlns:a16="http://schemas.microsoft.com/office/drawing/2014/main" id="{73D93B98-11EC-4151-A482-8FFD493C30F4}"/>
              </a:ext>
            </a:extLst>
          </p:cNvPr>
          <p:cNvCxnSpPr>
            <a:cxnSpLocks/>
          </p:cNvCxnSpPr>
          <p:nvPr/>
        </p:nvCxnSpPr>
        <p:spPr>
          <a:xfrm>
            <a:off x="8542613" y="401713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3" name="直接连接符 82">
            <a:extLst>
              <a:ext uri="{FF2B5EF4-FFF2-40B4-BE49-F238E27FC236}">
                <a16:creationId xmlns="" xmlns:a16="http://schemas.microsoft.com/office/drawing/2014/main" id="{5AC5818E-6FB5-4011-962B-8D43374F6013}"/>
              </a:ext>
            </a:extLst>
          </p:cNvPr>
          <p:cNvCxnSpPr>
            <a:cxnSpLocks/>
          </p:cNvCxnSpPr>
          <p:nvPr/>
        </p:nvCxnSpPr>
        <p:spPr>
          <a:xfrm>
            <a:off x="8636566" y="401722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4" name="直接连接符 83">
            <a:extLst>
              <a:ext uri="{FF2B5EF4-FFF2-40B4-BE49-F238E27FC236}">
                <a16:creationId xmlns="" xmlns:a16="http://schemas.microsoft.com/office/drawing/2014/main" id="{5C5E92AF-FE6D-4AE6-9B45-410C60C64694}"/>
              </a:ext>
            </a:extLst>
          </p:cNvPr>
          <p:cNvCxnSpPr>
            <a:cxnSpLocks/>
          </p:cNvCxnSpPr>
          <p:nvPr/>
        </p:nvCxnSpPr>
        <p:spPr>
          <a:xfrm>
            <a:off x="8730520" y="401731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5" name="直接连接符 84">
            <a:extLst>
              <a:ext uri="{FF2B5EF4-FFF2-40B4-BE49-F238E27FC236}">
                <a16:creationId xmlns="" xmlns:a16="http://schemas.microsoft.com/office/drawing/2014/main" id="{8581C166-FE51-456C-8E74-F002B9E52671}"/>
              </a:ext>
            </a:extLst>
          </p:cNvPr>
          <p:cNvCxnSpPr>
            <a:cxnSpLocks/>
          </p:cNvCxnSpPr>
          <p:nvPr/>
        </p:nvCxnSpPr>
        <p:spPr>
          <a:xfrm>
            <a:off x="8824473" y="401740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6" name="直接连接符 85">
            <a:extLst>
              <a:ext uri="{FF2B5EF4-FFF2-40B4-BE49-F238E27FC236}">
                <a16:creationId xmlns="" xmlns:a16="http://schemas.microsoft.com/office/drawing/2014/main" id="{4DAFE534-67C8-419E-9024-8116A0FB7352}"/>
              </a:ext>
            </a:extLst>
          </p:cNvPr>
          <p:cNvCxnSpPr>
            <a:cxnSpLocks/>
          </p:cNvCxnSpPr>
          <p:nvPr/>
        </p:nvCxnSpPr>
        <p:spPr>
          <a:xfrm>
            <a:off x="8918426" y="401748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7" name="直接连接符 86">
            <a:extLst>
              <a:ext uri="{FF2B5EF4-FFF2-40B4-BE49-F238E27FC236}">
                <a16:creationId xmlns="" xmlns:a16="http://schemas.microsoft.com/office/drawing/2014/main" id="{60885EF7-8DCB-4DAE-A90D-23C9437DB006}"/>
              </a:ext>
            </a:extLst>
          </p:cNvPr>
          <p:cNvCxnSpPr>
            <a:cxnSpLocks/>
          </p:cNvCxnSpPr>
          <p:nvPr/>
        </p:nvCxnSpPr>
        <p:spPr>
          <a:xfrm>
            <a:off x="9012379" y="401757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8" name="直接连接符 87">
            <a:extLst>
              <a:ext uri="{FF2B5EF4-FFF2-40B4-BE49-F238E27FC236}">
                <a16:creationId xmlns="" xmlns:a16="http://schemas.microsoft.com/office/drawing/2014/main" id="{5919FFD1-0443-41AA-AE7B-D7540889C190}"/>
              </a:ext>
            </a:extLst>
          </p:cNvPr>
          <p:cNvCxnSpPr>
            <a:cxnSpLocks/>
          </p:cNvCxnSpPr>
          <p:nvPr/>
        </p:nvCxnSpPr>
        <p:spPr>
          <a:xfrm>
            <a:off x="9106333" y="401766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89" name="直接连接符 88">
            <a:extLst>
              <a:ext uri="{FF2B5EF4-FFF2-40B4-BE49-F238E27FC236}">
                <a16:creationId xmlns="" xmlns:a16="http://schemas.microsoft.com/office/drawing/2014/main" id="{F7440BA8-E647-40EE-A57F-B2F594D8D81F}"/>
              </a:ext>
            </a:extLst>
          </p:cNvPr>
          <p:cNvCxnSpPr>
            <a:cxnSpLocks/>
          </p:cNvCxnSpPr>
          <p:nvPr/>
        </p:nvCxnSpPr>
        <p:spPr>
          <a:xfrm>
            <a:off x="9200286" y="401775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0" name="直接连接符 89">
            <a:extLst>
              <a:ext uri="{FF2B5EF4-FFF2-40B4-BE49-F238E27FC236}">
                <a16:creationId xmlns="" xmlns:a16="http://schemas.microsoft.com/office/drawing/2014/main" id="{D5FE9C70-5786-41C2-9CF6-B9782A65BD22}"/>
              </a:ext>
            </a:extLst>
          </p:cNvPr>
          <p:cNvCxnSpPr>
            <a:cxnSpLocks/>
          </p:cNvCxnSpPr>
          <p:nvPr/>
        </p:nvCxnSpPr>
        <p:spPr>
          <a:xfrm>
            <a:off x="9294240" y="401784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1" name="直接连接符 90">
            <a:extLst>
              <a:ext uri="{FF2B5EF4-FFF2-40B4-BE49-F238E27FC236}">
                <a16:creationId xmlns="" xmlns:a16="http://schemas.microsoft.com/office/drawing/2014/main" id="{C16E4F19-85F4-4299-8EAC-84759E5DF66E}"/>
              </a:ext>
            </a:extLst>
          </p:cNvPr>
          <p:cNvCxnSpPr>
            <a:cxnSpLocks/>
          </p:cNvCxnSpPr>
          <p:nvPr/>
        </p:nvCxnSpPr>
        <p:spPr>
          <a:xfrm>
            <a:off x="9388193" y="4017935"/>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63F5B31F-CBA1-4E34-B214-E1F0D7148EB8}"/>
              </a:ext>
            </a:extLst>
          </p:cNvPr>
          <p:cNvCxnSpPr>
            <a:cxnSpLocks/>
          </p:cNvCxnSpPr>
          <p:nvPr/>
        </p:nvCxnSpPr>
        <p:spPr>
          <a:xfrm>
            <a:off x="9482147" y="401802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308CB27C-8FC9-4036-85C0-E65F575F9A1C}"/>
              </a:ext>
            </a:extLst>
          </p:cNvPr>
          <p:cNvCxnSpPr>
            <a:cxnSpLocks/>
          </p:cNvCxnSpPr>
          <p:nvPr/>
        </p:nvCxnSpPr>
        <p:spPr>
          <a:xfrm>
            <a:off x="9576100" y="4018114"/>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48798163-AFC5-4397-B435-BCAA58B41512}"/>
              </a:ext>
            </a:extLst>
          </p:cNvPr>
          <p:cNvCxnSpPr>
            <a:cxnSpLocks/>
          </p:cNvCxnSpPr>
          <p:nvPr/>
        </p:nvCxnSpPr>
        <p:spPr>
          <a:xfrm>
            <a:off x="9670053" y="4018203"/>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5" name="直接连接符 94">
            <a:extLst>
              <a:ext uri="{FF2B5EF4-FFF2-40B4-BE49-F238E27FC236}">
                <a16:creationId xmlns="" xmlns:a16="http://schemas.microsoft.com/office/drawing/2014/main" id="{104FBED1-9DF1-4A8E-958C-2017821F9DB2}"/>
              </a:ext>
            </a:extLst>
          </p:cNvPr>
          <p:cNvCxnSpPr>
            <a:cxnSpLocks/>
          </p:cNvCxnSpPr>
          <p:nvPr/>
        </p:nvCxnSpPr>
        <p:spPr>
          <a:xfrm>
            <a:off x="9764007" y="4018292"/>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6" name="直接连接符 95">
            <a:extLst>
              <a:ext uri="{FF2B5EF4-FFF2-40B4-BE49-F238E27FC236}">
                <a16:creationId xmlns="" xmlns:a16="http://schemas.microsoft.com/office/drawing/2014/main" id="{1DCE5FE4-86CA-414B-A562-64130B2F1E2E}"/>
              </a:ext>
            </a:extLst>
          </p:cNvPr>
          <p:cNvCxnSpPr>
            <a:cxnSpLocks/>
          </p:cNvCxnSpPr>
          <p:nvPr/>
        </p:nvCxnSpPr>
        <p:spPr>
          <a:xfrm>
            <a:off x="9857960" y="4018381"/>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7" name="直接连接符 96">
            <a:extLst>
              <a:ext uri="{FF2B5EF4-FFF2-40B4-BE49-F238E27FC236}">
                <a16:creationId xmlns="" xmlns:a16="http://schemas.microsoft.com/office/drawing/2014/main" id="{4CD3445C-433F-4CC6-A387-0E70F2E7206D}"/>
              </a:ext>
            </a:extLst>
          </p:cNvPr>
          <p:cNvCxnSpPr>
            <a:cxnSpLocks/>
          </p:cNvCxnSpPr>
          <p:nvPr/>
        </p:nvCxnSpPr>
        <p:spPr>
          <a:xfrm>
            <a:off x="9951913" y="4018470"/>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A4F29DA9-6203-4941-BD95-167316F0E92A}"/>
              </a:ext>
            </a:extLst>
          </p:cNvPr>
          <p:cNvCxnSpPr>
            <a:cxnSpLocks/>
          </p:cNvCxnSpPr>
          <p:nvPr/>
        </p:nvCxnSpPr>
        <p:spPr>
          <a:xfrm>
            <a:off x="10045867" y="4018559"/>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88E04BA8-EBEA-4B15-A706-70645B754CF6}"/>
              </a:ext>
            </a:extLst>
          </p:cNvPr>
          <p:cNvCxnSpPr>
            <a:cxnSpLocks/>
          </p:cNvCxnSpPr>
          <p:nvPr/>
        </p:nvCxnSpPr>
        <p:spPr>
          <a:xfrm>
            <a:off x="10139820" y="401864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3824B52C-D53E-40C8-BECF-1AC71A4A9F74}"/>
              </a:ext>
            </a:extLst>
          </p:cNvPr>
          <p:cNvCxnSpPr>
            <a:cxnSpLocks/>
          </p:cNvCxnSpPr>
          <p:nvPr/>
        </p:nvCxnSpPr>
        <p:spPr>
          <a:xfrm>
            <a:off x="10233774" y="4018738"/>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1" name="直接连接符 100">
            <a:extLst>
              <a:ext uri="{FF2B5EF4-FFF2-40B4-BE49-F238E27FC236}">
                <a16:creationId xmlns="" xmlns:a16="http://schemas.microsoft.com/office/drawing/2014/main" id="{FA36ECE1-1FF5-4B0F-8687-2CFBC912BB35}"/>
              </a:ext>
            </a:extLst>
          </p:cNvPr>
          <p:cNvCxnSpPr>
            <a:cxnSpLocks/>
          </p:cNvCxnSpPr>
          <p:nvPr/>
        </p:nvCxnSpPr>
        <p:spPr>
          <a:xfrm>
            <a:off x="10327727" y="4018827"/>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2" name="直接连接符 101">
            <a:extLst>
              <a:ext uri="{FF2B5EF4-FFF2-40B4-BE49-F238E27FC236}">
                <a16:creationId xmlns="" xmlns:a16="http://schemas.microsoft.com/office/drawing/2014/main" id="{952EB232-7ACE-4109-ABCA-57DA078DDF14}"/>
              </a:ext>
            </a:extLst>
          </p:cNvPr>
          <p:cNvCxnSpPr>
            <a:cxnSpLocks/>
          </p:cNvCxnSpPr>
          <p:nvPr/>
        </p:nvCxnSpPr>
        <p:spPr>
          <a:xfrm>
            <a:off x="10421681" y="4018916"/>
            <a:ext cx="0" cy="221402"/>
          </a:xfrm>
          <a:prstGeom prst="line">
            <a:avLst/>
          </a:prstGeom>
          <a:ln w="3175" cap="flat" cmpd="sng" algn="ctr">
            <a:solidFill>
              <a:schemeClr val="accent1">
                <a:lumMod val="100000"/>
              </a:schemeClr>
            </a:solidFill>
            <a:prstDash val="solid"/>
            <a:miter lim="800000"/>
            <a:headEnd type="none" w="med" len="med"/>
            <a:tailEnd type="none" w="med" len="med"/>
          </a:ln>
          <a:effectLst/>
        </p:spPr>
        <p:style>
          <a:lnRef idx="1">
            <a:schemeClr val="accent1"/>
          </a:lnRef>
          <a:fillRef idx="0">
            <a:schemeClr val="accent1"/>
          </a:fillRef>
          <a:effectRef idx="0">
            <a:schemeClr val="accent1"/>
          </a:effectRef>
          <a:fontRef idx="minor">
            <a:schemeClr val="tx1"/>
          </a:fontRef>
        </p:style>
      </p:cxnSp>
      <p:cxnSp>
        <p:nvCxnSpPr>
          <p:cNvPr id="103" name="直接连接符 102">
            <a:extLst>
              <a:ext uri="{FF2B5EF4-FFF2-40B4-BE49-F238E27FC236}">
                <a16:creationId xmlns="" xmlns:a16="http://schemas.microsoft.com/office/drawing/2014/main" id="{BDD61A60-3A9A-45F2-9FF7-87897E86C6CD}"/>
              </a:ext>
            </a:extLst>
          </p:cNvPr>
          <p:cNvCxnSpPr>
            <a:cxnSpLocks/>
          </p:cNvCxnSpPr>
          <p:nvPr/>
        </p:nvCxnSpPr>
        <p:spPr>
          <a:xfrm>
            <a:off x="3194699" y="3969514"/>
            <a:ext cx="0" cy="3312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9A948697-7EA9-4AEB-9B73-F32801F60468}"/>
              </a:ext>
            </a:extLst>
          </p:cNvPr>
          <p:cNvCxnSpPr>
            <a:cxnSpLocks/>
          </p:cNvCxnSpPr>
          <p:nvPr/>
        </p:nvCxnSpPr>
        <p:spPr>
          <a:xfrm>
            <a:off x="6095496" y="3956880"/>
            <a:ext cx="0" cy="33120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EBD4FF7F-074F-4637-8043-F1FBA5DECB73}"/>
              </a:ext>
            </a:extLst>
          </p:cNvPr>
          <p:cNvCxnSpPr>
            <a:cxnSpLocks/>
          </p:cNvCxnSpPr>
          <p:nvPr/>
        </p:nvCxnSpPr>
        <p:spPr>
          <a:xfrm>
            <a:off x="9009627" y="3960145"/>
            <a:ext cx="0" cy="330195"/>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sp>
        <p:nvSpPr>
          <p:cNvPr id="106" name="矩形 105">
            <a:extLst>
              <a:ext uri="{FF2B5EF4-FFF2-40B4-BE49-F238E27FC236}">
                <a16:creationId xmlns="" xmlns:a16="http://schemas.microsoft.com/office/drawing/2014/main" id="{0FDD7B08-2482-48A4-9F9D-602786B9AF11}"/>
              </a:ext>
            </a:extLst>
          </p:cNvPr>
          <p:cNvSpPr/>
          <p:nvPr/>
        </p:nvSpPr>
        <p:spPr>
          <a:xfrm>
            <a:off x="3127562" y="3115729"/>
            <a:ext cx="1841534" cy="1048926"/>
          </a:xfrm>
          <a:prstGeom prst="rect">
            <a:avLst/>
          </a:prstGeom>
          <a:ln>
            <a:noFill/>
          </a:ln>
          <a:extLst>
            <a:ext uri="{91240B29-F687-4F45-9708-019B960494DF}">
              <a14:hiddenLine xmlns:a14="http://schemas.microsoft.com/office/drawing/2010/main" w="0">
                <a:solidFill>
                  <a:schemeClr val="accent1"/>
                </a:solidFill>
              </a14:hiddenLine>
            </a:ext>
          </a:extLst>
        </p:spPr>
        <p:txBody>
          <a:bodyPr wrap="none" rtlCol="0" anchor="ctr">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07" name="矩形 106">
            <a:extLst>
              <a:ext uri="{FF2B5EF4-FFF2-40B4-BE49-F238E27FC236}">
                <a16:creationId xmlns="" xmlns:a16="http://schemas.microsoft.com/office/drawing/2014/main" id="{D16C1A7A-8E70-46E5-A06A-D2158D909F95}"/>
              </a:ext>
            </a:extLst>
          </p:cNvPr>
          <p:cNvSpPr/>
          <p:nvPr/>
        </p:nvSpPr>
        <p:spPr>
          <a:xfrm>
            <a:off x="4511563" y="2028873"/>
            <a:ext cx="3168875" cy="656454"/>
          </a:xfrm>
          <a:prstGeom prst="rect">
            <a:avLst/>
          </a:prstGeom>
          <a:gradFill>
            <a:gsLst>
              <a:gs pos="0">
                <a:schemeClr val="accent1"/>
              </a:gs>
              <a:gs pos="50000">
                <a:srgbClr val="D71E13"/>
              </a:gs>
              <a:gs pos="100000">
                <a:schemeClr val="accent2"/>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8" name="矩形 107">
            <a:extLst>
              <a:ext uri="{FF2B5EF4-FFF2-40B4-BE49-F238E27FC236}">
                <a16:creationId xmlns="" xmlns:a16="http://schemas.microsoft.com/office/drawing/2014/main" id="{7B48DF9A-9BE1-482C-8B4B-3BCE40F9AE69}"/>
              </a:ext>
            </a:extLst>
          </p:cNvPr>
          <p:cNvSpPr/>
          <p:nvPr/>
        </p:nvSpPr>
        <p:spPr>
          <a:xfrm>
            <a:off x="4772561" y="2126268"/>
            <a:ext cx="2646878" cy="461665"/>
          </a:xfrm>
          <a:prstGeom prst="rect">
            <a:avLst/>
          </a:prstGeom>
        </p:spPr>
        <p:txBody>
          <a:bodyPr wrap="none">
            <a:spAutoFit/>
          </a:bodyPr>
          <a:lstStyle/>
          <a:p>
            <a:r>
              <a:rPr lang="zh-CN" altLang="en-US" sz="2400" b="1" dirty="0">
                <a:solidFill>
                  <a:schemeClr val="bg1"/>
                </a:solidFill>
              </a:rPr>
              <a:t>在这里输入关键词</a:t>
            </a:r>
          </a:p>
        </p:txBody>
      </p:sp>
      <p:sp>
        <p:nvSpPr>
          <p:cNvPr id="109" name="文本框 108">
            <a:extLst>
              <a:ext uri="{FF2B5EF4-FFF2-40B4-BE49-F238E27FC236}">
                <a16:creationId xmlns="" xmlns:a16="http://schemas.microsoft.com/office/drawing/2014/main" id="{E8037105-E793-4C5B-8A53-9AED4022E938}"/>
              </a:ext>
            </a:extLst>
          </p:cNvPr>
          <p:cNvSpPr txBox="1"/>
          <p:nvPr/>
        </p:nvSpPr>
        <p:spPr>
          <a:xfrm>
            <a:off x="1937497" y="4400724"/>
            <a:ext cx="2514404" cy="1248740"/>
          </a:xfrm>
          <a:prstGeom prst="rect">
            <a:avLst/>
          </a:prstGeom>
          <a:noFill/>
        </p:spPr>
        <p:txBody>
          <a:bodyPr wrap="square" rtlCol="0">
            <a:spAutoFit/>
          </a:bodyPr>
          <a:lstStyle/>
          <a:p>
            <a:pPr algn="just">
              <a:lnSpc>
                <a:spcPct val="120000"/>
              </a:lnSpc>
            </a:pPr>
            <a:r>
              <a:rPr lang="zh-CN" altLang="en-US" sz="1600" spc="120" dirty="0">
                <a:solidFill>
                  <a:schemeClr val="tx1">
                    <a:lumMod val="85000"/>
                    <a:lumOff val="15000"/>
                  </a:schemeClr>
                </a:solidFill>
              </a:rPr>
              <a:t>请在这里输入你的内容请在这里输入你的内容请在这里输入你的内容请在这里输入你的内容</a:t>
            </a:r>
          </a:p>
        </p:txBody>
      </p:sp>
      <p:sp>
        <p:nvSpPr>
          <p:cNvPr id="112" name="文本框 111">
            <a:extLst>
              <a:ext uri="{FF2B5EF4-FFF2-40B4-BE49-F238E27FC236}">
                <a16:creationId xmlns="" xmlns:a16="http://schemas.microsoft.com/office/drawing/2014/main" id="{571723F6-AB13-446D-928A-0E2EF831DC65}"/>
              </a:ext>
            </a:extLst>
          </p:cNvPr>
          <p:cNvSpPr txBox="1"/>
          <p:nvPr/>
        </p:nvSpPr>
        <p:spPr>
          <a:xfrm>
            <a:off x="4838798" y="4396635"/>
            <a:ext cx="2514404" cy="1248740"/>
          </a:xfrm>
          <a:prstGeom prst="rect">
            <a:avLst/>
          </a:prstGeom>
          <a:noFill/>
        </p:spPr>
        <p:txBody>
          <a:bodyPr wrap="square" rtlCol="0">
            <a:spAutoFit/>
          </a:bodyPr>
          <a:lstStyle/>
          <a:p>
            <a:pPr algn="just">
              <a:lnSpc>
                <a:spcPct val="120000"/>
              </a:lnSpc>
            </a:pPr>
            <a:r>
              <a:rPr lang="zh-CN" altLang="en-US" sz="1600" spc="120" dirty="0">
                <a:solidFill>
                  <a:schemeClr val="tx1">
                    <a:lumMod val="85000"/>
                    <a:lumOff val="15000"/>
                  </a:schemeClr>
                </a:solidFill>
              </a:rPr>
              <a:t>请在这里输入你的内容请在这里输入你的内容请在这里输入你的内容请在这里输入你的内容</a:t>
            </a:r>
          </a:p>
        </p:txBody>
      </p:sp>
      <p:sp>
        <p:nvSpPr>
          <p:cNvPr id="115" name="文本框 114">
            <a:extLst>
              <a:ext uri="{FF2B5EF4-FFF2-40B4-BE49-F238E27FC236}">
                <a16:creationId xmlns="" xmlns:a16="http://schemas.microsoft.com/office/drawing/2014/main" id="{38B89BD0-E461-40B5-9342-CB327EFC77C2}"/>
              </a:ext>
            </a:extLst>
          </p:cNvPr>
          <p:cNvSpPr txBox="1"/>
          <p:nvPr/>
        </p:nvSpPr>
        <p:spPr>
          <a:xfrm>
            <a:off x="7740099" y="4396635"/>
            <a:ext cx="2514404" cy="1248740"/>
          </a:xfrm>
          <a:prstGeom prst="rect">
            <a:avLst/>
          </a:prstGeom>
          <a:noFill/>
        </p:spPr>
        <p:txBody>
          <a:bodyPr wrap="square" rtlCol="0">
            <a:spAutoFit/>
          </a:bodyPr>
          <a:lstStyle/>
          <a:p>
            <a:pPr algn="ctr">
              <a:lnSpc>
                <a:spcPct val="120000"/>
              </a:lnSpc>
            </a:pPr>
            <a:r>
              <a:rPr lang="zh-CN" altLang="en-US" sz="1600" spc="120" dirty="0">
                <a:solidFill>
                  <a:schemeClr val="tx1">
                    <a:lumMod val="85000"/>
                    <a:lumOff val="15000"/>
                  </a:schemeClr>
                </a:solidFill>
              </a:rPr>
              <a:t>请在这里输入你的内容请在这里输入你的内容请在这里输入你的内容请在这里输入你的内容</a:t>
            </a:r>
          </a:p>
        </p:txBody>
      </p:sp>
      <p:cxnSp>
        <p:nvCxnSpPr>
          <p:cNvPr id="111" name="直接连接符 110">
            <a:extLst>
              <a:ext uri="{FF2B5EF4-FFF2-40B4-BE49-F238E27FC236}">
                <a16:creationId xmlns="" xmlns:a16="http://schemas.microsoft.com/office/drawing/2014/main" id="{8D7CC80F-CFF3-4ADB-BFC4-F62FD392602C}"/>
              </a:ext>
            </a:extLst>
          </p:cNvPr>
          <p:cNvCxnSpPr/>
          <p:nvPr/>
        </p:nvCxnSpPr>
        <p:spPr>
          <a:xfrm>
            <a:off x="5814350" y="1296887"/>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1841266"/>
      </p:ext>
    </p:extLst>
  </p:cSld>
  <p:clrMapOvr>
    <a:masterClrMapping/>
  </p:clrMapOvr>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3349E585-B902-4700-A1F5-012210E6547A}"/>
              </a:ext>
            </a:extLst>
          </p:cNvPr>
          <p:cNvSpPr>
            <a:spLocks noGrp="1"/>
          </p:cNvSpPr>
          <p:nvPr>
            <p:ph type="body" sz="quarter" idx="10"/>
          </p:nvPr>
        </p:nvSpPr>
        <p:spPr/>
        <p:txBody>
          <a:bodyPr/>
          <a:lstStyle/>
          <a:p>
            <a:r>
              <a:rPr lang="zh-CN" altLang="en-US" dirty="0"/>
              <a:t>请输入你的标题</a:t>
            </a:r>
          </a:p>
        </p:txBody>
      </p:sp>
      <p:cxnSp>
        <p:nvCxnSpPr>
          <p:cNvPr id="4" name="直接连接符 3">
            <a:extLst>
              <a:ext uri="{FF2B5EF4-FFF2-40B4-BE49-F238E27FC236}">
                <a16:creationId xmlns="" xmlns:a16="http://schemas.microsoft.com/office/drawing/2014/main" id="{A420E6E3-63D9-49BC-A08F-B2F7947F21DB}"/>
              </a:ext>
            </a:extLst>
          </p:cNvPr>
          <p:cNvCxnSpPr>
            <a:cxnSpLocks/>
          </p:cNvCxnSpPr>
          <p:nvPr/>
        </p:nvCxnSpPr>
        <p:spPr>
          <a:xfrm>
            <a:off x="652277" y="3491292"/>
            <a:ext cx="1183640" cy="0"/>
          </a:xfrm>
          <a:prstGeom prst="line">
            <a:avLst/>
          </a:prstGeom>
          <a:ln w="60325">
            <a:prstDash val="sysDash"/>
          </a:ln>
        </p:spPr>
        <p:style>
          <a:lnRef idx="1">
            <a:schemeClr val="accent1"/>
          </a:lnRef>
          <a:fillRef idx="0">
            <a:schemeClr val="accent1"/>
          </a:fillRef>
          <a:effectRef idx="0">
            <a:schemeClr val="accent1"/>
          </a:effectRef>
          <a:fontRef idx="minor">
            <a:schemeClr val="tx1"/>
          </a:fontRef>
        </p:style>
      </p:cxnSp>
      <p:sp>
        <p:nvSpPr>
          <p:cNvPr id="5" name="矩形 4">
            <a:extLst>
              <a:ext uri="{FF2B5EF4-FFF2-40B4-BE49-F238E27FC236}">
                <a16:creationId xmlns="" xmlns:a16="http://schemas.microsoft.com/office/drawing/2014/main" id="{5B423266-F18F-4973-B523-495DCE68D5E9}"/>
              </a:ext>
            </a:extLst>
          </p:cNvPr>
          <p:cNvSpPr/>
          <p:nvPr/>
        </p:nvSpPr>
        <p:spPr>
          <a:xfrm>
            <a:off x="2541181" y="1877203"/>
            <a:ext cx="7109639" cy="707886"/>
          </a:xfrm>
          <a:prstGeom prst="rect">
            <a:avLst/>
          </a:prstGeom>
        </p:spPr>
        <p:txBody>
          <a:bodyPr wrap="none">
            <a:spAutoFit/>
          </a:bodyPr>
          <a:lstStyle/>
          <a:p>
            <a:pPr algn="ctr"/>
            <a:r>
              <a:rPr lang="zh-CN" altLang="en-US" sz="2000" dirty="0">
                <a:solidFill>
                  <a:schemeClr val="tx1">
                    <a:lumMod val="85000"/>
                    <a:lumOff val="15000"/>
                  </a:schemeClr>
                </a:solidFill>
              </a:rPr>
              <a:t>在这里输入你的内容在这里输入你的内容在这里输入你的内容</a:t>
            </a:r>
            <a:endParaRPr lang="en-US" altLang="zh-CN" sz="2000" dirty="0">
              <a:solidFill>
                <a:schemeClr val="tx1">
                  <a:lumMod val="85000"/>
                  <a:lumOff val="15000"/>
                </a:schemeClr>
              </a:solidFill>
            </a:endParaRPr>
          </a:p>
          <a:p>
            <a:pPr algn="ctr"/>
            <a:r>
              <a:rPr lang="zh-CN" altLang="en-US" sz="2000" dirty="0">
                <a:solidFill>
                  <a:schemeClr val="tx1">
                    <a:lumMod val="85000"/>
                    <a:lumOff val="15000"/>
                  </a:schemeClr>
                </a:solidFill>
              </a:rPr>
              <a:t>在这里输入你的内容</a:t>
            </a:r>
          </a:p>
        </p:txBody>
      </p:sp>
      <p:cxnSp>
        <p:nvCxnSpPr>
          <p:cNvPr id="6" name="直接箭头连接符 5">
            <a:extLst>
              <a:ext uri="{FF2B5EF4-FFF2-40B4-BE49-F238E27FC236}">
                <a16:creationId xmlns="" xmlns:a16="http://schemas.microsoft.com/office/drawing/2014/main" id="{34062B69-85B9-42C1-B22A-C86A50704F13}"/>
              </a:ext>
            </a:extLst>
          </p:cNvPr>
          <p:cNvCxnSpPr>
            <a:cxnSpLocks/>
          </p:cNvCxnSpPr>
          <p:nvPr/>
        </p:nvCxnSpPr>
        <p:spPr>
          <a:xfrm>
            <a:off x="1835917" y="3491292"/>
            <a:ext cx="9678835" cy="0"/>
          </a:xfrm>
          <a:prstGeom prst="straightConnector1">
            <a:avLst/>
          </a:prstGeom>
          <a:ln w="60325">
            <a:tailEnd type="triangle"/>
          </a:ln>
        </p:spPr>
        <p:style>
          <a:lnRef idx="1">
            <a:schemeClr val="accent1"/>
          </a:lnRef>
          <a:fillRef idx="0">
            <a:schemeClr val="accent1"/>
          </a:fillRef>
          <a:effectRef idx="0">
            <a:schemeClr val="accent1"/>
          </a:effectRef>
          <a:fontRef idx="minor">
            <a:schemeClr val="tx1"/>
          </a:fontRef>
        </p:style>
      </p:cxnSp>
      <p:sp>
        <p:nvSpPr>
          <p:cNvPr id="7" name="椭圆 6">
            <a:extLst>
              <a:ext uri="{FF2B5EF4-FFF2-40B4-BE49-F238E27FC236}">
                <a16:creationId xmlns="" xmlns:a16="http://schemas.microsoft.com/office/drawing/2014/main" id="{01B01F84-0B83-4A84-8932-20871FC8E9C2}"/>
              </a:ext>
            </a:extLst>
          </p:cNvPr>
          <p:cNvSpPr/>
          <p:nvPr/>
        </p:nvSpPr>
        <p:spPr>
          <a:xfrm>
            <a:off x="2511234" y="3401292"/>
            <a:ext cx="180000" cy="180000"/>
          </a:xfrm>
          <a:prstGeom prst="ellipse">
            <a:avLst/>
          </a:prstGeom>
          <a:solidFill>
            <a:schemeClr val="accent4"/>
          </a:solidFill>
          <a:ln w="31750">
            <a:solidFill>
              <a:schemeClr val="accent1"/>
            </a:solidFill>
          </a:ln>
          <a:effectLst>
            <a:innerShdw blurRad="38100" dist="38100" dir="13500000">
              <a:prstClr val="black">
                <a:alpha val="6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9" name="椭圆 8">
            <a:extLst>
              <a:ext uri="{FF2B5EF4-FFF2-40B4-BE49-F238E27FC236}">
                <a16:creationId xmlns="" xmlns:a16="http://schemas.microsoft.com/office/drawing/2014/main" id="{A1B1666E-9216-4B1A-A950-4B325447BB84}"/>
              </a:ext>
            </a:extLst>
          </p:cNvPr>
          <p:cNvSpPr/>
          <p:nvPr/>
        </p:nvSpPr>
        <p:spPr>
          <a:xfrm>
            <a:off x="5796973" y="3401292"/>
            <a:ext cx="180000" cy="180000"/>
          </a:xfrm>
          <a:prstGeom prst="ellipse">
            <a:avLst/>
          </a:prstGeom>
          <a:solidFill>
            <a:schemeClr val="accent4"/>
          </a:solidFill>
          <a:ln w="31750">
            <a:solidFill>
              <a:schemeClr val="accent1"/>
            </a:solidFill>
          </a:ln>
          <a:effectLst>
            <a:innerShdw blurRad="38100" dist="38100" dir="13500000">
              <a:prstClr val="black">
                <a:alpha val="6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11" name="椭圆 10">
            <a:extLst>
              <a:ext uri="{FF2B5EF4-FFF2-40B4-BE49-F238E27FC236}">
                <a16:creationId xmlns="" xmlns:a16="http://schemas.microsoft.com/office/drawing/2014/main" id="{108191D7-BD33-4C41-9B7F-CE0E0A17B9C4}"/>
              </a:ext>
            </a:extLst>
          </p:cNvPr>
          <p:cNvSpPr/>
          <p:nvPr/>
        </p:nvSpPr>
        <p:spPr>
          <a:xfrm>
            <a:off x="9092654" y="3401292"/>
            <a:ext cx="180000" cy="180000"/>
          </a:xfrm>
          <a:prstGeom prst="ellipse">
            <a:avLst/>
          </a:prstGeom>
          <a:solidFill>
            <a:schemeClr val="accent4"/>
          </a:solidFill>
          <a:ln w="31750">
            <a:solidFill>
              <a:schemeClr val="accent1"/>
            </a:solidFill>
          </a:ln>
          <a:effectLst>
            <a:innerShdw blurRad="38100" dist="38100" dir="13500000">
              <a:prstClr val="black">
                <a:alpha val="6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12" name="文本框 11">
            <a:extLst>
              <a:ext uri="{FF2B5EF4-FFF2-40B4-BE49-F238E27FC236}">
                <a16:creationId xmlns="" xmlns:a16="http://schemas.microsoft.com/office/drawing/2014/main" id="{A6DB2B4D-2CCC-422C-A461-7E1C36EF4299}"/>
              </a:ext>
            </a:extLst>
          </p:cNvPr>
          <p:cNvSpPr txBox="1"/>
          <p:nvPr/>
        </p:nvSpPr>
        <p:spPr>
          <a:xfrm>
            <a:off x="2054509" y="2936010"/>
            <a:ext cx="1093450" cy="369332"/>
          </a:xfrm>
          <a:prstGeom prst="rect">
            <a:avLst/>
          </a:prstGeom>
          <a:noFill/>
        </p:spPr>
        <p:txBody>
          <a:bodyPr wrap="square" rtlCol="0">
            <a:spAutoFit/>
          </a:bodyPr>
          <a:lstStyle/>
          <a:p>
            <a:pPr algn="ctr"/>
            <a:r>
              <a:rPr lang="en-US" altLang="zh-CN" b="1" dirty="0">
                <a:solidFill>
                  <a:schemeClr val="tx1">
                    <a:lumMod val="85000"/>
                    <a:lumOff val="15000"/>
                  </a:schemeClr>
                </a:solidFill>
                <a:latin typeface="+mj-ea"/>
                <a:ea typeface="+mj-ea"/>
              </a:rPr>
              <a:t>1893</a:t>
            </a:r>
            <a:r>
              <a:rPr lang="zh-CN" altLang="en-US" b="1" dirty="0">
                <a:solidFill>
                  <a:schemeClr val="tx1">
                    <a:lumMod val="85000"/>
                    <a:lumOff val="15000"/>
                  </a:schemeClr>
                </a:solidFill>
                <a:latin typeface="+mj-ea"/>
                <a:ea typeface="+mj-ea"/>
              </a:rPr>
              <a:t>年</a:t>
            </a:r>
          </a:p>
        </p:txBody>
      </p:sp>
      <p:sp>
        <p:nvSpPr>
          <p:cNvPr id="14" name="文本框 13">
            <a:extLst>
              <a:ext uri="{FF2B5EF4-FFF2-40B4-BE49-F238E27FC236}">
                <a16:creationId xmlns="" xmlns:a16="http://schemas.microsoft.com/office/drawing/2014/main" id="{C8687B7F-3749-40DF-99DD-C6C1D38E78AD}"/>
              </a:ext>
            </a:extLst>
          </p:cNvPr>
          <p:cNvSpPr txBox="1"/>
          <p:nvPr/>
        </p:nvSpPr>
        <p:spPr>
          <a:xfrm>
            <a:off x="5340248" y="2936010"/>
            <a:ext cx="1093450" cy="369332"/>
          </a:xfrm>
          <a:prstGeom prst="rect">
            <a:avLst/>
          </a:prstGeom>
          <a:noFill/>
        </p:spPr>
        <p:txBody>
          <a:bodyPr wrap="square" rtlCol="0">
            <a:spAutoFit/>
          </a:bodyPr>
          <a:lstStyle/>
          <a:p>
            <a:pPr algn="ctr"/>
            <a:r>
              <a:rPr lang="en-US" altLang="zh-CN" b="1" dirty="0">
                <a:solidFill>
                  <a:schemeClr val="tx1">
                    <a:lumMod val="85000"/>
                    <a:lumOff val="15000"/>
                  </a:schemeClr>
                </a:solidFill>
                <a:latin typeface="+mj-ea"/>
                <a:ea typeface="+mj-ea"/>
              </a:rPr>
              <a:t>1896</a:t>
            </a:r>
            <a:r>
              <a:rPr lang="zh-CN" altLang="en-US" b="1" dirty="0">
                <a:solidFill>
                  <a:schemeClr val="tx1">
                    <a:lumMod val="85000"/>
                    <a:lumOff val="15000"/>
                  </a:schemeClr>
                </a:solidFill>
                <a:latin typeface="+mj-ea"/>
                <a:ea typeface="+mj-ea"/>
              </a:rPr>
              <a:t>年</a:t>
            </a:r>
          </a:p>
        </p:txBody>
      </p:sp>
      <p:sp>
        <p:nvSpPr>
          <p:cNvPr id="16" name="文本框 15">
            <a:extLst>
              <a:ext uri="{FF2B5EF4-FFF2-40B4-BE49-F238E27FC236}">
                <a16:creationId xmlns="" xmlns:a16="http://schemas.microsoft.com/office/drawing/2014/main" id="{DC909BA8-3685-4A4E-90EF-C2EA0E437F5D}"/>
              </a:ext>
            </a:extLst>
          </p:cNvPr>
          <p:cNvSpPr txBox="1"/>
          <p:nvPr/>
        </p:nvSpPr>
        <p:spPr>
          <a:xfrm>
            <a:off x="8635930" y="2936010"/>
            <a:ext cx="1093450" cy="369332"/>
          </a:xfrm>
          <a:prstGeom prst="rect">
            <a:avLst/>
          </a:prstGeom>
          <a:noFill/>
        </p:spPr>
        <p:txBody>
          <a:bodyPr wrap="square" rtlCol="0">
            <a:spAutoFit/>
          </a:bodyPr>
          <a:lstStyle/>
          <a:p>
            <a:pPr algn="ctr"/>
            <a:r>
              <a:rPr lang="en-US" altLang="zh-CN" b="1" dirty="0">
                <a:solidFill>
                  <a:schemeClr val="tx1">
                    <a:lumMod val="85000"/>
                    <a:lumOff val="15000"/>
                  </a:schemeClr>
                </a:solidFill>
                <a:latin typeface="+mj-ea"/>
                <a:ea typeface="+mj-ea"/>
              </a:rPr>
              <a:t>1898</a:t>
            </a:r>
            <a:r>
              <a:rPr lang="zh-CN" altLang="en-US" b="1" dirty="0">
                <a:solidFill>
                  <a:schemeClr val="tx1">
                    <a:lumMod val="85000"/>
                    <a:lumOff val="15000"/>
                  </a:schemeClr>
                </a:solidFill>
                <a:latin typeface="+mj-ea"/>
                <a:ea typeface="+mj-ea"/>
              </a:rPr>
              <a:t>年</a:t>
            </a:r>
          </a:p>
        </p:txBody>
      </p:sp>
      <p:sp>
        <p:nvSpPr>
          <p:cNvPr id="46" name="文本框 45">
            <a:extLst>
              <a:ext uri="{FF2B5EF4-FFF2-40B4-BE49-F238E27FC236}">
                <a16:creationId xmlns="" xmlns:a16="http://schemas.microsoft.com/office/drawing/2014/main" id="{C4B17F38-3579-4B2E-B9F6-40C5CA839E64}"/>
              </a:ext>
            </a:extLst>
          </p:cNvPr>
          <p:cNvSpPr txBox="1"/>
          <p:nvPr/>
        </p:nvSpPr>
        <p:spPr>
          <a:xfrm>
            <a:off x="1344032" y="3793551"/>
            <a:ext cx="2514404" cy="1839671"/>
          </a:xfrm>
          <a:prstGeom prst="rect">
            <a:avLst/>
          </a:prstGeom>
          <a:noFill/>
        </p:spPr>
        <p:txBody>
          <a:bodyPr wrap="square" rtlCol="0">
            <a:spAutoFit/>
          </a:bodyPr>
          <a:lstStyle/>
          <a:p>
            <a:pPr algn="just">
              <a:lnSpc>
                <a:spcPct val="120000"/>
              </a:lnSpc>
            </a:pPr>
            <a:r>
              <a:rPr lang="zh-CN" altLang="en-US" sz="1600" spc="120" dirty="0">
                <a:solidFill>
                  <a:schemeClr val="tx1">
                    <a:lumMod val="85000"/>
                    <a:lumOff val="15000"/>
                  </a:schemeClr>
                </a:solidFill>
              </a:rPr>
              <a:t>请在这里输入你的内容请在这里输入你的内容请在这里输入你的内容请在这里输入你的内容请在这里输入你的内容请在这里输入你的内容</a:t>
            </a:r>
          </a:p>
        </p:txBody>
      </p:sp>
      <p:sp>
        <p:nvSpPr>
          <p:cNvPr id="47" name="文本框 46">
            <a:extLst>
              <a:ext uri="{FF2B5EF4-FFF2-40B4-BE49-F238E27FC236}">
                <a16:creationId xmlns="" xmlns:a16="http://schemas.microsoft.com/office/drawing/2014/main" id="{D2760BFA-13A9-47D3-BA85-4E2DF76BDD12}"/>
              </a:ext>
            </a:extLst>
          </p:cNvPr>
          <p:cNvSpPr txBox="1"/>
          <p:nvPr/>
        </p:nvSpPr>
        <p:spPr>
          <a:xfrm>
            <a:off x="4629771" y="3793551"/>
            <a:ext cx="2514404" cy="1839671"/>
          </a:xfrm>
          <a:prstGeom prst="rect">
            <a:avLst/>
          </a:prstGeom>
          <a:noFill/>
        </p:spPr>
        <p:txBody>
          <a:bodyPr wrap="square" rtlCol="0">
            <a:spAutoFit/>
          </a:bodyPr>
          <a:lstStyle/>
          <a:p>
            <a:pPr algn="just">
              <a:lnSpc>
                <a:spcPct val="120000"/>
              </a:lnSpc>
            </a:pPr>
            <a:r>
              <a:rPr lang="zh-CN" altLang="en-US" sz="1600" spc="120" dirty="0">
                <a:solidFill>
                  <a:schemeClr val="tx1">
                    <a:lumMod val="85000"/>
                    <a:lumOff val="15000"/>
                  </a:schemeClr>
                </a:solidFill>
              </a:rPr>
              <a:t>请在这里输入你的内容请在这里输入你的内容请在这里输入你的内容请在这里输入你的内容请在这里输入你的内容请在这里输入你的内容</a:t>
            </a:r>
          </a:p>
        </p:txBody>
      </p:sp>
      <p:sp>
        <p:nvSpPr>
          <p:cNvPr id="48" name="文本框 47">
            <a:extLst>
              <a:ext uri="{FF2B5EF4-FFF2-40B4-BE49-F238E27FC236}">
                <a16:creationId xmlns="" xmlns:a16="http://schemas.microsoft.com/office/drawing/2014/main" id="{0D2F54BE-387E-4AFB-929C-93E5287D2698}"/>
              </a:ext>
            </a:extLst>
          </p:cNvPr>
          <p:cNvSpPr txBox="1"/>
          <p:nvPr/>
        </p:nvSpPr>
        <p:spPr>
          <a:xfrm>
            <a:off x="7925452" y="3793551"/>
            <a:ext cx="2514404" cy="1839671"/>
          </a:xfrm>
          <a:prstGeom prst="rect">
            <a:avLst/>
          </a:prstGeom>
          <a:noFill/>
        </p:spPr>
        <p:txBody>
          <a:bodyPr wrap="square" rtlCol="0">
            <a:spAutoFit/>
          </a:bodyPr>
          <a:lstStyle/>
          <a:p>
            <a:pPr algn="just">
              <a:lnSpc>
                <a:spcPct val="120000"/>
              </a:lnSpc>
            </a:pPr>
            <a:r>
              <a:rPr lang="zh-CN" altLang="en-US" sz="1600" spc="120" dirty="0">
                <a:solidFill>
                  <a:schemeClr val="tx1">
                    <a:lumMod val="85000"/>
                    <a:lumOff val="15000"/>
                  </a:schemeClr>
                </a:solidFill>
              </a:rPr>
              <a:t>请在这里输入你的内容请在这里输入你的内容请在这里输入你的内容请在这里输入你的内容请在这里输入你的内容请在这里输入你的内容</a:t>
            </a:r>
          </a:p>
        </p:txBody>
      </p:sp>
      <p:sp>
        <p:nvSpPr>
          <p:cNvPr id="15" name="矩形 14">
            <a:extLst>
              <a:ext uri="{FF2B5EF4-FFF2-40B4-BE49-F238E27FC236}">
                <a16:creationId xmlns="" xmlns:a16="http://schemas.microsoft.com/office/drawing/2014/main" id="{E2A1DB20-8090-405A-B85E-4F9A06E49083}"/>
              </a:ext>
            </a:extLst>
          </p:cNvPr>
          <p:cNvSpPr/>
          <p:nvPr/>
        </p:nvSpPr>
        <p:spPr>
          <a:xfrm>
            <a:off x="4926458" y="1334760"/>
            <a:ext cx="2339102"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输入你的标题</a:t>
            </a:r>
          </a:p>
        </p:txBody>
      </p:sp>
      <p:cxnSp>
        <p:nvCxnSpPr>
          <p:cNvPr id="17" name="直接连接符 16">
            <a:extLst>
              <a:ext uri="{FF2B5EF4-FFF2-40B4-BE49-F238E27FC236}">
                <a16:creationId xmlns="" xmlns:a16="http://schemas.microsoft.com/office/drawing/2014/main" id="{6308AA78-0260-4A87-A941-C10C6BD2B127}"/>
              </a:ext>
            </a:extLst>
          </p:cNvPr>
          <p:cNvCxnSpPr/>
          <p:nvPr/>
        </p:nvCxnSpPr>
        <p:spPr>
          <a:xfrm>
            <a:off x="5814350" y="1276567"/>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857758280"/>
      </p:ext>
    </p:extLst>
  </p:cSld>
  <p:clrMapOvr>
    <a:masterClrMapping/>
  </p:clrMapOvr>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13263218-718D-4B9C-A3B8-3651707DCAA2}"/>
              </a:ext>
            </a:extLst>
          </p:cNvPr>
          <p:cNvSpPr>
            <a:spLocks noGrp="1"/>
          </p:cNvSpPr>
          <p:nvPr>
            <p:ph type="body" sz="quarter" idx="10"/>
          </p:nvPr>
        </p:nvSpPr>
        <p:spPr/>
        <p:txBody>
          <a:bodyPr/>
          <a:lstStyle/>
          <a:p>
            <a:r>
              <a:rPr lang="zh-CN" altLang="en-US" dirty="0"/>
              <a:t>请输入你的标题</a:t>
            </a:r>
          </a:p>
        </p:txBody>
      </p:sp>
      <p:sp>
        <p:nvSpPr>
          <p:cNvPr id="3" name="任意多边形: 形状 2">
            <a:extLst>
              <a:ext uri="{FF2B5EF4-FFF2-40B4-BE49-F238E27FC236}">
                <a16:creationId xmlns="" xmlns:a16="http://schemas.microsoft.com/office/drawing/2014/main" id="{680E931D-E720-4BCA-9A53-0C6373BAEAF9}"/>
              </a:ext>
            </a:extLst>
          </p:cNvPr>
          <p:cNvSpPr/>
          <p:nvPr/>
        </p:nvSpPr>
        <p:spPr>
          <a:xfrm>
            <a:off x="-1234440" y="647700"/>
            <a:ext cx="14142720" cy="4937760"/>
          </a:xfrm>
          <a:custGeom>
            <a:avLst/>
            <a:gdLst>
              <a:gd name="connsiteX0" fmla="*/ 0 w 13075920"/>
              <a:gd name="connsiteY0" fmla="*/ 6446520 h 6446520"/>
              <a:gd name="connsiteX1" fmla="*/ 1539240 w 13075920"/>
              <a:gd name="connsiteY1" fmla="*/ 5608320 h 6446520"/>
              <a:gd name="connsiteX2" fmla="*/ 4693920 w 13075920"/>
              <a:gd name="connsiteY2" fmla="*/ 4983480 h 6446520"/>
              <a:gd name="connsiteX3" fmla="*/ 6477000 w 13075920"/>
              <a:gd name="connsiteY3" fmla="*/ 3810000 h 6446520"/>
              <a:gd name="connsiteX4" fmla="*/ 9540240 w 13075920"/>
              <a:gd name="connsiteY4" fmla="*/ 3230880 h 6446520"/>
              <a:gd name="connsiteX5" fmla="*/ 13075920 w 13075920"/>
              <a:gd name="connsiteY5" fmla="*/ 0 h 6446520"/>
              <a:gd name="connsiteX0" fmla="*/ 0 w 13304520"/>
              <a:gd name="connsiteY0" fmla="*/ 6294120 h 6294120"/>
              <a:gd name="connsiteX1" fmla="*/ 1539240 w 13304520"/>
              <a:gd name="connsiteY1" fmla="*/ 5455920 h 6294120"/>
              <a:gd name="connsiteX2" fmla="*/ 4693920 w 13304520"/>
              <a:gd name="connsiteY2" fmla="*/ 4831080 h 6294120"/>
              <a:gd name="connsiteX3" fmla="*/ 6477000 w 13304520"/>
              <a:gd name="connsiteY3" fmla="*/ 3657600 h 6294120"/>
              <a:gd name="connsiteX4" fmla="*/ 9540240 w 13304520"/>
              <a:gd name="connsiteY4" fmla="*/ 3078480 h 6294120"/>
              <a:gd name="connsiteX5" fmla="*/ 13304520 w 13304520"/>
              <a:gd name="connsiteY5" fmla="*/ 0 h 6294120"/>
              <a:gd name="connsiteX0" fmla="*/ 0 w 13914120"/>
              <a:gd name="connsiteY0" fmla="*/ 5501640 h 5501640"/>
              <a:gd name="connsiteX1" fmla="*/ 2148840 w 13914120"/>
              <a:gd name="connsiteY1" fmla="*/ 5455920 h 5501640"/>
              <a:gd name="connsiteX2" fmla="*/ 5303520 w 13914120"/>
              <a:gd name="connsiteY2" fmla="*/ 4831080 h 5501640"/>
              <a:gd name="connsiteX3" fmla="*/ 7086600 w 13914120"/>
              <a:gd name="connsiteY3" fmla="*/ 3657600 h 5501640"/>
              <a:gd name="connsiteX4" fmla="*/ 10149840 w 13914120"/>
              <a:gd name="connsiteY4" fmla="*/ 3078480 h 5501640"/>
              <a:gd name="connsiteX5" fmla="*/ 13914120 w 13914120"/>
              <a:gd name="connsiteY5" fmla="*/ 0 h 5501640"/>
              <a:gd name="connsiteX0" fmla="*/ 0 w 13914120"/>
              <a:gd name="connsiteY0" fmla="*/ 5501640 h 5501640"/>
              <a:gd name="connsiteX1" fmla="*/ 1965960 w 13914120"/>
              <a:gd name="connsiteY1" fmla="*/ 4815840 h 5501640"/>
              <a:gd name="connsiteX2" fmla="*/ 5303520 w 13914120"/>
              <a:gd name="connsiteY2" fmla="*/ 4831080 h 5501640"/>
              <a:gd name="connsiteX3" fmla="*/ 7086600 w 13914120"/>
              <a:gd name="connsiteY3" fmla="*/ 3657600 h 5501640"/>
              <a:gd name="connsiteX4" fmla="*/ 10149840 w 13914120"/>
              <a:gd name="connsiteY4" fmla="*/ 3078480 h 5501640"/>
              <a:gd name="connsiteX5" fmla="*/ 13914120 w 13914120"/>
              <a:gd name="connsiteY5" fmla="*/ 0 h 5501640"/>
              <a:gd name="connsiteX0" fmla="*/ 0 w 13914120"/>
              <a:gd name="connsiteY0" fmla="*/ 5501640 h 5501640"/>
              <a:gd name="connsiteX1" fmla="*/ 1965960 w 13914120"/>
              <a:gd name="connsiteY1" fmla="*/ 4815840 h 5501640"/>
              <a:gd name="connsiteX2" fmla="*/ 5257800 w 13914120"/>
              <a:gd name="connsiteY2" fmla="*/ 4267200 h 5501640"/>
              <a:gd name="connsiteX3" fmla="*/ 7086600 w 13914120"/>
              <a:gd name="connsiteY3" fmla="*/ 3657600 h 5501640"/>
              <a:gd name="connsiteX4" fmla="*/ 10149840 w 13914120"/>
              <a:gd name="connsiteY4" fmla="*/ 3078480 h 5501640"/>
              <a:gd name="connsiteX5" fmla="*/ 13914120 w 13914120"/>
              <a:gd name="connsiteY5" fmla="*/ 0 h 5501640"/>
              <a:gd name="connsiteX0" fmla="*/ 0 w 13914120"/>
              <a:gd name="connsiteY0" fmla="*/ 5501640 h 5501640"/>
              <a:gd name="connsiteX1" fmla="*/ 1965960 w 13914120"/>
              <a:gd name="connsiteY1" fmla="*/ 4815840 h 5501640"/>
              <a:gd name="connsiteX2" fmla="*/ 5257800 w 13914120"/>
              <a:gd name="connsiteY2" fmla="*/ 4267200 h 5501640"/>
              <a:gd name="connsiteX3" fmla="*/ 6979920 w 13914120"/>
              <a:gd name="connsiteY3" fmla="*/ 3291840 h 5501640"/>
              <a:gd name="connsiteX4" fmla="*/ 10149840 w 13914120"/>
              <a:gd name="connsiteY4" fmla="*/ 3078480 h 5501640"/>
              <a:gd name="connsiteX5" fmla="*/ 13914120 w 13914120"/>
              <a:gd name="connsiteY5" fmla="*/ 0 h 5501640"/>
              <a:gd name="connsiteX0" fmla="*/ 0 w 13914120"/>
              <a:gd name="connsiteY0" fmla="*/ 5501640 h 5501640"/>
              <a:gd name="connsiteX1" fmla="*/ 1965960 w 13914120"/>
              <a:gd name="connsiteY1" fmla="*/ 4815840 h 5501640"/>
              <a:gd name="connsiteX2" fmla="*/ 5257800 w 13914120"/>
              <a:gd name="connsiteY2" fmla="*/ 4267200 h 5501640"/>
              <a:gd name="connsiteX3" fmla="*/ 7391400 w 13914120"/>
              <a:gd name="connsiteY3" fmla="*/ 3459480 h 5501640"/>
              <a:gd name="connsiteX4" fmla="*/ 10149840 w 13914120"/>
              <a:gd name="connsiteY4" fmla="*/ 3078480 h 5501640"/>
              <a:gd name="connsiteX5" fmla="*/ 13914120 w 13914120"/>
              <a:gd name="connsiteY5" fmla="*/ 0 h 5501640"/>
              <a:gd name="connsiteX0" fmla="*/ 0 w 13914120"/>
              <a:gd name="connsiteY0" fmla="*/ 5501640 h 5501640"/>
              <a:gd name="connsiteX1" fmla="*/ 1965960 w 13914120"/>
              <a:gd name="connsiteY1" fmla="*/ 4815840 h 5501640"/>
              <a:gd name="connsiteX2" fmla="*/ 5257800 w 13914120"/>
              <a:gd name="connsiteY2" fmla="*/ 4267200 h 5501640"/>
              <a:gd name="connsiteX3" fmla="*/ 7391400 w 13914120"/>
              <a:gd name="connsiteY3" fmla="*/ 3459480 h 5501640"/>
              <a:gd name="connsiteX4" fmla="*/ 10210800 w 13914120"/>
              <a:gd name="connsiteY4" fmla="*/ 2636520 h 5501640"/>
              <a:gd name="connsiteX5" fmla="*/ 13914120 w 13914120"/>
              <a:gd name="connsiteY5" fmla="*/ 0 h 5501640"/>
              <a:gd name="connsiteX0" fmla="*/ 0 w 13914120"/>
              <a:gd name="connsiteY0" fmla="*/ 5501640 h 5501640"/>
              <a:gd name="connsiteX1" fmla="*/ 1965960 w 13914120"/>
              <a:gd name="connsiteY1" fmla="*/ 4815840 h 5501640"/>
              <a:gd name="connsiteX2" fmla="*/ 5257800 w 13914120"/>
              <a:gd name="connsiteY2" fmla="*/ 4267200 h 5501640"/>
              <a:gd name="connsiteX3" fmla="*/ 7360920 w 13914120"/>
              <a:gd name="connsiteY3" fmla="*/ 3291840 h 5501640"/>
              <a:gd name="connsiteX4" fmla="*/ 10210800 w 13914120"/>
              <a:gd name="connsiteY4" fmla="*/ 2636520 h 5501640"/>
              <a:gd name="connsiteX5" fmla="*/ 13914120 w 13914120"/>
              <a:gd name="connsiteY5" fmla="*/ 0 h 5501640"/>
              <a:gd name="connsiteX0" fmla="*/ 0 w 13959840"/>
              <a:gd name="connsiteY0" fmla="*/ 5486400 h 5486400"/>
              <a:gd name="connsiteX1" fmla="*/ 1965960 w 13959840"/>
              <a:gd name="connsiteY1" fmla="*/ 4800600 h 5486400"/>
              <a:gd name="connsiteX2" fmla="*/ 5257800 w 13959840"/>
              <a:gd name="connsiteY2" fmla="*/ 4251960 h 5486400"/>
              <a:gd name="connsiteX3" fmla="*/ 7360920 w 13959840"/>
              <a:gd name="connsiteY3" fmla="*/ 3276600 h 5486400"/>
              <a:gd name="connsiteX4" fmla="*/ 10210800 w 13959840"/>
              <a:gd name="connsiteY4" fmla="*/ 262128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5257800 w 13959840"/>
              <a:gd name="connsiteY2" fmla="*/ 4251960 h 5486400"/>
              <a:gd name="connsiteX3" fmla="*/ 7360920 w 13959840"/>
              <a:gd name="connsiteY3" fmla="*/ 327660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5212080 w 13959840"/>
              <a:gd name="connsiteY2" fmla="*/ 4297680 h 5486400"/>
              <a:gd name="connsiteX3" fmla="*/ 7360920 w 13959840"/>
              <a:gd name="connsiteY3" fmla="*/ 327660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5074920 w 13959840"/>
              <a:gd name="connsiteY2" fmla="*/ 4008120 h 5486400"/>
              <a:gd name="connsiteX3" fmla="*/ 7360920 w 13959840"/>
              <a:gd name="connsiteY3" fmla="*/ 327660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5074920 w 13959840"/>
              <a:gd name="connsiteY2" fmla="*/ 4008120 h 5486400"/>
              <a:gd name="connsiteX3" fmla="*/ 7360920 w 13959840"/>
              <a:gd name="connsiteY3" fmla="*/ 327660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4815840 w 13959840"/>
              <a:gd name="connsiteY2" fmla="*/ 4160520 h 5486400"/>
              <a:gd name="connsiteX3" fmla="*/ 7360920 w 13959840"/>
              <a:gd name="connsiteY3" fmla="*/ 327660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4815840 w 13959840"/>
              <a:gd name="connsiteY2" fmla="*/ 4160520 h 5486400"/>
              <a:gd name="connsiteX3" fmla="*/ 7360920 w 13959840"/>
              <a:gd name="connsiteY3" fmla="*/ 327660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4815840 w 13959840"/>
              <a:gd name="connsiteY2" fmla="*/ 4160520 h 5486400"/>
              <a:gd name="connsiteX3" fmla="*/ 7360920 w 13959840"/>
              <a:gd name="connsiteY3" fmla="*/ 327660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4815840 w 13959840"/>
              <a:gd name="connsiteY2" fmla="*/ 4160520 h 5486400"/>
              <a:gd name="connsiteX3" fmla="*/ 7360920 w 13959840"/>
              <a:gd name="connsiteY3" fmla="*/ 327660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4815840 w 13959840"/>
              <a:gd name="connsiteY2" fmla="*/ 4160520 h 5486400"/>
              <a:gd name="connsiteX3" fmla="*/ 7421880 w 13959840"/>
              <a:gd name="connsiteY3" fmla="*/ 333756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4815840 w 13959840"/>
              <a:gd name="connsiteY2" fmla="*/ 4038600 h 5486400"/>
              <a:gd name="connsiteX3" fmla="*/ 7421880 w 13959840"/>
              <a:gd name="connsiteY3" fmla="*/ 333756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4815840 w 13959840"/>
              <a:gd name="connsiteY2" fmla="*/ 4038600 h 5486400"/>
              <a:gd name="connsiteX3" fmla="*/ 7421880 w 13959840"/>
              <a:gd name="connsiteY3" fmla="*/ 333756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4983480 w 13959840"/>
              <a:gd name="connsiteY2" fmla="*/ 4206240 h 5486400"/>
              <a:gd name="connsiteX3" fmla="*/ 7421880 w 13959840"/>
              <a:gd name="connsiteY3" fmla="*/ 3337560 h 5486400"/>
              <a:gd name="connsiteX4" fmla="*/ 10957560 w 13959840"/>
              <a:gd name="connsiteY4" fmla="*/ 2484120 h 5486400"/>
              <a:gd name="connsiteX5" fmla="*/ 13959840 w 13959840"/>
              <a:gd name="connsiteY5" fmla="*/ 0 h 5486400"/>
              <a:gd name="connsiteX0" fmla="*/ 0 w 13959840"/>
              <a:gd name="connsiteY0" fmla="*/ 5486400 h 5486400"/>
              <a:gd name="connsiteX1" fmla="*/ 1965960 w 13959840"/>
              <a:gd name="connsiteY1" fmla="*/ 4800600 h 5486400"/>
              <a:gd name="connsiteX2" fmla="*/ 4983480 w 13959840"/>
              <a:gd name="connsiteY2" fmla="*/ 4206240 h 5486400"/>
              <a:gd name="connsiteX3" fmla="*/ 7437120 w 13959840"/>
              <a:gd name="connsiteY3" fmla="*/ 3230880 h 5486400"/>
              <a:gd name="connsiteX4" fmla="*/ 10957560 w 13959840"/>
              <a:gd name="connsiteY4" fmla="*/ 2484120 h 5486400"/>
              <a:gd name="connsiteX5" fmla="*/ 13959840 w 13959840"/>
              <a:gd name="connsiteY5" fmla="*/ 0 h 5486400"/>
              <a:gd name="connsiteX0" fmla="*/ 0 w 14142720"/>
              <a:gd name="connsiteY0" fmla="*/ 4937760 h 4937760"/>
              <a:gd name="connsiteX1" fmla="*/ 2148840 w 14142720"/>
              <a:gd name="connsiteY1" fmla="*/ 4800600 h 4937760"/>
              <a:gd name="connsiteX2" fmla="*/ 5166360 w 14142720"/>
              <a:gd name="connsiteY2" fmla="*/ 4206240 h 4937760"/>
              <a:gd name="connsiteX3" fmla="*/ 7620000 w 14142720"/>
              <a:gd name="connsiteY3" fmla="*/ 3230880 h 4937760"/>
              <a:gd name="connsiteX4" fmla="*/ 11140440 w 14142720"/>
              <a:gd name="connsiteY4" fmla="*/ 2484120 h 4937760"/>
              <a:gd name="connsiteX5" fmla="*/ 14142720 w 14142720"/>
              <a:gd name="connsiteY5" fmla="*/ 0 h 4937760"/>
              <a:gd name="connsiteX0" fmla="*/ 0 w 14142720"/>
              <a:gd name="connsiteY0" fmla="*/ 4937760 h 4937760"/>
              <a:gd name="connsiteX1" fmla="*/ 2057400 w 14142720"/>
              <a:gd name="connsiteY1" fmla="*/ 4114800 h 4937760"/>
              <a:gd name="connsiteX2" fmla="*/ 5166360 w 14142720"/>
              <a:gd name="connsiteY2" fmla="*/ 4206240 h 4937760"/>
              <a:gd name="connsiteX3" fmla="*/ 7620000 w 14142720"/>
              <a:gd name="connsiteY3" fmla="*/ 3230880 h 4937760"/>
              <a:gd name="connsiteX4" fmla="*/ 11140440 w 14142720"/>
              <a:gd name="connsiteY4" fmla="*/ 2484120 h 4937760"/>
              <a:gd name="connsiteX5" fmla="*/ 14142720 w 14142720"/>
              <a:gd name="connsiteY5" fmla="*/ 0 h 4937760"/>
              <a:gd name="connsiteX0" fmla="*/ 0 w 14142720"/>
              <a:gd name="connsiteY0" fmla="*/ 4937760 h 4937760"/>
              <a:gd name="connsiteX1" fmla="*/ 2057400 w 14142720"/>
              <a:gd name="connsiteY1" fmla="*/ 4114800 h 4937760"/>
              <a:gd name="connsiteX2" fmla="*/ 5166360 w 14142720"/>
              <a:gd name="connsiteY2" fmla="*/ 3870960 h 4937760"/>
              <a:gd name="connsiteX3" fmla="*/ 7620000 w 14142720"/>
              <a:gd name="connsiteY3" fmla="*/ 3230880 h 4937760"/>
              <a:gd name="connsiteX4" fmla="*/ 11140440 w 14142720"/>
              <a:gd name="connsiteY4" fmla="*/ 2484120 h 4937760"/>
              <a:gd name="connsiteX5" fmla="*/ 14142720 w 14142720"/>
              <a:gd name="connsiteY5" fmla="*/ 0 h 4937760"/>
              <a:gd name="connsiteX0" fmla="*/ 0 w 14142720"/>
              <a:gd name="connsiteY0" fmla="*/ 4937760 h 4937760"/>
              <a:gd name="connsiteX1" fmla="*/ 2057400 w 14142720"/>
              <a:gd name="connsiteY1" fmla="*/ 4114800 h 4937760"/>
              <a:gd name="connsiteX2" fmla="*/ 5212080 w 14142720"/>
              <a:gd name="connsiteY2" fmla="*/ 3931920 h 4937760"/>
              <a:gd name="connsiteX3" fmla="*/ 7620000 w 14142720"/>
              <a:gd name="connsiteY3" fmla="*/ 3230880 h 4937760"/>
              <a:gd name="connsiteX4" fmla="*/ 11140440 w 14142720"/>
              <a:gd name="connsiteY4" fmla="*/ 2484120 h 4937760"/>
              <a:gd name="connsiteX5" fmla="*/ 14142720 w 14142720"/>
              <a:gd name="connsiteY5" fmla="*/ 0 h 4937760"/>
              <a:gd name="connsiteX0" fmla="*/ 0 w 14142720"/>
              <a:gd name="connsiteY0" fmla="*/ 4937760 h 4937760"/>
              <a:gd name="connsiteX1" fmla="*/ 2072640 w 14142720"/>
              <a:gd name="connsiteY1" fmla="*/ 4191000 h 4937760"/>
              <a:gd name="connsiteX2" fmla="*/ 5212080 w 14142720"/>
              <a:gd name="connsiteY2" fmla="*/ 3931920 h 4937760"/>
              <a:gd name="connsiteX3" fmla="*/ 7620000 w 14142720"/>
              <a:gd name="connsiteY3" fmla="*/ 3230880 h 4937760"/>
              <a:gd name="connsiteX4" fmla="*/ 11140440 w 14142720"/>
              <a:gd name="connsiteY4" fmla="*/ 2484120 h 4937760"/>
              <a:gd name="connsiteX5" fmla="*/ 14142720 w 14142720"/>
              <a:gd name="connsiteY5" fmla="*/ 0 h 4937760"/>
              <a:gd name="connsiteX0" fmla="*/ 0 w 14142720"/>
              <a:gd name="connsiteY0" fmla="*/ 4937760 h 4937760"/>
              <a:gd name="connsiteX1" fmla="*/ 2072640 w 14142720"/>
              <a:gd name="connsiteY1" fmla="*/ 4191000 h 4937760"/>
              <a:gd name="connsiteX2" fmla="*/ 5212080 w 14142720"/>
              <a:gd name="connsiteY2" fmla="*/ 3794760 h 4937760"/>
              <a:gd name="connsiteX3" fmla="*/ 7620000 w 14142720"/>
              <a:gd name="connsiteY3" fmla="*/ 3230880 h 4937760"/>
              <a:gd name="connsiteX4" fmla="*/ 11140440 w 14142720"/>
              <a:gd name="connsiteY4" fmla="*/ 2484120 h 4937760"/>
              <a:gd name="connsiteX5" fmla="*/ 14142720 w 14142720"/>
              <a:gd name="connsiteY5" fmla="*/ 0 h 4937760"/>
              <a:gd name="connsiteX0" fmla="*/ 0 w 14142720"/>
              <a:gd name="connsiteY0" fmla="*/ 4937760 h 4937760"/>
              <a:gd name="connsiteX1" fmla="*/ 2072640 w 14142720"/>
              <a:gd name="connsiteY1" fmla="*/ 4191000 h 4937760"/>
              <a:gd name="connsiteX2" fmla="*/ 5212080 w 14142720"/>
              <a:gd name="connsiteY2" fmla="*/ 3794760 h 4937760"/>
              <a:gd name="connsiteX3" fmla="*/ 7620000 w 14142720"/>
              <a:gd name="connsiteY3" fmla="*/ 3124200 h 4937760"/>
              <a:gd name="connsiteX4" fmla="*/ 11140440 w 14142720"/>
              <a:gd name="connsiteY4" fmla="*/ 2484120 h 4937760"/>
              <a:gd name="connsiteX5" fmla="*/ 14142720 w 14142720"/>
              <a:gd name="connsiteY5" fmla="*/ 0 h 4937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42720" h="4937760">
                <a:moveTo>
                  <a:pt x="0" y="4937760"/>
                </a:moveTo>
                <a:cubicBezTo>
                  <a:pt x="378460" y="4640580"/>
                  <a:pt x="1203960" y="4381500"/>
                  <a:pt x="2072640" y="4191000"/>
                </a:cubicBezTo>
                <a:cubicBezTo>
                  <a:pt x="2941320" y="4000500"/>
                  <a:pt x="4287520" y="3972560"/>
                  <a:pt x="5212080" y="3794760"/>
                </a:cubicBezTo>
                <a:cubicBezTo>
                  <a:pt x="6136640" y="3616960"/>
                  <a:pt x="6631940" y="3342640"/>
                  <a:pt x="7620000" y="3124200"/>
                </a:cubicBezTo>
                <a:cubicBezTo>
                  <a:pt x="8608060" y="2905760"/>
                  <a:pt x="10053320" y="3004820"/>
                  <a:pt x="11140440" y="2484120"/>
                </a:cubicBezTo>
                <a:cubicBezTo>
                  <a:pt x="12227560" y="1963420"/>
                  <a:pt x="12924790" y="1297940"/>
                  <a:pt x="14142720" y="0"/>
                </a:cubicBezTo>
              </a:path>
            </a:pathLst>
          </a:custGeom>
          <a:noFill/>
          <a:ln w="6350">
            <a:gradFill>
              <a:gsLst>
                <a:gs pos="11000">
                  <a:schemeClr val="accent1">
                    <a:alpha val="0"/>
                  </a:schemeClr>
                </a:gs>
                <a:gs pos="57000">
                  <a:schemeClr val="accent1">
                    <a:alpha val="70000"/>
                  </a:schemeClr>
                </a:gs>
                <a:gs pos="100000">
                  <a:schemeClr val="accent1">
                    <a:alpha val="0"/>
                  </a:schemeClr>
                </a:gs>
              </a:gsLst>
              <a:lin ang="5400000" scaled="1"/>
            </a:gra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椭圆 3">
            <a:extLst>
              <a:ext uri="{FF2B5EF4-FFF2-40B4-BE49-F238E27FC236}">
                <a16:creationId xmlns="" xmlns:a16="http://schemas.microsoft.com/office/drawing/2014/main" id="{ADDAC3DA-8AB0-4732-BD4E-AC7BFA353B14}"/>
              </a:ext>
            </a:extLst>
          </p:cNvPr>
          <p:cNvSpPr/>
          <p:nvPr/>
        </p:nvSpPr>
        <p:spPr>
          <a:xfrm>
            <a:off x="1471082" y="4686733"/>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5" name="椭圆 4">
            <a:extLst>
              <a:ext uri="{FF2B5EF4-FFF2-40B4-BE49-F238E27FC236}">
                <a16:creationId xmlns="" xmlns:a16="http://schemas.microsoft.com/office/drawing/2014/main" id="{168842CE-E728-4E60-B2D8-B4B9B8BCF13F}"/>
              </a:ext>
            </a:extLst>
          </p:cNvPr>
          <p:cNvSpPr/>
          <p:nvPr/>
        </p:nvSpPr>
        <p:spPr>
          <a:xfrm>
            <a:off x="4848882" y="4161189"/>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6" name="椭圆 5">
            <a:extLst>
              <a:ext uri="{FF2B5EF4-FFF2-40B4-BE49-F238E27FC236}">
                <a16:creationId xmlns="" xmlns:a16="http://schemas.microsoft.com/office/drawing/2014/main" id="{4592443F-7E43-48B9-BF03-9A41AC54FD60}"/>
              </a:ext>
            </a:extLst>
          </p:cNvPr>
          <p:cNvSpPr/>
          <p:nvPr/>
        </p:nvSpPr>
        <p:spPr>
          <a:xfrm>
            <a:off x="7731773" y="3545789"/>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7" name="椭圆 6">
            <a:extLst>
              <a:ext uri="{FF2B5EF4-FFF2-40B4-BE49-F238E27FC236}">
                <a16:creationId xmlns="" xmlns:a16="http://schemas.microsoft.com/office/drawing/2014/main" id="{845F5EC5-F1A2-47BF-84C1-A885D91D9576}"/>
              </a:ext>
            </a:extLst>
          </p:cNvPr>
          <p:cNvSpPr/>
          <p:nvPr/>
        </p:nvSpPr>
        <p:spPr>
          <a:xfrm>
            <a:off x="10204028" y="2908338"/>
            <a:ext cx="97845" cy="97845"/>
          </a:xfrm>
          <a:prstGeom prst="ellipse">
            <a:avLst/>
          </a:prstGeom>
          <a:solidFill>
            <a:schemeClr val="accent4"/>
          </a:solidFill>
          <a:ln w="12700">
            <a:solidFill>
              <a:schemeClr val="accent1"/>
            </a:solidFill>
          </a:ln>
          <a:effectLst>
            <a:innerShdw blurRad="63500" dist="25400" dir="13500000">
              <a:prstClr val="black">
                <a:alpha val="40000"/>
              </a:prstClr>
            </a:innerShdw>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effectLst>
                <a:innerShdw blurRad="63500" dist="50800" dir="13500000">
                  <a:prstClr val="black">
                    <a:alpha val="50000"/>
                  </a:prstClr>
                </a:innerShdw>
              </a:effectLst>
            </a:endParaRPr>
          </a:p>
        </p:txBody>
      </p:sp>
      <p:sp>
        <p:nvSpPr>
          <p:cNvPr id="8" name="矩形 7">
            <a:extLst>
              <a:ext uri="{FF2B5EF4-FFF2-40B4-BE49-F238E27FC236}">
                <a16:creationId xmlns="" xmlns:a16="http://schemas.microsoft.com/office/drawing/2014/main" id="{08704657-1193-439E-81D9-FFD9134C97B0}"/>
              </a:ext>
            </a:extLst>
          </p:cNvPr>
          <p:cNvSpPr/>
          <p:nvPr/>
        </p:nvSpPr>
        <p:spPr>
          <a:xfrm>
            <a:off x="1343159" y="5188659"/>
            <a:ext cx="2929341" cy="846001"/>
          </a:xfrm>
          <a:prstGeom prst="rect">
            <a:avLst/>
          </a:prstGeom>
        </p:spPr>
        <p:txBody>
          <a:bodyPr wrap="square">
            <a:spAutoFit/>
          </a:bodyPr>
          <a:lstStyle/>
          <a:p>
            <a:pPr>
              <a:lnSpc>
                <a:spcPct val="120000"/>
              </a:lnSpc>
            </a:pPr>
            <a:r>
              <a:rPr lang="zh-CN" altLang="en-US" sz="14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a:t>
            </a:r>
          </a:p>
        </p:txBody>
      </p:sp>
      <p:sp>
        <p:nvSpPr>
          <p:cNvPr id="9" name="文本框 8">
            <a:extLst>
              <a:ext uri="{FF2B5EF4-FFF2-40B4-BE49-F238E27FC236}">
                <a16:creationId xmlns="" xmlns:a16="http://schemas.microsoft.com/office/drawing/2014/main" id="{110E63DE-A4DB-483D-B222-245C45F40B9B}"/>
              </a:ext>
            </a:extLst>
          </p:cNvPr>
          <p:cNvSpPr txBox="1"/>
          <p:nvPr/>
        </p:nvSpPr>
        <p:spPr>
          <a:xfrm>
            <a:off x="4707939" y="4351507"/>
            <a:ext cx="1874520" cy="400110"/>
          </a:xfrm>
          <a:prstGeom prst="rect">
            <a:avLst/>
          </a:prstGeom>
          <a:noFill/>
        </p:spPr>
        <p:txBody>
          <a:bodyPr wrap="square" rtlCol="0">
            <a:spAutoFit/>
          </a:bodyPr>
          <a:lstStyle/>
          <a:p>
            <a:r>
              <a:rPr lang="en-US" altLang="zh-CN" sz="2000" b="1" dirty="0">
                <a:gradFill>
                  <a:gsLst>
                    <a:gs pos="0">
                      <a:schemeClr val="accent1"/>
                    </a:gs>
                    <a:gs pos="100000">
                      <a:schemeClr val="accent2"/>
                    </a:gs>
                  </a:gsLst>
                  <a:lin ang="5400000" scaled="0"/>
                </a:gradFill>
                <a:latin typeface="+mj-ea"/>
                <a:ea typeface="+mj-ea"/>
              </a:rPr>
              <a:t>2016</a:t>
            </a:r>
            <a:endParaRPr lang="zh-CN" altLang="en-US" sz="2000" b="1" dirty="0">
              <a:gradFill>
                <a:gsLst>
                  <a:gs pos="0">
                    <a:schemeClr val="accent1"/>
                  </a:gs>
                  <a:gs pos="100000">
                    <a:schemeClr val="accent2"/>
                  </a:gs>
                </a:gsLst>
                <a:lin ang="5400000" scaled="0"/>
              </a:gradFill>
              <a:latin typeface="+mj-ea"/>
              <a:ea typeface="+mj-ea"/>
            </a:endParaRPr>
          </a:p>
        </p:txBody>
      </p:sp>
      <p:sp>
        <p:nvSpPr>
          <p:cNvPr id="10" name="文本框 9">
            <a:extLst>
              <a:ext uri="{FF2B5EF4-FFF2-40B4-BE49-F238E27FC236}">
                <a16:creationId xmlns="" xmlns:a16="http://schemas.microsoft.com/office/drawing/2014/main" id="{21E301BB-7ED9-460C-8969-85BDE29D7EB7}"/>
              </a:ext>
            </a:extLst>
          </p:cNvPr>
          <p:cNvSpPr txBox="1"/>
          <p:nvPr/>
        </p:nvSpPr>
        <p:spPr>
          <a:xfrm>
            <a:off x="1336260" y="4854021"/>
            <a:ext cx="1874520" cy="400110"/>
          </a:xfrm>
          <a:prstGeom prst="rect">
            <a:avLst/>
          </a:prstGeom>
          <a:noFill/>
        </p:spPr>
        <p:txBody>
          <a:bodyPr wrap="square" rtlCol="0">
            <a:spAutoFit/>
          </a:bodyPr>
          <a:lstStyle/>
          <a:p>
            <a:r>
              <a:rPr lang="en-US" altLang="zh-CN" sz="2000" b="1" dirty="0">
                <a:gradFill>
                  <a:gsLst>
                    <a:gs pos="0">
                      <a:schemeClr val="accent1"/>
                    </a:gs>
                    <a:gs pos="100000">
                      <a:schemeClr val="accent2"/>
                    </a:gs>
                  </a:gsLst>
                  <a:lin ang="5400000" scaled="0"/>
                </a:gradFill>
                <a:latin typeface="+mj-ea"/>
                <a:ea typeface="+mj-ea"/>
              </a:rPr>
              <a:t>2015</a:t>
            </a:r>
            <a:endParaRPr lang="zh-CN" altLang="en-US" sz="2000" b="1" dirty="0">
              <a:gradFill>
                <a:gsLst>
                  <a:gs pos="0">
                    <a:schemeClr val="accent1"/>
                  </a:gs>
                  <a:gs pos="100000">
                    <a:schemeClr val="accent2"/>
                  </a:gs>
                </a:gsLst>
                <a:lin ang="5400000" scaled="0"/>
              </a:gradFill>
              <a:latin typeface="+mj-ea"/>
              <a:ea typeface="+mj-ea"/>
            </a:endParaRPr>
          </a:p>
        </p:txBody>
      </p:sp>
      <p:sp>
        <p:nvSpPr>
          <p:cNvPr id="11" name="文本框 10">
            <a:extLst>
              <a:ext uri="{FF2B5EF4-FFF2-40B4-BE49-F238E27FC236}">
                <a16:creationId xmlns="" xmlns:a16="http://schemas.microsoft.com/office/drawing/2014/main" id="{03E84816-C36F-451A-AE0E-D2012987C873}"/>
              </a:ext>
            </a:extLst>
          </p:cNvPr>
          <p:cNvSpPr txBox="1"/>
          <p:nvPr/>
        </p:nvSpPr>
        <p:spPr>
          <a:xfrm>
            <a:off x="7601343" y="3720534"/>
            <a:ext cx="1874520" cy="400110"/>
          </a:xfrm>
          <a:prstGeom prst="rect">
            <a:avLst/>
          </a:prstGeom>
          <a:noFill/>
        </p:spPr>
        <p:txBody>
          <a:bodyPr wrap="square" rtlCol="0">
            <a:spAutoFit/>
          </a:bodyPr>
          <a:lstStyle/>
          <a:p>
            <a:r>
              <a:rPr lang="en-US" altLang="zh-CN" sz="2000" b="1" dirty="0">
                <a:gradFill>
                  <a:gsLst>
                    <a:gs pos="0">
                      <a:schemeClr val="accent1"/>
                    </a:gs>
                    <a:gs pos="100000">
                      <a:schemeClr val="accent2"/>
                    </a:gs>
                  </a:gsLst>
                  <a:lin ang="5400000" scaled="0"/>
                </a:gradFill>
                <a:latin typeface="+mj-ea"/>
                <a:ea typeface="+mj-ea"/>
              </a:rPr>
              <a:t>2017</a:t>
            </a:r>
            <a:endParaRPr lang="zh-CN" altLang="en-US" sz="2000" b="1" dirty="0">
              <a:gradFill>
                <a:gsLst>
                  <a:gs pos="0">
                    <a:schemeClr val="accent1"/>
                  </a:gs>
                  <a:gs pos="100000">
                    <a:schemeClr val="accent2"/>
                  </a:gs>
                </a:gsLst>
                <a:lin ang="5400000" scaled="0"/>
              </a:gradFill>
              <a:latin typeface="+mj-ea"/>
              <a:ea typeface="+mj-ea"/>
            </a:endParaRPr>
          </a:p>
        </p:txBody>
      </p:sp>
      <p:sp>
        <p:nvSpPr>
          <p:cNvPr id="12" name="文本框 11">
            <a:extLst>
              <a:ext uri="{FF2B5EF4-FFF2-40B4-BE49-F238E27FC236}">
                <a16:creationId xmlns="" xmlns:a16="http://schemas.microsoft.com/office/drawing/2014/main" id="{72774182-C585-43A0-9C3F-6BFA45211917}"/>
              </a:ext>
            </a:extLst>
          </p:cNvPr>
          <p:cNvSpPr txBox="1"/>
          <p:nvPr/>
        </p:nvSpPr>
        <p:spPr>
          <a:xfrm>
            <a:off x="8550481" y="1422693"/>
            <a:ext cx="1874520" cy="400110"/>
          </a:xfrm>
          <a:prstGeom prst="rect">
            <a:avLst/>
          </a:prstGeom>
          <a:noFill/>
        </p:spPr>
        <p:txBody>
          <a:bodyPr wrap="square" rtlCol="0">
            <a:spAutoFit/>
          </a:bodyPr>
          <a:lstStyle/>
          <a:p>
            <a:pPr algn="r"/>
            <a:r>
              <a:rPr lang="en-US" altLang="zh-CN" sz="2000" b="1" dirty="0">
                <a:gradFill>
                  <a:gsLst>
                    <a:gs pos="0">
                      <a:schemeClr val="accent1"/>
                    </a:gs>
                    <a:gs pos="100000">
                      <a:schemeClr val="accent2"/>
                    </a:gs>
                  </a:gsLst>
                  <a:lin ang="5400000" scaled="0"/>
                </a:gradFill>
                <a:latin typeface="+mj-ea"/>
                <a:ea typeface="+mj-ea"/>
              </a:rPr>
              <a:t>2018</a:t>
            </a:r>
            <a:endParaRPr lang="zh-CN" altLang="en-US" sz="2000" b="1" dirty="0">
              <a:gradFill>
                <a:gsLst>
                  <a:gs pos="0">
                    <a:schemeClr val="accent1"/>
                  </a:gs>
                  <a:gs pos="100000">
                    <a:schemeClr val="accent2"/>
                  </a:gs>
                </a:gsLst>
                <a:lin ang="5400000" scaled="0"/>
              </a:gradFill>
              <a:latin typeface="+mj-ea"/>
              <a:ea typeface="+mj-ea"/>
            </a:endParaRPr>
          </a:p>
        </p:txBody>
      </p:sp>
      <p:sp>
        <p:nvSpPr>
          <p:cNvPr id="13" name="矩形 12">
            <a:extLst>
              <a:ext uri="{FF2B5EF4-FFF2-40B4-BE49-F238E27FC236}">
                <a16:creationId xmlns="" xmlns:a16="http://schemas.microsoft.com/office/drawing/2014/main" id="{021DDD17-BD5C-4612-A295-6D5F7EDABCC6}"/>
              </a:ext>
            </a:extLst>
          </p:cNvPr>
          <p:cNvSpPr/>
          <p:nvPr/>
        </p:nvSpPr>
        <p:spPr>
          <a:xfrm>
            <a:off x="4729297" y="4674001"/>
            <a:ext cx="2042563" cy="1104533"/>
          </a:xfrm>
          <a:prstGeom prst="rect">
            <a:avLst/>
          </a:prstGeom>
        </p:spPr>
        <p:txBody>
          <a:bodyPr wrap="square">
            <a:spAutoFit/>
          </a:bodyPr>
          <a:lstStyle/>
          <a:p>
            <a:pPr>
              <a:lnSpc>
                <a:spcPct val="120000"/>
              </a:lnSpc>
            </a:pPr>
            <a:r>
              <a:rPr lang="zh-CN" altLang="en-US" sz="14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a:t>
            </a:r>
          </a:p>
        </p:txBody>
      </p:sp>
      <p:sp>
        <p:nvSpPr>
          <p:cNvPr id="14" name="矩形 13">
            <a:extLst>
              <a:ext uri="{FF2B5EF4-FFF2-40B4-BE49-F238E27FC236}">
                <a16:creationId xmlns="" xmlns:a16="http://schemas.microsoft.com/office/drawing/2014/main" id="{A210E64D-9958-499E-8B03-D4AB2BD762A3}"/>
              </a:ext>
            </a:extLst>
          </p:cNvPr>
          <p:cNvSpPr/>
          <p:nvPr/>
        </p:nvSpPr>
        <p:spPr>
          <a:xfrm>
            <a:off x="7601343" y="4041100"/>
            <a:ext cx="2551258" cy="846001"/>
          </a:xfrm>
          <a:prstGeom prst="rect">
            <a:avLst/>
          </a:prstGeom>
        </p:spPr>
        <p:txBody>
          <a:bodyPr wrap="square">
            <a:spAutoFit/>
          </a:bodyPr>
          <a:lstStyle/>
          <a:p>
            <a:pPr>
              <a:lnSpc>
                <a:spcPct val="120000"/>
              </a:lnSpc>
            </a:pPr>
            <a:r>
              <a:rPr lang="zh-CN" altLang="en-US" sz="14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a:t>
            </a:r>
          </a:p>
        </p:txBody>
      </p:sp>
      <p:sp>
        <p:nvSpPr>
          <p:cNvPr id="15" name="矩形 14">
            <a:extLst>
              <a:ext uri="{FF2B5EF4-FFF2-40B4-BE49-F238E27FC236}">
                <a16:creationId xmlns="" xmlns:a16="http://schemas.microsoft.com/office/drawing/2014/main" id="{8F06E480-00D6-40E4-9EAC-04BBEE287F76}"/>
              </a:ext>
            </a:extLst>
          </p:cNvPr>
          <p:cNvSpPr/>
          <p:nvPr/>
        </p:nvSpPr>
        <p:spPr>
          <a:xfrm>
            <a:off x="7873741" y="1752551"/>
            <a:ext cx="2551259" cy="846001"/>
          </a:xfrm>
          <a:prstGeom prst="rect">
            <a:avLst/>
          </a:prstGeom>
        </p:spPr>
        <p:txBody>
          <a:bodyPr wrap="square">
            <a:spAutoFit/>
          </a:bodyPr>
          <a:lstStyle/>
          <a:p>
            <a:pPr algn="r">
              <a:lnSpc>
                <a:spcPct val="120000"/>
              </a:lnSpc>
            </a:pPr>
            <a:r>
              <a:rPr lang="zh-CN" altLang="en-US" sz="14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a:t>
            </a:r>
          </a:p>
        </p:txBody>
      </p:sp>
      <p:sp>
        <p:nvSpPr>
          <p:cNvPr id="38" name="矩形 37">
            <a:extLst>
              <a:ext uri="{FF2B5EF4-FFF2-40B4-BE49-F238E27FC236}">
                <a16:creationId xmlns="" xmlns:a16="http://schemas.microsoft.com/office/drawing/2014/main" id="{43DD0F79-E2CC-4B74-A39D-C027E3F4FF9E}"/>
              </a:ext>
            </a:extLst>
          </p:cNvPr>
          <p:cNvSpPr/>
          <p:nvPr/>
        </p:nvSpPr>
        <p:spPr>
          <a:xfrm>
            <a:off x="1169988" y="2265415"/>
            <a:ext cx="4212814" cy="658257"/>
          </a:xfrm>
          <a:prstGeom prst="rect">
            <a:avLst/>
          </a:prstGeom>
        </p:spPr>
        <p:txBody>
          <a:bodyPr wrap="square">
            <a:spAutoFit/>
          </a:bodyPr>
          <a:lstStyle/>
          <a:p>
            <a:pPr marL="285750" indent="-285750">
              <a:lnSpc>
                <a:spcPct val="120000"/>
              </a:lnSpc>
              <a:buFont typeface="Arial" panose="020B0604020202020204" pitchFamily="34" charset="0"/>
              <a:buChar char="•"/>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a:t>
            </a:r>
          </a:p>
        </p:txBody>
      </p:sp>
      <p:sp>
        <p:nvSpPr>
          <p:cNvPr id="39" name="矩形 38">
            <a:extLst>
              <a:ext uri="{FF2B5EF4-FFF2-40B4-BE49-F238E27FC236}">
                <a16:creationId xmlns="" xmlns:a16="http://schemas.microsoft.com/office/drawing/2014/main" id="{676B30DA-5CEB-4EC7-92F7-D033C1BA0B2A}"/>
              </a:ext>
            </a:extLst>
          </p:cNvPr>
          <p:cNvSpPr/>
          <p:nvPr/>
        </p:nvSpPr>
        <p:spPr>
          <a:xfrm>
            <a:off x="1169988" y="2964429"/>
            <a:ext cx="4212814" cy="658257"/>
          </a:xfrm>
          <a:prstGeom prst="rect">
            <a:avLst/>
          </a:prstGeom>
        </p:spPr>
        <p:txBody>
          <a:bodyPr wrap="square">
            <a:spAutoFit/>
          </a:bodyPr>
          <a:lstStyle/>
          <a:p>
            <a:pPr marL="285750" indent="-285750">
              <a:lnSpc>
                <a:spcPct val="120000"/>
              </a:lnSpc>
              <a:buFont typeface="Arial" panose="020B0604020202020204" pitchFamily="34" charset="0"/>
              <a:buChar char="•"/>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a:t>
            </a:r>
          </a:p>
        </p:txBody>
      </p:sp>
      <p:sp>
        <p:nvSpPr>
          <p:cNvPr id="19" name="矩形 18">
            <a:extLst>
              <a:ext uri="{FF2B5EF4-FFF2-40B4-BE49-F238E27FC236}">
                <a16:creationId xmlns="" xmlns:a16="http://schemas.microsoft.com/office/drawing/2014/main" id="{8C3B6FA4-4785-44A7-BB06-0B5C351002CA}"/>
              </a:ext>
            </a:extLst>
          </p:cNvPr>
          <p:cNvSpPr/>
          <p:nvPr/>
        </p:nvSpPr>
        <p:spPr>
          <a:xfrm>
            <a:off x="1192691" y="1575476"/>
            <a:ext cx="3425028" cy="565604"/>
          </a:xfrm>
          <a:prstGeom prst="rect">
            <a:avLst/>
          </a:prstGeom>
        </p:spPr>
        <p:txBody>
          <a:bodyPr wrap="square">
            <a:spAutoFit/>
          </a:bodyPr>
          <a:lstStyle/>
          <a:p>
            <a:pPr>
              <a:lnSpc>
                <a:spcPct val="120000"/>
              </a:lnSpc>
            </a:pPr>
            <a:r>
              <a:rPr lang="zh-CN" altLang="en-US" sz="2800" b="1" spc="120" dirty="0">
                <a:solidFill>
                  <a:schemeClr val="tx1">
                    <a:lumMod val="85000"/>
                    <a:lumOff val="15000"/>
                  </a:schemeClr>
                </a:solidFill>
                <a:latin typeface="+mj-ea"/>
                <a:ea typeface="+mj-ea"/>
              </a:rPr>
              <a:t>输入标题</a:t>
            </a:r>
          </a:p>
        </p:txBody>
      </p:sp>
      <p:cxnSp>
        <p:nvCxnSpPr>
          <p:cNvPr id="20" name="直接连接符 19">
            <a:extLst>
              <a:ext uri="{FF2B5EF4-FFF2-40B4-BE49-F238E27FC236}">
                <a16:creationId xmlns="" xmlns:a16="http://schemas.microsoft.com/office/drawing/2014/main" id="{0580A992-E15A-493B-B576-686021018EA0}"/>
              </a:ext>
            </a:extLst>
          </p:cNvPr>
          <p:cNvCxnSpPr/>
          <p:nvPr/>
        </p:nvCxnSpPr>
        <p:spPr>
          <a:xfrm>
            <a:off x="1271588" y="1548342"/>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101573748"/>
      </p:ext>
    </p:extLst>
  </p:cSld>
  <p:clrMapOvr>
    <a:masterClrMapping/>
  </p:clrMapOvr>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CD26318D-4818-4ADD-A20C-5C0A26B307F2}"/>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 xmlns:a16="http://schemas.microsoft.com/office/drawing/2014/main" id="{C5C4C856-35AF-40F5-86D3-2CA341FCA62B}"/>
              </a:ext>
            </a:extLst>
          </p:cNvPr>
          <p:cNvSpPr/>
          <p:nvPr/>
        </p:nvSpPr>
        <p:spPr>
          <a:xfrm>
            <a:off x="1015806" y="3346299"/>
            <a:ext cx="2563046" cy="1104533"/>
          </a:xfrm>
          <a:prstGeom prst="rect">
            <a:avLst/>
          </a:prstGeom>
        </p:spPr>
        <p:txBody>
          <a:bodyPr wrap="square">
            <a:spAutoFit/>
          </a:bodyPr>
          <a:lstStyle/>
          <a:p>
            <a:pPr algn="just">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4" name="文本框 3">
            <a:extLst>
              <a:ext uri="{FF2B5EF4-FFF2-40B4-BE49-F238E27FC236}">
                <a16:creationId xmlns="" xmlns:a16="http://schemas.microsoft.com/office/drawing/2014/main" id="{308BD4C1-C3C4-41D4-BC0E-A3132923D103}"/>
              </a:ext>
            </a:extLst>
          </p:cNvPr>
          <p:cNvSpPr txBox="1"/>
          <p:nvPr/>
        </p:nvSpPr>
        <p:spPr>
          <a:xfrm>
            <a:off x="4368084" y="2952605"/>
            <a:ext cx="1874520" cy="400110"/>
          </a:xfrm>
          <a:prstGeom prst="rect">
            <a:avLst/>
          </a:prstGeom>
          <a:noFill/>
        </p:spPr>
        <p:txBody>
          <a:bodyPr wrap="square" rtlCol="0">
            <a:spAutoFit/>
          </a:bodyPr>
          <a:lstStyle/>
          <a:p>
            <a:r>
              <a:rPr lang="en-US" altLang="zh-CN" sz="2000" b="1" dirty="0">
                <a:gradFill>
                  <a:gsLst>
                    <a:gs pos="0">
                      <a:schemeClr val="accent1"/>
                    </a:gs>
                    <a:gs pos="100000">
                      <a:schemeClr val="accent2"/>
                    </a:gs>
                  </a:gsLst>
                  <a:lin ang="2700000" scaled="0"/>
                </a:gradFill>
                <a:latin typeface="+mj-ea"/>
                <a:ea typeface="+mj-ea"/>
              </a:rPr>
              <a:t>2016</a:t>
            </a:r>
            <a:endParaRPr lang="zh-CN" altLang="en-US" sz="2000" b="1" dirty="0">
              <a:gradFill>
                <a:gsLst>
                  <a:gs pos="0">
                    <a:schemeClr val="accent1"/>
                  </a:gs>
                  <a:gs pos="100000">
                    <a:schemeClr val="accent2"/>
                  </a:gs>
                </a:gsLst>
                <a:lin ang="2700000" scaled="0"/>
              </a:gradFill>
              <a:latin typeface="+mj-ea"/>
              <a:ea typeface="+mj-ea"/>
            </a:endParaRPr>
          </a:p>
        </p:txBody>
      </p:sp>
      <p:sp>
        <p:nvSpPr>
          <p:cNvPr id="5" name="文本框 4">
            <a:extLst>
              <a:ext uri="{FF2B5EF4-FFF2-40B4-BE49-F238E27FC236}">
                <a16:creationId xmlns="" xmlns:a16="http://schemas.microsoft.com/office/drawing/2014/main" id="{0F51A346-1B2A-4F63-AFCC-BDD45C461DCC}"/>
              </a:ext>
            </a:extLst>
          </p:cNvPr>
          <p:cNvSpPr txBox="1"/>
          <p:nvPr/>
        </p:nvSpPr>
        <p:spPr>
          <a:xfrm>
            <a:off x="1015805" y="2951566"/>
            <a:ext cx="1874520" cy="400110"/>
          </a:xfrm>
          <a:prstGeom prst="rect">
            <a:avLst/>
          </a:prstGeom>
          <a:noFill/>
        </p:spPr>
        <p:txBody>
          <a:bodyPr wrap="square" rtlCol="0">
            <a:spAutoFit/>
          </a:bodyPr>
          <a:lstStyle/>
          <a:p>
            <a:r>
              <a:rPr lang="en-US" altLang="zh-CN" sz="2000" b="1" dirty="0">
                <a:gradFill>
                  <a:gsLst>
                    <a:gs pos="0">
                      <a:schemeClr val="accent1"/>
                    </a:gs>
                    <a:gs pos="100000">
                      <a:schemeClr val="accent2"/>
                    </a:gs>
                  </a:gsLst>
                  <a:lin ang="2700000" scaled="0"/>
                </a:gradFill>
                <a:latin typeface="+mj-ea"/>
                <a:ea typeface="+mj-ea"/>
              </a:rPr>
              <a:t>2015</a:t>
            </a:r>
            <a:endParaRPr lang="zh-CN" altLang="en-US" sz="2000" b="1" dirty="0">
              <a:gradFill>
                <a:gsLst>
                  <a:gs pos="0">
                    <a:schemeClr val="accent1"/>
                  </a:gs>
                  <a:gs pos="100000">
                    <a:schemeClr val="accent2"/>
                  </a:gs>
                </a:gsLst>
                <a:lin ang="2700000" scaled="0"/>
              </a:gradFill>
              <a:latin typeface="+mj-ea"/>
              <a:ea typeface="+mj-ea"/>
            </a:endParaRPr>
          </a:p>
        </p:txBody>
      </p:sp>
      <p:sp>
        <p:nvSpPr>
          <p:cNvPr id="6" name="文本框 5">
            <a:extLst>
              <a:ext uri="{FF2B5EF4-FFF2-40B4-BE49-F238E27FC236}">
                <a16:creationId xmlns="" xmlns:a16="http://schemas.microsoft.com/office/drawing/2014/main" id="{EA80F8C7-2691-469D-A55A-6725340D472F}"/>
              </a:ext>
            </a:extLst>
          </p:cNvPr>
          <p:cNvSpPr txBox="1"/>
          <p:nvPr/>
        </p:nvSpPr>
        <p:spPr>
          <a:xfrm>
            <a:off x="7708571" y="2951566"/>
            <a:ext cx="1874520" cy="400110"/>
          </a:xfrm>
          <a:prstGeom prst="rect">
            <a:avLst/>
          </a:prstGeom>
          <a:noFill/>
        </p:spPr>
        <p:txBody>
          <a:bodyPr wrap="square" rtlCol="0">
            <a:spAutoFit/>
          </a:bodyPr>
          <a:lstStyle/>
          <a:p>
            <a:r>
              <a:rPr lang="en-US" altLang="zh-CN" sz="2000" b="1" dirty="0">
                <a:gradFill>
                  <a:gsLst>
                    <a:gs pos="0">
                      <a:schemeClr val="accent1"/>
                    </a:gs>
                    <a:gs pos="100000">
                      <a:schemeClr val="accent2"/>
                    </a:gs>
                  </a:gsLst>
                  <a:lin ang="2700000" scaled="0"/>
                </a:gradFill>
                <a:latin typeface="+mj-ea"/>
                <a:ea typeface="+mj-ea"/>
              </a:rPr>
              <a:t>2017</a:t>
            </a:r>
            <a:endParaRPr lang="zh-CN" altLang="en-US" sz="2000" b="1" dirty="0">
              <a:gradFill>
                <a:gsLst>
                  <a:gs pos="0">
                    <a:schemeClr val="accent1"/>
                  </a:gs>
                  <a:gs pos="100000">
                    <a:schemeClr val="accent2"/>
                  </a:gs>
                </a:gsLst>
                <a:lin ang="2700000" scaled="0"/>
              </a:gradFill>
              <a:latin typeface="+mj-ea"/>
              <a:ea typeface="+mj-ea"/>
            </a:endParaRPr>
          </a:p>
        </p:txBody>
      </p:sp>
      <p:sp>
        <p:nvSpPr>
          <p:cNvPr id="7" name="矩形 6">
            <a:extLst>
              <a:ext uri="{FF2B5EF4-FFF2-40B4-BE49-F238E27FC236}">
                <a16:creationId xmlns="" xmlns:a16="http://schemas.microsoft.com/office/drawing/2014/main" id="{38A1C2CC-F799-48E5-8035-C0CE09DE545C}"/>
              </a:ext>
            </a:extLst>
          </p:cNvPr>
          <p:cNvSpPr/>
          <p:nvPr/>
        </p:nvSpPr>
        <p:spPr>
          <a:xfrm>
            <a:off x="4368083" y="3352715"/>
            <a:ext cx="2551257" cy="1104533"/>
          </a:xfrm>
          <a:prstGeom prst="rect">
            <a:avLst/>
          </a:prstGeom>
        </p:spPr>
        <p:txBody>
          <a:bodyPr wrap="square">
            <a:spAutoFit/>
          </a:bodyPr>
          <a:lstStyle/>
          <a:p>
            <a:pPr>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8" name="矩形 7">
            <a:extLst>
              <a:ext uri="{FF2B5EF4-FFF2-40B4-BE49-F238E27FC236}">
                <a16:creationId xmlns="" xmlns:a16="http://schemas.microsoft.com/office/drawing/2014/main" id="{DC795F72-6A3F-4FAA-909A-4034012FC07F}"/>
              </a:ext>
            </a:extLst>
          </p:cNvPr>
          <p:cNvSpPr/>
          <p:nvPr/>
        </p:nvSpPr>
        <p:spPr>
          <a:xfrm>
            <a:off x="7708571" y="3352074"/>
            <a:ext cx="2551258" cy="1104533"/>
          </a:xfrm>
          <a:prstGeom prst="rect">
            <a:avLst/>
          </a:prstGeom>
        </p:spPr>
        <p:txBody>
          <a:bodyPr wrap="square">
            <a:spAutoFit/>
          </a:bodyPr>
          <a:lstStyle/>
          <a:p>
            <a:pPr>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9" name="矩形 8">
            <a:extLst>
              <a:ext uri="{FF2B5EF4-FFF2-40B4-BE49-F238E27FC236}">
                <a16:creationId xmlns="" xmlns:a16="http://schemas.microsoft.com/office/drawing/2014/main" id="{BA1998FC-8085-4A4D-A999-54BA971CA612}"/>
              </a:ext>
            </a:extLst>
          </p:cNvPr>
          <p:cNvSpPr/>
          <p:nvPr/>
        </p:nvSpPr>
        <p:spPr>
          <a:xfrm>
            <a:off x="7733834" y="5058081"/>
            <a:ext cx="2632679" cy="1104533"/>
          </a:xfrm>
          <a:prstGeom prst="rect">
            <a:avLst/>
          </a:prstGeom>
        </p:spPr>
        <p:txBody>
          <a:bodyPr wrap="square">
            <a:spAutoFit/>
          </a:bodyPr>
          <a:lstStyle/>
          <a:p>
            <a:pPr>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cxnSp>
        <p:nvCxnSpPr>
          <p:cNvPr id="10" name="直接连接符 9">
            <a:extLst>
              <a:ext uri="{FF2B5EF4-FFF2-40B4-BE49-F238E27FC236}">
                <a16:creationId xmlns="" xmlns:a16="http://schemas.microsoft.com/office/drawing/2014/main" id="{304FF911-E574-470C-9EEB-299AD24B78C3}"/>
              </a:ext>
            </a:extLst>
          </p:cNvPr>
          <p:cNvCxnSpPr>
            <a:cxnSpLocks/>
          </p:cNvCxnSpPr>
          <p:nvPr/>
        </p:nvCxnSpPr>
        <p:spPr>
          <a:xfrm>
            <a:off x="3040331" y="6373565"/>
            <a:ext cx="9667225" cy="0"/>
          </a:xfrm>
          <a:prstGeom prst="line">
            <a:avLst/>
          </a:prstGeom>
          <a:ln>
            <a:gradFill>
              <a:gsLst>
                <a:gs pos="0">
                  <a:schemeClr val="accent1"/>
                </a:gs>
                <a:gs pos="100000">
                  <a:schemeClr val="accent1">
                    <a:alpha val="0"/>
                  </a:schemeClr>
                </a:gs>
              </a:gsLst>
              <a:lin ang="0" scaled="0"/>
            </a:gradFill>
          </a:ln>
        </p:spPr>
        <p:style>
          <a:lnRef idx="1">
            <a:schemeClr val="accent1"/>
          </a:lnRef>
          <a:fillRef idx="0">
            <a:schemeClr val="accent1"/>
          </a:fillRef>
          <a:effectRef idx="0">
            <a:schemeClr val="accent1"/>
          </a:effectRef>
          <a:fontRef idx="minor">
            <a:schemeClr val="tx1"/>
          </a:fontRef>
        </p:style>
      </p:cxnSp>
      <p:cxnSp>
        <p:nvCxnSpPr>
          <p:cNvPr id="11" name="直接连接符 10">
            <a:extLst>
              <a:ext uri="{FF2B5EF4-FFF2-40B4-BE49-F238E27FC236}">
                <a16:creationId xmlns="" xmlns:a16="http://schemas.microsoft.com/office/drawing/2014/main" id="{B3DA6B44-BAAD-447A-B4F5-FE4EE254C7E7}"/>
              </a:ext>
            </a:extLst>
          </p:cNvPr>
          <p:cNvCxnSpPr>
            <a:cxnSpLocks/>
            <a:stCxn id="14" idx="0"/>
          </p:cNvCxnSpPr>
          <p:nvPr/>
        </p:nvCxnSpPr>
        <p:spPr>
          <a:xfrm flipV="1">
            <a:off x="3041292" y="4588645"/>
            <a:ext cx="6549749" cy="2496"/>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2" name="直接连接符 11">
            <a:extLst>
              <a:ext uri="{FF2B5EF4-FFF2-40B4-BE49-F238E27FC236}">
                <a16:creationId xmlns="" xmlns:a16="http://schemas.microsoft.com/office/drawing/2014/main" id="{4F21CC63-293E-42C4-B24F-72988A549509}"/>
              </a:ext>
            </a:extLst>
          </p:cNvPr>
          <p:cNvCxnSpPr>
            <a:cxnSpLocks/>
          </p:cNvCxnSpPr>
          <p:nvPr/>
        </p:nvCxnSpPr>
        <p:spPr>
          <a:xfrm>
            <a:off x="-429710" y="2809060"/>
            <a:ext cx="10020751" cy="0"/>
          </a:xfrm>
          <a:prstGeom prst="line">
            <a:avLst/>
          </a:prstGeom>
          <a:ln>
            <a:gradFill>
              <a:gsLst>
                <a:gs pos="0">
                  <a:schemeClr val="accent1">
                    <a:alpha val="0"/>
                  </a:schemeClr>
                </a:gs>
                <a:gs pos="100000">
                  <a:schemeClr val="accent1"/>
                </a:gs>
              </a:gsLst>
              <a:lin ang="0" scaled="0"/>
            </a:gradFill>
          </a:ln>
        </p:spPr>
        <p:style>
          <a:lnRef idx="1">
            <a:schemeClr val="accent1"/>
          </a:lnRef>
          <a:fillRef idx="0">
            <a:schemeClr val="accent1"/>
          </a:fillRef>
          <a:effectRef idx="0">
            <a:schemeClr val="accent1"/>
          </a:effectRef>
          <a:fontRef idx="minor">
            <a:schemeClr val="tx1"/>
          </a:fontRef>
        </p:style>
      </p:cxnSp>
      <p:sp>
        <p:nvSpPr>
          <p:cNvPr id="13" name="弧形 12">
            <a:extLst>
              <a:ext uri="{FF2B5EF4-FFF2-40B4-BE49-F238E27FC236}">
                <a16:creationId xmlns="" xmlns:a16="http://schemas.microsoft.com/office/drawing/2014/main" id="{5AC5EAE6-294D-498F-8931-9D39198DFA5E}"/>
              </a:ext>
            </a:extLst>
          </p:cNvPr>
          <p:cNvSpPr/>
          <p:nvPr/>
        </p:nvSpPr>
        <p:spPr>
          <a:xfrm>
            <a:off x="8651617" y="2807740"/>
            <a:ext cx="1779585" cy="1779585"/>
          </a:xfrm>
          <a:prstGeom prst="arc">
            <a:avLst>
              <a:gd name="adj1" fmla="val 16398699"/>
              <a:gd name="adj2" fmla="val 5310710"/>
            </a:avLst>
          </a:prstGeom>
          <a:ln>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4" name="弧形 13">
            <a:extLst>
              <a:ext uri="{FF2B5EF4-FFF2-40B4-BE49-F238E27FC236}">
                <a16:creationId xmlns="" xmlns:a16="http://schemas.microsoft.com/office/drawing/2014/main" id="{E1A16D82-42FF-476B-AC00-751BEDA0871B}"/>
              </a:ext>
            </a:extLst>
          </p:cNvPr>
          <p:cNvSpPr/>
          <p:nvPr/>
        </p:nvSpPr>
        <p:spPr>
          <a:xfrm flipH="1">
            <a:off x="2154798" y="4591135"/>
            <a:ext cx="1779585" cy="1779585"/>
          </a:xfrm>
          <a:prstGeom prst="arc">
            <a:avLst>
              <a:gd name="adj1" fmla="val 16212742"/>
              <a:gd name="adj2" fmla="val 5392297"/>
            </a:avLst>
          </a:prstGeom>
          <a:ln>
            <a:solidFill>
              <a:schemeClr val="accent1"/>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zh-CN" altLang="en-US"/>
          </a:p>
        </p:txBody>
      </p:sp>
      <p:sp>
        <p:nvSpPr>
          <p:cNvPr id="15" name="文本框 14">
            <a:extLst>
              <a:ext uri="{FF2B5EF4-FFF2-40B4-BE49-F238E27FC236}">
                <a16:creationId xmlns="" xmlns:a16="http://schemas.microsoft.com/office/drawing/2014/main" id="{DA829A08-5B87-4B51-99B4-FDBC6FED237D}"/>
              </a:ext>
            </a:extLst>
          </p:cNvPr>
          <p:cNvSpPr txBox="1"/>
          <p:nvPr/>
        </p:nvSpPr>
        <p:spPr>
          <a:xfrm>
            <a:off x="7733834" y="4730612"/>
            <a:ext cx="1874520" cy="400110"/>
          </a:xfrm>
          <a:prstGeom prst="rect">
            <a:avLst/>
          </a:prstGeom>
          <a:noFill/>
        </p:spPr>
        <p:txBody>
          <a:bodyPr wrap="square" rtlCol="0">
            <a:spAutoFit/>
          </a:bodyPr>
          <a:lstStyle/>
          <a:p>
            <a:r>
              <a:rPr lang="en-US" altLang="zh-CN" sz="2000" b="1" dirty="0">
                <a:gradFill>
                  <a:gsLst>
                    <a:gs pos="0">
                      <a:schemeClr val="accent1"/>
                    </a:gs>
                    <a:gs pos="100000">
                      <a:schemeClr val="accent2"/>
                    </a:gs>
                  </a:gsLst>
                  <a:lin ang="2700000" scaled="0"/>
                </a:gradFill>
                <a:latin typeface="+mj-ea"/>
                <a:ea typeface="+mj-ea"/>
              </a:rPr>
              <a:t>2018</a:t>
            </a:r>
            <a:endParaRPr lang="zh-CN" altLang="en-US" sz="2000" b="1" dirty="0">
              <a:gradFill>
                <a:gsLst>
                  <a:gs pos="0">
                    <a:schemeClr val="accent1"/>
                  </a:gs>
                  <a:gs pos="100000">
                    <a:schemeClr val="accent2"/>
                  </a:gs>
                </a:gsLst>
                <a:lin ang="2700000" scaled="0"/>
              </a:gradFill>
              <a:latin typeface="+mj-ea"/>
              <a:ea typeface="+mj-ea"/>
            </a:endParaRPr>
          </a:p>
        </p:txBody>
      </p:sp>
      <p:sp>
        <p:nvSpPr>
          <p:cNvPr id="26" name="星形: 五角 25">
            <a:extLst>
              <a:ext uri="{FF2B5EF4-FFF2-40B4-BE49-F238E27FC236}">
                <a16:creationId xmlns="" xmlns:a16="http://schemas.microsoft.com/office/drawing/2014/main" id="{810D98BF-5683-415C-A9EC-C09BB4632AF2}"/>
              </a:ext>
            </a:extLst>
          </p:cNvPr>
          <p:cNvSpPr/>
          <p:nvPr/>
        </p:nvSpPr>
        <p:spPr>
          <a:xfrm>
            <a:off x="1352449" y="2720857"/>
            <a:ext cx="164998" cy="164998"/>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7" name="星形: 五角 26">
            <a:extLst>
              <a:ext uri="{FF2B5EF4-FFF2-40B4-BE49-F238E27FC236}">
                <a16:creationId xmlns="" xmlns:a16="http://schemas.microsoft.com/office/drawing/2014/main" id="{BC3DEBE6-71E2-4DE1-8100-C49CCAA80FC1}"/>
              </a:ext>
            </a:extLst>
          </p:cNvPr>
          <p:cNvSpPr/>
          <p:nvPr/>
        </p:nvSpPr>
        <p:spPr>
          <a:xfrm>
            <a:off x="4694695" y="2720857"/>
            <a:ext cx="164998" cy="164998"/>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8" name="星形: 五角 27">
            <a:extLst>
              <a:ext uri="{FF2B5EF4-FFF2-40B4-BE49-F238E27FC236}">
                <a16:creationId xmlns="" xmlns:a16="http://schemas.microsoft.com/office/drawing/2014/main" id="{45904E61-6BD4-43E1-90C3-0375AFC75CD0}"/>
              </a:ext>
            </a:extLst>
          </p:cNvPr>
          <p:cNvSpPr/>
          <p:nvPr/>
        </p:nvSpPr>
        <p:spPr>
          <a:xfrm>
            <a:off x="8017057" y="2720857"/>
            <a:ext cx="164998" cy="164998"/>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9" name="星形: 五角 28">
            <a:extLst>
              <a:ext uri="{FF2B5EF4-FFF2-40B4-BE49-F238E27FC236}">
                <a16:creationId xmlns="" xmlns:a16="http://schemas.microsoft.com/office/drawing/2014/main" id="{16DA4177-9FCF-4282-8710-94EBA7AD07A9}"/>
              </a:ext>
            </a:extLst>
          </p:cNvPr>
          <p:cNvSpPr/>
          <p:nvPr/>
        </p:nvSpPr>
        <p:spPr>
          <a:xfrm>
            <a:off x="8042722" y="4509956"/>
            <a:ext cx="164998" cy="164998"/>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星形: 五角 29">
            <a:extLst>
              <a:ext uri="{FF2B5EF4-FFF2-40B4-BE49-F238E27FC236}">
                <a16:creationId xmlns="" xmlns:a16="http://schemas.microsoft.com/office/drawing/2014/main" id="{D5F3B3DE-D0EE-42C7-91FB-1191F6BB2B62}"/>
              </a:ext>
            </a:extLst>
          </p:cNvPr>
          <p:cNvSpPr/>
          <p:nvPr/>
        </p:nvSpPr>
        <p:spPr>
          <a:xfrm>
            <a:off x="4694726" y="4506693"/>
            <a:ext cx="164998" cy="164998"/>
          </a:xfrm>
          <a:prstGeom prst="star5">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2" name="矩形 31">
            <a:extLst>
              <a:ext uri="{FF2B5EF4-FFF2-40B4-BE49-F238E27FC236}">
                <a16:creationId xmlns="" xmlns:a16="http://schemas.microsoft.com/office/drawing/2014/main" id="{279CEA3B-3548-4664-8082-9505ACC20FE1}"/>
              </a:ext>
            </a:extLst>
          </p:cNvPr>
          <p:cNvSpPr/>
          <p:nvPr/>
        </p:nvSpPr>
        <p:spPr>
          <a:xfrm>
            <a:off x="2648778" y="1888557"/>
            <a:ext cx="6894444" cy="658257"/>
          </a:xfrm>
          <a:prstGeom prst="rect">
            <a:avLst/>
          </a:prstGeom>
        </p:spPr>
        <p:txBody>
          <a:bodyPr wrap="square">
            <a:spAutoFit/>
          </a:bodyPr>
          <a:lstStyle/>
          <a:p>
            <a:pPr algn="ct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a:t>
            </a:r>
          </a:p>
        </p:txBody>
      </p:sp>
      <p:sp>
        <p:nvSpPr>
          <p:cNvPr id="35" name="矩形 34">
            <a:extLst>
              <a:ext uri="{FF2B5EF4-FFF2-40B4-BE49-F238E27FC236}">
                <a16:creationId xmlns="" xmlns:a16="http://schemas.microsoft.com/office/drawing/2014/main" id="{58CDF1FD-E782-4B4A-B9E7-9D987E61B32F}"/>
              </a:ext>
            </a:extLst>
          </p:cNvPr>
          <p:cNvSpPr/>
          <p:nvPr/>
        </p:nvSpPr>
        <p:spPr>
          <a:xfrm>
            <a:off x="4374414" y="5058081"/>
            <a:ext cx="2632679" cy="1104533"/>
          </a:xfrm>
          <a:prstGeom prst="rect">
            <a:avLst/>
          </a:prstGeom>
        </p:spPr>
        <p:txBody>
          <a:bodyPr wrap="square">
            <a:spAutoFit/>
          </a:bodyPr>
          <a:lstStyle/>
          <a:p>
            <a:pPr>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36" name="文本框 35">
            <a:extLst>
              <a:ext uri="{FF2B5EF4-FFF2-40B4-BE49-F238E27FC236}">
                <a16:creationId xmlns="" xmlns:a16="http://schemas.microsoft.com/office/drawing/2014/main" id="{3032B208-1E1F-4B2E-9943-0890489E97C7}"/>
              </a:ext>
            </a:extLst>
          </p:cNvPr>
          <p:cNvSpPr txBox="1"/>
          <p:nvPr/>
        </p:nvSpPr>
        <p:spPr>
          <a:xfrm>
            <a:off x="4374414" y="4730612"/>
            <a:ext cx="1874520" cy="400110"/>
          </a:xfrm>
          <a:prstGeom prst="rect">
            <a:avLst/>
          </a:prstGeom>
          <a:noFill/>
        </p:spPr>
        <p:txBody>
          <a:bodyPr wrap="square" rtlCol="0">
            <a:spAutoFit/>
          </a:bodyPr>
          <a:lstStyle/>
          <a:p>
            <a:r>
              <a:rPr lang="en-US" altLang="zh-CN" sz="2000" b="1" dirty="0">
                <a:gradFill>
                  <a:gsLst>
                    <a:gs pos="0">
                      <a:schemeClr val="accent1"/>
                    </a:gs>
                    <a:gs pos="100000">
                      <a:schemeClr val="accent2"/>
                    </a:gs>
                  </a:gsLst>
                  <a:lin ang="2700000" scaled="0"/>
                </a:gradFill>
                <a:latin typeface="+mj-ea"/>
                <a:ea typeface="+mj-ea"/>
              </a:rPr>
              <a:t>2019</a:t>
            </a:r>
            <a:endParaRPr lang="zh-CN" altLang="en-US" sz="2000" b="1" dirty="0">
              <a:gradFill>
                <a:gsLst>
                  <a:gs pos="0">
                    <a:schemeClr val="accent1"/>
                  </a:gs>
                  <a:gs pos="100000">
                    <a:schemeClr val="accent2"/>
                  </a:gs>
                </a:gsLst>
                <a:lin ang="2700000" scaled="0"/>
              </a:gradFill>
              <a:latin typeface="+mj-ea"/>
              <a:ea typeface="+mj-ea"/>
            </a:endParaRPr>
          </a:p>
        </p:txBody>
      </p:sp>
      <p:sp>
        <p:nvSpPr>
          <p:cNvPr id="24" name="矩形 23">
            <a:extLst>
              <a:ext uri="{FF2B5EF4-FFF2-40B4-BE49-F238E27FC236}">
                <a16:creationId xmlns="" xmlns:a16="http://schemas.microsoft.com/office/drawing/2014/main" id="{01C05F8B-D40A-4A51-8477-0DE63B93467C}"/>
              </a:ext>
            </a:extLst>
          </p:cNvPr>
          <p:cNvSpPr/>
          <p:nvPr/>
        </p:nvSpPr>
        <p:spPr>
          <a:xfrm>
            <a:off x="4926458" y="1334760"/>
            <a:ext cx="2339102"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输入你的标题</a:t>
            </a:r>
          </a:p>
        </p:txBody>
      </p:sp>
      <p:cxnSp>
        <p:nvCxnSpPr>
          <p:cNvPr id="25" name="直接连接符 24">
            <a:extLst>
              <a:ext uri="{FF2B5EF4-FFF2-40B4-BE49-F238E27FC236}">
                <a16:creationId xmlns="" xmlns:a16="http://schemas.microsoft.com/office/drawing/2014/main" id="{366F9779-1DD1-414B-9D88-9A4709791088}"/>
              </a:ext>
            </a:extLst>
          </p:cNvPr>
          <p:cNvCxnSpPr/>
          <p:nvPr/>
        </p:nvCxnSpPr>
        <p:spPr>
          <a:xfrm>
            <a:off x="5814350" y="1276567"/>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961268213"/>
      </p:ext>
    </p:extLst>
  </p:cSld>
  <p:clrMapOvr>
    <a:masterClrMapping/>
  </p:clrMapOvr>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26DA9A13-0EB8-4EA7-B21E-B98BAF9F9A25}"/>
              </a:ext>
            </a:extLst>
          </p:cNvPr>
          <p:cNvSpPr>
            <a:spLocks noGrp="1"/>
          </p:cNvSpPr>
          <p:nvPr>
            <p:ph type="body" sz="quarter" idx="10"/>
          </p:nvPr>
        </p:nvSpPr>
        <p:spPr/>
        <p:txBody>
          <a:bodyPr/>
          <a:lstStyle/>
          <a:p>
            <a:r>
              <a:rPr lang="zh-CN" altLang="en-US" dirty="0"/>
              <a:t>请输入你的标题</a:t>
            </a:r>
          </a:p>
        </p:txBody>
      </p:sp>
      <p:pic>
        <p:nvPicPr>
          <p:cNvPr id="7" name="图片占位符 6" descr="图片包含 建筑, 户外, 红色, 大&#10;&#10;描述已自动生成">
            <a:extLst>
              <a:ext uri="{FF2B5EF4-FFF2-40B4-BE49-F238E27FC236}">
                <a16:creationId xmlns="" xmlns:a16="http://schemas.microsoft.com/office/drawing/2014/main" id="{EF4AB2D1-366E-44C8-8118-98B3E9E9BD4B}"/>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3" name="矩形 2">
            <a:extLst>
              <a:ext uri="{FF2B5EF4-FFF2-40B4-BE49-F238E27FC236}">
                <a16:creationId xmlns="" xmlns:a16="http://schemas.microsoft.com/office/drawing/2014/main" id="{850D2D4E-A4F8-4C09-B730-6FA9C9AF094F}"/>
              </a:ext>
            </a:extLst>
          </p:cNvPr>
          <p:cNvSpPr/>
          <p:nvPr/>
        </p:nvSpPr>
        <p:spPr>
          <a:xfrm>
            <a:off x="660400" y="2180115"/>
            <a:ext cx="5676900" cy="4055585"/>
          </a:xfrm>
          <a:prstGeom prst="rect">
            <a:avLst/>
          </a:prstGeom>
          <a:solidFill>
            <a:schemeClr val="bg2"/>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a:extLst>
              <a:ext uri="{FF2B5EF4-FFF2-40B4-BE49-F238E27FC236}">
                <a16:creationId xmlns="" xmlns:a16="http://schemas.microsoft.com/office/drawing/2014/main" id="{D49A3C76-185D-4941-9501-172DF27EC6A8}"/>
              </a:ext>
            </a:extLst>
          </p:cNvPr>
          <p:cNvSpPr/>
          <p:nvPr/>
        </p:nvSpPr>
        <p:spPr>
          <a:xfrm>
            <a:off x="997150" y="1317470"/>
            <a:ext cx="2236510" cy="584775"/>
          </a:xfrm>
          <a:prstGeom prst="rect">
            <a:avLst/>
          </a:prstGeom>
        </p:spPr>
        <p:txBody>
          <a:bodyPr wrap="none">
            <a:spAutoFit/>
          </a:bodyPr>
          <a:lstStyle/>
          <a:p>
            <a:pPr algn="ctr"/>
            <a:r>
              <a:rPr lang="zh-CN" altLang="en-US" sz="3200" b="1" dirty="0">
                <a:solidFill>
                  <a:schemeClr val="tx1">
                    <a:lumMod val="85000"/>
                    <a:lumOff val="15000"/>
                  </a:schemeClr>
                </a:solidFill>
                <a:latin typeface="+mj-ea"/>
                <a:ea typeface="+mj-ea"/>
              </a:rPr>
              <a:t>请输入标题</a:t>
            </a:r>
          </a:p>
        </p:txBody>
      </p:sp>
      <p:sp>
        <p:nvSpPr>
          <p:cNvPr id="30" name="矩形 29">
            <a:extLst>
              <a:ext uri="{FF2B5EF4-FFF2-40B4-BE49-F238E27FC236}">
                <a16:creationId xmlns="" xmlns:a16="http://schemas.microsoft.com/office/drawing/2014/main" id="{B98559CA-0E7D-495D-BFC8-AE7D704E4771}"/>
              </a:ext>
            </a:extLst>
          </p:cNvPr>
          <p:cNvSpPr/>
          <p:nvPr/>
        </p:nvSpPr>
        <p:spPr>
          <a:xfrm>
            <a:off x="997150" y="2874590"/>
            <a:ext cx="5003400" cy="3055773"/>
          </a:xfrm>
          <a:prstGeom prst="rect">
            <a:avLst/>
          </a:prstGeom>
        </p:spPr>
        <p:txBody>
          <a:bodyPr wrap="square">
            <a:spAutoFit/>
          </a:bodyPr>
          <a:lstStyle/>
          <a:p>
            <a:pPr marL="285750" indent="-285750">
              <a:lnSpc>
                <a:spcPct val="120000"/>
              </a:lnSpc>
              <a:buFont typeface="Arial" panose="020B0604020202020204" pitchFamily="34" charset="0"/>
              <a:buChar char="•"/>
            </a:pPr>
            <a:r>
              <a:rPr lang="zh-CN" altLang="en-US" spc="120" dirty="0">
                <a:solidFill>
                  <a:schemeClr val="tx1">
                    <a:lumMod val="85000"/>
                    <a:lumOff val="15000"/>
                  </a:schemeClr>
                </a:solidFill>
                <a:latin typeface="微软雅黑" panose="020B0503020204020204" pitchFamily="34" charset="-122"/>
                <a:ea typeface="微软雅黑" panose="020B0503020204020204" pitchFamily="34" charset="-122"/>
              </a:rPr>
              <a:t>在这里输入你的内容在这里输入你的内容在这里输入你的内容在这里输入你的内容</a:t>
            </a:r>
            <a:endParaRPr lang="en-US" altLang="zh-CN" spc="12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5750" indent="-285750">
              <a:lnSpc>
                <a:spcPct val="120000"/>
              </a:lnSpc>
              <a:buFont typeface="Arial" panose="020B0604020202020204" pitchFamily="34" charset="0"/>
              <a:buChar char="•"/>
            </a:pPr>
            <a:endParaRPr lang="en-US" altLang="zh-CN" spc="12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5750" indent="-285750">
              <a:lnSpc>
                <a:spcPct val="120000"/>
              </a:lnSpc>
              <a:buFont typeface="Arial" panose="020B0604020202020204" pitchFamily="34" charset="0"/>
              <a:buChar char="•"/>
            </a:pPr>
            <a:r>
              <a:rPr lang="zh-CN" altLang="en-US" spc="120" dirty="0">
                <a:solidFill>
                  <a:schemeClr val="tx1">
                    <a:lumMod val="85000"/>
                    <a:lumOff val="15000"/>
                  </a:schemeClr>
                </a:solidFill>
                <a:latin typeface="微软雅黑" panose="020B0503020204020204" pitchFamily="34" charset="-122"/>
                <a:ea typeface="微软雅黑" panose="020B0503020204020204" pitchFamily="34" charset="-122"/>
              </a:rPr>
              <a:t>在这里输入你的内容在这里输入你的内容在这里输入你的内容在这里输入你的内容</a:t>
            </a:r>
            <a:endParaRPr lang="en-US" altLang="zh-CN" spc="12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5750" indent="-285750">
              <a:lnSpc>
                <a:spcPct val="120000"/>
              </a:lnSpc>
              <a:buFont typeface="Arial" panose="020B0604020202020204" pitchFamily="34" charset="0"/>
              <a:buChar char="•"/>
            </a:pPr>
            <a:endParaRPr lang="en-US" altLang="zh-CN" spc="120" dirty="0">
              <a:solidFill>
                <a:schemeClr val="tx1">
                  <a:lumMod val="85000"/>
                  <a:lumOff val="15000"/>
                </a:schemeClr>
              </a:solidFill>
              <a:latin typeface="微软雅黑" panose="020B0503020204020204" pitchFamily="34" charset="-122"/>
              <a:ea typeface="微软雅黑" panose="020B0503020204020204" pitchFamily="34" charset="-122"/>
            </a:endParaRPr>
          </a:p>
          <a:p>
            <a:pPr marL="285750" indent="-285750">
              <a:lnSpc>
                <a:spcPct val="120000"/>
              </a:lnSpc>
              <a:buFont typeface="Arial" panose="020B0604020202020204" pitchFamily="34" charset="0"/>
              <a:buChar char="•"/>
            </a:pPr>
            <a:r>
              <a:rPr lang="zh-CN" altLang="en-US" spc="120" dirty="0">
                <a:solidFill>
                  <a:schemeClr val="tx1">
                    <a:lumMod val="85000"/>
                    <a:lumOff val="15000"/>
                  </a:schemeClr>
                </a:solidFill>
                <a:latin typeface="微软雅黑" panose="020B0503020204020204" pitchFamily="34" charset="-122"/>
                <a:ea typeface="微软雅黑" panose="020B0503020204020204" pitchFamily="34" charset="-122"/>
              </a:rPr>
              <a:t>在这里输入你的内容在这里输入你的内容在这里输入你的内容在这里输入你的内容</a:t>
            </a:r>
          </a:p>
          <a:p>
            <a:pPr marL="285750" indent="-285750">
              <a:lnSpc>
                <a:spcPct val="120000"/>
              </a:lnSpc>
              <a:buFont typeface="Arial" panose="020B0604020202020204" pitchFamily="34" charset="0"/>
              <a:buChar char="•"/>
            </a:pPr>
            <a:endParaRPr lang="zh-CN" altLang="en-US" spc="120" dirty="0">
              <a:solidFill>
                <a:schemeClr val="tx1">
                  <a:lumMod val="85000"/>
                  <a:lumOff val="15000"/>
                </a:schemeClr>
              </a:solidFill>
              <a:latin typeface="微软雅黑" panose="020B0503020204020204" pitchFamily="34" charset="-122"/>
              <a:ea typeface="微软雅黑" panose="020B0503020204020204" pitchFamily="34" charset="-122"/>
            </a:endParaRPr>
          </a:p>
        </p:txBody>
      </p:sp>
    </p:spTree>
    <p:extLst>
      <p:ext uri="{BB962C8B-B14F-4D97-AF65-F5344CB8AC3E}">
        <p14:creationId xmlns:p14="http://schemas.microsoft.com/office/powerpoint/2010/main" val="3102370260"/>
      </p:ext>
    </p:extLst>
  </p:cSld>
  <p:clrMapOvr>
    <a:masterClrMapping/>
  </p:clrMapOvr>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E50F692B-4B9F-4479-836F-01E78C9EFC69}"/>
              </a:ext>
            </a:extLst>
          </p:cNvPr>
          <p:cNvSpPr>
            <a:spLocks noGrp="1"/>
          </p:cNvSpPr>
          <p:nvPr>
            <p:ph type="body" sz="quarter" idx="10"/>
          </p:nvPr>
        </p:nvSpPr>
        <p:spPr/>
        <p:txBody>
          <a:bodyPr/>
          <a:lstStyle/>
          <a:p>
            <a:r>
              <a:rPr lang="zh-CN" altLang="en-US" dirty="0"/>
              <a:t>请输入你的标题</a:t>
            </a:r>
          </a:p>
        </p:txBody>
      </p:sp>
      <p:grpSp>
        <p:nvGrpSpPr>
          <p:cNvPr id="3" name="组合 2">
            <a:extLst>
              <a:ext uri="{FF2B5EF4-FFF2-40B4-BE49-F238E27FC236}">
                <a16:creationId xmlns="" xmlns:a16="http://schemas.microsoft.com/office/drawing/2014/main" id="{4D0FB790-E3CB-4F76-BD20-3C0FCDC3B06C}"/>
              </a:ext>
            </a:extLst>
          </p:cNvPr>
          <p:cNvGrpSpPr/>
          <p:nvPr/>
        </p:nvGrpSpPr>
        <p:grpSpPr>
          <a:xfrm>
            <a:off x="6375106" y="3886513"/>
            <a:ext cx="4926619" cy="1418447"/>
            <a:chOff x="3632691" y="1792113"/>
            <a:chExt cx="4926619" cy="1418447"/>
          </a:xfrm>
        </p:grpSpPr>
        <p:cxnSp>
          <p:nvCxnSpPr>
            <p:cNvPr id="4" name="直接连接符 3">
              <a:extLst>
                <a:ext uri="{FF2B5EF4-FFF2-40B4-BE49-F238E27FC236}">
                  <a16:creationId xmlns="" xmlns:a16="http://schemas.microsoft.com/office/drawing/2014/main" id="{511ECC01-4019-4B75-9060-E62F8C0CB9DE}"/>
                </a:ext>
              </a:extLst>
            </p:cNvPr>
            <p:cNvCxnSpPr>
              <a:cxnSpLocks/>
            </p:cNvCxnSpPr>
            <p:nvPr/>
          </p:nvCxnSpPr>
          <p:spPr>
            <a:xfrm>
              <a:off x="3818431" y="1792113"/>
              <a:ext cx="0" cy="1329547"/>
            </a:xfrm>
            <a:prstGeom prst="line">
              <a:avLst/>
            </a:prstGeom>
            <a:ln w="6350">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5" name="梯形 21">
              <a:extLst>
                <a:ext uri="{FF2B5EF4-FFF2-40B4-BE49-F238E27FC236}">
                  <a16:creationId xmlns="" xmlns:a16="http://schemas.microsoft.com/office/drawing/2014/main" id="{2AB9B6F5-31FA-4C2C-BE9B-E4D65DC50147}"/>
                </a:ext>
              </a:extLst>
            </p:cNvPr>
            <p:cNvSpPr/>
            <p:nvPr/>
          </p:nvSpPr>
          <p:spPr>
            <a:xfrm>
              <a:off x="3632691" y="1792113"/>
              <a:ext cx="4926619" cy="79295"/>
            </a:xfrm>
            <a:custGeom>
              <a:avLst/>
              <a:gdLst>
                <a:gd name="connsiteX0" fmla="*/ 0 w 4926619"/>
                <a:gd name="connsiteY0" fmla="*/ 79295 h 79295"/>
                <a:gd name="connsiteX1" fmla="*/ 8809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16607 w 4926619"/>
                <a:gd name="connsiteY2" fmla="*/ 381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47087 w 4926619"/>
                <a:gd name="connsiteY2" fmla="*/ 0 h 79295"/>
                <a:gd name="connsiteX3" fmla="*/ 4926619 w 4926619"/>
                <a:gd name="connsiteY3" fmla="*/ 79295 h 79295"/>
                <a:gd name="connsiteX4" fmla="*/ 0 w 4926619"/>
                <a:gd name="connsiteY4" fmla="*/ 79295 h 79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6619" h="79295">
                  <a:moveTo>
                    <a:pt x="0" y="79295"/>
                  </a:moveTo>
                  <a:lnTo>
                    <a:pt x="183342" y="0"/>
                  </a:lnTo>
                  <a:lnTo>
                    <a:pt x="4747087" y="0"/>
                  </a:lnTo>
                  <a:lnTo>
                    <a:pt x="4926619" y="79295"/>
                  </a:lnTo>
                  <a:lnTo>
                    <a:pt x="0" y="79295"/>
                  </a:lnTo>
                  <a:close/>
                </a:path>
              </a:pathLst>
            </a:custGeom>
            <a:solidFill>
              <a:schemeClr val="accent1">
                <a:alpha val="30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 name="矩形 20">
              <a:extLst>
                <a:ext uri="{FF2B5EF4-FFF2-40B4-BE49-F238E27FC236}">
                  <a16:creationId xmlns="" xmlns:a16="http://schemas.microsoft.com/office/drawing/2014/main" id="{01EEFBA2-7099-411A-A624-CE5DAFAAF3ED}"/>
                </a:ext>
              </a:extLst>
            </p:cNvPr>
            <p:cNvSpPr/>
            <p:nvPr/>
          </p:nvSpPr>
          <p:spPr>
            <a:xfrm>
              <a:off x="3632691" y="1872123"/>
              <a:ext cx="4926618" cy="1338437"/>
            </a:xfrm>
            <a:custGeom>
              <a:avLst/>
              <a:gdLst>
                <a:gd name="connsiteX0" fmla="*/ 0 w 4926618"/>
                <a:gd name="connsiteY0" fmla="*/ 0 h 1335249"/>
                <a:gd name="connsiteX1" fmla="*/ 4926618 w 4926618"/>
                <a:gd name="connsiteY1" fmla="*/ 0 h 1335249"/>
                <a:gd name="connsiteX2" fmla="*/ 4926618 w 4926618"/>
                <a:gd name="connsiteY2" fmla="*/ 1335249 h 1335249"/>
                <a:gd name="connsiteX3" fmla="*/ 0 w 4926618"/>
                <a:gd name="connsiteY3" fmla="*/ 1335249 h 1335249"/>
                <a:gd name="connsiteX4" fmla="*/ 0 w 4926618"/>
                <a:gd name="connsiteY4" fmla="*/ 0 h 1335249"/>
                <a:gd name="connsiteX0" fmla="*/ 0 w 4926618"/>
                <a:gd name="connsiteY0" fmla="*/ 0 h 1338437"/>
                <a:gd name="connsiteX1" fmla="*/ 4926618 w 4926618"/>
                <a:gd name="connsiteY1" fmla="*/ 0 h 1338437"/>
                <a:gd name="connsiteX2" fmla="*/ 4926618 w 4926618"/>
                <a:gd name="connsiteY2" fmla="*/ 1335249 h 1338437"/>
                <a:gd name="connsiteX3" fmla="*/ 2463309 w 4926618"/>
                <a:gd name="connsiteY3" fmla="*/ 1338437 h 1338437"/>
                <a:gd name="connsiteX4" fmla="*/ 0 w 4926618"/>
                <a:gd name="connsiteY4" fmla="*/ 1335249 h 1338437"/>
                <a:gd name="connsiteX5" fmla="*/ 0 w 4926618"/>
                <a:gd name="connsiteY5" fmla="*/ 0 h 133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6618" h="1338437">
                  <a:moveTo>
                    <a:pt x="0" y="0"/>
                  </a:moveTo>
                  <a:lnTo>
                    <a:pt x="4926618" y="0"/>
                  </a:lnTo>
                  <a:lnTo>
                    <a:pt x="4926618" y="1335249"/>
                  </a:lnTo>
                  <a:lnTo>
                    <a:pt x="2463309" y="1338437"/>
                  </a:lnTo>
                  <a:lnTo>
                    <a:pt x="0" y="1335249"/>
                  </a:lnTo>
                  <a:lnTo>
                    <a:pt x="0" y="0"/>
                  </a:lnTo>
                  <a:close/>
                </a:path>
              </a:pathLst>
            </a:custGeom>
            <a:solidFill>
              <a:schemeClr val="bg1">
                <a:alpha val="50000"/>
              </a:schemeClr>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7" name="直接连接符 6">
              <a:extLst>
                <a:ext uri="{FF2B5EF4-FFF2-40B4-BE49-F238E27FC236}">
                  <a16:creationId xmlns="" xmlns:a16="http://schemas.microsoft.com/office/drawing/2014/main" id="{40715E49-EF47-4EE8-9C78-18190BCDAADB}"/>
                </a:ext>
              </a:extLst>
            </p:cNvPr>
            <p:cNvCxnSpPr>
              <a:cxnSpLocks/>
            </p:cNvCxnSpPr>
            <p:nvPr/>
          </p:nvCxnSpPr>
          <p:spPr>
            <a:xfrm>
              <a:off x="8377985" y="1792113"/>
              <a:ext cx="0" cy="1329547"/>
            </a:xfrm>
            <a:prstGeom prst="line">
              <a:avLst/>
            </a:prstGeom>
            <a:ln w="6350">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grpSp>
          <p:nvGrpSpPr>
            <p:cNvPr id="8" name="组合 7">
              <a:extLst>
                <a:ext uri="{FF2B5EF4-FFF2-40B4-BE49-F238E27FC236}">
                  <a16:creationId xmlns="" xmlns:a16="http://schemas.microsoft.com/office/drawing/2014/main" id="{7EA97271-6669-4FF6-B49D-72A0E0217F7B}"/>
                </a:ext>
              </a:extLst>
            </p:cNvPr>
            <p:cNvGrpSpPr/>
            <p:nvPr/>
          </p:nvGrpSpPr>
          <p:grpSpPr>
            <a:xfrm>
              <a:off x="8430201" y="1982500"/>
              <a:ext cx="72000" cy="1112482"/>
              <a:chOff x="8418009" y="1982500"/>
              <a:chExt cx="72000" cy="1112482"/>
            </a:xfrm>
          </p:grpSpPr>
          <p:sp>
            <p:nvSpPr>
              <p:cNvPr id="12" name="椭圆 11">
                <a:extLst>
                  <a:ext uri="{FF2B5EF4-FFF2-40B4-BE49-F238E27FC236}">
                    <a16:creationId xmlns="" xmlns:a16="http://schemas.microsoft.com/office/drawing/2014/main" id="{DF8E1794-9877-403C-85D9-C30D1A5A76EA}"/>
                  </a:ext>
                </a:extLst>
              </p:cNvPr>
              <p:cNvSpPr/>
              <p:nvPr/>
            </p:nvSpPr>
            <p:spPr>
              <a:xfrm>
                <a:off x="8418009" y="1982500"/>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3" name="椭圆 12">
                <a:extLst>
                  <a:ext uri="{FF2B5EF4-FFF2-40B4-BE49-F238E27FC236}">
                    <a16:creationId xmlns="" xmlns:a16="http://schemas.microsoft.com/office/drawing/2014/main" id="{F5247026-5092-4B5F-940E-BAC487E074E2}"/>
                  </a:ext>
                </a:extLst>
              </p:cNvPr>
              <p:cNvSpPr/>
              <p:nvPr/>
            </p:nvSpPr>
            <p:spPr>
              <a:xfrm>
                <a:off x="8418009" y="3022982"/>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9" name="组合 8">
              <a:extLst>
                <a:ext uri="{FF2B5EF4-FFF2-40B4-BE49-F238E27FC236}">
                  <a16:creationId xmlns="" xmlns:a16="http://schemas.microsoft.com/office/drawing/2014/main" id="{16566726-8AE7-431D-983D-4BAEB28CBDE2}"/>
                </a:ext>
              </a:extLst>
            </p:cNvPr>
            <p:cNvGrpSpPr/>
            <p:nvPr/>
          </p:nvGrpSpPr>
          <p:grpSpPr>
            <a:xfrm>
              <a:off x="3690420" y="1953324"/>
              <a:ext cx="72000" cy="1112482"/>
              <a:chOff x="8418009" y="1982500"/>
              <a:chExt cx="72000" cy="1112482"/>
            </a:xfrm>
          </p:grpSpPr>
          <p:sp>
            <p:nvSpPr>
              <p:cNvPr id="10" name="椭圆 9">
                <a:extLst>
                  <a:ext uri="{FF2B5EF4-FFF2-40B4-BE49-F238E27FC236}">
                    <a16:creationId xmlns="" xmlns:a16="http://schemas.microsoft.com/office/drawing/2014/main" id="{E3865DE9-B630-4593-B5B7-42EB1DAFBD59}"/>
                  </a:ext>
                </a:extLst>
              </p:cNvPr>
              <p:cNvSpPr/>
              <p:nvPr/>
            </p:nvSpPr>
            <p:spPr>
              <a:xfrm>
                <a:off x="8418009" y="1982500"/>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1" name="椭圆 10">
                <a:extLst>
                  <a:ext uri="{FF2B5EF4-FFF2-40B4-BE49-F238E27FC236}">
                    <a16:creationId xmlns="" xmlns:a16="http://schemas.microsoft.com/office/drawing/2014/main" id="{A94D6450-8236-4D21-86C2-6D25CA13D837}"/>
                  </a:ext>
                </a:extLst>
              </p:cNvPr>
              <p:cNvSpPr/>
              <p:nvPr/>
            </p:nvSpPr>
            <p:spPr>
              <a:xfrm>
                <a:off x="8418009" y="3022982"/>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grpSp>
        <p:nvGrpSpPr>
          <p:cNvPr id="14" name="组合 13">
            <a:extLst>
              <a:ext uri="{FF2B5EF4-FFF2-40B4-BE49-F238E27FC236}">
                <a16:creationId xmlns="" xmlns:a16="http://schemas.microsoft.com/office/drawing/2014/main" id="{01FA3B6E-2019-4CF9-9F1D-E30A44D7D148}"/>
              </a:ext>
            </a:extLst>
          </p:cNvPr>
          <p:cNvGrpSpPr/>
          <p:nvPr/>
        </p:nvGrpSpPr>
        <p:grpSpPr>
          <a:xfrm>
            <a:off x="895446" y="3892667"/>
            <a:ext cx="4926619" cy="1418447"/>
            <a:chOff x="3632691" y="1792113"/>
            <a:chExt cx="4926619" cy="1418447"/>
          </a:xfrm>
        </p:grpSpPr>
        <p:cxnSp>
          <p:nvCxnSpPr>
            <p:cNvPr id="15" name="直接连接符 14">
              <a:extLst>
                <a:ext uri="{FF2B5EF4-FFF2-40B4-BE49-F238E27FC236}">
                  <a16:creationId xmlns="" xmlns:a16="http://schemas.microsoft.com/office/drawing/2014/main" id="{F01CD8D9-2BCE-485C-ACD9-60559E8BFF84}"/>
                </a:ext>
              </a:extLst>
            </p:cNvPr>
            <p:cNvCxnSpPr>
              <a:cxnSpLocks/>
            </p:cNvCxnSpPr>
            <p:nvPr/>
          </p:nvCxnSpPr>
          <p:spPr>
            <a:xfrm>
              <a:off x="3818431" y="1792113"/>
              <a:ext cx="0" cy="1329547"/>
            </a:xfrm>
            <a:prstGeom prst="line">
              <a:avLst/>
            </a:prstGeom>
            <a:ln w="6350">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16" name="梯形 21">
              <a:extLst>
                <a:ext uri="{FF2B5EF4-FFF2-40B4-BE49-F238E27FC236}">
                  <a16:creationId xmlns="" xmlns:a16="http://schemas.microsoft.com/office/drawing/2014/main" id="{77B7B117-1806-4BE6-A834-582B6EAE1352}"/>
                </a:ext>
              </a:extLst>
            </p:cNvPr>
            <p:cNvSpPr/>
            <p:nvPr/>
          </p:nvSpPr>
          <p:spPr>
            <a:xfrm>
              <a:off x="3632691" y="1792113"/>
              <a:ext cx="4926619" cy="79295"/>
            </a:xfrm>
            <a:custGeom>
              <a:avLst/>
              <a:gdLst>
                <a:gd name="connsiteX0" fmla="*/ 0 w 4926619"/>
                <a:gd name="connsiteY0" fmla="*/ 79295 h 79295"/>
                <a:gd name="connsiteX1" fmla="*/ 8809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16607 w 4926619"/>
                <a:gd name="connsiteY2" fmla="*/ 381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47087 w 4926619"/>
                <a:gd name="connsiteY2" fmla="*/ 0 h 79295"/>
                <a:gd name="connsiteX3" fmla="*/ 4926619 w 4926619"/>
                <a:gd name="connsiteY3" fmla="*/ 79295 h 79295"/>
                <a:gd name="connsiteX4" fmla="*/ 0 w 4926619"/>
                <a:gd name="connsiteY4" fmla="*/ 79295 h 79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6619" h="79295">
                  <a:moveTo>
                    <a:pt x="0" y="79295"/>
                  </a:moveTo>
                  <a:lnTo>
                    <a:pt x="183342" y="0"/>
                  </a:lnTo>
                  <a:lnTo>
                    <a:pt x="4747087" y="0"/>
                  </a:lnTo>
                  <a:lnTo>
                    <a:pt x="4926619" y="79295"/>
                  </a:lnTo>
                  <a:lnTo>
                    <a:pt x="0" y="79295"/>
                  </a:lnTo>
                  <a:close/>
                </a:path>
              </a:pathLst>
            </a:custGeom>
            <a:solidFill>
              <a:schemeClr val="accent1">
                <a:alpha val="30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7" name="矩形 20">
              <a:extLst>
                <a:ext uri="{FF2B5EF4-FFF2-40B4-BE49-F238E27FC236}">
                  <a16:creationId xmlns="" xmlns:a16="http://schemas.microsoft.com/office/drawing/2014/main" id="{B89506F6-2F77-48EA-A332-C54A0CE0BA6D}"/>
                </a:ext>
              </a:extLst>
            </p:cNvPr>
            <p:cNvSpPr/>
            <p:nvPr/>
          </p:nvSpPr>
          <p:spPr>
            <a:xfrm>
              <a:off x="3632691" y="1872123"/>
              <a:ext cx="4926618" cy="1338437"/>
            </a:xfrm>
            <a:custGeom>
              <a:avLst/>
              <a:gdLst>
                <a:gd name="connsiteX0" fmla="*/ 0 w 4926618"/>
                <a:gd name="connsiteY0" fmla="*/ 0 h 1335249"/>
                <a:gd name="connsiteX1" fmla="*/ 4926618 w 4926618"/>
                <a:gd name="connsiteY1" fmla="*/ 0 h 1335249"/>
                <a:gd name="connsiteX2" fmla="*/ 4926618 w 4926618"/>
                <a:gd name="connsiteY2" fmla="*/ 1335249 h 1335249"/>
                <a:gd name="connsiteX3" fmla="*/ 0 w 4926618"/>
                <a:gd name="connsiteY3" fmla="*/ 1335249 h 1335249"/>
                <a:gd name="connsiteX4" fmla="*/ 0 w 4926618"/>
                <a:gd name="connsiteY4" fmla="*/ 0 h 1335249"/>
                <a:gd name="connsiteX0" fmla="*/ 0 w 4926618"/>
                <a:gd name="connsiteY0" fmla="*/ 0 h 1338437"/>
                <a:gd name="connsiteX1" fmla="*/ 4926618 w 4926618"/>
                <a:gd name="connsiteY1" fmla="*/ 0 h 1338437"/>
                <a:gd name="connsiteX2" fmla="*/ 4926618 w 4926618"/>
                <a:gd name="connsiteY2" fmla="*/ 1335249 h 1338437"/>
                <a:gd name="connsiteX3" fmla="*/ 2463309 w 4926618"/>
                <a:gd name="connsiteY3" fmla="*/ 1338437 h 1338437"/>
                <a:gd name="connsiteX4" fmla="*/ 0 w 4926618"/>
                <a:gd name="connsiteY4" fmla="*/ 1335249 h 1338437"/>
                <a:gd name="connsiteX5" fmla="*/ 0 w 4926618"/>
                <a:gd name="connsiteY5" fmla="*/ 0 h 133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6618" h="1338437">
                  <a:moveTo>
                    <a:pt x="0" y="0"/>
                  </a:moveTo>
                  <a:lnTo>
                    <a:pt x="4926618" y="0"/>
                  </a:lnTo>
                  <a:lnTo>
                    <a:pt x="4926618" y="1335249"/>
                  </a:lnTo>
                  <a:lnTo>
                    <a:pt x="2463309" y="1338437"/>
                  </a:lnTo>
                  <a:lnTo>
                    <a:pt x="0" y="1335249"/>
                  </a:lnTo>
                  <a:lnTo>
                    <a:pt x="0" y="0"/>
                  </a:lnTo>
                  <a:close/>
                </a:path>
              </a:pathLst>
            </a:custGeom>
            <a:solidFill>
              <a:schemeClr val="bg1">
                <a:alpha val="50000"/>
              </a:schemeClr>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18" name="直接连接符 17">
              <a:extLst>
                <a:ext uri="{FF2B5EF4-FFF2-40B4-BE49-F238E27FC236}">
                  <a16:creationId xmlns="" xmlns:a16="http://schemas.microsoft.com/office/drawing/2014/main" id="{DBAB0CEB-CA52-4B8E-A60F-55A451A2EB36}"/>
                </a:ext>
              </a:extLst>
            </p:cNvPr>
            <p:cNvCxnSpPr>
              <a:cxnSpLocks/>
            </p:cNvCxnSpPr>
            <p:nvPr/>
          </p:nvCxnSpPr>
          <p:spPr>
            <a:xfrm>
              <a:off x="8377985" y="1792113"/>
              <a:ext cx="0" cy="1329547"/>
            </a:xfrm>
            <a:prstGeom prst="line">
              <a:avLst/>
            </a:prstGeom>
            <a:ln w="6350">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grpSp>
          <p:nvGrpSpPr>
            <p:cNvPr id="19" name="组合 18">
              <a:extLst>
                <a:ext uri="{FF2B5EF4-FFF2-40B4-BE49-F238E27FC236}">
                  <a16:creationId xmlns="" xmlns:a16="http://schemas.microsoft.com/office/drawing/2014/main" id="{80426B74-D92C-4681-95C6-6D573ED20CEC}"/>
                </a:ext>
              </a:extLst>
            </p:cNvPr>
            <p:cNvGrpSpPr/>
            <p:nvPr/>
          </p:nvGrpSpPr>
          <p:grpSpPr>
            <a:xfrm>
              <a:off x="8430201" y="1982500"/>
              <a:ext cx="72000" cy="1112482"/>
              <a:chOff x="8418009" y="1982500"/>
              <a:chExt cx="72000" cy="1112482"/>
            </a:xfrm>
          </p:grpSpPr>
          <p:sp>
            <p:nvSpPr>
              <p:cNvPr id="23" name="椭圆 22">
                <a:extLst>
                  <a:ext uri="{FF2B5EF4-FFF2-40B4-BE49-F238E27FC236}">
                    <a16:creationId xmlns="" xmlns:a16="http://schemas.microsoft.com/office/drawing/2014/main" id="{12422D3F-9381-4884-BA2E-3CA78182E63A}"/>
                  </a:ext>
                </a:extLst>
              </p:cNvPr>
              <p:cNvSpPr/>
              <p:nvPr/>
            </p:nvSpPr>
            <p:spPr>
              <a:xfrm>
                <a:off x="8418009" y="1982500"/>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4" name="椭圆 23">
                <a:extLst>
                  <a:ext uri="{FF2B5EF4-FFF2-40B4-BE49-F238E27FC236}">
                    <a16:creationId xmlns="" xmlns:a16="http://schemas.microsoft.com/office/drawing/2014/main" id="{F247C837-3F9F-49ED-A381-D19666B06DFD}"/>
                  </a:ext>
                </a:extLst>
              </p:cNvPr>
              <p:cNvSpPr/>
              <p:nvPr/>
            </p:nvSpPr>
            <p:spPr>
              <a:xfrm>
                <a:off x="8418009" y="3022982"/>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20" name="组合 19">
              <a:extLst>
                <a:ext uri="{FF2B5EF4-FFF2-40B4-BE49-F238E27FC236}">
                  <a16:creationId xmlns="" xmlns:a16="http://schemas.microsoft.com/office/drawing/2014/main" id="{3EF077BE-E5FE-4848-A503-F0D74CB2551B}"/>
                </a:ext>
              </a:extLst>
            </p:cNvPr>
            <p:cNvGrpSpPr/>
            <p:nvPr/>
          </p:nvGrpSpPr>
          <p:grpSpPr>
            <a:xfrm>
              <a:off x="3690420" y="1953324"/>
              <a:ext cx="72000" cy="1112482"/>
              <a:chOff x="8418009" y="1982500"/>
              <a:chExt cx="72000" cy="1112482"/>
            </a:xfrm>
          </p:grpSpPr>
          <p:sp>
            <p:nvSpPr>
              <p:cNvPr id="21" name="椭圆 20">
                <a:extLst>
                  <a:ext uri="{FF2B5EF4-FFF2-40B4-BE49-F238E27FC236}">
                    <a16:creationId xmlns="" xmlns:a16="http://schemas.microsoft.com/office/drawing/2014/main" id="{64CD589C-8ABE-4AFD-A0E2-1A76B139952D}"/>
                  </a:ext>
                </a:extLst>
              </p:cNvPr>
              <p:cNvSpPr/>
              <p:nvPr/>
            </p:nvSpPr>
            <p:spPr>
              <a:xfrm>
                <a:off x="8418009" y="1982500"/>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2" name="椭圆 21">
                <a:extLst>
                  <a:ext uri="{FF2B5EF4-FFF2-40B4-BE49-F238E27FC236}">
                    <a16:creationId xmlns="" xmlns:a16="http://schemas.microsoft.com/office/drawing/2014/main" id="{46ECCC3A-F300-4731-B51B-D3CF69BCC5AC}"/>
                  </a:ext>
                </a:extLst>
              </p:cNvPr>
              <p:cNvSpPr/>
              <p:nvPr/>
            </p:nvSpPr>
            <p:spPr>
              <a:xfrm>
                <a:off x="8418009" y="3022982"/>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grpSp>
        <p:nvGrpSpPr>
          <p:cNvPr id="25" name="组合 24">
            <a:extLst>
              <a:ext uri="{FF2B5EF4-FFF2-40B4-BE49-F238E27FC236}">
                <a16:creationId xmlns="" xmlns:a16="http://schemas.microsoft.com/office/drawing/2014/main" id="{51AA38E7-06BA-4ACC-88DB-D4C371B39824}"/>
              </a:ext>
            </a:extLst>
          </p:cNvPr>
          <p:cNvGrpSpPr/>
          <p:nvPr/>
        </p:nvGrpSpPr>
        <p:grpSpPr>
          <a:xfrm>
            <a:off x="3632691" y="1792113"/>
            <a:ext cx="4926619" cy="1418447"/>
            <a:chOff x="3632691" y="1792113"/>
            <a:chExt cx="4926619" cy="1418447"/>
          </a:xfrm>
        </p:grpSpPr>
        <p:cxnSp>
          <p:nvCxnSpPr>
            <p:cNvPr id="26" name="直接连接符 25">
              <a:extLst>
                <a:ext uri="{FF2B5EF4-FFF2-40B4-BE49-F238E27FC236}">
                  <a16:creationId xmlns="" xmlns:a16="http://schemas.microsoft.com/office/drawing/2014/main" id="{EB4A7962-409B-426F-A288-D893F4F71F1A}"/>
                </a:ext>
              </a:extLst>
            </p:cNvPr>
            <p:cNvCxnSpPr>
              <a:cxnSpLocks/>
            </p:cNvCxnSpPr>
            <p:nvPr/>
          </p:nvCxnSpPr>
          <p:spPr>
            <a:xfrm>
              <a:off x="3818431" y="1792113"/>
              <a:ext cx="0" cy="1329547"/>
            </a:xfrm>
            <a:prstGeom prst="line">
              <a:avLst/>
            </a:prstGeom>
            <a:ln w="6350">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sp>
          <p:nvSpPr>
            <p:cNvPr id="27" name="梯形 21">
              <a:extLst>
                <a:ext uri="{FF2B5EF4-FFF2-40B4-BE49-F238E27FC236}">
                  <a16:creationId xmlns="" xmlns:a16="http://schemas.microsoft.com/office/drawing/2014/main" id="{551A2D20-F907-46AB-A400-EECF83331DAD}"/>
                </a:ext>
              </a:extLst>
            </p:cNvPr>
            <p:cNvSpPr/>
            <p:nvPr/>
          </p:nvSpPr>
          <p:spPr>
            <a:xfrm>
              <a:off x="3632691" y="1792113"/>
              <a:ext cx="4926619" cy="79295"/>
            </a:xfrm>
            <a:custGeom>
              <a:avLst/>
              <a:gdLst>
                <a:gd name="connsiteX0" fmla="*/ 0 w 4926619"/>
                <a:gd name="connsiteY0" fmla="*/ 79295 h 79295"/>
                <a:gd name="connsiteX1" fmla="*/ 8809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838527 w 4926619"/>
                <a:gd name="connsiteY2" fmla="*/ 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16607 w 4926619"/>
                <a:gd name="connsiteY2" fmla="*/ 3810 h 79295"/>
                <a:gd name="connsiteX3" fmla="*/ 4926619 w 4926619"/>
                <a:gd name="connsiteY3" fmla="*/ 79295 h 79295"/>
                <a:gd name="connsiteX4" fmla="*/ 0 w 4926619"/>
                <a:gd name="connsiteY4" fmla="*/ 79295 h 79295"/>
                <a:gd name="connsiteX0" fmla="*/ 0 w 4926619"/>
                <a:gd name="connsiteY0" fmla="*/ 79295 h 79295"/>
                <a:gd name="connsiteX1" fmla="*/ 183342 w 4926619"/>
                <a:gd name="connsiteY1" fmla="*/ 0 h 79295"/>
                <a:gd name="connsiteX2" fmla="*/ 4747087 w 4926619"/>
                <a:gd name="connsiteY2" fmla="*/ 0 h 79295"/>
                <a:gd name="connsiteX3" fmla="*/ 4926619 w 4926619"/>
                <a:gd name="connsiteY3" fmla="*/ 79295 h 79295"/>
                <a:gd name="connsiteX4" fmla="*/ 0 w 4926619"/>
                <a:gd name="connsiteY4" fmla="*/ 79295 h 792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26619" h="79295">
                  <a:moveTo>
                    <a:pt x="0" y="79295"/>
                  </a:moveTo>
                  <a:lnTo>
                    <a:pt x="183342" y="0"/>
                  </a:lnTo>
                  <a:lnTo>
                    <a:pt x="4747087" y="0"/>
                  </a:lnTo>
                  <a:lnTo>
                    <a:pt x="4926619" y="79295"/>
                  </a:lnTo>
                  <a:lnTo>
                    <a:pt x="0" y="79295"/>
                  </a:lnTo>
                  <a:close/>
                </a:path>
              </a:pathLst>
            </a:custGeom>
            <a:solidFill>
              <a:schemeClr val="accent1">
                <a:alpha val="30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8" name="矩形 20">
              <a:extLst>
                <a:ext uri="{FF2B5EF4-FFF2-40B4-BE49-F238E27FC236}">
                  <a16:creationId xmlns="" xmlns:a16="http://schemas.microsoft.com/office/drawing/2014/main" id="{01C825E4-210F-4D38-A523-218A2F14B4F8}"/>
                </a:ext>
              </a:extLst>
            </p:cNvPr>
            <p:cNvSpPr/>
            <p:nvPr/>
          </p:nvSpPr>
          <p:spPr>
            <a:xfrm>
              <a:off x="3632691" y="1872123"/>
              <a:ext cx="4926618" cy="1338437"/>
            </a:xfrm>
            <a:custGeom>
              <a:avLst/>
              <a:gdLst>
                <a:gd name="connsiteX0" fmla="*/ 0 w 4926618"/>
                <a:gd name="connsiteY0" fmla="*/ 0 h 1335249"/>
                <a:gd name="connsiteX1" fmla="*/ 4926618 w 4926618"/>
                <a:gd name="connsiteY1" fmla="*/ 0 h 1335249"/>
                <a:gd name="connsiteX2" fmla="*/ 4926618 w 4926618"/>
                <a:gd name="connsiteY2" fmla="*/ 1335249 h 1335249"/>
                <a:gd name="connsiteX3" fmla="*/ 0 w 4926618"/>
                <a:gd name="connsiteY3" fmla="*/ 1335249 h 1335249"/>
                <a:gd name="connsiteX4" fmla="*/ 0 w 4926618"/>
                <a:gd name="connsiteY4" fmla="*/ 0 h 1335249"/>
                <a:gd name="connsiteX0" fmla="*/ 0 w 4926618"/>
                <a:gd name="connsiteY0" fmla="*/ 0 h 1338437"/>
                <a:gd name="connsiteX1" fmla="*/ 4926618 w 4926618"/>
                <a:gd name="connsiteY1" fmla="*/ 0 h 1338437"/>
                <a:gd name="connsiteX2" fmla="*/ 4926618 w 4926618"/>
                <a:gd name="connsiteY2" fmla="*/ 1335249 h 1338437"/>
                <a:gd name="connsiteX3" fmla="*/ 2463309 w 4926618"/>
                <a:gd name="connsiteY3" fmla="*/ 1338437 h 1338437"/>
                <a:gd name="connsiteX4" fmla="*/ 0 w 4926618"/>
                <a:gd name="connsiteY4" fmla="*/ 1335249 h 1338437"/>
                <a:gd name="connsiteX5" fmla="*/ 0 w 4926618"/>
                <a:gd name="connsiteY5" fmla="*/ 0 h 13384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6618" h="1338437">
                  <a:moveTo>
                    <a:pt x="0" y="0"/>
                  </a:moveTo>
                  <a:lnTo>
                    <a:pt x="4926618" y="0"/>
                  </a:lnTo>
                  <a:lnTo>
                    <a:pt x="4926618" y="1335249"/>
                  </a:lnTo>
                  <a:lnTo>
                    <a:pt x="2463309" y="1338437"/>
                  </a:lnTo>
                  <a:lnTo>
                    <a:pt x="0" y="1335249"/>
                  </a:lnTo>
                  <a:lnTo>
                    <a:pt x="0" y="0"/>
                  </a:lnTo>
                  <a:close/>
                </a:path>
              </a:pathLst>
            </a:custGeom>
            <a:solidFill>
              <a:schemeClr val="bg1">
                <a:alpha val="50000"/>
              </a:schemeClr>
            </a:solidFill>
            <a:ln w="0">
              <a:solidFill>
                <a:schemeClr val="accent1"/>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29" name="直接连接符 28">
              <a:extLst>
                <a:ext uri="{FF2B5EF4-FFF2-40B4-BE49-F238E27FC236}">
                  <a16:creationId xmlns="" xmlns:a16="http://schemas.microsoft.com/office/drawing/2014/main" id="{80BC810F-7616-4279-AE36-812A68010B2C}"/>
                </a:ext>
              </a:extLst>
            </p:cNvPr>
            <p:cNvCxnSpPr>
              <a:cxnSpLocks/>
            </p:cNvCxnSpPr>
            <p:nvPr/>
          </p:nvCxnSpPr>
          <p:spPr>
            <a:xfrm>
              <a:off x="8377985" y="1792113"/>
              <a:ext cx="0" cy="1329547"/>
            </a:xfrm>
            <a:prstGeom prst="line">
              <a:avLst/>
            </a:prstGeom>
            <a:ln w="6350">
              <a:gradFill>
                <a:gsLst>
                  <a:gs pos="0">
                    <a:schemeClr val="accent1"/>
                  </a:gs>
                  <a:gs pos="100000">
                    <a:schemeClr val="accent1">
                      <a:alpha val="0"/>
                    </a:schemeClr>
                  </a:gs>
                </a:gsLst>
                <a:lin ang="5400000" scaled="1"/>
              </a:gradFill>
            </a:ln>
          </p:spPr>
          <p:style>
            <a:lnRef idx="1">
              <a:schemeClr val="accent1"/>
            </a:lnRef>
            <a:fillRef idx="0">
              <a:schemeClr val="accent1"/>
            </a:fillRef>
            <a:effectRef idx="0">
              <a:schemeClr val="accent1"/>
            </a:effectRef>
            <a:fontRef idx="minor">
              <a:schemeClr val="tx1"/>
            </a:fontRef>
          </p:style>
        </p:cxnSp>
        <p:grpSp>
          <p:nvGrpSpPr>
            <p:cNvPr id="30" name="组合 29">
              <a:extLst>
                <a:ext uri="{FF2B5EF4-FFF2-40B4-BE49-F238E27FC236}">
                  <a16:creationId xmlns="" xmlns:a16="http://schemas.microsoft.com/office/drawing/2014/main" id="{62909494-AC53-4912-ACD4-56B05821ECD3}"/>
                </a:ext>
              </a:extLst>
            </p:cNvPr>
            <p:cNvGrpSpPr/>
            <p:nvPr/>
          </p:nvGrpSpPr>
          <p:grpSpPr>
            <a:xfrm>
              <a:off x="8430201" y="1982500"/>
              <a:ext cx="72000" cy="1112482"/>
              <a:chOff x="8418009" y="1982500"/>
              <a:chExt cx="72000" cy="1112482"/>
            </a:xfrm>
          </p:grpSpPr>
          <p:sp>
            <p:nvSpPr>
              <p:cNvPr id="34" name="椭圆 33">
                <a:extLst>
                  <a:ext uri="{FF2B5EF4-FFF2-40B4-BE49-F238E27FC236}">
                    <a16:creationId xmlns="" xmlns:a16="http://schemas.microsoft.com/office/drawing/2014/main" id="{B24DA513-7C61-4F97-9AE5-3C62B85089D9}"/>
                  </a:ext>
                </a:extLst>
              </p:cNvPr>
              <p:cNvSpPr/>
              <p:nvPr/>
            </p:nvSpPr>
            <p:spPr>
              <a:xfrm>
                <a:off x="8418009" y="1982500"/>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5" name="椭圆 34">
                <a:extLst>
                  <a:ext uri="{FF2B5EF4-FFF2-40B4-BE49-F238E27FC236}">
                    <a16:creationId xmlns="" xmlns:a16="http://schemas.microsoft.com/office/drawing/2014/main" id="{FB6348AA-69A2-4E17-A29A-2C2EEE4992FF}"/>
                  </a:ext>
                </a:extLst>
              </p:cNvPr>
              <p:cNvSpPr/>
              <p:nvPr/>
            </p:nvSpPr>
            <p:spPr>
              <a:xfrm>
                <a:off x="8418009" y="3022982"/>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31" name="组合 30">
              <a:extLst>
                <a:ext uri="{FF2B5EF4-FFF2-40B4-BE49-F238E27FC236}">
                  <a16:creationId xmlns="" xmlns:a16="http://schemas.microsoft.com/office/drawing/2014/main" id="{B9F7153E-E5B1-4DD9-AB6A-5965FBF7C2B6}"/>
                </a:ext>
              </a:extLst>
            </p:cNvPr>
            <p:cNvGrpSpPr/>
            <p:nvPr/>
          </p:nvGrpSpPr>
          <p:grpSpPr>
            <a:xfrm>
              <a:off x="3690420" y="1953324"/>
              <a:ext cx="72000" cy="1112482"/>
              <a:chOff x="8418009" y="1982500"/>
              <a:chExt cx="72000" cy="1112482"/>
            </a:xfrm>
          </p:grpSpPr>
          <p:sp>
            <p:nvSpPr>
              <p:cNvPr id="32" name="椭圆 31">
                <a:extLst>
                  <a:ext uri="{FF2B5EF4-FFF2-40B4-BE49-F238E27FC236}">
                    <a16:creationId xmlns="" xmlns:a16="http://schemas.microsoft.com/office/drawing/2014/main" id="{FCC5BFF1-557A-4F2B-B4C1-CE3880515260}"/>
                  </a:ext>
                </a:extLst>
              </p:cNvPr>
              <p:cNvSpPr/>
              <p:nvPr/>
            </p:nvSpPr>
            <p:spPr>
              <a:xfrm>
                <a:off x="8418009" y="1982500"/>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3" name="椭圆 32">
                <a:extLst>
                  <a:ext uri="{FF2B5EF4-FFF2-40B4-BE49-F238E27FC236}">
                    <a16:creationId xmlns="" xmlns:a16="http://schemas.microsoft.com/office/drawing/2014/main" id="{53D07434-5609-48D0-B4B9-E1AB5C34BDA1}"/>
                  </a:ext>
                </a:extLst>
              </p:cNvPr>
              <p:cNvSpPr/>
              <p:nvPr/>
            </p:nvSpPr>
            <p:spPr>
              <a:xfrm>
                <a:off x="8418009" y="3022982"/>
                <a:ext cx="72000" cy="72000"/>
              </a:xfrm>
              <a:prstGeom prst="ellipse">
                <a:avLst/>
              </a:prstGeom>
              <a:solidFill>
                <a:schemeClr val="accent2"/>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sp>
        <p:nvSpPr>
          <p:cNvPr id="36" name="矩形 35">
            <a:extLst>
              <a:ext uri="{FF2B5EF4-FFF2-40B4-BE49-F238E27FC236}">
                <a16:creationId xmlns="" xmlns:a16="http://schemas.microsoft.com/office/drawing/2014/main" id="{433654EC-5A95-4DAE-8AAE-F721201C86D2}"/>
              </a:ext>
            </a:extLst>
          </p:cNvPr>
          <p:cNvSpPr/>
          <p:nvPr/>
        </p:nvSpPr>
        <p:spPr>
          <a:xfrm>
            <a:off x="4567377" y="2293902"/>
            <a:ext cx="3057247" cy="523220"/>
          </a:xfrm>
          <a:prstGeom prst="rect">
            <a:avLst/>
          </a:prstGeom>
        </p:spPr>
        <p:txBody>
          <a:bodyPr wrap="none">
            <a:spAutoFit/>
          </a:bodyPr>
          <a:lstStyle/>
          <a:p>
            <a:r>
              <a:rPr lang="zh-CN" altLang="en-US" sz="2800" b="1" dirty="0">
                <a:solidFill>
                  <a:schemeClr val="tx1">
                    <a:lumMod val="85000"/>
                    <a:lumOff val="15000"/>
                  </a:schemeClr>
                </a:solidFill>
                <a:latin typeface="+mj-ea"/>
                <a:ea typeface="+mj-ea"/>
              </a:rPr>
              <a:t>输入所获荣誉奖项</a:t>
            </a:r>
          </a:p>
        </p:txBody>
      </p:sp>
      <p:sp>
        <p:nvSpPr>
          <p:cNvPr id="37" name="矩形 36">
            <a:extLst>
              <a:ext uri="{FF2B5EF4-FFF2-40B4-BE49-F238E27FC236}">
                <a16:creationId xmlns="" xmlns:a16="http://schemas.microsoft.com/office/drawing/2014/main" id="{1225407F-071D-4F1B-9446-A9F5A3A900C3}"/>
              </a:ext>
            </a:extLst>
          </p:cNvPr>
          <p:cNvSpPr/>
          <p:nvPr/>
        </p:nvSpPr>
        <p:spPr>
          <a:xfrm>
            <a:off x="1825897" y="4404908"/>
            <a:ext cx="3057247"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输入所获荣誉奖项</a:t>
            </a:r>
          </a:p>
        </p:txBody>
      </p:sp>
      <p:sp>
        <p:nvSpPr>
          <p:cNvPr id="38" name="矩形 37">
            <a:extLst>
              <a:ext uri="{FF2B5EF4-FFF2-40B4-BE49-F238E27FC236}">
                <a16:creationId xmlns="" xmlns:a16="http://schemas.microsoft.com/office/drawing/2014/main" id="{A3077F3B-8B1A-4411-BFBE-918C282E4E9E}"/>
              </a:ext>
            </a:extLst>
          </p:cNvPr>
          <p:cNvSpPr/>
          <p:nvPr/>
        </p:nvSpPr>
        <p:spPr>
          <a:xfrm>
            <a:off x="7309792" y="4404907"/>
            <a:ext cx="3057247"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输入所获荣誉奖项</a:t>
            </a:r>
          </a:p>
        </p:txBody>
      </p:sp>
    </p:spTree>
    <p:extLst>
      <p:ext uri="{BB962C8B-B14F-4D97-AF65-F5344CB8AC3E}">
        <p14:creationId xmlns:p14="http://schemas.microsoft.com/office/powerpoint/2010/main" val="1825384783"/>
      </p:ext>
    </p:extLst>
  </p:cSld>
  <p:clrMapOvr>
    <a:masterClrMapping/>
  </p:clrMapOvr>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25077A60-42AE-41B7-B5E8-CC2F949FB456}"/>
              </a:ext>
            </a:extLst>
          </p:cNvPr>
          <p:cNvSpPr>
            <a:spLocks noGrp="1"/>
          </p:cNvSpPr>
          <p:nvPr>
            <p:ph type="body" sz="quarter" idx="10"/>
          </p:nvPr>
        </p:nvSpPr>
        <p:spPr/>
        <p:txBody>
          <a:bodyPr/>
          <a:lstStyle/>
          <a:p>
            <a:r>
              <a:rPr lang="zh-CN" altLang="en-US" dirty="0"/>
              <a:t>请输入你的标题</a:t>
            </a:r>
          </a:p>
        </p:txBody>
      </p:sp>
      <p:grpSp>
        <p:nvGrpSpPr>
          <p:cNvPr id="3" name="组合 2">
            <a:extLst>
              <a:ext uri="{FF2B5EF4-FFF2-40B4-BE49-F238E27FC236}">
                <a16:creationId xmlns="" xmlns:a16="http://schemas.microsoft.com/office/drawing/2014/main" id="{E00F7C78-798F-4A5F-BD8A-68755922FA77}"/>
              </a:ext>
            </a:extLst>
          </p:cNvPr>
          <p:cNvGrpSpPr/>
          <p:nvPr/>
        </p:nvGrpSpPr>
        <p:grpSpPr>
          <a:xfrm>
            <a:off x="5914813" y="320814"/>
            <a:ext cx="5930906" cy="6737304"/>
            <a:chOff x="3483981" y="1226916"/>
            <a:chExt cx="5278054" cy="5995687"/>
          </a:xfrm>
        </p:grpSpPr>
        <p:pic>
          <p:nvPicPr>
            <p:cNvPr id="4" name="图片 3" descr="手机屏幕截图&#10;&#10;描述已自动生成">
              <a:extLst>
                <a:ext uri="{FF2B5EF4-FFF2-40B4-BE49-F238E27FC236}">
                  <a16:creationId xmlns="" xmlns:a16="http://schemas.microsoft.com/office/drawing/2014/main" id="{2F018205-9033-4C42-B2AC-257681D82C7D}"/>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4650167" y="2202051"/>
              <a:ext cx="2891667" cy="4181607"/>
            </a:xfrm>
            <a:prstGeom prst="rect">
              <a:avLst/>
            </a:prstGeom>
          </p:spPr>
        </p:pic>
        <p:pic>
          <p:nvPicPr>
            <p:cNvPr id="5" name="图片 4" descr="图片包含 监控, 屏幕, 电视, 房间&#10;&#10;描述已自动生成">
              <a:extLst>
                <a:ext uri="{FF2B5EF4-FFF2-40B4-BE49-F238E27FC236}">
                  <a16:creationId xmlns="" xmlns:a16="http://schemas.microsoft.com/office/drawing/2014/main" id="{85EA8B30-93CC-4880-9D3A-9B16B789B029}"/>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3483981" y="1226916"/>
              <a:ext cx="5278054" cy="5995687"/>
            </a:xfrm>
            <a:prstGeom prst="rect">
              <a:avLst/>
            </a:prstGeom>
          </p:spPr>
        </p:pic>
      </p:grpSp>
      <p:grpSp>
        <p:nvGrpSpPr>
          <p:cNvPr id="6" name="组合 5">
            <a:extLst>
              <a:ext uri="{FF2B5EF4-FFF2-40B4-BE49-F238E27FC236}">
                <a16:creationId xmlns="" xmlns:a16="http://schemas.microsoft.com/office/drawing/2014/main" id="{853BE862-F3B6-4B88-A70E-9F3EB3504CAD}"/>
              </a:ext>
            </a:extLst>
          </p:cNvPr>
          <p:cNvGrpSpPr/>
          <p:nvPr/>
        </p:nvGrpSpPr>
        <p:grpSpPr>
          <a:xfrm>
            <a:off x="1251857" y="2342823"/>
            <a:ext cx="5218392" cy="2697647"/>
            <a:chOff x="1251857" y="2342823"/>
            <a:chExt cx="5218392" cy="2697647"/>
          </a:xfrm>
        </p:grpSpPr>
        <p:sp>
          <p:nvSpPr>
            <p:cNvPr id="7" name="矩形 6">
              <a:extLst>
                <a:ext uri="{FF2B5EF4-FFF2-40B4-BE49-F238E27FC236}">
                  <a16:creationId xmlns="" xmlns:a16="http://schemas.microsoft.com/office/drawing/2014/main" id="{AE4FCF89-E395-4ECF-8962-F6A0EFE65BE7}"/>
                </a:ext>
              </a:extLst>
            </p:cNvPr>
            <p:cNvSpPr/>
            <p:nvPr/>
          </p:nvSpPr>
          <p:spPr>
            <a:xfrm>
              <a:off x="1463833" y="2426223"/>
              <a:ext cx="3416320" cy="523220"/>
            </a:xfrm>
            <a:prstGeom prst="rect">
              <a:avLst/>
            </a:prstGeom>
          </p:spPr>
          <p:txBody>
            <a:bodyPr wrap="none">
              <a:spAutoFit/>
            </a:bodyPr>
            <a:lstStyle/>
            <a:p>
              <a:pPr algn="ctr"/>
              <a:r>
                <a:rPr lang="zh-CN" altLang="en-US" sz="2800" b="1" dirty="0">
                  <a:gradFill>
                    <a:gsLst>
                      <a:gs pos="100000">
                        <a:schemeClr val="accent2"/>
                      </a:gs>
                      <a:gs pos="0">
                        <a:schemeClr val="accent1"/>
                      </a:gs>
                    </a:gsLst>
                    <a:lin ang="5400000" scaled="0"/>
                  </a:gradFill>
                  <a:latin typeface="+mj-ea"/>
                  <a:ea typeface="+mj-ea"/>
                </a:rPr>
                <a:t>在这里输入所获奖项</a:t>
              </a:r>
            </a:p>
          </p:txBody>
        </p:sp>
        <p:sp>
          <p:nvSpPr>
            <p:cNvPr id="8" name="矩形 7">
              <a:extLst>
                <a:ext uri="{FF2B5EF4-FFF2-40B4-BE49-F238E27FC236}">
                  <a16:creationId xmlns="" xmlns:a16="http://schemas.microsoft.com/office/drawing/2014/main" id="{FF85A8C8-A80E-4A5F-8801-84C69625FA0D}"/>
                </a:ext>
              </a:extLst>
            </p:cNvPr>
            <p:cNvSpPr/>
            <p:nvPr/>
          </p:nvSpPr>
          <p:spPr>
            <a:xfrm>
              <a:off x="1251857" y="3393742"/>
              <a:ext cx="5218392" cy="1497205"/>
            </a:xfrm>
            <a:prstGeom prst="rect">
              <a:avLst/>
            </a:prstGeom>
          </p:spPr>
          <p:txBody>
            <a:bodyPr wrap="square">
              <a:spAutoFit/>
            </a:bodyPr>
            <a:lstStyle/>
            <a:p>
              <a:pPr>
                <a:lnSpc>
                  <a:spcPct val="130000"/>
                </a:lnSpc>
              </a:pPr>
              <a:r>
                <a:rPr lang="zh-CN" altLang="en-US" spc="130" dirty="0"/>
                <a:t>请在这里输入你的内容请在这里输入你的内容请在这里输入你的内容请在这里输入你的内容请在这里输入你的内容请在这里输入你的内容请在这里输入你的内容请在这里输入你的内容</a:t>
              </a:r>
            </a:p>
          </p:txBody>
        </p:sp>
        <p:cxnSp>
          <p:nvCxnSpPr>
            <p:cNvPr id="9" name="直接连接符 8">
              <a:extLst>
                <a:ext uri="{FF2B5EF4-FFF2-40B4-BE49-F238E27FC236}">
                  <a16:creationId xmlns="" xmlns:a16="http://schemas.microsoft.com/office/drawing/2014/main" id="{82B7A8C3-E976-43B9-99AB-D851D0EC1B92}"/>
                </a:ext>
              </a:extLst>
            </p:cNvPr>
            <p:cNvCxnSpPr>
              <a:cxnSpLocks/>
            </p:cNvCxnSpPr>
            <p:nvPr/>
          </p:nvCxnSpPr>
          <p:spPr>
            <a:xfrm>
              <a:off x="1342663" y="3287342"/>
              <a:ext cx="4872942" cy="0"/>
            </a:xfrm>
            <a:prstGeom prst="line">
              <a:avLst/>
            </a:prstGeom>
          </p:spPr>
          <p:style>
            <a:lnRef idx="1">
              <a:schemeClr val="accent1"/>
            </a:lnRef>
            <a:fillRef idx="0">
              <a:schemeClr val="accent1"/>
            </a:fillRef>
            <a:effectRef idx="0">
              <a:schemeClr val="accent1"/>
            </a:effectRef>
            <a:fontRef idx="minor">
              <a:schemeClr val="tx1"/>
            </a:fontRef>
          </p:style>
        </p:cxnSp>
        <p:cxnSp>
          <p:nvCxnSpPr>
            <p:cNvPr id="10" name="直接连接符 9">
              <a:extLst>
                <a:ext uri="{FF2B5EF4-FFF2-40B4-BE49-F238E27FC236}">
                  <a16:creationId xmlns="" xmlns:a16="http://schemas.microsoft.com/office/drawing/2014/main" id="{FF8BC75B-205C-4C62-9F5A-2D65D90A3003}"/>
                </a:ext>
              </a:extLst>
            </p:cNvPr>
            <p:cNvCxnSpPr>
              <a:cxnSpLocks/>
            </p:cNvCxnSpPr>
            <p:nvPr/>
          </p:nvCxnSpPr>
          <p:spPr>
            <a:xfrm>
              <a:off x="1342662" y="5040470"/>
              <a:ext cx="4872943" cy="0"/>
            </a:xfrm>
            <a:prstGeom prst="line">
              <a:avLst/>
            </a:prstGeom>
          </p:spPr>
          <p:style>
            <a:lnRef idx="1">
              <a:schemeClr val="accent1"/>
            </a:lnRef>
            <a:fillRef idx="0">
              <a:schemeClr val="accent1"/>
            </a:fillRef>
            <a:effectRef idx="0">
              <a:schemeClr val="accent1"/>
            </a:effectRef>
            <a:fontRef idx="minor">
              <a:schemeClr val="tx1"/>
            </a:fontRef>
          </p:style>
        </p:cxnSp>
        <p:sp>
          <p:nvSpPr>
            <p:cNvPr id="11" name="L 形 10">
              <a:extLst>
                <a:ext uri="{FF2B5EF4-FFF2-40B4-BE49-F238E27FC236}">
                  <a16:creationId xmlns="" xmlns:a16="http://schemas.microsoft.com/office/drawing/2014/main" id="{2BD331C5-31FC-4725-A461-95A0BF45667F}"/>
                </a:ext>
              </a:extLst>
            </p:cNvPr>
            <p:cNvSpPr/>
            <p:nvPr/>
          </p:nvSpPr>
          <p:spPr>
            <a:xfrm flipV="1">
              <a:off x="1342662" y="2342823"/>
              <a:ext cx="270824" cy="270824"/>
            </a:xfrm>
            <a:prstGeom prst="corner">
              <a:avLst>
                <a:gd name="adj1" fmla="val 0"/>
                <a:gd name="adj2" fmla="val 0"/>
              </a:avLst>
            </a:prstGeom>
            <a:gradFill>
              <a:gsLst>
                <a:gs pos="100000">
                  <a:schemeClr val="accent2"/>
                </a:gs>
                <a:gs pos="0">
                  <a:schemeClr val="accent1"/>
                </a:gs>
              </a:gsLst>
              <a:lin ang="5400000" scaled="0"/>
            </a:gra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L 形 11">
              <a:extLst>
                <a:ext uri="{FF2B5EF4-FFF2-40B4-BE49-F238E27FC236}">
                  <a16:creationId xmlns="" xmlns:a16="http://schemas.microsoft.com/office/drawing/2014/main" id="{EC2C29C8-1810-4EFC-B6D9-990F809E2EDB}"/>
                </a:ext>
              </a:extLst>
            </p:cNvPr>
            <p:cNvSpPr/>
            <p:nvPr/>
          </p:nvSpPr>
          <p:spPr>
            <a:xfrm flipH="1">
              <a:off x="4750188" y="2713344"/>
              <a:ext cx="270824" cy="270824"/>
            </a:xfrm>
            <a:prstGeom prst="corner">
              <a:avLst>
                <a:gd name="adj1" fmla="val 0"/>
                <a:gd name="adj2" fmla="val 0"/>
              </a:avLst>
            </a:prstGeom>
            <a:gradFill>
              <a:gsLst>
                <a:gs pos="100000">
                  <a:schemeClr val="accent2"/>
                </a:gs>
                <a:gs pos="0">
                  <a:schemeClr val="accent1"/>
                </a:gs>
              </a:gsLst>
              <a:lin ang="5400000" scaled="0"/>
            </a:grad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215415114"/>
      </p:ext>
    </p:extLst>
  </p:cSld>
  <p:clrMapOvr>
    <a:masterClrMapping/>
  </p:clrMapOvr>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26AEC77E-3ACE-48BB-A44A-4336448A610A}"/>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 xmlns:a16="http://schemas.microsoft.com/office/drawing/2014/main" id="{EEC71B07-F7CB-4291-BB49-40A2702668F6}"/>
              </a:ext>
            </a:extLst>
          </p:cNvPr>
          <p:cNvSpPr/>
          <p:nvPr/>
        </p:nvSpPr>
        <p:spPr>
          <a:xfrm>
            <a:off x="0" y="2977004"/>
            <a:ext cx="12192000" cy="1440152"/>
          </a:xfrm>
          <a:prstGeom prst="rect">
            <a:avLst/>
          </a:prstGeom>
          <a:solidFill>
            <a:schemeClr val="bg1">
              <a:lumMod val="95000"/>
            </a:schemeClr>
          </a:solidFill>
          <a:ln>
            <a:noFill/>
          </a:ln>
          <a:effectLst>
            <a:outerShdw blurRad="25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a:extLst>
              <a:ext uri="{FF2B5EF4-FFF2-40B4-BE49-F238E27FC236}">
                <a16:creationId xmlns="" xmlns:a16="http://schemas.microsoft.com/office/drawing/2014/main" id="{2464414C-E4B1-4BF2-84A0-BEFF4EF7751D}"/>
              </a:ext>
            </a:extLst>
          </p:cNvPr>
          <p:cNvSpPr/>
          <p:nvPr/>
        </p:nvSpPr>
        <p:spPr>
          <a:xfrm>
            <a:off x="0" y="1363965"/>
            <a:ext cx="12192000" cy="1440152"/>
          </a:xfrm>
          <a:prstGeom prst="rect">
            <a:avLst/>
          </a:prstGeom>
          <a:solidFill>
            <a:schemeClr val="bg1">
              <a:lumMod val="95000"/>
            </a:schemeClr>
          </a:solidFill>
          <a:ln>
            <a:noFill/>
          </a:ln>
          <a:effectLst>
            <a:outerShdw blurRad="25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矩形 4">
            <a:extLst>
              <a:ext uri="{FF2B5EF4-FFF2-40B4-BE49-F238E27FC236}">
                <a16:creationId xmlns="" xmlns:a16="http://schemas.microsoft.com/office/drawing/2014/main" id="{7870AAAA-D044-40EE-B17F-14124D85EC67}"/>
              </a:ext>
            </a:extLst>
          </p:cNvPr>
          <p:cNvSpPr/>
          <p:nvPr/>
        </p:nvSpPr>
        <p:spPr>
          <a:xfrm>
            <a:off x="-19780" y="1791654"/>
            <a:ext cx="4683466" cy="646331"/>
          </a:xfrm>
          <a:prstGeom prst="rect">
            <a:avLst/>
          </a:prstGeom>
        </p:spPr>
        <p:txBody>
          <a:bodyPr wrap="square">
            <a:spAutoFit/>
          </a:bodyPr>
          <a:lstStyle/>
          <a:p>
            <a:pPr algn="ctr"/>
            <a:r>
              <a:rPr lang="zh-CN" altLang="en-US" dirty="0">
                <a:solidFill>
                  <a:schemeClr val="tx1">
                    <a:lumMod val="85000"/>
                    <a:lumOff val="15000"/>
                  </a:schemeClr>
                </a:solidFill>
                <a:latin typeface="+mj-ea"/>
                <a:ea typeface="+mj-ea"/>
              </a:rPr>
              <a:t>在这里输入内容</a:t>
            </a:r>
            <a:endParaRPr lang="en-US" altLang="zh-CN" dirty="0">
              <a:solidFill>
                <a:schemeClr val="tx1">
                  <a:lumMod val="85000"/>
                  <a:lumOff val="15000"/>
                </a:schemeClr>
              </a:solidFill>
              <a:latin typeface="+mj-ea"/>
              <a:ea typeface="+mj-ea"/>
            </a:endParaRPr>
          </a:p>
          <a:p>
            <a:pPr algn="ctr"/>
            <a:r>
              <a:rPr lang="zh-CN" altLang="en-US" dirty="0">
                <a:solidFill>
                  <a:schemeClr val="tx1">
                    <a:lumMod val="85000"/>
                    <a:lumOff val="15000"/>
                  </a:schemeClr>
                </a:solidFill>
                <a:latin typeface="+mj-ea"/>
                <a:ea typeface="+mj-ea"/>
              </a:rPr>
              <a:t>在这里输入内容</a:t>
            </a:r>
          </a:p>
        </p:txBody>
      </p:sp>
      <p:sp>
        <p:nvSpPr>
          <p:cNvPr id="6" name="矩形 5">
            <a:extLst>
              <a:ext uri="{FF2B5EF4-FFF2-40B4-BE49-F238E27FC236}">
                <a16:creationId xmlns="" xmlns:a16="http://schemas.microsoft.com/office/drawing/2014/main" id="{FD69C153-2D4D-4B46-AE3C-64D86F3C56DD}"/>
              </a:ext>
            </a:extLst>
          </p:cNvPr>
          <p:cNvSpPr/>
          <p:nvPr/>
        </p:nvSpPr>
        <p:spPr>
          <a:xfrm>
            <a:off x="1421706" y="3373694"/>
            <a:ext cx="1800493" cy="646331"/>
          </a:xfrm>
          <a:prstGeom prst="rect">
            <a:avLst/>
          </a:prstGeom>
        </p:spPr>
        <p:txBody>
          <a:bodyPr wrap="none">
            <a:spAutoFit/>
          </a:bodyPr>
          <a:lstStyle/>
          <a:p>
            <a:pPr algn="ctr"/>
            <a:r>
              <a:rPr lang="zh-CN" altLang="en-US" dirty="0">
                <a:solidFill>
                  <a:schemeClr val="tx1">
                    <a:lumMod val="85000"/>
                    <a:lumOff val="15000"/>
                  </a:schemeClr>
                </a:solidFill>
                <a:latin typeface="+mj-ea"/>
                <a:ea typeface="+mj-ea"/>
              </a:rPr>
              <a:t>在这里输入内容</a:t>
            </a:r>
          </a:p>
          <a:p>
            <a:pPr algn="ctr"/>
            <a:r>
              <a:rPr lang="zh-CN" altLang="en-US" dirty="0">
                <a:solidFill>
                  <a:schemeClr val="tx1">
                    <a:lumMod val="85000"/>
                    <a:lumOff val="15000"/>
                  </a:schemeClr>
                </a:solidFill>
                <a:latin typeface="+mj-ea"/>
                <a:ea typeface="+mj-ea"/>
              </a:rPr>
              <a:t>在这里输入内容</a:t>
            </a:r>
          </a:p>
        </p:txBody>
      </p:sp>
      <p:sp>
        <p:nvSpPr>
          <p:cNvPr id="7" name="矩形 6">
            <a:extLst>
              <a:ext uri="{FF2B5EF4-FFF2-40B4-BE49-F238E27FC236}">
                <a16:creationId xmlns="" xmlns:a16="http://schemas.microsoft.com/office/drawing/2014/main" id="{A53EFF6F-5876-472B-8759-0E165BFFC266}"/>
              </a:ext>
            </a:extLst>
          </p:cNvPr>
          <p:cNvSpPr/>
          <p:nvPr/>
        </p:nvSpPr>
        <p:spPr>
          <a:xfrm>
            <a:off x="4640902" y="1823119"/>
            <a:ext cx="1569660" cy="369332"/>
          </a:xfrm>
          <a:prstGeom prst="rect">
            <a:avLst/>
          </a:prstGeom>
        </p:spPr>
        <p:txBody>
          <a:bodyPr wrap="none">
            <a:spAutoFit/>
          </a:bodyPr>
          <a:lstStyle/>
          <a:p>
            <a:r>
              <a:rPr lang="zh-CN" altLang="en-US" dirty="0">
                <a:solidFill>
                  <a:prstClr val="black"/>
                </a:solidFill>
              </a:rPr>
              <a:t>输入所获奖项</a:t>
            </a:r>
            <a:endParaRPr lang="zh-CN" altLang="en-US" dirty="0"/>
          </a:p>
        </p:txBody>
      </p:sp>
      <p:sp>
        <p:nvSpPr>
          <p:cNvPr id="8" name="矩形 7">
            <a:extLst>
              <a:ext uri="{FF2B5EF4-FFF2-40B4-BE49-F238E27FC236}">
                <a16:creationId xmlns="" xmlns:a16="http://schemas.microsoft.com/office/drawing/2014/main" id="{7CA1D1E3-BA93-4AF6-A0A2-A1932B8298AC}"/>
              </a:ext>
            </a:extLst>
          </p:cNvPr>
          <p:cNvSpPr/>
          <p:nvPr/>
        </p:nvSpPr>
        <p:spPr>
          <a:xfrm>
            <a:off x="6709711" y="1815499"/>
            <a:ext cx="1556836" cy="369332"/>
          </a:xfrm>
          <a:prstGeom prst="rect">
            <a:avLst/>
          </a:prstGeom>
        </p:spPr>
        <p:txBody>
          <a:bodyPr wrap="none">
            <a:spAutoFit/>
          </a:bodyPr>
          <a:lstStyle/>
          <a:p>
            <a:r>
              <a:rPr lang="zh-CN" altLang="en-US" dirty="0">
                <a:solidFill>
                  <a:prstClr val="black"/>
                </a:solidFill>
              </a:rPr>
              <a:t>输入所获奖项</a:t>
            </a:r>
          </a:p>
        </p:txBody>
      </p:sp>
      <p:sp>
        <p:nvSpPr>
          <p:cNvPr id="9" name="矩形 8">
            <a:extLst>
              <a:ext uri="{FF2B5EF4-FFF2-40B4-BE49-F238E27FC236}">
                <a16:creationId xmlns="" xmlns:a16="http://schemas.microsoft.com/office/drawing/2014/main" id="{4FB838DA-43D6-4D10-A77A-CE1F8E5823E2}"/>
              </a:ext>
            </a:extLst>
          </p:cNvPr>
          <p:cNvSpPr/>
          <p:nvPr/>
        </p:nvSpPr>
        <p:spPr>
          <a:xfrm>
            <a:off x="8699264" y="1815499"/>
            <a:ext cx="1569660" cy="369332"/>
          </a:xfrm>
          <a:prstGeom prst="rect">
            <a:avLst/>
          </a:prstGeom>
        </p:spPr>
        <p:txBody>
          <a:bodyPr wrap="none">
            <a:spAutoFit/>
          </a:bodyPr>
          <a:lstStyle/>
          <a:p>
            <a:r>
              <a:rPr lang="zh-CN" altLang="en-US" dirty="0">
                <a:solidFill>
                  <a:prstClr val="black"/>
                </a:solidFill>
              </a:rPr>
              <a:t>输入所获奖项</a:t>
            </a:r>
          </a:p>
        </p:txBody>
      </p:sp>
      <p:sp>
        <p:nvSpPr>
          <p:cNvPr id="10" name="矩形 9">
            <a:extLst>
              <a:ext uri="{FF2B5EF4-FFF2-40B4-BE49-F238E27FC236}">
                <a16:creationId xmlns="" xmlns:a16="http://schemas.microsoft.com/office/drawing/2014/main" id="{0D1073F3-A559-4D75-B4CE-B7CEE48487E1}"/>
              </a:ext>
            </a:extLst>
          </p:cNvPr>
          <p:cNvSpPr/>
          <p:nvPr/>
        </p:nvSpPr>
        <p:spPr>
          <a:xfrm>
            <a:off x="4612122" y="3423478"/>
            <a:ext cx="1569660" cy="369332"/>
          </a:xfrm>
          <a:prstGeom prst="rect">
            <a:avLst/>
          </a:prstGeom>
        </p:spPr>
        <p:txBody>
          <a:bodyPr wrap="none">
            <a:spAutoFit/>
          </a:bodyPr>
          <a:lstStyle/>
          <a:p>
            <a:r>
              <a:rPr lang="zh-CN" altLang="en-US" dirty="0">
                <a:solidFill>
                  <a:prstClr val="black"/>
                </a:solidFill>
              </a:rPr>
              <a:t>输入所获奖项</a:t>
            </a:r>
          </a:p>
        </p:txBody>
      </p:sp>
      <p:sp>
        <p:nvSpPr>
          <p:cNvPr id="11" name="矩形 10">
            <a:extLst>
              <a:ext uri="{FF2B5EF4-FFF2-40B4-BE49-F238E27FC236}">
                <a16:creationId xmlns="" xmlns:a16="http://schemas.microsoft.com/office/drawing/2014/main" id="{EF0AE7BF-D7C0-4674-97DE-2BFAE987A7D4}"/>
              </a:ext>
            </a:extLst>
          </p:cNvPr>
          <p:cNvSpPr/>
          <p:nvPr/>
        </p:nvSpPr>
        <p:spPr>
          <a:xfrm>
            <a:off x="6707362" y="3423478"/>
            <a:ext cx="1569660" cy="369332"/>
          </a:xfrm>
          <a:prstGeom prst="rect">
            <a:avLst/>
          </a:prstGeom>
        </p:spPr>
        <p:txBody>
          <a:bodyPr wrap="none">
            <a:spAutoFit/>
          </a:bodyPr>
          <a:lstStyle/>
          <a:p>
            <a:r>
              <a:rPr lang="zh-CN" altLang="en-US" dirty="0">
                <a:solidFill>
                  <a:prstClr val="black"/>
                </a:solidFill>
              </a:rPr>
              <a:t>输入所获奖项</a:t>
            </a:r>
            <a:endParaRPr lang="zh-CN" altLang="en-US" dirty="0"/>
          </a:p>
        </p:txBody>
      </p:sp>
      <p:sp>
        <p:nvSpPr>
          <p:cNvPr id="12" name="矩形 11">
            <a:extLst>
              <a:ext uri="{FF2B5EF4-FFF2-40B4-BE49-F238E27FC236}">
                <a16:creationId xmlns="" xmlns:a16="http://schemas.microsoft.com/office/drawing/2014/main" id="{259A762A-C3F9-419D-AB8F-34C51790255E}"/>
              </a:ext>
            </a:extLst>
          </p:cNvPr>
          <p:cNvSpPr/>
          <p:nvPr/>
        </p:nvSpPr>
        <p:spPr>
          <a:xfrm>
            <a:off x="8714772" y="3420159"/>
            <a:ext cx="1569660" cy="369332"/>
          </a:xfrm>
          <a:prstGeom prst="rect">
            <a:avLst/>
          </a:prstGeom>
        </p:spPr>
        <p:txBody>
          <a:bodyPr wrap="none">
            <a:spAutoFit/>
          </a:bodyPr>
          <a:lstStyle/>
          <a:p>
            <a:r>
              <a:rPr lang="zh-CN" altLang="en-US" dirty="0">
                <a:solidFill>
                  <a:prstClr val="black"/>
                </a:solidFill>
              </a:rPr>
              <a:t>输入所获奖项</a:t>
            </a:r>
            <a:endParaRPr lang="zh-CN" altLang="en-US" dirty="0"/>
          </a:p>
        </p:txBody>
      </p:sp>
      <p:sp>
        <p:nvSpPr>
          <p:cNvPr id="13" name="矩形 12">
            <a:extLst>
              <a:ext uri="{FF2B5EF4-FFF2-40B4-BE49-F238E27FC236}">
                <a16:creationId xmlns="" xmlns:a16="http://schemas.microsoft.com/office/drawing/2014/main" id="{EA485986-C2AD-485D-B531-A951A8D8F44F}"/>
              </a:ext>
            </a:extLst>
          </p:cNvPr>
          <p:cNvSpPr/>
          <p:nvPr/>
        </p:nvSpPr>
        <p:spPr>
          <a:xfrm>
            <a:off x="0" y="4590043"/>
            <a:ext cx="12192000" cy="1440152"/>
          </a:xfrm>
          <a:prstGeom prst="rect">
            <a:avLst/>
          </a:prstGeom>
          <a:solidFill>
            <a:schemeClr val="bg1">
              <a:lumMod val="95000"/>
            </a:schemeClr>
          </a:solidFill>
          <a:ln>
            <a:noFill/>
          </a:ln>
          <a:effectLst>
            <a:outerShdw blurRad="254000" algn="ctr" rotWithShape="0">
              <a:prstClr val="black">
                <a:alpha val="1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矩形 13">
            <a:extLst>
              <a:ext uri="{FF2B5EF4-FFF2-40B4-BE49-F238E27FC236}">
                <a16:creationId xmlns="" xmlns:a16="http://schemas.microsoft.com/office/drawing/2014/main" id="{CDBAF588-200B-401A-BB05-0A721044BF6E}"/>
              </a:ext>
            </a:extLst>
          </p:cNvPr>
          <p:cNvSpPr/>
          <p:nvPr/>
        </p:nvSpPr>
        <p:spPr>
          <a:xfrm>
            <a:off x="1421706" y="4975614"/>
            <a:ext cx="1800493" cy="646331"/>
          </a:xfrm>
          <a:prstGeom prst="rect">
            <a:avLst/>
          </a:prstGeom>
        </p:spPr>
        <p:txBody>
          <a:bodyPr wrap="none">
            <a:spAutoFit/>
          </a:bodyPr>
          <a:lstStyle/>
          <a:p>
            <a:pPr algn="ctr"/>
            <a:r>
              <a:rPr lang="zh-CN" altLang="en-US" dirty="0">
                <a:solidFill>
                  <a:schemeClr val="tx1">
                    <a:lumMod val="85000"/>
                    <a:lumOff val="15000"/>
                  </a:schemeClr>
                </a:solidFill>
                <a:latin typeface="+mj-ea"/>
                <a:ea typeface="+mj-ea"/>
              </a:rPr>
              <a:t>在这里输入内容</a:t>
            </a:r>
          </a:p>
          <a:p>
            <a:pPr algn="ctr"/>
            <a:r>
              <a:rPr lang="zh-CN" altLang="en-US" dirty="0">
                <a:solidFill>
                  <a:schemeClr val="tx1">
                    <a:lumMod val="85000"/>
                    <a:lumOff val="15000"/>
                  </a:schemeClr>
                </a:solidFill>
                <a:latin typeface="+mj-ea"/>
                <a:ea typeface="+mj-ea"/>
              </a:rPr>
              <a:t>在这里输入内容</a:t>
            </a:r>
          </a:p>
        </p:txBody>
      </p:sp>
      <p:sp>
        <p:nvSpPr>
          <p:cNvPr id="15" name="矩形 14">
            <a:extLst>
              <a:ext uri="{FF2B5EF4-FFF2-40B4-BE49-F238E27FC236}">
                <a16:creationId xmlns="" xmlns:a16="http://schemas.microsoft.com/office/drawing/2014/main" id="{AC2BDB5F-58EE-440A-9273-4C63DDAD497A}"/>
              </a:ext>
            </a:extLst>
          </p:cNvPr>
          <p:cNvSpPr/>
          <p:nvPr/>
        </p:nvSpPr>
        <p:spPr>
          <a:xfrm>
            <a:off x="5489716" y="5083335"/>
            <a:ext cx="1569660" cy="369332"/>
          </a:xfrm>
          <a:prstGeom prst="rect">
            <a:avLst/>
          </a:prstGeom>
        </p:spPr>
        <p:txBody>
          <a:bodyPr wrap="none">
            <a:spAutoFit/>
          </a:bodyPr>
          <a:lstStyle/>
          <a:p>
            <a:r>
              <a:rPr lang="zh-CN" altLang="en-US" dirty="0">
                <a:solidFill>
                  <a:prstClr val="black"/>
                </a:solidFill>
              </a:rPr>
              <a:t>输入所获奖项</a:t>
            </a:r>
          </a:p>
        </p:txBody>
      </p:sp>
      <p:sp>
        <p:nvSpPr>
          <p:cNvPr id="16" name="矩形 15">
            <a:extLst>
              <a:ext uri="{FF2B5EF4-FFF2-40B4-BE49-F238E27FC236}">
                <a16:creationId xmlns="" xmlns:a16="http://schemas.microsoft.com/office/drawing/2014/main" id="{4C20FF6D-71A3-44D0-9FA1-72CBC06A17F2}"/>
              </a:ext>
            </a:extLst>
          </p:cNvPr>
          <p:cNvSpPr/>
          <p:nvPr/>
        </p:nvSpPr>
        <p:spPr>
          <a:xfrm>
            <a:off x="7770248" y="5083335"/>
            <a:ext cx="1569660" cy="369332"/>
          </a:xfrm>
          <a:prstGeom prst="rect">
            <a:avLst/>
          </a:prstGeom>
        </p:spPr>
        <p:txBody>
          <a:bodyPr wrap="none">
            <a:spAutoFit/>
          </a:bodyPr>
          <a:lstStyle/>
          <a:p>
            <a:r>
              <a:rPr lang="zh-CN" altLang="en-US" dirty="0">
                <a:solidFill>
                  <a:prstClr val="black"/>
                </a:solidFill>
              </a:rPr>
              <a:t>输入所获奖项</a:t>
            </a:r>
          </a:p>
        </p:txBody>
      </p:sp>
      <p:grpSp>
        <p:nvGrpSpPr>
          <p:cNvPr id="17" name="组合 16">
            <a:extLst>
              <a:ext uri="{FF2B5EF4-FFF2-40B4-BE49-F238E27FC236}">
                <a16:creationId xmlns="" xmlns:a16="http://schemas.microsoft.com/office/drawing/2014/main" id="{1A33C6F1-5CB5-4B35-91CB-C5DC5A9C666D}"/>
              </a:ext>
            </a:extLst>
          </p:cNvPr>
          <p:cNvGrpSpPr/>
          <p:nvPr/>
        </p:nvGrpSpPr>
        <p:grpSpPr>
          <a:xfrm>
            <a:off x="4507023" y="1738638"/>
            <a:ext cx="1809783" cy="673303"/>
            <a:chOff x="4954283" y="1877784"/>
            <a:chExt cx="1809783" cy="673303"/>
          </a:xfrm>
        </p:grpSpPr>
        <p:sp>
          <p:nvSpPr>
            <p:cNvPr id="18" name="Freeform 115">
              <a:extLst>
                <a:ext uri="{FF2B5EF4-FFF2-40B4-BE49-F238E27FC236}">
                  <a16:creationId xmlns="" xmlns:a16="http://schemas.microsoft.com/office/drawing/2014/main" id="{792E7B73-E218-48DE-A596-6F91D9625AE5}"/>
                </a:ext>
              </a:extLst>
            </p:cNvPr>
            <p:cNvSpPr>
              <a:spLocks noEditPoints="1"/>
            </p:cNvSpPr>
            <p:nvPr/>
          </p:nvSpPr>
          <p:spPr bwMode="auto">
            <a:xfrm>
              <a:off x="4954283"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19" name="Freeform 115">
              <a:extLst>
                <a:ext uri="{FF2B5EF4-FFF2-40B4-BE49-F238E27FC236}">
                  <a16:creationId xmlns="" xmlns:a16="http://schemas.microsoft.com/office/drawing/2014/main" id="{A6F1991E-02AB-4761-81C7-B9340035DA18}"/>
                </a:ext>
              </a:extLst>
            </p:cNvPr>
            <p:cNvSpPr>
              <a:spLocks noEditPoints="1"/>
            </p:cNvSpPr>
            <p:nvPr/>
          </p:nvSpPr>
          <p:spPr bwMode="auto">
            <a:xfrm flipH="1">
              <a:off x="6461014"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20" name="星形: 五角 19">
              <a:extLst>
                <a:ext uri="{FF2B5EF4-FFF2-40B4-BE49-F238E27FC236}">
                  <a16:creationId xmlns="" xmlns:a16="http://schemas.microsoft.com/office/drawing/2014/main" id="{6EEFC43E-18C4-4B53-8B67-F2F0CF136B4C}"/>
                </a:ext>
              </a:extLst>
            </p:cNvPr>
            <p:cNvSpPr/>
            <p:nvPr/>
          </p:nvSpPr>
          <p:spPr>
            <a:xfrm>
              <a:off x="5812855" y="2390900"/>
              <a:ext cx="160187" cy="160187"/>
            </a:xfrm>
            <a:prstGeom prst="star5">
              <a:avLst/>
            </a:prstGeom>
            <a:gradFill>
              <a:gsLst>
                <a:gs pos="0">
                  <a:schemeClr val="accent3"/>
                </a:gs>
                <a:gs pos="10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1" name="组合 20">
            <a:extLst>
              <a:ext uri="{FF2B5EF4-FFF2-40B4-BE49-F238E27FC236}">
                <a16:creationId xmlns="" xmlns:a16="http://schemas.microsoft.com/office/drawing/2014/main" id="{E27EA49A-3464-4896-A56C-042D706953AE}"/>
              </a:ext>
            </a:extLst>
          </p:cNvPr>
          <p:cNvGrpSpPr/>
          <p:nvPr/>
        </p:nvGrpSpPr>
        <p:grpSpPr>
          <a:xfrm>
            <a:off x="6558695" y="1738638"/>
            <a:ext cx="1809783" cy="673303"/>
            <a:chOff x="4954283" y="1877784"/>
            <a:chExt cx="1809783" cy="673303"/>
          </a:xfrm>
        </p:grpSpPr>
        <p:sp>
          <p:nvSpPr>
            <p:cNvPr id="22" name="Freeform 115">
              <a:extLst>
                <a:ext uri="{FF2B5EF4-FFF2-40B4-BE49-F238E27FC236}">
                  <a16:creationId xmlns="" xmlns:a16="http://schemas.microsoft.com/office/drawing/2014/main" id="{A9109761-0980-407A-8B2B-825B2524DF45}"/>
                </a:ext>
              </a:extLst>
            </p:cNvPr>
            <p:cNvSpPr>
              <a:spLocks noEditPoints="1"/>
            </p:cNvSpPr>
            <p:nvPr/>
          </p:nvSpPr>
          <p:spPr bwMode="auto">
            <a:xfrm>
              <a:off x="4954283"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23" name="Freeform 115">
              <a:extLst>
                <a:ext uri="{FF2B5EF4-FFF2-40B4-BE49-F238E27FC236}">
                  <a16:creationId xmlns="" xmlns:a16="http://schemas.microsoft.com/office/drawing/2014/main" id="{C693273D-6E78-4890-AAEB-E5E07C41490B}"/>
                </a:ext>
              </a:extLst>
            </p:cNvPr>
            <p:cNvSpPr>
              <a:spLocks noEditPoints="1"/>
            </p:cNvSpPr>
            <p:nvPr/>
          </p:nvSpPr>
          <p:spPr bwMode="auto">
            <a:xfrm flipH="1">
              <a:off x="6461014"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24" name="星形: 五角 23">
              <a:extLst>
                <a:ext uri="{FF2B5EF4-FFF2-40B4-BE49-F238E27FC236}">
                  <a16:creationId xmlns="" xmlns:a16="http://schemas.microsoft.com/office/drawing/2014/main" id="{BEA61016-E557-4E28-A3AA-2B8CF95259C9}"/>
                </a:ext>
              </a:extLst>
            </p:cNvPr>
            <p:cNvSpPr/>
            <p:nvPr/>
          </p:nvSpPr>
          <p:spPr>
            <a:xfrm>
              <a:off x="5812855" y="2390900"/>
              <a:ext cx="160187" cy="160187"/>
            </a:xfrm>
            <a:prstGeom prst="star5">
              <a:avLst/>
            </a:prstGeom>
            <a:gradFill>
              <a:gsLst>
                <a:gs pos="0">
                  <a:schemeClr val="accent3"/>
                </a:gs>
                <a:gs pos="10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5" name="组合 24">
            <a:extLst>
              <a:ext uri="{FF2B5EF4-FFF2-40B4-BE49-F238E27FC236}">
                <a16:creationId xmlns="" xmlns:a16="http://schemas.microsoft.com/office/drawing/2014/main" id="{8C4AD20A-7F3E-43AF-A264-6DCC06770578}"/>
              </a:ext>
            </a:extLst>
          </p:cNvPr>
          <p:cNvGrpSpPr/>
          <p:nvPr/>
        </p:nvGrpSpPr>
        <p:grpSpPr>
          <a:xfrm>
            <a:off x="8562105" y="1738638"/>
            <a:ext cx="1809783" cy="673303"/>
            <a:chOff x="4954283" y="1877784"/>
            <a:chExt cx="1809783" cy="673303"/>
          </a:xfrm>
        </p:grpSpPr>
        <p:sp>
          <p:nvSpPr>
            <p:cNvPr id="26" name="Freeform 115">
              <a:extLst>
                <a:ext uri="{FF2B5EF4-FFF2-40B4-BE49-F238E27FC236}">
                  <a16:creationId xmlns="" xmlns:a16="http://schemas.microsoft.com/office/drawing/2014/main" id="{EF0A4412-B64D-41A4-9BE7-8A8D3AEC027D}"/>
                </a:ext>
              </a:extLst>
            </p:cNvPr>
            <p:cNvSpPr>
              <a:spLocks noEditPoints="1"/>
            </p:cNvSpPr>
            <p:nvPr/>
          </p:nvSpPr>
          <p:spPr bwMode="auto">
            <a:xfrm>
              <a:off x="4954283"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27" name="Freeform 115">
              <a:extLst>
                <a:ext uri="{FF2B5EF4-FFF2-40B4-BE49-F238E27FC236}">
                  <a16:creationId xmlns="" xmlns:a16="http://schemas.microsoft.com/office/drawing/2014/main" id="{3D093E04-D96B-419C-A972-242330A5104C}"/>
                </a:ext>
              </a:extLst>
            </p:cNvPr>
            <p:cNvSpPr>
              <a:spLocks noEditPoints="1"/>
            </p:cNvSpPr>
            <p:nvPr/>
          </p:nvSpPr>
          <p:spPr bwMode="auto">
            <a:xfrm flipH="1">
              <a:off x="6461014"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28" name="星形: 五角 27">
              <a:extLst>
                <a:ext uri="{FF2B5EF4-FFF2-40B4-BE49-F238E27FC236}">
                  <a16:creationId xmlns="" xmlns:a16="http://schemas.microsoft.com/office/drawing/2014/main" id="{C2482B2F-848E-4AC6-A14D-C4BEBE82191D}"/>
                </a:ext>
              </a:extLst>
            </p:cNvPr>
            <p:cNvSpPr/>
            <p:nvPr/>
          </p:nvSpPr>
          <p:spPr>
            <a:xfrm>
              <a:off x="5812855" y="2390900"/>
              <a:ext cx="160187" cy="160187"/>
            </a:xfrm>
            <a:prstGeom prst="star5">
              <a:avLst/>
            </a:prstGeom>
            <a:gradFill>
              <a:gsLst>
                <a:gs pos="0">
                  <a:schemeClr val="accent3"/>
                </a:gs>
                <a:gs pos="10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29" name="组合 28">
            <a:extLst>
              <a:ext uri="{FF2B5EF4-FFF2-40B4-BE49-F238E27FC236}">
                <a16:creationId xmlns="" xmlns:a16="http://schemas.microsoft.com/office/drawing/2014/main" id="{CC400251-C585-46EC-AB27-8CC7C73E2256}"/>
              </a:ext>
            </a:extLst>
          </p:cNvPr>
          <p:cNvGrpSpPr/>
          <p:nvPr/>
        </p:nvGrpSpPr>
        <p:grpSpPr>
          <a:xfrm>
            <a:off x="4481162" y="3343360"/>
            <a:ext cx="1809783" cy="673303"/>
            <a:chOff x="4954283" y="1877784"/>
            <a:chExt cx="1809783" cy="673303"/>
          </a:xfrm>
        </p:grpSpPr>
        <p:sp>
          <p:nvSpPr>
            <p:cNvPr id="30" name="Freeform 115">
              <a:extLst>
                <a:ext uri="{FF2B5EF4-FFF2-40B4-BE49-F238E27FC236}">
                  <a16:creationId xmlns="" xmlns:a16="http://schemas.microsoft.com/office/drawing/2014/main" id="{63714A81-F0A3-41D0-B586-6D295511EC85}"/>
                </a:ext>
              </a:extLst>
            </p:cNvPr>
            <p:cNvSpPr>
              <a:spLocks noEditPoints="1"/>
            </p:cNvSpPr>
            <p:nvPr/>
          </p:nvSpPr>
          <p:spPr bwMode="auto">
            <a:xfrm>
              <a:off x="4954283"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31" name="Freeform 115">
              <a:extLst>
                <a:ext uri="{FF2B5EF4-FFF2-40B4-BE49-F238E27FC236}">
                  <a16:creationId xmlns="" xmlns:a16="http://schemas.microsoft.com/office/drawing/2014/main" id="{3330BACA-CBA5-47E6-9735-9D1908D365A7}"/>
                </a:ext>
              </a:extLst>
            </p:cNvPr>
            <p:cNvSpPr>
              <a:spLocks noEditPoints="1"/>
            </p:cNvSpPr>
            <p:nvPr/>
          </p:nvSpPr>
          <p:spPr bwMode="auto">
            <a:xfrm flipH="1">
              <a:off x="6461014"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32" name="星形: 五角 31">
              <a:extLst>
                <a:ext uri="{FF2B5EF4-FFF2-40B4-BE49-F238E27FC236}">
                  <a16:creationId xmlns="" xmlns:a16="http://schemas.microsoft.com/office/drawing/2014/main" id="{25DF0C0A-2481-4DB2-91FD-6211262ADFBC}"/>
                </a:ext>
              </a:extLst>
            </p:cNvPr>
            <p:cNvSpPr/>
            <p:nvPr/>
          </p:nvSpPr>
          <p:spPr>
            <a:xfrm>
              <a:off x="5812855" y="2390900"/>
              <a:ext cx="160187" cy="160187"/>
            </a:xfrm>
            <a:prstGeom prst="star5">
              <a:avLst/>
            </a:prstGeom>
            <a:gradFill>
              <a:gsLst>
                <a:gs pos="0">
                  <a:schemeClr val="accent3"/>
                </a:gs>
                <a:gs pos="10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3" name="组合 32">
            <a:extLst>
              <a:ext uri="{FF2B5EF4-FFF2-40B4-BE49-F238E27FC236}">
                <a16:creationId xmlns="" xmlns:a16="http://schemas.microsoft.com/office/drawing/2014/main" id="{C93D251C-EE6C-40D9-A094-F3FFB31D756A}"/>
              </a:ext>
            </a:extLst>
          </p:cNvPr>
          <p:cNvGrpSpPr/>
          <p:nvPr/>
        </p:nvGrpSpPr>
        <p:grpSpPr>
          <a:xfrm>
            <a:off x="6578573" y="3357211"/>
            <a:ext cx="1809783" cy="673303"/>
            <a:chOff x="4954283" y="1877784"/>
            <a:chExt cx="1809783" cy="673303"/>
          </a:xfrm>
        </p:grpSpPr>
        <p:sp>
          <p:nvSpPr>
            <p:cNvPr id="34" name="Freeform 115">
              <a:extLst>
                <a:ext uri="{FF2B5EF4-FFF2-40B4-BE49-F238E27FC236}">
                  <a16:creationId xmlns="" xmlns:a16="http://schemas.microsoft.com/office/drawing/2014/main" id="{65A33C60-9647-4B54-876F-21E8045C616D}"/>
                </a:ext>
              </a:extLst>
            </p:cNvPr>
            <p:cNvSpPr>
              <a:spLocks noEditPoints="1"/>
            </p:cNvSpPr>
            <p:nvPr/>
          </p:nvSpPr>
          <p:spPr bwMode="auto">
            <a:xfrm>
              <a:off x="4954283"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35" name="Freeform 115">
              <a:extLst>
                <a:ext uri="{FF2B5EF4-FFF2-40B4-BE49-F238E27FC236}">
                  <a16:creationId xmlns="" xmlns:a16="http://schemas.microsoft.com/office/drawing/2014/main" id="{C119B8C0-1D39-4B23-8D7E-56D67CB8C7BF}"/>
                </a:ext>
              </a:extLst>
            </p:cNvPr>
            <p:cNvSpPr>
              <a:spLocks noEditPoints="1"/>
            </p:cNvSpPr>
            <p:nvPr/>
          </p:nvSpPr>
          <p:spPr bwMode="auto">
            <a:xfrm flipH="1">
              <a:off x="6461014"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36" name="星形: 五角 35">
              <a:extLst>
                <a:ext uri="{FF2B5EF4-FFF2-40B4-BE49-F238E27FC236}">
                  <a16:creationId xmlns="" xmlns:a16="http://schemas.microsoft.com/office/drawing/2014/main" id="{14E87799-3EDC-46C9-B640-33E81AF3F203}"/>
                </a:ext>
              </a:extLst>
            </p:cNvPr>
            <p:cNvSpPr/>
            <p:nvPr/>
          </p:nvSpPr>
          <p:spPr>
            <a:xfrm>
              <a:off x="5812855" y="2390900"/>
              <a:ext cx="160187" cy="160187"/>
            </a:xfrm>
            <a:prstGeom prst="star5">
              <a:avLst/>
            </a:prstGeom>
            <a:gradFill>
              <a:gsLst>
                <a:gs pos="0">
                  <a:schemeClr val="accent3"/>
                </a:gs>
                <a:gs pos="10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37" name="组合 36">
            <a:extLst>
              <a:ext uri="{FF2B5EF4-FFF2-40B4-BE49-F238E27FC236}">
                <a16:creationId xmlns="" xmlns:a16="http://schemas.microsoft.com/office/drawing/2014/main" id="{E111312E-6740-460F-8F4C-62C6B3D9563F}"/>
              </a:ext>
            </a:extLst>
          </p:cNvPr>
          <p:cNvGrpSpPr/>
          <p:nvPr/>
        </p:nvGrpSpPr>
        <p:grpSpPr>
          <a:xfrm>
            <a:off x="8577613" y="3363755"/>
            <a:ext cx="1809783" cy="673303"/>
            <a:chOff x="4954283" y="1877784"/>
            <a:chExt cx="1809783" cy="673303"/>
          </a:xfrm>
        </p:grpSpPr>
        <p:sp>
          <p:nvSpPr>
            <p:cNvPr id="38" name="Freeform 115">
              <a:extLst>
                <a:ext uri="{FF2B5EF4-FFF2-40B4-BE49-F238E27FC236}">
                  <a16:creationId xmlns="" xmlns:a16="http://schemas.microsoft.com/office/drawing/2014/main" id="{487FEB9F-4FBE-4749-833D-048B192DDA98}"/>
                </a:ext>
              </a:extLst>
            </p:cNvPr>
            <p:cNvSpPr>
              <a:spLocks noEditPoints="1"/>
            </p:cNvSpPr>
            <p:nvPr/>
          </p:nvSpPr>
          <p:spPr bwMode="auto">
            <a:xfrm>
              <a:off x="4954283"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39" name="Freeform 115">
              <a:extLst>
                <a:ext uri="{FF2B5EF4-FFF2-40B4-BE49-F238E27FC236}">
                  <a16:creationId xmlns="" xmlns:a16="http://schemas.microsoft.com/office/drawing/2014/main" id="{8BE71608-C035-4C95-B447-40DB9E4128D9}"/>
                </a:ext>
              </a:extLst>
            </p:cNvPr>
            <p:cNvSpPr>
              <a:spLocks noEditPoints="1"/>
            </p:cNvSpPr>
            <p:nvPr/>
          </p:nvSpPr>
          <p:spPr bwMode="auto">
            <a:xfrm flipH="1">
              <a:off x="6461014"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40" name="星形: 五角 39">
              <a:extLst>
                <a:ext uri="{FF2B5EF4-FFF2-40B4-BE49-F238E27FC236}">
                  <a16:creationId xmlns="" xmlns:a16="http://schemas.microsoft.com/office/drawing/2014/main" id="{13C44B11-0290-4D3F-9E32-2D92C7FDC4BE}"/>
                </a:ext>
              </a:extLst>
            </p:cNvPr>
            <p:cNvSpPr/>
            <p:nvPr/>
          </p:nvSpPr>
          <p:spPr>
            <a:xfrm>
              <a:off x="5812855" y="2390900"/>
              <a:ext cx="160187" cy="160187"/>
            </a:xfrm>
            <a:prstGeom prst="star5">
              <a:avLst/>
            </a:prstGeom>
            <a:gradFill>
              <a:gsLst>
                <a:gs pos="0">
                  <a:schemeClr val="accent3"/>
                </a:gs>
                <a:gs pos="10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1" name="组合 40">
            <a:extLst>
              <a:ext uri="{FF2B5EF4-FFF2-40B4-BE49-F238E27FC236}">
                <a16:creationId xmlns="" xmlns:a16="http://schemas.microsoft.com/office/drawing/2014/main" id="{AC591384-F094-4F46-8768-42A7DCF9AE42}"/>
              </a:ext>
            </a:extLst>
          </p:cNvPr>
          <p:cNvGrpSpPr/>
          <p:nvPr/>
        </p:nvGrpSpPr>
        <p:grpSpPr>
          <a:xfrm>
            <a:off x="5365595" y="4985553"/>
            <a:ext cx="1809783" cy="673303"/>
            <a:chOff x="4954283" y="1877784"/>
            <a:chExt cx="1809783" cy="673303"/>
          </a:xfrm>
        </p:grpSpPr>
        <p:sp>
          <p:nvSpPr>
            <p:cNvPr id="42" name="Freeform 115">
              <a:extLst>
                <a:ext uri="{FF2B5EF4-FFF2-40B4-BE49-F238E27FC236}">
                  <a16:creationId xmlns="" xmlns:a16="http://schemas.microsoft.com/office/drawing/2014/main" id="{3B50B999-8ADD-458B-9BC5-2995E4D73114}"/>
                </a:ext>
              </a:extLst>
            </p:cNvPr>
            <p:cNvSpPr>
              <a:spLocks noEditPoints="1"/>
            </p:cNvSpPr>
            <p:nvPr/>
          </p:nvSpPr>
          <p:spPr bwMode="auto">
            <a:xfrm>
              <a:off x="4954283"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43" name="Freeform 115">
              <a:extLst>
                <a:ext uri="{FF2B5EF4-FFF2-40B4-BE49-F238E27FC236}">
                  <a16:creationId xmlns="" xmlns:a16="http://schemas.microsoft.com/office/drawing/2014/main" id="{067B50E3-C532-4378-953D-33CEF98FAE48}"/>
                </a:ext>
              </a:extLst>
            </p:cNvPr>
            <p:cNvSpPr>
              <a:spLocks noEditPoints="1"/>
            </p:cNvSpPr>
            <p:nvPr/>
          </p:nvSpPr>
          <p:spPr bwMode="auto">
            <a:xfrm flipH="1">
              <a:off x="6461014"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44" name="星形: 五角 43">
              <a:extLst>
                <a:ext uri="{FF2B5EF4-FFF2-40B4-BE49-F238E27FC236}">
                  <a16:creationId xmlns="" xmlns:a16="http://schemas.microsoft.com/office/drawing/2014/main" id="{2DB74597-BF09-459D-8228-220687B8FDF0}"/>
                </a:ext>
              </a:extLst>
            </p:cNvPr>
            <p:cNvSpPr/>
            <p:nvPr/>
          </p:nvSpPr>
          <p:spPr>
            <a:xfrm>
              <a:off x="5812855" y="2390900"/>
              <a:ext cx="160187" cy="160187"/>
            </a:xfrm>
            <a:prstGeom prst="star5">
              <a:avLst/>
            </a:prstGeom>
            <a:gradFill>
              <a:gsLst>
                <a:gs pos="0">
                  <a:schemeClr val="accent3"/>
                </a:gs>
                <a:gs pos="10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5" name="组合 44">
            <a:extLst>
              <a:ext uri="{FF2B5EF4-FFF2-40B4-BE49-F238E27FC236}">
                <a16:creationId xmlns="" xmlns:a16="http://schemas.microsoft.com/office/drawing/2014/main" id="{A156D50F-FF77-408D-833F-A8C1E722AB7A}"/>
              </a:ext>
            </a:extLst>
          </p:cNvPr>
          <p:cNvGrpSpPr/>
          <p:nvPr/>
        </p:nvGrpSpPr>
        <p:grpSpPr>
          <a:xfrm>
            <a:off x="7643472" y="4975614"/>
            <a:ext cx="1809783" cy="673303"/>
            <a:chOff x="4954283" y="1877784"/>
            <a:chExt cx="1809783" cy="673303"/>
          </a:xfrm>
        </p:grpSpPr>
        <p:sp>
          <p:nvSpPr>
            <p:cNvPr id="46" name="Freeform 115">
              <a:extLst>
                <a:ext uri="{FF2B5EF4-FFF2-40B4-BE49-F238E27FC236}">
                  <a16:creationId xmlns="" xmlns:a16="http://schemas.microsoft.com/office/drawing/2014/main" id="{1A05FD09-76C9-4031-BA13-639C93E2B781}"/>
                </a:ext>
              </a:extLst>
            </p:cNvPr>
            <p:cNvSpPr>
              <a:spLocks noEditPoints="1"/>
            </p:cNvSpPr>
            <p:nvPr/>
          </p:nvSpPr>
          <p:spPr bwMode="auto">
            <a:xfrm>
              <a:off x="4954283"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ctr"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47" name="Freeform 115">
              <a:extLst>
                <a:ext uri="{FF2B5EF4-FFF2-40B4-BE49-F238E27FC236}">
                  <a16:creationId xmlns="" xmlns:a16="http://schemas.microsoft.com/office/drawing/2014/main" id="{2B4A6BC4-3B01-40AD-862B-28B62CC6D8B6}"/>
                </a:ext>
              </a:extLst>
            </p:cNvPr>
            <p:cNvSpPr>
              <a:spLocks noEditPoints="1"/>
            </p:cNvSpPr>
            <p:nvPr/>
          </p:nvSpPr>
          <p:spPr bwMode="auto">
            <a:xfrm flipH="1">
              <a:off x="6461014" y="1877784"/>
              <a:ext cx="303052" cy="612264"/>
            </a:xfrm>
            <a:custGeom>
              <a:avLst/>
              <a:gdLst>
                <a:gd name="T0" fmla="*/ 16 w 85"/>
                <a:gd name="T1" fmla="*/ 39 h 131"/>
                <a:gd name="T2" fmla="*/ 9 w 85"/>
                <a:gd name="T3" fmla="*/ 39 h 131"/>
                <a:gd name="T4" fmla="*/ 32 w 85"/>
                <a:gd name="T5" fmla="*/ 32 h 131"/>
                <a:gd name="T6" fmla="*/ 15 w 85"/>
                <a:gd name="T7" fmla="*/ 43 h 131"/>
                <a:gd name="T8" fmla="*/ 11 w 85"/>
                <a:gd name="T9" fmla="*/ 62 h 131"/>
                <a:gd name="T10" fmla="*/ 4 w 85"/>
                <a:gd name="T11" fmla="*/ 61 h 131"/>
                <a:gd name="T12" fmla="*/ 25 w 85"/>
                <a:gd name="T13" fmla="*/ 45 h 131"/>
                <a:gd name="T14" fmla="*/ 11 w 85"/>
                <a:gd name="T15" fmla="*/ 62 h 131"/>
                <a:gd name="T16" fmla="*/ 1 w 85"/>
                <a:gd name="T17" fmla="*/ 60 h 131"/>
                <a:gd name="T18" fmla="*/ 17 w 85"/>
                <a:gd name="T19" fmla="*/ 87 h 131"/>
                <a:gd name="T20" fmla="*/ 15 w 85"/>
                <a:gd name="T21" fmla="*/ 82 h 131"/>
                <a:gd name="T22" fmla="*/ 24 w 85"/>
                <a:gd name="T23" fmla="*/ 99 h 131"/>
                <a:gd name="T24" fmla="*/ 18 w 85"/>
                <a:gd name="T25" fmla="*/ 102 h 131"/>
                <a:gd name="T26" fmla="*/ 24 w 85"/>
                <a:gd name="T27" fmla="*/ 77 h 131"/>
                <a:gd name="T28" fmla="*/ 25 w 85"/>
                <a:gd name="T29" fmla="*/ 99 h 131"/>
                <a:gd name="T30" fmla="*/ 40 w 85"/>
                <a:gd name="T31" fmla="*/ 112 h 131"/>
                <a:gd name="T32" fmla="*/ 35 w 85"/>
                <a:gd name="T33" fmla="*/ 117 h 131"/>
                <a:gd name="T34" fmla="*/ 36 w 85"/>
                <a:gd name="T35" fmla="*/ 95 h 131"/>
                <a:gd name="T36" fmla="*/ 40 w 85"/>
                <a:gd name="T37" fmla="*/ 111 h 131"/>
                <a:gd name="T38" fmla="*/ 58 w 85"/>
                <a:gd name="T39" fmla="*/ 119 h 131"/>
                <a:gd name="T40" fmla="*/ 32 w 85"/>
                <a:gd name="T41" fmla="*/ 119 h 131"/>
                <a:gd name="T42" fmla="*/ 64 w 85"/>
                <a:gd name="T43" fmla="*/ 120 h 131"/>
                <a:gd name="T44" fmla="*/ 53 w 85"/>
                <a:gd name="T45" fmla="*/ 116 h 131"/>
                <a:gd name="T46" fmla="*/ 58 w 85"/>
                <a:gd name="T47" fmla="*/ 119 h 131"/>
                <a:gd name="T48" fmla="*/ 73 w 85"/>
                <a:gd name="T49" fmla="*/ 121 h 131"/>
                <a:gd name="T50" fmla="*/ 77 w 85"/>
                <a:gd name="T51" fmla="*/ 128 h 131"/>
                <a:gd name="T52" fmla="*/ 76 w 85"/>
                <a:gd name="T53" fmla="*/ 113 h 131"/>
                <a:gd name="T54" fmla="*/ 73 w 85"/>
                <a:gd name="T55" fmla="*/ 120 h 131"/>
                <a:gd name="T56" fmla="*/ 78 w 85"/>
                <a:gd name="T57" fmla="*/ 121 h 131"/>
                <a:gd name="T58" fmla="*/ 30 w 85"/>
                <a:gd name="T59" fmla="*/ 5 h 131"/>
                <a:gd name="T60" fmla="*/ 20 w 85"/>
                <a:gd name="T61" fmla="*/ 31 h 131"/>
                <a:gd name="T62" fmla="*/ 43 w 85"/>
                <a:gd name="T63" fmla="*/ 19 h 131"/>
                <a:gd name="T64" fmla="*/ 23 w 85"/>
                <a:gd name="T65" fmla="*/ 27 h 131"/>
                <a:gd name="T66" fmla="*/ 33 w 85"/>
                <a:gd name="T67" fmla="*/ 10 h 131"/>
                <a:gd name="T68" fmla="*/ 51 w 85"/>
                <a:gd name="T69"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5" h="131">
                  <a:moveTo>
                    <a:pt x="15" y="43"/>
                  </a:moveTo>
                  <a:cubicBezTo>
                    <a:pt x="15" y="41"/>
                    <a:pt x="16" y="40"/>
                    <a:pt x="16" y="39"/>
                  </a:cubicBezTo>
                  <a:cubicBezTo>
                    <a:pt x="17" y="33"/>
                    <a:pt x="17" y="26"/>
                    <a:pt x="16" y="21"/>
                  </a:cubicBezTo>
                  <a:cubicBezTo>
                    <a:pt x="11" y="26"/>
                    <a:pt x="9" y="32"/>
                    <a:pt x="9" y="39"/>
                  </a:cubicBezTo>
                  <a:cubicBezTo>
                    <a:pt x="9" y="43"/>
                    <a:pt x="10" y="46"/>
                    <a:pt x="13" y="49"/>
                  </a:cubicBezTo>
                  <a:cubicBezTo>
                    <a:pt x="21" y="48"/>
                    <a:pt x="28" y="38"/>
                    <a:pt x="32" y="32"/>
                  </a:cubicBezTo>
                  <a:cubicBezTo>
                    <a:pt x="26" y="32"/>
                    <a:pt x="21" y="35"/>
                    <a:pt x="17" y="39"/>
                  </a:cubicBezTo>
                  <a:cubicBezTo>
                    <a:pt x="17" y="40"/>
                    <a:pt x="16" y="42"/>
                    <a:pt x="15" y="43"/>
                  </a:cubicBezTo>
                  <a:cubicBezTo>
                    <a:pt x="15" y="43"/>
                    <a:pt x="15" y="43"/>
                    <a:pt x="15" y="43"/>
                  </a:cubicBezTo>
                  <a:close/>
                  <a:moveTo>
                    <a:pt x="11" y="62"/>
                  </a:moveTo>
                  <a:cubicBezTo>
                    <a:pt x="11" y="53"/>
                    <a:pt x="9" y="47"/>
                    <a:pt x="6" y="38"/>
                  </a:cubicBezTo>
                  <a:cubicBezTo>
                    <a:pt x="3" y="45"/>
                    <a:pt x="2" y="53"/>
                    <a:pt x="4" y="61"/>
                  </a:cubicBezTo>
                  <a:cubicBezTo>
                    <a:pt x="6" y="64"/>
                    <a:pt x="8" y="67"/>
                    <a:pt x="12" y="69"/>
                  </a:cubicBezTo>
                  <a:cubicBezTo>
                    <a:pt x="19" y="64"/>
                    <a:pt x="23" y="53"/>
                    <a:pt x="25" y="45"/>
                  </a:cubicBezTo>
                  <a:cubicBezTo>
                    <a:pt x="17" y="48"/>
                    <a:pt x="12" y="54"/>
                    <a:pt x="12" y="62"/>
                  </a:cubicBezTo>
                  <a:cubicBezTo>
                    <a:pt x="12" y="63"/>
                    <a:pt x="11" y="63"/>
                    <a:pt x="11" y="62"/>
                  </a:cubicBezTo>
                  <a:close/>
                  <a:moveTo>
                    <a:pt x="14" y="82"/>
                  </a:moveTo>
                  <a:cubicBezTo>
                    <a:pt x="11" y="73"/>
                    <a:pt x="7" y="68"/>
                    <a:pt x="1" y="60"/>
                  </a:cubicBezTo>
                  <a:cubicBezTo>
                    <a:pt x="0" y="68"/>
                    <a:pt x="2" y="77"/>
                    <a:pt x="7" y="83"/>
                  </a:cubicBezTo>
                  <a:cubicBezTo>
                    <a:pt x="10" y="86"/>
                    <a:pt x="13" y="88"/>
                    <a:pt x="17" y="87"/>
                  </a:cubicBezTo>
                  <a:cubicBezTo>
                    <a:pt x="23" y="81"/>
                    <a:pt x="22" y="69"/>
                    <a:pt x="22" y="61"/>
                  </a:cubicBezTo>
                  <a:cubicBezTo>
                    <a:pt x="15" y="66"/>
                    <a:pt x="13" y="74"/>
                    <a:pt x="15" y="82"/>
                  </a:cubicBezTo>
                  <a:cubicBezTo>
                    <a:pt x="15" y="82"/>
                    <a:pt x="15" y="82"/>
                    <a:pt x="14" y="82"/>
                  </a:cubicBezTo>
                  <a:close/>
                  <a:moveTo>
                    <a:pt x="24" y="99"/>
                  </a:moveTo>
                  <a:cubicBezTo>
                    <a:pt x="18" y="92"/>
                    <a:pt x="13" y="88"/>
                    <a:pt x="4" y="83"/>
                  </a:cubicBezTo>
                  <a:cubicBezTo>
                    <a:pt x="6" y="91"/>
                    <a:pt x="11" y="98"/>
                    <a:pt x="18" y="102"/>
                  </a:cubicBezTo>
                  <a:cubicBezTo>
                    <a:pt x="21" y="104"/>
                    <a:pt x="25" y="105"/>
                    <a:pt x="29" y="103"/>
                  </a:cubicBezTo>
                  <a:cubicBezTo>
                    <a:pt x="32" y="95"/>
                    <a:pt x="27" y="84"/>
                    <a:pt x="24" y="77"/>
                  </a:cubicBezTo>
                  <a:cubicBezTo>
                    <a:pt x="20" y="82"/>
                    <a:pt x="20" y="89"/>
                    <a:pt x="23" y="95"/>
                  </a:cubicBezTo>
                  <a:cubicBezTo>
                    <a:pt x="23" y="96"/>
                    <a:pt x="24" y="97"/>
                    <a:pt x="25" y="99"/>
                  </a:cubicBezTo>
                  <a:cubicBezTo>
                    <a:pt x="25" y="99"/>
                    <a:pt x="25" y="99"/>
                    <a:pt x="24" y="99"/>
                  </a:cubicBezTo>
                  <a:close/>
                  <a:moveTo>
                    <a:pt x="40" y="112"/>
                  </a:moveTo>
                  <a:cubicBezTo>
                    <a:pt x="31" y="108"/>
                    <a:pt x="25" y="105"/>
                    <a:pt x="15" y="104"/>
                  </a:cubicBezTo>
                  <a:cubicBezTo>
                    <a:pt x="19" y="110"/>
                    <a:pt x="27" y="116"/>
                    <a:pt x="35" y="117"/>
                  </a:cubicBezTo>
                  <a:cubicBezTo>
                    <a:pt x="39" y="118"/>
                    <a:pt x="42" y="117"/>
                    <a:pt x="45" y="114"/>
                  </a:cubicBezTo>
                  <a:cubicBezTo>
                    <a:pt x="46" y="107"/>
                    <a:pt x="40" y="101"/>
                    <a:pt x="36" y="95"/>
                  </a:cubicBezTo>
                  <a:cubicBezTo>
                    <a:pt x="35" y="94"/>
                    <a:pt x="33" y="92"/>
                    <a:pt x="31" y="91"/>
                  </a:cubicBezTo>
                  <a:cubicBezTo>
                    <a:pt x="30" y="99"/>
                    <a:pt x="33" y="106"/>
                    <a:pt x="40" y="111"/>
                  </a:cubicBezTo>
                  <a:cubicBezTo>
                    <a:pt x="40" y="111"/>
                    <a:pt x="40" y="112"/>
                    <a:pt x="40" y="112"/>
                  </a:cubicBezTo>
                  <a:close/>
                  <a:moveTo>
                    <a:pt x="58" y="119"/>
                  </a:moveTo>
                  <a:cubicBezTo>
                    <a:pt x="56" y="119"/>
                    <a:pt x="55" y="118"/>
                    <a:pt x="53" y="118"/>
                  </a:cubicBezTo>
                  <a:cubicBezTo>
                    <a:pt x="46" y="117"/>
                    <a:pt x="39" y="118"/>
                    <a:pt x="32" y="119"/>
                  </a:cubicBezTo>
                  <a:cubicBezTo>
                    <a:pt x="38" y="124"/>
                    <a:pt x="47" y="127"/>
                    <a:pt x="54" y="126"/>
                  </a:cubicBezTo>
                  <a:cubicBezTo>
                    <a:pt x="58" y="125"/>
                    <a:pt x="62" y="123"/>
                    <a:pt x="64" y="120"/>
                  </a:cubicBezTo>
                  <a:cubicBezTo>
                    <a:pt x="62" y="112"/>
                    <a:pt x="51" y="105"/>
                    <a:pt x="44" y="101"/>
                  </a:cubicBezTo>
                  <a:cubicBezTo>
                    <a:pt x="44" y="108"/>
                    <a:pt x="48" y="113"/>
                    <a:pt x="53" y="116"/>
                  </a:cubicBezTo>
                  <a:cubicBezTo>
                    <a:pt x="55" y="117"/>
                    <a:pt x="56" y="118"/>
                    <a:pt x="58" y="118"/>
                  </a:cubicBezTo>
                  <a:cubicBezTo>
                    <a:pt x="58" y="118"/>
                    <a:pt x="58" y="119"/>
                    <a:pt x="58" y="119"/>
                  </a:cubicBezTo>
                  <a:close/>
                  <a:moveTo>
                    <a:pt x="78" y="121"/>
                  </a:moveTo>
                  <a:cubicBezTo>
                    <a:pt x="77" y="121"/>
                    <a:pt x="75" y="121"/>
                    <a:pt x="73" y="121"/>
                  </a:cubicBezTo>
                  <a:cubicBezTo>
                    <a:pt x="66" y="123"/>
                    <a:pt x="59" y="125"/>
                    <a:pt x="52" y="128"/>
                  </a:cubicBezTo>
                  <a:cubicBezTo>
                    <a:pt x="60" y="131"/>
                    <a:pt x="69" y="131"/>
                    <a:pt x="77" y="128"/>
                  </a:cubicBezTo>
                  <a:cubicBezTo>
                    <a:pt x="81" y="127"/>
                    <a:pt x="83" y="124"/>
                    <a:pt x="85" y="120"/>
                  </a:cubicBezTo>
                  <a:cubicBezTo>
                    <a:pt x="84" y="116"/>
                    <a:pt x="80" y="115"/>
                    <a:pt x="76" y="113"/>
                  </a:cubicBezTo>
                  <a:cubicBezTo>
                    <a:pt x="71" y="110"/>
                    <a:pt x="64" y="109"/>
                    <a:pt x="58" y="108"/>
                  </a:cubicBezTo>
                  <a:cubicBezTo>
                    <a:pt x="61" y="114"/>
                    <a:pt x="67" y="118"/>
                    <a:pt x="73" y="120"/>
                  </a:cubicBezTo>
                  <a:cubicBezTo>
                    <a:pt x="75" y="120"/>
                    <a:pt x="77" y="120"/>
                    <a:pt x="78" y="120"/>
                  </a:cubicBezTo>
                  <a:cubicBezTo>
                    <a:pt x="79" y="120"/>
                    <a:pt x="79" y="121"/>
                    <a:pt x="78" y="121"/>
                  </a:cubicBezTo>
                  <a:close/>
                  <a:moveTo>
                    <a:pt x="23" y="27"/>
                  </a:moveTo>
                  <a:cubicBezTo>
                    <a:pt x="27" y="20"/>
                    <a:pt x="29" y="13"/>
                    <a:pt x="30" y="5"/>
                  </a:cubicBezTo>
                  <a:cubicBezTo>
                    <a:pt x="24" y="9"/>
                    <a:pt x="19" y="15"/>
                    <a:pt x="18" y="22"/>
                  </a:cubicBezTo>
                  <a:cubicBezTo>
                    <a:pt x="18" y="25"/>
                    <a:pt x="18" y="28"/>
                    <a:pt x="20" y="31"/>
                  </a:cubicBezTo>
                  <a:cubicBezTo>
                    <a:pt x="20" y="32"/>
                    <a:pt x="20" y="32"/>
                    <a:pt x="22" y="32"/>
                  </a:cubicBezTo>
                  <a:cubicBezTo>
                    <a:pt x="30" y="32"/>
                    <a:pt x="38" y="25"/>
                    <a:pt x="43" y="19"/>
                  </a:cubicBezTo>
                  <a:cubicBezTo>
                    <a:pt x="35" y="18"/>
                    <a:pt x="28" y="21"/>
                    <a:pt x="23" y="27"/>
                  </a:cubicBezTo>
                  <a:cubicBezTo>
                    <a:pt x="23" y="27"/>
                    <a:pt x="23" y="27"/>
                    <a:pt x="23" y="27"/>
                  </a:cubicBezTo>
                  <a:close/>
                  <a:moveTo>
                    <a:pt x="51" y="0"/>
                  </a:moveTo>
                  <a:cubicBezTo>
                    <a:pt x="44" y="2"/>
                    <a:pt x="38" y="5"/>
                    <a:pt x="33" y="10"/>
                  </a:cubicBezTo>
                  <a:cubicBezTo>
                    <a:pt x="32" y="13"/>
                    <a:pt x="30" y="16"/>
                    <a:pt x="30" y="19"/>
                  </a:cubicBezTo>
                  <a:cubicBezTo>
                    <a:pt x="38" y="17"/>
                    <a:pt x="46" y="6"/>
                    <a:pt x="51" y="0"/>
                  </a:cubicBezTo>
                  <a:close/>
                </a:path>
              </a:pathLst>
            </a:custGeom>
            <a:gradFill>
              <a:gsLst>
                <a:gs pos="0">
                  <a:schemeClr val="accent1"/>
                </a:gs>
                <a:gs pos="100000">
                  <a:schemeClr val="accent2"/>
                </a:gs>
              </a:gsLst>
              <a:lin ang="5400000" scaled="0"/>
            </a:gradFill>
            <a:ln>
              <a:noFill/>
            </a:ln>
          </p:spPr>
          <p:txBody>
            <a:bodyPr vert="horz" wrap="square" lIns="91440" tIns="45720" rIns="91440" bIns="45720" numCol="1" anchor="t" anchorCtr="0" compatLnSpc="1">
              <a:prstTxWarp prst="textNoShape">
                <a:avLst/>
              </a:prstTxWarp>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zh-CN" altLang="en-US" sz="1350" b="0" i="0" u="none" strike="noStrike" kern="1200" cap="none" spc="0" normalizeH="0" baseline="0" noProof="0">
                <a:ln>
                  <a:noFill/>
                </a:ln>
                <a:solidFill>
                  <a:prstClr val="black"/>
                </a:solidFill>
                <a:effectLst/>
                <a:uLnTx/>
                <a:uFillTx/>
                <a:latin typeface="汉仪旗黑X1-45W"/>
                <a:ea typeface="汉仪旗黑X1-45W"/>
                <a:cs typeface="+mn-cs"/>
              </a:endParaRPr>
            </a:p>
          </p:txBody>
        </p:sp>
        <p:sp>
          <p:nvSpPr>
            <p:cNvPr id="48" name="星形: 五角 47">
              <a:extLst>
                <a:ext uri="{FF2B5EF4-FFF2-40B4-BE49-F238E27FC236}">
                  <a16:creationId xmlns="" xmlns:a16="http://schemas.microsoft.com/office/drawing/2014/main" id="{D4497238-CAD9-4387-B4D8-CC109CA55844}"/>
                </a:ext>
              </a:extLst>
            </p:cNvPr>
            <p:cNvSpPr/>
            <p:nvPr/>
          </p:nvSpPr>
          <p:spPr>
            <a:xfrm>
              <a:off x="5812855" y="2390900"/>
              <a:ext cx="160187" cy="160187"/>
            </a:xfrm>
            <a:prstGeom prst="star5">
              <a:avLst/>
            </a:prstGeom>
            <a:gradFill>
              <a:gsLst>
                <a:gs pos="0">
                  <a:schemeClr val="accent3"/>
                </a:gs>
                <a:gs pos="100000">
                  <a:schemeClr val="accent4"/>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1708738731"/>
      </p:ext>
    </p:extLst>
  </p:cSld>
  <p:clrMapOvr>
    <a:masterClrMapping/>
  </p:clrMapOvr>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 name="图片占位符 44" descr="图片包含 建筑, 户外, 大, 街道&#10;&#10;描述已自动生成">
            <a:extLst>
              <a:ext uri="{FF2B5EF4-FFF2-40B4-BE49-F238E27FC236}">
                <a16:creationId xmlns="" xmlns:a16="http://schemas.microsoft.com/office/drawing/2014/main" id="{B59F42ED-DBD0-4876-BE95-0D277EF8A1C2}"/>
              </a:ext>
            </a:extLst>
          </p:cNvPr>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p:pic>
      <p:pic>
        <p:nvPicPr>
          <p:cNvPr id="4" name="Picture 2">
            <a:extLst>
              <a:ext uri="{FF2B5EF4-FFF2-40B4-BE49-F238E27FC236}">
                <a16:creationId xmlns="" xmlns:a16="http://schemas.microsoft.com/office/drawing/2014/main" id="{2920A97D-315A-4799-9953-09684BD31720}"/>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 t="-1" r="-2789" b="-1929"/>
          <a:stretch/>
        </p:blipFill>
        <p:spPr>
          <a:xfrm>
            <a:off x="8716262" y="4151527"/>
            <a:ext cx="2246702" cy="1308382"/>
          </a:xfrm>
          <a:prstGeom prst="rect">
            <a:avLst/>
          </a:prstGeom>
        </p:spPr>
      </p:pic>
      <p:pic>
        <p:nvPicPr>
          <p:cNvPr id="18" name="Picture 2">
            <a:extLst>
              <a:ext uri="{FF2B5EF4-FFF2-40B4-BE49-F238E27FC236}">
                <a16:creationId xmlns="" xmlns:a16="http://schemas.microsoft.com/office/drawing/2014/main" id="{A2D6A201-21D0-4F21-940F-FA72ECF6D530}"/>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 t="-1" r="-2789" b="-1929"/>
          <a:stretch/>
        </p:blipFill>
        <p:spPr>
          <a:xfrm>
            <a:off x="6793930" y="3986480"/>
            <a:ext cx="2986678" cy="1739314"/>
          </a:xfrm>
          <a:prstGeom prst="rect">
            <a:avLst/>
          </a:prstGeom>
        </p:spPr>
      </p:pic>
      <p:pic>
        <p:nvPicPr>
          <p:cNvPr id="3" name="Picture 2">
            <a:extLst>
              <a:ext uri="{FF2B5EF4-FFF2-40B4-BE49-F238E27FC236}">
                <a16:creationId xmlns="" xmlns:a16="http://schemas.microsoft.com/office/drawing/2014/main" id="{5270E9B6-680D-4A90-AAD0-53735BF37BE1}"/>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 t="-1" r="-2789" b="-1929"/>
          <a:stretch/>
        </p:blipFill>
        <p:spPr>
          <a:xfrm>
            <a:off x="1114598" y="4151527"/>
            <a:ext cx="2246702" cy="1308382"/>
          </a:xfrm>
          <a:prstGeom prst="rect">
            <a:avLst/>
          </a:prstGeom>
        </p:spPr>
      </p:pic>
      <p:pic>
        <p:nvPicPr>
          <p:cNvPr id="37" name="图片占位符 36" descr="建筑的摆设布局&#10;&#10;描述已自动生成">
            <a:extLst>
              <a:ext uri="{FF2B5EF4-FFF2-40B4-BE49-F238E27FC236}">
                <a16:creationId xmlns="" xmlns:a16="http://schemas.microsoft.com/office/drawing/2014/main" id="{38F9EFEC-70F8-402F-80C3-30673DEF1226}"/>
              </a:ext>
            </a:extLst>
          </p:cNvPr>
          <p:cNvPicPr>
            <a:picLocks noGrp="1" noChangeAspect="1"/>
          </p:cNvPicPr>
          <p:nvPr>
            <p:ph type="pic" sz="quarter" idx="11"/>
          </p:nvPr>
        </p:nvPicPr>
        <p:blipFill>
          <a:blip r:embed="rId5" cstate="email">
            <a:extLst>
              <a:ext uri="{28A0092B-C50C-407E-A947-70E740481C1C}">
                <a14:useLocalDpi xmlns:a14="http://schemas.microsoft.com/office/drawing/2010/main"/>
              </a:ext>
            </a:extLst>
          </a:blip>
          <a:srcRect/>
          <a:stretch>
            <a:fillRect/>
          </a:stretch>
        </p:blipFill>
        <p:spPr>
          <a:xfrm>
            <a:off x="1377536" y="4240213"/>
            <a:ext cx="1644650" cy="1036637"/>
          </a:xfrm>
        </p:spPr>
      </p:pic>
      <p:pic>
        <p:nvPicPr>
          <p:cNvPr id="12" name="Picture 2">
            <a:extLst>
              <a:ext uri="{FF2B5EF4-FFF2-40B4-BE49-F238E27FC236}">
                <a16:creationId xmlns="" xmlns:a16="http://schemas.microsoft.com/office/drawing/2014/main" id="{37C3C584-B0A3-4005-BA3E-ABACF53A881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 t="-1" r="-2789" b="-1929"/>
          <a:stretch/>
        </p:blipFill>
        <p:spPr>
          <a:xfrm>
            <a:off x="2370735" y="3982696"/>
            <a:ext cx="2986678" cy="1739314"/>
          </a:xfrm>
          <a:prstGeom prst="rect">
            <a:avLst/>
          </a:prstGeom>
        </p:spPr>
      </p:pic>
      <p:pic>
        <p:nvPicPr>
          <p:cNvPr id="39" name="图片占位符 38" descr="图片包含 户外, 建筑, 度假村, 小&#10;&#10;描述已自动生成">
            <a:extLst>
              <a:ext uri="{FF2B5EF4-FFF2-40B4-BE49-F238E27FC236}">
                <a16:creationId xmlns="" xmlns:a16="http://schemas.microsoft.com/office/drawing/2014/main" id="{A913FEA8-D5E1-4688-BAD2-DD4B851161BA}"/>
              </a:ext>
            </a:extLst>
          </p:cNvPr>
          <p:cNvPicPr>
            <a:picLocks noGrp="1" noChangeAspect="1"/>
          </p:cNvPicPr>
          <p:nvPr>
            <p:ph type="pic" sz="quarter" idx="12"/>
          </p:nvPr>
        </p:nvPicPr>
        <p:blipFill>
          <a:blip r:embed="rId6" cstate="email">
            <a:extLst>
              <a:ext uri="{28A0092B-C50C-407E-A947-70E740481C1C}">
                <a14:useLocalDpi xmlns:a14="http://schemas.microsoft.com/office/drawing/2010/main"/>
              </a:ext>
            </a:extLst>
          </a:blip>
          <a:srcRect/>
          <a:stretch>
            <a:fillRect/>
          </a:stretch>
        </p:blipFill>
        <p:spPr>
          <a:xfrm>
            <a:off x="2725738" y="4084638"/>
            <a:ext cx="2214562" cy="1422400"/>
          </a:xfrm>
        </p:spPr>
      </p:pic>
      <p:pic>
        <p:nvPicPr>
          <p:cNvPr id="43" name="图片占位符 42" descr="图片包含 游戏机, 建筑, 大, 标志&#10;&#10;描述已自动生成">
            <a:extLst>
              <a:ext uri="{FF2B5EF4-FFF2-40B4-BE49-F238E27FC236}">
                <a16:creationId xmlns="" xmlns:a16="http://schemas.microsoft.com/office/drawing/2014/main" id="{DFA5A7A5-DF42-46E6-87E7-90439CA7BA73}"/>
              </a:ext>
            </a:extLst>
          </p:cNvPr>
          <p:cNvPicPr>
            <a:picLocks noGrp="1" noChangeAspect="1"/>
          </p:cNvPicPr>
          <p:nvPr>
            <p:ph type="pic" sz="quarter" idx="14"/>
          </p:nvPr>
        </p:nvPicPr>
        <p:blipFill>
          <a:blip r:embed="rId7" cstate="email">
            <a:extLst>
              <a:ext uri="{28A0092B-C50C-407E-A947-70E740481C1C}">
                <a14:useLocalDpi xmlns:a14="http://schemas.microsoft.com/office/drawing/2010/main"/>
              </a:ext>
            </a:extLst>
          </a:blip>
          <a:srcRect/>
          <a:stretch>
            <a:fillRect/>
          </a:stretch>
        </p:blipFill>
        <p:spPr/>
      </p:pic>
      <p:pic>
        <p:nvPicPr>
          <p:cNvPr id="41" name="图片占位符 40" descr="图片包含 户外, 围栏, 火车, 建筑&#10;&#10;描述已自动生成">
            <a:extLst>
              <a:ext uri="{FF2B5EF4-FFF2-40B4-BE49-F238E27FC236}">
                <a16:creationId xmlns="" xmlns:a16="http://schemas.microsoft.com/office/drawing/2014/main" id="{8CE18415-B1A5-4529-988F-9BE0FC6C83B4}"/>
              </a:ext>
            </a:extLst>
          </p:cNvPr>
          <p:cNvPicPr>
            <a:picLocks noGrp="1" noChangeAspect="1"/>
          </p:cNvPicPr>
          <p:nvPr>
            <p:ph type="pic" sz="quarter" idx="13"/>
          </p:nvPr>
        </p:nvPicPr>
        <p:blipFill>
          <a:blip r:embed="rId8" cstate="email">
            <a:extLst>
              <a:ext uri="{28A0092B-C50C-407E-A947-70E740481C1C}">
                <a14:useLocalDpi xmlns:a14="http://schemas.microsoft.com/office/drawing/2010/main"/>
              </a:ext>
            </a:extLst>
          </a:blip>
          <a:srcRect/>
          <a:stretch>
            <a:fillRect/>
          </a:stretch>
        </p:blipFill>
        <p:spPr>
          <a:xfrm>
            <a:off x="4583575" y="3855029"/>
            <a:ext cx="2920468" cy="1859771"/>
          </a:xfrm>
        </p:spPr>
      </p:pic>
      <p:sp>
        <p:nvSpPr>
          <p:cNvPr id="2" name="文本占位符 1">
            <a:extLst>
              <a:ext uri="{FF2B5EF4-FFF2-40B4-BE49-F238E27FC236}">
                <a16:creationId xmlns="" xmlns:a16="http://schemas.microsoft.com/office/drawing/2014/main" id="{5D4BA4D7-38F6-4D76-AAA0-CDF55C5EC0AC}"/>
              </a:ext>
            </a:extLst>
          </p:cNvPr>
          <p:cNvSpPr>
            <a:spLocks noGrp="1"/>
          </p:cNvSpPr>
          <p:nvPr>
            <p:ph type="body" sz="quarter" idx="10"/>
          </p:nvPr>
        </p:nvSpPr>
        <p:spPr/>
        <p:txBody>
          <a:bodyPr/>
          <a:lstStyle/>
          <a:p>
            <a:r>
              <a:rPr lang="zh-CN" altLang="en-US" dirty="0"/>
              <a:t>请输入你的标题</a:t>
            </a:r>
          </a:p>
        </p:txBody>
      </p:sp>
      <p:sp>
        <p:nvSpPr>
          <p:cNvPr id="9" name="矩形: 圆角 8">
            <a:extLst>
              <a:ext uri="{FF2B5EF4-FFF2-40B4-BE49-F238E27FC236}">
                <a16:creationId xmlns="" xmlns:a16="http://schemas.microsoft.com/office/drawing/2014/main" id="{1327A80E-393E-4D1E-B5ED-E0BC9ECC9956}"/>
              </a:ext>
            </a:extLst>
          </p:cNvPr>
          <p:cNvSpPr/>
          <p:nvPr/>
        </p:nvSpPr>
        <p:spPr>
          <a:xfrm>
            <a:off x="7672368" y="2838348"/>
            <a:ext cx="2087788" cy="47723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400" dirty="0">
              <a:latin typeface="思源宋体 CN Medium" panose="02020500000000000000" pitchFamily="18" charset="-122"/>
              <a:ea typeface="思源宋体 CN Medium" panose="02020500000000000000" pitchFamily="18" charset="-122"/>
            </a:endParaRPr>
          </a:p>
        </p:txBody>
      </p:sp>
      <p:sp>
        <p:nvSpPr>
          <p:cNvPr id="10" name="矩形: 圆角 9">
            <a:extLst>
              <a:ext uri="{FF2B5EF4-FFF2-40B4-BE49-F238E27FC236}">
                <a16:creationId xmlns="" xmlns:a16="http://schemas.microsoft.com/office/drawing/2014/main" id="{20522B9C-1C09-49F5-8E1F-BF915ECAD7B3}"/>
              </a:ext>
            </a:extLst>
          </p:cNvPr>
          <p:cNvSpPr/>
          <p:nvPr/>
        </p:nvSpPr>
        <p:spPr>
          <a:xfrm>
            <a:off x="5052106" y="2838633"/>
            <a:ext cx="2087788" cy="47723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400" dirty="0">
              <a:latin typeface="思源宋体 CN Medium" panose="02020500000000000000" pitchFamily="18" charset="-122"/>
              <a:ea typeface="思源宋体 CN Medium" panose="02020500000000000000" pitchFamily="18" charset="-122"/>
            </a:endParaRPr>
          </a:p>
        </p:txBody>
      </p:sp>
      <p:sp>
        <p:nvSpPr>
          <p:cNvPr id="11" name="矩形: 圆角 10">
            <a:extLst>
              <a:ext uri="{FF2B5EF4-FFF2-40B4-BE49-F238E27FC236}">
                <a16:creationId xmlns="" xmlns:a16="http://schemas.microsoft.com/office/drawing/2014/main" id="{BB63602D-D058-4782-815D-8748EA6EEED3}"/>
              </a:ext>
            </a:extLst>
          </p:cNvPr>
          <p:cNvSpPr/>
          <p:nvPr/>
        </p:nvSpPr>
        <p:spPr>
          <a:xfrm>
            <a:off x="2429151" y="2840525"/>
            <a:ext cx="2089016" cy="477234"/>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sz="2400" dirty="0">
              <a:latin typeface="思源宋体 CN Medium" panose="02020500000000000000" pitchFamily="18" charset="-122"/>
              <a:ea typeface="思源宋体 CN Medium" panose="02020500000000000000" pitchFamily="18" charset="-122"/>
            </a:endParaRPr>
          </a:p>
        </p:txBody>
      </p:sp>
      <p:sp>
        <p:nvSpPr>
          <p:cNvPr id="13" name="矩形 12">
            <a:extLst>
              <a:ext uri="{FF2B5EF4-FFF2-40B4-BE49-F238E27FC236}">
                <a16:creationId xmlns="" xmlns:a16="http://schemas.microsoft.com/office/drawing/2014/main" id="{62A3880D-CFB6-49B0-A1CC-87EB724934EA}"/>
              </a:ext>
            </a:extLst>
          </p:cNvPr>
          <p:cNvSpPr/>
          <p:nvPr/>
        </p:nvSpPr>
        <p:spPr>
          <a:xfrm>
            <a:off x="5285522" y="1300273"/>
            <a:ext cx="1620957" cy="523220"/>
          </a:xfrm>
          <a:prstGeom prst="rect">
            <a:avLst/>
          </a:prstGeom>
        </p:spPr>
        <p:txBody>
          <a:bodyPr wrap="none">
            <a:spAutoFit/>
          </a:bodyPr>
          <a:lstStyle/>
          <a:p>
            <a:r>
              <a:rPr lang="zh-CN" altLang="en-US" sz="2800" b="1" dirty="0">
                <a:solidFill>
                  <a:schemeClr val="tx1">
                    <a:lumMod val="85000"/>
                    <a:lumOff val="15000"/>
                  </a:schemeClr>
                </a:solidFill>
                <a:latin typeface="+mj-ea"/>
                <a:ea typeface="+mj-ea"/>
              </a:rPr>
              <a:t>输入标题</a:t>
            </a:r>
            <a:endParaRPr lang="en-US" altLang="zh-CN" sz="2800" b="1" dirty="0">
              <a:solidFill>
                <a:schemeClr val="tx1">
                  <a:lumMod val="85000"/>
                  <a:lumOff val="15000"/>
                </a:schemeClr>
              </a:solidFill>
              <a:latin typeface="+mj-ea"/>
              <a:ea typeface="+mj-ea"/>
            </a:endParaRPr>
          </a:p>
        </p:txBody>
      </p:sp>
      <p:sp>
        <p:nvSpPr>
          <p:cNvPr id="14" name="矩形 13">
            <a:extLst>
              <a:ext uri="{FF2B5EF4-FFF2-40B4-BE49-F238E27FC236}">
                <a16:creationId xmlns="" xmlns:a16="http://schemas.microsoft.com/office/drawing/2014/main" id="{A2624384-A59C-4D9D-A03B-2B9C87A7F67F}"/>
              </a:ext>
            </a:extLst>
          </p:cNvPr>
          <p:cNvSpPr/>
          <p:nvPr/>
        </p:nvSpPr>
        <p:spPr>
          <a:xfrm>
            <a:off x="2791619" y="1933972"/>
            <a:ext cx="6608763" cy="658257"/>
          </a:xfrm>
          <a:prstGeom prst="rect">
            <a:avLst/>
          </a:prstGeom>
        </p:spPr>
        <p:txBody>
          <a:bodyPr wrap="square">
            <a:spAutoFit/>
          </a:bodyPr>
          <a:lstStyle/>
          <a:p>
            <a:pPr algn="ctr">
              <a:lnSpc>
                <a:spcPct val="120000"/>
              </a:lnSpc>
            </a:pPr>
            <a:r>
              <a:rPr lang="zh-CN" altLang="en-US" sz="16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15" name="矩形 14">
            <a:extLst>
              <a:ext uri="{FF2B5EF4-FFF2-40B4-BE49-F238E27FC236}">
                <a16:creationId xmlns="" xmlns:a16="http://schemas.microsoft.com/office/drawing/2014/main" id="{97722301-DEF7-47CB-B41E-8432E172AB9E}"/>
              </a:ext>
            </a:extLst>
          </p:cNvPr>
          <p:cNvSpPr/>
          <p:nvPr/>
        </p:nvSpPr>
        <p:spPr>
          <a:xfrm>
            <a:off x="2805592" y="2899886"/>
            <a:ext cx="1338828" cy="369332"/>
          </a:xfrm>
          <a:prstGeom prst="rect">
            <a:avLst/>
          </a:prstGeom>
        </p:spPr>
        <p:txBody>
          <a:bodyPr wrap="none">
            <a:spAutoFit/>
          </a:bodyPr>
          <a:lstStyle/>
          <a:p>
            <a:r>
              <a:rPr lang="zh-CN" altLang="en-US" dirty="0">
                <a:solidFill>
                  <a:schemeClr val="bg1"/>
                </a:solidFill>
                <a:latin typeface="+mn-ea"/>
              </a:rPr>
              <a:t>输入关键词</a:t>
            </a:r>
          </a:p>
        </p:txBody>
      </p:sp>
      <p:sp>
        <p:nvSpPr>
          <p:cNvPr id="16" name="矩形 15">
            <a:extLst>
              <a:ext uri="{FF2B5EF4-FFF2-40B4-BE49-F238E27FC236}">
                <a16:creationId xmlns="" xmlns:a16="http://schemas.microsoft.com/office/drawing/2014/main" id="{EDCE0B91-2560-4C19-BD28-D78C722194DB}"/>
              </a:ext>
            </a:extLst>
          </p:cNvPr>
          <p:cNvSpPr/>
          <p:nvPr/>
        </p:nvSpPr>
        <p:spPr>
          <a:xfrm>
            <a:off x="5426586" y="2899886"/>
            <a:ext cx="1338828" cy="369332"/>
          </a:xfrm>
          <a:prstGeom prst="rect">
            <a:avLst/>
          </a:prstGeom>
        </p:spPr>
        <p:txBody>
          <a:bodyPr wrap="none">
            <a:spAutoFit/>
          </a:bodyPr>
          <a:lstStyle/>
          <a:p>
            <a:pPr algn="ctr"/>
            <a:r>
              <a:rPr lang="zh-CN" altLang="en-US" dirty="0">
                <a:solidFill>
                  <a:schemeClr val="bg1"/>
                </a:solidFill>
                <a:latin typeface="+mn-ea"/>
              </a:rPr>
              <a:t>输入关键词</a:t>
            </a:r>
          </a:p>
        </p:txBody>
      </p:sp>
      <p:sp>
        <p:nvSpPr>
          <p:cNvPr id="17" name="矩形 16">
            <a:extLst>
              <a:ext uri="{FF2B5EF4-FFF2-40B4-BE49-F238E27FC236}">
                <a16:creationId xmlns="" xmlns:a16="http://schemas.microsoft.com/office/drawing/2014/main" id="{B0817107-A21F-4E47-A5F5-85AAF29A7D24}"/>
              </a:ext>
            </a:extLst>
          </p:cNvPr>
          <p:cNvSpPr/>
          <p:nvPr/>
        </p:nvSpPr>
        <p:spPr>
          <a:xfrm>
            <a:off x="8042996" y="2899886"/>
            <a:ext cx="1338828" cy="369332"/>
          </a:xfrm>
          <a:prstGeom prst="rect">
            <a:avLst/>
          </a:prstGeom>
        </p:spPr>
        <p:txBody>
          <a:bodyPr wrap="none">
            <a:spAutoFit/>
          </a:bodyPr>
          <a:lstStyle/>
          <a:p>
            <a:pPr algn="ctr"/>
            <a:r>
              <a:rPr lang="zh-CN" altLang="en-US" dirty="0">
                <a:solidFill>
                  <a:schemeClr val="bg1"/>
                </a:solidFill>
                <a:latin typeface="+mn-ea"/>
              </a:rPr>
              <a:t>输入关键词</a:t>
            </a:r>
          </a:p>
        </p:txBody>
      </p:sp>
      <p:pic>
        <p:nvPicPr>
          <p:cNvPr id="20" name="Picture 2">
            <a:extLst>
              <a:ext uri="{FF2B5EF4-FFF2-40B4-BE49-F238E27FC236}">
                <a16:creationId xmlns="" xmlns:a16="http://schemas.microsoft.com/office/drawing/2014/main" id="{373DCFE2-1DA7-47DF-88A0-929497F916F8}"/>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l="-1" t="-1" r="-2789" b="-1929"/>
          <a:stretch/>
        </p:blipFill>
        <p:spPr>
          <a:xfrm>
            <a:off x="4123314" y="3724839"/>
            <a:ext cx="3945373" cy="2297617"/>
          </a:xfrm>
          <a:prstGeom prst="rect">
            <a:avLst/>
          </a:prstGeom>
        </p:spPr>
      </p:pic>
      <p:cxnSp>
        <p:nvCxnSpPr>
          <p:cNvPr id="46" name="直接连接符 45">
            <a:extLst>
              <a:ext uri="{FF2B5EF4-FFF2-40B4-BE49-F238E27FC236}">
                <a16:creationId xmlns="" xmlns:a16="http://schemas.microsoft.com/office/drawing/2014/main" id="{D6D40F12-A233-4977-A000-ACEE058B4B60}"/>
              </a:ext>
            </a:extLst>
          </p:cNvPr>
          <p:cNvCxnSpPr/>
          <p:nvPr/>
        </p:nvCxnSpPr>
        <p:spPr>
          <a:xfrm>
            <a:off x="5814350" y="1276567"/>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257768599"/>
      </p:ext>
    </p:extLst>
  </p:cSld>
  <p:clrMapOvr>
    <a:masterClrMapping/>
  </p:clrMapOvr>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 name="图片占位符 62" descr="图片包含 游戏机, 名片, 文字&#10;&#10;描述已自动生成">
            <a:extLst>
              <a:ext uri="{FF2B5EF4-FFF2-40B4-BE49-F238E27FC236}">
                <a16:creationId xmlns="" xmlns:a16="http://schemas.microsoft.com/office/drawing/2014/main" id="{4AF1ECA9-2D17-40D0-B4D4-D8C6EC1BE433}"/>
              </a:ext>
            </a:extLst>
          </p:cNvPr>
          <p:cNvPicPr>
            <a:picLocks noGrp="1" noChangeAspect="1"/>
          </p:cNvPicPr>
          <p:nvPr>
            <p:ph type="pic" sz="quarter" idx="15"/>
          </p:nvPr>
        </p:nvPicPr>
        <p:blipFill>
          <a:blip r:embed="rId3" cstate="email">
            <a:extLst>
              <a:ext uri="{28A0092B-C50C-407E-A947-70E740481C1C}">
                <a14:useLocalDpi xmlns:a14="http://schemas.microsoft.com/office/drawing/2010/main"/>
              </a:ext>
            </a:extLst>
          </a:blip>
          <a:srcRect/>
          <a:stretch>
            <a:fillRect/>
          </a:stretch>
        </p:blipFill>
        <p:spPr>
          <a:xfrm>
            <a:off x="5418138" y="3092250"/>
            <a:ext cx="1329903" cy="2820764"/>
          </a:xfrm>
        </p:spPr>
      </p:pic>
      <p:sp>
        <p:nvSpPr>
          <p:cNvPr id="2" name="文本占位符 1">
            <a:extLst>
              <a:ext uri="{FF2B5EF4-FFF2-40B4-BE49-F238E27FC236}">
                <a16:creationId xmlns="" xmlns:a16="http://schemas.microsoft.com/office/drawing/2014/main" id="{F51A423F-F1C0-45CC-9ED3-B4D8CEA569F6}"/>
              </a:ext>
            </a:extLst>
          </p:cNvPr>
          <p:cNvSpPr>
            <a:spLocks noGrp="1"/>
          </p:cNvSpPr>
          <p:nvPr>
            <p:ph type="body" sz="quarter" idx="10"/>
          </p:nvPr>
        </p:nvSpPr>
        <p:spPr/>
        <p:txBody>
          <a:bodyPr/>
          <a:lstStyle/>
          <a:p>
            <a:r>
              <a:rPr lang="zh-CN" altLang="en-US" dirty="0"/>
              <a:t>请输入你的标题</a:t>
            </a:r>
          </a:p>
        </p:txBody>
      </p:sp>
      <p:sp>
        <p:nvSpPr>
          <p:cNvPr id="3" name="矩形 2">
            <a:extLst>
              <a:ext uri="{FF2B5EF4-FFF2-40B4-BE49-F238E27FC236}">
                <a16:creationId xmlns="" xmlns:a16="http://schemas.microsoft.com/office/drawing/2014/main" id="{E2FD7453-F44C-4F8A-B663-E57E8DFCAE0E}"/>
              </a:ext>
            </a:extLst>
          </p:cNvPr>
          <p:cNvSpPr/>
          <p:nvPr/>
        </p:nvSpPr>
        <p:spPr>
          <a:xfrm>
            <a:off x="1444718" y="2034900"/>
            <a:ext cx="9302565" cy="658257"/>
          </a:xfrm>
          <a:prstGeom prst="rect">
            <a:avLst/>
          </a:prstGeom>
        </p:spPr>
        <p:txBody>
          <a:bodyPr wrap="square">
            <a:spAutoFit/>
          </a:bodyPr>
          <a:lstStyle/>
          <a:p>
            <a:pPr algn="ctr">
              <a:lnSpc>
                <a:spcPct val="120000"/>
              </a:lnSpc>
            </a:pPr>
            <a:r>
              <a:rPr lang="zh-CN" altLang="en-US" sz="1600" spc="120" dirty="0">
                <a:solidFill>
                  <a:schemeClr val="tx1">
                    <a:lumMod val="85000"/>
                    <a:lumOff val="15000"/>
                  </a:schemeClr>
                </a:solidFill>
                <a:latin typeface="微软雅黑" panose="020B0503020204020204" pitchFamily="34" charset="-122"/>
                <a:ea typeface="微软雅黑" panose="020B0503020204020204" pitchFamily="34" charset="-122"/>
              </a:rPr>
              <a:t>请在这里输入你的内容请在这里输入你的内容请在这里输入你的内容请在这里输入你的内容请在这里输入你的内容请在这里输入你的内容请在这里输入你的内容请在这里输入你的内容</a:t>
            </a:r>
          </a:p>
        </p:txBody>
      </p:sp>
      <p:sp>
        <p:nvSpPr>
          <p:cNvPr id="4" name="矩形 3">
            <a:extLst>
              <a:ext uri="{FF2B5EF4-FFF2-40B4-BE49-F238E27FC236}">
                <a16:creationId xmlns="" xmlns:a16="http://schemas.microsoft.com/office/drawing/2014/main" id="{48C57637-BA24-40EA-863C-0437E7E00078}"/>
              </a:ext>
            </a:extLst>
          </p:cNvPr>
          <p:cNvSpPr/>
          <p:nvPr/>
        </p:nvSpPr>
        <p:spPr>
          <a:xfrm>
            <a:off x="5105986" y="1406696"/>
            <a:ext cx="1980029" cy="523220"/>
          </a:xfrm>
          <a:prstGeom prst="rect">
            <a:avLst/>
          </a:prstGeom>
        </p:spPr>
        <p:txBody>
          <a:bodyPr wrap="none">
            <a:spAutoFit/>
          </a:bodyPr>
          <a:lstStyle/>
          <a:p>
            <a:r>
              <a:rPr lang="zh-CN" altLang="en-US" sz="2800" b="1" dirty="0">
                <a:solidFill>
                  <a:schemeClr val="tx1">
                    <a:lumMod val="85000"/>
                    <a:lumOff val="15000"/>
                  </a:schemeClr>
                </a:solidFill>
                <a:latin typeface="+mj-ea"/>
                <a:ea typeface="+mj-ea"/>
              </a:rPr>
              <a:t>请输入标题</a:t>
            </a:r>
          </a:p>
        </p:txBody>
      </p:sp>
      <p:sp>
        <p:nvSpPr>
          <p:cNvPr id="6" name="任意多边形: 形状 5">
            <a:extLst>
              <a:ext uri="{FF2B5EF4-FFF2-40B4-BE49-F238E27FC236}">
                <a16:creationId xmlns="" xmlns:a16="http://schemas.microsoft.com/office/drawing/2014/main" id="{DFE4C2B9-6910-4773-9E69-5286B55CA5E8}"/>
              </a:ext>
            </a:extLst>
          </p:cNvPr>
          <p:cNvSpPr/>
          <p:nvPr/>
        </p:nvSpPr>
        <p:spPr>
          <a:xfrm flipH="1">
            <a:off x="372789" y="3472130"/>
            <a:ext cx="5077968" cy="2078736"/>
          </a:xfrm>
          <a:custGeom>
            <a:avLst/>
            <a:gdLst>
              <a:gd name="connsiteX0" fmla="*/ 0 w 5077968"/>
              <a:gd name="connsiteY0" fmla="*/ 0 h 2078736"/>
              <a:gd name="connsiteX1" fmla="*/ 2474976 w 5077968"/>
              <a:gd name="connsiteY1" fmla="*/ 79248 h 2078736"/>
              <a:gd name="connsiteX2" fmla="*/ 5077968 w 5077968"/>
              <a:gd name="connsiteY2" fmla="*/ 79248 h 2078736"/>
              <a:gd name="connsiteX3" fmla="*/ 5077968 w 5077968"/>
              <a:gd name="connsiteY3" fmla="*/ 2023872 h 2078736"/>
              <a:gd name="connsiteX4" fmla="*/ 2474976 w 5077968"/>
              <a:gd name="connsiteY4" fmla="*/ 2023872 h 2078736"/>
              <a:gd name="connsiteX5" fmla="*/ 0 w 5077968"/>
              <a:gd name="connsiteY5" fmla="*/ 2078736 h 2078736"/>
              <a:gd name="connsiteX6" fmla="*/ 0 w 5077968"/>
              <a:gd name="connsiteY6" fmla="*/ 0 h 207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77968" h="2078736">
                <a:moveTo>
                  <a:pt x="0" y="0"/>
                </a:moveTo>
                <a:lnTo>
                  <a:pt x="2474976" y="79248"/>
                </a:lnTo>
                <a:lnTo>
                  <a:pt x="5077968" y="79248"/>
                </a:lnTo>
                <a:lnTo>
                  <a:pt x="5077968" y="2023872"/>
                </a:lnTo>
                <a:lnTo>
                  <a:pt x="2474976" y="2023872"/>
                </a:lnTo>
                <a:lnTo>
                  <a:pt x="0" y="2078736"/>
                </a:lnTo>
                <a:lnTo>
                  <a:pt x="0" y="0"/>
                </a:lnTo>
                <a:close/>
              </a:path>
            </a:pathLst>
          </a:custGeom>
          <a:gradFill>
            <a:gsLst>
              <a:gs pos="50000">
                <a:schemeClr val="accent1"/>
              </a:gs>
              <a:gs pos="50000">
                <a:srgbClr val="CD120D"/>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任意多边形: 形状 6">
            <a:extLst>
              <a:ext uri="{FF2B5EF4-FFF2-40B4-BE49-F238E27FC236}">
                <a16:creationId xmlns="" xmlns:a16="http://schemas.microsoft.com/office/drawing/2014/main" id="{65FDA221-B3F8-43E7-98D9-4466EB29E343}"/>
              </a:ext>
            </a:extLst>
          </p:cNvPr>
          <p:cNvSpPr/>
          <p:nvPr/>
        </p:nvSpPr>
        <p:spPr>
          <a:xfrm>
            <a:off x="6772656" y="3475158"/>
            <a:ext cx="5077968" cy="2078736"/>
          </a:xfrm>
          <a:custGeom>
            <a:avLst/>
            <a:gdLst>
              <a:gd name="connsiteX0" fmla="*/ 0 w 5077968"/>
              <a:gd name="connsiteY0" fmla="*/ 0 h 2078736"/>
              <a:gd name="connsiteX1" fmla="*/ 2474976 w 5077968"/>
              <a:gd name="connsiteY1" fmla="*/ 79248 h 2078736"/>
              <a:gd name="connsiteX2" fmla="*/ 5077968 w 5077968"/>
              <a:gd name="connsiteY2" fmla="*/ 79248 h 2078736"/>
              <a:gd name="connsiteX3" fmla="*/ 5077968 w 5077968"/>
              <a:gd name="connsiteY3" fmla="*/ 2023872 h 2078736"/>
              <a:gd name="connsiteX4" fmla="*/ 2474976 w 5077968"/>
              <a:gd name="connsiteY4" fmla="*/ 2023872 h 2078736"/>
              <a:gd name="connsiteX5" fmla="*/ 0 w 5077968"/>
              <a:gd name="connsiteY5" fmla="*/ 2078736 h 2078736"/>
              <a:gd name="connsiteX6" fmla="*/ 0 w 5077968"/>
              <a:gd name="connsiteY6" fmla="*/ 0 h 2078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77968" h="2078736">
                <a:moveTo>
                  <a:pt x="0" y="0"/>
                </a:moveTo>
                <a:lnTo>
                  <a:pt x="2474976" y="79248"/>
                </a:lnTo>
                <a:lnTo>
                  <a:pt x="5077968" y="79248"/>
                </a:lnTo>
                <a:lnTo>
                  <a:pt x="5077968" y="2023872"/>
                </a:lnTo>
                <a:lnTo>
                  <a:pt x="2474976" y="2023872"/>
                </a:lnTo>
                <a:lnTo>
                  <a:pt x="0" y="2078736"/>
                </a:lnTo>
                <a:lnTo>
                  <a:pt x="0" y="0"/>
                </a:lnTo>
                <a:close/>
              </a:path>
            </a:pathLst>
          </a:custGeom>
          <a:gradFill>
            <a:gsLst>
              <a:gs pos="50000">
                <a:schemeClr val="accent1"/>
              </a:gs>
              <a:gs pos="50000">
                <a:srgbClr val="CD120D"/>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4" name="Picture 6">
            <a:extLst>
              <a:ext uri="{FF2B5EF4-FFF2-40B4-BE49-F238E27FC236}">
                <a16:creationId xmlns="" xmlns:a16="http://schemas.microsoft.com/office/drawing/2014/main" id="{324DA5F8-B9FE-4AD1-B0D0-C52A024B9D27}"/>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345723" y="2860296"/>
            <a:ext cx="1500554" cy="3302404"/>
          </a:xfrm>
          <a:prstGeom prst="rect">
            <a:avLst/>
          </a:prstGeom>
          <a:effectLst>
            <a:outerShdw blurRad="444500" dist="127000" dir="5400000" algn="t" rotWithShape="0">
              <a:prstClr val="black">
                <a:alpha val="30000"/>
              </a:prstClr>
            </a:outerShdw>
          </a:effectLst>
        </p:spPr>
      </p:pic>
      <p:sp>
        <p:nvSpPr>
          <p:cNvPr id="15" name="文本框 14">
            <a:extLst>
              <a:ext uri="{FF2B5EF4-FFF2-40B4-BE49-F238E27FC236}">
                <a16:creationId xmlns="" xmlns:a16="http://schemas.microsoft.com/office/drawing/2014/main" id="{3890BC29-6C1D-41DD-BFD9-0347FC5616A5}"/>
              </a:ext>
            </a:extLst>
          </p:cNvPr>
          <p:cNvSpPr txBox="1"/>
          <p:nvPr/>
        </p:nvSpPr>
        <p:spPr>
          <a:xfrm>
            <a:off x="9463212" y="5550866"/>
            <a:ext cx="2338644" cy="276999"/>
          </a:xfrm>
          <a:prstGeom prst="rect">
            <a:avLst/>
          </a:prstGeom>
          <a:noFill/>
        </p:spPr>
        <p:txBody>
          <a:bodyPr wrap="square" rtlCol="0">
            <a:spAutoFit/>
          </a:bodyPr>
          <a:lstStyle/>
          <a:p>
            <a:pPr algn="ctr"/>
            <a:r>
              <a:rPr lang="zh-CN" altLang="en-US" sz="1200" dirty="0">
                <a:solidFill>
                  <a:schemeClr val="tx1">
                    <a:lumMod val="65000"/>
                    <a:lumOff val="35000"/>
                  </a:schemeClr>
                </a:solidFill>
                <a:latin typeface="微软雅黑" panose="020B0503020204020204" pitchFamily="34" charset="-122"/>
                <a:ea typeface="微软雅黑" panose="020B0503020204020204" pitchFamily="34" charset="-122"/>
              </a:rPr>
              <a:t>输入图片内容</a:t>
            </a:r>
          </a:p>
        </p:txBody>
      </p:sp>
      <p:sp>
        <p:nvSpPr>
          <p:cNvPr id="16" name="文本框 15">
            <a:extLst>
              <a:ext uri="{FF2B5EF4-FFF2-40B4-BE49-F238E27FC236}">
                <a16:creationId xmlns="" xmlns:a16="http://schemas.microsoft.com/office/drawing/2014/main" id="{A0A3C23E-14E4-4137-9886-AF2BFF90AAFF}"/>
              </a:ext>
            </a:extLst>
          </p:cNvPr>
          <p:cNvSpPr txBox="1"/>
          <p:nvPr/>
        </p:nvSpPr>
        <p:spPr>
          <a:xfrm>
            <a:off x="6941583" y="5550866"/>
            <a:ext cx="2338644" cy="276999"/>
          </a:xfrm>
          <a:prstGeom prst="rect">
            <a:avLst/>
          </a:prstGeom>
          <a:noFill/>
        </p:spPr>
        <p:txBody>
          <a:bodyPr wrap="square" rtlCol="0">
            <a:spAutoFit/>
            <a:scene3d>
              <a:camera prst="perspectiveRight" fov="3600000">
                <a:rot lat="0" lon="20099994" rev="0"/>
              </a:camera>
              <a:lightRig rig="threePt" dir="t"/>
            </a:scene3d>
          </a:bodyPr>
          <a:lstStyle/>
          <a:p>
            <a:pPr algn="ctr"/>
            <a:r>
              <a:rPr lang="zh-CN" altLang="en-US" sz="1200" dirty="0">
                <a:solidFill>
                  <a:schemeClr val="tx1">
                    <a:lumMod val="65000"/>
                    <a:lumOff val="35000"/>
                  </a:schemeClr>
                </a:solidFill>
                <a:latin typeface="微软雅黑" panose="020B0503020204020204" pitchFamily="34" charset="-122"/>
                <a:ea typeface="微软雅黑" panose="020B0503020204020204" pitchFamily="34" charset="-122"/>
              </a:rPr>
              <a:t>输入图片内容</a:t>
            </a:r>
          </a:p>
        </p:txBody>
      </p:sp>
      <p:sp>
        <p:nvSpPr>
          <p:cNvPr id="17" name="文本框 16">
            <a:extLst>
              <a:ext uri="{FF2B5EF4-FFF2-40B4-BE49-F238E27FC236}">
                <a16:creationId xmlns="" xmlns:a16="http://schemas.microsoft.com/office/drawing/2014/main" id="{B782E11B-0A24-4D86-9158-58CE6A2B5E46}"/>
              </a:ext>
            </a:extLst>
          </p:cNvPr>
          <p:cNvSpPr txBox="1"/>
          <p:nvPr/>
        </p:nvSpPr>
        <p:spPr>
          <a:xfrm>
            <a:off x="2958311" y="5550866"/>
            <a:ext cx="2338644" cy="276999"/>
          </a:xfrm>
          <a:prstGeom prst="rect">
            <a:avLst/>
          </a:prstGeom>
          <a:noFill/>
        </p:spPr>
        <p:txBody>
          <a:bodyPr wrap="square" rtlCol="0">
            <a:spAutoFit/>
            <a:scene3d>
              <a:camera prst="perspectiveLeft"/>
              <a:lightRig rig="threePt" dir="t"/>
            </a:scene3d>
          </a:bodyPr>
          <a:lstStyle/>
          <a:p>
            <a:pPr algn="ctr"/>
            <a:r>
              <a:rPr lang="zh-CN" altLang="en-US" sz="1200" dirty="0">
                <a:solidFill>
                  <a:schemeClr val="tx1">
                    <a:lumMod val="65000"/>
                    <a:lumOff val="35000"/>
                  </a:schemeClr>
                </a:solidFill>
                <a:latin typeface="微软雅黑" panose="020B0503020204020204" pitchFamily="34" charset="-122"/>
                <a:ea typeface="微软雅黑" panose="020B0503020204020204" pitchFamily="34" charset="-122"/>
              </a:rPr>
              <a:t>输入图片内容</a:t>
            </a:r>
          </a:p>
        </p:txBody>
      </p:sp>
      <p:cxnSp>
        <p:nvCxnSpPr>
          <p:cNvPr id="20" name="直接连接符 19">
            <a:extLst>
              <a:ext uri="{FF2B5EF4-FFF2-40B4-BE49-F238E27FC236}">
                <a16:creationId xmlns="" xmlns:a16="http://schemas.microsoft.com/office/drawing/2014/main" id="{4519AD98-40CF-4E0E-A284-BE2D543E282C}"/>
              </a:ext>
            </a:extLst>
          </p:cNvPr>
          <p:cNvCxnSpPr>
            <a:cxnSpLocks/>
          </p:cNvCxnSpPr>
          <p:nvPr/>
        </p:nvCxnSpPr>
        <p:spPr>
          <a:xfrm>
            <a:off x="3356263" y="5842264"/>
            <a:ext cx="1549404" cy="17318"/>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1" name="直接连接符 20">
            <a:extLst>
              <a:ext uri="{FF2B5EF4-FFF2-40B4-BE49-F238E27FC236}">
                <a16:creationId xmlns="" xmlns:a16="http://schemas.microsoft.com/office/drawing/2014/main" id="{BB796FB9-6959-4694-9D1B-64CE29D059B2}"/>
              </a:ext>
            </a:extLst>
          </p:cNvPr>
          <p:cNvCxnSpPr>
            <a:cxnSpLocks/>
          </p:cNvCxnSpPr>
          <p:nvPr/>
        </p:nvCxnSpPr>
        <p:spPr>
          <a:xfrm flipH="1">
            <a:off x="7114869" y="5831873"/>
            <a:ext cx="1852487" cy="2677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cxnSp>
        <p:nvCxnSpPr>
          <p:cNvPr id="22" name="直接连接符 21">
            <a:extLst>
              <a:ext uri="{FF2B5EF4-FFF2-40B4-BE49-F238E27FC236}">
                <a16:creationId xmlns="" xmlns:a16="http://schemas.microsoft.com/office/drawing/2014/main" id="{134F323A-87CA-4236-983B-9BAEA393EED7}"/>
              </a:ext>
            </a:extLst>
          </p:cNvPr>
          <p:cNvCxnSpPr>
            <a:cxnSpLocks/>
          </p:cNvCxnSpPr>
          <p:nvPr/>
        </p:nvCxnSpPr>
        <p:spPr>
          <a:xfrm>
            <a:off x="10006445" y="5863590"/>
            <a:ext cx="1246910"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sp>
        <p:nvSpPr>
          <p:cNvPr id="18" name="文本框 17">
            <a:extLst>
              <a:ext uri="{FF2B5EF4-FFF2-40B4-BE49-F238E27FC236}">
                <a16:creationId xmlns="" xmlns:a16="http://schemas.microsoft.com/office/drawing/2014/main" id="{65C72B3D-7E14-49CE-9C8A-C83A2C81F00F}"/>
              </a:ext>
            </a:extLst>
          </p:cNvPr>
          <p:cNvSpPr txBox="1"/>
          <p:nvPr/>
        </p:nvSpPr>
        <p:spPr>
          <a:xfrm>
            <a:off x="521525" y="5550866"/>
            <a:ext cx="2338644" cy="276999"/>
          </a:xfrm>
          <a:prstGeom prst="rect">
            <a:avLst/>
          </a:prstGeom>
          <a:noFill/>
        </p:spPr>
        <p:txBody>
          <a:bodyPr wrap="square" rtlCol="0">
            <a:spAutoFit/>
          </a:bodyPr>
          <a:lstStyle/>
          <a:p>
            <a:pPr algn="ctr"/>
            <a:r>
              <a:rPr lang="zh-CN" altLang="en-US" sz="1200" dirty="0">
                <a:solidFill>
                  <a:schemeClr val="tx1">
                    <a:lumMod val="65000"/>
                    <a:lumOff val="35000"/>
                  </a:schemeClr>
                </a:solidFill>
                <a:latin typeface="微软雅黑" panose="020B0503020204020204" pitchFamily="34" charset="-122"/>
                <a:ea typeface="微软雅黑" panose="020B0503020204020204" pitchFamily="34" charset="-122"/>
              </a:rPr>
              <a:t>输入图片内容</a:t>
            </a:r>
          </a:p>
        </p:txBody>
      </p:sp>
      <p:cxnSp>
        <p:nvCxnSpPr>
          <p:cNvPr id="19" name="直接连接符 18">
            <a:extLst>
              <a:ext uri="{FF2B5EF4-FFF2-40B4-BE49-F238E27FC236}">
                <a16:creationId xmlns="" xmlns:a16="http://schemas.microsoft.com/office/drawing/2014/main" id="{15AC859D-7D36-45AB-9E82-68C24079AB23}"/>
              </a:ext>
            </a:extLst>
          </p:cNvPr>
          <p:cNvCxnSpPr/>
          <p:nvPr/>
        </p:nvCxnSpPr>
        <p:spPr>
          <a:xfrm>
            <a:off x="768927" y="5858643"/>
            <a:ext cx="1797628" cy="0"/>
          </a:xfrm>
          <a:prstGeom prst="line">
            <a:avLst/>
          </a:prstGeom>
          <a:ln>
            <a:solidFill>
              <a:schemeClr val="accent4"/>
            </a:solidFill>
          </a:ln>
        </p:spPr>
        <p:style>
          <a:lnRef idx="1">
            <a:schemeClr val="accent1"/>
          </a:lnRef>
          <a:fillRef idx="0">
            <a:schemeClr val="accent1"/>
          </a:fillRef>
          <a:effectRef idx="0">
            <a:schemeClr val="accent1"/>
          </a:effectRef>
          <a:fontRef idx="minor">
            <a:schemeClr val="tx1"/>
          </a:fontRef>
        </p:style>
      </p:cxnSp>
      <p:pic>
        <p:nvPicPr>
          <p:cNvPr id="42" name="图片占位符 41" descr="草地上的建筑&#10;&#10;描述已自动生成">
            <a:extLst>
              <a:ext uri="{FF2B5EF4-FFF2-40B4-BE49-F238E27FC236}">
                <a16:creationId xmlns="" xmlns:a16="http://schemas.microsoft.com/office/drawing/2014/main" id="{453523BA-8495-43EB-B864-E33C8BA983DC}"/>
              </a:ext>
            </a:extLst>
          </p:cNvPr>
          <p:cNvPicPr>
            <a:picLocks noGrp="1" noChangeAspect="1"/>
          </p:cNvPicPr>
          <p:nvPr>
            <p:ph type="pic" sz="quarter" idx="11"/>
          </p:nvPr>
        </p:nvPicPr>
        <p:blipFill>
          <a:blip r:embed="rId5" cstate="email">
            <a:extLst>
              <a:ext uri="{28A0092B-C50C-407E-A947-70E740481C1C}">
                <a14:useLocalDpi xmlns:a14="http://schemas.microsoft.com/office/drawing/2010/main"/>
              </a:ext>
            </a:extLst>
          </a:blip>
          <a:srcRect/>
          <a:stretch>
            <a:fillRect/>
          </a:stretch>
        </p:blipFill>
        <p:spPr/>
      </p:pic>
      <p:pic>
        <p:nvPicPr>
          <p:cNvPr id="38" name="图片占位符 37" descr="街道上有房子&#10;&#10;描述已自动生成">
            <a:extLst>
              <a:ext uri="{FF2B5EF4-FFF2-40B4-BE49-F238E27FC236}">
                <a16:creationId xmlns="" xmlns:a16="http://schemas.microsoft.com/office/drawing/2014/main" id="{EF9B392F-F0BD-4466-B1FA-2BB258B66EB4}"/>
              </a:ext>
            </a:extLst>
          </p:cNvPr>
          <p:cNvPicPr>
            <a:picLocks noGrp="1" noChangeAspect="1"/>
          </p:cNvPicPr>
          <p:nvPr>
            <p:ph type="pic" sz="quarter" idx="12"/>
          </p:nvPr>
        </p:nvPicPr>
        <p:blipFill>
          <a:blip r:embed="rId6" cstate="email">
            <a:extLst>
              <a:ext uri="{28A0092B-C50C-407E-A947-70E740481C1C}">
                <a14:useLocalDpi xmlns:a14="http://schemas.microsoft.com/office/drawing/2010/main"/>
              </a:ext>
            </a:extLst>
          </a:blip>
          <a:srcRect/>
          <a:stretch>
            <a:fillRect/>
          </a:stretch>
        </p:blipFill>
        <p:spPr/>
      </p:pic>
      <p:pic>
        <p:nvPicPr>
          <p:cNvPr id="48" name="图片占位符 47" descr="图片包含 户外, 建筑, 度假村, 小&#10;&#10;描述已自动生成">
            <a:extLst>
              <a:ext uri="{FF2B5EF4-FFF2-40B4-BE49-F238E27FC236}">
                <a16:creationId xmlns="" xmlns:a16="http://schemas.microsoft.com/office/drawing/2014/main" id="{C2E98F04-4799-4AF9-992C-3D7320C3A874}"/>
              </a:ext>
            </a:extLst>
          </p:cNvPr>
          <p:cNvPicPr>
            <a:picLocks noGrp="1" noChangeAspect="1"/>
          </p:cNvPicPr>
          <p:nvPr>
            <p:ph type="pic" sz="quarter" idx="13"/>
          </p:nvPr>
        </p:nvPicPr>
        <p:blipFill>
          <a:blip r:embed="rId7" cstate="email">
            <a:extLst>
              <a:ext uri="{28A0092B-C50C-407E-A947-70E740481C1C}">
                <a14:useLocalDpi xmlns:a14="http://schemas.microsoft.com/office/drawing/2010/main"/>
              </a:ext>
            </a:extLst>
          </a:blip>
          <a:srcRect/>
          <a:stretch>
            <a:fillRect/>
          </a:stretch>
        </p:blipFill>
        <p:spPr/>
      </p:pic>
      <p:pic>
        <p:nvPicPr>
          <p:cNvPr id="54" name="图片占位符 53" descr="街道上的建筑&#10;&#10;描述已自动生成">
            <a:extLst>
              <a:ext uri="{FF2B5EF4-FFF2-40B4-BE49-F238E27FC236}">
                <a16:creationId xmlns="" xmlns:a16="http://schemas.microsoft.com/office/drawing/2014/main" id="{B43489AA-90CA-425F-AB76-BF19FED5A9AF}"/>
              </a:ext>
            </a:extLst>
          </p:cNvPr>
          <p:cNvPicPr>
            <a:picLocks noGrp="1" noChangeAspect="1"/>
          </p:cNvPicPr>
          <p:nvPr>
            <p:ph type="pic" sz="quarter" idx="14"/>
          </p:nvPr>
        </p:nvPicPr>
        <p:blipFill>
          <a:blip r:embed="rId8" cstate="email">
            <a:extLst>
              <a:ext uri="{28A0092B-C50C-407E-A947-70E740481C1C}">
                <a14:useLocalDpi xmlns:a14="http://schemas.microsoft.com/office/drawing/2010/main"/>
              </a:ext>
            </a:extLst>
          </a:blip>
          <a:srcRect/>
          <a:stretch>
            <a:fillRect/>
          </a:stretch>
        </p:blipFill>
        <p:spPr/>
      </p:pic>
      <p:cxnSp>
        <p:nvCxnSpPr>
          <p:cNvPr id="64" name="直接连接符 63">
            <a:extLst>
              <a:ext uri="{FF2B5EF4-FFF2-40B4-BE49-F238E27FC236}">
                <a16:creationId xmlns="" xmlns:a16="http://schemas.microsoft.com/office/drawing/2014/main" id="{8A9AB26B-D10E-4BFB-9A07-95158458426A}"/>
              </a:ext>
            </a:extLst>
          </p:cNvPr>
          <p:cNvCxnSpPr/>
          <p:nvPr/>
        </p:nvCxnSpPr>
        <p:spPr>
          <a:xfrm>
            <a:off x="5814350" y="1299717"/>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24547178"/>
      </p:ext>
    </p:extLst>
  </p:cSld>
  <p:clrMapOvr>
    <a:masterClrMapping/>
  </p:clrMapOvr>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 name="图片占位符 44" descr="图片包含 户外, 人, 男人, 街道&#10;&#10;描述已自动生成">
            <a:extLst>
              <a:ext uri="{FF2B5EF4-FFF2-40B4-BE49-F238E27FC236}">
                <a16:creationId xmlns="" xmlns:a16="http://schemas.microsoft.com/office/drawing/2014/main" id="{78E26500-1E18-4141-91A4-CD2E1AC911EB}"/>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2" name="文本占位符 1">
            <a:extLst>
              <a:ext uri="{FF2B5EF4-FFF2-40B4-BE49-F238E27FC236}">
                <a16:creationId xmlns="" xmlns:a16="http://schemas.microsoft.com/office/drawing/2014/main" id="{56DAFCBC-D93F-4D7B-90E1-15B1EE813201}"/>
              </a:ext>
            </a:extLst>
          </p:cNvPr>
          <p:cNvSpPr>
            <a:spLocks noGrp="1"/>
          </p:cNvSpPr>
          <p:nvPr>
            <p:ph type="body" sz="quarter" idx="10"/>
          </p:nvPr>
        </p:nvSpPr>
        <p:spPr/>
        <p:txBody>
          <a:bodyPr/>
          <a:lstStyle/>
          <a:p>
            <a:r>
              <a:rPr lang="zh-CN" altLang="en-US" dirty="0"/>
              <a:t>请输入你的标题</a:t>
            </a:r>
          </a:p>
        </p:txBody>
      </p:sp>
      <p:pic>
        <p:nvPicPr>
          <p:cNvPr id="4" name="Picture 6">
            <a:extLst>
              <a:ext uri="{FF2B5EF4-FFF2-40B4-BE49-F238E27FC236}">
                <a16:creationId xmlns="" xmlns:a16="http://schemas.microsoft.com/office/drawing/2014/main" id="{97331F1E-EA03-44AB-92CB-2DCEBA9E04CD}"/>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4978399" y="2575620"/>
            <a:ext cx="2235202" cy="4919206"/>
          </a:xfrm>
          <a:prstGeom prst="rect">
            <a:avLst/>
          </a:prstGeom>
          <a:effectLst>
            <a:outerShdw blurRad="444500" dist="127000" dir="5400000" algn="t" rotWithShape="0">
              <a:prstClr val="black">
                <a:alpha val="30000"/>
              </a:prstClr>
            </a:outerShdw>
          </a:effectLst>
        </p:spPr>
      </p:pic>
      <p:sp>
        <p:nvSpPr>
          <p:cNvPr id="5" name="矩形 4">
            <a:extLst>
              <a:ext uri="{FF2B5EF4-FFF2-40B4-BE49-F238E27FC236}">
                <a16:creationId xmlns="" xmlns:a16="http://schemas.microsoft.com/office/drawing/2014/main" id="{C0BDC7F8-8DCA-4B9F-B047-A019F397819F}"/>
              </a:ext>
            </a:extLst>
          </p:cNvPr>
          <p:cNvSpPr/>
          <p:nvPr/>
        </p:nvSpPr>
        <p:spPr>
          <a:xfrm>
            <a:off x="5105986" y="1340728"/>
            <a:ext cx="1980029" cy="523220"/>
          </a:xfrm>
          <a:prstGeom prst="rect">
            <a:avLst/>
          </a:prstGeom>
        </p:spPr>
        <p:txBody>
          <a:bodyPr wrap="none">
            <a:spAutoFit/>
          </a:bodyPr>
          <a:lstStyle/>
          <a:p>
            <a:r>
              <a:rPr lang="zh-CN" altLang="en-US" sz="2800" b="1" dirty="0">
                <a:solidFill>
                  <a:schemeClr val="tx1">
                    <a:lumMod val="85000"/>
                    <a:lumOff val="15000"/>
                  </a:schemeClr>
                </a:solidFill>
                <a:latin typeface="+mj-ea"/>
                <a:ea typeface="+mj-ea"/>
              </a:rPr>
              <a:t>请输入标题</a:t>
            </a:r>
          </a:p>
        </p:txBody>
      </p:sp>
      <p:sp>
        <p:nvSpPr>
          <p:cNvPr id="6" name="矩形 5">
            <a:extLst>
              <a:ext uri="{FF2B5EF4-FFF2-40B4-BE49-F238E27FC236}">
                <a16:creationId xmlns="" xmlns:a16="http://schemas.microsoft.com/office/drawing/2014/main" id="{8CDE17E2-975A-4E97-ABC8-3C63D30F2368}"/>
              </a:ext>
            </a:extLst>
          </p:cNvPr>
          <p:cNvSpPr/>
          <p:nvPr/>
        </p:nvSpPr>
        <p:spPr>
          <a:xfrm>
            <a:off x="1603522" y="2006186"/>
            <a:ext cx="8984957" cy="587469"/>
          </a:xfrm>
          <a:prstGeom prst="rect">
            <a:avLst/>
          </a:prstGeom>
        </p:spPr>
        <p:txBody>
          <a:bodyPr wrap="square">
            <a:spAutoFit/>
          </a:bodyPr>
          <a:lstStyle/>
          <a:p>
            <a:pPr algn="ctr">
              <a:lnSpc>
                <a:spcPct val="120000"/>
              </a:lnSpc>
            </a:pPr>
            <a:r>
              <a:rPr lang="zh-CN" altLang="en-US" sz="1400" spc="120" dirty="0">
                <a:solidFill>
                  <a:prstClr val="black">
                    <a:lumMod val="85000"/>
                    <a:lumOff val="15000"/>
                  </a:prstClr>
                </a:solidFill>
                <a:latin typeface="+mn-ea"/>
              </a:rPr>
              <a:t>请在这里输入你的内容请在这里输入你的内容请在这里输入你的内容请在这里输入你的内容请在这里输入你的内容请在这里输入你的内容请在这里输入你的内容请在这里输入你的内容</a:t>
            </a:r>
          </a:p>
        </p:txBody>
      </p:sp>
      <p:sp>
        <p:nvSpPr>
          <p:cNvPr id="7" name="矩形 6">
            <a:extLst>
              <a:ext uri="{FF2B5EF4-FFF2-40B4-BE49-F238E27FC236}">
                <a16:creationId xmlns="" xmlns:a16="http://schemas.microsoft.com/office/drawing/2014/main" id="{7B2FDD95-843C-477A-82B2-4CB4E25A30A3}"/>
              </a:ext>
            </a:extLst>
          </p:cNvPr>
          <p:cNvSpPr/>
          <p:nvPr/>
        </p:nvSpPr>
        <p:spPr>
          <a:xfrm>
            <a:off x="7794878" y="5079736"/>
            <a:ext cx="4083169" cy="328936"/>
          </a:xfrm>
          <a:prstGeom prst="rect">
            <a:avLst/>
          </a:prstGeom>
        </p:spPr>
        <p:txBody>
          <a:bodyPr wrap="none">
            <a:spAutoFit/>
          </a:bodyPr>
          <a:lstStyle/>
          <a:p>
            <a:pPr>
              <a:lnSpc>
                <a:spcPct val="120000"/>
              </a:lnSpc>
            </a:pPr>
            <a:r>
              <a:rPr lang="zh-CN" altLang="en-US" sz="1400" spc="120" dirty="0">
                <a:solidFill>
                  <a:prstClr val="black">
                    <a:lumMod val="85000"/>
                    <a:lumOff val="15000"/>
                  </a:prstClr>
                </a:solidFill>
                <a:latin typeface="+mn-ea"/>
              </a:rPr>
              <a:t>请在这里输入你的内容请在这里输入你的内容</a:t>
            </a:r>
            <a:endParaRPr lang="en-US" altLang="zh-CN" sz="1400" spc="120" dirty="0">
              <a:solidFill>
                <a:prstClr val="black">
                  <a:lumMod val="85000"/>
                  <a:lumOff val="15000"/>
                </a:prstClr>
              </a:solidFill>
              <a:latin typeface="+mn-ea"/>
            </a:endParaRPr>
          </a:p>
        </p:txBody>
      </p:sp>
      <p:sp>
        <p:nvSpPr>
          <p:cNvPr id="8" name="矩形 7">
            <a:extLst>
              <a:ext uri="{FF2B5EF4-FFF2-40B4-BE49-F238E27FC236}">
                <a16:creationId xmlns="" xmlns:a16="http://schemas.microsoft.com/office/drawing/2014/main" id="{72388871-43D4-41AF-A865-98FB53398D8A}"/>
              </a:ext>
            </a:extLst>
          </p:cNvPr>
          <p:cNvSpPr/>
          <p:nvPr/>
        </p:nvSpPr>
        <p:spPr>
          <a:xfrm>
            <a:off x="7827420" y="3641024"/>
            <a:ext cx="2133918" cy="587469"/>
          </a:xfrm>
          <a:prstGeom prst="rect">
            <a:avLst/>
          </a:prstGeom>
        </p:spPr>
        <p:txBody>
          <a:bodyPr wrap="none">
            <a:spAutoFit/>
          </a:bodyPr>
          <a:lstStyle/>
          <a:p>
            <a:pPr>
              <a:lnSpc>
                <a:spcPct val="120000"/>
              </a:lnSpc>
            </a:pPr>
            <a:r>
              <a:rPr lang="zh-CN" altLang="en-US" sz="1400" spc="120" dirty="0">
                <a:solidFill>
                  <a:prstClr val="black">
                    <a:lumMod val="85000"/>
                    <a:lumOff val="15000"/>
                  </a:prstClr>
                </a:solidFill>
                <a:latin typeface="+mn-ea"/>
              </a:rPr>
              <a:t>请在这里输入你的内容</a:t>
            </a:r>
            <a:endParaRPr lang="en-US" altLang="zh-CN" sz="1400" spc="120" dirty="0">
              <a:solidFill>
                <a:prstClr val="black">
                  <a:lumMod val="85000"/>
                  <a:lumOff val="15000"/>
                </a:prstClr>
              </a:solidFill>
              <a:latin typeface="+mn-ea"/>
            </a:endParaRPr>
          </a:p>
          <a:p>
            <a:pPr>
              <a:lnSpc>
                <a:spcPct val="120000"/>
              </a:lnSpc>
            </a:pPr>
            <a:r>
              <a:rPr lang="zh-CN" altLang="en-US" sz="1400" spc="120" dirty="0">
                <a:solidFill>
                  <a:prstClr val="black">
                    <a:lumMod val="85000"/>
                    <a:lumOff val="15000"/>
                  </a:prstClr>
                </a:solidFill>
                <a:latin typeface="+mn-ea"/>
              </a:rPr>
              <a:t>请在这里输入你的内容</a:t>
            </a:r>
            <a:endParaRPr lang="en-US" altLang="zh-CN" sz="1400" spc="120" dirty="0">
              <a:solidFill>
                <a:prstClr val="black">
                  <a:lumMod val="85000"/>
                  <a:lumOff val="15000"/>
                </a:prstClr>
              </a:solidFill>
              <a:latin typeface="+mn-ea"/>
            </a:endParaRPr>
          </a:p>
        </p:txBody>
      </p:sp>
      <p:sp>
        <p:nvSpPr>
          <p:cNvPr id="9" name="矩形 8">
            <a:extLst>
              <a:ext uri="{FF2B5EF4-FFF2-40B4-BE49-F238E27FC236}">
                <a16:creationId xmlns="" xmlns:a16="http://schemas.microsoft.com/office/drawing/2014/main" id="{27F21634-AB12-49FD-8604-65821F036281}"/>
              </a:ext>
            </a:extLst>
          </p:cNvPr>
          <p:cNvSpPr/>
          <p:nvPr/>
        </p:nvSpPr>
        <p:spPr>
          <a:xfrm>
            <a:off x="734352" y="4439083"/>
            <a:ext cx="3303468" cy="328936"/>
          </a:xfrm>
          <a:prstGeom prst="rect">
            <a:avLst/>
          </a:prstGeom>
        </p:spPr>
        <p:txBody>
          <a:bodyPr wrap="none">
            <a:spAutoFit/>
          </a:bodyPr>
          <a:lstStyle/>
          <a:p>
            <a:pPr algn="r">
              <a:lnSpc>
                <a:spcPct val="120000"/>
              </a:lnSpc>
            </a:pPr>
            <a:r>
              <a:rPr lang="zh-CN" altLang="en-US" sz="1400" spc="120" dirty="0">
                <a:solidFill>
                  <a:prstClr val="black">
                    <a:lumMod val="85000"/>
                    <a:lumOff val="15000"/>
                  </a:prstClr>
                </a:solidFill>
                <a:latin typeface="+mn-ea"/>
              </a:rPr>
              <a:t>请在这里输入内容请在这里输入内容</a:t>
            </a:r>
            <a:endParaRPr lang="en-US" altLang="zh-CN" sz="1400" spc="120" dirty="0">
              <a:solidFill>
                <a:schemeClr val="tx1">
                  <a:lumMod val="85000"/>
                  <a:lumOff val="15000"/>
                </a:schemeClr>
              </a:solidFill>
              <a:latin typeface="+mn-ea"/>
            </a:endParaRPr>
          </a:p>
        </p:txBody>
      </p:sp>
      <p:sp>
        <p:nvSpPr>
          <p:cNvPr id="10" name="矩形 9">
            <a:extLst>
              <a:ext uri="{FF2B5EF4-FFF2-40B4-BE49-F238E27FC236}">
                <a16:creationId xmlns="" xmlns:a16="http://schemas.microsoft.com/office/drawing/2014/main" id="{62C4A7E6-718A-4A63-9681-BDB0E8F1B554}"/>
              </a:ext>
            </a:extLst>
          </p:cNvPr>
          <p:cNvSpPr/>
          <p:nvPr/>
        </p:nvSpPr>
        <p:spPr>
          <a:xfrm>
            <a:off x="1074234" y="3589571"/>
            <a:ext cx="3303468" cy="328936"/>
          </a:xfrm>
          <a:prstGeom prst="rect">
            <a:avLst/>
          </a:prstGeom>
        </p:spPr>
        <p:txBody>
          <a:bodyPr wrap="none">
            <a:spAutoFit/>
          </a:bodyPr>
          <a:lstStyle/>
          <a:p>
            <a:pPr algn="r">
              <a:lnSpc>
                <a:spcPct val="120000"/>
              </a:lnSpc>
            </a:pPr>
            <a:r>
              <a:rPr lang="zh-CN" altLang="en-US" sz="1400" spc="120" dirty="0">
                <a:solidFill>
                  <a:prstClr val="black">
                    <a:lumMod val="85000"/>
                    <a:lumOff val="15000"/>
                  </a:prstClr>
                </a:solidFill>
                <a:latin typeface="+mn-ea"/>
              </a:rPr>
              <a:t>请在这里输入内容请在这里输入内容</a:t>
            </a:r>
            <a:endParaRPr lang="en-US" altLang="zh-CN" sz="1400" spc="120" dirty="0">
              <a:solidFill>
                <a:prstClr val="black">
                  <a:lumMod val="85000"/>
                  <a:lumOff val="15000"/>
                </a:prstClr>
              </a:solidFill>
              <a:latin typeface="+mn-ea"/>
            </a:endParaRPr>
          </a:p>
        </p:txBody>
      </p:sp>
      <p:grpSp>
        <p:nvGrpSpPr>
          <p:cNvPr id="11" name="组合 10">
            <a:extLst>
              <a:ext uri="{FF2B5EF4-FFF2-40B4-BE49-F238E27FC236}">
                <a16:creationId xmlns="" xmlns:a16="http://schemas.microsoft.com/office/drawing/2014/main" id="{6ED06A8A-FFA8-40C7-9BE1-94D633C1A075}"/>
              </a:ext>
            </a:extLst>
          </p:cNvPr>
          <p:cNvGrpSpPr/>
          <p:nvPr/>
        </p:nvGrpSpPr>
        <p:grpSpPr>
          <a:xfrm>
            <a:off x="164305" y="3454556"/>
            <a:ext cx="4296688" cy="639190"/>
            <a:chOff x="-434668" y="4256664"/>
            <a:chExt cx="4712144" cy="540869"/>
          </a:xfrm>
        </p:grpSpPr>
        <p:sp>
          <p:nvSpPr>
            <p:cNvPr id="12" name="平行四边形 11">
              <a:extLst>
                <a:ext uri="{FF2B5EF4-FFF2-40B4-BE49-F238E27FC236}">
                  <a16:creationId xmlns="" xmlns:a16="http://schemas.microsoft.com/office/drawing/2014/main" id="{7A2D85C4-E60D-41C3-8DC8-B4E76C835607}"/>
                </a:ext>
              </a:extLst>
            </p:cNvPr>
            <p:cNvSpPr/>
            <p:nvPr/>
          </p:nvSpPr>
          <p:spPr>
            <a:xfrm>
              <a:off x="-434668" y="4256664"/>
              <a:ext cx="4667838" cy="492471"/>
            </a:xfrm>
            <a:prstGeom prst="parallelogram">
              <a:avLst/>
            </a:prstGeom>
            <a:noFill/>
            <a:ln w="0">
              <a:gradFill>
                <a:gsLst>
                  <a:gs pos="0">
                    <a:schemeClr val="accent1">
                      <a:alpha val="0"/>
                    </a:schemeClr>
                  </a:gs>
                  <a:gs pos="100000">
                    <a:schemeClr val="accent1"/>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3" name="平行四边形 12">
              <a:extLst>
                <a:ext uri="{FF2B5EF4-FFF2-40B4-BE49-F238E27FC236}">
                  <a16:creationId xmlns="" xmlns:a16="http://schemas.microsoft.com/office/drawing/2014/main" id="{347268C2-268F-4384-99DB-DF4801DF3A6E}"/>
                </a:ext>
              </a:extLst>
            </p:cNvPr>
            <p:cNvSpPr/>
            <p:nvPr/>
          </p:nvSpPr>
          <p:spPr>
            <a:xfrm>
              <a:off x="-390362" y="4305062"/>
              <a:ext cx="4667838" cy="492471"/>
            </a:xfrm>
            <a:prstGeom prst="parallelogram">
              <a:avLst/>
            </a:prstGeom>
            <a:noFill/>
            <a:ln w="0">
              <a:gradFill>
                <a:gsLst>
                  <a:gs pos="0">
                    <a:schemeClr val="accent2">
                      <a:alpha val="0"/>
                    </a:schemeClr>
                  </a:gs>
                  <a:gs pos="100000">
                    <a:schemeClr val="accent2">
                      <a:alpha val="30000"/>
                    </a:schemeClr>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14" name="组合 13">
            <a:extLst>
              <a:ext uri="{FF2B5EF4-FFF2-40B4-BE49-F238E27FC236}">
                <a16:creationId xmlns="" xmlns:a16="http://schemas.microsoft.com/office/drawing/2014/main" id="{9D45FD56-1B6D-47BD-B232-763B1C427FAD}"/>
              </a:ext>
            </a:extLst>
          </p:cNvPr>
          <p:cNvGrpSpPr/>
          <p:nvPr/>
        </p:nvGrpSpPr>
        <p:grpSpPr>
          <a:xfrm flipH="1">
            <a:off x="7533461" y="3506155"/>
            <a:ext cx="4243388" cy="857408"/>
            <a:chOff x="-434668" y="4256664"/>
            <a:chExt cx="4712144" cy="540869"/>
          </a:xfrm>
        </p:grpSpPr>
        <p:sp>
          <p:nvSpPr>
            <p:cNvPr id="15" name="平行四边形 14">
              <a:extLst>
                <a:ext uri="{FF2B5EF4-FFF2-40B4-BE49-F238E27FC236}">
                  <a16:creationId xmlns="" xmlns:a16="http://schemas.microsoft.com/office/drawing/2014/main" id="{C0D4D1E1-29F8-40B8-84D7-3FFC64DCDB24}"/>
                </a:ext>
              </a:extLst>
            </p:cNvPr>
            <p:cNvSpPr/>
            <p:nvPr/>
          </p:nvSpPr>
          <p:spPr>
            <a:xfrm>
              <a:off x="-434668" y="4256664"/>
              <a:ext cx="4667838" cy="492471"/>
            </a:xfrm>
            <a:prstGeom prst="parallelogram">
              <a:avLst/>
            </a:prstGeom>
            <a:noFill/>
            <a:ln w="0">
              <a:gradFill>
                <a:gsLst>
                  <a:gs pos="0">
                    <a:schemeClr val="accent1">
                      <a:alpha val="0"/>
                    </a:schemeClr>
                  </a:gs>
                  <a:gs pos="100000">
                    <a:schemeClr val="accent1"/>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6" name="平行四边形 15">
              <a:extLst>
                <a:ext uri="{FF2B5EF4-FFF2-40B4-BE49-F238E27FC236}">
                  <a16:creationId xmlns="" xmlns:a16="http://schemas.microsoft.com/office/drawing/2014/main" id="{C1CE4493-8098-4B0D-8212-8574C3132D64}"/>
                </a:ext>
              </a:extLst>
            </p:cNvPr>
            <p:cNvSpPr/>
            <p:nvPr/>
          </p:nvSpPr>
          <p:spPr>
            <a:xfrm>
              <a:off x="-390362" y="4305062"/>
              <a:ext cx="4667838" cy="492471"/>
            </a:xfrm>
            <a:prstGeom prst="parallelogram">
              <a:avLst/>
            </a:prstGeom>
            <a:noFill/>
            <a:ln w="0">
              <a:gradFill>
                <a:gsLst>
                  <a:gs pos="0">
                    <a:schemeClr val="accent2">
                      <a:alpha val="0"/>
                    </a:schemeClr>
                  </a:gs>
                  <a:gs pos="100000">
                    <a:schemeClr val="accent2">
                      <a:alpha val="30000"/>
                    </a:schemeClr>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17" name="组合 16">
            <a:extLst>
              <a:ext uri="{FF2B5EF4-FFF2-40B4-BE49-F238E27FC236}">
                <a16:creationId xmlns="" xmlns:a16="http://schemas.microsoft.com/office/drawing/2014/main" id="{03CF325C-0390-4B40-B490-B7C897483478}"/>
              </a:ext>
            </a:extLst>
          </p:cNvPr>
          <p:cNvGrpSpPr/>
          <p:nvPr/>
        </p:nvGrpSpPr>
        <p:grpSpPr>
          <a:xfrm>
            <a:off x="-2038574" y="4151728"/>
            <a:ext cx="3103403" cy="90118"/>
            <a:chOff x="-1618153" y="4127648"/>
            <a:chExt cx="2962204" cy="150340"/>
          </a:xfrm>
        </p:grpSpPr>
        <p:sp>
          <p:nvSpPr>
            <p:cNvPr id="18" name="平行四边形 17">
              <a:extLst>
                <a:ext uri="{FF2B5EF4-FFF2-40B4-BE49-F238E27FC236}">
                  <a16:creationId xmlns="" xmlns:a16="http://schemas.microsoft.com/office/drawing/2014/main" id="{D9A22277-A90E-4362-9834-530D0C1EBFE8}"/>
                </a:ext>
              </a:extLst>
            </p:cNvPr>
            <p:cNvSpPr/>
            <p:nvPr/>
          </p:nvSpPr>
          <p:spPr>
            <a:xfrm>
              <a:off x="-1618153" y="4175635"/>
              <a:ext cx="2962204" cy="102353"/>
            </a:xfrm>
            <a:prstGeom prst="parallelogram">
              <a:avLst/>
            </a:prstGeom>
            <a:gradFill>
              <a:gsLst>
                <a:gs pos="0">
                  <a:schemeClr val="accent1">
                    <a:alpha val="0"/>
                  </a:schemeClr>
                </a:gs>
                <a:gs pos="100000">
                  <a:schemeClr val="accent1">
                    <a:alpha val="1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9" name="平行四边形 18">
              <a:extLst>
                <a:ext uri="{FF2B5EF4-FFF2-40B4-BE49-F238E27FC236}">
                  <a16:creationId xmlns="" xmlns:a16="http://schemas.microsoft.com/office/drawing/2014/main" id="{14E75886-36DD-4E36-9DE0-E1181ECFC8C0}"/>
                </a:ext>
              </a:extLst>
            </p:cNvPr>
            <p:cNvSpPr/>
            <p:nvPr/>
          </p:nvSpPr>
          <p:spPr>
            <a:xfrm>
              <a:off x="-1346094" y="4127648"/>
              <a:ext cx="2317920" cy="90817"/>
            </a:xfrm>
            <a:prstGeom prst="parallelogram">
              <a:avLst/>
            </a:prstGeom>
            <a:gradFill>
              <a:gsLst>
                <a:gs pos="0">
                  <a:schemeClr val="accent1">
                    <a:alpha val="0"/>
                  </a:schemeClr>
                </a:gs>
                <a:gs pos="100000">
                  <a:schemeClr val="accent1">
                    <a:alpha val="7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sp>
        <p:nvSpPr>
          <p:cNvPr id="20" name="平行四边形 19">
            <a:extLst>
              <a:ext uri="{FF2B5EF4-FFF2-40B4-BE49-F238E27FC236}">
                <a16:creationId xmlns="" xmlns:a16="http://schemas.microsoft.com/office/drawing/2014/main" id="{54871E06-04AD-4737-9120-F6AA58E550A4}"/>
              </a:ext>
            </a:extLst>
          </p:cNvPr>
          <p:cNvSpPr/>
          <p:nvPr/>
        </p:nvSpPr>
        <p:spPr>
          <a:xfrm>
            <a:off x="95138" y="3060165"/>
            <a:ext cx="2813923" cy="248437"/>
          </a:xfrm>
          <a:prstGeom prst="parallelogram">
            <a:avLst/>
          </a:prstGeom>
          <a:gradFill>
            <a:gsLst>
              <a:gs pos="0">
                <a:schemeClr val="accent1">
                  <a:alpha val="0"/>
                </a:schemeClr>
              </a:gs>
              <a:gs pos="100000">
                <a:schemeClr val="accent1">
                  <a:alpha val="1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1" name="平行四边形 20">
            <a:extLst>
              <a:ext uri="{FF2B5EF4-FFF2-40B4-BE49-F238E27FC236}">
                <a16:creationId xmlns="" xmlns:a16="http://schemas.microsoft.com/office/drawing/2014/main" id="{796C5C0B-0D74-48BE-9AD5-15B686CECA70}"/>
              </a:ext>
            </a:extLst>
          </p:cNvPr>
          <p:cNvSpPr/>
          <p:nvPr/>
        </p:nvSpPr>
        <p:spPr>
          <a:xfrm>
            <a:off x="-980807" y="3145006"/>
            <a:ext cx="2235202" cy="206937"/>
          </a:xfrm>
          <a:prstGeom prst="parallelogram">
            <a:avLst/>
          </a:prstGeom>
          <a:gradFill>
            <a:gsLst>
              <a:gs pos="0">
                <a:schemeClr val="accent1">
                  <a:alpha val="0"/>
                </a:schemeClr>
              </a:gs>
              <a:gs pos="100000">
                <a:schemeClr val="accent1">
                  <a:alpha val="6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2" name="平行四边形 21">
            <a:extLst>
              <a:ext uri="{FF2B5EF4-FFF2-40B4-BE49-F238E27FC236}">
                <a16:creationId xmlns="" xmlns:a16="http://schemas.microsoft.com/office/drawing/2014/main" id="{B76EE42B-01EF-47BC-80D2-9869BEEE3292}"/>
              </a:ext>
            </a:extLst>
          </p:cNvPr>
          <p:cNvSpPr/>
          <p:nvPr/>
        </p:nvSpPr>
        <p:spPr>
          <a:xfrm flipH="1">
            <a:off x="10036112" y="5830876"/>
            <a:ext cx="1948686" cy="197441"/>
          </a:xfrm>
          <a:prstGeom prst="parallelogram">
            <a:avLst/>
          </a:prstGeom>
          <a:gradFill>
            <a:gsLst>
              <a:gs pos="0">
                <a:schemeClr val="accent1">
                  <a:alpha val="0"/>
                </a:schemeClr>
              </a:gs>
              <a:gs pos="100000">
                <a:schemeClr val="accent1">
                  <a:alpha val="7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3" name="平行四边形 22">
            <a:extLst>
              <a:ext uri="{FF2B5EF4-FFF2-40B4-BE49-F238E27FC236}">
                <a16:creationId xmlns="" xmlns:a16="http://schemas.microsoft.com/office/drawing/2014/main" id="{D6CF4EA4-78E5-40C4-A16B-8CB8E4E2BF14}"/>
              </a:ext>
            </a:extLst>
          </p:cNvPr>
          <p:cNvSpPr/>
          <p:nvPr/>
        </p:nvSpPr>
        <p:spPr>
          <a:xfrm flipH="1">
            <a:off x="8508049" y="6047155"/>
            <a:ext cx="2683503" cy="197441"/>
          </a:xfrm>
          <a:prstGeom prst="parallelogram">
            <a:avLst/>
          </a:prstGeom>
          <a:gradFill>
            <a:gsLst>
              <a:gs pos="0">
                <a:schemeClr val="accent1">
                  <a:alpha val="0"/>
                </a:schemeClr>
              </a:gs>
              <a:gs pos="100000">
                <a:schemeClr val="accent1">
                  <a:alpha val="3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4" name="平行四边形 23">
            <a:extLst>
              <a:ext uri="{FF2B5EF4-FFF2-40B4-BE49-F238E27FC236}">
                <a16:creationId xmlns="" xmlns:a16="http://schemas.microsoft.com/office/drawing/2014/main" id="{06496667-8E63-40CF-83AB-121D5381F7E5}"/>
              </a:ext>
            </a:extLst>
          </p:cNvPr>
          <p:cNvSpPr/>
          <p:nvPr/>
        </p:nvSpPr>
        <p:spPr>
          <a:xfrm flipH="1">
            <a:off x="8849944" y="3245267"/>
            <a:ext cx="2962204" cy="102353"/>
          </a:xfrm>
          <a:prstGeom prst="parallelogram">
            <a:avLst/>
          </a:prstGeom>
          <a:gradFill>
            <a:gsLst>
              <a:gs pos="0">
                <a:schemeClr val="accent1">
                  <a:alpha val="0"/>
                </a:schemeClr>
              </a:gs>
              <a:gs pos="100000">
                <a:schemeClr val="accent1">
                  <a:alpha val="1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5" name="平行四边形 24">
            <a:extLst>
              <a:ext uri="{FF2B5EF4-FFF2-40B4-BE49-F238E27FC236}">
                <a16:creationId xmlns="" xmlns:a16="http://schemas.microsoft.com/office/drawing/2014/main" id="{6671847D-0C49-42DE-8097-A6FF96BD200B}"/>
              </a:ext>
            </a:extLst>
          </p:cNvPr>
          <p:cNvSpPr/>
          <p:nvPr/>
        </p:nvSpPr>
        <p:spPr>
          <a:xfrm flipH="1">
            <a:off x="9122003" y="3197280"/>
            <a:ext cx="2317920" cy="90817"/>
          </a:xfrm>
          <a:prstGeom prst="parallelogram">
            <a:avLst/>
          </a:prstGeom>
          <a:gradFill>
            <a:gsLst>
              <a:gs pos="0">
                <a:schemeClr val="accent1">
                  <a:alpha val="0"/>
                </a:schemeClr>
              </a:gs>
              <a:gs pos="100000">
                <a:schemeClr val="accent1">
                  <a:alpha val="7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6" name="平行四边形 25">
            <a:extLst>
              <a:ext uri="{FF2B5EF4-FFF2-40B4-BE49-F238E27FC236}">
                <a16:creationId xmlns="" xmlns:a16="http://schemas.microsoft.com/office/drawing/2014/main" id="{ED498B5A-3182-479A-A973-C5AEBF7AE13C}"/>
              </a:ext>
            </a:extLst>
          </p:cNvPr>
          <p:cNvSpPr/>
          <p:nvPr/>
        </p:nvSpPr>
        <p:spPr>
          <a:xfrm flipH="1">
            <a:off x="10115598" y="4527800"/>
            <a:ext cx="3481396" cy="102833"/>
          </a:xfrm>
          <a:prstGeom prst="parallelogram">
            <a:avLst/>
          </a:prstGeom>
          <a:gradFill>
            <a:gsLst>
              <a:gs pos="0">
                <a:schemeClr val="accent1">
                  <a:alpha val="0"/>
                </a:schemeClr>
              </a:gs>
              <a:gs pos="100000">
                <a:schemeClr val="accent1">
                  <a:alpha val="1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27" name="平行四边形 26">
            <a:extLst>
              <a:ext uri="{FF2B5EF4-FFF2-40B4-BE49-F238E27FC236}">
                <a16:creationId xmlns="" xmlns:a16="http://schemas.microsoft.com/office/drawing/2014/main" id="{5FB29FD1-3B75-4AAF-9E90-0E59FDFEE259}"/>
              </a:ext>
            </a:extLst>
          </p:cNvPr>
          <p:cNvSpPr/>
          <p:nvPr/>
        </p:nvSpPr>
        <p:spPr>
          <a:xfrm flipH="1">
            <a:off x="9641538" y="4588319"/>
            <a:ext cx="2765400" cy="85655"/>
          </a:xfrm>
          <a:prstGeom prst="parallelogram">
            <a:avLst/>
          </a:prstGeom>
          <a:gradFill>
            <a:gsLst>
              <a:gs pos="0">
                <a:schemeClr val="accent1">
                  <a:alpha val="0"/>
                </a:schemeClr>
              </a:gs>
              <a:gs pos="100000">
                <a:schemeClr val="accent1">
                  <a:alpha val="6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nvGrpSpPr>
          <p:cNvPr id="28" name="组合 27">
            <a:extLst>
              <a:ext uri="{FF2B5EF4-FFF2-40B4-BE49-F238E27FC236}">
                <a16:creationId xmlns="" xmlns:a16="http://schemas.microsoft.com/office/drawing/2014/main" id="{F2F6CB40-EE5E-4CA5-B1DE-863A06E51DD5}"/>
              </a:ext>
            </a:extLst>
          </p:cNvPr>
          <p:cNvGrpSpPr/>
          <p:nvPr/>
        </p:nvGrpSpPr>
        <p:grpSpPr>
          <a:xfrm>
            <a:off x="-187134" y="4299827"/>
            <a:ext cx="4296688" cy="639190"/>
            <a:chOff x="-434668" y="4256664"/>
            <a:chExt cx="4712144" cy="540869"/>
          </a:xfrm>
        </p:grpSpPr>
        <p:sp>
          <p:nvSpPr>
            <p:cNvPr id="29" name="平行四边形 28">
              <a:extLst>
                <a:ext uri="{FF2B5EF4-FFF2-40B4-BE49-F238E27FC236}">
                  <a16:creationId xmlns="" xmlns:a16="http://schemas.microsoft.com/office/drawing/2014/main" id="{FC9801B4-BD4D-4E3D-A014-C03FAC274759}"/>
                </a:ext>
              </a:extLst>
            </p:cNvPr>
            <p:cNvSpPr/>
            <p:nvPr/>
          </p:nvSpPr>
          <p:spPr>
            <a:xfrm>
              <a:off x="-434668" y="4256664"/>
              <a:ext cx="4667838" cy="492471"/>
            </a:xfrm>
            <a:prstGeom prst="parallelogram">
              <a:avLst/>
            </a:prstGeom>
            <a:noFill/>
            <a:ln w="0">
              <a:gradFill>
                <a:gsLst>
                  <a:gs pos="0">
                    <a:schemeClr val="accent1">
                      <a:alpha val="0"/>
                    </a:schemeClr>
                  </a:gs>
                  <a:gs pos="100000">
                    <a:schemeClr val="accent1"/>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0" name="平行四边形 29">
              <a:extLst>
                <a:ext uri="{FF2B5EF4-FFF2-40B4-BE49-F238E27FC236}">
                  <a16:creationId xmlns="" xmlns:a16="http://schemas.microsoft.com/office/drawing/2014/main" id="{894F0439-1350-4A99-8E11-DF43B477BE6B}"/>
                </a:ext>
              </a:extLst>
            </p:cNvPr>
            <p:cNvSpPr/>
            <p:nvPr/>
          </p:nvSpPr>
          <p:spPr>
            <a:xfrm>
              <a:off x="-390362" y="4305062"/>
              <a:ext cx="4667838" cy="492471"/>
            </a:xfrm>
            <a:prstGeom prst="parallelogram">
              <a:avLst/>
            </a:prstGeom>
            <a:noFill/>
            <a:ln w="0">
              <a:gradFill>
                <a:gsLst>
                  <a:gs pos="0">
                    <a:schemeClr val="accent2">
                      <a:alpha val="0"/>
                    </a:schemeClr>
                  </a:gs>
                  <a:gs pos="100000">
                    <a:schemeClr val="accent2">
                      <a:alpha val="30000"/>
                    </a:schemeClr>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sp>
        <p:nvSpPr>
          <p:cNvPr id="31" name="矩形 30">
            <a:extLst>
              <a:ext uri="{FF2B5EF4-FFF2-40B4-BE49-F238E27FC236}">
                <a16:creationId xmlns="" xmlns:a16="http://schemas.microsoft.com/office/drawing/2014/main" id="{BF3E8DED-4471-4573-8040-6C0DF1D85C72}"/>
              </a:ext>
            </a:extLst>
          </p:cNvPr>
          <p:cNvSpPr/>
          <p:nvPr/>
        </p:nvSpPr>
        <p:spPr>
          <a:xfrm>
            <a:off x="1537881" y="5251672"/>
            <a:ext cx="3303468" cy="328936"/>
          </a:xfrm>
          <a:prstGeom prst="rect">
            <a:avLst/>
          </a:prstGeom>
        </p:spPr>
        <p:txBody>
          <a:bodyPr wrap="none">
            <a:spAutoFit/>
          </a:bodyPr>
          <a:lstStyle/>
          <a:p>
            <a:pPr algn="r">
              <a:lnSpc>
                <a:spcPct val="120000"/>
              </a:lnSpc>
            </a:pPr>
            <a:r>
              <a:rPr lang="zh-CN" altLang="en-US" sz="1400" spc="120" dirty="0">
                <a:solidFill>
                  <a:prstClr val="black">
                    <a:lumMod val="85000"/>
                    <a:lumOff val="15000"/>
                  </a:prstClr>
                </a:solidFill>
                <a:latin typeface="+mn-ea"/>
              </a:rPr>
              <a:t>请在这里输入内容请在这里输入内容</a:t>
            </a:r>
            <a:endParaRPr lang="en-US" altLang="zh-CN" sz="1400" spc="120" dirty="0">
              <a:solidFill>
                <a:schemeClr val="tx1">
                  <a:lumMod val="85000"/>
                  <a:lumOff val="15000"/>
                </a:schemeClr>
              </a:solidFill>
              <a:latin typeface="+mn-ea"/>
            </a:endParaRPr>
          </a:p>
        </p:txBody>
      </p:sp>
      <p:grpSp>
        <p:nvGrpSpPr>
          <p:cNvPr id="32" name="组合 31">
            <a:extLst>
              <a:ext uri="{FF2B5EF4-FFF2-40B4-BE49-F238E27FC236}">
                <a16:creationId xmlns="" xmlns:a16="http://schemas.microsoft.com/office/drawing/2014/main" id="{C59A706D-4707-453C-AD1F-430A049680D2}"/>
              </a:ext>
            </a:extLst>
          </p:cNvPr>
          <p:cNvGrpSpPr/>
          <p:nvPr/>
        </p:nvGrpSpPr>
        <p:grpSpPr>
          <a:xfrm>
            <a:off x="626334" y="5112416"/>
            <a:ext cx="4296688" cy="639190"/>
            <a:chOff x="-434668" y="4256664"/>
            <a:chExt cx="4712144" cy="540869"/>
          </a:xfrm>
        </p:grpSpPr>
        <p:sp>
          <p:nvSpPr>
            <p:cNvPr id="33" name="平行四边形 32">
              <a:extLst>
                <a:ext uri="{FF2B5EF4-FFF2-40B4-BE49-F238E27FC236}">
                  <a16:creationId xmlns="" xmlns:a16="http://schemas.microsoft.com/office/drawing/2014/main" id="{6543E0AE-6EDA-4239-B3C1-612BBB548760}"/>
                </a:ext>
              </a:extLst>
            </p:cNvPr>
            <p:cNvSpPr/>
            <p:nvPr/>
          </p:nvSpPr>
          <p:spPr>
            <a:xfrm>
              <a:off x="-434668" y="4256664"/>
              <a:ext cx="4667838" cy="492471"/>
            </a:xfrm>
            <a:prstGeom prst="parallelogram">
              <a:avLst/>
            </a:prstGeom>
            <a:noFill/>
            <a:ln w="0">
              <a:gradFill>
                <a:gsLst>
                  <a:gs pos="0">
                    <a:schemeClr val="accent1">
                      <a:alpha val="0"/>
                    </a:schemeClr>
                  </a:gs>
                  <a:gs pos="100000">
                    <a:schemeClr val="accent1"/>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4" name="平行四边形 33">
              <a:extLst>
                <a:ext uri="{FF2B5EF4-FFF2-40B4-BE49-F238E27FC236}">
                  <a16:creationId xmlns="" xmlns:a16="http://schemas.microsoft.com/office/drawing/2014/main" id="{096EF3B3-A5C8-4B4B-B550-9AA8727EBEBD}"/>
                </a:ext>
              </a:extLst>
            </p:cNvPr>
            <p:cNvSpPr/>
            <p:nvPr/>
          </p:nvSpPr>
          <p:spPr>
            <a:xfrm>
              <a:off x="-390362" y="4305062"/>
              <a:ext cx="4667838" cy="492471"/>
            </a:xfrm>
            <a:prstGeom prst="parallelogram">
              <a:avLst/>
            </a:prstGeom>
            <a:noFill/>
            <a:ln w="0">
              <a:gradFill>
                <a:gsLst>
                  <a:gs pos="0">
                    <a:schemeClr val="accent2">
                      <a:alpha val="0"/>
                    </a:schemeClr>
                  </a:gs>
                  <a:gs pos="100000">
                    <a:schemeClr val="accent2">
                      <a:alpha val="30000"/>
                    </a:schemeClr>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grpSp>
        <p:nvGrpSpPr>
          <p:cNvPr id="35" name="组合 34">
            <a:extLst>
              <a:ext uri="{FF2B5EF4-FFF2-40B4-BE49-F238E27FC236}">
                <a16:creationId xmlns="" xmlns:a16="http://schemas.microsoft.com/office/drawing/2014/main" id="{3E0A4783-4384-4F03-803D-CBF07F5A4B01}"/>
              </a:ext>
            </a:extLst>
          </p:cNvPr>
          <p:cNvGrpSpPr/>
          <p:nvPr/>
        </p:nvGrpSpPr>
        <p:grpSpPr>
          <a:xfrm flipH="1">
            <a:off x="7560339" y="4932830"/>
            <a:ext cx="4296688" cy="639190"/>
            <a:chOff x="-434668" y="4256664"/>
            <a:chExt cx="4712144" cy="540869"/>
          </a:xfrm>
        </p:grpSpPr>
        <p:sp>
          <p:nvSpPr>
            <p:cNvPr id="36" name="平行四边形 35">
              <a:extLst>
                <a:ext uri="{FF2B5EF4-FFF2-40B4-BE49-F238E27FC236}">
                  <a16:creationId xmlns="" xmlns:a16="http://schemas.microsoft.com/office/drawing/2014/main" id="{AE4BB74A-7181-423F-A2A4-F34F1E685D1E}"/>
                </a:ext>
              </a:extLst>
            </p:cNvPr>
            <p:cNvSpPr/>
            <p:nvPr/>
          </p:nvSpPr>
          <p:spPr>
            <a:xfrm>
              <a:off x="-434668" y="4256664"/>
              <a:ext cx="4667838" cy="492471"/>
            </a:xfrm>
            <a:prstGeom prst="parallelogram">
              <a:avLst/>
            </a:prstGeom>
            <a:noFill/>
            <a:ln w="0">
              <a:gradFill>
                <a:gsLst>
                  <a:gs pos="0">
                    <a:schemeClr val="accent1">
                      <a:alpha val="0"/>
                    </a:schemeClr>
                  </a:gs>
                  <a:gs pos="100000">
                    <a:schemeClr val="accent1"/>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7" name="平行四边形 36">
              <a:extLst>
                <a:ext uri="{FF2B5EF4-FFF2-40B4-BE49-F238E27FC236}">
                  <a16:creationId xmlns="" xmlns:a16="http://schemas.microsoft.com/office/drawing/2014/main" id="{DA80D2DB-8D94-4557-8CBC-80D7CF22D110}"/>
                </a:ext>
              </a:extLst>
            </p:cNvPr>
            <p:cNvSpPr/>
            <p:nvPr/>
          </p:nvSpPr>
          <p:spPr>
            <a:xfrm>
              <a:off x="-390362" y="4305062"/>
              <a:ext cx="4667838" cy="492471"/>
            </a:xfrm>
            <a:prstGeom prst="parallelogram">
              <a:avLst/>
            </a:prstGeom>
            <a:noFill/>
            <a:ln w="0">
              <a:gradFill>
                <a:gsLst>
                  <a:gs pos="0">
                    <a:schemeClr val="accent2">
                      <a:alpha val="0"/>
                    </a:schemeClr>
                  </a:gs>
                  <a:gs pos="100000">
                    <a:schemeClr val="accent2">
                      <a:alpha val="30000"/>
                    </a:schemeClr>
                  </a:gs>
                </a:gsLst>
                <a:lin ang="0" scaled="0"/>
              </a:gra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sp>
        <p:nvSpPr>
          <p:cNvPr id="38" name="平行四边形 37">
            <a:extLst>
              <a:ext uri="{FF2B5EF4-FFF2-40B4-BE49-F238E27FC236}">
                <a16:creationId xmlns="" xmlns:a16="http://schemas.microsoft.com/office/drawing/2014/main" id="{E9D122ED-836E-42F0-ABF0-86E3F9BCB0B9}"/>
              </a:ext>
            </a:extLst>
          </p:cNvPr>
          <p:cNvSpPr/>
          <p:nvPr/>
        </p:nvSpPr>
        <p:spPr>
          <a:xfrm>
            <a:off x="-1200933" y="5016920"/>
            <a:ext cx="3103403" cy="61353"/>
          </a:xfrm>
          <a:prstGeom prst="parallelogram">
            <a:avLst/>
          </a:prstGeom>
          <a:gradFill>
            <a:gsLst>
              <a:gs pos="0">
                <a:schemeClr val="accent1">
                  <a:alpha val="0"/>
                </a:schemeClr>
              </a:gs>
              <a:gs pos="100000">
                <a:schemeClr val="accent1">
                  <a:alpha val="1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39" name="平行四边形 38">
            <a:extLst>
              <a:ext uri="{FF2B5EF4-FFF2-40B4-BE49-F238E27FC236}">
                <a16:creationId xmlns="" xmlns:a16="http://schemas.microsoft.com/office/drawing/2014/main" id="{6F884935-8D29-437B-9466-C9FFE71EAAA7}"/>
              </a:ext>
            </a:extLst>
          </p:cNvPr>
          <p:cNvSpPr/>
          <p:nvPr/>
        </p:nvSpPr>
        <p:spPr>
          <a:xfrm>
            <a:off x="-209848" y="4988155"/>
            <a:ext cx="2428408" cy="54438"/>
          </a:xfrm>
          <a:prstGeom prst="parallelogram">
            <a:avLst/>
          </a:prstGeom>
          <a:gradFill>
            <a:gsLst>
              <a:gs pos="0">
                <a:schemeClr val="accent1">
                  <a:alpha val="0"/>
                </a:schemeClr>
              </a:gs>
              <a:gs pos="100000">
                <a:schemeClr val="accent1">
                  <a:alpha val="7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0" name="平行四边形 39">
            <a:extLst>
              <a:ext uri="{FF2B5EF4-FFF2-40B4-BE49-F238E27FC236}">
                <a16:creationId xmlns="" xmlns:a16="http://schemas.microsoft.com/office/drawing/2014/main" id="{64C22DB8-040D-4811-B7F7-C9BC59FB55CD}"/>
              </a:ext>
            </a:extLst>
          </p:cNvPr>
          <p:cNvSpPr/>
          <p:nvPr/>
        </p:nvSpPr>
        <p:spPr>
          <a:xfrm>
            <a:off x="1071439" y="5830087"/>
            <a:ext cx="1948686" cy="197441"/>
          </a:xfrm>
          <a:prstGeom prst="parallelogram">
            <a:avLst/>
          </a:prstGeom>
          <a:gradFill>
            <a:gsLst>
              <a:gs pos="0">
                <a:schemeClr val="accent1">
                  <a:alpha val="0"/>
                </a:schemeClr>
              </a:gs>
              <a:gs pos="100000">
                <a:schemeClr val="accent1">
                  <a:alpha val="8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41" name="平行四边形 40">
            <a:extLst>
              <a:ext uri="{FF2B5EF4-FFF2-40B4-BE49-F238E27FC236}">
                <a16:creationId xmlns="" xmlns:a16="http://schemas.microsoft.com/office/drawing/2014/main" id="{5A7CA7AD-A654-401E-9B62-74DC70E302AF}"/>
              </a:ext>
            </a:extLst>
          </p:cNvPr>
          <p:cNvSpPr/>
          <p:nvPr/>
        </p:nvSpPr>
        <p:spPr>
          <a:xfrm>
            <a:off x="1864685" y="6046366"/>
            <a:ext cx="2683503" cy="197441"/>
          </a:xfrm>
          <a:prstGeom prst="parallelogram">
            <a:avLst/>
          </a:prstGeom>
          <a:gradFill>
            <a:gsLst>
              <a:gs pos="0">
                <a:schemeClr val="accent1">
                  <a:alpha val="0"/>
                </a:schemeClr>
              </a:gs>
              <a:gs pos="100000">
                <a:schemeClr val="accent1">
                  <a:alpha val="3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cxnSp>
        <p:nvCxnSpPr>
          <p:cNvPr id="46" name="直接连接符 45">
            <a:extLst>
              <a:ext uri="{FF2B5EF4-FFF2-40B4-BE49-F238E27FC236}">
                <a16:creationId xmlns="" xmlns:a16="http://schemas.microsoft.com/office/drawing/2014/main" id="{1E1076DC-98E4-4277-B73F-1FEE2DB7A3BA}"/>
              </a:ext>
            </a:extLst>
          </p:cNvPr>
          <p:cNvCxnSpPr/>
          <p:nvPr/>
        </p:nvCxnSpPr>
        <p:spPr>
          <a:xfrm>
            <a:off x="5814350" y="1276567"/>
            <a:ext cx="563300"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00644205"/>
      </p:ext>
    </p:extLst>
  </p:cSld>
  <p:clrMapOvr>
    <a:masterClrMapping/>
  </p:clrMapOvr>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BE0C4515-E3FC-45D1-81E2-BFF358BA1ABA}"/>
              </a:ext>
            </a:extLst>
          </p:cNvPr>
          <p:cNvSpPr>
            <a:spLocks noGrp="1"/>
          </p:cNvSpPr>
          <p:nvPr>
            <p:ph type="body" sz="quarter" idx="10"/>
          </p:nvPr>
        </p:nvSpPr>
        <p:spPr/>
        <p:txBody>
          <a:bodyPr/>
          <a:lstStyle/>
          <a:p>
            <a:r>
              <a:rPr lang="zh-CN" altLang="en-US" dirty="0"/>
              <a:t>请输入你的标题</a:t>
            </a:r>
          </a:p>
        </p:txBody>
      </p:sp>
      <p:sp>
        <p:nvSpPr>
          <p:cNvPr id="3" name="Rectangle 3">
            <a:extLst>
              <a:ext uri="{FF2B5EF4-FFF2-40B4-BE49-F238E27FC236}">
                <a16:creationId xmlns="" xmlns:a16="http://schemas.microsoft.com/office/drawing/2014/main" id="{84E3CCB2-AFE4-4843-9B66-51A0C750ECBE}"/>
              </a:ext>
            </a:extLst>
          </p:cNvPr>
          <p:cNvSpPr/>
          <p:nvPr/>
        </p:nvSpPr>
        <p:spPr>
          <a:xfrm>
            <a:off x="8461248" y="1130300"/>
            <a:ext cx="3730752" cy="57277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Segoe UI"/>
              <a:ea typeface="+mn-ea"/>
              <a:cs typeface="+mn-cs"/>
            </a:endParaRPr>
          </a:p>
        </p:txBody>
      </p:sp>
      <p:sp>
        <p:nvSpPr>
          <p:cNvPr id="4" name="TextBox 3">
            <a:extLst>
              <a:ext uri="{FF2B5EF4-FFF2-40B4-BE49-F238E27FC236}">
                <a16:creationId xmlns="" xmlns:a16="http://schemas.microsoft.com/office/drawing/2014/main" id="{29B50FE8-5F7D-4081-A6EF-02A2244C9621}"/>
              </a:ext>
            </a:extLst>
          </p:cNvPr>
          <p:cNvSpPr txBox="1"/>
          <p:nvPr/>
        </p:nvSpPr>
        <p:spPr>
          <a:xfrm>
            <a:off x="660400" y="2367304"/>
            <a:ext cx="3500437" cy="886397"/>
          </a:xfrm>
          <a:prstGeom prst="rect">
            <a:avLst/>
          </a:prstGeom>
          <a:noFill/>
        </p:spPr>
        <p:txBody>
          <a:bodyPr wrap="square" lIns="0" tIns="0" rIns="0" bIns="0" rtlCol="0" anchor="t">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zh-CN" altLang="en-US" sz="3200" b="1" i="0" u="none" strike="noStrike" kern="1200" cap="none" spc="0" normalizeH="0" baseline="0" noProof="0" dirty="0">
                <a:ln>
                  <a:noFill/>
                </a:ln>
                <a:effectLst/>
                <a:uLnTx/>
                <a:uFillTx/>
                <a:latin typeface="+mj-ea"/>
                <a:ea typeface="+mj-ea"/>
                <a:cs typeface="Segoe UI Semibold" panose="020B0702040204020203" pitchFamily="34" charset="0"/>
              </a:rPr>
              <a:t>请输入</a:t>
            </a:r>
            <a:endParaRPr kumimoji="0" lang="en-US" altLang="zh-CN" sz="3200" b="1" i="0" u="none" strike="noStrike" kern="1200" cap="none" spc="0" normalizeH="0" baseline="0" noProof="0" dirty="0">
              <a:ln>
                <a:noFill/>
              </a:ln>
              <a:effectLst/>
              <a:uLnTx/>
              <a:uFillTx/>
              <a:latin typeface="+mj-ea"/>
              <a:ea typeface="+mj-ea"/>
              <a:cs typeface="Segoe UI Semibold" panose="020B0702040204020203" pitchFamily="34" charset="0"/>
            </a:endParaRPr>
          </a:p>
          <a:p>
            <a:pPr marL="0" marR="0" lvl="0" indent="0" algn="l" defTabSz="914400" rtl="0" eaLnBrk="1" fontAlgn="auto" latinLnBrk="0" hangingPunct="1">
              <a:lnSpc>
                <a:spcPct val="90000"/>
              </a:lnSpc>
              <a:spcBef>
                <a:spcPts val="0"/>
              </a:spcBef>
              <a:spcAft>
                <a:spcPts val="0"/>
              </a:spcAft>
              <a:buClrTx/>
              <a:buSzTx/>
              <a:buFontTx/>
              <a:buNone/>
              <a:tabLst/>
              <a:defRPr/>
            </a:pPr>
            <a:r>
              <a:rPr lang="zh-CN" altLang="en-US" sz="3200" b="1" dirty="0">
                <a:latin typeface="+mj-ea"/>
                <a:ea typeface="+mj-ea"/>
                <a:cs typeface="Segoe UI Semibold" panose="020B0702040204020203" pitchFamily="34" charset="0"/>
              </a:rPr>
              <a:t>你的标题</a:t>
            </a:r>
            <a:endParaRPr kumimoji="0" lang="fr-FR" sz="3200" b="1" i="0" u="none" strike="noStrike" kern="1200" cap="none" spc="0" normalizeH="0" baseline="0" noProof="0" dirty="0">
              <a:ln>
                <a:noFill/>
              </a:ln>
              <a:effectLst/>
              <a:uLnTx/>
              <a:uFillTx/>
              <a:latin typeface="+mj-ea"/>
              <a:ea typeface="+mj-ea"/>
              <a:cs typeface="Segoe UI Semibold" panose="020B0702040204020203" pitchFamily="34" charset="0"/>
            </a:endParaRPr>
          </a:p>
        </p:txBody>
      </p:sp>
      <p:sp>
        <p:nvSpPr>
          <p:cNvPr id="5" name="文本框 4">
            <a:extLst>
              <a:ext uri="{FF2B5EF4-FFF2-40B4-BE49-F238E27FC236}">
                <a16:creationId xmlns="" xmlns:a16="http://schemas.microsoft.com/office/drawing/2014/main" id="{34AD182E-C2FC-42B9-B169-B2D9F27245F8}"/>
              </a:ext>
            </a:extLst>
          </p:cNvPr>
          <p:cNvSpPr txBox="1"/>
          <p:nvPr/>
        </p:nvSpPr>
        <p:spPr>
          <a:xfrm>
            <a:off x="568305" y="3423858"/>
            <a:ext cx="4620553" cy="1621213"/>
          </a:xfrm>
          <a:prstGeom prst="rect">
            <a:avLst/>
          </a:prstGeom>
          <a:noFill/>
        </p:spPr>
        <p:txBody>
          <a:bodyPr wrap="square" rtlCol="0">
            <a:spAutoFit/>
          </a:bodyPr>
          <a:lstStyle/>
          <a:p>
            <a:pPr>
              <a:lnSpc>
                <a:spcPct val="120000"/>
              </a:lnSpc>
            </a:pPr>
            <a:r>
              <a:rPr lang="zh-CN" altLang="en-US" sz="1400" spc="120" dirty="0">
                <a:solidFill>
                  <a:schemeClr val="tx1">
                    <a:lumMod val="85000"/>
                    <a:lumOff val="15000"/>
                  </a:schemeClr>
                </a:solidFill>
              </a:rPr>
              <a:t>请在这里输入你的内容请在这里输入你的内容请在这里输入你的内容</a:t>
            </a:r>
            <a:endParaRPr lang="en-US" altLang="zh-CN" sz="1400" spc="120" dirty="0">
              <a:solidFill>
                <a:schemeClr val="tx1">
                  <a:lumMod val="85000"/>
                  <a:lumOff val="15000"/>
                </a:schemeClr>
              </a:solidFill>
            </a:endParaRPr>
          </a:p>
          <a:p>
            <a:pPr>
              <a:lnSpc>
                <a:spcPct val="120000"/>
              </a:lnSpc>
            </a:pPr>
            <a:r>
              <a:rPr lang="zh-CN" altLang="en-US" sz="1400" spc="120" dirty="0">
                <a:solidFill>
                  <a:schemeClr val="tx1">
                    <a:lumMod val="85000"/>
                    <a:lumOff val="15000"/>
                  </a:schemeClr>
                </a:solidFill>
              </a:rPr>
              <a:t>请在这里输入你的内容请在这里输入你的内容请在这里输入你的内容</a:t>
            </a:r>
            <a:endParaRPr lang="en-US" altLang="zh-CN" sz="1400" spc="120" dirty="0">
              <a:solidFill>
                <a:schemeClr val="tx1">
                  <a:lumMod val="85000"/>
                  <a:lumOff val="15000"/>
                </a:schemeClr>
              </a:solidFill>
            </a:endParaRPr>
          </a:p>
          <a:p>
            <a:pPr>
              <a:lnSpc>
                <a:spcPct val="120000"/>
              </a:lnSpc>
            </a:pPr>
            <a:r>
              <a:rPr lang="zh-CN" altLang="en-US" sz="1400" spc="120" dirty="0">
                <a:solidFill>
                  <a:schemeClr val="tx1">
                    <a:lumMod val="85000"/>
                    <a:lumOff val="15000"/>
                  </a:schemeClr>
                </a:solidFill>
              </a:rPr>
              <a:t>请在这里输入你的内容请在这里输入你的内容请在这里输入你的内容</a:t>
            </a:r>
          </a:p>
        </p:txBody>
      </p:sp>
      <p:pic>
        <p:nvPicPr>
          <p:cNvPr id="12" name="图片占位符 11" descr="图片包含 建筑, 户外, 红色, 大&#10;&#10;描述已自动生成">
            <a:extLst>
              <a:ext uri="{FF2B5EF4-FFF2-40B4-BE49-F238E27FC236}">
                <a16:creationId xmlns="" xmlns:a16="http://schemas.microsoft.com/office/drawing/2014/main" id="{BDACF24D-CB41-468C-B682-A6F8E76F196C}"/>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cxnSp>
        <p:nvCxnSpPr>
          <p:cNvPr id="6" name="直接连接符 5">
            <a:extLst>
              <a:ext uri="{FF2B5EF4-FFF2-40B4-BE49-F238E27FC236}">
                <a16:creationId xmlns="" xmlns:a16="http://schemas.microsoft.com/office/drawing/2014/main" id="{476B40E1-CE2B-47E7-9020-09D332464F64}"/>
              </a:ext>
            </a:extLst>
          </p:cNvPr>
          <p:cNvCxnSpPr/>
          <p:nvPr/>
        </p:nvCxnSpPr>
        <p:spPr>
          <a:xfrm>
            <a:off x="660400" y="2150872"/>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pic>
        <p:nvPicPr>
          <p:cNvPr id="11" name="Picture 2">
            <a:extLst>
              <a:ext uri="{FF2B5EF4-FFF2-40B4-BE49-F238E27FC236}">
                <a16:creationId xmlns="" xmlns:a16="http://schemas.microsoft.com/office/drawing/2014/main" id="{CD037D15-D485-4C3E-B26A-D31D384855D8}"/>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564113" y="1997519"/>
            <a:ext cx="5962143" cy="3758842"/>
          </a:xfrm>
          <a:prstGeom prst="rect">
            <a:avLst/>
          </a:prstGeom>
          <a:effectLst>
            <a:outerShdw blurRad="279400" dist="50800" dir="5400000" algn="ctr" rotWithShape="0">
              <a:srgbClr val="000000">
                <a:alpha val="66000"/>
              </a:srgbClr>
            </a:outerShdw>
          </a:effectLst>
        </p:spPr>
      </p:pic>
    </p:spTree>
    <p:extLst>
      <p:ext uri="{BB962C8B-B14F-4D97-AF65-F5344CB8AC3E}">
        <p14:creationId xmlns:p14="http://schemas.microsoft.com/office/powerpoint/2010/main" val="2767862967"/>
      </p:ext>
    </p:extLst>
  </p:cSld>
  <p:clrMapOvr>
    <a:masterClrMapping/>
  </p:clrMapOvr>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F0627EAD-B03A-49F0-9A43-5806183C398F}"/>
              </a:ext>
            </a:extLst>
          </p:cNvPr>
          <p:cNvSpPr>
            <a:spLocks noGrp="1"/>
          </p:cNvSpPr>
          <p:nvPr>
            <p:ph type="body" sz="quarter" idx="10"/>
          </p:nvPr>
        </p:nvSpPr>
        <p:spPr/>
        <p:txBody>
          <a:bodyPr/>
          <a:lstStyle/>
          <a:p>
            <a:r>
              <a:rPr lang="zh-CN" altLang="en-US" dirty="0"/>
              <a:t>请输入你的标题</a:t>
            </a:r>
          </a:p>
        </p:txBody>
      </p:sp>
      <p:sp>
        <p:nvSpPr>
          <p:cNvPr id="3" name="Rectangle 7">
            <a:extLst>
              <a:ext uri="{FF2B5EF4-FFF2-40B4-BE49-F238E27FC236}">
                <a16:creationId xmlns="" xmlns:a16="http://schemas.microsoft.com/office/drawing/2014/main" id="{A21891BF-7B3B-4440-8EE8-8B0DC843585B}"/>
              </a:ext>
            </a:extLst>
          </p:cNvPr>
          <p:cNvSpPr/>
          <p:nvPr/>
        </p:nvSpPr>
        <p:spPr>
          <a:xfrm>
            <a:off x="0" y="1130300"/>
            <a:ext cx="3730752" cy="57277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fr-FR" sz="1800" b="0" i="0" u="none" strike="noStrike" kern="1200" cap="none" spc="0" normalizeH="0" baseline="0" noProof="0">
              <a:ln>
                <a:noFill/>
              </a:ln>
              <a:solidFill>
                <a:prstClr val="white"/>
              </a:solidFill>
              <a:effectLst/>
              <a:uLnTx/>
              <a:uFillTx/>
              <a:latin typeface="Segoe UI"/>
              <a:ea typeface="+mn-ea"/>
              <a:cs typeface="+mn-cs"/>
            </a:endParaRPr>
          </a:p>
        </p:txBody>
      </p:sp>
      <p:sp>
        <p:nvSpPr>
          <p:cNvPr id="4" name="TextBox 3">
            <a:extLst>
              <a:ext uri="{FF2B5EF4-FFF2-40B4-BE49-F238E27FC236}">
                <a16:creationId xmlns="" xmlns:a16="http://schemas.microsoft.com/office/drawing/2014/main" id="{CF428035-5124-4389-BDB0-9072EF2A22C5}"/>
              </a:ext>
            </a:extLst>
          </p:cNvPr>
          <p:cNvSpPr txBox="1"/>
          <p:nvPr/>
        </p:nvSpPr>
        <p:spPr>
          <a:xfrm>
            <a:off x="6096000" y="2524204"/>
            <a:ext cx="3500437" cy="886397"/>
          </a:xfrm>
          <a:prstGeom prst="rect">
            <a:avLst/>
          </a:prstGeom>
          <a:noFill/>
        </p:spPr>
        <p:txBody>
          <a:bodyPr wrap="square" lIns="0" tIns="0" rIns="0" bIns="0" rtlCol="0" anchor="t">
            <a:spAutoFit/>
          </a:bodyPr>
          <a:lstStyle/>
          <a:p>
            <a:pPr marL="0" marR="0" lvl="0" indent="0" algn="l" defTabSz="914400" rtl="0" eaLnBrk="1" fontAlgn="auto" latinLnBrk="0" hangingPunct="1">
              <a:lnSpc>
                <a:spcPct val="90000"/>
              </a:lnSpc>
              <a:spcBef>
                <a:spcPts val="0"/>
              </a:spcBef>
              <a:spcAft>
                <a:spcPts val="0"/>
              </a:spcAft>
              <a:buClrTx/>
              <a:buSzTx/>
              <a:buFontTx/>
              <a:buNone/>
              <a:tabLst/>
              <a:defRPr/>
            </a:pPr>
            <a:r>
              <a:rPr kumimoji="0" lang="zh-CN" altLang="en-US" sz="3200" b="1" i="0" u="none" strike="noStrike" kern="1200" cap="none" spc="0" normalizeH="0" baseline="0" noProof="0" dirty="0">
                <a:ln>
                  <a:noFill/>
                </a:ln>
                <a:effectLst/>
                <a:uLnTx/>
                <a:uFillTx/>
                <a:latin typeface="+mj-ea"/>
                <a:ea typeface="+mj-ea"/>
                <a:cs typeface="Segoe UI Semibold" panose="020B0702040204020203" pitchFamily="34" charset="0"/>
              </a:rPr>
              <a:t>请输入</a:t>
            </a:r>
            <a:endParaRPr kumimoji="0" lang="en-US" altLang="zh-CN" sz="3200" b="1" i="0" u="none" strike="noStrike" kern="1200" cap="none" spc="0" normalizeH="0" baseline="0" noProof="0" dirty="0">
              <a:ln>
                <a:noFill/>
              </a:ln>
              <a:effectLst/>
              <a:uLnTx/>
              <a:uFillTx/>
              <a:latin typeface="+mj-ea"/>
              <a:ea typeface="+mj-ea"/>
              <a:cs typeface="Segoe UI Semibold" panose="020B0702040204020203" pitchFamily="34" charset="0"/>
            </a:endParaRPr>
          </a:p>
          <a:p>
            <a:pPr marL="0" marR="0" lvl="0" indent="0" algn="l" defTabSz="914400" rtl="0" eaLnBrk="1" fontAlgn="auto" latinLnBrk="0" hangingPunct="1">
              <a:lnSpc>
                <a:spcPct val="90000"/>
              </a:lnSpc>
              <a:spcBef>
                <a:spcPts val="0"/>
              </a:spcBef>
              <a:spcAft>
                <a:spcPts val="0"/>
              </a:spcAft>
              <a:buClrTx/>
              <a:buSzTx/>
              <a:buFontTx/>
              <a:buNone/>
              <a:tabLst/>
              <a:defRPr/>
            </a:pPr>
            <a:r>
              <a:rPr lang="zh-CN" altLang="en-US" sz="3200" b="1" dirty="0">
                <a:latin typeface="+mj-ea"/>
                <a:ea typeface="+mj-ea"/>
                <a:cs typeface="Segoe UI Semibold" panose="020B0702040204020203" pitchFamily="34" charset="0"/>
              </a:rPr>
              <a:t>你的标题</a:t>
            </a:r>
            <a:endParaRPr kumimoji="0" lang="fr-FR" sz="3200" b="1" i="0" u="none" strike="noStrike" kern="1200" cap="none" spc="0" normalizeH="0" baseline="0" noProof="0" dirty="0">
              <a:ln>
                <a:noFill/>
              </a:ln>
              <a:effectLst/>
              <a:uLnTx/>
              <a:uFillTx/>
              <a:latin typeface="+mj-ea"/>
              <a:ea typeface="+mj-ea"/>
              <a:cs typeface="Segoe UI Semibold" panose="020B0702040204020203" pitchFamily="34" charset="0"/>
            </a:endParaRPr>
          </a:p>
        </p:txBody>
      </p:sp>
      <p:sp>
        <p:nvSpPr>
          <p:cNvPr id="5" name="文本框 4">
            <a:extLst>
              <a:ext uri="{FF2B5EF4-FFF2-40B4-BE49-F238E27FC236}">
                <a16:creationId xmlns="" xmlns:a16="http://schemas.microsoft.com/office/drawing/2014/main" id="{7419CEEA-03F9-4F7B-99ED-DACC0B432419}"/>
              </a:ext>
            </a:extLst>
          </p:cNvPr>
          <p:cNvSpPr txBox="1"/>
          <p:nvPr/>
        </p:nvSpPr>
        <p:spPr>
          <a:xfrm>
            <a:off x="6003905" y="3560880"/>
            <a:ext cx="4620553" cy="1621213"/>
          </a:xfrm>
          <a:prstGeom prst="rect">
            <a:avLst/>
          </a:prstGeom>
          <a:noFill/>
        </p:spPr>
        <p:txBody>
          <a:bodyPr wrap="square" rtlCol="0">
            <a:spAutoFit/>
          </a:bodyPr>
          <a:lstStyle/>
          <a:p>
            <a:pPr>
              <a:lnSpc>
                <a:spcPct val="120000"/>
              </a:lnSpc>
            </a:pPr>
            <a:r>
              <a:rPr lang="zh-CN" altLang="en-US" sz="1400" spc="120" dirty="0">
                <a:solidFill>
                  <a:schemeClr val="tx1">
                    <a:lumMod val="85000"/>
                    <a:lumOff val="15000"/>
                  </a:schemeClr>
                </a:solidFill>
              </a:rPr>
              <a:t>请在这里输入你的内容请在这里输入你的内容请在这里输入你的内容</a:t>
            </a:r>
            <a:endParaRPr lang="en-US" altLang="zh-CN" sz="1400" spc="120" dirty="0">
              <a:solidFill>
                <a:schemeClr val="tx1">
                  <a:lumMod val="85000"/>
                  <a:lumOff val="15000"/>
                </a:schemeClr>
              </a:solidFill>
            </a:endParaRPr>
          </a:p>
          <a:p>
            <a:pPr>
              <a:lnSpc>
                <a:spcPct val="120000"/>
              </a:lnSpc>
            </a:pPr>
            <a:r>
              <a:rPr lang="zh-CN" altLang="en-US" sz="1400" spc="120" dirty="0">
                <a:solidFill>
                  <a:schemeClr val="tx1">
                    <a:lumMod val="85000"/>
                    <a:lumOff val="15000"/>
                  </a:schemeClr>
                </a:solidFill>
              </a:rPr>
              <a:t>请在这里输入你的内容请在这里输入你的内容请在这里输入你的内容</a:t>
            </a:r>
            <a:endParaRPr lang="en-US" altLang="zh-CN" sz="1400" spc="120" dirty="0">
              <a:solidFill>
                <a:schemeClr val="tx1">
                  <a:lumMod val="85000"/>
                  <a:lumOff val="15000"/>
                </a:schemeClr>
              </a:solidFill>
            </a:endParaRPr>
          </a:p>
          <a:p>
            <a:pPr>
              <a:lnSpc>
                <a:spcPct val="120000"/>
              </a:lnSpc>
            </a:pPr>
            <a:r>
              <a:rPr lang="zh-CN" altLang="en-US" sz="1400" spc="120" dirty="0">
                <a:solidFill>
                  <a:schemeClr val="tx1">
                    <a:lumMod val="85000"/>
                    <a:lumOff val="15000"/>
                  </a:schemeClr>
                </a:solidFill>
              </a:rPr>
              <a:t>请在这里输入你的内容请在这里输入你的内容请在这里输入你的内容</a:t>
            </a:r>
          </a:p>
        </p:txBody>
      </p:sp>
      <p:cxnSp>
        <p:nvCxnSpPr>
          <p:cNvPr id="6" name="直接连接符 5">
            <a:extLst>
              <a:ext uri="{FF2B5EF4-FFF2-40B4-BE49-F238E27FC236}">
                <a16:creationId xmlns="" xmlns:a16="http://schemas.microsoft.com/office/drawing/2014/main" id="{6895E584-EA46-43B2-BFFF-8B7B99622F3D}"/>
              </a:ext>
            </a:extLst>
          </p:cNvPr>
          <p:cNvCxnSpPr/>
          <p:nvPr/>
        </p:nvCxnSpPr>
        <p:spPr>
          <a:xfrm>
            <a:off x="6096000" y="2307772"/>
            <a:ext cx="435429" cy="0"/>
          </a:xfrm>
          <a:prstGeom prst="line">
            <a:avLst/>
          </a:prstGeom>
          <a:ln w="28575">
            <a:solidFill>
              <a:schemeClr val="accent3"/>
            </a:solidFill>
          </a:ln>
        </p:spPr>
        <p:style>
          <a:lnRef idx="1">
            <a:schemeClr val="accent1"/>
          </a:lnRef>
          <a:fillRef idx="0">
            <a:schemeClr val="accent1"/>
          </a:fillRef>
          <a:effectRef idx="0">
            <a:schemeClr val="accent1"/>
          </a:effectRef>
          <a:fontRef idx="minor">
            <a:schemeClr val="tx1"/>
          </a:fontRef>
        </p:style>
      </p:cxnSp>
      <p:pic>
        <p:nvPicPr>
          <p:cNvPr id="15" name="图片占位符 14" descr="粉色的花&#10;&#10;描述已自动生成">
            <a:extLst>
              <a:ext uri="{FF2B5EF4-FFF2-40B4-BE49-F238E27FC236}">
                <a16:creationId xmlns="" xmlns:a16="http://schemas.microsoft.com/office/drawing/2014/main" id="{5FE3D9D6-37B6-406C-9D31-4608E9F58E4E}"/>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pic>
        <p:nvPicPr>
          <p:cNvPr id="8" name="Picture 5">
            <a:extLst>
              <a:ext uri="{FF2B5EF4-FFF2-40B4-BE49-F238E27FC236}">
                <a16:creationId xmlns="" xmlns:a16="http://schemas.microsoft.com/office/drawing/2014/main" id="{0560D317-9674-48EA-AB20-6A4E34E392B0}"/>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2511436" y="1575702"/>
            <a:ext cx="2438632" cy="4852965"/>
          </a:xfrm>
          <a:prstGeom prst="rect">
            <a:avLst/>
          </a:prstGeom>
          <a:effectLst>
            <a:outerShdw blurRad="444500" dist="127000" dir="5400000" algn="t" rotWithShape="0">
              <a:prstClr val="black">
                <a:alpha val="30000"/>
              </a:prstClr>
            </a:outerShdw>
          </a:effectLst>
        </p:spPr>
      </p:pic>
    </p:spTree>
    <p:extLst>
      <p:ext uri="{BB962C8B-B14F-4D97-AF65-F5344CB8AC3E}">
        <p14:creationId xmlns:p14="http://schemas.microsoft.com/office/powerpoint/2010/main" val="3857523013"/>
      </p:ext>
    </p:extLst>
  </p:cSld>
  <p:clrMapOvr>
    <a:masterClrMapping/>
  </p:clrMapOvr>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文本框 2">
            <a:extLst>
              <a:ext uri="{FF2B5EF4-FFF2-40B4-BE49-F238E27FC236}">
                <a16:creationId xmlns="" xmlns:a16="http://schemas.microsoft.com/office/drawing/2014/main" id="{AED3DE44-9746-46C3-8E5C-A5913CCFB750}"/>
              </a:ext>
            </a:extLst>
          </p:cNvPr>
          <p:cNvSpPr txBox="1"/>
          <p:nvPr/>
        </p:nvSpPr>
        <p:spPr>
          <a:xfrm>
            <a:off x="3892062" y="2131087"/>
            <a:ext cx="4407877" cy="1015663"/>
          </a:xfrm>
          <a:prstGeom prst="rect">
            <a:avLst/>
          </a:prstGeom>
          <a:noFill/>
        </p:spPr>
        <p:txBody>
          <a:bodyPr wrap="square" rtlCol="0">
            <a:spAutoFit/>
          </a:bodyPr>
          <a:lstStyle/>
          <a:p>
            <a:pPr algn="ctr"/>
            <a:r>
              <a:rPr lang="zh-CN" altLang="en-US" sz="6000" b="1" dirty="0">
                <a:solidFill>
                  <a:schemeClr val="tx1">
                    <a:lumMod val="85000"/>
                    <a:lumOff val="15000"/>
                  </a:schemeClr>
                </a:solidFill>
                <a:latin typeface="+mj-ea"/>
                <a:ea typeface="+mj-ea"/>
              </a:rPr>
              <a:t>谢谢大家</a:t>
            </a:r>
          </a:p>
        </p:txBody>
      </p:sp>
      <p:sp>
        <p:nvSpPr>
          <p:cNvPr id="4" name="椭圆 3">
            <a:extLst>
              <a:ext uri="{FF2B5EF4-FFF2-40B4-BE49-F238E27FC236}">
                <a16:creationId xmlns="" xmlns:a16="http://schemas.microsoft.com/office/drawing/2014/main" id="{37F90E82-F8FA-4817-80BC-9FF7051DD61A}"/>
              </a:ext>
            </a:extLst>
          </p:cNvPr>
          <p:cNvSpPr/>
          <p:nvPr/>
        </p:nvSpPr>
        <p:spPr>
          <a:xfrm>
            <a:off x="1556044" y="4752837"/>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 xmlns:a16="http://schemas.microsoft.com/office/drawing/2014/main" id="{F4DEB0F0-33C7-4220-8F53-77DFECF2C0FB}"/>
              </a:ext>
            </a:extLst>
          </p:cNvPr>
          <p:cNvSpPr/>
          <p:nvPr/>
        </p:nvSpPr>
        <p:spPr>
          <a:xfrm>
            <a:off x="1534715" y="4731508"/>
            <a:ext cx="96658" cy="96658"/>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椭圆 5">
            <a:extLst>
              <a:ext uri="{FF2B5EF4-FFF2-40B4-BE49-F238E27FC236}">
                <a16:creationId xmlns="" xmlns:a16="http://schemas.microsoft.com/office/drawing/2014/main" id="{2F851760-D2BB-490E-A252-F44A0516B55C}"/>
              </a:ext>
            </a:extLst>
          </p:cNvPr>
          <p:cNvSpPr/>
          <p:nvPr/>
        </p:nvSpPr>
        <p:spPr>
          <a:xfrm>
            <a:off x="2784257" y="4402804"/>
            <a:ext cx="54000" cy="54000"/>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椭圆 6">
            <a:extLst>
              <a:ext uri="{FF2B5EF4-FFF2-40B4-BE49-F238E27FC236}">
                <a16:creationId xmlns="" xmlns:a16="http://schemas.microsoft.com/office/drawing/2014/main" id="{558347B5-7709-4CEE-8C37-3075F9C44345}"/>
              </a:ext>
            </a:extLst>
          </p:cNvPr>
          <p:cNvSpPr/>
          <p:nvPr/>
        </p:nvSpPr>
        <p:spPr>
          <a:xfrm>
            <a:off x="2762928" y="4381475"/>
            <a:ext cx="96658" cy="96658"/>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8" name="椭圆 7">
            <a:extLst>
              <a:ext uri="{FF2B5EF4-FFF2-40B4-BE49-F238E27FC236}">
                <a16:creationId xmlns="" xmlns:a16="http://schemas.microsoft.com/office/drawing/2014/main" id="{759140D4-1CCE-46B1-80E6-EB94D9CD8061}"/>
              </a:ext>
            </a:extLst>
          </p:cNvPr>
          <p:cNvSpPr/>
          <p:nvPr/>
        </p:nvSpPr>
        <p:spPr>
          <a:xfrm>
            <a:off x="9073619" y="4301312"/>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椭圆 8">
            <a:extLst>
              <a:ext uri="{FF2B5EF4-FFF2-40B4-BE49-F238E27FC236}">
                <a16:creationId xmlns="" xmlns:a16="http://schemas.microsoft.com/office/drawing/2014/main" id="{4BBEDD43-1622-4352-91E6-AD73F36BD53D}"/>
              </a:ext>
            </a:extLst>
          </p:cNvPr>
          <p:cNvSpPr/>
          <p:nvPr/>
        </p:nvSpPr>
        <p:spPr>
          <a:xfrm>
            <a:off x="9052290" y="4279983"/>
            <a:ext cx="96658" cy="96658"/>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椭圆 9">
            <a:extLst>
              <a:ext uri="{FF2B5EF4-FFF2-40B4-BE49-F238E27FC236}">
                <a16:creationId xmlns="" xmlns:a16="http://schemas.microsoft.com/office/drawing/2014/main" id="{BDF2D7D3-5B66-4B65-A940-F721D8C49157}"/>
              </a:ext>
            </a:extLst>
          </p:cNvPr>
          <p:cNvSpPr/>
          <p:nvPr/>
        </p:nvSpPr>
        <p:spPr>
          <a:xfrm>
            <a:off x="11008916" y="4210218"/>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椭圆 10">
            <a:extLst>
              <a:ext uri="{FF2B5EF4-FFF2-40B4-BE49-F238E27FC236}">
                <a16:creationId xmlns="" xmlns:a16="http://schemas.microsoft.com/office/drawing/2014/main" id="{DC578D81-1AF5-47D2-BD14-1A4910A970F1}"/>
              </a:ext>
            </a:extLst>
          </p:cNvPr>
          <p:cNvSpPr/>
          <p:nvPr/>
        </p:nvSpPr>
        <p:spPr>
          <a:xfrm>
            <a:off x="10987587" y="4188889"/>
            <a:ext cx="96658" cy="96658"/>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2" name="椭圆 11">
            <a:extLst>
              <a:ext uri="{FF2B5EF4-FFF2-40B4-BE49-F238E27FC236}">
                <a16:creationId xmlns="" xmlns:a16="http://schemas.microsoft.com/office/drawing/2014/main" id="{F40061E4-CD79-4AB5-A326-AC7A06AC327C}"/>
              </a:ext>
            </a:extLst>
          </p:cNvPr>
          <p:cNvSpPr/>
          <p:nvPr/>
        </p:nvSpPr>
        <p:spPr>
          <a:xfrm>
            <a:off x="7560086" y="4759551"/>
            <a:ext cx="54000" cy="54000"/>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3" name="椭圆 12">
            <a:extLst>
              <a:ext uri="{FF2B5EF4-FFF2-40B4-BE49-F238E27FC236}">
                <a16:creationId xmlns="" xmlns:a16="http://schemas.microsoft.com/office/drawing/2014/main" id="{3C51B375-E96C-4CC6-BD56-E4F3B1A308A8}"/>
              </a:ext>
            </a:extLst>
          </p:cNvPr>
          <p:cNvSpPr/>
          <p:nvPr/>
        </p:nvSpPr>
        <p:spPr>
          <a:xfrm>
            <a:off x="7538757" y="4738222"/>
            <a:ext cx="96658" cy="96658"/>
          </a:xfrm>
          <a:prstGeom prst="ellipse">
            <a:avLst/>
          </a:prstGeom>
          <a:noFill/>
          <a:ln w="63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4" name="文本框 13">
            <a:extLst>
              <a:ext uri="{FF2B5EF4-FFF2-40B4-BE49-F238E27FC236}">
                <a16:creationId xmlns="" xmlns:a16="http://schemas.microsoft.com/office/drawing/2014/main" id="{155EADF2-7709-413D-9B08-886C2E8B1405}"/>
              </a:ext>
            </a:extLst>
          </p:cNvPr>
          <p:cNvSpPr txBox="1"/>
          <p:nvPr/>
        </p:nvSpPr>
        <p:spPr>
          <a:xfrm>
            <a:off x="1143708" y="4896023"/>
            <a:ext cx="891251" cy="276999"/>
          </a:xfrm>
          <a:prstGeom prst="rect">
            <a:avLst/>
          </a:prstGeom>
          <a:noFill/>
        </p:spPr>
        <p:txBody>
          <a:bodyPr wrap="square" rtlCol="0">
            <a:spAutoFit/>
          </a:bodyPr>
          <a:lstStyle/>
          <a:p>
            <a:pPr algn="ctr"/>
            <a:r>
              <a:rPr lang="zh-CN" altLang="en-US" sz="1200" dirty="0">
                <a:solidFill>
                  <a:schemeClr val="tx1">
                    <a:lumMod val="75000"/>
                    <a:lumOff val="25000"/>
                  </a:schemeClr>
                </a:solidFill>
                <a:latin typeface="+mn-ea"/>
              </a:rPr>
              <a:t>关键词</a:t>
            </a:r>
          </a:p>
        </p:txBody>
      </p:sp>
      <p:sp>
        <p:nvSpPr>
          <p:cNvPr id="15" name="文本框 14">
            <a:extLst>
              <a:ext uri="{FF2B5EF4-FFF2-40B4-BE49-F238E27FC236}">
                <a16:creationId xmlns="" xmlns:a16="http://schemas.microsoft.com/office/drawing/2014/main" id="{E713041A-49D9-4F2D-B6BA-985EF834111B}"/>
              </a:ext>
            </a:extLst>
          </p:cNvPr>
          <p:cNvSpPr txBox="1"/>
          <p:nvPr/>
        </p:nvSpPr>
        <p:spPr>
          <a:xfrm>
            <a:off x="2364493" y="4107588"/>
            <a:ext cx="891251" cy="276999"/>
          </a:xfrm>
          <a:prstGeom prst="rect">
            <a:avLst/>
          </a:prstGeom>
          <a:noFill/>
        </p:spPr>
        <p:txBody>
          <a:bodyPr wrap="square" rtlCol="0">
            <a:spAutoFit/>
          </a:bodyPr>
          <a:lstStyle/>
          <a:p>
            <a:pPr algn="ctr"/>
            <a:r>
              <a:rPr lang="zh-CN" altLang="en-US" sz="1200" dirty="0">
                <a:solidFill>
                  <a:schemeClr val="tx1">
                    <a:lumMod val="75000"/>
                    <a:lumOff val="25000"/>
                  </a:schemeClr>
                </a:solidFill>
                <a:latin typeface="+mn-ea"/>
              </a:rPr>
              <a:t>关键词</a:t>
            </a:r>
          </a:p>
        </p:txBody>
      </p:sp>
      <p:sp>
        <p:nvSpPr>
          <p:cNvPr id="16" name="文本框 15">
            <a:extLst>
              <a:ext uri="{FF2B5EF4-FFF2-40B4-BE49-F238E27FC236}">
                <a16:creationId xmlns="" xmlns:a16="http://schemas.microsoft.com/office/drawing/2014/main" id="{5E4C371D-A5E7-4A94-8ABE-13B54A798AB4}"/>
              </a:ext>
            </a:extLst>
          </p:cNvPr>
          <p:cNvSpPr txBox="1"/>
          <p:nvPr/>
        </p:nvSpPr>
        <p:spPr>
          <a:xfrm>
            <a:off x="7141460" y="4870750"/>
            <a:ext cx="891251" cy="276999"/>
          </a:xfrm>
          <a:prstGeom prst="rect">
            <a:avLst/>
          </a:prstGeom>
          <a:noFill/>
        </p:spPr>
        <p:txBody>
          <a:bodyPr wrap="square" rtlCol="0">
            <a:spAutoFit/>
          </a:bodyPr>
          <a:lstStyle/>
          <a:p>
            <a:pPr algn="ctr"/>
            <a:r>
              <a:rPr lang="zh-CN" altLang="en-US" sz="1200" dirty="0">
                <a:solidFill>
                  <a:schemeClr val="tx1">
                    <a:lumMod val="75000"/>
                    <a:lumOff val="25000"/>
                  </a:schemeClr>
                </a:solidFill>
                <a:latin typeface="+mn-ea"/>
              </a:rPr>
              <a:t>关键词</a:t>
            </a:r>
          </a:p>
        </p:txBody>
      </p:sp>
      <p:sp>
        <p:nvSpPr>
          <p:cNvPr id="17" name="文本框 16">
            <a:extLst>
              <a:ext uri="{FF2B5EF4-FFF2-40B4-BE49-F238E27FC236}">
                <a16:creationId xmlns="" xmlns:a16="http://schemas.microsoft.com/office/drawing/2014/main" id="{509A3AD8-AF1F-48EE-8D75-250A2C60D376}"/>
              </a:ext>
            </a:extLst>
          </p:cNvPr>
          <p:cNvSpPr txBox="1"/>
          <p:nvPr/>
        </p:nvSpPr>
        <p:spPr>
          <a:xfrm>
            <a:off x="8662487" y="4372705"/>
            <a:ext cx="891251" cy="276999"/>
          </a:xfrm>
          <a:prstGeom prst="rect">
            <a:avLst/>
          </a:prstGeom>
          <a:noFill/>
        </p:spPr>
        <p:txBody>
          <a:bodyPr wrap="square" rtlCol="0">
            <a:spAutoFit/>
          </a:bodyPr>
          <a:lstStyle/>
          <a:p>
            <a:pPr algn="ctr"/>
            <a:r>
              <a:rPr lang="zh-CN" altLang="en-US" sz="1200" dirty="0">
                <a:solidFill>
                  <a:schemeClr val="tx1">
                    <a:lumMod val="75000"/>
                    <a:lumOff val="25000"/>
                  </a:schemeClr>
                </a:solidFill>
                <a:latin typeface="+mn-ea"/>
              </a:rPr>
              <a:t>关键词</a:t>
            </a:r>
          </a:p>
        </p:txBody>
      </p:sp>
      <p:sp>
        <p:nvSpPr>
          <p:cNvPr id="18" name="文本框 17">
            <a:extLst>
              <a:ext uri="{FF2B5EF4-FFF2-40B4-BE49-F238E27FC236}">
                <a16:creationId xmlns="" xmlns:a16="http://schemas.microsoft.com/office/drawing/2014/main" id="{D65C0CFD-9E73-45AE-9CB3-AA5A599280E2}"/>
              </a:ext>
            </a:extLst>
          </p:cNvPr>
          <p:cNvSpPr txBox="1"/>
          <p:nvPr/>
        </p:nvSpPr>
        <p:spPr>
          <a:xfrm>
            <a:off x="10590290" y="4326673"/>
            <a:ext cx="891251" cy="276999"/>
          </a:xfrm>
          <a:prstGeom prst="rect">
            <a:avLst/>
          </a:prstGeom>
          <a:noFill/>
        </p:spPr>
        <p:txBody>
          <a:bodyPr wrap="square" rtlCol="0">
            <a:spAutoFit/>
          </a:bodyPr>
          <a:lstStyle/>
          <a:p>
            <a:pPr algn="ctr"/>
            <a:r>
              <a:rPr lang="zh-CN" altLang="en-US" sz="1200" dirty="0">
                <a:solidFill>
                  <a:schemeClr val="tx1">
                    <a:lumMod val="75000"/>
                    <a:lumOff val="25000"/>
                  </a:schemeClr>
                </a:solidFill>
                <a:latin typeface="+mn-ea"/>
              </a:rPr>
              <a:t>关键词</a:t>
            </a:r>
          </a:p>
        </p:txBody>
      </p:sp>
      <p:sp>
        <p:nvSpPr>
          <p:cNvPr id="19" name="矩形 18">
            <a:extLst>
              <a:ext uri="{FF2B5EF4-FFF2-40B4-BE49-F238E27FC236}">
                <a16:creationId xmlns="" xmlns:a16="http://schemas.microsoft.com/office/drawing/2014/main" id="{CCBD8F48-23DA-451A-8A9A-CF77DD976098}"/>
              </a:ext>
            </a:extLst>
          </p:cNvPr>
          <p:cNvSpPr/>
          <p:nvPr/>
        </p:nvSpPr>
        <p:spPr>
          <a:xfrm>
            <a:off x="1093127" y="6264442"/>
            <a:ext cx="10005747" cy="375296"/>
          </a:xfrm>
          <a:prstGeom prst="rect">
            <a:avLst/>
          </a:prstGeom>
          <a:noFill/>
        </p:spPr>
        <p:txBody>
          <a:bodyPr wrap="square" rtlCol="0">
            <a:spAutoFit/>
          </a:bodyPr>
          <a:lstStyle/>
          <a:p>
            <a:pPr algn="ctr">
              <a:lnSpc>
                <a:spcPct val="120000"/>
              </a:lnSpc>
            </a:pPr>
            <a:r>
              <a:rPr lang="zh-CN" altLang="en-US" sz="800" spc="120" dirty="0">
                <a:solidFill>
                  <a:schemeClr val="tx1">
                    <a:lumMod val="65000"/>
                    <a:lumOff val="35000"/>
                  </a:schemeClr>
                </a:solidFill>
                <a:latin typeface="+mn-ea"/>
              </a:rPr>
              <a:t>在这里输入社团组织相关信息或者活动比赛相关介绍在这里输入社团组织相关信息或者活动比赛相关介绍在这里输入社团组织相关信息或者活动比赛相关介绍在这里输入社团组织相关信息或者活动比赛相关介绍在这里输入社团组织相关信息或者活动比赛相关介绍在这里输入社团组织相关信息或者活动比赛相关介绍</a:t>
            </a:r>
          </a:p>
        </p:txBody>
      </p:sp>
      <p:sp>
        <p:nvSpPr>
          <p:cNvPr id="20" name="文本框 19">
            <a:extLst>
              <a:ext uri="{FF2B5EF4-FFF2-40B4-BE49-F238E27FC236}">
                <a16:creationId xmlns="" xmlns:a16="http://schemas.microsoft.com/office/drawing/2014/main" id="{75EA74D9-0754-4821-9184-E35158F5C4D8}"/>
              </a:ext>
            </a:extLst>
          </p:cNvPr>
          <p:cNvSpPr txBox="1"/>
          <p:nvPr/>
        </p:nvSpPr>
        <p:spPr>
          <a:xfrm>
            <a:off x="4882149" y="4291560"/>
            <a:ext cx="2427703" cy="307777"/>
          </a:xfrm>
          <a:prstGeom prst="rect">
            <a:avLst/>
          </a:prstGeom>
          <a:noFill/>
        </p:spPr>
        <p:txBody>
          <a:bodyPr wrap="square" rtlCol="0">
            <a:spAutoFit/>
          </a:bodyPr>
          <a:lstStyle/>
          <a:p>
            <a:pPr algn="ctr"/>
            <a:r>
              <a:rPr lang="en-US" altLang="zh-CN" sz="1400" dirty="0">
                <a:solidFill>
                  <a:schemeClr val="tx1">
                    <a:lumMod val="85000"/>
                    <a:lumOff val="15000"/>
                  </a:schemeClr>
                </a:solidFill>
              </a:rPr>
              <a:t>2020</a:t>
            </a:r>
            <a:r>
              <a:rPr lang="zh-CN" altLang="en-US" sz="1400" dirty="0">
                <a:solidFill>
                  <a:schemeClr val="tx1">
                    <a:lumMod val="85000"/>
                    <a:lumOff val="15000"/>
                  </a:schemeClr>
                </a:solidFill>
              </a:rPr>
              <a:t>年</a:t>
            </a:r>
            <a:r>
              <a:rPr lang="en-US" altLang="zh-CN" sz="1400" dirty="0">
                <a:solidFill>
                  <a:schemeClr val="tx1">
                    <a:lumMod val="85000"/>
                    <a:lumOff val="15000"/>
                  </a:schemeClr>
                </a:solidFill>
              </a:rPr>
              <a:t>4</a:t>
            </a:r>
            <a:r>
              <a:rPr lang="zh-CN" altLang="en-US" sz="1400" dirty="0">
                <a:solidFill>
                  <a:schemeClr val="tx1">
                    <a:lumMod val="85000"/>
                    <a:lumOff val="15000"/>
                  </a:schemeClr>
                </a:solidFill>
              </a:rPr>
              <a:t>月</a:t>
            </a:r>
            <a:r>
              <a:rPr lang="en-US" altLang="zh-CN" sz="1400" dirty="0">
                <a:solidFill>
                  <a:schemeClr val="tx1">
                    <a:lumMod val="85000"/>
                    <a:lumOff val="15000"/>
                  </a:schemeClr>
                </a:solidFill>
              </a:rPr>
              <a:t>7</a:t>
            </a:r>
            <a:r>
              <a:rPr lang="zh-CN" altLang="en-US" sz="1400" dirty="0">
                <a:solidFill>
                  <a:schemeClr val="tx1">
                    <a:lumMod val="85000"/>
                    <a:lumOff val="15000"/>
                  </a:schemeClr>
                </a:solidFill>
              </a:rPr>
              <a:t>日</a:t>
            </a:r>
          </a:p>
        </p:txBody>
      </p:sp>
      <p:sp>
        <p:nvSpPr>
          <p:cNvPr id="21" name="文本框 20">
            <a:extLst>
              <a:ext uri="{FF2B5EF4-FFF2-40B4-BE49-F238E27FC236}">
                <a16:creationId xmlns="" xmlns:a16="http://schemas.microsoft.com/office/drawing/2014/main" id="{7A93244F-B590-4150-9ED1-6259D5E5417F}"/>
              </a:ext>
            </a:extLst>
          </p:cNvPr>
          <p:cNvSpPr txBox="1"/>
          <p:nvPr/>
        </p:nvSpPr>
        <p:spPr>
          <a:xfrm>
            <a:off x="5469800" y="3961192"/>
            <a:ext cx="1252401" cy="307777"/>
          </a:xfrm>
          <a:prstGeom prst="rect">
            <a:avLst/>
          </a:prstGeom>
          <a:noFill/>
        </p:spPr>
        <p:txBody>
          <a:bodyPr wrap="square" rtlCol="0">
            <a:spAutoFit/>
          </a:bodyPr>
          <a:lstStyle/>
          <a:p>
            <a:pPr algn="ctr"/>
            <a:r>
              <a:rPr lang="zh-CN" altLang="en-US" sz="1400" dirty="0"/>
              <a:t>刘龙飞</a:t>
            </a:r>
          </a:p>
        </p:txBody>
      </p:sp>
      <p:grpSp>
        <p:nvGrpSpPr>
          <p:cNvPr id="22" name="组合 21">
            <a:extLst>
              <a:ext uri="{FF2B5EF4-FFF2-40B4-BE49-F238E27FC236}">
                <a16:creationId xmlns="" xmlns:a16="http://schemas.microsoft.com/office/drawing/2014/main" id="{7CDCB3CE-D9CE-48AE-AFD8-B46B50E56B78}"/>
              </a:ext>
            </a:extLst>
          </p:cNvPr>
          <p:cNvGrpSpPr/>
          <p:nvPr/>
        </p:nvGrpSpPr>
        <p:grpSpPr>
          <a:xfrm flipH="1">
            <a:off x="7858732" y="3604112"/>
            <a:ext cx="317754" cy="184552"/>
            <a:chOff x="3947140" y="4300812"/>
            <a:chExt cx="460918" cy="258778"/>
          </a:xfrm>
          <a:noFill/>
        </p:grpSpPr>
        <p:sp>
          <p:nvSpPr>
            <p:cNvPr id="23" name="箭头: V 形 22">
              <a:extLst>
                <a:ext uri="{FF2B5EF4-FFF2-40B4-BE49-F238E27FC236}">
                  <a16:creationId xmlns="" xmlns:a16="http://schemas.microsoft.com/office/drawing/2014/main" id="{CB75AD3D-9E69-4B72-9F52-0D1510FABE38}"/>
                </a:ext>
              </a:extLst>
            </p:cNvPr>
            <p:cNvSpPr/>
            <p:nvPr/>
          </p:nvSpPr>
          <p:spPr>
            <a:xfrm>
              <a:off x="3947140" y="4300812"/>
              <a:ext cx="258703" cy="258703"/>
            </a:xfrm>
            <a:prstGeom prst="chevron">
              <a:avLst/>
            </a:prstGeom>
            <a:grpFill/>
            <a:ln w="6350">
              <a:gradFill>
                <a:gsLst>
                  <a:gs pos="0">
                    <a:schemeClr val="accent2"/>
                  </a:gs>
                  <a:gs pos="100000">
                    <a:schemeClr val="accent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4" name="箭头: V 形 23">
              <a:extLst>
                <a:ext uri="{FF2B5EF4-FFF2-40B4-BE49-F238E27FC236}">
                  <a16:creationId xmlns="" xmlns:a16="http://schemas.microsoft.com/office/drawing/2014/main" id="{0F0D18F0-0B4C-4DF2-9B47-595AD43439E4}"/>
                </a:ext>
              </a:extLst>
            </p:cNvPr>
            <p:cNvSpPr/>
            <p:nvPr/>
          </p:nvSpPr>
          <p:spPr>
            <a:xfrm>
              <a:off x="4149355" y="4300887"/>
              <a:ext cx="258703" cy="258703"/>
            </a:xfrm>
            <a:prstGeom prst="chevron">
              <a:avLst/>
            </a:prstGeom>
            <a:grpFill/>
            <a:ln w="6350">
              <a:gradFill>
                <a:gsLst>
                  <a:gs pos="0">
                    <a:schemeClr val="accent2"/>
                  </a:gs>
                  <a:gs pos="100000">
                    <a:schemeClr val="accent1"/>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grpSp>
        <p:nvGrpSpPr>
          <p:cNvPr id="25" name="组合 24">
            <a:extLst>
              <a:ext uri="{FF2B5EF4-FFF2-40B4-BE49-F238E27FC236}">
                <a16:creationId xmlns="" xmlns:a16="http://schemas.microsoft.com/office/drawing/2014/main" id="{55307024-AA48-4700-8D65-EFAA83C6DFAF}"/>
              </a:ext>
            </a:extLst>
          </p:cNvPr>
          <p:cNvGrpSpPr/>
          <p:nvPr/>
        </p:nvGrpSpPr>
        <p:grpSpPr>
          <a:xfrm>
            <a:off x="4135669" y="3599694"/>
            <a:ext cx="317754" cy="184552"/>
            <a:chOff x="3947140" y="4300812"/>
            <a:chExt cx="460918" cy="258778"/>
          </a:xfrm>
          <a:noFill/>
        </p:grpSpPr>
        <p:sp>
          <p:nvSpPr>
            <p:cNvPr id="26" name="箭头: V 形 25">
              <a:extLst>
                <a:ext uri="{FF2B5EF4-FFF2-40B4-BE49-F238E27FC236}">
                  <a16:creationId xmlns="" xmlns:a16="http://schemas.microsoft.com/office/drawing/2014/main" id="{6A38D3EC-5B48-4718-A08C-B768A0386756}"/>
                </a:ext>
              </a:extLst>
            </p:cNvPr>
            <p:cNvSpPr/>
            <p:nvPr/>
          </p:nvSpPr>
          <p:spPr>
            <a:xfrm>
              <a:off x="3947140" y="4300812"/>
              <a:ext cx="258703" cy="258703"/>
            </a:xfrm>
            <a:prstGeom prst="chevron">
              <a:avLst/>
            </a:prstGeom>
            <a:grpFill/>
            <a:ln w="6350">
              <a:gradFill>
                <a:gsLst>
                  <a:gs pos="0">
                    <a:schemeClr val="accent1"/>
                  </a:gs>
                  <a:gs pos="100000">
                    <a:schemeClr val="accent2"/>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sp>
          <p:nvSpPr>
            <p:cNvPr id="27" name="箭头: V 形 26">
              <a:extLst>
                <a:ext uri="{FF2B5EF4-FFF2-40B4-BE49-F238E27FC236}">
                  <a16:creationId xmlns="" xmlns:a16="http://schemas.microsoft.com/office/drawing/2014/main" id="{959B1FF7-8119-4C93-A4BB-7016FC8A96EE}"/>
                </a:ext>
              </a:extLst>
            </p:cNvPr>
            <p:cNvSpPr/>
            <p:nvPr/>
          </p:nvSpPr>
          <p:spPr>
            <a:xfrm>
              <a:off x="4149355" y="4300887"/>
              <a:ext cx="258703" cy="258703"/>
            </a:xfrm>
            <a:prstGeom prst="chevron">
              <a:avLst/>
            </a:prstGeom>
            <a:grpFill/>
            <a:ln w="6350">
              <a:gradFill>
                <a:gsLst>
                  <a:gs pos="0">
                    <a:schemeClr val="accent1"/>
                  </a:gs>
                  <a:gs pos="100000">
                    <a:schemeClr val="accent2"/>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tx1"/>
                </a:solidFill>
              </a:endParaRPr>
            </a:p>
          </p:txBody>
        </p:sp>
      </p:grpSp>
      <p:sp>
        <p:nvSpPr>
          <p:cNvPr id="28" name="文本框 27">
            <a:extLst>
              <a:ext uri="{FF2B5EF4-FFF2-40B4-BE49-F238E27FC236}">
                <a16:creationId xmlns="" xmlns:a16="http://schemas.microsoft.com/office/drawing/2014/main" id="{90B91E0F-132F-41CC-B169-0F92D51EE2CB}"/>
              </a:ext>
            </a:extLst>
          </p:cNvPr>
          <p:cNvSpPr txBox="1"/>
          <p:nvPr/>
        </p:nvSpPr>
        <p:spPr>
          <a:xfrm>
            <a:off x="4144074" y="3502698"/>
            <a:ext cx="3903853" cy="369332"/>
          </a:xfrm>
          <a:prstGeom prst="rect">
            <a:avLst/>
          </a:prstGeom>
          <a:noFill/>
        </p:spPr>
        <p:txBody>
          <a:bodyPr wrap="square" rtlCol="0">
            <a:spAutoFit/>
          </a:bodyPr>
          <a:lstStyle/>
          <a:p>
            <a:pPr algn="ctr"/>
            <a:r>
              <a:rPr lang="zh-CN" altLang="en-US" b="1" dirty="0">
                <a:solidFill>
                  <a:schemeClr val="tx1">
                    <a:lumMod val="85000"/>
                    <a:lumOff val="15000"/>
                  </a:schemeClr>
                </a:solidFill>
                <a:latin typeface="+mn-ea"/>
              </a:rPr>
              <a:t>在这里输入社团组织班级名称</a:t>
            </a:r>
          </a:p>
        </p:txBody>
      </p:sp>
    </p:spTree>
    <p:extLst>
      <p:ext uri="{BB962C8B-B14F-4D97-AF65-F5344CB8AC3E}">
        <p14:creationId xmlns:p14="http://schemas.microsoft.com/office/powerpoint/2010/main" val="131673171"/>
      </p:ext>
    </p:extLst>
  </p:cSld>
  <p:clrMapOvr>
    <a:masterClrMapping/>
  </p:clrMapOvr>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 name="图片 48" descr="图片包含 户外, 男人, 山, 骑&#10;&#10;描述已自动生成">
            <a:extLst>
              <a:ext uri="{FF2B5EF4-FFF2-40B4-BE49-F238E27FC236}">
                <a16:creationId xmlns="" xmlns:a16="http://schemas.microsoft.com/office/drawing/2014/main" id="{FC92532C-0891-47B4-984B-D544E177721B}"/>
              </a:ext>
            </a:extLst>
          </p:cNvPr>
          <p:cNvPicPr>
            <a:picLocks noChangeAspect="1"/>
          </p:cNvPicPr>
          <p:nvPr/>
        </p:nvPicPr>
        <p:blipFill rotWithShape="1">
          <a:blip r:embed="rId3" cstate="email">
            <a:alphaModFix amt="65000"/>
            <a:extLst>
              <a:ext uri="{28A0092B-C50C-407E-A947-70E740481C1C}">
                <a14:useLocalDpi xmlns:a14="http://schemas.microsoft.com/office/drawing/2010/main"/>
              </a:ext>
            </a:extLst>
          </a:blip>
          <a:srcRect/>
          <a:stretch/>
        </p:blipFill>
        <p:spPr>
          <a:xfrm>
            <a:off x="0" y="0"/>
            <a:ext cx="12192000" cy="6869465"/>
          </a:xfrm>
          <a:prstGeom prst="rect">
            <a:avLst/>
          </a:prstGeom>
        </p:spPr>
      </p:pic>
      <p:pic>
        <p:nvPicPr>
          <p:cNvPr id="7" name="图片 6">
            <a:extLst>
              <a:ext uri="{FF2B5EF4-FFF2-40B4-BE49-F238E27FC236}">
                <a16:creationId xmlns="" xmlns:a16="http://schemas.microsoft.com/office/drawing/2014/main" id="{BD6CCBA9-66B7-45DD-937A-3B4AF6E3604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b="15747"/>
          <a:stretch/>
        </p:blipFill>
        <p:spPr>
          <a:xfrm>
            <a:off x="0" y="294640"/>
            <a:ext cx="12192000" cy="6563360"/>
          </a:xfrm>
          <a:prstGeom prst="rect">
            <a:avLst/>
          </a:prstGeom>
        </p:spPr>
      </p:pic>
      <p:sp>
        <p:nvSpPr>
          <p:cNvPr id="9" name="矩形 8">
            <a:extLst>
              <a:ext uri="{FF2B5EF4-FFF2-40B4-BE49-F238E27FC236}">
                <a16:creationId xmlns="" xmlns:a16="http://schemas.microsoft.com/office/drawing/2014/main" id="{69C7BFB3-2A6E-4EE7-A6D7-B5425299E55B}"/>
              </a:ext>
            </a:extLst>
          </p:cNvPr>
          <p:cNvSpPr/>
          <p:nvPr/>
        </p:nvSpPr>
        <p:spPr>
          <a:xfrm>
            <a:off x="0" y="5286394"/>
            <a:ext cx="12195587" cy="1583071"/>
          </a:xfrm>
          <a:prstGeom prst="rect">
            <a:avLst/>
          </a:prstGeom>
          <a:gradFill>
            <a:gsLst>
              <a:gs pos="0">
                <a:schemeClr val="bg1">
                  <a:alpha val="0"/>
                </a:schemeClr>
              </a:gs>
              <a:gs pos="83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9" name="组合 18">
            <a:extLst>
              <a:ext uri="{FF2B5EF4-FFF2-40B4-BE49-F238E27FC236}">
                <a16:creationId xmlns="" xmlns:a16="http://schemas.microsoft.com/office/drawing/2014/main" id="{EE31646A-7D3D-4C27-84DA-71E6691D6FB7}"/>
              </a:ext>
            </a:extLst>
          </p:cNvPr>
          <p:cNvGrpSpPr/>
          <p:nvPr/>
        </p:nvGrpSpPr>
        <p:grpSpPr>
          <a:xfrm>
            <a:off x="4977747" y="456500"/>
            <a:ext cx="2142542" cy="656180"/>
            <a:chOff x="4954881" y="1942452"/>
            <a:chExt cx="6214687" cy="1903328"/>
          </a:xfrm>
          <a:solidFill>
            <a:schemeClr val="accent1"/>
          </a:solidFill>
        </p:grpSpPr>
        <p:grpSp>
          <p:nvGrpSpPr>
            <p:cNvPr id="20" name="íślïdé">
              <a:extLst>
                <a:ext uri="{FF2B5EF4-FFF2-40B4-BE49-F238E27FC236}">
                  <a16:creationId xmlns="" xmlns:a16="http://schemas.microsoft.com/office/drawing/2014/main" id="{B50AE229-3442-4983-BC70-5DD9EA4C4DC5}"/>
                </a:ext>
              </a:extLst>
            </p:cNvPr>
            <p:cNvGrpSpPr/>
            <p:nvPr/>
          </p:nvGrpSpPr>
          <p:grpSpPr>
            <a:xfrm>
              <a:off x="4954881" y="1942452"/>
              <a:ext cx="1901067" cy="1903328"/>
              <a:chOff x="1735138" y="2095500"/>
              <a:chExt cx="2667000" cy="2670175"/>
            </a:xfrm>
            <a:grpFill/>
          </p:grpSpPr>
          <p:sp>
            <p:nvSpPr>
              <p:cNvPr id="27" name="ïṡḻïḍê">
                <a:extLst>
                  <a:ext uri="{FF2B5EF4-FFF2-40B4-BE49-F238E27FC236}">
                    <a16:creationId xmlns="" xmlns:a16="http://schemas.microsoft.com/office/drawing/2014/main" id="{61B29C97-2C16-436E-A5E8-7BA6DFFF326D}"/>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lîḍè">
                <a:extLst>
                  <a:ext uri="{FF2B5EF4-FFF2-40B4-BE49-F238E27FC236}">
                    <a16:creationId xmlns="" xmlns:a16="http://schemas.microsoft.com/office/drawing/2014/main" id="{AD9D3AB1-7B71-46A5-8C90-2E7567811114}"/>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Sļiḋé">
                <a:extLst>
                  <a:ext uri="{FF2B5EF4-FFF2-40B4-BE49-F238E27FC236}">
                    <a16:creationId xmlns="" xmlns:a16="http://schemas.microsoft.com/office/drawing/2014/main" id="{F8A1B90D-4273-4C1A-A836-754617BBCBE3}"/>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îŝļîḍé">
                <a:extLst>
                  <a:ext uri="{FF2B5EF4-FFF2-40B4-BE49-F238E27FC236}">
                    <a16:creationId xmlns="" xmlns:a16="http://schemas.microsoft.com/office/drawing/2014/main" id="{A6264795-743E-4B5B-8D07-D9D809E84D6B}"/>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ïṩḻiďé">
                <a:extLst>
                  <a:ext uri="{FF2B5EF4-FFF2-40B4-BE49-F238E27FC236}">
                    <a16:creationId xmlns="" xmlns:a16="http://schemas.microsoft.com/office/drawing/2014/main" id="{252DF74E-95F5-4F11-A917-C4105C533CA0}"/>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ïṣ1ïḓè">
                <a:extLst>
                  <a:ext uri="{FF2B5EF4-FFF2-40B4-BE49-F238E27FC236}">
                    <a16:creationId xmlns="" xmlns:a16="http://schemas.microsoft.com/office/drawing/2014/main" id="{3EB9D5F1-95AE-4603-9C93-AEF3BCD6AD90}"/>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îsḻíḓê">
                <a:extLst>
                  <a:ext uri="{FF2B5EF4-FFF2-40B4-BE49-F238E27FC236}">
                    <a16:creationId xmlns="" xmlns:a16="http://schemas.microsoft.com/office/drawing/2014/main" id="{78388E15-AA6C-44B6-94B3-2060D4D3F937}"/>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şḷîďè">
                <a:extLst>
                  <a:ext uri="{FF2B5EF4-FFF2-40B4-BE49-F238E27FC236}">
                    <a16:creationId xmlns="" xmlns:a16="http://schemas.microsoft.com/office/drawing/2014/main" id="{9F39080A-4119-4073-891F-7DDB4EB86041}"/>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ṡlïḋe">
                <a:extLst>
                  <a:ext uri="{FF2B5EF4-FFF2-40B4-BE49-F238E27FC236}">
                    <a16:creationId xmlns="" xmlns:a16="http://schemas.microsoft.com/office/drawing/2014/main" id="{B852210D-B2B8-4680-BD03-699BE929D18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í$ḻíde">
                <a:extLst>
                  <a:ext uri="{FF2B5EF4-FFF2-40B4-BE49-F238E27FC236}">
                    <a16:creationId xmlns="" xmlns:a16="http://schemas.microsoft.com/office/drawing/2014/main" id="{2E1E1219-261F-4C3B-9AA5-941F9E1386F3}"/>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ïŝľîḑê">
                <a:extLst>
                  <a:ext uri="{FF2B5EF4-FFF2-40B4-BE49-F238E27FC236}">
                    <a16:creationId xmlns="" xmlns:a16="http://schemas.microsoft.com/office/drawing/2014/main" id="{6EED50AB-CCDB-4297-9F03-C420B128F086}"/>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išlíḑe">
                <a:extLst>
                  <a:ext uri="{FF2B5EF4-FFF2-40B4-BE49-F238E27FC236}">
                    <a16:creationId xmlns="" xmlns:a16="http://schemas.microsoft.com/office/drawing/2014/main" id="{4D12E313-5F31-4D29-8EE1-3D2E48D5BE98}"/>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îṩḻîḓè">
                <a:extLst>
                  <a:ext uri="{FF2B5EF4-FFF2-40B4-BE49-F238E27FC236}">
                    <a16:creationId xmlns="" xmlns:a16="http://schemas.microsoft.com/office/drawing/2014/main" id="{3572F93C-4140-41E5-8676-BB5E6452A51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ïsļîḑè">
                <a:extLst>
                  <a:ext uri="{FF2B5EF4-FFF2-40B4-BE49-F238E27FC236}">
                    <a16:creationId xmlns="" xmlns:a16="http://schemas.microsoft.com/office/drawing/2014/main" id="{A7F1EC05-9301-4469-8909-EFDAF9CBC3B1}"/>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21" name="íšľïḋé">
              <a:extLst>
                <a:ext uri="{FF2B5EF4-FFF2-40B4-BE49-F238E27FC236}">
                  <a16:creationId xmlns="" xmlns:a16="http://schemas.microsoft.com/office/drawing/2014/main" id="{CA680E2E-077F-4CB1-BB3C-94099BC459E1}"/>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22" name="í$ļîdé">
              <a:extLst>
                <a:ext uri="{FF2B5EF4-FFF2-40B4-BE49-F238E27FC236}">
                  <a16:creationId xmlns="" xmlns:a16="http://schemas.microsoft.com/office/drawing/2014/main" id="{758C1252-219B-4B04-8B0E-A8499275E74D}"/>
                </a:ext>
              </a:extLst>
            </p:cNvPr>
            <p:cNvGrpSpPr/>
            <p:nvPr/>
          </p:nvGrpSpPr>
          <p:grpSpPr>
            <a:xfrm>
              <a:off x="7354984" y="2180085"/>
              <a:ext cx="3612032" cy="965243"/>
              <a:chOff x="5102226" y="2428875"/>
              <a:chExt cx="5067300" cy="1354138"/>
            </a:xfrm>
            <a:grpFill/>
          </p:grpSpPr>
          <p:sp>
            <p:nvSpPr>
              <p:cNvPr id="23" name="ís1ïḋe">
                <a:extLst>
                  <a:ext uri="{FF2B5EF4-FFF2-40B4-BE49-F238E27FC236}">
                    <a16:creationId xmlns="" xmlns:a16="http://schemas.microsoft.com/office/drawing/2014/main" id="{41E5794A-8FA9-4542-9422-60A5C0D42DDE}"/>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ślïḍê">
                <a:extLst>
                  <a:ext uri="{FF2B5EF4-FFF2-40B4-BE49-F238E27FC236}">
                    <a16:creationId xmlns="" xmlns:a16="http://schemas.microsoft.com/office/drawing/2014/main" id="{392FC032-A3CB-4920-A050-588B845062C5}"/>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iśḷiḍê">
                <a:extLst>
                  <a:ext uri="{FF2B5EF4-FFF2-40B4-BE49-F238E27FC236}">
                    <a16:creationId xmlns="" xmlns:a16="http://schemas.microsoft.com/office/drawing/2014/main" id="{8EF9DA34-617E-4439-BDF7-5B14A0C25F47}"/>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iṧľíḑe">
                <a:extLst>
                  <a:ext uri="{FF2B5EF4-FFF2-40B4-BE49-F238E27FC236}">
                    <a16:creationId xmlns="" xmlns:a16="http://schemas.microsoft.com/office/drawing/2014/main" id="{98094954-937B-4B51-8EA2-5FABEF85DA48}"/>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
        <p:nvSpPr>
          <p:cNvPr id="41" name="文本框 40">
            <a:extLst>
              <a:ext uri="{FF2B5EF4-FFF2-40B4-BE49-F238E27FC236}">
                <a16:creationId xmlns="" xmlns:a16="http://schemas.microsoft.com/office/drawing/2014/main" id="{67CA5F4C-0742-4EEB-B6BA-A3311F978B5A}"/>
              </a:ext>
            </a:extLst>
          </p:cNvPr>
          <p:cNvSpPr txBox="1"/>
          <p:nvPr/>
        </p:nvSpPr>
        <p:spPr>
          <a:xfrm>
            <a:off x="1303704" y="1338816"/>
            <a:ext cx="9584592" cy="769441"/>
          </a:xfrm>
          <a:prstGeom prst="rect">
            <a:avLst/>
          </a:prstGeom>
          <a:noFill/>
        </p:spPr>
        <p:txBody>
          <a:bodyPr wrap="square" rtlCol="0">
            <a:spAutoFit/>
          </a:bodyPr>
          <a:lstStyle/>
          <a:p>
            <a:pPr algn="ctr"/>
            <a:r>
              <a:rPr lang="zh-CN" altLang="en-US" sz="4400" b="1" dirty="0">
                <a:solidFill>
                  <a:schemeClr val="tx1">
                    <a:lumMod val="85000"/>
                    <a:lumOff val="15000"/>
                  </a:schemeClr>
                </a:solidFill>
              </a:rPr>
              <a:t>四川大学毕业答辩通用</a:t>
            </a:r>
            <a:r>
              <a:rPr lang="en-US" altLang="zh-CN" sz="4400" b="1" dirty="0">
                <a:solidFill>
                  <a:schemeClr val="tx1">
                    <a:lumMod val="85000"/>
                    <a:lumOff val="15000"/>
                  </a:schemeClr>
                </a:solidFill>
              </a:rPr>
              <a:t>PPT</a:t>
            </a:r>
            <a:r>
              <a:rPr lang="zh-CN" altLang="en-US" sz="4400" b="1" dirty="0">
                <a:solidFill>
                  <a:schemeClr val="tx1">
                    <a:lumMod val="85000"/>
                    <a:lumOff val="15000"/>
                  </a:schemeClr>
                </a:solidFill>
              </a:rPr>
              <a:t>模板</a:t>
            </a:r>
          </a:p>
        </p:txBody>
      </p:sp>
      <p:sp>
        <p:nvSpPr>
          <p:cNvPr id="42" name="文本框 41">
            <a:extLst>
              <a:ext uri="{FF2B5EF4-FFF2-40B4-BE49-F238E27FC236}">
                <a16:creationId xmlns="" xmlns:a16="http://schemas.microsoft.com/office/drawing/2014/main" id="{02907F2A-FEC2-4AC9-B89C-3629E58F14B9}"/>
              </a:ext>
            </a:extLst>
          </p:cNvPr>
          <p:cNvSpPr txBox="1"/>
          <p:nvPr/>
        </p:nvSpPr>
        <p:spPr>
          <a:xfrm>
            <a:off x="2383032" y="2821347"/>
            <a:ext cx="2097649" cy="338554"/>
          </a:xfrm>
          <a:prstGeom prst="rect">
            <a:avLst/>
          </a:prstGeom>
          <a:noFill/>
        </p:spPr>
        <p:txBody>
          <a:bodyPr wrap="square" rtlCol="0">
            <a:spAutoFit/>
          </a:bodyPr>
          <a:lstStyle/>
          <a:p>
            <a:pPr algn="ctr"/>
            <a:r>
              <a:rPr lang="zh-CN" altLang="en-US" sz="1600" dirty="0">
                <a:solidFill>
                  <a:schemeClr val="tx1">
                    <a:lumMod val="85000"/>
                    <a:lumOff val="15000"/>
                  </a:schemeClr>
                </a:solidFill>
              </a:rPr>
              <a:t>答辩人：刘龙飞</a:t>
            </a:r>
          </a:p>
        </p:txBody>
      </p:sp>
      <p:sp>
        <p:nvSpPr>
          <p:cNvPr id="43" name="矩形 42">
            <a:extLst>
              <a:ext uri="{FF2B5EF4-FFF2-40B4-BE49-F238E27FC236}">
                <a16:creationId xmlns="" xmlns:a16="http://schemas.microsoft.com/office/drawing/2014/main" id="{9A0C9F70-A71E-4E60-B8B9-4F9031C900E4}"/>
              </a:ext>
            </a:extLst>
          </p:cNvPr>
          <p:cNvSpPr/>
          <p:nvPr/>
        </p:nvSpPr>
        <p:spPr>
          <a:xfrm>
            <a:off x="2218006" y="2759868"/>
            <a:ext cx="2427703" cy="492290"/>
          </a:xfrm>
          <a:prstGeom prst="rect">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44" name="文本框 43">
            <a:extLst>
              <a:ext uri="{FF2B5EF4-FFF2-40B4-BE49-F238E27FC236}">
                <a16:creationId xmlns="" xmlns:a16="http://schemas.microsoft.com/office/drawing/2014/main" id="{E4BA7A21-A196-449E-848C-B3A564F50F65}"/>
              </a:ext>
            </a:extLst>
          </p:cNvPr>
          <p:cNvSpPr txBox="1"/>
          <p:nvPr/>
        </p:nvSpPr>
        <p:spPr>
          <a:xfrm>
            <a:off x="4955279" y="2845179"/>
            <a:ext cx="2281443" cy="338554"/>
          </a:xfrm>
          <a:prstGeom prst="rect">
            <a:avLst/>
          </a:prstGeom>
          <a:noFill/>
        </p:spPr>
        <p:txBody>
          <a:bodyPr wrap="square" rtlCol="0">
            <a:spAutoFit/>
          </a:bodyPr>
          <a:lstStyle/>
          <a:p>
            <a:pPr algn="ctr"/>
            <a:r>
              <a:rPr lang="zh-CN" altLang="en-US" sz="1600" dirty="0">
                <a:solidFill>
                  <a:schemeClr val="tx1">
                    <a:lumMod val="85000"/>
                    <a:lumOff val="15000"/>
                  </a:schemeClr>
                </a:solidFill>
              </a:rPr>
              <a:t>指导老师：画生教授</a:t>
            </a:r>
          </a:p>
        </p:txBody>
      </p:sp>
      <p:sp>
        <p:nvSpPr>
          <p:cNvPr id="45" name="矩形 44">
            <a:extLst>
              <a:ext uri="{FF2B5EF4-FFF2-40B4-BE49-F238E27FC236}">
                <a16:creationId xmlns="" xmlns:a16="http://schemas.microsoft.com/office/drawing/2014/main" id="{FB0AD246-2C7B-4E1A-895C-8A1893E044B1}"/>
              </a:ext>
            </a:extLst>
          </p:cNvPr>
          <p:cNvSpPr/>
          <p:nvPr/>
        </p:nvSpPr>
        <p:spPr>
          <a:xfrm>
            <a:off x="4874292" y="2759868"/>
            <a:ext cx="2427703" cy="492290"/>
          </a:xfrm>
          <a:prstGeom prst="rect">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46" name="文本框 45">
            <a:extLst>
              <a:ext uri="{FF2B5EF4-FFF2-40B4-BE49-F238E27FC236}">
                <a16:creationId xmlns="" xmlns:a16="http://schemas.microsoft.com/office/drawing/2014/main" id="{F44FA847-4E27-4969-94A0-75E54773C7D4}"/>
              </a:ext>
            </a:extLst>
          </p:cNvPr>
          <p:cNvSpPr txBox="1"/>
          <p:nvPr/>
        </p:nvSpPr>
        <p:spPr>
          <a:xfrm>
            <a:off x="7546291" y="2821347"/>
            <a:ext cx="2427703" cy="338554"/>
          </a:xfrm>
          <a:prstGeom prst="rect">
            <a:avLst/>
          </a:prstGeom>
          <a:noFill/>
        </p:spPr>
        <p:txBody>
          <a:bodyPr wrap="square" rtlCol="0">
            <a:spAutoFit/>
          </a:bodyPr>
          <a:lstStyle/>
          <a:p>
            <a:pPr algn="ctr"/>
            <a:r>
              <a:rPr lang="zh-CN" altLang="en-US" sz="1600" dirty="0">
                <a:solidFill>
                  <a:schemeClr val="tx1">
                    <a:lumMod val="85000"/>
                    <a:lumOff val="15000"/>
                  </a:schemeClr>
                </a:solidFill>
              </a:rPr>
              <a:t>日期：</a:t>
            </a:r>
            <a:r>
              <a:rPr lang="en-US" altLang="zh-CN" sz="1600" dirty="0">
                <a:solidFill>
                  <a:schemeClr val="tx1">
                    <a:lumMod val="85000"/>
                    <a:lumOff val="15000"/>
                  </a:schemeClr>
                </a:solidFill>
              </a:rPr>
              <a:t>2020</a:t>
            </a:r>
            <a:r>
              <a:rPr lang="zh-CN" altLang="en-US" sz="1600" dirty="0">
                <a:solidFill>
                  <a:schemeClr val="tx1">
                    <a:lumMod val="85000"/>
                    <a:lumOff val="15000"/>
                  </a:schemeClr>
                </a:solidFill>
              </a:rPr>
              <a:t>年</a:t>
            </a:r>
            <a:r>
              <a:rPr lang="en-US" altLang="zh-CN" sz="1600" dirty="0">
                <a:solidFill>
                  <a:schemeClr val="tx1">
                    <a:lumMod val="85000"/>
                    <a:lumOff val="15000"/>
                  </a:schemeClr>
                </a:solidFill>
              </a:rPr>
              <a:t>4</a:t>
            </a:r>
            <a:r>
              <a:rPr lang="zh-CN" altLang="en-US" sz="1600" dirty="0">
                <a:solidFill>
                  <a:schemeClr val="tx1">
                    <a:lumMod val="85000"/>
                    <a:lumOff val="15000"/>
                  </a:schemeClr>
                </a:solidFill>
              </a:rPr>
              <a:t>月</a:t>
            </a:r>
            <a:r>
              <a:rPr lang="en-US" altLang="zh-CN" sz="1600" dirty="0">
                <a:solidFill>
                  <a:schemeClr val="tx1">
                    <a:lumMod val="85000"/>
                    <a:lumOff val="15000"/>
                  </a:schemeClr>
                </a:solidFill>
              </a:rPr>
              <a:t>7</a:t>
            </a:r>
            <a:r>
              <a:rPr lang="zh-CN" altLang="en-US" sz="1600" dirty="0">
                <a:solidFill>
                  <a:schemeClr val="tx1">
                    <a:lumMod val="85000"/>
                    <a:lumOff val="15000"/>
                  </a:schemeClr>
                </a:solidFill>
              </a:rPr>
              <a:t>日</a:t>
            </a:r>
          </a:p>
        </p:txBody>
      </p:sp>
      <p:sp>
        <p:nvSpPr>
          <p:cNvPr id="47" name="矩形 46">
            <a:extLst>
              <a:ext uri="{FF2B5EF4-FFF2-40B4-BE49-F238E27FC236}">
                <a16:creationId xmlns="" xmlns:a16="http://schemas.microsoft.com/office/drawing/2014/main" id="{B7B08E7B-E9DE-4C2B-AAFB-B928BDFD37AA}"/>
              </a:ext>
            </a:extLst>
          </p:cNvPr>
          <p:cNvSpPr/>
          <p:nvPr/>
        </p:nvSpPr>
        <p:spPr>
          <a:xfrm>
            <a:off x="7530578" y="2759868"/>
            <a:ext cx="2427703" cy="492290"/>
          </a:xfrm>
          <a:prstGeom prst="rect">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48" name="文本框 47">
            <a:extLst>
              <a:ext uri="{FF2B5EF4-FFF2-40B4-BE49-F238E27FC236}">
                <a16:creationId xmlns="" xmlns:a16="http://schemas.microsoft.com/office/drawing/2014/main" id="{3273C733-E377-40D6-AA83-1184AC43BAB0}"/>
              </a:ext>
            </a:extLst>
          </p:cNvPr>
          <p:cNvSpPr txBox="1"/>
          <p:nvPr/>
        </p:nvSpPr>
        <p:spPr>
          <a:xfrm>
            <a:off x="2154213" y="2135870"/>
            <a:ext cx="7919428" cy="369332"/>
          </a:xfrm>
          <a:prstGeom prst="rect">
            <a:avLst/>
          </a:prstGeom>
          <a:noFill/>
        </p:spPr>
        <p:txBody>
          <a:bodyPr wrap="square" rtlCol="0">
            <a:spAutoFit/>
          </a:bodyPr>
          <a:lstStyle/>
          <a:p>
            <a:pPr algn="dist"/>
            <a:r>
              <a:rPr lang="en-US" altLang="zh-CN" dirty="0"/>
              <a:t>PPT Template for Sichuan University graduates</a:t>
            </a:r>
            <a:endParaRPr lang="zh-CN" altLang="en-US" dirty="0"/>
          </a:p>
        </p:txBody>
      </p:sp>
    </p:spTree>
    <p:extLst>
      <p:ext uri="{BB962C8B-B14F-4D97-AF65-F5344CB8AC3E}">
        <p14:creationId xmlns:p14="http://schemas.microsoft.com/office/powerpoint/2010/main" val="608620920"/>
      </p:ext>
    </p:extLst>
  </p:cSld>
  <p:clrMapOvr>
    <a:masterClrMapping/>
  </p:clrMapOvr>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898AC7DD-4429-4BE3-BD82-933536DF445A}"/>
              </a:ext>
            </a:extLst>
          </p:cNvPr>
          <p:cNvSpPr>
            <a:spLocks noGrp="1"/>
          </p:cNvSpPr>
          <p:nvPr>
            <p:ph type="body" sz="quarter" idx="10"/>
          </p:nvPr>
        </p:nvSpPr>
        <p:spPr/>
        <p:txBody>
          <a:bodyPr/>
          <a:lstStyle/>
          <a:p>
            <a:r>
              <a:rPr lang="zh-CN" altLang="en-US" dirty="0"/>
              <a:t>请输入你的标题</a:t>
            </a:r>
          </a:p>
        </p:txBody>
      </p:sp>
      <p:sp>
        <p:nvSpPr>
          <p:cNvPr id="5" name="矩形: 圆角 4">
            <a:extLst>
              <a:ext uri="{FF2B5EF4-FFF2-40B4-BE49-F238E27FC236}">
                <a16:creationId xmlns="" xmlns:a16="http://schemas.microsoft.com/office/drawing/2014/main" id="{63F97223-F2EB-4F2A-AFAF-61E07E7E2CD4}"/>
              </a:ext>
            </a:extLst>
          </p:cNvPr>
          <p:cNvSpPr/>
          <p:nvPr/>
        </p:nvSpPr>
        <p:spPr>
          <a:xfrm>
            <a:off x="1020183" y="1801092"/>
            <a:ext cx="10151635" cy="3847854"/>
          </a:xfrm>
          <a:prstGeom prst="roundRect">
            <a:avLst>
              <a:gd name="adj" fmla="val 1274"/>
            </a:avLst>
          </a:prstGeom>
          <a:solidFill>
            <a:schemeClr val="bg1">
              <a:alpha val="50000"/>
            </a:schemeClr>
          </a:solidFill>
          <a:ln w="6350">
            <a:gradFill>
              <a:gsLst>
                <a:gs pos="100000">
                  <a:schemeClr val="accent1"/>
                </a:gs>
                <a:gs pos="20000">
                  <a:schemeClr val="accent2">
                    <a:alpha val="0"/>
                  </a:schemeClr>
                </a:gs>
              </a:gsLst>
              <a:lin ang="5400000" scaled="1"/>
            </a:gradFill>
          </a:ln>
          <a:effectLst>
            <a:outerShdw blurRad="508000" sx="102000" sy="102000" algn="ctr" rotWithShape="0">
              <a:schemeClr val="tx1">
                <a:alpha val="15000"/>
              </a:scheme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6" name="矩形 5">
            <a:extLst>
              <a:ext uri="{FF2B5EF4-FFF2-40B4-BE49-F238E27FC236}">
                <a16:creationId xmlns="" xmlns:a16="http://schemas.microsoft.com/office/drawing/2014/main" id="{74F8D22F-46F8-493D-9BA8-63407248DE02}"/>
              </a:ext>
            </a:extLst>
          </p:cNvPr>
          <p:cNvSpPr/>
          <p:nvPr/>
        </p:nvSpPr>
        <p:spPr>
          <a:xfrm>
            <a:off x="2335356" y="4092006"/>
            <a:ext cx="7521289" cy="799706"/>
          </a:xfrm>
          <a:prstGeom prst="rect">
            <a:avLst/>
          </a:prstGeom>
        </p:spPr>
        <p:txBody>
          <a:bodyPr wrap="square">
            <a:spAutoFit/>
          </a:bodyPr>
          <a:lstStyle/>
          <a:p>
            <a:pPr algn="ctr">
              <a:lnSpc>
                <a:spcPct val="120000"/>
              </a:lnSpc>
            </a:pPr>
            <a:r>
              <a:rPr lang="zh-CN" altLang="en-US" sz="2000" spc="120" dirty="0">
                <a:solidFill>
                  <a:schemeClr val="tx1">
                    <a:lumMod val="85000"/>
                    <a:lumOff val="15000"/>
                  </a:schemeClr>
                </a:solidFill>
                <a:latin typeface="+mn-ea"/>
              </a:rPr>
              <a:t>在这里输入你的内容在这里输入你的内容在这里输入你的内容在这里输入你的内容在这里输入你的内容</a:t>
            </a:r>
          </a:p>
        </p:txBody>
      </p:sp>
      <p:sp>
        <p:nvSpPr>
          <p:cNvPr id="7" name="矩形 6">
            <a:extLst>
              <a:ext uri="{FF2B5EF4-FFF2-40B4-BE49-F238E27FC236}">
                <a16:creationId xmlns="" xmlns:a16="http://schemas.microsoft.com/office/drawing/2014/main" id="{C4C4B1F9-4FF4-4E04-B4FE-96A2D41A5753}"/>
              </a:ext>
            </a:extLst>
          </p:cNvPr>
          <p:cNvSpPr/>
          <p:nvPr/>
        </p:nvSpPr>
        <p:spPr>
          <a:xfrm>
            <a:off x="4476556" y="2120965"/>
            <a:ext cx="3238888" cy="954107"/>
          </a:xfrm>
          <a:prstGeom prst="rect">
            <a:avLst/>
          </a:prstGeom>
        </p:spPr>
        <p:txBody>
          <a:bodyPr wrap="square">
            <a:spAutoFit/>
          </a:bodyPr>
          <a:lstStyle/>
          <a:p>
            <a:pPr algn="ctr"/>
            <a:r>
              <a:rPr lang="zh-CN" altLang="en-US" sz="2800" b="1" dirty="0">
                <a:solidFill>
                  <a:schemeClr val="tx1">
                    <a:lumMod val="85000"/>
                    <a:lumOff val="15000"/>
                  </a:schemeClr>
                </a:solidFill>
                <a:latin typeface="+mj-ea"/>
                <a:ea typeface="+mj-ea"/>
              </a:rPr>
              <a:t>在这里</a:t>
            </a:r>
            <a:endParaRPr lang="en-US" altLang="zh-CN" sz="2800" b="1" dirty="0">
              <a:solidFill>
                <a:schemeClr val="tx1">
                  <a:lumMod val="85000"/>
                  <a:lumOff val="15000"/>
                </a:schemeClr>
              </a:solidFill>
              <a:latin typeface="+mj-ea"/>
              <a:ea typeface="+mj-ea"/>
            </a:endParaRPr>
          </a:p>
          <a:p>
            <a:pPr algn="ctr"/>
            <a:r>
              <a:rPr lang="zh-CN" altLang="en-US" sz="2800" b="1" dirty="0">
                <a:solidFill>
                  <a:schemeClr val="tx1">
                    <a:lumMod val="85000"/>
                    <a:lumOff val="15000"/>
                  </a:schemeClr>
                </a:solidFill>
                <a:latin typeface="+mj-ea"/>
                <a:ea typeface="+mj-ea"/>
              </a:rPr>
              <a:t>输入关键词</a:t>
            </a:r>
          </a:p>
        </p:txBody>
      </p:sp>
      <p:cxnSp>
        <p:nvCxnSpPr>
          <p:cNvPr id="8" name="直接连接符 7">
            <a:extLst>
              <a:ext uri="{FF2B5EF4-FFF2-40B4-BE49-F238E27FC236}">
                <a16:creationId xmlns="" xmlns:a16="http://schemas.microsoft.com/office/drawing/2014/main" id="{35D63C55-8697-4F90-938E-22902B9A3EC4}"/>
              </a:ext>
            </a:extLst>
          </p:cNvPr>
          <p:cNvCxnSpPr/>
          <p:nvPr/>
        </p:nvCxnSpPr>
        <p:spPr>
          <a:xfrm>
            <a:off x="5796005" y="3173463"/>
            <a:ext cx="599991" cy="0"/>
          </a:xfrm>
          <a:prstGeom prst="line">
            <a:avLst/>
          </a:prstGeom>
          <a:ln w="25400">
            <a:solidFill>
              <a:schemeClr val="accent3"/>
            </a:solidFill>
          </a:ln>
        </p:spPr>
        <p:style>
          <a:lnRef idx="1">
            <a:schemeClr val="accent1"/>
          </a:lnRef>
          <a:fillRef idx="0">
            <a:schemeClr val="accent1"/>
          </a:fillRef>
          <a:effectRef idx="0">
            <a:schemeClr val="accent1"/>
          </a:effectRef>
          <a:fontRef idx="minor">
            <a:schemeClr val="tx1"/>
          </a:fontRef>
        </p:style>
      </p:cxnSp>
      <p:sp>
        <p:nvSpPr>
          <p:cNvPr id="9" name="left-quotes-sign_39711">
            <a:extLst>
              <a:ext uri="{FF2B5EF4-FFF2-40B4-BE49-F238E27FC236}">
                <a16:creationId xmlns="" xmlns:a16="http://schemas.microsoft.com/office/drawing/2014/main" id="{FBCD8FD1-79B7-4C0C-A15A-949243C617A7}"/>
              </a:ext>
            </a:extLst>
          </p:cNvPr>
          <p:cNvSpPr>
            <a:spLocks noChangeAspect="1"/>
          </p:cNvSpPr>
          <p:nvPr/>
        </p:nvSpPr>
        <p:spPr bwMode="auto">
          <a:xfrm>
            <a:off x="5949387" y="3686295"/>
            <a:ext cx="293226" cy="252954"/>
          </a:xfrm>
          <a:custGeom>
            <a:avLst/>
            <a:gdLst>
              <a:gd name="connsiteX0" fmla="*/ 513606 w 607058"/>
              <a:gd name="connsiteY0" fmla="*/ 6 h 523687"/>
              <a:gd name="connsiteX1" fmla="*/ 415721 w 607058"/>
              <a:gd name="connsiteY1" fmla="*/ 242967 h 523687"/>
              <a:gd name="connsiteX2" fmla="*/ 462502 w 607058"/>
              <a:gd name="connsiteY2" fmla="*/ 235092 h 523687"/>
              <a:gd name="connsiteX3" fmla="*/ 607058 w 607058"/>
              <a:gd name="connsiteY3" fmla="*/ 379345 h 523687"/>
              <a:gd name="connsiteX4" fmla="*/ 462502 w 607058"/>
              <a:gd name="connsiteY4" fmla="*/ 523687 h 523687"/>
              <a:gd name="connsiteX5" fmla="*/ 318036 w 607058"/>
              <a:gd name="connsiteY5" fmla="*/ 379345 h 523687"/>
              <a:gd name="connsiteX6" fmla="*/ 318036 w 607058"/>
              <a:gd name="connsiteY6" fmla="*/ 379166 h 523687"/>
              <a:gd name="connsiteX7" fmla="*/ 458918 w 607058"/>
              <a:gd name="connsiteY7" fmla="*/ 35447 h 523687"/>
              <a:gd name="connsiteX8" fmla="*/ 513606 w 607058"/>
              <a:gd name="connsiteY8" fmla="*/ 6 h 523687"/>
              <a:gd name="connsiteX9" fmla="*/ 195685 w 607058"/>
              <a:gd name="connsiteY9" fmla="*/ 6 h 523687"/>
              <a:gd name="connsiteX10" fmla="*/ 97831 w 607058"/>
              <a:gd name="connsiteY10" fmla="*/ 242967 h 523687"/>
              <a:gd name="connsiteX11" fmla="*/ 144615 w 607058"/>
              <a:gd name="connsiteY11" fmla="*/ 235092 h 523687"/>
              <a:gd name="connsiteX12" fmla="*/ 289091 w 607058"/>
              <a:gd name="connsiteY12" fmla="*/ 379345 h 523687"/>
              <a:gd name="connsiteX13" fmla="*/ 144615 w 607058"/>
              <a:gd name="connsiteY13" fmla="*/ 523687 h 523687"/>
              <a:gd name="connsiteX14" fmla="*/ 50 w 607058"/>
              <a:gd name="connsiteY14" fmla="*/ 379345 h 523687"/>
              <a:gd name="connsiteX15" fmla="*/ 140 w 607058"/>
              <a:gd name="connsiteY15" fmla="*/ 379166 h 523687"/>
              <a:gd name="connsiteX16" fmla="*/ 140941 w 607058"/>
              <a:gd name="connsiteY16" fmla="*/ 35447 h 523687"/>
              <a:gd name="connsiteX17" fmla="*/ 195685 w 607058"/>
              <a:gd name="connsiteY17" fmla="*/ 6 h 523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07058" h="523687">
                <a:moveTo>
                  <a:pt x="513606" y="6"/>
                </a:moveTo>
                <a:cubicBezTo>
                  <a:pt x="528036" y="832"/>
                  <a:pt x="440120" y="103300"/>
                  <a:pt x="415721" y="242967"/>
                </a:cubicBezTo>
                <a:cubicBezTo>
                  <a:pt x="430419" y="237955"/>
                  <a:pt x="446102" y="235092"/>
                  <a:pt x="462502" y="235092"/>
                </a:cubicBezTo>
                <a:cubicBezTo>
                  <a:pt x="542353" y="235092"/>
                  <a:pt x="607058" y="299701"/>
                  <a:pt x="607058" y="379345"/>
                </a:cubicBezTo>
                <a:cubicBezTo>
                  <a:pt x="607058" y="459077"/>
                  <a:pt x="542353" y="523687"/>
                  <a:pt x="462502" y="523687"/>
                </a:cubicBezTo>
                <a:cubicBezTo>
                  <a:pt x="382741" y="523687"/>
                  <a:pt x="318036" y="459077"/>
                  <a:pt x="318036" y="379345"/>
                </a:cubicBezTo>
                <a:cubicBezTo>
                  <a:pt x="318036" y="379345"/>
                  <a:pt x="318036" y="379255"/>
                  <a:pt x="318036" y="379166"/>
                </a:cubicBezTo>
                <a:cubicBezTo>
                  <a:pt x="317857" y="374960"/>
                  <a:pt x="309343" y="145068"/>
                  <a:pt x="458918" y="35447"/>
                </a:cubicBezTo>
                <a:cubicBezTo>
                  <a:pt x="492614" y="10748"/>
                  <a:pt x="508796" y="-270"/>
                  <a:pt x="513606" y="6"/>
                </a:cubicBezTo>
                <a:close/>
                <a:moveTo>
                  <a:pt x="195685" y="6"/>
                </a:moveTo>
                <a:cubicBezTo>
                  <a:pt x="210154" y="832"/>
                  <a:pt x="122231" y="103300"/>
                  <a:pt x="97831" y="242967"/>
                </a:cubicBezTo>
                <a:cubicBezTo>
                  <a:pt x="112529" y="237955"/>
                  <a:pt x="128214" y="235092"/>
                  <a:pt x="144615" y="235092"/>
                </a:cubicBezTo>
                <a:cubicBezTo>
                  <a:pt x="224471" y="235092"/>
                  <a:pt x="289091" y="299701"/>
                  <a:pt x="289091" y="379345"/>
                </a:cubicBezTo>
                <a:cubicBezTo>
                  <a:pt x="289091" y="459077"/>
                  <a:pt x="224471" y="523687"/>
                  <a:pt x="144615" y="523687"/>
                </a:cubicBezTo>
                <a:cubicBezTo>
                  <a:pt x="64759" y="523687"/>
                  <a:pt x="50" y="459077"/>
                  <a:pt x="50" y="379345"/>
                </a:cubicBezTo>
                <a:cubicBezTo>
                  <a:pt x="50" y="379345"/>
                  <a:pt x="140" y="379255"/>
                  <a:pt x="140" y="379166"/>
                </a:cubicBezTo>
                <a:cubicBezTo>
                  <a:pt x="-40" y="374960"/>
                  <a:pt x="-8554" y="145068"/>
                  <a:pt x="140941" y="35447"/>
                </a:cubicBezTo>
                <a:cubicBezTo>
                  <a:pt x="174662" y="10748"/>
                  <a:pt x="190862" y="-270"/>
                  <a:pt x="195685" y="6"/>
                </a:cubicBezTo>
                <a:close/>
              </a:path>
            </a:pathLst>
          </a:custGeom>
          <a:solidFill>
            <a:schemeClr val="accent1"/>
          </a:solidFill>
          <a:ln>
            <a:noFill/>
          </a:ln>
        </p:spPr>
      </p:sp>
      <p:cxnSp>
        <p:nvCxnSpPr>
          <p:cNvPr id="10" name="直接连接符 9">
            <a:extLst>
              <a:ext uri="{FF2B5EF4-FFF2-40B4-BE49-F238E27FC236}">
                <a16:creationId xmlns="" xmlns:a16="http://schemas.microsoft.com/office/drawing/2014/main" id="{A2D7ABF1-2676-4D04-9436-F6D9BC53A19E}"/>
              </a:ext>
            </a:extLst>
          </p:cNvPr>
          <p:cNvCxnSpPr>
            <a:cxnSpLocks/>
          </p:cNvCxnSpPr>
          <p:nvPr/>
        </p:nvCxnSpPr>
        <p:spPr>
          <a:xfrm>
            <a:off x="5160328" y="5118967"/>
            <a:ext cx="1871345" cy="0"/>
          </a:xfrm>
          <a:prstGeom prst="line">
            <a:avLst/>
          </a:prstGeom>
          <a:ln>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25177221"/>
      </p:ext>
    </p:extLst>
  </p:cSld>
  <p:clrMapOvr>
    <a:masterClrMapping/>
  </p:clrMapOvr>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4" name="图片 53" descr="雪地上&#10;&#10;描述已自动生成">
            <a:extLst>
              <a:ext uri="{FF2B5EF4-FFF2-40B4-BE49-F238E27FC236}">
                <a16:creationId xmlns="" xmlns:a16="http://schemas.microsoft.com/office/drawing/2014/main" id="{62D94BBF-214E-442B-AB32-1787B8540751}"/>
              </a:ext>
            </a:extLst>
          </p:cNvPr>
          <p:cNvPicPr>
            <a:picLocks noChangeAspect="1"/>
          </p:cNvPicPr>
          <p:nvPr/>
        </p:nvPicPr>
        <p:blipFill>
          <a:blip r:embed="rId3" cstate="email">
            <a:alphaModFix amt="75000"/>
            <a:extLst>
              <a:ext uri="{28A0092B-C50C-407E-A947-70E740481C1C}">
                <a14:useLocalDpi xmlns:a14="http://schemas.microsoft.com/office/drawing/2010/main"/>
              </a:ext>
            </a:extLst>
          </a:blip>
          <a:srcRect l="7427" t="637" r="3466"/>
          <a:stretch>
            <a:fillRect/>
          </a:stretch>
        </p:blipFill>
        <p:spPr>
          <a:xfrm rot="120000">
            <a:off x="-79704" y="-211578"/>
            <a:ext cx="12350565" cy="4303753"/>
          </a:xfrm>
          <a:custGeom>
            <a:avLst/>
            <a:gdLst>
              <a:gd name="connsiteX0" fmla="*/ 0 w 12350565"/>
              <a:gd name="connsiteY0" fmla="*/ 426043 h 4303753"/>
              <a:gd name="connsiteX1" fmla="*/ 12200275 w 12350565"/>
              <a:gd name="connsiteY1" fmla="*/ 0 h 4303753"/>
              <a:gd name="connsiteX2" fmla="*/ 12350565 w 12350565"/>
              <a:gd name="connsiteY2" fmla="*/ 4303753 h 4303753"/>
              <a:gd name="connsiteX3" fmla="*/ 135413 w 12350565"/>
              <a:gd name="connsiteY3" fmla="*/ 4303753 h 4303753"/>
            </a:gdLst>
            <a:ahLst/>
            <a:cxnLst>
              <a:cxn ang="0">
                <a:pos x="connsiteX0" y="connsiteY0"/>
              </a:cxn>
              <a:cxn ang="0">
                <a:pos x="connsiteX1" y="connsiteY1"/>
              </a:cxn>
              <a:cxn ang="0">
                <a:pos x="connsiteX2" y="connsiteY2"/>
              </a:cxn>
              <a:cxn ang="0">
                <a:pos x="connsiteX3" y="connsiteY3"/>
              </a:cxn>
            </a:cxnLst>
            <a:rect l="l" t="t" r="r" b="b"/>
            <a:pathLst>
              <a:path w="12350565" h="4303753">
                <a:moveTo>
                  <a:pt x="0" y="426043"/>
                </a:moveTo>
                <a:lnTo>
                  <a:pt x="12200275" y="0"/>
                </a:lnTo>
                <a:lnTo>
                  <a:pt x="12350565" y="4303753"/>
                </a:lnTo>
                <a:lnTo>
                  <a:pt x="135413" y="4303753"/>
                </a:lnTo>
                <a:close/>
              </a:path>
            </a:pathLst>
          </a:custGeom>
        </p:spPr>
      </p:pic>
      <p:pic>
        <p:nvPicPr>
          <p:cNvPr id="5" name="图片 4">
            <a:extLst>
              <a:ext uri="{FF2B5EF4-FFF2-40B4-BE49-F238E27FC236}">
                <a16:creationId xmlns="" xmlns:a16="http://schemas.microsoft.com/office/drawing/2014/main" id="{95B0B901-1979-4F6B-A40D-F249E352014E}"/>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b="19362"/>
          <a:stretch/>
        </p:blipFill>
        <p:spPr>
          <a:xfrm>
            <a:off x="0" y="2758441"/>
            <a:ext cx="12192000" cy="4099560"/>
          </a:xfrm>
          <a:prstGeom prst="rect">
            <a:avLst/>
          </a:prstGeom>
        </p:spPr>
      </p:pic>
      <p:grpSp>
        <p:nvGrpSpPr>
          <p:cNvPr id="21" name="组合 20">
            <a:extLst>
              <a:ext uri="{FF2B5EF4-FFF2-40B4-BE49-F238E27FC236}">
                <a16:creationId xmlns="" xmlns:a16="http://schemas.microsoft.com/office/drawing/2014/main" id="{8556E25B-8461-49D2-B2D3-8D6D5602EAA4}"/>
              </a:ext>
            </a:extLst>
          </p:cNvPr>
          <p:cNvGrpSpPr/>
          <p:nvPr/>
        </p:nvGrpSpPr>
        <p:grpSpPr>
          <a:xfrm>
            <a:off x="4977747" y="456500"/>
            <a:ext cx="2142542" cy="656180"/>
            <a:chOff x="4954881" y="1942452"/>
            <a:chExt cx="6214687" cy="1903328"/>
          </a:xfrm>
          <a:solidFill>
            <a:schemeClr val="accent1"/>
          </a:solidFill>
        </p:grpSpPr>
        <p:grpSp>
          <p:nvGrpSpPr>
            <p:cNvPr id="22" name="íślïdé">
              <a:extLst>
                <a:ext uri="{FF2B5EF4-FFF2-40B4-BE49-F238E27FC236}">
                  <a16:creationId xmlns="" xmlns:a16="http://schemas.microsoft.com/office/drawing/2014/main" id="{E70952B7-5A14-441A-9101-A6CECE1BE841}"/>
                </a:ext>
              </a:extLst>
            </p:cNvPr>
            <p:cNvGrpSpPr/>
            <p:nvPr/>
          </p:nvGrpSpPr>
          <p:grpSpPr>
            <a:xfrm>
              <a:off x="4954881" y="1942452"/>
              <a:ext cx="1901067" cy="1903328"/>
              <a:chOff x="1735138" y="2095500"/>
              <a:chExt cx="2667000" cy="2670175"/>
            </a:xfrm>
            <a:grpFill/>
          </p:grpSpPr>
          <p:sp>
            <p:nvSpPr>
              <p:cNvPr id="29" name="ïṡḻïḍê">
                <a:extLst>
                  <a:ext uri="{FF2B5EF4-FFF2-40B4-BE49-F238E27FC236}">
                    <a16:creationId xmlns="" xmlns:a16="http://schemas.microsoft.com/office/drawing/2014/main" id="{CEF8005D-2F3E-43BB-9C6E-3C8DF98AAF7A}"/>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ï$lîḍè">
                <a:extLst>
                  <a:ext uri="{FF2B5EF4-FFF2-40B4-BE49-F238E27FC236}">
                    <a16:creationId xmlns="" xmlns:a16="http://schemas.microsoft.com/office/drawing/2014/main" id="{4951461D-6669-44C3-9290-696EB639B8E4}"/>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îSļiḋé">
                <a:extLst>
                  <a:ext uri="{FF2B5EF4-FFF2-40B4-BE49-F238E27FC236}">
                    <a16:creationId xmlns="" xmlns:a16="http://schemas.microsoft.com/office/drawing/2014/main" id="{E48E4125-7E29-4C53-8154-FFCFDBFF58BD}"/>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ŝļîḍé">
                <a:extLst>
                  <a:ext uri="{FF2B5EF4-FFF2-40B4-BE49-F238E27FC236}">
                    <a16:creationId xmlns="" xmlns:a16="http://schemas.microsoft.com/office/drawing/2014/main" id="{5FF8DAC1-B1C3-4B23-80AF-A49C17095E39}"/>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ïṩḻiďé">
                <a:extLst>
                  <a:ext uri="{FF2B5EF4-FFF2-40B4-BE49-F238E27FC236}">
                    <a16:creationId xmlns="" xmlns:a16="http://schemas.microsoft.com/office/drawing/2014/main" id="{92FD6CD0-14FA-46D0-BF5A-1182620FA097}"/>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ṣ1ïḓè">
                <a:extLst>
                  <a:ext uri="{FF2B5EF4-FFF2-40B4-BE49-F238E27FC236}">
                    <a16:creationId xmlns="" xmlns:a16="http://schemas.microsoft.com/office/drawing/2014/main" id="{B05676E9-BE72-4A0B-B4F2-570A6EA7A0C6}"/>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sḻíḓê">
                <a:extLst>
                  <a:ext uri="{FF2B5EF4-FFF2-40B4-BE49-F238E27FC236}">
                    <a16:creationId xmlns="" xmlns:a16="http://schemas.microsoft.com/office/drawing/2014/main" id="{DA97581D-0F17-4A6A-BA1F-50D9280F963A}"/>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şḷîďè">
                <a:extLst>
                  <a:ext uri="{FF2B5EF4-FFF2-40B4-BE49-F238E27FC236}">
                    <a16:creationId xmlns="" xmlns:a16="http://schemas.microsoft.com/office/drawing/2014/main" id="{E84D4B3E-40FF-4AF9-B326-DF85619B4392}"/>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îṡlïḋe">
                <a:extLst>
                  <a:ext uri="{FF2B5EF4-FFF2-40B4-BE49-F238E27FC236}">
                    <a16:creationId xmlns="" xmlns:a16="http://schemas.microsoft.com/office/drawing/2014/main" id="{84509904-8DDA-436A-90A3-86193F699C8F}"/>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í$ḻíde">
                <a:extLst>
                  <a:ext uri="{FF2B5EF4-FFF2-40B4-BE49-F238E27FC236}">
                    <a16:creationId xmlns="" xmlns:a16="http://schemas.microsoft.com/office/drawing/2014/main" id="{F0A53C4C-E6A2-4F51-B62C-64F0F3BE29DE}"/>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ŝľîḑê">
                <a:extLst>
                  <a:ext uri="{FF2B5EF4-FFF2-40B4-BE49-F238E27FC236}">
                    <a16:creationId xmlns="" xmlns:a16="http://schemas.microsoft.com/office/drawing/2014/main" id="{121678AC-1609-4BF8-85F7-D999D3B2D45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išlíḑe">
                <a:extLst>
                  <a:ext uri="{FF2B5EF4-FFF2-40B4-BE49-F238E27FC236}">
                    <a16:creationId xmlns="" xmlns:a16="http://schemas.microsoft.com/office/drawing/2014/main" id="{C3F74719-AC21-4F12-ADD8-A178F4509593}"/>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îṩḻîḓè">
                <a:extLst>
                  <a:ext uri="{FF2B5EF4-FFF2-40B4-BE49-F238E27FC236}">
                    <a16:creationId xmlns="" xmlns:a16="http://schemas.microsoft.com/office/drawing/2014/main" id="{02E1B116-5974-4BA8-B26C-074B199B0AB1}"/>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sļîḑè">
                <a:extLst>
                  <a:ext uri="{FF2B5EF4-FFF2-40B4-BE49-F238E27FC236}">
                    <a16:creationId xmlns="" xmlns:a16="http://schemas.microsoft.com/office/drawing/2014/main" id="{C286EC66-7613-4682-8C35-A84975EB0B39}"/>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23" name="íšľïḋé">
              <a:extLst>
                <a:ext uri="{FF2B5EF4-FFF2-40B4-BE49-F238E27FC236}">
                  <a16:creationId xmlns="" xmlns:a16="http://schemas.microsoft.com/office/drawing/2014/main" id="{DDCE1B83-F137-421C-9544-7C8558EDC458}"/>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24" name="í$ļîdé">
              <a:extLst>
                <a:ext uri="{FF2B5EF4-FFF2-40B4-BE49-F238E27FC236}">
                  <a16:creationId xmlns="" xmlns:a16="http://schemas.microsoft.com/office/drawing/2014/main" id="{B598B464-7910-4A3D-A187-E23FC6FF5115}"/>
                </a:ext>
              </a:extLst>
            </p:cNvPr>
            <p:cNvGrpSpPr/>
            <p:nvPr/>
          </p:nvGrpSpPr>
          <p:grpSpPr>
            <a:xfrm>
              <a:off x="7354984" y="2180085"/>
              <a:ext cx="3612032" cy="965243"/>
              <a:chOff x="5102226" y="2428875"/>
              <a:chExt cx="5067300" cy="1354138"/>
            </a:xfrm>
            <a:grpFill/>
          </p:grpSpPr>
          <p:sp>
            <p:nvSpPr>
              <p:cNvPr id="25" name="ís1ïḋe">
                <a:extLst>
                  <a:ext uri="{FF2B5EF4-FFF2-40B4-BE49-F238E27FC236}">
                    <a16:creationId xmlns="" xmlns:a16="http://schemas.microsoft.com/office/drawing/2014/main" id="{1450E844-BD68-4F24-92D1-1601D4B1CC10}"/>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îślïḍê">
                <a:extLst>
                  <a:ext uri="{FF2B5EF4-FFF2-40B4-BE49-F238E27FC236}">
                    <a16:creationId xmlns="" xmlns:a16="http://schemas.microsoft.com/office/drawing/2014/main" id="{9963CDCF-8C3A-4397-9A13-5B22CB038FE6}"/>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śḷiḍê">
                <a:extLst>
                  <a:ext uri="{FF2B5EF4-FFF2-40B4-BE49-F238E27FC236}">
                    <a16:creationId xmlns="" xmlns:a16="http://schemas.microsoft.com/office/drawing/2014/main" id="{79726341-2F8B-44BB-8170-AF6D9D68B089}"/>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ṧľíḑe">
                <a:extLst>
                  <a:ext uri="{FF2B5EF4-FFF2-40B4-BE49-F238E27FC236}">
                    <a16:creationId xmlns="" xmlns:a16="http://schemas.microsoft.com/office/drawing/2014/main" id="{0CC1B153-CB11-49B9-A747-2045EDA608B3}"/>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
        <p:nvSpPr>
          <p:cNvPr id="43" name="文本框 42">
            <a:extLst>
              <a:ext uri="{FF2B5EF4-FFF2-40B4-BE49-F238E27FC236}">
                <a16:creationId xmlns="" xmlns:a16="http://schemas.microsoft.com/office/drawing/2014/main" id="{DFCD2F6A-00AF-4A19-8EC3-74EACE7D779F}"/>
              </a:ext>
            </a:extLst>
          </p:cNvPr>
          <p:cNvSpPr txBox="1"/>
          <p:nvPr/>
        </p:nvSpPr>
        <p:spPr>
          <a:xfrm>
            <a:off x="1303704" y="1338816"/>
            <a:ext cx="9584592" cy="769441"/>
          </a:xfrm>
          <a:prstGeom prst="rect">
            <a:avLst/>
          </a:prstGeom>
          <a:noFill/>
        </p:spPr>
        <p:txBody>
          <a:bodyPr wrap="square" rtlCol="0">
            <a:spAutoFit/>
          </a:bodyPr>
          <a:lstStyle/>
          <a:p>
            <a:pPr algn="ctr"/>
            <a:r>
              <a:rPr lang="zh-CN" altLang="en-US" sz="4400" b="1" dirty="0">
                <a:solidFill>
                  <a:schemeClr val="tx1">
                    <a:lumMod val="85000"/>
                    <a:lumOff val="15000"/>
                  </a:schemeClr>
                </a:solidFill>
              </a:rPr>
              <a:t>四川大学毕业答辩通用</a:t>
            </a:r>
            <a:r>
              <a:rPr lang="en-US" altLang="zh-CN" sz="4400" b="1" dirty="0">
                <a:solidFill>
                  <a:schemeClr val="tx1">
                    <a:lumMod val="85000"/>
                    <a:lumOff val="15000"/>
                  </a:schemeClr>
                </a:solidFill>
              </a:rPr>
              <a:t>PPT</a:t>
            </a:r>
            <a:r>
              <a:rPr lang="zh-CN" altLang="en-US" sz="4400" b="1" dirty="0">
                <a:solidFill>
                  <a:schemeClr val="tx1">
                    <a:lumMod val="85000"/>
                    <a:lumOff val="15000"/>
                  </a:schemeClr>
                </a:solidFill>
              </a:rPr>
              <a:t>模板</a:t>
            </a:r>
          </a:p>
        </p:txBody>
      </p:sp>
      <p:sp>
        <p:nvSpPr>
          <p:cNvPr id="44" name="文本框 43">
            <a:extLst>
              <a:ext uri="{FF2B5EF4-FFF2-40B4-BE49-F238E27FC236}">
                <a16:creationId xmlns="" xmlns:a16="http://schemas.microsoft.com/office/drawing/2014/main" id="{74C7EC61-2F93-4761-BFD9-2D7A5FC1F0EA}"/>
              </a:ext>
            </a:extLst>
          </p:cNvPr>
          <p:cNvSpPr txBox="1"/>
          <p:nvPr/>
        </p:nvSpPr>
        <p:spPr>
          <a:xfrm>
            <a:off x="2383032" y="2821347"/>
            <a:ext cx="2097649" cy="338554"/>
          </a:xfrm>
          <a:prstGeom prst="rect">
            <a:avLst/>
          </a:prstGeom>
          <a:noFill/>
        </p:spPr>
        <p:txBody>
          <a:bodyPr wrap="square" rtlCol="0">
            <a:spAutoFit/>
          </a:bodyPr>
          <a:lstStyle/>
          <a:p>
            <a:pPr algn="ctr"/>
            <a:r>
              <a:rPr lang="zh-CN" altLang="en-US" sz="1600" dirty="0">
                <a:solidFill>
                  <a:schemeClr val="tx1">
                    <a:lumMod val="85000"/>
                    <a:lumOff val="15000"/>
                  </a:schemeClr>
                </a:solidFill>
              </a:rPr>
              <a:t>答辩人：刘龙飞</a:t>
            </a:r>
          </a:p>
        </p:txBody>
      </p:sp>
      <p:sp>
        <p:nvSpPr>
          <p:cNvPr id="45" name="矩形 44">
            <a:extLst>
              <a:ext uri="{FF2B5EF4-FFF2-40B4-BE49-F238E27FC236}">
                <a16:creationId xmlns="" xmlns:a16="http://schemas.microsoft.com/office/drawing/2014/main" id="{D3BAA004-8839-4F63-B4CB-15A6087BD5C0}"/>
              </a:ext>
            </a:extLst>
          </p:cNvPr>
          <p:cNvSpPr/>
          <p:nvPr/>
        </p:nvSpPr>
        <p:spPr>
          <a:xfrm>
            <a:off x="2218006" y="2759868"/>
            <a:ext cx="2427703" cy="492290"/>
          </a:xfrm>
          <a:prstGeom prst="rect">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46" name="文本框 45">
            <a:extLst>
              <a:ext uri="{FF2B5EF4-FFF2-40B4-BE49-F238E27FC236}">
                <a16:creationId xmlns="" xmlns:a16="http://schemas.microsoft.com/office/drawing/2014/main" id="{0A6AADE1-343A-421A-AC38-167AFB709EAB}"/>
              </a:ext>
            </a:extLst>
          </p:cNvPr>
          <p:cNvSpPr txBox="1"/>
          <p:nvPr/>
        </p:nvSpPr>
        <p:spPr>
          <a:xfrm>
            <a:off x="4955279" y="2845179"/>
            <a:ext cx="2281443" cy="338554"/>
          </a:xfrm>
          <a:prstGeom prst="rect">
            <a:avLst/>
          </a:prstGeom>
          <a:noFill/>
        </p:spPr>
        <p:txBody>
          <a:bodyPr wrap="square" rtlCol="0">
            <a:spAutoFit/>
          </a:bodyPr>
          <a:lstStyle/>
          <a:p>
            <a:pPr algn="ctr"/>
            <a:r>
              <a:rPr lang="zh-CN" altLang="en-US" sz="1600" dirty="0">
                <a:solidFill>
                  <a:schemeClr val="tx1">
                    <a:lumMod val="85000"/>
                    <a:lumOff val="15000"/>
                  </a:schemeClr>
                </a:solidFill>
              </a:rPr>
              <a:t>指导老师：画生教授</a:t>
            </a:r>
          </a:p>
        </p:txBody>
      </p:sp>
      <p:sp>
        <p:nvSpPr>
          <p:cNvPr id="47" name="矩形 46">
            <a:extLst>
              <a:ext uri="{FF2B5EF4-FFF2-40B4-BE49-F238E27FC236}">
                <a16:creationId xmlns="" xmlns:a16="http://schemas.microsoft.com/office/drawing/2014/main" id="{161540E5-A387-4A52-8CC9-A42B04EFCD6B}"/>
              </a:ext>
            </a:extLst>
          </p:cNvPr>
          <p:cNvSpPr/>
          <p:nvPr/>
        </p:nvSpPr>
        <p:spPr>
          <a:xfrm>
            <a:off x="4874292" y="2759868"/>
            <a:ext cx="2427703" cy="492290"/>
          </a:xfrm>
          <a:prstGeom prst="rect">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48" name="文本框 47">
            <a:extLst>
              <a:ext uri="{FF2B5EF4-FFF2-40B4-BE49-F238E27FC236}">
                <a16:creationId xmlns="" xmlns:a16="http://schemas.microsoft.com/office/drawing/2014/main" id="{952F55FF-5C01-42D5-B936-A7ADBEF229BA}"/>
              </a:ext>
            </a:extLst>
          </p:cNvPr>
          <p:cNvSpPr txBox="1"/>
          <p:nvPr/>
        </p:nvSpPr>
        <p:spPr>
          <a:xfrm>
            <a:off x="7546291" y="2821347"/>
            <a:ext cx="2427703" cy="338554"/>
          </a:xfrm>
          <a:prstGeom prst="rect">
            <a:avLst/>
          </a:prstGeom>
          <a:noFill/>
        </p:spPr>
        <p:txBody>
          <a:bodyPr wrap="square" rtlCol="0">
            <a:spAutoFit/>
          </a:bodyPr>
          <a:lstStyle/>
          <a:p>
            <a:pPr algn="ctr"/>
            <a:r>
              <a:rPr lang="zh-CN" altLang="en-US" sz="1600" dirty="0">
                <a:solidFill>
                  <a:schemeClr val="tx1">
                    <a:lumMod val="85000"/>
                    <a:lumOff val="15000"/>
                  </a:schemeClr>
                </a:solidFill>
              </a:rPr>
              <a:t>日期：</a:t>
            </a:r>
            <a:r>
              <a:rPr lang="en-US" altLang="zh-CN" sz="1600" dirty="0">
                <a:solidFill>
                  <a:schemeClr val="tx1">
                    <a:lumMod val="85000"/>
                    <a:lumOff val="15000"/>
                  </a:schemeClr>
                </a:solidFill>
              </a:rPr>
              <a:t>2020</a:t>
            </a:r>
            <a:r>
              <a:rPr lang="zh-CN" altLang="en-US" sz="1600" dirty="0">
                <a:solidFill>
                  <a:schemeClr val="tx1">
                    <a:lumMod val="85000"/>
                    <a:lumOff val="15000"/>
                  </a:schemeClr>
                </a:solidFill>
              </a:rPr>
              <a:t>年</a:t>
            </a:r>
            <a:r>
              <a:rPr lang="en-US" altLang="zh-CN" sz="1600" dirty="0">
                <a:solidFill>
                  <a:schemeClr val="tx1">
                    <a:lumMod val="85000"/>
                    <a:lumOff val="15000"/>
                  </a:schemeClr>
                </a:solidFill>
              </a:rPr>
              <a:t>4</a:t>
            </a:r>
            <a:r>
              <a:rPr lang="zh-CN" altLang="en-US" sz="1600" dirty="0">
                <a:solidFill>
                  <a:schemeClr val="tx1">
                    <a:lumMod val="85000"/>
                    <a:lumOff val="15000"/>
                  </a:schemeClr>
                </a:solidFill>
              </a:rPr>
              <a:t>月</a:t>
            </a:r>
            <a:r>
              <a:rPr lang="en-US" altLang="zh-CN" sz="1600" dirty="0">
                <a:solidFill>
                  <a:schemeClr val="tx1">
                    <a:lumMod val="85000"/>
                    <a:lumOff val="15000"/>
                  </a:schemeClr>
                </a:solidFill>
              </a:rPr>
              <a:t>7</a:t>
            </a:r>
            <a:r>
              <a:rPr lang="zh-CN" altLang="en-US" sz="1600" dirty="0">
                <a:solidFill>
                  <a:schemeClr val="tx1">
                    <a:lumMod val="85000"/>
                    <a:lumOff val="15000"/>
                  </a:schemeClr>
                </a:solidFill>
              </a:rPr>
              <a:t>日</a:t>
            </a:r>
          </a:p>
        </p:txBody>
      </p:sp>
      <p:sp>
        <p:nvSpPr>
          <p:cNvPr id="49" name="矩形 48">
            <a:extLst>
              <a:ext uri="{FF2B5EF4-FFF2-40B4-BE49-F238E27FC236}">
                <a16:creationId xmlns="" xmlns:a16="http://schemas.microsoft.com/office/drawing/2014/main" id="{D6BFDAEA-941C-4A57-AC34-0F883A05B5C3}"/>
              </a:ext>
            </a:extLst>
          </p:cNvPr>
          <p:cNvSpPr/>
          <p:nvPr/>
        </p:nvSpPr>
        <p:spPr>
          <a:xfrm>
            <a:off x="7530578" y="2759868"/>
            <a:ext cx="2427703" cy="492290"/>
          </a:xfrm>
          <a:prstGeom prst="rect">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50" name="文本框 49">
            <a:extLst>
              <a:ext uri="{FF2B5EF4-FFF2-40B4-BE49-F238E27FC236}">
                <a16:creationId xmlns="" xmlns:a16="http://schemas.microsoft.com/office/drawing/2014/main" id="{62BC1831-36EC-4CCA-B1CD-9F8A5EA63C6C}"/>
              </a:ext>
            </a:extLst>
          </p:cNvPr>
          <p:cNvSpPr txBox="1"/>
          <p:nvPr/>
        </p:nvSpPr>
        <p:spPr>
          <a:xfrm>
            <a:off x="2154213" y="2135870"/>
            <a:ext cx="7919428" cy="369332"/>
          </a:xfrm>
          <a:prstGeom prst="rect">
            <a:avLst/>
          </a:prstGeom>
          <a:noFill/>
        </p:spPr>
        <p:txBody>
          <a:bodyPr wrap="square" rtlCol="0">
            <a:spAutoFit/>
          </a:bodyPr>
          <a:lstStyle/>
          <a:p>
            <a:pPr algn="dist"/>
            <a:r>
              <a:rPr lang="en-US" altLang="zh-CN" dirty="0"/>
              <a:t>PPT Template for Sichuan University graduates</a:t>
            </a:r>
            <a:endParaRPr lang="zh-CN" altLang="en-US" dirty="0"/>
          </a:p>
        </p:txBody>
      </p:sp>
    </p:spTree>
    <p:extLst>
      <p:ext uri="{BB962C8B-B14F-4D97-AF65-F5344CB8AC3E}">
        <p14:creationId xmlns:p14="http://schemas.microsoft.com/office/powerpoint/2010/main" val="1400022071"/>
      </p:ext>
    </p:extLst>
  </p:cSld>
  <p:clrMapOvr>
    <a:masterClrMapping/>
  </p:clrMapOvr>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矩形 9">
            <a:extLst>
              <a:ext uri="{FF2B5EF4-FFF2-40B4-BE49-F238E27FC236}">
                <a16:creationId xmlns="" xmlns:a16="http://schemas.microsoft.com/office/drawing/2014/main" id="{5ABC4D07-1881-4A44-A18B-D6CE2ACFFD93}"/>
              </a:ext>
            </a:extLst>
          </p:cNvPr>
          <p:cNvSpPr/>
          <p:nvPr/>
        </p:nvSpPr>
        <p:spPr>
          <a:xfrm>
            <a:off x="0" y="0"/>
            <a:ext cx="12192000" cy="6858000"/>
          </a:xfrm>
          <a:prstGeom prst="rect">
            <a:avLst/>
          </a:prstGeom>
          <a:gradFill>
            <a:gsLst>
              <a:gs pos="38000">
                <a:schemeClr val="bg1"/>
              </a:gs>
              <a:gs pos="100000">
                <a:schemeClr val="bg1">
                  <a:alpha val="80000"/>
                </a:schemeClr>
              </a:gs>
            </a:gsLst>
            <a:lin ang="5400000" scaled="1"/>
          </a:gra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3" name="图片 2">
            <a:extLst>
              <a:ext uri="{FF2B5EF4-FFF2-40B4-BE49-F238E27FC236}">
                <a16:creationId xmlns="" xmlns:a16="http://schemas.microsoft.com/office/drawing/2014/main" id="{E85A238E-C61A-441B-9807-5E0AADC41E50}"/>
              </a:ext>
            </a:extLst>
          </p:cNvPr>
          <p:cNvPicPr>
            <a:picLocks noChangeAspect="1"/>
          </p:cNvPicPr>
          <p:nvPr/>
        </p:nvPicPr>
        <p:blipFill rotWithShape="1">
          <a:blip r:embed="rId3" cstate="email">
            <a:alphaModFix amt="25000"/>
            <a:extLst>
              <a:ext uri="{28A0092B-C50C-407E-A947-70E740481C1C}">
                <a14:useLocalDpi xmlns:a14="http://schemas.microsoft.com/office/drawing/2010/main"/>
              </a:ext>
            </a:extLst>
          </a:blip>
          <a:srcRect t="6187" b="29623"/>
          <a:stretch/>
        </p:blipFill>
        <p:spPr>
          <a:xfrm>
            <a:off x="832" y="0"/>
            <a:ext cx="12191168" cy="5059680"/>
          </a:xfrm>
          <a:prstGeom prst="rect">
            <a:avLst/>
          </a:prstGeom>
        </p:spPr>
      </p:pic>
      <p:pic>
        <p:nvPicPr>
          <p:cNvPr id="41" name="图片 40">
            <a:extLst>
              <a:ext uri="{FF2B5EF4-FFF2-40B4-BE49-F238E27FC236}">
                <a16:creationId xmlns="" xmlns:a16="http://schemas.microsoft.com/office/drawing/2014/main" id="{9F34036D-80F4-48EA-93A8-01F601B05397}"/>
              </a:ext>
            </a:extLst>
          </p:cNvPr>
          <p:cNvPicPr>
            <a:picLocks noChangeAspect="1"/>
          </p:cNvPicPr>
          <p:nvPr/>
        </p:nvPicPr>
        <p:blipFill rotWithShape="1">
          <a:blip r:embed="rId3" cstate="email">
            <a:alphaModFix amt="25000"/>
            <a:extLst>
              <a:ext uri="{28A0092B-C50C-407E-A947-70E740481C1C}">
                <a14:useLocalDpi xmlns:a14="http://schemas.microsoft.com/office/drawing/2010/main"/>
              </a:ext>
            </a:extLst>
          </a:blip>
          <a:srcRect b="29623"/>
          <a:stretch/>
        </p:blipFill>
        <p:spPr>
          <a:xfrm flipV="1">
            <a:off x="40823" y="1657245"/>
            <a:ext cx="12191168" cy="5547360"/>
          </a:xfrm>
          <a:prstGeom prst="rect">
            <a:avLst/>
          </a:prstGeom>
        </p:spPr>
      </p:pic>
      <p:grpSp>
        <p:nvGrpSpPr>
          <p:cNvPr id="82" name="组合 81">
            <a:extLst>
              <a:ext uri="{FF2B5EF4-FFF2-40B4-BE49-F238E27FC236}">
                <a16:creationId xmlns="" xmlns:a16="http://schemas.microsoft.com/office/drawing/2014/main" id="{337594D6-CC76-40F9-9504-3332BDB249B8}"/>
              </a:ext>
            </a:extLst>
          </p:cNvPr>
          <p:cNvGrpSpPr/>
          <p:nvPr/>
        </p:nvGrpSpPr>
        <p:grpSpPr>
          <a:xfrm>
            <a:off x="5024729" y="710770"/>
            <a:ext cx="2142542" cy="656180"/>
            <a:chOff x="4954881" y="1942452"/>
            <a:chExt cx="6214687" cy="1903328"/>
          </a:xfrm>
          <a:solidFill>
            <a:schemeClr val="accent1"/>
          </a:solidFill>
        </p:grpSpPr>
        <p:grpSp>
          <p:nvGrpSpPr>
            <p:cNvPr id="83" name="íślïdé">
              <a:extLst>
                <a:ext uri="{FF2B5EF4-FFF2-40B4-BE49-F238E27FC236}">
                  <a16:creationId xmlns="" xmlns:a16="http://schemas.microsoft.com/office/drawing/2014/main" id="{0B9AA60F-0712-4D5A-93B5-F0F3EF599BEC}"/>
                </a:ext>
              </a:extLst>
            </p:cNvPr>
            <p:cNvGrpSpPr/>
            <p:nvPr/>
          </p:nvGrpSpPr>
          <p:grpSpPr>
            <a:xfrm>
              <a:off x="4954881" y="1942452"/>
              <a:ext cx="1901067" cy="1903328"/>
              <a:chOff x="1735138" y="2095500"/>
              <a:chExt cx="2667000" cy="2670175"/>
            </a:xfrm>
            <a:grpFill/>
          </p:grpSpPr>
          <p:sp>
            <p:nvSpPr>
              <p:cNvPr id="90" name="ïṡḻïḍê">
                <a:extLst>
                  <a:ext uri="{FF2B5EF4-FFF2-40B4-BE49-F238E27FC236}">
                    <a16:creationId xmlns="" xmlns:a16="http://schemas.microsoft.com/office/drawing/2014/main" id="{34E276F0-4EE6-456E-BD3E-3522653D0FDD}"/>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lîḍè">
                <a:extLst>
                  <a:ext uri="{FF2B5EF4-FFF2-40B4-BE49-F238E27FC236}">
                    <a16:creationId xmlns="" xmlns:a16="http://schemas.microsoft.com/office/drawing/2014/main" id="{0400ACAB-E229-4763-81D8-4A0C4147B2F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îSļiḋé">
                <a:extLst>
                  <a:ext uri="{FF2B5EF4-FFF2-40B4-BE49-F238E27FC236}">
                    <a16:creationId xmlns="" xmlns:a16="http://schemas.microsoft.com/office/drawing/2014/main" id="{A2518916-5776-4D60-A81E-78A55EF53921}"/>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îŝļîḍé">
                <a:extLst>
                  <a:ext uri="{FF2B5EF4-FFF2-40B4-BE49-F238E27FC236}">
                    <a16:creationId xmlns="" xmlns:a16="http://schemas.microsoft.com/office/drawing/2014/main" id="{C52E1DD7-C0C8-4054-A644-B680760E7818}"/>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ïṩḻiďé">
                <a:extLst>
                  <a:ext uri="{FF2B5EF4-FFF2-40B4-BE49-F238E27FC236}">
                    <a16:creationId xmlns="" xmlns:a16="http://schemas.microsoft.com/office/drawing/2014/main" id="{DA83842D-A7A3-416D-9FE1-03E12B02AF98}"/>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ïṣ1ïḓè">
                <a:extLst>
                  <a:ext uri="{FF2B5EF4-FFF2-40B4-BE49-F238E27FC236}">
                    <a16:creationId xmlns="" xmlns:a16="http://schemas.microsoft.com/office/drawing/2014/main" id="{3BFBD12C-56F9-4DF9-BD32-4E127BB6D8CA}"/>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îsḻíḓê">
                <a:extLst>
                  <a:ext uri="{FF2B5EF4-FFF2-40B4-BE49-F238E27FC236}">
                    <a16:creationId xmlns="" xmlns:a16="http://schemas.microsoft.com/office/drawing/2014/main" id="{FC01F9CB-425D-4193-93A4-83D7B009C38C}"/>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ïşḷîďè">
                <a:extLst>
                  <a:ext uri="{FF2B5EF4-FFF2-40B4-BE49-F238E27FC236}">
                    <a16:creationId xmlns="" xmlns:a16="http://schemas.microsoft.com/office/drawing/2014/main" id="{6184FFFD-DF95-49B6-BCFE-DFE383233E4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îṡlïḋe">
                <a:extLst>
                  <a:ext uri="{FF2B5EF4-FFF2-40B4-BE49-F238E27FC236}">
                    <a16:creationId xmlns="" xmlns:a16="http://schemas.microsoft.com/office/drawing/2014/main" id="{1B11247A-E3D7-4574-B07D-67730CA2CE4A}"/>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ḻíde">
                <a:extLst>
                  <a:ext uri="{FF2B5EF4-FFF2-40B4-BE49-F238E27FC236}">
                    <a16:creationId xmlns="" xmlns:a16="http://schemas.microsoft.com/office/drawing/2014/main" id="{F20EB96A-CAAA-4F0D-B45E-3EF7E2103B1B}"/>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ŝľîḑê">
                <a:extLst>
                  <a:ext uri="{FF2B5EF4-FFF2-40B4-BE49-F238E27FC236}">
                    <a16:creationId xmlns="" xmlns:a16="http://schemas.microsoft.com/office/drawing/2014/main" id="{8D2B2632-825B-4308-8FA9-3CF3328C0FDA}"/>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išlíḑe">
                <a:extLst>
                  <a:ext uri="{FF2B5EF4-FFF2-40B4-BE49-F238E27FC236}">
                    <a16:creationId xmlns="" xmlns:a16="http://schemas.microsoft.com/office/drawing/2014/main" id="{C4334C78-60D8-49B4-8D80-9D37F3A2C837}"/>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ṩḻîḓè">
                <a:extLst>
                  <a:ext uri="{FF2B5EF4-FFF2-40B4-BE49-F238E27FC236}">
                    <a16:creationId xmlns="" xmlns:a16="http://schemas.microsoft.com/office/drawing/2014/main" id="{E952479F-8BD6-4156-B37E-0BAF6876462A}"/>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sļîḑè">
                <a:extLst>
                  <a:ext uri="{FF2B5EF4-FFF2-40B4-BE49-F238E27FC236}">
                    <a16:creationId xmlns="" xmlns:a16="http://schemas.microsoft.com/office/drawing/2014/main" id="{5D541213-AA54-42C6-AC86-D7B92CAF47B4}"/>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84" name="íšľïḋé">
              <a:extLst>
                <a:ext uri="{FF2B5EF4-FFF2-40B4-BE49-F238E27FC236}">
                  <a16:creationId xmlns="" xmlns:a16="http://schemas.microsoft.com/office/drawing/2014/main" id="{D4CB767E-A6BB-4733-B342-782E7399E0DE}"/>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85" name="í$ļîdé">
              <a:extLst>
                <a:ext uri="{FF2B5EF4-FFF2-40B4-BE49-F238E27FC236}">
                  <a16:creationId xmlns="" xmlns:a16="http://schemas.microsoft.com/office/drawing/2014/main" id="{073A61D2-7B4E-41E8-9CF2-9F8F642AA339}"/>
                </a:ext>
              </a:extLst>
            </p:cNvPr>
            <p:cNvGrpSpPr/>
            <p:nvPr/>
          </p:nvGrpSpPr>
          <p:grpSpPr>
            <a:xfrm>
              <a:off x="7354984" y="2180085"/>
              <a:ext cx="3612032" cy="965243"/>
              <a:chOff x="5102226" y="2428875"/>
              <a:chExt cx="5067300" cy="1354138"/>
            </a:xfrm>
            <a:grpFill/>
          </p:grpSpPr>
          <p:sp>
            <p:nvSpPr>
              <p:cNvPr id="86" name="ís1ïḋe">
                <a:extLst>
                  <a:ext uri="{FF2B5EF4-FFF2-40B4-BE49-F238E27FC236}">
                    <a16:creationId xmlns="" xmlns:a16="http://schemas.microsoft.com/office/drawing/2014/main" id="{1F9EDE0C-AEC0-4705-A7BC-C9B4F456F7C3}"/>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îślïḍê">
                <a:extLst>
                  <a:ext uri="{FF2B5EF4-FFF2-40B4-BE49-F238E27FC236}">
                    <a16:creationId xmlns="" xmlns:a16="http://schemas.microsoft.com/office/drawing/2014/main" id="{08E6E551-83C4-45C0-A164-9EF1CE25B1E8}"/>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iḍê">
                <a:extLst>
                  <a:ext uri="{FF2B5EF4-FFF2-40B4-BE49-F238E27FC236}">
                    <a16:creationId xmlns="" xmlns:a16="http://schemas.microsoft.com/office/drawing/2014/main" id="{9CA34C0F-CC02-4C8D-9C19-F46401A805CB}"/>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ṧľíḑe">
                <a:extLst>
                  <a:ext uri="{FF2B5EF4-FFF2-40B4-BE49-F238E27FC236}">
                    <a16:creationId xmlns="" xmlns:a16="http://schemas.microsoft.com/office/drawing/2014/main" id="{6FB95C7D-7614-41C1-ACDE-47DEA80F0775}"/>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
        <p:nvSpPr>
          <p:cNvPr id="104" name="文本框 103">
            <a:extLst>
              <a:ext uri="{FF2B5EF4-FFF2-40B4-BE49-F238E27FC236}">
                <a16:creationId xmlns="" xmlns:a16="http://schemas.microsoft.com/office/drawing/2014/main" id="{9ABA8A00-60B6-42CA-8470-19A45186CC32}"/>
              </a:ext>
            </a:extLst>
          </p:cNvPr>
          <p:cNvSpPr txBox="1"/>
          <p:nvPr/>
        </p:nvSpPr>
        <p:spPr>
          <a:xfrm>
            <a:off x="1303704" y="1801614"/>
            <a:ext cx="9584592" cy="769441"/>
          </a:xfrm>
          <a:prstGeom prst="rect">
            <a:avLst/>
          </a:prstGeom>
          <a:noFill/>
        </p:spPr>
        <p:txBody>
          <a:bodyPr wrap="square" rtlCol="0">
            <a:spAutoFit/>
          </a:bodyPr>
          <a:lstStyle/>
          <a:p>
            <a:pPr algn="ctr"/>
            <a:r>
              <a:rPr lang="zh-CN" altLang="en-US" sz="4400" b="1" dirty="0">
                <a:solidFill>
                  <a:schemeClr val="tx1">
                    <a:lumMod val="85000"/>
                    <a:lumOff val="15000"/>
                  </a:schemeClr>
                </a:solidFill>
              </a:rPr>
              <a:t>四川大学毕业答辩通用</a:t>
            </a:r>
            <a:r>
              <a:rPr lang="en-US" altLang="zh-CN" sz="4400" b="1" dirty="0">
                <a:solidFill>
                  <a:schemeClr val="tx1">
                    <a:lumMod val="85000"/>
                    <a:lumOff val="15000"/>
                  </a:schemeClr>
                </a:solidFill>
              </a:rPr>
              <a:t>PPT</a:t>
            </a:r>
            <a:r>
              <a:rPr lang="zh-CN" altLang="en-US" sz="4400" b="1" dirty="0">
                <a:solidFill>
                  <a:schemeClr val="tx1">
                    <a:lumMod val="85000"/>
                    <a:lumOff val="15000"/>
                  </a:schemeClr>
                </a:solidFill>
              </a:rPr>
              <a:t>模板</a:t>
            </a:r>
          </a:p>
        </p:txBody>
      </p:sp>
      <p:sp>
        <p:nvSpPr>
          <p:cNvPr id="105" name="文本框 104">
            <a:extLst>
              <a:ext uri="{FF2B5EF4-FFF2-40B4-BE49-F238E27FC236}">
                <a16:creationId xmlns="" xmlns:a16="http://schemas.microsoft.com/office/drawing/2014/main" id="{AE8074F1-9654-469C-B51C-29EC189FD421}"/>
              </a:ext>
            </a:extLst>
          </p:cNvPr>
          <p:cNvSpPr txBox="1"/>
          <p:nvPr/>
        </p:nvSpPr>
        <p:spPr>
          <a:xfrm>
            <a:off x="2367792" y="3172385"/>
            <a:ext cx="2097649" cy="369332"/>
          </a:xfrm>
          <a:prstGeom prst="rect">
            <a:avLst/>
          </a:prstGeom>
          <a:noFill/>
        </p:spPr>
        <p:txBody>
          <a:bodyPr wrap="square" rtlCol="0">
            <a:spAutoFit/>
          </a:bodyPr>
          <a:lstStyle/>
          <a:p>
            <a:pPr algn="ctr"/>
            <a:r>
              <a:rPr lang="zh-CN" altLang="en-US" dirty="0">
                <a:solidFill>
                  <a:schemeClr val="tx1">
                    <a:lumMod val="85000"/>
                    <a:lumOff val="15000"/>
                  </a:schemeClr>
                </a:solidFill>
              </a:rPr>
              <a:t>答辩人：刘龙飞</a:t>
            </a:r>
          </a:p>
        </p:txBody>
      </p:sp>
      <p:sp>
        <p:nvSpPr>
          <p:cNvPr id="106" name="矩形 105">
            <a:extLst>
              <a:ext uri="{FF2B5EF4-FFF2-40B4-BE49-F238E27FC236}">
                <a16:creationId xmlns="" xmlns:a16="http://schemas.microsoft.com/office/drawing/2014/main" id="{616D989C-1F4F-48B4-8439-B855E1C088E6}"/>
              </a:ext>
            </a:extLst>
          </p:cNvPr>
          <p:cNvSpPr/>
          <p:nvPr/>
        </p:nvSpPr>
        <p:spPr>
          <a:xfrm>
            <a:off x="2218006" y="3110906"/>
            <a:ext cx="2427703" cy="492290"/>
          </a:xfrm>
          <a:prstGeom prst="rect">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7" name="文本框 106">
            <a:extLst>
              <a:ext uri="{FF2B5EF4-FFF2-40B4-BE49-F238E27FC236}">
                <a16:creationId xmlns="" xmlns:a16="http://schemas.microsoft.com/office/drawing/2014/main" id="{7F96DD8E-1E91-4566-A81F-52C082E642FD}"/>
              </a:ext>
            </a:extLst>
          </p:cNvPr>
          <p:cNvSpPr txBox="1"/>
          <p:nvPr/>
        </p:nvSpPr>
        <p:spPr>
          <a:xfrm>
            <a:off x="4968648" y="3172385"/>
            <a:ext cx="2281443" cy="369332"/>
          </a:xfrm>
          <a:prstGeom prst="rect">
            <a:avLst/>
          </a:prstGeom>
          <a:noFill/>
        </p:spPr>
        <p:txBody>
          <a:bodyPr wrap="square" rtlCol="0">
            <a:spAutoFit/>
          </a:bodyPr>
          <a:lstStyle/>
          <a:p>
            <a:pPr algn="ctr"/>
            <a:r>
              <a:rPr lang="zh-CN" altLang="en-US" dirty="0">
                <a:solidFill>
                  <a:schemeClr val="tx1">
                    <a:lumMod val="85000"/>
                    <a:lumOff val="15000"/>
                  </a:schemeClr>
                </a:solidFill>
              </a:rPr>
              <a:t>指导老师：画生教授</a:t>
            </a:r>
          </a:p>
        </p:txBody>
      </p:sp>
      <p:sp>
        <p:nvSpPr>
          <p:cNvPr id="108" name="矩形 107">
            <a:extLst>
              <a:ext uri="{FF2B5EF4-FFF2-40B4-BE49-F238E27FC236}">
                <a16:creationId xmlns="" xmlns:a16="http://schemas.microsoft.com/office/drawing/2014/main" id="{A6F96646-5C70-4753-9131-D017A29BC551}"/>
              </a:ext>
            </a:extLst>
          </p:cNvPr>
          <p:cNvSpPr/>
          <p:nvPr/>
        </p:nvSpPr>
        <p:spPr>
          <a:xfrm>
            <a:off x="4874292" y="3110906"/>
            <a:ext cx="2427703" cy="492290"/>
          </a:xfrm>
          <a:prstGeom prst="rect">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9" name="文本框 108">
            <a:extLst>
              <a:ext uri="{FF2B5EF4-FFF2-40B4-BE49-F238E27FC236}">
                <a16:creationId xmlns="" xmlns:a16="http://schemas.microsoft.com/office/drawing/2014/main" id="{07072F48-3C43-4CE1-B5C5-5401EC16283E}"/>
              </a:ext>
            </a:extLst>
          </p:cNvPr>
          <p:cNvSpPr txBox="1"/>
          <p:nvPr/>
        </p:nvSpPr>
        <p:spPr>
          <a:xfrm>
            <a:off x="7549344" y="3172385"/>
            <a:ext cx="2427703" cy="369332"/>
          </a:xfrm>
          <a:prstGeom prst="rect">
            <a:avLst/>
          </a:prstGeom>
          <a:noFill/>
        </p:spPr>
        <p:txBody>
          <a:bodyPr wrap="square" rtlCol="0">
            <a:spAutoFit/>
          </a:bodyPr>
          <a:lstStyle/>
          <a:p>
            <a:pPr algn="ctr"/>
            <a:r>
              <a:rPr lang="zh-CN" altLang="en-US" dirty="0">
                <a:solidFill>
                  <a:schemeClr val="tx1">
                    <a:lumMod val="85000"/>
                    <a:lumOff val="15000"/>
                  </a:schemeClr>
                </a:solidFill>
              </a:rPr>
              <a:t>日期：</a:t>
            </a:r>
            <a:r>
              <a:rPr lang="en-US" altLang="zh-CN" dirty="0">
                <a:solidFill>
                  <a:schemeClr val="tx1">
                    <a:lumMod val="85000"/>
                    <a:lumOff val="15000"/>
                  </a:schemeClr>
                </a:solidFill>
              </a:rPr>
              <a:t>2020</a:t>
            </a:r>
            <a:r>
              <a:rPr lang="zh-CN" altLang="en-US" dirty="0">
                <a:solidFill>
                  <a:schemeClr val="tx1">
                    <a:lumMod val="85000"/>
                    <a:lumOff val="15000"/>
                  </a:schemeClr>
                </a:solidFill>
              </a:rPr>
              <a:t>年</a:t>
            </a:r>
            <a:r>
              <a:rPr lang="en-US" altLang="zh-CN" dirty="0">
                <a:solidFill>
                  <a:schemeClr val="tx1">
                    <a:lumMod val="85000"/>
                    <a:lumOff val="15000"/>
                  </a:schemeClr>
                </a:solidFill>
              </a:rPr>
              <a:t>4</a:t>
            </a:r>
            <a:r>
              <a:rPr lang="zh-CN" altLang="en-US" dirty="0">
                <a:solidFill>
                  <a:schemeClr val="tx1">
                    <a:lumMod val="85000"/>
                    <a:lumOff val="15000"/>
                  </a:schemeClr>
                </a:solidFill>
              </a:rPr>
              <a:t>月</a:t>
            </a:r>
            <a:r>
              <a:rPr lang="en-US" altLang="zh-CN" dirty="0">
                <a:solidFill>
                  <a:schemeClr val="tx1">
                    <a:lumMod val="85000"/>
                    <a:lumOff val="15000"/>
                  </a:schemeClr>
                </a:solidFill>
              </a:rPr>
              <a:t>7</a:t>
            </a:r>
            <a:r>
              <a:rPr lang="zh-CN" altLang="en-US" dirty="0">
                <a:solidFill>
                  <a:schemeClr val="tx1">
                    <a:lumMod val="85000"/>
                    <a:lumOff val="15000"/>
                  </a:schemeClr>
                </a:solidFill>
              </a:rPr>
              <a:t>日</a:t>
            </a:r>
          </a:p>
        </p:txBody>
      </p:sp>
      <p:sp>
        <p:nvSpPr>
          <p:cNvPr id="110" name="矩形 109">
            <a:extLst>
              <a:ext uri="{FF2B5EF4-FFF2-40B4-BE49-F238E27FC236}">
                <a16:creationId xmlns="" xmlns:a16="http://schemas.microsoft.com/office/drawing/2014/main" id="{0F148F3A-5CEF-40EA-A925-F3EF7C0857C3}"/>
              </a:ext>
            </a:extLst>
          </p:cNvPr>
          <p:cNvSpPr/>
          <p:nvPr/>
        </p:nvSpPr>
        <p:spPr>
          <a:xfrm>
            <a:off x="7530578" y="3110906"/>
            <a:ext cx="2427703" cy="492290"/>
          </a:xfrm>
          <a:prstGeom prst="rect">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1" name="文本框 110">
            <a:extLst>
              <a:ext uri="{FF2B5EF4-FFF2-40B4-BE49-F238E27FC236}">
                <a16:creationId xmlns="" xmlns:a16="http://schemas.microsoft.com/office/drawing/2014/main" id="{8061FC3C-E71C-4257-8A20-03613665804B}"/>
              </a:ext>
            </a:extLst>
          </p:cNvPr>
          <p:cNvSpPr txBox="1"/>
          <p:nvPr/>
        </p:nvSpPr>
        <p:spPr>
          <a:xfrm>
            <a:off x="2154213" y="2598668"/>
            <a:ext cx="7919428" cy="369332"/>
          </a:xfrm>
          <a:prstGeom prst="rect">
            <a:avLst/>
          </a:prstGeom>
          <a:noFill/>
        </p:spPr>
        <p:txBody>
          <a:bodyPr wrap="square" rtlCol="0">
            <a:spAutoFit/>
          </a:bodyPr>
          <a:lstStyle/>
          <a:p>
            <a:pPr algn="dist"/>
            <a:r>
              <a:rPr lang="en-US" altLang="zh-CN" dirty="0"/>
              <a:t>PPT Template for Sichuan University graduates</a:t>
            </a:r>
            <a:endParaRPr lang="zh-CN" altLang="en-US" dirty="0"/>
          </a:p>
        </p:txBody>
      </p:sp>
      <p:pic>
        <p:nvPicPr>
          <p:cNvPr id="6" name="图片 5">
            <a:extLst>
              <a:ext uri="{FF2B5EF4-FFF2-40B4-BE49-F238E27FC236}">
                <a16:creationId xmlns="" xmlns:a16="http://schemas.microsoft.com/office/drawing/2014/main" id="{D2F974F1-9C29-46C6-BA76-EA5E18A58D60}"/>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b="54846"/>
          <a:stretch/>
        </p:blipFill>
        <p:spPr>
          <a:xfrm>
            <a:off x="-60785" y="3151910"/>
            <a:ext cx="12313571" cy="3706090"/>
          </a:xfrm>
          <a:prstGeom prst="rect">
            <a:avLst/>
          </a:prstGeom>
        </p:spPr>
      </p:pic>
    </p:spTree>
    <p:extLst>
      <p:ext uri="{BB962C8B-B14F-4D97-AF65-F5344CB8AC3E}">
        <p14:creationId xmlns:p14="http://schemas.microsoft.com/office/powerpoint/2010/main" val="4002520742"/>
      </p:ext>
    </p:extLst>
  </p:cSld>
  <p:clrMapOvr>
    <a:masterClrMapping/>
  </p:clrMapOvr>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图片 5" descr="图片包含 游戏机, 白色, 花&#10;&#10;描述已自动生成">
            <a:extLst>
              <a:ext uri="{FF2B5EF4-FFF2-40B4-BE49-F238E27FC236}">
                <a16:creationId xmlns="" xmlns:a16="http://schemas.microsoft.com/office/drawing/2014/main" id="{49DC6BF3-F21E-4FC0-869E-549C88808855}"/>
              </a:ext>
            </a:extLst>
          </p:cNvPr>
          <p:cNvPicPr>
            <a:picLocks noChangeAspect="1"/>
          </p:cNvPicPr>
          <p:nvPr/>
        </p:nvPicPr>
        <p:blipFill rotWithShape="1">
          <a:blip r:embed="rId3" cstate="email">
            <a:alphaModFix amt="40000"/>
            <a:extLst>
              <a:ext uri="{28A0092B-C50C-407E-A947-70E740481C1C}">
                <a14:useLocalDpi xmlns:a14="http://schemas.microsoft.com/office/drawing/2010/main"/>
              </a:ext>
            </a:extLst>
          </a:blip>
          <a:srcRect/>
          <a:stretch/>
        </p:blipFill>
        <p:spPr>
          <a:xfrm>
            <a:off x="-7612" y="1"/>
            <a:ext cx="12191510" cy="6858000"/>
          </a:xfrm>
          <a:prstGeom prst="rect">
            <a:avLst/>
          </a:prstGeom>
        </p:spPr>
      </p:pic>
      <p:pic>
        <p:nvPicPr>
          <p:cNvPr id="115" name="图片 114">
            <a:extLst>
              <a:ext uri="{FF2B5EF4-FFF2-40B4-BE49-F238E27FC236}">
                <a16:creationId xmlns="" xmlns:a16="http://schemas.microsoft.com/office/drawing/2014/main" id="{874B3E9F-8AB4-4461-808A-6D143C9288ED}"/>
              </a:ext>
            </a:extLst>
          </p:cNvPr>
          <p:cNvPicPr>
            <a:picLocks noChangeAspect="1"/>
          </p:cNvPicPr>
          <p:nvPr/>
        </p:nvPicPr>
        <p:blipFill rotWithShape="1">
          <a:blip r:embed="rId4" cstate="email">
            <a:extLst>
              <a:ext uri="{28A0092B-C50C-407E-A947-70E740481C1C}">
                <a14:useLocalDpi xmlns:a14="http://schemas.microsoft.com/office/drawing/2010/main"/>
              </a:ext>
            </a:extLst>
          </a:blip>
          <a:srcRect b="8205"/>
          <a:stretch/>
        </p:blipFill>
        <p:spPr>
          <a:xfrm>
            <a:off x="489" y="562704"/>
            <a:ext cx="12191021" cy="6295296"/>
          </a:xfrm>
          <a:custGeom>
            <a:avLst/>
            <a:gdLst>
              <a:gd name="connsiteX0" fmla="*/ 0 w 12191021"/>
              <a:gd name="connsiteY0" fmla="*/ 0 h 6858000"/>
              <a:gd name="connsiteX1" fmla="*/ 2755899 w 12191021"/>
              <a:gd name="connsiteY1" fmla="*/ 0 h 6858000"/>
              <a:gd name="connsiteX2" fmla="*/ 3774342 w 12191021"/>
              <a:gd name="connsiteY2" fmla="*/ 3259019 h 6858000"/>
              <a:gd name="connsiteX3" fmla="*/ 6963019 w 12191021"/>
              <a:gd name="connsiteY3" fmla="*/ 3118342 h 6858000"/>
              <a:gd name="connsiteX4" fmla="*/ 9049726 w 12191021"/>
              <a:gd name="connsiteY4" fmla="*/ 3141788 h 6858000"/>
              <a:gd name="connsiteX5" fmla="*/ 9776557 w 12191021"/>
              <a:gd name="connsiteY5" fmla="*/ 1758465 h 6858000"/>
              <a:gd name="connsiteX6" fmla="*/ 8753776 w 12191021"/>
              <a:gd name="connsiteY6" fmla="*/ 0 h 6858000"/>
              <a:gd name="connsiteX7" fmla="*/ 12191021 w 12191021"/>
              <a:gd name="connsiteY7" fmla="*/ 0 h 6858000"/>
              <a:gd name="connsiteX8" fmla="*/ 12191021 w 12191021"/>
              <a:gd name="connsiteY8" fmla="*/ 6858000 h 6858000"/>
              <a:gd name="connsiteX9" fmla="*/ 0 w 12191021"/>
              <a:gd name="connsiteY9"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191021" h="6858000">
                <a:moveTo>
                  <a:pt x="0" y="0"/>
                </a:moveTo>
                <a:lnTo>
                  <a:pt x="2755899" y="0"/>
                </a:lnTo>
                <a:lnTo>
                  <a:pt x="3774342" y="3259019"/>
                </a:lnTo>
                <a:lnTo>
                  <a:pt x="6963019" y="3118342"/>
                </a:lnTo>
                <a:lnTo>
                  <a:pt x="9049726" y="3141788"/>
                </a:lnTo>
                <a:lnTo>
                  <a:pt x="9776557" y="1758465"/>
                </a:lnTo>
                <a:lnTo>
                  <a:pt x="8753776" y="0"/>
                </a:lnTo>
                <a:lnTo>
                  <a:pt x="12191021" y="0"/>
                </a:lnTo>
                <a:lnTo>
                  <a:pt x="12191021" y="6858000"/>
                </a:lnTo>
                <a:lnTo>
                  <a:pt x="0" y="6858000"/>
                </a:lnTo>
                <a:close/>
              </a:path>
            </a:pathLst>
          </a:custGeom>
        </p:spPr>
      </p:pic>
      <p:pic>
        <p:nvPicPr>
          <p:cNvPr id="5" name="图片 4">
            <a:extLst>
              <a:ext uri="{FF2B5EF4-FFF2-40B4-BE49-F238E27FC236}">
                <a16:creationId xmlns="" xmlns:a16="http://schemas.microsoft.com/office/drawing/2014/main" id="{FD8A873A-4F7B-4CBC-A1F1-84D986A803FB}"/>
              </a:ext>
            </a:extLst>
          </p:cNvPr>
          <p:cNvPicPr>
            <a:picLocks noChangeAspect="1"/>
          </p:cNvPicPr>
          <p:nvPr/>
        </p:nvPicPr>
        <p:blipFill>
          <a:blip r:embed="rId5" cstate="email">
            <a:alphaModFix amt="40000"/>
            <a:extLst>
              <a:ext uri="{28A0092B-C50C-407E-A947-70E740481C1C}">
                <a14:useLocalDpi xmlns:a14="http://schemas.microsoft.com/office/drawing/2010/main"/>
              </a:ext>
            </a:extLst>
          </a:blip>
          <a:stretch>
            <a:fillRect/>
          </a:stretch>
        </p:blipFill>
        <p:spPr>
          <a:xfrm>
            <a:off x="-11915586" y="7762192"/>
            <a:ext cx="12193057" cy="6858594"/>
          </a:xfrm>
          <a:prstGeom prst="rect">
            <a:avLst/>
          </a:prstGeom>
        </p:spPr>
      </p:pic>
      <p:grpSp>
        <p:nvGrpSpPr>
          <p:cNvPr id="68" name="组合 67">
            <a:extLst>
              <a:ext uri="{FF2B5EF4-FFF2-40B4-BE49-F238E27FC236}">
                <a16:creationId xmlns="" xmlns:a16="http://schemas.microsoft.com/office/drawing/2014/main" id="{A2BADC48-5792-42A0-BC24-A5137497A788}"/>
              </a:ext>
            </a:extLst>
          </p:cNvPr>
          <p:cNvGrpSpPr/>
          <p:nvPr/>
        </p:nvGrpSpPr>
        <p:grpSpPr>
          <a:xfrm>
            <a:off x="4977747" y="456500"/>
            <a:ext cx="2142542" cy="656180"/>
            <a:chOff x="4954881" y="1942452"/>
            <a:chExt cx="6214687" cy="1903328"/>
          </a:xfrm>
          <a:solidFill>
            <a:schemeClr val="accent1"/>
          </a:solidFill>
        </p:grpSpPr>
        <p:grpSp>
          <p:nvGrpSpPr>
            <p:cNvPr id="69" name="íślïdé">
              <a:extLst>
                <a:ext uri="{FF2B5EF4-FFF2-40B4-BE49-F238E27FC236}">
                  <a16:creationId xmlns="" xmlns:a16="http://schemas.microsoft.com/office/drawing/2014/main" id="{671353ED-B32F-44F9-BE53-E80844DA1593}"/>
                </a:ext>
              </a:extLst>
            </p:cNvPr>
            <p:cNvGrpSpPr/>
            <p:nvPr/>
          </p:nvGrpSpPr>
          <p:grpSpPr>
            <a:xfrm>
              <a:off x="4954881" y="1942452"/>
              <a:ext cx="1901067" cy="1903328"/>
              <a:chOff x="1735138" y="2095500"/>
              <a:chExt cx="2667000" cy="2670175"/>
            </a:xfrm>
            <a:grpFill/>
          </p:grpSpPr>
          <p:sp>
            <p:nvSpPr>
              <p:cNvPr id="76" name="ïṡḻïḍê">
                <a:extLst>
                  <a:ext uri="{FF2B5EF4-FFF2-40B4-BE49-F238E27FC236}">
                    <a16:creationId xmlns="" xmlns:a16="http://schemas.microsoft.com/office/drawing/2014/main" id="{FC62E324-406F-460D-82E6-03093136282E}"/>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7" name="ï$lîḍè">
                <a:extLst>
                  <a:ext uri="{FF2B5EF4-FFF2-40B4-BE49-F238E27FC236}">
                    <a16:creationId xmlns="" xmlns:a16="http://schemas.microsoft.com/office/drawing/2014/main" id="{4226433B-AC77-452C-AE29-CFEC1539F8DB}"/>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Sļiḋé">
                <a:extLst>
                  <a:ext uri="{FF2B5EF4-FFF2-40B4-BE49-F238E27FC236}">
                    <a16:creationId xmlns="" xmlns:a16="http://schemas.microsoft.com/office/drawing/2014/main" id="{2B33FDFD-46F8-450D-8715-2326DCEF2708}"/>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ļîḍé">
                <a:extLst>
                  <a:ext uri="{FF2B5EF4-FFF2-40B4-BE49-F238E27FC236}">
                    <a16:creationId xmlns="" xmlns:a16="http://schemas.microsoft.com/office/drawing/2014/main" id="{30440AF6-A96F-4D54-9D17-FCBC4AE7A6EF}"/>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ïṩḻiďé">
                <a:extLst>
                  <a:ext uri="{FF2B5EF4-FFF2-40B4-BE49-F238E27FC236}">
                    <a16:creationId xmlns="" xmlns:a16="http://schemas.microsoft.com/office/drawing/2014/main" id="{7F04025E-0709-4196-B756-C08534D96B30}"/>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ṣ1ïḓè">
                <a:extLst>
                  <a:ext uri="{FF2B5EF4-FFF2-40B4-BE49-F238E27FC236}">
                    <a16:creationId xmlns="" xmlns:a16="http://schemas.microsoft.com/office/drawing/2014/main" id="{0DB8E566-E47E-42F2-8D9D-29A9075DABEA}"/>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4" name="îsḻíḓê">
                <a:extLst>
                  <a:ext uri="{FF2B5EF4-FFF2-40B4-BE49-F238E27FC236}">
                    <a16:creationId xmlns="" xmlns:a16="http://schemas.microsoft.com/office/drawing/2014/main" id="{CBB48048-A6B9-4FDA-B391-B89B4380CC11}"/>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5" name="ïşḷîďè">
                <a:extLst>
                  <a:ext uri="{FF2B5EF4-FFF2-40B4-BE49-F238E27FC236}">
                    <a16:creationId xmlns="" xmlns:a16="http://schemas.microsoft.com/office/drawing/2014/main" id="{1C84FE32-F9E1-4861-BC98-8BA28DCC2E94}"/>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6" name="îṡlïḋe">
                <a:extLst>
                  <a:ext uri="{FF2B5EF4-FFF2-40B4-BE49-F238E27FC236}">
                    <a16:creationId xmlns="" xmlns:a16="http://schemas.microsoft.com/office/drawing/2014/main" id="{6FC714C2-14D6-4F0C-85D6-2B895A3E26B4}"/>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7" name="í$ḻíde">
                <a:extLst>
                  <a:ext uri="{FF2B5EF4-FFF2-40B4-BE49-F238E27FC236}">
                    <a16:creationId xmlns="" xmlns:a16="http://schemas.microsoft.com/office/drawing/2014/main" id="{88124711-69FE-48F7-8E90-1DD7F6E84D8F}"/>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8" name="ïŝľîḑê">
                <a:extLst>
                  <a:ext uri="{FF2B5EF4-FFF2-40B4-BE49-F238E27FC236}">
                    <a16:creationId xmlns="" xmlns:a16="http://schemas.microsoft.com/office/drawing/2014/main" id="{D7BB1DA0-CFAC-4B0B-B568-4B187BDA9535}"/>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9" name="išlíḑe">
                <a:extLst>
                  <a:ext uri="{FF2B5EF4-FFF2-40B4-BE49-F238E27FC236}">
                    <a16:creationId xmlns="" xmlns:a16="http://schemas.microsoft.com/office/drawing/2014/main" id="{0541409C-C985-487C-9271-82339D925766}"/>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0" name="îṩḻîḓè">
                <a:extLst>
                  <a:ext uri="{FF2B5EF4-FFF2-40B4-BE49-F238E27FC236}">
                    <a16:creationId xmlns="" xmlns:a16="http://schemas.microsoft.com/office/drawing/2014/main" id="{F4AB045D-A0B7-45C0-A57E-3C98325AE6A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1" name="ïsļîḑè">
                <a:extLst>
                  <a:ext uri="{FF2B5EF4-FFF2-40B4-BE49-F238E27FC236}">
                    <a16:creationId xmlns="" xmlns:a16="http://schemas.microsoft.com/office/drawing/2014/main" id="{82440F6E-0B77-4113-A2FD-A8273DCEC21C}"/>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70" name="íšľïḋé">
              <a:extLst>
                <a:ext uri="{FF2B5EF4-FFF2-40B4-BE49-F238E27FC236}">
                  <a16:creationId xmlns="" xmlns:a16="http://schemas.microsoft.com/office/drawing/2014/main" id="{58910DE2-0F9F-4641-AD26-98A62AFB7A4D}"/>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71" name="í$ļîdé">
              <a:extLst>
                <a:ext uri="{FF2B5EF4-FFF2-40B4-BE49-F238E27FC236}">
                  <a16:creationId xmlns="" xmlns:a16="http://schemas.microsoft.com/office/drawing/2014/main" id="{75B653DF-3F3B-4F3D-8885-BA0BF8AB1C80}"/>
                </a:ext>
              </a:extLst>
            </p:cNvPr>
            <p:cNvGrpSpPr/>
            <p:nvPr/>
          </p:nvGrpSpPr>
          <p:grpSpPr>
            <a:xfrm>
              <a:off x="7354984" y="2180085"/>
              <a:ext cx="3612032" cy="965243"/>
              <a:chOff x="5102226" y="2428875"/>
              <a:chExt cx="5067300" cy="1354138"/>
            </a:xfrm>
            <a:grpFill/>
          </p:grpSpPr>
          <p:sp>
            <p:nvSpPr>
              <p:cNvPr id="72" name="ís1ïḋe">
                <a:extLst>
                  <a:ext uri="{FF2B5EF4-FFF2-40B4-BE49-F238E27FC236}">
                    <a16:creationId xmlns="" xmlns:a16="http://schemas.microsoft.com/office/drawing/2014/main" id="{F5288F48-CEF2-4279-B5C7-4C30DC5BA556}"/>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3" name="îślïḍê">
                <a:extLst>
                  <a:ext uri="{FF2B5EF4-FFF2-40B4-BE49-F238E27FC236}">
                    <a16:creationId xmlns="" xmlns:a16="http://schemas.microsoft.com/office/drawing/2014/main" id="{98A1F911-C086-4B4F-A420-D22B4C291915}"/>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4" name="iśḷiḍê">
                <a:extLst>
                  <a:ext uri="{FF2B5EF4-FFF2-40B4-BE49-F238E27FC236}">
                    <a16:creationId xmlns="" xmlns:a16="http://schemas.microsoft.com/office/drawing/2014/main" id="{93BA9E65-4984-40B4-93A4-FC1AFFB9FC5F}"/>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5" name="iṧľíḑe">
                <a:extLst>
                  <a:ext uri="{FF2B5EF4-FFF2-40B4-BE49-F238E27FC236}">
                    <a16:creationId xmlns="" xmlns:a16="http://schemas.microsoft.com/office/drawing/2014/main" id="{A605645A-E73F-491F-BAA2-6915CFEB040B}"/>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
        <p:nvSpPr>
          <p:cNvPr id="112" name="文本框 111">
            <a:extLst>
              <a:ext uri="{FF2B5EF4-FFF2-40B4-BE49-F238E27FC236}">
                <a16:creationId xmlns="" xmlns:a16="http://schemas.microsoft.com/office/drawing/2014/main" id="{4C0E085B-E702-4EA9-97CE-9327701662B8}"/>
              </a:ext>
            </a:extLst>
          </p:cNvPr>
          <p:cNvSpPr txBox="1"/>
          <p:nvPr/>
        </p:nvSpPr>
        <p:spPr>
          <a:xfrm>
            <a:off x="1303704" y="1338816"/>
            <a:ext cx="9584592" cy="769441"/>
          </a:xfrm>
          <a:prstGeom prst="rect">
            <a:avLst/>
          </a:prstGeom>
          <a:noFill/>
        </p:spPr>
        <p:txBody>
          <a:bodyPr wrap="square" rtlCol="0">
            <a:spAutoFit/>
          </a:bodyPr>
          <a:lstStyle/>
          <a:p>
            <a:pPr algn="ctr"/>
            <a:r>
              <a:rPr lang="zh-CN" altLang="en-US" sz="4400" b="1" dirty="0">
                <a:solidFill>
                  <a:schemeClr val="tx1">
                    <a:lumMod val="85000"/>
                    <a:lumOff val="15000"/>
                  </a:schemeClr>
                </a:solidFill>
              </a:rPr>
              <a:t>四川大学毕业答辩通用</a:t>
            </a:r>
            <a:r>
              <a:rPr lang="en-US" altLang="zh-CN" sz="4400" b="1" dirty="0">
                <a:solidFill>
                  <a:schemeClr val="tx1">
                    <a:lumMod val="85000"/>
                    <a:lumOff val="15000"/>
                  </a:schemeClr>
                </a:solidFill>
              </a:rPr>
              <a:t>PPT</a:t>
            </a:r>
            <a:r>
              <a:rPr lang="zh-CN" altLang="en-US" sz="4400" b="1" dirty="0">
                <a:solidFill>
                  <a:schemeClr val="tx1">
                    <a:lumMod val="85000"/>
                    <a:lumOff val="15000"/>
                  </a:schemeClr>
                </a:solidFill>
              </a:rPr>
              <a:t>模板</a:t>
            </a:r>
          </a:p>
        </p:txBody>
      </p:sp>
      <p:sp>
        <p:nvSpPr>
          <p:cNvPr id="114" name="文本框 113">
            <a:extLst>
              <a:ext uri="{FF2B5EF4-FFF2-40B4-BE49-F238E27FC236}">
                <a16:creationId xmlns="" xmlns:a16="http://schemas.microsoft.com/office/drawing/2014/main" id="{B9E9F2E5-84CB-42FD-BE9E-5EFD917C1B0A}"/>
              </a:ext>
            </a:extLst>
          </p:cNvPr>
          <p:cNvSpPr txBox="1"/>
          <p:nvPr/>
        </p:nvSpPr>
        <p:spPr>
          <a:xfrm>
            <a:off x="2383032" y="2821347"/>
            <a:ext cx="2097649" cy="338554"/>
          </a:xfrm>
          <a:prstGeom prst="rect">
            <a:avLst/>
          </a:prstGeom>
          <a:noFill/>
        </p:spPr>
        <p:txBody>
          <a:bodyPr wrap="square" rtlCol="0">
            <a:spAutoFit/>
          </a:bodyPr>
          <a:lstStyle/>
          <a:p>
            <a:pPr algn="ctr"/>
            <a:r>
              <a:rPr lang="zh-CN" altLang="en-US" sz="1600" dirty="0">
                <a:solidFill>
                  <a:schemeClr val="tx1">
                    <a:lumMod val="85000"/>
                    <a:lumOff val="15000"/>
                  </a:schemeClr>
                </a:solidFill>
              </a:rPr>
              <a:t>答辩人：刘龙飞</a:t>
            </a:r>
          </a:p>
        </p:txBody>
      </p:sp>
      <p:sp>
        <p:nvSpPr>
          <p:cNvPr id="116" name="矩形 115">
            <a:extLst>
              <a:ext uri="{FF2B5EF4-FFF2-40B4-BE49-F238E27FC236}">
                <a16:creationId xmlns="" xmlns:a16="http://schemas.microsoft.com/office/drawing/2014/main" id="{D8A52099-4CFE-43D1-A7E0-5C62B86BA84E}"/>
              </a:ext>
            </a:extLst>
          </p:cNvPr>
          <p:cNvSpPr/>
          <p:nvPr/>
        </p:nvSpPr>
        <p:spPr>
          <a:xfrm>
            <a:off x="2218006" y="2759868"/>
            <a:ext cx="2427703" cy="492290"/>
          </a:xfrm>
          <a:prstGeom prst="rect">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19" name="文本框 118">
            <a:extLst>
              <a:ext uri="{FF2B5EF4-FFF2-40B4-BE49-F238E27FC236}">
                <a16:creationId xmlns="" xmlns:a16="http://schemas.microsoft.com/office/drawing/2014/main" id="{549C38BE-C5BA-4CDD-AAAC-C0BE7A60F6D1}"/>
              </a:ext>
            </a:extLst>
          </p:cNvPr>
          <p:cNvSpPr txBox="1"/>
          <p:nvPr/>
        </p:nvSpPr>
        <p:spPr>
          <a:xfrm>
            <a:off x="4955279" y="2845179"/>
            <a:ext cx="2281443" cy="338554"/>
          </a:xfrm>
          <a:prstGeom prst="rect">
            <a:avLst/>
          </a:prstGeom>
          <a:noFill/>
        </p:spPr>
        <p:txBody>
          <a:bodyPr wrap="square" rtlCol="0">
            <a:spAutoFit/>
          </a:bodyPr>
          <a:lstStyle/>
          <a:p>
            <a:pPr algn="ctr"/>
            <a:r>
              <a:rPr lang="zh-CN" altLang="en-US" sz="1600" dirty="0">
                <a:solidFill>
                  <a:schemeClr val="tx1">
                    <a:lumMod val="85000"/>
                    <a:lumOff val="15000"/>
                  </a:schemeClr>
                </a:solidFill>
              </a:rPr>
              <a:t>指导老师：画生教授</a:t>
            </a:r>
          </a:p>
        </p:txBody>
      </p:sp>
      <p:sp>
        <p:nvSpPr>
          <p:cNvPr id="122" name="矩形 121">
            <a:extLst>
              <a:ext uri="{FF2B5EF4-FFF2-40B4-BE49-F238E27FC236}">
                <a16:creationId xmlns="" xmlns:a16="http://schemas.microsoft.com/office/drawing/2014/main" id="{DEB88D38-8ACF-431D-9AC5-841DA2D48027}"/>
              </a:ext>
            </a:extLst>
          </p:cNvPr>
          <p:cNvSpPr/>
          <p:nvPr/>
        </p:nvSpPr>
        <p:spPr>
          <a:xfrm>
            <a:off x="4874292" y="2759868"/>
            <a:ext cx="2427703" cy="492290"/>
          </a:xfrm>
          <a:prstGeom prst="rect">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25" name="文本框 124">
            <a:extLst>
              <a:ext uri="{FF2B5EF4-FFF2-40B4-BE49-F238E27FC236}">
                <a16:creationId xmlns="" xmlns:a16="http://schemas.microsoft.com/office/drawing/2014/main" id="{427A1F4D-1B62-4754-B716-A27CCEF09D69}"/>
              </a:ext>
            </a:extLst>
          </p:cNvPr>
          <p:cNvSpPr txBox="1"/>
          <p:nvPr/>
        </p:nvSpPr>
        <p:spPr>
          <a:xfrm>
            <a:off x="7546291" y="2821347"/>
            <a:ext cx="2427703" cy="338554"/>
          </a:xfrm>
          <a:prstGeom prst="rect">
            <a:avLst/>
          </a:prstGeom>
          <a:noFill/>
        </p:spPr>
        <p:txBody>
          <a:bodyPr wrap="square" rtlCol="0">
            <a:spAutoFit/>
          </a:bodyPr>
          <a:lstStyle/>
          <a:p>
            <a:pPr algn="ctr"/>
            <a:r>
              <a:rPr lang="zh-CN" altLang="en-US" sz="1600" dirty="0">
                <a:solidFill>
                  <a:schemeClr val="tx1">
                    <a:lumMod val="85000"/>
                    <a:lumOff val="15000"/>
                  </a:schemeClr>
                </a:solidFill>
              </a:rPr>
              <a:t>日期：</a:t>
            </a:r>
            <a:r>
              <a:rPr lang="en-US" altLang="zh-CN" sz="1600" dirty="0">
                <a:solidFill>
                  <a:schemeClr val="tx1">
                    <a:lumMod val="85000"/>
                    <a:lumOff val="15000"/>
                  </a:schemeClr>
                </a:solidFill>
              </a:rPr>
              <a:t>2020</a:t>
            </a:r>
            <a:r>
              <a:rPr lang="zh-CN" altLang="en-US" sz="1600" dirty="0">
                <a:solidFill>
                  <a:schemeClr val="tx1">
                    <a:lumMod val="85000"/>
                    <a:lumOff val="15000"/>
                  </a:schemeClr>
                </a:solidFill>
              </a:rPr>
              <a:t>年</a:t>
            </a:r>
            <a:r>
              <a:rPr lang="en-US" altLang="zh-CN" sz="1600" dirty="0">
                <a:solidFill>
                  <a:schemeClr val="tx1">
                    <a:lumMod val="85000"/>
                    <a:lumOff val="15000"/>
                  </a:schemeClr>
                </a:solidFill>
              </a:rPr>
              <a:t>4</a:t>
            </a:r>
            <a:r>
              <a:rPr lang="zh-CN" altLang="en-US" sz="1600" dirty="0">
                <a:solidFill>
                  <a:schemeClr val="tx1">
                    <a:lumMod val="85000"/>
                    <a:lumOff val="15000"/>
                  </a:schemeClr>
                </a:solidFill>
              </a:rPr>
              <a:t>月</a:t>
            </a:r>
            <a:r>
              <a:rPr lang="en-US" altLang="zh-CN" sz="1600" dirty="0">
                <a:solidFill>
                  <a:schemeClr val="tx1">
                    <a:lumMod val="85000"/>
                    <a:lumOff val="15000"/>
                  </a:schemeClr>
                </a:solidFill>
              </a:rPr>
              <a:t>7</a:t>
            </a:r>
            <a:r>
              <a:rPr lang="zh-CN" altLang="en-US" sz="1600" dirty="0">
                <a:solidFill>
                  <a:schemeClr val="tx1">
                    <a:lumMod val="85000"/>
                    <a:lumOff val="15000"/>
                  </a:schemeClr>
                </a:solidFill>
              </a:rPr>
              <a:t>日</a:t>
            </a:r>
          </a:p>
        </p:txBody>
      </p:sp>
      <p:sp>
        <p:nvSpPr>
          <p:cNvPr id="126" name="矩形 125">
            <a:extLst>
              <a:ext uri="{FF2B5EF4-FFF2-40B4-BE49-F238E27FC236}">
                <a16:creationId xmlns="" xmlns:a16="http://schemas.microsoft.com/office/drawing/2014/main" id="{98B0F2BC-6274-40FD-8E7F-33AF480D1042}"/>
              </a:ext>
            </a:extLst>
          </p:cNvPr>
          <p:cNvSpPr/>
          <p:nvPr/>
        </p:nvSpPr>
        <p:spPr>
          <a:xfrm>
            <a:off x="7530578" y="2759868"/>
            <a:ext cx="2427703" cy="492290"/>
          </a:xfrm>
          <a:prstGeom prst="rect">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127" name="文本框 126">
            <a:extLst>
              <a:ext uri="{FF2B5EF4-FFF2-40B4-BE49-F238E27FC236}">
                <a16:creationId xmlns="" xmlns:a16="http://schemas.microsoft.com/office/drawing/2014/main" id="{335DB2B7-99A6-4515-BC62-CA95FDFAE812}"/>
              </a:ext>
            </a:extLst>
          </p:cNvPr>
          <p:cNvSpPr txBox="1"/>
          <p:nvPr/>
        </p:nvSpPr>
        <p:spPr>
          <a:xfrm>
            <a:off x="2154213" y="2135870"/>
            <a:ext cx="7919428" cy="369332"/>
          </a:xfrm>
          <a:prstGeom prst="rect">
            <a:avLst/>
          </a:prstGeom>
          <a:noFill/>
        </p:spPr>
        <p:txBody>
          <a:bodyPr wrap="square" rtlCol="0">
            <a:spAutoFit/>
          </a:bodyPr>
          <a:lstStyle/>
          <a:p>
            <a:pPr algn="dist"/>
            <a:r>
              <a:rPr lang="en-US" altLang="zh-CN" dirty="0"/>
              <a:t>PPT Template for Sichuan University graduates</a:t>
            </a:r>
            <a:endParaRPr lang="zh-CN" altLang="en-US" dirty="0"/>
          </a:p>
        </p:txBody>
      </p:sp>
    </p:spTree>
    <p:extLst>
      <p:ext uri="{BB962C8B-B14F-4D97-AF65-F5344CB8AC3E}">
        <p14:creationId xmlns:p14="http://schemas.microsoft.com/office/powerpoint/2010/main" val="2267116035"/>
      </p:ext>
    </p:extLst>
  </p:cSld>
  <p:clrMapOvr>
    <a:masterClrMapping/>
  </p:clrMapOvr>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图片 56" descr="图片包含 户外, 男人, 山, 骑&#10;&#10;描述已自动生成">
            <a:extLst>
              <a:ext uri="{FF2B5EF4-FFF2-40B4-BE49-F238E27FC236}">
                <a16:creationId xmlns="" xmlns:a16="http://schemas.microsoft.com/office/drawing/2014/main" id="{9A30D333-DE92-4D88-9AFC-44AA6085D2B8}"/>
              </a:ext>
            </a:extLst>
          </p:cNvPr>
          <p:cNvPicPr>
            <a:picLocks noChangeAspect="1"/>
          </p:cNvPicPr>
          <p:nvPr/>
        </p:nvPicPr>
        <p:blipFill rotWithShape="1">
          <a:blip r:embed="rId3" cstate="email">
            <a:alphaModFix amt="50000"/>
            <a:extLst>
              <a:ext uri="{28A0092B-C50C-407E-A947-70E740481C1C}">
                <a14:useLocalDpi xmlns:a14="http://schemas.microsoft.com/office/drawing/2010/main"/>
              </a:ext>
            </a:extLst>
          </a:blip>
          <a:srcRect/>
          <a:stretch/>
        </p:blipFill>
        <p:spPr>
          <a:xfrm>
            <a:off x="-1" y="-15241"/>
            <a:ext cx="9507417" cy="6868849"/>
          </a:xfrm>
          <a:prstGeom prst="rect">
            <a:avLst/>
          </a:prstGeom>
        </p:spPr>
      </p:pic>
      <p:sp>
        <p:nvSpPr>
          <p:cNvPr id="46" name="矩形: 圆角 45">
            <a:extLst>
              <a:ext uri="{FF2B5EF4-FFF2-40B4-BE49-F238E27FC236}">
                <a16:creationId xmlns="" xmlns:a16="http://schemas.microsoft.com/office/drawing/2014/main" id="{F93A0653-A142-4C90-B97B-3300CE9AADB5}"/>
              </a:ext>
            </a:extLst>
          </p:cNvPr>
          <p:cNvSpPr/>
          <p:nvPr/>
        </p:nvSpPr>
        <p:spPr>
          <a:xfrm>
            <a:off x="3063423" y="4679313"/>
            <a:ext cx="2316109" cy="495206"/>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5" name="矩形: 圆角 44">
            <a:extLst>
              <a:ext uri="{FF2B5EF4-FFF2-40B4-BE49-F238E27FC236}">
                <a16:creationId xmlns="" xmlns:a16="http://schemas.microsoft.com/office/drawing/2014/main" id="{A52BC2EC-740D-4412-9DB5-6CB2E99FB06E}"/>
              </a:ext>
            </a:extLst>
          </p:cNvPr>
          <p:cNvSpPr/>
          <p:nvPr/>
        </p:nvSpPr>
        <p:spPr>
          <a:xfrm>
            <a:off x="659301" y="4679313"/>
            <a:ext cx="1836324" cy="495206"/>
          </a:xfrm>
          <a:prstGeom prst="roundRect">
            <a:avLst>
              <a:gd name="adj" fmla="val 5000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10" name="图片 9" descr="图片包含 户外, 建筑, 路, 街道&#10;&#10;描述已自动生成">
            <a:extLst>
              <a:ext uri="{FF2B5EF4-FFF2-40B4-BE49-F238E27FC236}">
                <a16:creationId xmlns="" xmlns:a16="http://schemas.microsoft.com/office/drawing/2014/main" id="{7516E128-D59C-4CB0-9738-942D52FB1853}"/>
              </a:ext>
            </a:extLst>
          </p:cNvPr>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5818114" y="-7521"/>
            <a:ext cx="6373886" cy="6865522"/>
          </a:xfrm>
          <a:custGeom>
            <a:avLst/>
            <a:gdLst>
              <a:gd name="connsiteX0" fmla="*/ 5242 w 6366902"/>
              <a:gd name="connsiteY0" fmla="*/ 0 h 6857999"/>
              <a:gd name="connsiteX1" fmla="*/ 6366902 w 6366902"/>
              <a:gd name="connsiteY1" fmla="*/ 0 h 6857999"/>
              <a:gd name="connsiteX2" fmla="*/ 6366273 w 6366902"/>
              <a:gd name="connsiteY2" fmla="*/ 6857999 h 6857999"/>
              <a:gd name="connsiteX3" fmla="*/ 2821380 w 6366902"/>
              <a:gd name="connsiteY3" fmla="*/ 6857999 h 6857999"/>
              <a:gd name="connsiteX4" fmla="*/ 2520841 w 6366902"/>
              <a:gd name="connsiteY4" fmla="*/ 6531758 h 6857999"/>
              <a:gd name="connsiteX5" fmla="*/ 5242 w 6366902"/>
              <a:gd name="connsiteY5" fmla="*/ 0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66902" h="6857999">
                <a:moveTo>
                  <a:pt x="5242" y="0"/>
                </a:moveTo>
                <a:lnTo>
                  <a:pt x="6366902" y="0"/>
                </a:lnTo>
                <a:lnTo>
                  <a:pt x="6366273" y="6857999"/>
                </a:lnTo>
                <a:lnTo>
                  <a:pt x="2821380" y="6857999"/>
                </a:lnTo>
                <a:lnTo>
                  <a:pt x="2520841" y="6531758"/>
                </a:lnTo>
                <a:cubicBezTo>
                  <a:pt x="943496" y="4754281"/>
                  <a:pt x="-82700" y="2582680"/>
                  <a:pt x="5242" y="0"/>
                </a:cubicBezTo>
                <a:close/>
              </a:path>
            </a:pathLst>
          </a:custGeom>
        </p:spPr>
      </p:pic>
      <p:sp>
        <p:nvSpPr>
          <p:cNvPr id="14" name="任意多边形: 形状 13">
            <a:extLst>
              <a:ext uri="{FF2B5EF4-FFF2-40B4-BE49-F238E27FC236}">
                <a16:creationId xmlns="" xmlns:a16="http://schemas.microsoft.com/office/drawing/2014/main" id="{705CC49F-F12B-4ED7-8460-646E2E78B228}"/>
              </a:ext>
            </a:extLst>
          </p:cNvPr>
          <p:cNvSpPr/>
          <p:nvPr/>
        </p:nvSpPr>
        <p:spPr>
          <a:xfrm>
            <a:off x="6256099" y="3819671"/>
            <a:ext cx="2400034" cy="3046049"/>
          </a:xfrm>
          <a:custGeom>
            <a:avLst/>
            <a:gdLst>
              <a:gd name="connsiteX0" fmla="*/ 0 w 2400034"/>
              <a:gd name="connsiteY0" fmla="*/ 0 h 3046049"/>
              <a:gd name="connsiteX1" fmla="*/ 2089755 w 2400034"/>
              <a:gd name="connsiteY1" fmla="*/ 2784269 h 3046049"/>
              <a:gd name="connsiteX2" fmla="*/ 2400034 w 2400034"/>
              <a:gd name="connsiteY2" fmla="*/ 3046049 h 3046049"/>
              <a:gd name="connsiteX3" fmla="*/ 1746840 w 2400034"/>
              <a:gd name="connsiteY3" fmla="*/ 3046049 h 3046049"/>
              <a:gd name="connsiteX4" fmla="*/ 1477729 w 2400034"/>
              <a:gd name="connsiteY4" fmla="*/ 2724480 h 3046049"/>
              <a:gd name="connsiteX5" fmla="*/ 0 w 2400034"/>
              <a:gd name="connsiteY5" fmla="*/ 0 h 3046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00034" h="3046049">
                <a:moveTo>
                  <a:pt x="0" y="0"/>
                </a:moveTo>
                <a:cubicBezTo>
                  <a:pt x="725830" y="1417898"/>
                  <a:pt x="1352110" y="2140289"/>
                  <a:pt x="2089755" y="2784269"/>
                </a:cubicBezTo>
                <a:lnTo>
                  <a:pt x="2400034" y="3046049"/>
                </a:lnTo>
                <a:lnTo>
                  <a:pt x="1746840" y="3046049"/>
                </a:lnTo>
                <a:lnTo>
                  <a:pt x="1477729" y="2724480"/>
                </a:lnTo>
                <a:cubicBezTo>
                  <a:pt x="800247" y="1879560"/>
                  <a:pt x="340971" y="1043169"/>
                  <a:pt x="0" y="0"/>
                </a:cubicBezTo>
                <a:close/>
              </a:path>
            </a:pathLst>
          </a:custGeom>
          <a:gradFill>
            <a:gsLst>
              <a:gs pos="0">
                <a:schemeClr val="accent4"/>
              </a:gs>
              <a:gs pos="100000">
                <a:schemeClr val="accent3"/>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sp>
        <p:nvSpPr>
          <p:cNvPr id="11" name="等腰三角形 10">
            <a:extLst>
              <a:ext uri="{FF2B5EF4-FFF2-40B4-BE49-F238E27FC236}">
                <a16:creationId xmlns="" xmlns:a16="http://schemas.microsoft.com/office/drawing/2014/main" id="{85C3E9D0-3D0C-416D-A9A5-FB310E09C9C9}"/>
              </a:ext>
            </a:extLst>
          </p:cNvPr>
          <p:cNvSpPr/>
          <p:nvPr/>
        </p:nvSpPr>
        <p:spPr>
          <a:xfrm flipV="1">
            <a:off x="5379720" y="-15240"/>
            <a:ext cx="3276600" cy="6888480"/>
          </a:xfrm>
          <a:custGeom>
            <a:avLst/>
            <a:gdLst>
              <a:gd name="connsiteX0" fmla="*/ 0 w 1082040"/>
              <a:gd name="connsiteY0" fmla="*/ 6858000 h 6858000"/>
              <a:gd name="connsiteX1" fmla="*/ 1082040 w 1082040"/>
              <a:gd name="connsiteY1" fmla="*/ 0 h 6858000"/>
              <a:gd name="connsiteX2" fmla="*/ 1082040 w 1082040"/>
              <a:gd name="connsiteY2" fmla="*/ 6858000 h 6858000"/>
              <a:gd name="connsiteX3" fmla="*/ 0 w 1082040"/>
              <a:gd name="connsiteY3" fmla="*/ 6858000 h 6858000"/>
              <a:gd name="connsiteX0" fmla="*/ 0 w 3642360"/>
              <a:gd name="connsiteY0" fmla="*/ 6888480 h 6888480"/>
              <a:gd name="connsiteX1" fmla="*/ 3642360 w 3642360"/>
              <a:gd name="connsiteY1" fmla="*/ 0 h 6888480"/>
              <a:gd name="connsiteX2" fmla="*/ 1082040 w 3642360"/>
              <a:gd name="connsiteY2" fmla="*/ 6888480 h 6888480"/>
              <a:gd name="connsiteX3" fmla="*/ 0 w 3642360"/>
              <a:gd name="connsiteY3" fmla="*/ 6888480 h 6888480"/>
              <a:gd name="connsiteX0" fmla="*/ 0 w 3642360"/>
              <a:gd name="connsiteY0" fmla="*/ 6873240 h 6873240"/>
              <a:gd name="connsiteX1" fmla="*/ 3642360 w 3642360"/>
              <a:gd name="connsiteY1" fmla="*/ 0 h 6873240"/>
              <a:gd name="connsiteX2" fmla="*/ 1082040 w 3642360"/>
              <a:gd name="connsiteY2" fmla="*/ 6873240 h 6873240"/>
              <a:gd name="connsiteX3" fmla="*/ 0 w 3642360"/>
              <a:gd name="connsiteY3" fmla="*/ 6873240 h 6873240"/>
              <a:gd name="connsiteX0" fmla="*/ 0 w 3642360"/>
              <a:gd name="connsiteY0" fmla="*/ 6873240 h 6873240"/>
              <a:gd name="connsiteX1" fmla="*/ 3642360 w 3642360"/>
              <a:gd name="connsiteY1" fmla="*/ 0 h 6873240"/>
              <a:gd name="connsiteX2" fmla="*/ 1082040 w 3642360"/>
              <a:gd name="connsiteY2" fmla="*/ 6873240 h 6873240"/>
              <a:gd name="connsiteX3" fmla="*/ 0 w 3642360"/>
              <a:gd name="connsiteY3" fmla="*/ 6873240 h 6873240"/>
              <a:gd name="connsiteX0" fmla="*/ 0 w 3352800"/>
              <a:gd name="connsiteY0" fmla="*/ 6888480 h 6888480"/>
              <a:gd name="connsiteX1" fmla="*/ 3352800 w 3352800"/>
              <a:gd name="connsiteY1" fmla="*/ 0 h 6888480"/>
              <a:gd name="connsiteX2" fmla="*/ 792480 w 3352800"/>
              <a:gd name="connsiteY2" fmla="*/ 6873240 h 6888480"/>
              <a:gd name="connsiteX3" fmla="*/ 0 w 3352800"/>
              <a:gd name="connsiteY3" fmla="*/ 6888480 h 6888480"/>
              <a:gd name="connsiteX0" fmla="*/ 0 w 3352800"/>
              <a:gd name="connsiteY0" fmla="*/ 6888480 h 6888480"/>
              <a:gd name="connsiteX1" fmla="*/ 3352800 w 3352800"/>
              <a:gd name="connsiteY1" fmla="*/ 0 h 6888480"/>
              <a:gd name="connsiteX2" fmla="*/ 792480 w 3352800"/>
              <a:gd name="connsiteY2" fmla="*/ 6873240 h 6888480"/>
              <a:gd name="connsiteX3" fmla="*/ 0 w 3352800"/>
              <a:gd name="connsiteY3" fmla="*/ 6888480 h 6888480"/>
              <a:gd name="connsiteX0" fmla="*/ 0 w 3352800"/>
              <a:gd name="connsiteY0" fmla="*/ 6888480 h 6888480"/>
              <a:gd name="connsiteX1" fmla="*/ 3352800 w 3352800"/>
              <a:gd name="connsiteY1" fmla="*/ 0 h 6888480"/>
              <a:gd name="connsiteX2" fmla="*/ 792480 w 3352800"/>
              <a:gd name="connsiteY2" fmla="*/ 6873240 h 6888480"/>
              <a:gd name="connsiteX3" fmla="*/ 0 w 3352800"/>
              <a:gd name="connsiteY3" fmla="*/ 6888480 h 6888480"/>
              <a:gd name="connsiteX0" fmla="*/ 0 w 3352800"/>
              <a:gd name="connsiteY0" fmla="*/ 6888480 h 6888480"/>
              <a:gd name="connsiteX1" fmla="*/ 3352800 w 3352800"/>
              <a:gd name="connsiteY1" fmla="*/ 0 h 6888480"/>
              <a:gd name="connsiteX2" fmla="*/ 518160 w 3352800"/>
              <a:gd name="connsiteY2" fmla="*/ 6873240 h 6888480"/>
              <a:gd name="connsiteX3" fmla="*/ 0 w 3352800"/>
              <a:gd name="connsiteY3" fmla="*/ 6888480 h 6888480"/>
              <a:gd name="connsiteX0" fmla="*/ 0 w 3352800"/>
              <a:gd name="connsiteY0" fmla="*/ 6888480 h 6888480"/>
              <a:gd name="connsiteX1" fmla="*/ 3352800 w 3352800"/>
              <a:gd name="connsiteY1" fmla="*/ 0 h 6888480"/>
              <a:gd name="connsiteX2" fmla="*/ 518160 w 3352800"/>
              <a:gd name="connsiteY2" fmla="*/ 6873240 h 6888480"/>
              <a:gd name="connsiteX3" fmla="*/ 0 w 3352800"/>
              <a:gd name="connsiteY3" fmla="*/ 6888480 h 6888480"/>
              <a:gd name="connsiteX0" fmla="*/ 0 w 3352800"/>
              <a:gd name="connsiteY0" fmla="*/ 6888480 h 6888480"/>
              <a:gd name="connsiteX1" fmla="*/ 3352800 w 3352800"/>
              <a:gd name="connsiteY1" fmla="*/ 0 h 6888480"/>
              <a:gd name="connsiteX2" fmla="*/ 518160 w 3352800"/>
              <a:gd name="connsiteY2" fmla="*/ 6873240 h 6888480"/>
              <a:gd name="connsiteX3" fmla="*/ 0 w 3352800"/>
              <a:gd name="connsiteY3" fmla="*/ 6888480 h 6888480"/>
              <a:gd name="connsiteX0" fmla="*/ 0 w 3352800"/>
              <a:gd name="connsiteY0" fmla="*/ 6888480 h 6888480"/>
              <a:gd name="connsiteX1" fmla="*/ 3352800 w 3352800"/>
              <a:gd name="connsiteY1" fmla="*/ 0 h 6888480"/>
              <a:gd name="connsiteX2" fmla="*/ 518160 w 3352800"/>
              <a:gd name="connsiteY2" fmla="*/ 6873240 h 6888480"/>
              <a:gd name="connsiteX3" fmla="*/ 0 w 3352800"/>
              <a:gd name="connsiteY3" fmla="*/ 6888480 h 6888480"/>
              <a:gd name="connsiteX0" fmla="*/ 0 w 3352800"/>
              <a:gd name="connsiteY0" fmla="*/ 6888480 h 6888480"/>
              <a:gd name="connsiteX1" fmla="*/ 3352800 w 3352800"/>
              <a:gd name="connsiteY1" fmla="*/ 0 h 6888480"/>
              <a:gd name="connsiteX2" fmla="*/ 518160 w 3352800"/>
              <a:gd name="connsiteY2" fmla="*/ 6888480 h 6888480"/>
              <a:gd name="connsiteX3" fmla="*/ 0 w 3352800"/>
              <a:gd name="connsiteY3" fmla="*/ 6888480 h 6888480"/>
              <a:gd name="connsiteX0" fmla="*/ 0 w 3352800"/>
              <a:gd name="connsiteY0" fmla="*/ 6888480 h 6888480"/>
              <a:gd name="connsiteX1" fmla="*/ 3352800 w 3352800"/>
              <a:gd name="connsiteY1" fmla="*/ 0 h 6888480"/>
              <a:gd name="connsiteX2" fmla="*/ 518160 w 3352800"/>
              <a:gd name="connsiteY2" fmla="*/ 6888480 h 6888480"/>
              <a:gd name="connsiteX3" fmla="*/ 0 w 3352800"/>
              <a:gd name="connsiteY3" fmla="*/ 6888480 h 6888480"/>
              <a:gd name="connsiteX0" fmla="*/ 0 w 3352800"/>
              <a:gd name="connsiteY0" fmla="*/ 6888480 h 6888480"/>
              <a:gd name="connsiteX1" fmla="*/ 3352800 w 3352800"/>
              <a:gd name="connsiteY1" fmla="*/ 0 h 6888480"/>
              <a:gd name="connsiteX2" fmla="*/ 518160 w 3352800"/>
              <a:gd name="connsiteY2" fmla="*/ 6888480 h 6888480"/>
              <a:gd name="connsiteX3" fmla="*/ 0 w 3352800"/>
              <a:gd name="connsiteY3" fmla="*/ 6888480 h 6888480"/>
              <a:gd name="connsiteX0" fmla="*/ 0 w 3352800"/>
              <a:gd name="connsiteY0" fmla="*/ 6888480 h 6888480"/>
              <a:gd name="connsiteX1" fmla="*/ 3352800 w 3352800"/>
              <a:gd name="connsiteY1" fmla="*/ 0 h 6888480"/>
              <a:gd name="connsiteX2" fmla="*/ 518160 w 3352800"/>
              <a:gd name="connsiteY2" fmla="*/ 6888480 h 6888480"/>
              <a:gd name="connsiteX3" fmla="*/ 0 w 3352800"/>
              <a:gd name="connsiteY3" fmla="*/ 6888480 h 6888480"/>
              <a:gd name="connsiteX0" fmla="*/ 0 w 3352800"/>
              <a:gd name="connsiteY0" fmla="*/ 6888480 h 6888480"/>
              <a:gd name="connsiteX1" fmla="*/ 3352800 w 3352800"/>
              <a:gd name="connsiteY1" fmla="*/ 0 h 6888480"/>
              <a:gd name="connsiteX2" fmla="*/ 518160 w 3352800"/>
              <a:gd name="connsiteY2" fmla="*/ 6888480 h 6888480"/>
              <a:gd name="connsiteX3" fmla="*/ 0 w 3352800"/>
              <a:gd name="connsiteY3" fmla="*/ 6888480 h 6888480"/>
              <a:gd name="connsiteX0" fmla="*/ 0 w 3276600"/>
              <a:gd name="connsiteY0" fmla="*/ 6888480 h 6888480"/>
              <a:gd name="connsiteX1" fmla="*/ 3276600 w 3276600"/>
              <a:gd name="connsiteY1" fmla="*/ 0 h 6888480"/>
              <a:gd name="connsiteX2" fmla="*/ 441960 w 3276600"/>
              <a:gd name="connsiteY2" fmla="*/ 6888480 h 6888480"/>
              <a:gd name="connsiteX3" fmla="*/ 0 w 3276600"/>
              <a:gd name="connsiteY3" fmla="*/ 6888480 h 6888480"/>
              <a:gd name="connsiteX0" fmla="*/ 0 w 3276600"/>
              <a:gd name="connsiteY0" fmla="*/ 6888480 h 6888480"/>
              <a:gd name="connsiteX1" fmla="*/ 3276600 w 3276600"/>
              <a:gd name="connsiteY1" fmla="*/ 0 h 6888480"/>
              <a:gd name="connsiteX2" fmla="*/ 441960 w 3276600"/>
              <a:gd name="connsiteY2" fmla="*/ 6888480 h 6888480"/>
              <a:gd name="connsiteX3" fmla="*/ 0 w 3276600"/>
              <a:gd name="connsiteY3" fmla="*/ 6888480 h 6888480"/>
              <a:gd name="connsiteX0" fmla="*/ 0 w 3276600"/>
              <a:gd name="connsiteY0" fmla="*/ 6888480 h 6888480"/>
              <a:gd name="connsiteX1" fmla="*/ 3276600 w 3276600"/>
              <a:gd name="connsiteY1" fmla="*/ 0 h 6888480"/>
              <a:gd name="connsiteX2" fmla="*/ 441960 w 3276600"/>
              <a:gd name="connsiteY2" fmla="*/ 6888480 h 6888480"/>
              <a:gd name="connsiteX3" fmla="*/ 0 w 3276600"/>
              <a:gd name="connsiteY3" fmla="*/ 6888480 h 6888480"/>
              <a:gd name="connsiteX0" fmla="*/ 0 w 3276600"/>
              <a:gd name="connsiteY0" fmla="*/ 6888480 h 6888480"/>
              <a:gd name="connsiteX1" fmla="*/ 3276600 w 3276600"/>
              <a:gd name="connsiteY1" fmla="*/ 0 h 6888480"/>
              <a:gd name="connsiteX2" fmla="*/ 441960 w 3276600"/>
              <a:gd name="connsiteY2" fmla="*/ 6888480 h 6888480"/>
              <a:gd name="connsiteX3" fmla="*/ 0 w 3276600"/>
              <a:gd name="connsiteY3" fmla="*/ 6888480 h 6888480"/>
            </a:gdLst>
            <a:ahLst/>
            <a:cxnLst>
              <a:cxn ang="0">
                <a:pos x="connsiteX0" y="connsiteY0"/>
              </a:cxn>
              <a:cxn ang="0">
                <a:pos x="connsiteX1" y="connsiteY1"/>
              </a:cxn>
              <a:cxn ang="0">
                <a:pos x="connsiteX2" y="connsiteY2"/>
              </a:cxn>
              <a:cxn ang="0">
                <a:pos x="connsiteX3" y="connsiteY3"/>
              </a:cxn>
            </a:cxnLst>
            <a:rect l="l" t="t" r="r" b="b"/>
            <a:pathLst>
              <a:path w="3276600" h="6888480">
                <a:moveTo>
                  <a:pt x="0" y="6888480"/>
                </a:moveTo>
                <a:cubicBezTo>
                  <a:pt x="86360" y="4688840"/>
                  <a:pt x="736600" y="1940560"/>
                  <a:pt x="3276600" y="0"/>
                </a:cubicBezTo>
                <a:cubicBezTo>
                  <a:pt x="1351280" y="2047240"/>
                  <a:pt x="335280" y="4719320"/>
                  <a:pt x="441960" y="6888480"/>
                </a:cubicBezTo>
                <a:lnTo>
                  <a:pt x="0" y="6888480"/>
                </a:lnTo>
                <a:close/>
              </a:path>
            </a:pathLst>
          </a:custGeom>
          <a:gradFill>
            <a:gsLst>
              <a:gs pos="0">
                <a:schemeClr val="accent2"/>
              </a:gs>
              <a:gs pos="100000">
                <a:schemeClr val="accent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15" name="组合 14">
            <a:extLst>
              <a:ext uri="{FF2B5EF4-FFF2-40B4-BE49-F238E27FC236}">
                <a16:creationId xmlns="" xmlns:a16="http://schemas.microsoft.com/office/drawing/2014/main" id="{FA990EA3-789F-4617-A6FE-69FC15077FE6}"/>
              </a:ext>
            </a:extLst>
          </p:cNvPr>
          <p:cNvGrpSpPr/>
          <p:nvPr/>
        </p:nvGrpSpPr>
        <p:grpSpPr>
          <a:xfrm>
            <a:off x="668489" y="1141752"/>
            <a:ext cx="1707441" cy="522925"/>
            <a:chOff x="4954881" y="1942452"/>
            <a:chExt cx="6214687" cy="1903328"/>
          </a:xfrm>
          <a:solidFill>
            <a:schemeClr val="accent1"/>
          </a:solidFill>
        </p:grpSpPr>
        <p:grpSp>
          <p:nvGrpSpPr>
            <p:cNvPr id="16" name="íślïdé">
              <a:extLst>
                <a:ext uri="{FF2B5EF4-FFF2-40B4-BE49-F238E27FC236}">
                  <a16:creationId xmlns="" xmlns:a16="http://schemas.microsoft.com/office/drawing/2014/main" id="{4ADE834E-EC6E-4417-A571-3F7B3FB5B9EA}"/>
                </a:ext>
              </a:extLst>
            </p:cNvPr>
            <p:cNvGrpSpPr/>
            <p:nvPr/>
          </p:nvGrpSpPr>
          <p:grpSpPr>
            <a:xfrm>
              <a:off x="4954881" y="1942452"/>
              <a:ext cx="1901067" cy="1903328"/>
              <a:chOff x="1735138" y="2095500"/>
              <a:chExt cx="2667000" cy="2670175"/>
            </a:xfrm>
            <a:grpFill/>
          </p:grpSpPr>
          <p:sp>
            <p:nvSpPr>
              <p:cNvPr id="23" name="ïṡḻïḍê">
                <a:extLst>
                  <a:ext uri="{FF2B5EF4-FFF2-40B4-BE49-F238E27FC236}">
                    <a16:creationId xmlns="" xmlns:a16="http://schemas.microsoft.com/office/drawing/2014/main" id="{B2A732A8-ABEB-4EBE-9025-D36B91CEC12D}"/>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ï$lîḍè">
                <a:extLst>
                  <a:ext uri="{FF2B5EF4-FFF2-40B4-BE49-F238E27FC236}">
                    <a16:creationId xmlns="" xmlns:a16="http://schemas.microsoft.com/office/drawing/2014/main" id="{2DC1A5BB-A9C7-496E-BB6E-81D6640C038B}"/>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îSļiḋé">
                <a:extLst>
                  <a:ext uri="{FF2B5EF4-FFF2-40B4-BE49-F238E27FC236}">
                    <a16:creationId xmlns="" xmlns:a16="http://schemas.microsoft.com/office/drawing/2014/main" id="{D0BC47BE-F494-4860-8348-AFC4B65E8384}"/>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îŝļîḍé">
                <a:extLst>
                  <a:ext uri="{FF2B5EF4-FFF2-40B4-BE49-F238E27FC236}">
                    <a16:creationId xmlns="" xmlns:a16="http://schemas.microsoft.com/office/drawing/2014/main" id="{F4E9134A-28DD-4ADF-9EEB-5602C150F3F8}"/>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ṩḻiďé">
                <a:extLst>
                  <a:ext uri="{FF2B5EF4-FFF2-40B4-BE49-F238E27FC236}">
                    <a16:creationId xmlns="" xmlns:a16="http://schemas.microsoft.com/office/drawing/2014/main" id="{DB42B130-0CFF-4707-A925-562006811991}"/>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ïṣ1ïḓè">
                <a:extLst>
                  <a:ext uri="{FF2B5EF4-FFF2-40B4-BE49-F238E27FC236}">
                    <a16:creationId xmlns="" xmlns:a16="http://schemas.microsoft.com/office/drawing/2014/main" id="{06848A3E-81CE-4419-B189-43BF5D167247}"/>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îsḻíḓê">
                <a:extLst>
                  <a:ext uri="{FF2B5EF4-FFF2-40B4-BE49-F238E27FC236}">
                    <a16:creationId xmlns="" xmlns:a16="http://schemas.microsoft.com/office/drawing/2014/main" id="{B4963395-8A60-46D8-B03E-EDE9146CC5D7}"/>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ïşḷîďè">
                <a:extLst>
                  <a:ext uri="{FF2B5EF4-FFF2-40B4-BE49-F238E27FC236}">
                    <a16:creationId xmlns="" xmlns:a16="http://schemas.microsoft.com/office/drawing/2014/main" id="{704FB2B4-9DA3-417E-A467-1427BCD11749}"/>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îṡlïḋe">
                <a:extLst>
                  <a:ext uri="{FF2B5EF4-FFF2-40B4-BE49-F238E27FC236}">
                    <a16:creationId xmlns="" xmlns:a16="http://schemas.microsoft.com/office/drawing/2014/main" id="{9A9295E5-C40F-4F83-BC74-966A2E9D51F8}"/>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í$ḻíde">
                <a:extLst>
                  <a:ext uri="{FF2B5EF4-FFF2-40B4-BE49-F238E27FC236}">
                    <a16:creationId xmlns="" xmlns:a16="http://schemas.microsoft.com/office/drawing/2014/main" id="{967CF498-2FAF-4493-B74D-49E320B6494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ïŝľîḑê">
                <a:extLst>
                  <a:ext uri="{FF2B5EF4-FFF2-40B4-BE49-F238E27FC236}">
                    <a16:creationId xmlns="" xmlns:a16="http://schemas.microsoft.com/office/drawing/2014/main" id="{3FC43F9E-965B-401E-840A-EEF02F9D3A4B}"/>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išlíḑe">
                <a:extLst>
                  <a:ext uri="{FF2B5EF4-FFF2-40B4-BE49-F238E27FC236}">
                    <a16:creationId xmlns="" xmlns:a16="http://schemas.microsoft.com/office/drawing/2014/main" id="{D295AA08-77D5-4BAD-840A-35CAE7B95270}"/>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ṩḻîḓè">
                <a:extLst>
                  <a:ext uri="{FF2B5EF4-FFF2-40B4-BE49-F238E27FC236}">
                    <a16:creationId xmlns="" xmlns:a16="http://schemas.microsoft.com/office/drawing/2014/main" id="{2BF6959C-258A-45CF-828C-6AE4F0CEEFAC}"/>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sļîḑè">
                <a:extLst>
                  <a:ext uri="{FF2B5EF4-FFF2-40B4-BE49-F238E27FC236}">
                    <a16:creationId xmlns="" xmlns:a16="http://schemas.microsoft.com/office/drawing/2014/main" id="{A2CA453C-D3D3-4CFE-B03B-A77803889E01}"/>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7" name="íšľïḋé">
              <a:extLst>
                <a:ext uri="{FF2B5EF4-FFF2-40B4-BE49-F238E27FC236}">
                  <a16:creationId xmlns="" xmlns:a16="http://schemas.microsoft.com/office/drawing/2014/main" id="{359D08DC-9D34-43EC-A54F-C11DDE148314}"/>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8" name="í$ļîdé">
              <a:extLst>
                <a:ext uri="{FF2B5EF4-FFF2-40B4-BE49-F238E27FC236}">
                  <a16:creationId xmlns="" xmlns:a16="http://schemas.microsoft.com/office/drawing/2014/main" id="{DE2C5525-58A1-4C69-9B25-FB1D221ED314}"/>
                </a:ext>
              </a:extLst>
            </p:cNvPr>
            <p:cNvGrpSpPr/>
            <p:nvPr/>
          </p:nvGrpSpPr>
          <p:grpSpPr>
            <a:xfrm>
              <a:off x="7354984" y="2180085"/>
              <a:ext cx="3612032" cy="965243"/>
              <a:chOff x="5102226" y="2428875"/>
              <a:chExt cx="5067300" cy="1354138"/>
            </a:xfrm>
            <a:grpFill/>
          </p:grpSpPr>
          <p:sp>
            <p:nvSpPr>
              <p:cNvPr id="19" name="ís1ïḋe">
                <a:extLst>
                  <a:ext uri="{FF2B5EF4-FFF2-40B4-BE49-F238E27FC236}">
                    <a16:creationId xmlns="" xmlns:a16="http://schemas.microsoft.com/office/drawing/2014/main" id="{00A3EDC3-3026-4F6F-B2B0-599C7CDDF5C3}"/>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îślïḍê">
                <a:extLst>
                  <a:ext uri="{FF2B5EF4-FFF2-40B4-BE49-F238E27FC236}">
                    <a16:creationId xmlns="" xmlns:a16="http://schemas.microsoft.com/office/drawing/2014/main" id="{D744D6FC-BF4E-4D5B-9CB1-7E60FD2748AB}"/>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iśḷiḍê">
                <a:extLst>
                  <a:ext uri="{FF2B5EF4-FFF2-40B4-BE49-F238E27FC236}">
                    <a16:creationId xmlns="" xmlns:a16="http://schemas.microsoft.com/office/drawing/2014/main" id="{7CE6D2D6-2666-4149-9396-AF52D2A69136}"/>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iṧľíḑe">
                <a:extLst>
                  <a:ext uri="{FF2B5EF4-FFF2-40B4-BE49-F238E27FC236}">
                    <a16:creationId xmlns="" xmlns:a16="http://schemas.microsoft.com/office/drawing/2014/main" id="{1D00CEF1-BF85-4B13-AE75-F79F1F331F39}"/>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
        <p:nvSpPr>
          <p:cNvPr id="37" name="文本框 36">
            <a:extLst>
              <a:ext uri="{FF2B5EF4-FFF2-40B4-BE49-F238E27FC236}">
                <a16:creationId xmlns="" xmlns:a16="http://schemas.microsoft.com/office/drawing/2014/main" id="{A3F4E88E-59CF-4DFD-9333-9C45D1679F1D}"/>
              </a:ext>
            </a:extLst>
          </p:cNvPr>
          <p:cNvSpPr txBox="1"/>
          <p:nvPr/>
        </p:nvSpPr>
        <p:spPr>
          <a:xfrm>
            <a:off x="774992" y="2110905"/>
            <a:ext cx="9584592" cy="2123658"/>
          </a:xfrm>
          <a:prstGeom prst="rect">
            <a:avLst/>
          </a:prstGeom>
          <a:noFill/>
        </p:spPr>
        <p:txBody>
          <a:bodyPr wrap="square" rtlCol="0">
            <a:spAutoFit/>
          </a:bodyPr>
          <a:lstStyle/>
          <a:p>
            <a:r>
              <a:rPr lang="en-US" altLang="zh-CN" sz="4400" b="1" dirty="0">
                <a:solidFill>
                  <a:schemeClr val="tx1">
                    <a:lumMod val="85000"/>
                    <a:lumOff val="15000"/>
                  </a:schemeClr>
                </a:solidFill>
              </a:rPr>
              <a:t>2020</a:t>
            </a:r>
            <a:r>
              <a:rPr lang="zh-CN" altLang="en-US" sz="4400" b="1" dirty="0">
                <a:solidFill>
                  <a:schemeClr val="tx1">
                    <a:lumMod val="85000"/>
                    <a:lumOff val="15000"/>
                  </a:schemeClr>
                </a:solidFill>
              </a:rPr>
              <a:t>年</a:t>
            </a:r>
            <a:endParaRPr lang="en-US" altLang="zh-CN" sz="4400" b="1" dirty="0">
              <a:solidFill>
                <a:schemeClr val="tx1">
                  <a:lumMod val="85000"/>
                  <a:lumOff val="15000"/>
                </a:schemeClr>
              </a:solidFill>
            </a:endParaRPr>
          </a:p>
          <a:p>
            <a:r>
              <a:rPr lang="zh-CN" altLang="en-US" sz="4400" b="1" dirty="0">
                <a:solidFill>
                  <a:schemeClr val="tx1">
                    <a:lumMod val="85000"/>
                    <a:lumOff val="15000"/>
                  </a:schemeClr>
                </a:solidFill>
              </a:rPr>
              <a:t>四川大学毕业答辩</a:t>
            </a:r>
            <a:endParaRPr lang="en-US" altLang="zh-CN" sz="4400" b="1" dirty="0">
              <a:solidFill>
                <a:schemeClr val="tx1">
                  <a:lumMod val="85000"/>
                  <a:lumOff val="15000"/>
                </a:schemeClr>
              </a:solidFill>
            </a:endParaRPr>
          </a:p>
          <a:p>
            <a:r>
              <a:rPr lang="zh-CN" altLang="en-US" sz="4400" b="1" dirty="0">
                <a:solidFill>
                  <a:schemeClr val="tx1">
                    <a:lumMod val="85000"/>
                    <a:lumOff val="15000"/>
                  </a:schemeClr>
                </a:solidFill>
              </a:rPr>
              <a:t>简约大气</a:t>
            </a:r>
            <a:r>
              <a:rPr lang="en-US" altLang="zh-CN" sz="4400" b="1" dirty="0">
                <a:solidFill>
                  <a:schemeClr val="tx1">
                    <a:lumMod val="85000"/>
                    <a:lumOff val="15000"/>
                  </a:schemeClr>
                </a:solidFill>
              </a:rPr>
              <a:t>PPT</a:t>
            </a:r>
            <a:r>
              <a:rPr lang="zh-CN" altLang="en-US" sz="4400" b="1" dirty="0">
                <a:solidFill>
                  <a:schemeClr val="tx1">
                    <a:lumMod val="85000"/>
                    <a:lumOff val="15000"/>
                  </a:schemeClr>
                </a:solidFill>
              </a:rPr>
              <a:t>模板</a:t>
            </a:r>
          </a:p>
        </p:txBody>
      </p:sp>
      <p:sp>
        <p:nvSpPr>
          <p:cNvPr id="38" name="文本框 37">
            <a:extLst>
              <a:ext uri="{FF2B5EF4-FFF2-40B4-BE49-F238E27FC236}">
                <a16:creationId xmlns="" xmlns:a16="http://schemas.microsoft.com/office/drawing/2014/main" id="{9378C375-972E-4122-A53D-1CB66DEA22CB}"/>
              </a:ext>
            </a:extLst>
          </p:cNvPr>
          <p:cNvSpPr txBox="1"/>
          <p:nvPr/>
        </p:nvSpPr>
        <p:spPr>
          <a:xfrm>
            <a:off x="533841" y="4757639"/>
            <a:ext cx="2097649" cy="338554"/>
          </a:xfrm>
          <a:prstGeom prst="rect">
            <a:avLst/>
          </a:prstGeom>
          <a:noFill/>
        </p:spPr>
        <p:txBody>
          <a:bodyPr wrap="square" rtlCol="0">
            <a:spAutoFit/>
          </a:bodyPr>
          <a:lstStyle/>
          <a:p>
            <a:pPr algn="ctr"/>
            <a:r>
              <a:rPr lang="zh-CN" altLang="en-US" sz="1600" dirty="0">
                <a:solidFill>
                  <a:schemeClr val="bg1"/>
                </a:solidFill>
              </a:rPr>
              <a:t>答辩人：刘龙飞</a:t>
            </a:r>
          </a:p>
        </p:txBody>
      </p:sp>
      <p:sp>
        <p:nvSpPr>
          <p:cNvPr id="40" name="文本框 39">
            <a:extLst>
              <a:ext uri="{FF2B5EF4-FFF2-40B4-BE49-F238E27FC236}">
                <a16:creationId xmlns="" xmlns:a16="http://schemas.microsoft.com/office/drawing/2014/main" id="{37E21A17-F665-44CF-8CC1-CDDE29667445}"/>
              </a:ext>
            </a:extLst>
          </p:cNvPr>
          <p:cNvSpPr txBox="1"/>
          <p:nvPr/>
        </p:nvSpPr>
        <p:spPr>
          <a:xfrm>
            <a:off x="3106843" y="4757639"/>
            <a:ext cx="2281443" cy="338554"/>
          </a:xfrm>
          <a:prstGeom prst="rect">
            <a:avLst/>
          </a:prstGeom>
          <a:noFill/>
        </p:spPr>
        <p:txBody>
          <a:bodyPr wrap="square" rtlCol="0">
            <a:spAutoFit/>
          </a:bodyPr>
          <a:lstStyle/>
          <a:p>
            <a:pPr algn="ctr"/>
            <a:r>
              <a:rPr lang="zh-CN" altLang="en-US" sz="1600" dirty="0">
                <a:solidFill>
                  <a:schemeClr val="bg1"/>
                </a:solidFill>
              </a:rPr>
              <a:t>指导老师：画生教授</a:t>
            </a:r>
          </a:p>
        </p:txBody>
      </p:sp>
      <p:cxnSp>
        <p:nvCxnSpPr>
          <p:cNvPr id="50" name="直接连接符 49">
            <a:extLst>
              <a:ext uri="{FF2B5EF4-FFF2-40B4-BE49-F238E27FC236}">
                <a16:creationId xmlns="" xmlns:a16="http://schemas.microsoft.com/office/drawing/2014/main" id="{5C3333CB-DEE3-4201-ACF7-AF989B7AD25C}"/>
              </a:ext>
            </a:extLst>
          </p:cNvPr>
          <p:cNvCxnSpPr>
            <a:cxnSpLocks/>
          </p:cNvCxnSpPr>
          <p:nvPr/>
        </p:nvCxnSpPr>
        <p:spPr>
          <a:xfrm>
            <a:off x="668489" y="2253125"/>
            <a:ext cx="0" cy="1871663"/>
          </a:xfrm>
          <a:prstGeom prst="line">
            <a:avLst/>
          </a:prstGeom>
          <a:ln w="19050"/>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421388198"/>
      </p:ext>
    </p:extLst>
  </p:cSld>
  <p:clrMapOvr>
    <a:masterClrMapping/>
  </p:clrMapOvr>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占位符 4" descr="图片包含 户外, 人们, 风筝, 飞行&#10;&#10;描述已自动生成">
            <a:extLst>
              <a:ext uri="{FF2B5EF4-FFF2-40B4-BE49-F238E27FC236}">
                <a16:creationId xmlns="" xmlns:a16="http://schemas.microsoft.com/office/drawing/2014/main" id="{FC6F97C3-F22E-4A4D-AE9A-3FD88ACC8B9A}"/>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245" y="0"/>
            <a:ext cx="12191510" cy="6858000"/>
          </a:xfrm>
          <a:prstGeom prst="rect">
            <a:avLst/>
          </a:prstGeom>
        </p:spPr>
      </p:pic>
      <p:sp>
        <p:nvSpPr>
          <p:cNvPr id="3" name="矩形 2">
            <a:extLst>
              <a:ext uri="{FF2B5EF4-FFF2-40B4-BE49-F238E27FC236}">
                <a16:creationId xmlns="" xmlns:a16="http://schemas.microsoft.com/office/drawing/2014/main" id="{993E671B-AF21-42C6-8B07-404D32AB533D}"/>
              </a:ext>
            </a:extLst>
          </p:cNvPr>
          <p:cNvSpPr/>
          <p:nvPr/>
        </p:nvSpPr>
        <p:spPr>
          <a:xfrm>
            <a:off x="0" y="0"/>
            <a:ext cx="12192000" cy="5471160"/>
          </a:xfrm>
          <a:prstGeom prst="rect">
            <a:avLst/>
          </a:prstGeom>
          <a:gradFill>
            <a:gsLst>
              <a:gs pos="0">
                <a:schemeClr val="accent2">
                  <a:alpha val="90000"/>
                </a:schemeClr>
              </a:gs>
              <a:gs pos="100000">
                <a:schemeClr val="accent1">
                  <a:alpha val="95000"/>
                </a:schemeClr>
              </a:gs>
            </a:gsLst>
            <a:lin ang="2700000" scaled="0"/>
          </a:gra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矩形 3">
            <a:extLst>
              <a:ext uri="{FF2B5EF4-FFF2-40B4-BE49-F238E27FC236}">
                <a16:creationId xmlns="" xmlns:a16="http://schemas.microsoft.com/office/drawing/2014/main" id="{348B5F58-FC9A-457C-8F63-14A20D890DF8}"/>
              </a:ext>
            </a:extLst>
          </p:cNvPr>
          <p:cNvSpPr/>
          <p:nvPr/>
        </p:nvSpPr>
        <p:spPr>
          <a:xfrm>
            <a:off x="0" y="5471160"/>
            <a:ext cx="12192000" cy="1386840"/>
          </a:xfrm>
          <a:prstGeom prst="rect">
            <a:avLst/>
          </a:prstGeom>
          <a:solidFill>
            <a:schemeClr val="bg1">
              <a:alpha val="90000"/>
            </a:schemeClr>
          </a:solidFill>
          <a:ln w="1270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任意多边形: 形状 4">
            <a:extLst>
              <a:ext uri="{FF2B5EF4-FFF2-40B4-BE49-F238E27FC236}">
                <a16:creationId xmlns="" xmlns:a16="http://schemas.microsoft.com/office/drawing/2014/main" id="{49AF7125-4C29-421D-9217-0698E2DDBA20}"/>
              </a:ext>
            </a:extLst>
          </p:cNvPr>
          <p:cNvSpPr/>
          <p:nvPr/>
        </p:nvSpPr>
        <p:spPr>
          <a:xfrm>
            <a:off x="660400" y="937846"/>
            <a:ext cx="10858500" cy="3563816"/>
          </a:xfrm>
          <a:custGeom>
            <a:avLst/>
            <a:gdLst>
              <a:gd name="connsiteX0" fmla="*/ 0 w 10858500"/>
              <a:gd name="connsiteY0" fmla="*/ 0 h 3563816"/>
              <a:gd name="connsiteX1" fmla="*/ 10211922 w 10858500"/>
              <a:gd name="connsiteY1" fmla="*/ 0 h 3563816"/>
              <a:gd name="connsiteX2" fmla="*/ 10858499 w 10858500"/>
              <a:gd name="connsiteY2" fmla="*/ 646578 h 3563816"/>
              <a:gd name="connsiteX3" fmla="*/ 10858500 w 10858500"/>
              <a:gd name="connsiteY3" fmla="*/ 646577 h 3563816"/>
              <a:gd name="connsiteX4" fmla="*/ 10858500 w 10858500"/>
              <a:gd name="connsiteY4" fmla="*/ 3563816 h 3563816"/>
              <a:gd name="connsiteX5" fmla="*/ 0 w 10858500"/>
              <a:gd name="connsiteY5" fmla="*/ 3563816 h 35638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858500" h="3563816">
                <a:moveTo>
                  <a:pt x="0" y="0"/>
                </a:moveTo>
                <a:lnTo>
                  <a:pt x="10211922" y="0"/>
                </a:lnTo>
                <a:lnTo>
                  <a:pt x="10858499" y="646578"/>
                </a:lnTo>
                <a:lnTo>
                  <a:pt x="10858500" y="646577"/>
                </a:lnTo>
                <a:lnTo>
                  <a:pt x="10858500" y="3563816"/>
                </a:lnTo>
                <a:lnTo>
                  <a:pt x="0" y="3563816"/>
                </a:lnTo>
                <a:close/>
              </a:path>
            </a:pathLst>
          </a:cu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6" name="直接连接符 5">
            <a:extLst>
              <a:ext uri="{FF2B5EF4-FFF2-40B4-BE49-F238E27FC236}">
                <a16:creationId xmlns="" xmlns:a16="http://schemas.microsoft.com/office/drawing/2014/main" id="{B191E4AA-F78E-464F-8A3B-88E0738E985E}"/>
              </a:ext>
            </a:extLst>
          </p:cNvPr>
          <p:cNvCxnSpPr>
            <a:cxnSpLocks/>
          </p:cNvCxnSpPr>
          <p:nvPr/>
        </p:nvCxnSpPr>
        <p:spPr>
          <a:xfrm>
            <a:off x="4349885" y="1711325"/>
            <a:ext cx="0" cy="1223963"/>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sp>
        <p:nvSpPr>
          <p:cNvPr id="7" name="图形 21">
            <a:extLst>
              <a:ext uri="{FF2B5EF4-FFF2-40B4-BE49-F238E27FC236}">
                <a16:creationId xmlns="" xmlns:a16="http://schemas.microsoft.com/office/drawing/2014/main" id="{AEA0520A-5815-4212-82C1-A174CA4BEA91}"/>
              </a:ext>
            </a:extLst>
          </p:cNvPr>
          <p:cNvSpPr/>
          <p:nvPr/>
        </p:nvSpPr>
        <p:spPr>
          <a:xfrm>
            <a:off x="1822389" y="1711325"/>
            <a:ext cx="2097649" cy="1261898"/>
          </a:xfrm>
          <a:custGeom>
            <a:avLst/>
            <a:gdLst>
              <a:gd name="connsiteX0" fmla="*/ 6448651 w 6505626"/>
              <a:gd name="connsiteY0" fmla="*/ 1419842 h 3913637"/>
              <a:gd name="connsiteX1" fmla="*/ 3292101 w 6505626"/>
              <a:gd name="connsiteY1" fmla="*/ 8413 h 3913637"/>
              <a:gd name="connsiteX2" fmla="*/ 3213526 w 6505626"/>
              <a:gd name="connsiteY2" fmla="*/ 8413 h 3913637"/>
              <a:gd name="connsiteX3" fmla="*/ 1933769 w 6505626"/>
              <a:gd name="connsiteY3" fmla="*/ 580638 h 3913637"/>
              <a:gd name="connsiteX4" fmla="*/ 1885232 w 6505626"/>
              <a:gd name="connsiteY4" fmla="*/ 707750 h 3913637"/>
              <a:gd name="connsiteX5" fmla="*/ 2012395 w 6505626"/>
              <a:gd name="connsiteY5" fmla="*/ 756341 h 3913637"/>
              <a:gd name="connsiteX6" fmla="*/ 3252788 w 6505626"/>
              <a:gd name="connsiteY6" fmla="*/ 201686 h 3913637"/>
              <a:gd name="connsiteX7" fmla="*/ 4388354 w 6505626"/>
              <a:gd name="connsiteY7" fmla="*/ 709437 h 3913637"/>
              <a:gd name="connsiteX8" fmla="*/ 4388354 w 6505626"/>
              <a:gd name="connsiteY8" fmla="*/ 1418305 h 3913637"/>
              <a:gd name="connsiteX9" fmla="*/ 3255469 w 6505626"/>
              <a:gd name="connsiteY9" fmla="*/ 1180561 h 3913637"/>
              <a:gd name="connsiteX10" fmla="*/ 3250107 w 6505626"/>
              <a:gd name="connsiteY10" fmla="*/ 1180561 h 3913637"/>
              <a:gd name="connsiteX11" fmla="*/ 1984594 w 6505626"/>
              <a:gd name="connsiteY11" fmla="*/ 1469575 h 3913637"/>
              <a:gd name="connsiteX12" fmla="*/ 1270773 w 6505626"/>
              <a:gd name="connsiteY12" fmla="*/ 1866643 h 3913637"/>
              <a:gd name="connsiteX13" fmla="*/ 1237217 w 6505626"/>
              <a:gd name="connsiteY13" fmla="*/ 1912513 h 3913637"/>
              <a:gd name="connsiteX14" fmla="*/ 331999 w 6505626"/>
              <a:gd name="connsiteY14" fmla="*/ 1507693 h 3913637"/>
              <a:gd name="connsiteX15" fmla="*/ 1601032 w 6505626"/>
              <a:gd name="connsiteY15" fmla="*/ 940234 h 3913637"/>
              <a:gd name="connsiteX16" fmla="*/ 1649570 w 6505626"/>
              <a:gd name="connsiteY16" fmla="*/ 813123 h 3913637"/>
              <a:gd name="connsiteX17" fmla="*/ 1522457 w 6505626"/>
              <a:gd name="connsiteY17" fmla="*/ 764532 h 3913637"/>
              <a:gd name="connsiteX18" fmla="*/ 56930 w 6505626"/>
              <a:gd name="connsiteY18" fmla="*/ 1419842 h 3913637"/>
              <a:gd name="connsiteX19" fmla="*/ 0 w 6505626"/>
              <a:gd name="connsiteY19" fmla="*/ 1507693 h 3913637"/>
              <a:gd name="connsiteX20" fmla="*/ 56930 w 6505626"/>
              <a:gd name="connsiteY20" fmla="*/ 1595544 h 3913637"/>
              <a:gd name="connsiteX21" fmla="*/ 1231807 w 6505626"/>
              <a:gd name="connsiteY21" fmla="*/ 2120971 h 3913637"/>
              <a:gd name="connsiteX22" fmla="*/ 1231807 w 6505626"/>
              <a:gd name="connsiteY22" fmla="*/ 2581812 h 3913637"/>
              <a:gd name="connsiteX23" fmla="*/ 1328052 w 6505626"/>
              <a:gd name="connsiteY23" fmla="*/ 2678061 h 3913637"/>
              <a:gd name="connsiteX24" fmla="*/ 1424289 w 6505626"/>
              <a:gd name="connsiteY24" fmla="*/ 2581812 h 3913637"/>
              <a:gd name="connsiteX25" fmla="*/ 1424289 w 6505626"/>
              <a:gd name="connsiteY25" fmla="*/ 2060616 h 3913637"/>
              <a:gd name="connsiteX26" fmla="*/ 1424289 w 6505626"/>
              <a:gd name="connsiteY26" fmla="*/ 2060413 h 3913637"/>
              <a:gd name="connsiteX27" fmla="*/ 1424289 w 6505626"/>
              <a:gd name="connsiteY27" fmla="*/ 1992968 h 3913637"/>
              <a:gd name="connsiteX28" fmla="*/ 2057363 w 6505626"/>
              <a:gd name="connsiteY28" fmla="*/ 1647766 h 3913637"/>
              <a:gd name="connsiteX29" fmla="*/ 3252838 w 6505626"/>
              <a:gd name="connsiteY29" fmla="*/ 1373046 h 3913637"/>
              <a:gd name="connsiteX30" fmla="*/ 4388354 w 6505626"/>
              <a:gd name="connsiteY30" fmla="*/ 1623942 h 3913637"/>
              <a:gd name="connsiteX31" fmla="*/ 4388354 w 6505626"/>
              <a:gd name="connsiteY31" fmla="*/ 2580274 h 3913637"/>
              <a:gd name="connsiteX32" fmla="*/ 4144610 w 6505626"/>
              <a:gd name="connsiteY32" fmla="*/ 2906366 h 3913637"/>
              <a:gd name="connsiteX33" fmla="*/ 4354898 w 6505626"/>
              <a:gd name="connsiteY33" fmla="*/ 3220603 h 3913637"/>
              <a:gd name="connsiteX34" fmla="*/ 4287594 w 6505626"/>
              <a:gd name="connsiteY34" fmla="*/ 3397741 h 3913637"/>
              <a:gd name="connsiteX35" fmla="*/ 3252788 w 6505626"/>
              <a:gd name="connsiteY35" fmla="*/ 3707708 h 3913637"/>
              <a:gd name="connsiteX36" fmla="*/ 1424340 w 6505626"/>
              <a:gd name="connsiteY36" fmla="*/ 3303041 h 3913637"/>
              <a:gd name="connsiteX37" fmla="*/ 1424340 w 6505626"/>
              <a:gd name="connsiteY37" fmla="*/ 3033085 h 3913637"/>
              <a:gd name="connsiteX38" fmla="*/ 1328090 w 6505626"/>
              <a:gd name="connsiteY38" fmla="*/ 2936848 h 3913637"/>
              <a:gd name="connsiteX39" fmla="*/ 1231856 w 6505626"/>
              <a:gd name="connsiteY39" fmla="*/ 3033085 h 3913637"/>
              <a:gd name="connsiteX40" fmla="*/ 1231856 w 6505626"/>
              <a:gd name="connsiteY40" fmla="*/ 3393967 h 3913637"/>
              <a:gd name="connsiteX41" fmla="*/ 1323872 w 6505626"/>
              <a:gd name="connsiteY41" fmla="*/ 3490115 h 3913637"/>
              <a:gd name="connsiteX42" fmla="*/ 3205190 w 6505626"/>
              <a:gd name="connsiteY42" fmla="*/ 3901033 h 3913637"/>
              <a:gd name="connsiteX43" fmla="*/ 3252838 w 6505626"/>
              <a:gd name="connsiteY43" fmla="*/ 3913638 h 3913637"/>
              <a:gd name="connsiteX44" fmla="*/ 3300487 w 6505626"/>
              <a:gd name="connsiteY44" fmla="*/ 3900982 h 3913637"/>
              <a:gd name="connsiteX45" fmla="*/ 4207786 w 6505626"/>
              <a:gd name="connsiteY45" fmla="*/ 3607749 h 3913637"/>
              <a:gd name="connsiteX46" fmla="*/ 4150913 w 6505626"/>
              <a:gd name="connsiteY46" fmla="*/ 3757542 h 3913637"/>
              <a:gd name="connsiteX47" fmla="*/ 4161624 w 6505626"/>
              <a:gd name="connsiteY47" fmla="*/ 3846384 h 3913637"/>
              <a:gd name="connsiteX48" fmla="*/ 4240847 w 6505626"/>
              <a:gd name="connsiteY48" fmla="*/ 3887971 h 3913637"/>
              <a:gd name="connsiteX49" fmla="*/ 4728448 w 6505626"/>
              <a:gd name="connsiteY49" fmla="*/ 3887971 h 3913637"/>
              <a:gd name="connsiteX50" fmla="*/ 4807658 w 6505626"/>
              <a:gd name="connsiteY50" fmla="*/ 3846384 h 3913637"/>
              <a:gd name="connsiteX51" fmla="*/ 4818433 w 6505626"/>
              <a:gd name="connsiteY51" fmla="*/ 3757542 h 3913637"/>
              <a:gd name="connsiteX52" fmla="*/ 4731421 w 6505626"/>
              <a:gd name="connsiteY52" fmla="*/ 3528576 h 3913637"/>
              <a:gd name="connsiteX53" fmla="*/ 5181754 w 6505626"/>
              <a:gd name="connsiteY53" fmla="*/ 3490064 h 3913637"/>
              <a:gd name="connsiteX54" fmla="*/ 5273823 w 6505626"/>
              <a:gd name="connsiteY54" fmla="*/ 3393916 h 3913637"/>
              <a:gd name="connsiteX55" fmla="*/ 5273823 w 6505626"/>
              <a:gd name="connsiteY55" fmla="*/ 3033034 h 3913637"/>
              <a:gd name="connsiteX56" fmla="*/ 5177574 w 6505626"/>
              <a:gd name="connsiteY56" fmla="*/ 2936798 h 3913637"/>
              <a:gd name="connsiteX57" fmla="*/ 5081337 w 6505626"/>
              <a:gd name="connsiteY57" fmla="*/ 3033034 h 3913637"/>
              <a:gd name="connsiteX58" fmla="*/ 5081337 w 6505626"/>
              <a:gd name="connsiteY58" fmla="*/ 3303143 h 3913637"/>
              <a:gd name="connsiteX59" fmla="*/ 4660889 w 6505626"/>
              <a:gd name="connsiteY59" fmla="*/ 3343041 h 3913637"/>
              <a:gd name="connsiteX60" fmla="*/ 4614384 w 6505626"/>
              <a:gd name="connsiteY60" fmla="*/ 3220603 h 3913637"/>
              <a:gd name="connsiteX61" fmla="*/ 4824685 w 6505626"/>
              <a:gd name="connsiteY61" fmla="*/ 2906366 h 3913637"/>
              <a:gd name="connsiteX62" fmla="*/ 4580878 w 6505626"/>
              <a:gd name="connsiteY62" fmla="*/ 2580274 h 3913637"/>
              <a:gd name="connsiteX63" fmla="*/ 4580878 w 6505626"/>
              <a:gd name="connsiteY63" fmla="*/ 1705491 h 3913637"/>
              <a:gd name="connsiteX64" fmla="*/ 5081337 w 6505626"/>
              <a:gd name="connsiteY64" fmla="*/ 1992968 h 3913637"/>
              <a:gd name="connsiteX65" fmla="*/ 5081337 w 6505626"/>
              <a:gd name="connsiteY65" fmla="*/ 2060413 h 3913637"/>
              <a:gd name="connsiteX66" fmla="*/ 5081337 w 6505626"/>
              <a:gd name="connsiteY66" fmla="*/ 2060616 h 3913637"/>
              <a:gd name="connsiteX67" fmla="*/ 5081337 w 6505626"/>
              <a:gd name="connsiteY67" fmla="*/ 2581812 h 3913637"/>
              <a:gd name="connsiteX68" fmla="*/ 5177574 w 6505626"/>
              <a:gd name="connsiteY68" fmla="*/ 2678061 h 3913637"/>
              <a:gd name="connsiteX69" fmla="*/ 5273823 w 6505626"/>
              <a:gd name="connsiteY69" fmla="*/ 2581812 h 3913637"/>
              <a:gd name="connsiteX70" fmla="*/ 5273823 w 6505626"/>
              <a:gd name="connsiteY70" fmla="*/ 2120971 h 3913637"/>
              <a:gd name="connsiteX71" fmla="*/ 6448690 w 6505626"/>
              <a:gd name="connsiteY71" fmla="*/ 1595544 h 3913637"/>
              <a:gd name="connsiteX72" fmla="*/ 6505626 w 6505626"/>
              <a:gd name="connsiteY72" fmla="*/ 1507693 h 3913637"/>
              <a:gd name="connsiteX73" fmla="*/ 6448651 w 6505626"/>
              <a:gd name="connsiteY73" fmla="*/ 1419842 h 3913637"/>
              <a:gd name="connsiteX74" fmla="*/ 4380311 w 6505626"/>
              <a:gd name="connsiteY74" fmla="*/ 3695498 h 3913637"/>
              <a:gd name="connsiteX75" fmla="*/ 4484591 w 6505626"/>
              <a:gd name="connsiteY75" fmla="*/ 3421069 h 3913637"/>
              <a:gd name="connsiteX76" fmla="*/ 4588870 w 6505626"/>
              <a:gd name="connsiteY76" fmla="*/ 3695498 h 3913637"/>
              <a:gd name="connsiteX77" fmla="*/ 4632160 w 6505626"/>
              <a:gd name="connsiteY77" fmla="*/ 2906366 h 3913637"/>
              <a:gd name="connsiteX78" fmla="*/ 4484591 w 6505626"/>
              <a:gd name="connsiteY78" fmla="*/ 3053885 h 3913637"/>
              <a:gd name="connsiteX79" fmla="*/ 4337084 w 6505626"/>
              <a:gd name="connsiteY79" fmla="*/ 2906366 h 3913637"/>
              <a:gd name="connsiteX80" fmla="*/ 4484591 w 6505626"/>
              <a:gd name="connsiteY80" fmla="*/ 2758809 h 3913637"/>
              <a:gd name="connsiteX81" fmla="*/ 4632160 w 6505626"/>
              <a:gd name="connsiteY81" fmla="*/ 2906366 h 3913637"/>
              <a:gd name="connsiteX82" fmla="*/ 5268360 w 6505626"/>
              <a:gd name="connsiteY82" fmla="*/ 1912513 h 3913637"/>
              <a:gd name="connsiteX83" fmla="*/ 5234803 w 6505626"/>
              <a:gd name="connsiteY83" fmla="*/ 1866643 h 3913637"/>
              <a:gd name="connsiteX84" fmla="*/ 4580840 w 6505626"/>
              <a:gd name="connsiteY84" fmla="*/ 1494987 h 3913637"/>
              <a:gd name="connsiteX85" fmla="*/ 4580840 w 6505626"/>
              <a:gd name="connsiteY85" fmla="*/ 795503 h 3913637"/>
              <a:gd name="connsiteX86" fmla="*/ 6173575 w 6505626"/>
              <a:gd name="connsiteY86" fmla="*/ 1507693 h 391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6505626" h="3913637">
                <a:moveTo>
                  <a:pt x="6448651" y="1419842"/>
                </a:moveTo>
                <a:lnTo>
                  <a:pt x="3292101" y="8413"/>
                </a:lnTo>
                <a:cubicBezTo>
                  <a:pt x="3267082" y="-2804"/>
                  <a:pt x="3238544" y="-2804"/>
                  <a:pt x="3213526" y="8413"/>
                </a:cubicBezTo>
                <a:lnTo>
                  <a:pt x="1933769" y="580638"/>
                </a:lnTo>
                <a:cubicBezTo>
                  <a:pt x="1885283" y="602329"/>
                  <a:pt x="1863542" y="659209"/>
                  <a:pt x="1885232" y="707750"/>
                </a:cubicBezTo>
                <a:cubicBezTo>
                  <a:pt x="1906921" y="756292"/>
                  <a:pt x="1963858" y="778032"/>
                  <a:pt x="2012395" y="756341"/>
                </a:cubicBezTo>
                <a:lnTo>
                  <a:pt x="3252788" y="201686"/>
                </a:lnTo>
                <a:lnTo>
                  <a:pt x="4388354" y="709437"/>
                </a:lnTo>
                <a:lnTo>
                  <a:pt x="4388354" y="1418305"/>
                </a:lnTo>
                <a:cubicBezTo>
                  <a:pt x="3785699" y="1197932"/>
                  <a:pt x="3278302" y="1181205"/>
                  <a:pt x="3255469" y="1180561"/>
                </a:cubicBezTo>
                <a:cubicBezTo>
                  <a:pt x="3253677" y="1180511"/>
                  <a:pt x="3251898" y="1180511"/>
                  <a:pt x="3250107" y="1180561"/>
                </a:cubicBezTo>
                <a:cubicBezTo>
                  <a:pt x="3225635" y="1181205"/>
                  <a:pt x="2643640" y="1200414"/>
                  <a:pt x="1984594" y="1469575"/>
                </a:cubicBezTo>
                <a:cubicBezTo>
                  <a:pt x="1721690" y="1576878"/>
                  <a:pt x="1481518" y="1710497"/>
                  <a:pt x="1270773" y="1866643"/>
                </a:cubicBezTo>
                <a:cubicBezTo>
                  <a:pt x="1254985" y="1878358"/>
                  <a:pt x="1243471" y="1894445"/>
                  <a:pt x="1237217" y="1912513"/>
                </a:cubicBezTo>
                <a:lnTo>
                  <a:pt x="331999" y="1507693"/>
                </a:lnTo>
                <a:lnTo>
                  <a:pt x="1601032" y="940234"/>
                </a:lnTo>
                <a:cubicBezTo>
                  <a:pt x="1649570" y="918545"/>
                  <a:pt x="1671310" y="861664"/>
                  <a:pt x="1649570" y="813123"/>
                </a:cubicBezTo>
                <a:cubicBezTo>
                  <a:pt x="1627880" y="764581"/>
                  <a:pt x="1570957" y="742841"/>
                  <a:pt x="1522457" y="764532"/>
                </a:cubicBezTo>
                <a:lnTo>
                  <a:pt x="56930" y="1419842"/>
                </a:lnTo>
                <a:cubicBezTo>
                  <a:pt x="22286" y="1435331"/>
                  <a:pt x="0" y="1469778"/>
                  <a:pt x="0" y="1507693"/>
                </a:cubicBezTo>
                <a:cubicBezTo>
                  <a:pt x="0" y="1545659"/>
                  <a:pt x="22286" y="1580055"/>
                  <a:pt x="56930" y="1595544"/>
                </a:cubicBezTo>
                <a:lnTo>
                  <a:pt x="1231807" y="2120971"/>
                </a:lnTo>
                <a:lnTo>
                  <a:pt x="1231807" y="2581812"/>
                </a:lnTo>
                <a:cubicBezTo>
                  <a:pt x="1231807" y="2634975"/>
                  <a:pt x="1274940" y="2678061"/>
                  <a:pt x="1328052" y="2678061"/>
                </a:cubicBezTo>
                <a:cubicBezTo>
                  <a:pt x="1381202" y="2678061"/>
                  <a:pt x="1424289" y="2634975"/>
                  <a:pt x="1424289" y="2581812"/>
                </a:cubicBezTo>
                <a:lnTo>
                  <a:pt x="1424289" y="2060616"/>
                </a:lnTo>
                <a:cubicBezTo>
                  <a:pt x="1424289" y="2060565"/>
                  <a:pt x="1424289" y="2060464"/>
                  <a:pt x="1424289" y="2060413"/>
                </a:cubicBezTo>
                <a:lnTo>
                  <a:pt x="1424289" y="1992968"/>
                </a:lnTo>
                <a:cubicBezTo>
                  <a:pt x="1612696" y="1858461"/>
                  <a:pt x="1825424" y="1742415"/>
                  <a:pt x="2057363" y="1647766"/>
                </a:cubicBezTo>
                <a:cubicBezTo>
                  <a:pt x="2660513" y="1401431"/>
                  <a:pt x="3209904" y="1374773"/>
                  <a:pt x="3252838" y="1373046"/>
                </a:cubicBezTo>
                <a:cubicBezTo>
                  <a:pt x="3294883" y="1374672"/>
                  <a:pt x="3807985" y="1399195"/>
                  <a:pt x="4388354" y="1623942"/>
                </a:cubicBezTo>
                <a:lnTo>
                  <a:pt x="4388354" y="2580274"/>
                </a:lnTo>
                <a:cubicBezTo>
                  <a:pt x="4247645" y="2621875"/>
                  <a:pt x="4144610" y="2752304"/>
                  <a:pt x="4144610" y="2906366"/>
                </a:cubicBezTo>
                <a:cubicBezTo>
                  <a:pt x="4144610" y="3047926"/>
                  <a:pt x="4231559" y="3169525"/>
                  <a:pt x="4354898" y="3220603"/>
                </a:cubicBezTo>
                <a:lnTo>
                  <a:pt x="4287594" y="3397741"/>
                </a:lnTo>
                <a:cubicBezTo>
                  <a:pt x="3848442" y="3473330"/>
                  <a:pt x="3500711" y="3577368"/>
                  <a:pt x="3252788" y="3707708"/>
                </a:cubicBezTo>
                <a:cubicBezTo>
                  <a:pt x="2681758" y="3407715"/>
                  <a:pt x="1725515" y="3322939"/>
                  <a:pt x="1424340" y="3303041"/>
                </a:cubicBezTo>
                <a:lnTo>
                  <a:pt x="1424340" y="3033085"/>
                </a:lnTo>
                <a:cubicBezTo>
                  <a:pt x="1424340" y="2979922"/>
                  <a:pt x="1381202" y="2936848"/>
                  <a:pt x="1328090" y="2936848"/>
                </a:cubicBezTo>
                <a:cubicBezTo>
                  <a:pt x="1274940" y="2936848"/>
                  <a:pt x="1231856" y="2979922"/>
                  <a:pt x="1231856" y="3033085"/>
                </a:cubicBezTo>
                <a:lnTo>
                  <a:pt x="1231856" y="3393967"/>
                </a:lnTo>
                <a:cubicBezTo>
                  <a:pt x="1231856" y="3445440"/>
                  <a:pt x="1272412" y="3487828"/>
                  <a:pt x="1323872" y="3490115"/>
                </a:cubicBezTo>
                <a:cubicBezTo>
                  <a:pt x="1336438" y="3490661"/>
                  <a:pt x="2587199" y="3549072"/>
                  <a:pt x="3205190" y="3901033"/>
                </a:cubicBezTo>
                <a:cubicBezTo>
                  <a:pt x="3219929" y="3909419"/>
                  <a:pt x="3236359" y="3913638"/>
                  <a:pt x="3252838" y="3913638"/>
                </a:cubicBezTo>
                <a:cubicBezTo>
                  <a:pt x="3269268" y="3913638"/>
                  <a:pt x="3285697" y="3909419"/>
                  <a:pt x="3300487" y="3900982"/>
                </a:cubicBezTo>
                <a:cubicBezTo>
                  <a:pt x="3508246" y="3782548"/>
                  <a:pt x="3819802" y="3682093"/>
                  <a:pt x="4207786" y="3607749"/>
                </a:cubicBezTo>
                <a:lnTo>
                  <a:pt x="4150913" y="3757542"/>
                </a:lnTo>
                <a:cubicBezTo>
                  <a:pt x="4139642" y="3787122"/>
                  <a:pt x="4143658" y="3820323"/>
                  <a:pt x="4161624" y="3846384"/>
                </a:cubicBezTo>
                <a:cubicBezTo>
                  <a:pt x="4179591" y="3872393"/>
                  <a:pt x="4209222" y="3887971"/>
                  <a:pt x="4240847" y="3887971"/>
                </a:cubicBezTo>
                <a:lnTo>
                  <a:pt x="4728448" y="3887971"/>
                </a:lnTo>
                <a:cubicBezTo>
                  <a:pt x="4760112" y="3887971"/>
                  <a:pt x="4789692" y="3872393"/>
                  <a:pt x="4807658" y="3846384"/>
                </a:cubicBezTo>
                <a:cubicBezTo>
                  <a:pt x="4825625" y="3820323"/>
                  <a:pt x="4829653" y="3787122"/>
                  <a:pt x="4818433" y="3757542"/>
                </a:cubicBezTo>
                <a:lnTo>
                  <a:pt x="4731421" y="3528576"/>
                </a:lnTo>
                <a:cubicBezTo>
                  <a:pt x="4993283" y="3498602"/>
                  <a:pt x="5179619" y="3490165"/>
                  <a:pt x="5181754" y="3490064"/>
                </a:cubicBezTo>
                <a:cubicBezTo>
                  <a:pt x="5233214" y="3487828"/>
                  <a:pt x="5273823" y="3445440"/>
                  <a:pt x="5273823" y="3393916"/>
                </a:cubicBezTo>
                <a:lnTo>
                  <a:pt x="5273823" y="3033034"/>
                </a:lnTo>
                <a:cubicBezTo>
                  <a:pt x="5273823" y="2979922"/>
                  <a:pt x="5230686" y="2936798"/>
                  <a:pt x="5177574" y="2936798"/>
                </a:cubicBezTo>
                <a:cubicBezTo>
                  <a:pt x="5124424" y="2936798"/>
                  <a:pt x="5081337" y="2979922"/>
                  <a:pt x="5081337" y="3033034"/>
                </a:cubicBezTo>
                <a:lnTo>
                  <a:pt x="5081337" y="3303143"/>
                </a:lnTo>
                <a:cubicBezTo>
                  <a:pt x="4991504" y="3309191"/>
                  <a:pt x="4842206" y="3321160"/>
                  <a:pt x="4660889" y="3343041"/>
                </a:cubicBezTo>
                <a:lnTo>
                  <a:pt x="4614384" y="3220603"/>
                </a:lnTo>
                <a:cubicBezTo>
                  <a:pt x="4737673" y="3169525"/>
                  <a:pt x="4824685" y="3047926"/>
                  <a:pt x="4824685" y="2906366"/>
                </a:cubicBezTo>
                <a:cubicBezTo>
                  <a:pt x="4824685" y="2752253"/>
                  <a:pt x="4721650" y="2621875"/>
                  <a:pt x="4580878" y="2580274"/>
                </a:cubicBezTo>
                <a:lnTo>
                  <a:pt x="4580878" y="1705491"/>
                </a:lnTo>
                <a:cubicBezTo>
                  <a:pt x="4761649" y="1788424"/>
                  <a:pt x="4929511" y="1884559"/>
                  <a:pt x="5081337" y="1992968"/>
                </a:cubicBezTo>
                <a:lnTo>
                  <a:pt x="5081337" y="2060413"/>
                </a:lnTo>
                <a:lnTo>
                  <a:pt x="5081337" y="2060616"/>
                </a:lnTo>
                <a:lnTo>
                  <a:pt x="5081337" y="2581812"/>
                </a:lnTo>
                <a:cubicBezTo>
                  <a:pt x="5081337" y="2634975"/>
                  <a:pt x="5124424" y="2678061"/>
                  <a:pt x="5177574" y="2678061"/>
                </a:cubicBezTo>
                <a:cubicBezTo>
                  <a:pt x="5230737" y="2678061"/>
                  <a:pt x="5273823" y="2634975"/>
                  <a:pt x="5273823" y="2581812"/>
                </a:cubicBezTo>
                <a:lnTo>
                  <a:pt x="5273823" y="2120971"/>
                </a:lnTo>
                <a:lnTo>
                  <a:pt x="6448690" y="1595544"/>
                </a:lnTo>
                <a:cubicBezTo>
                  <a:pt x="6483339" y="1580055"/>
                  <a:pt x="6505626" y="1545659"/>
                  <a:pt x="6505626" y="1507693"/>
                </a:cubicBezTo>
                <a:cubicBezTo>
                  <a:pt x="6505626" y="1469778"/>
                  <a:pt x="6483289" y="1435331"/>
                  <a:pt x="6448651" y="1419842"/>
                </a:cubicBezTo>
                <a:close/>
                <a:moveTo>
                  <a:pt x="4380311" y="3695498"/>
                </a:moveTo>
                <a:lnTo>
                  <a:pt x="4484591" y="3421069"/>
                </a:lnTo>
                <a:lnTo>
                  <a:pt x="4588870" y="3695498"/>
                </a:lnTo>
                <a:close/>
                <a:moveTo>
                  <a:pt x="4632160" y="2906366"/>
                </a:moveTo>
                <a:cubicBezTo>
                  <a:pt x="4632160" y="2987724"/>
                  <a:pt x="4565999" y="3053885"/>
                  <a:pt x="4484591" y="3053885"/>
                </a:cubicBezTo>
                <a:cubicBezTo>
                  <a:pt x="4403245" y="3053885"/>
                  <a:pt x="4337084" y="2987724"/>
                  <a:pt x="4337084" y="2906366"/>
                </a:cubicBezTo>
                <a:cubicBezTo>
                  <a:pt x="4337084" y="2824970"/>
                  <a:pt x="4403245" y="2758809"/>
                  <a:pt x="4484591" y="2758809"/>
                </a:cubicBezTo>
                <a:cubicBezTo>
                  <a:pt x="4565999" y="2758809"/>
                  <a:pt x="4632160" y="2824970"/>
                  <a:pt x="4632160" y="2906366"/>
                </a:cubicBezTo>
                <a:close/>
                <a:moveTo>
                  <a:pt x="5268360" y="1912513"/>
                </a:moveTo>
                <a:cubicBezTo>
                  <a:pt x="5262108" y="1894445"/>
                  <a:pt x="5250584" y="1878358"/>
                  <a:pt x="5234803" y="1866643"/>
                </a:cubicBezTo>
                <a:cubicBezTo>
                  <a:pt x="5040245" y="1722466"/>
                  <a:pt x="4820314" y="1597780"/>
                  <a:pt x="4580840" y="1494987"/>
                </a:cubicBezTo>
                <a:lnTo>
                  <a:pt x="4580840" y="795503"/>
                </a:lnTo>
                <a:lnTo>
                  <a:pt x="6173575" y="1507693"/>
                </a:lnTo>
                <a:close/>
              </a:path>
            </a:pathLst>
          </a:custGeom>
          <a:solidFill>
            <a:schemeClr val="bg1"/>
          </a:solidFill>
          <a:ln w="12706" cap="flat">
            <a:noFill/>
            <a:prstDash val="solid"/>
            <a:miter/>
          </a:ln>
        </p:spPr>
        <p:txBody>
          <a:bodyPr rtlCol="0" anchor="ctr"/>
          <a:lstStyle/>
          <a:p>
            <a:endParaRPr lang="zh-CN" altLang="en-US"/>
          </a:p>
        </p:txBody>
      </p:sp>
      <p:grpSp>
        <p:nvGrpSpPr>
          <p:cNvPr id="8" name="组合 7">
            <a:extLst>
              <a:ext uri="{FF2B5EF4-FFF2-40B4-BE49-F238E27FC236}">
                <a16:creationId xmlns="" xmlns:a16="http://schemas.microsoft.com/office/drawing/2014/main" id="{84999E13-FB6B-43FE-AF17-540202489629}"/>
              </a:ext>
            </a:extLst>
          </p:cNvPr>
          <p:cNvGrpSpPr/>
          <p:nvPr/>
        </p:nvGrpSpPr>
        <p:grpSpPr>
          <a:xfrm>
            <a:off x="10278318" y="5967920"/>
            <a:ext cx="1240581" cy="379943"/>
            <a:chOff x="4954881" y="1942452"/>
            <a:chExt cx="6214687" cy="1903328"/>
          </a:xfrm>
          <a:solidFill>
            <a:schemeClr val="accent1"/>
          </a:solidFill>
        </p:grpSpPr>
        <p:grpSp>
          <p:nvGrpSpPr>
            <p:cNvPr id="9" name="íślïdé">
              <a:extLst>
                <a:ext uri="{FF2B5EF4-FFF2-40B4-BE49-F238E27FC236}">
                  <a16:creationId xmlns="" xmlns:a16="http://schemas.microsoft.com/office/drawing/2014/main" id="{0F8E3196-5D9D-438F-84F0-8E2B8FC5E676}"/>
                </a:ext>
              </a:extLst>
            </p:cNvPr>
            <p:cNvGrpSpPr/>
            <p:nvPr/>
          </p:nvGrpSpPr>
          <p:grpSpPr>
            <a:xfrm>
              <a:off x="4954881" y="1942452"/>
              <a:ext cx="1901067" cy="1903328"/>
              <a:chOff x="1735138" y="2095500"/>
              <a:chExt cx="2667000" cy="2670175"/>
            </a:xfrm>
            <a:grpFill/>
          </p:grpSpPr>
          <p:sp>
            <p:nvSpPr>
              <p:cNvPr id="16" name="ïṡḻïḍê">
                <a:extLst>
                  <a:ext uri="{FF2B5EF4-FFF2-40B4-BE49-F238E27FC236}">
                    <a16:creationId xmlns="" xmlns:a16="http://schemas.microsoft.com/office/drawing/2014/main" id="{3EB571F6-EE33-47EE-834B-3BFF95A3BF60}"/>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ï$lîḍè">
                <a:extLst>
                  <a:ext uri="{FF2B5EF4-FFF2-40B4-BE49-F238E27FC236}">
                    <a16:creationId xmlns="" xmlns:a16="http://schemas.microsoft.com/office/drawing/2014/main" id="{39A0F49F-FBFE-4BA9-8AE1-3B6EE35B2C95}"/>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îSļiḋé">
                <a:extLst>
                  <a:ext uri="{FF2B5EF4-FFF2-40B4-BE49-F238E27FC236}">
                    <a16:creationId xmlns="" xmlns:a16="http://schemas.microsoft.com/office/drawing/2014/main" id="{E9CAFF29-FAF8-4A03-AAFF-87147873E209}"/>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îŝļîḍé">
                <a:extLst>
                  <a:ext uri="{FF2B5EF4-FFF2-40B4-BE49-F238E27FC236}">
                    <a16:creationId xmlns="" xmlns:a16="http://schemas.microsoft.com/office/drawing/2014/main" id="{EA11714A-9B2C-45C5-8EF9-791A9DB37932}"/>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ïṩḻiďé">
                <a:extLst>
                  <a:ext uri="{FF2B5EF4-FFF2-40B4-BE49-F238E27FC236}">
                    <a16:creationId xmlns="" xmlns:a16="http://schemas.microsoft.com/office/drawing/2014/main" id="{4447FC25-EBF8-48A2-8A76-3A87407910F8}"/>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ïṣ1ïḓè">
                <a:extLst>
                  <a:ext uri="{FF2B5EF4-FFF2-40B4-BE49-F238E27FC236}">
                    <a16:creationId xmlns="" xmlns:a16="http://schemas.microsoft.com/office/drawing/2014/main" id="{648325DF-9625-41F4-8948-33361F362D9B}"/>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2" name="îsḻíḓê">
                <a:extLst>
                  <a:ext uri="{FF2B5EF4-FFF2-40B4-BE49-F238E27FC236}">
                    <a16:creationId xmlns="" xmlns:a16="http://schemas.microsoft.com/office/drawing/2014/main" id="{8AB6C733-89D2-4AD9-BEDE-0C4D35E502A9}"/>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ïşḷîďè">
                <a:extLst>
                  <a:ext uri="{FF2B5EF4-FFF2-40B4-BE49-F238E27FC236}">
                    <a16:creationId xmlns="" xmlns:a16="http://schemas.microsoft.com/office/drawing/2014/main" id="{AD58CEBB-69A7-4352-99F1-63531E32DFC5}"/>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ṡlïḋe">
                <a:extLst>
                  <a:ext uri="{FF2B5EF4-FFF2-40B4-BE49-F238E27FC236}">
                    <a16:creationId xmlns="" xmlns:a16="http://schemas.microsoft.com/office/drawing/2014/main" id="{991E541E-4B5F-4482-B946-BF246BA698F4}"/>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í$ḻíde">
                <a:extLst>
                  <a:ext uri="{FF2B5EF4-FFF2-40B4-BE49-F238E27FC236}">
                    <a16:creationId xmlns="" xmlns:a16="http://schemas.microsoft.com/office/drawing/2014/main" id="{30FC809A-D1F6-4E26-A47C-D6AFB4A4BAB8}"/>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ŝľîḑê">
                <a:extLst>
                  <a:ext uri="{FF2B5EF4-FFF2-40B4-BE49-F238E27FC236}">
                    <a16:creationId xmlns="" xmlns:a16="http://schemas.microsoft.com/office/drawing/2014/main" id="{616E8533-6EC9-4945-8010-77DA614F054F}"/>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šlíḑe">
                <a:extLst>
                  <a:ext uri="{FF2B5EF4-FFF2-40B4-BE49-F238E27FC236}">
                    <a16:creationId xmlns="" xmlns:a16="http://schemas.microsoft.com/office/drawing/2014/main" id="{D6FFDCFA-AA9E-4F01-9045-2F9F807425E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îṩḻîḓè">
                <a:extLst>
                  <a:ext uri="{FF2B5EF4-FFF2-40B4-BE49-F238E27FC236}">
                    <a16:creationId xmlns="" xmlns:a16="http://schemas.microsoft.com/office/drawing/2014/main" id="{DC2E62EA-F98D-4944-AEE3-7D0C3F101CBD}"/>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ïsļîḑè">
                <a:extLst>
                  <a:ext uri="{FF2B5EF4-FFF2-40B4-BE49-F238E27FC236}">
                    <a16:creationId xmlns="" xmlns:a16="http://schemas.microsoft.com/office/drawing/2014/main" id="{8AC6891C-5251-492E-A2E7-69563D5EAEEE}"/>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0" name="íšľïḋé">
              <a:extLst>
                <a:ext uri="{FF2B5EF4-FFF2-40B4-BE49-F238E27FC236}">
                  <a16:creationId xmlns="" xmlns:a16="http://schemas.microsoft.com/office/drawing/2014/main" id="{4170F52F-3266-4D52-A613-B9C2B80F916A}"/>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1" name="í$ļîdé">
              <a:extLst>
                <a:ext uri="{FF2B5EF4-FFF2-40B4-BE49-F238E27FC236}">
                  <a16:creationId xmlns="" xmlns:a16="http://schemas.microsoft.com/office/drawing/2014/main" id="{1AC34D2C-39E8-4E32-9E7A-9BABAB501012}"/>
                </a:ext>
              </a:extLst>
            </p:cNvPr>
            <p:cNvGrpSpPr/>
            <p:nvPr/>
          </p:nvGrpSpPr>
          <p:grpSpPr>
            <a:xfrm>
              <a:off x="7354984" y="2180085"/>
              <a:ext cx="3612032" cy="965243"/>
              <a:chOff x="5102226" y="2428875"/>
              <a:chExt cx="5067300" cy="1354138"/>
            </a:xfrm>
            <a:grpFill/>
          </p:grpSpPr>
          <p:sp>
            <p:nvSpPr>
              <p:cNvPr id="12" name="ís1ïḋe">
                <a:extLst>
                  <a:ext uri="{FF2B5EF4-FFF2-40B4-BE49-F238E27FC236}">
                    <a16:creationId xmlns="" xmlns:a16="http://schemas.microsoft.com/office/drawing/2014/main" id="{CE6DB110-DD3F-4FD8-A5D6-C6BD33A1E9FC}"/>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ślïḍê">
                <a:extLst>
                  <a:ext uri="{FF2B5EF4-FFF2-40B4-BE49-F238E27FC236}">
                    <a16:creationId xmlns="" xmlns:a16="http://schemas.microsoft.com/office/drawing/2014/main" id="{82AE60C7-9302-4D46-A911-7E797DCF65D5}"/>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iśḷiḍê">
                <a:extLst>
                  <a:ext uri="{FF2B5EF4-FFF2-40B4-BE49-F238E27FC236}">
                    <a16:creationId xmlns="" xmlns:a16="http://schemas.microsoft.com/office/drawing/2014/main" id="{DF0AA463-52E7-4975-8B26-25807B943605}"/>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iṧľíḑe">
                <a:extLst>
                  <a:ext uri="{FF2B5EF4-FFF2-40B4-BE49-F238E27FC236}">
                    <a16:creationId xmlns="" xmlns:a16="http://schemas.microsoft.com/office/drawing/2014/main" id="{A4612769-D76A-4444-96A6-85EA624C9939}"/>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
        <p:nvSpPr>
          <p:cNvPr id="30" name="文本框 29">
            <a:extLst>
              <a:ext uri="{FF2B5EF4-FFF2-40B4-BE49-F238E27FC236}">
                <a16:creationId xmlns="" xmlns:a16="http://schemas.microsoft.com/office/drawing/2014/main" id="{DBFD543D-7631-4148-91EE-42FC7F9F0661}"/>
              </a:ext>
            </a:extLst>
          </p:cNvPr>
          <p:cNvSpPr txBox="1"/>
          <p:nvPr/>
        </p:nvSpPr>
        <p:spPr>
          <a:xfrm>
            <a:off x="565128" y="5995614"/>
            <a:ext cx="1701800" cy="307777"/>
          </a:xfrm>
          <a:prstGeom prst="rect">
            <a:avLst/>
          </a:prstGeom>
          <a:noFill/>
        </p:spPr>
        <p:txBody>
          <a:bodyPr wrap="square" rtlCol="0">
            <a:spAutoFit/>
          </a:bodyPr>
          <a:lstStyle/>
          <a:p>
            <a:r>
              <a:rPr lang="zh-CN" altLang="en-US" sz="1400" dirty="0">
                <a:solidFill>
                  <a:schemeClr val="accent1"/>
                </a:solidFill>
              </a:rPr>
              <a:t>海纳百川</a:t>
            </a:r>
          </a:p>
        </p:txBody>
      </p:sp>
      <p:sp>
        <p:nvSpPr>
          <p:cNvPr id="31" name="文本框 30">
            <a:extLst>
              <a:ext uri="{FF2B5EF4-FFF2-40B4-BE49-F238E27FC236}">
                <a16:creationId xmlns="" xmlns:a16="http://schemas.microsoft.com/office/drawing/2014/main" id="{A2311CCE-F82A-4E1F-B7B9-91E86D57A116}"/>
              </a:ext>
            </a:extLst>
          </p:cNvPr>
          <p:cNvSpPr txBox="1"/>
          <p:nvPr/>
        </p:nvSpPr>
        <p:spPr>
          <a:xfrm>
            <a:off x="1447343" y="5995614"/>
            <a:ext cx="1701800" cy="307777"/>
          </a:xfrm>
          <a:prstGeom prst="rect">
            <a:avLst/>
          </a:prstGeom>
          <a:noFill/>
        </p:spPr>
        <p:txBody>
          <a:bodyPr wrap="square" rtlCol="0">
            <a:spAutoFit/>
          </a:bodyPr>
          <a:lstStyle/>
          <a:p>
            <a:r>
              <a:rPr lang="zh-CN" altLang="en-US" sz="1400" dirty="0">
                <a:solidFill>
                  <a:schemeClr val="accent1"/>
                </a:solidFill>
              </a:rPr>
              <a:t>有容乃大</a:t>
            </a:r>
          </a:p>
        </p:txBody>
      </p:sp>
      <p:sp>
        <p:nvSpPr>
          <p:cNvPr id="33" name="文本框 32">
            <a:extLst>
              <a:ext uri="{FF2B5EF4-FFF2-40B4-BE49-F238E27FC236}">
                <a16:creationId xmlns="" xmlns:a16="http://schemas.microsoft.com/office/drawing/2014/main" id="{E434FDF3-94C6-412B-BA79-B4BC4817C9BF}"/>
              </a:ext>
            </a:extLst>
          </p:cNvPr>
          <p:cNvSpPr txBox="1"/>
          <p:nvPr/>
        </p:nvSpPr>
        <p:spPr>
          <a:xfrm>
            <a:off x="2306831" y="3425065"/>
            <a:ext cx="2097649" cy="369332"/>
          </a:xfrm>
          <a:prstGeom prst="rect">
            <a:avLst/>
          </a:prstGeom>
          <a:noFill/>
        </p:spPr>
        <p:txBody>
          <a:bodyPr wrap="square" rtlCol="0">
            <a:spAutoFit/>
          </a:bodyPr>
          <a:lstStyle/>
          <a:p>
            <a:pPr algn="ctr"/>
            <a:r>
              <a:rPr lang="zh-CN" altLang="en-US" dirty="0">
                <a:solidFill>
                  <a:schemeClr val="bg1"/>
                </a:solidFill>
              </a:rPr>
              <a:t>答辩人：刘龙飞</a:t>
            </a:r>
          </a:p>
        </p:txBody>
      </p:sp>
      <p:sp>
        <p:nvSpPr>
          <p:cNvPr id="34" name="矩形 33">
            <a:extLst>
              <a:ext uri="{FF2B5EF4-FFF2-40B4-BE49-F238E27FC236}">
                <a16:creationId xmlns="" xmlns:a16="http://schemas.microsoft.com/office/drawing/2014/main" id="{4B3B5DAE-DABD-4445-A91F-274ED10C4D24}"/>
              </a:ext>
            </a:extLst>
          </p:cNvPr>
          <p:cNvSpPr/>
          <p:nvPr/>
        </p:nvSpPr>
        <p:spPr>
          <a:xfrm>
            <a:off x="2157045" y="3363586"/>
            <a:ext cx="2427703" cy="492290"/>
          </a:xfrm>
          <a:prstGeom prst="rect">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文本框 35">
            <a:extLst>
              <a:ext uri="{FF2B5EF4-FFF2-40B4-BE49-F238E27FC236}">
                <a16:creationId xmlns="" xmlns:a16="http://schemas.microsoft.com/office/drawing/2014/main" id="{183456FB-B24D-4D79-879C-805A7C7A449F}"/>
              </a:ext>
            </a:extLst>
          </p:cNvPr>
          <p:cNvSpPr txBox="1"/>
          <p:nvPr/>
        </p:nvSpPr>
        <p:spPr>
          <a:xfrm>
            <a:off x="5115517" y="3425065"/>
            <a:ext cx="2097649" cy="369332"/>
          </a:xfrm>
          <a:prstGeom prst="rect">
            <a:avLst/>
          </a:prstGeom>
          <a:noFill/>
        </p:spPr>
        <p:txBody>
          <a:bodyPr wrap="square" rtlCol="0">
            <a:spAutoFit/>
          </a:bodyPr>
          <a:lstStyle/>
          <a:p>
            <a:pPr algn="ctr"/>
            <a:r>
              <a:rPr lang="zh-CN" altLang="en-US" dirty="0">
                <a:solidFill>
                  <a:schemeClr val="bg1"/>
                </a:solidFill>
              </a:rPr>
              <a:t>指导老师：画生</a:t>
            </a:r>
          </a:p>
        </p:txBody>
      </p:sp>
      <p:sp>
        <p:nvSpPr>
          <p:cNvPr id="37" name="矩形 36">
            <a:extLst>
              <a:ext uri="{FF2B5EF4-FFF2-40B4-BE49-F238E27FC236}">
                <a16:creationId xmlns="" xmlns:a16="http://schemas.microsoft.com/office/drawing/2014/main" id="{0B6D5B8E-AA34-4D79-99A1-4B7E26A0B8C0}"/>
              </a:ext>
            </a:extLst>
          </p:cNvPr>
          <p:cNvSpPr/>
          <p:nvPr/>
        </p:nvSpPr>
        <p:spPr>
          <a:xfrm>
            <a:off x="4950491" y="3363586"/>
            <a:ext cx="2427703" cy="492290"/>
          </a:xfrm>
          <a:prstGeom prst="rect">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9" name="文本框 38">
            <a:extLst>
              <a:ext uri="{FF2B5EF4-FFF2-40B4-BE49-F238E27FC236}">
                <a16:creationId xmlns="" xmlns:a16="http://schemas.microsoft.com/office/drawing/2014/main" id="{26093FEF-FC61-4F8B-932B-D6153B5DE262}"/>
              </a:ext>
            </a:extLst>
          </p:cNvPr>
          <p:cNvSpPr txBox="1"/>
          <p:nvPr/>
        </p:nvSpPr>
        <p:spPr>
          <a:xfrm>
            <a:off x="7762703" y="3425065"/>
            <a:ext cx="2427703" cy="369332"/>
          </a:xfrm>
          <a:prstGeom prst="rect">
            <a:avLst/>
          </a:prstGeom>
          <a:noFill/>
        </p:spPr>
        <p:txBody>
          <a:bodyPr wrap="square" rtlCol="0">
            <a:spAutoFit/>
          </a:bodyPr>
          <a:lstStyle/>
          <a:p>
            <a:pPr algn="ctr"/>
            <a:r>
              <a:rPr lang="zh-CN" altLang="en-US" dirty="0">
                <a:solidFill>
                  <a:schemeClr val="bg1"/>
                </a:solidFill>
              </a:rPr>
              <a:t>日期：</a:t>
            </a:r>
            <a:r>
              <a:rPr lang="en-US" altLang="zh-CN" dirty="0">
                <a:solidFill>
                  <a:schemeClr val="bg1"/>
                </a:solidFill>
              </a:rPr>
              <a:t>2020</a:t>
            </a:r>
            <a:r>
              <a:rPr lang="zh-CN" altLang="en-US" dirty="0">
                <a:solidFill>
                  <a:schemeClr val="bg1"/>
                </a:solidFill>
              </a:rPr>
              <a:t>年</a:t>
            </a:r>
            <a:r>
              <a:rPr lang="en-US" altLang="zh-CN" dirty="0">
                <a:solidFill>
                  <a:schemeClr val="bg1"/>
                </a:solidFill>
              </a:rPr>
              <a:t>4</a:t>
            </a:r>
            <a:r>
              <a:rPr lang="zh-CN" altLang="en-US" dirty="0">
                <a:solidFill>
                  <a:schemeClr val="bg1"/>
                </a:solidFill>
              </a:rPr>
              <a:t>月</a:t>
            </a:r>
            <a:r>
              <a:rPr lang="en-US" altLang="zh-CN" dirty="0">
                <a:solidFill>
                  <a:schemeClr val="bg1"/>
                </a:solidFill>
              </a:rPr>
              <a:t>7</a:t>
            </a:r>
            <a:r>
              <a:rPr lang="zh-CN" altLang="en-US" dirty="0">
                <a:solidFill>
                  <a:schemeClr val="bg1"/>
                </a:solidFill>
              </a:rPr>
              <a:t>日</a:t>
            </a:r>
          </a:p>
        </p:txBody>
      </p:sp>
      <p:sp>
        <p:nvSpPr>
          <p:cNvPr id="40" name="矩形 39">
            <a:extLst>
              <a:ext uri="{FF2B5EF4-FFF2-40B4-BE49-F238E27FC236}">
                <a16:creationId xmlns="" xmlns:a16="http://schemas.microsoft.com/office/drawing/2014/main" id="{0F2847B9-520F-4CFB-A957-CF1707E0515A}"/>
              </a:ext>
            </a:extLst>
          </p:cNvPr>
          <p:cNvSpPr/>
          <p:nvPr/>
        </p:nvSpPr>
        <p:spPr>
          <a:xfrm>
            <a:off x="7743937" y="3363586"/>
            <a:ext cx="2427703" cy="492290"/>
          </a:xfrm>
          <a:prstGeom prst="rect">
            <a:avLst/>
          </a:prstGeom>
          <a:noFill/>
          <a:ln w="63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1" name="文本占位符 11">
            <a:extLst>
              <a:ext uri="{FF2B5EF4-FFF2-40B4-BE49-F238E27FC236}">
                <a16:creationId xmlns="" xmlns:a16="http://schemas.microsoft.com/office/drawing/2014/main" id="{3E247B33-7DDB-4E17-BA66-8AB670347918}"/>
              </a:ext>
            </a:extLst>
          </p:cNvPr>
          <p:cNvSpPr txBox="1">
            <a:spLocks/>
          </p:cNvSpPr>
          <p:nvPr/>
        </p:nvSpPr>
        <p:spPr>
          <a:xfrm>
            <a:off x="4746542" y="1596688"/>
            <a:ext cx="5830887" cy="1473200"/>
          </a:xfrm>
          <a:prstGeom prst="rect">
            <a:avLst/>
          </a:prstGeom>
        </p:spPr>
        <p:txBody>
          <a:bodyPr vert="horz" lIns="91440" tIns="45720" rIns="91440" bIns="45720" rtlCol="0" anchor="ctr"/>
          <a:lstStyle>
            <a:defPPr>
              <a:defRPr lang="zh-CN"/>
            </a:defPPr>
            <a:lvl1pPr marL="0" algn="ctr" defTabSz="914400" rtl="0" eaLnBrk="1" latinLnBrk="0" hangingPunct="1">
              <a:defRPr sz="1200" kern="1200">
                <a:solidFill>
                  <a:schemeClr val="tx1">
                    <a:tint val="75000"/>
                  </a:schemeClr>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l"/>
            <a:r>
              <a:rPr lang="en-US" altLang="zh-CN" sz="4400" b="1" dirty="0">
                <a:solidFill>
                  <a:schemeClr val="bg1"/>
                </a:solidFill>
              </a:rPr>
              <a:t>2020</a:t>
            </a:r>
            <a:r>
              <a:rPr lang="zh-CN" altLang="en-US" sz="4400" b="1" dirty="0">
                <a:solidFill>
                  <a:schemeClr val="bg1"/>
                </a:solidFill>
              </a:rPr>
              <a:t>四川大学</a:t>
            </a:r>
          </a:p>
          <a:p>
            <a:pPr algn="l"/>
            <a:r>
              <a:rPr lang="zh-CN" altLang="en-US" sz="4400" b="1" dirty="0">
                <a:solidFill>
                  <a:schemeClr val="bg1"/>
                </a:solidFill>
              </a:rPr>
              <a:t>工作学术汇报</a:t>
            </a:r>
            <a:r>
              <a:rPr lang="en-US" altLang="zh-CN" sz="4400" b="1" dirty="0">
                <a:solidFill>
                  <a:schemeClr val="bg1"/>
                </a:solidFill>
              </a:rPr>
              <a:t>PPT</a:t>
            </a:r>
            <a:r>
              <a:rPr lang="zh-CN" altLang="en-US" sz="4400" b="1" dirty="0">
                <a:solidFill>
                  <a:schemeClr val="bg1"/>
                </a:solidFill>
              </a:rPr>
              <a:t>模板</a:t>
            </a:r>
          </a:p>
        </p:txBody>
      </p:sp>
    </p:spTree>
    <p:extLst>
      <p:ext uri="{BB962C8B-B14F-4D97-AF65-F5344CB8AC3E}">
        <p14:creationId xmlns:p14="http://schemas.microsoft.com/office/powerpoint/2010/main" val="989496930"/>
      </p:ext>
    </p:extLst>
  </p:cSld>
  <p:clrMapOvr>
    <a:masterClrMapping/>
  </p:clrMapOvr>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7" name="图片 56" descr="白色的雪山&#10;&#10;描述已自动生成">
            <a:extLst>
              <a:ext uri="{FF2B5EF4-FFF2-40B4-BE49-F238E27FC236}">
                <a16:creationId xmlns="" xmlns:a16="http://schemas.microsoft.com/office/drawing/2014/main" id="{0723D5F8-750F-491E-8DFF-4F45863F2E06}"/>
              </a:ext>
            </a:extLst>
          </p:cNvPr>
          <p:cNvPicPr>
            <a:picLocks noChangeAspect="1"/>
          </p:cNvPicPr>
          <p:nvPr/>
        </p:nvPicPr>
        <p:blipFill>
          <a:blip r:embed="rId3" cstate="email">
            <a:alphaModFix amt="34000"/>
            <a:duotone>
              <a:schemeClr val="accent1">
                <a:shade val="45000"/>
                <a:satMod val="135000"/>
              </a:schemeClr>
              <a:prstClr val="white"/>
            </a:duotone>
            <a:extLst>
              <a:ext uri="{28A0092B-C50C-407E-A947-70E740481C1C}">
                <a14:useLocalDpi xmlns:a14="http://schemas.microsoft.com/office/drawing/2010/main"/>
              </a:ext>
            </a:extLst>
          </a:blip>
          <a:srcRect/>
          <a:stretch>
            <a:fillRect/>
          </a:stretch>
        </p:blipFill>
        <p:spPr>
          <a:xfrm>
            <a:off x="0" y="-15060"/>
            <a:ext cx="12192000" cy="6888120"/>
          </a:xfrm>
          <a:custGeom>
            <a:avLst/>
            <a:gdLst>
              <a:gd name="connsiteX0" fmla="*/ 0 w 12192000"/>
              <a:gd name="connsiteY0" fmla="*/ 0 h 6888120"/>
              <a:gd name="connsiteX1" fmla="*/ 12192000 w 12192000"/>
              <a:gd name="connsiteY1" fmla="*/ 0 h 6888120"/>
              <a:gd name="connsiteX2" fmla="*/ 12192000 w 12192000"/>
              <a:gd name="connsiteY2" fmla="*/ 6888120 h 6888120"/>
              <a:gd name="connsiteX3" fmla="*/ 2465441 w 12192000"/>
              <a:gd name="connsiteY3" fmla="*/ 6888120 h 6888120"/>
              <a:gd name="connsiteX4" fmla="*/ 2954215 w 12192000"/>
              <a:gd name="connsiteY4" fmla="*/ 6002216 h 6888120"/>
              <a:gd name="connsiteX5" fmla="*/ 2883878 w 12192000"/>
              <a:gd name="connsiteY5" fmla="*/ 4196862 h 6888120"/>
              <a:gd name="connsiteX6" fmla="*/ 0 w 12192000"/>
              <a:gd name="connsiteY6" fmla="*/ 3922207 h 68881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6888120">
                <a:moveTo>
                  <a:pt x="0" y="0"/>
                </a:moveTo>
                <a:lnTo>
                  <a:pt x="12192000" y="0"/>
                </a:lnTo>
                <a:lnTo>
                  <a:pt x="12192000" y="6888120"/>
                </a:lnTo>
                <a:lnTo>
                  <a:pt x="2465441" y="6888120"/>
                </a:lnTo>
                <a:lnTo>
                  <a:pt x="2954215" y="6002216"/>
                </a:lnTo>
                <a:lnTo>
                  <a:pt x="2883878" y="4196862"/>
                </a:lnTo>
                <a:lnTo>
                  <a:pt x="0" y="3922207"/>
                </a:lnTo>
                <a:close/>
              </a:path>
            </a:pathLst>
          </a:custGeom>
        </p:spPr>
      </p:pic>
      <p:pic>
        <p:nvPicPr>
          <p:cNvPr id="21" name="图片 20">
            <a:extLst>
              <a:ext uri="{FF2B5EF4-FFF2-40B4-BE49-F238E27FC236}">
                <a16:creationId xmlns="" xmlns:a16="http://schemas.microsoft.com/office/drawing/2014/main" id="{DF6D4D4E-67DB-440F-ADB9-B901C6DC5530}"/>
              </a:ext>
            </a:extLst>
          </p:cNvPr>
          <p:cNvPicPr>
            <a:picLocks noChangeAspect="1"/>
          </p:cNvPicPr>
          <p:nvPr/>
        </p:nvPicPr>
        <p:blipFill>
          <a:blip r:embed="rId4" cstate="email">
            <a:alphaModFix amt="40000"/>
            <a:extLst>
              <a:ext uri="{28A0092B-C50C-407E-A947-70E740481C1C}">
                <a14:useLocalDpi xmlns:a14="http://schemas.microsoft.com/office/drawing/2010/main"/>
              </a:ext>
            </a:extLst>
          </a:blip>
          <a:stretch>
            <a:fillRect/>
          </a:stretch>
        </p:blipFill>
        <p:spPr>
          <a:xfrm>
            <a:off x="-528" y="-297"/>
            <a:ext cx="12193057" cy="6858594"/>
          </a:xfrm>
          <a:prstGeom prst="rect">
            <a:avLst/>
          </a:prstGeom>
        </p:spPr>
      </p:pic>
      <p:pic>
        <p:nvPicPr>
          <p:cNvPr id="29" name="图片 28">
            <a:extLst>
              <a:ext uri="{FF2B5EF4-FFF2-40B4-BE49-F238E27FC236}">
                <a16:creationId xmlns="" xmlns:a16="http://schemas.microsoft.com/office/drawing/2014/main" id="{7E61BC1E-8B1E-449C-B271-7CC180B3CE8C}"/>
              </a:ext>
            </a:extLst>
          </p:cNvPr>
          <p:cNvPicPr>
            <a:picLocks noChangeAspect="1"/>
          </p:cNvPicPr>
          <p:nvPr/>
        </p:nvPicPr>
        <p:blipFill rotWithShape="1">
          <a:blip r:embed="rId5" cstate="email">
            <a:alphaModFix amt="35000"/>
            <a:duotone>
              <a:schemeClr val="accent2">
                <a:shade val="45000"/>
                <a:satMod val="135000"/>
              </a:schemeClr>
              <a:prstClr val="white"/>
            </a:duotone>
            <a:extLst>
              <a:ext uri="{28A0092B-C50C-407E-A947-70E740481C1C}">
                <a14:useLocalDpi xmlns:a14="http://schemas.microsoft.com/office/drawing/2010/main"/>
              </a:ext>
            </a:extLst>
          </a:blip>
          <a:srcRect b="19215"/>
          <a:stretch/>
        </p:blipFill>
        <p:spPr>
          <a:xfrm>
            <a:off x="8232345" y="2060294"/>
            <a:ext cx="3959232" cy="4797706"/>
          </a:xfrm>
          <a:prstGeom prst="rect">
            <a:avLst/>
          </a:prstGeom>
        </p:spPr>
      </p:pic>
      <p:pic>
        <p:nvPicPr>
          <p:cNvPr id="11" name="图片 10">
            <a:extLst>
              <a:ext uri="{FF2B5EF4-FFF2-40B4-BE49-F238E27FC236}">
                <a16:creationId xmlns="" xmlns:a16="http://schemas.microsoft.com/office/drawing/2014/main" id="{885920A5-4692-44E1-86D3-A83C9AD425A1}"/>
              </a:ext>
            </a:extLst>
          </p:cNvPr>
          <p:cNvPicPr>
            <a:picLocks noChangeAspect="1"/>
          </p:cNvPicPr>
          <p:nvPr/>
        </p:nvPicPr>
        <p:blipFill>
          <a:blip r:embed="rId6" cstate="email">
            <a:alphaModFix amt="20000"/>
            <a:duotone>
              <a:schemeClr val="accent2">
                <a:shade val="45000"/>
                <a:satMod val="135000"/>
              </a:schemeClr>
              <a:prstClr val="white"/>
            </a:duotone>
            <a:extLst>
              <a:ext uri="{BEBA8EAE-BF5A-486C-A8C5-ECC9F3942E4B}">
                <a14:imgProps xmlns:a14="http://schemas.microsoft.com/office/drawing/2010/main">
                  <a14:imgLayer r:embed="rId7">
                    <a14:imgEffect>
                      <a14:backgroundRemoval t="9980" b="97697" l="9964" r="95261">
                        <a14:foregroundMark x1="86452" y1="33657" x2="86452" y2="33657"/>
                        <a14:foregroundMark x1="81592" y1="27838" x2="81592" y2="27838"/>
                        <a14:foregroundMark x1="81592" y1="23313" x2="81592" y2="23313"/>
                        <a14:foregroundMark x1="83536" y1="16848" x2="83536" y2="16848"/>
                        <a14:foregroundMark x1="82564" y1="15556" x2="82564" y2="15556"/>
                        <a14:foregroundMark x1="95261" y1="50465" x2="95261" y2="50465"/>
                        <a14:foregroundMark x1="92345" y1="40121" x2="92345" y2="47879"/>
                        <a14:foregroundMark x1="92345" y1="57576" x2="92345" y2="57576"/>
                        <a14:foregroundMark x1="94289" y1="36889" x2="94289" y2="36889"/>
                        <a14:foregroundMark x1="80620" y1="85414" x2="80620" y2="85414"/>
                        <a14:foregroundMark x1="57290" y1="97697" x2="57290" y2="97697"/>
                        <a14:foregroundMark x1="44654" y1="93818" x2="44654" y2="93818"/>
                        <a14:foregroundMark x1="88396" y1="97051" x2="88396" y2="97051"/>
                        <a14:foregroundMark x1="95261" y1="97051" x2="95261" y2="97051"/>
                        <a14:foregroundMark x1="81592" y1="18141" x2="81592" y2="18141"/>
                        <a14:foregroundMark x1="81592" y1="16848" x2="81592" y2="16848"/>
                        <a14:foregroundMark x1="81592" y1="15556" x2="81592" y2="15556"/>
                        <a14:foregroundMark x1="83536" y1="14909" x2="83536" y2="14909"/>
                        <a14:foregroundMark x1="82564" y1="14909" x2="82564" y2="14909"/>
                        <a14:foregroundMark x1="82807" y1="18707" x2="82807" y2="18707"/>
                        <a14:foregroundMark x1="82807" y1="15273" x2="82807" y2="15273"/>
                        <a14:foregroundMark x1="82807" y1="14990" x2="82807" y2="14990"/>
                        <a14:foregroundMark x1="82807" y1="14101" x2="82807" y2="14101"/>
                        <a14:foregroundMark x1="81106" y1="13818" x2="81106" y2="13818"/>
                        <a14:foregroundMark x1="80680" y1="14707" x2="80680" y2="14707"/>
                        <a14:foregroundMark x1="80680" y1="17293" x2="80680" y2="17293"/>
                        <a14:foregroundMark x1="81531" y1="19556" x2="81531" y2="19556"/>
                        <a14:foregroundMark x1="84569" y1="20444" x2="84569" y2="20444"/>
                        <a14:foregroundMark x1="83232" y1="16404" x2="83232" y2="16404"/>
                        <a14:foregroundMark x1="83718" y1="14707" x2="83718" y2="14707"/>
                        <a14:foregroundMark x1="82807" y1="13535" x2="82807" y2="13535"/>
                      </a14:backgroundRemoval>
                    </a14:imgEffect>
                  </a14:imgLayer>
                </a14:imgProps>
              </a:ext>
              <a:ext uri="{28A0092B-C50C-407E-A947-70E740481C1C}">
                <a14:useLocalDpi xmlns:a14="http://schemas.microsoft.com/office/drawing/2010/main"/>
              </a:ext>
            </a:extLst>
          </a:blip>
          <a:stretch>
            <a:fillRect/>
          </a:stretch>
        </p:blipFill>
        <p:spPr>
          <a:xfrm flipH="1">
            <a:off x="-24589" y="1960200"/>
            <a:ext cx="3293610" cy="4953590"/>
          </a:xfrm>
          <a:prstGeom prst="rect">
            <a:avLst/>
          </a:prstGeom>
        </p:spPr>
      </p:pic>
      <p:sp>
        <p:nvSpPr>
          <p:cNvPr id="52" name="任意多边形: 形状 51">
            <a:extLst>
              <a:ext uri="{FF2B5EF4-FFF2-40B4-BE49-F238E27FC236}">
                <a16:creationId xmlns="" xmlns:a16="http://schemas.microsoft.com/office/drawing/2014/main" id="{61DCA55A-E107-43A3-B03D-D786BD710765}"/>
              </a:ext>
            </a:extLst>
          </p:cNvPr>
          <p:cNvSpPr/>
          <p:nvPr/>
        </p:nvSpPr>
        <p:spPr>
          <a:xfrm>
            <a:off x="-515301" y="4188165"/>
            <a:ext cx="13173488" cy="2699954"/>
          </a:xfrm>
          <a:custGeom>
            <a:avLst/>
            <a:gdLst>
              <a:gd name="connsiteX0" fmla="*/ 8866687 w 13173488"/>
              <a:gd name="connsiteY0" fmla="*/ 736 h 2699954"/>
              <a:gd name="connsiteX1" fmla="*/ 8924501 w 13173488"/>
              <a:gd name="connsiteY1" fmla="*/ 39677 h 2699954"/>
              <a:gd name="connsiteX2" fmla="*/ 8975244 w 13173488"/>
              <a:gd name="connsiteY2" fmla="*/ 70494 h 2699954"/>
              <a:gd name="connsiteX3" fmla="*/ 9104039 w 13173488"/>
              <a:gd name="connsiteY3" fmla="*/ 178014 h 2699954"/>
              <a:gd name="connsiteX4" fmla="*/ 9135531 w 13173488"/>
              <a:gd name="connsiteY4" fmla="*/ 264624 h 2699954"/>
              <a:gd name="connsiteX5" fmla="*/ 9176344 w 13173488"/>
              <a:gd name="connsiteY5" fmla="*/ 335610 h 2699954"/>
              <a:gd name="connsiteX6" fmla="*/ 9280316 w 13173488"/>
              <a:gd name="connsiteY6" fmla="*/ 389119 h 2699954"/>
              <a:gd name="connsiteX7" fmla="*/ 9400477 w 13173488"/>
              <a:gd name="connsiteY7" fmla="*/ 311895 h 2699954"/>
              <a:gd name="connsiteX8" fmla="*/ 9466319 w 13173488"/>
              <a:gd name="connsiteY8" fmla="*/ 248853 h 2699954"/>
              <a:gd name="connsiteX9" fmla="*/ 9525157 w 13173488"/>
              <a:gd name="connsiteY9" fmla="*/ 382341 h 2699954"/>
              <a:gd name="connsiteX10" fmla="*/ 9579705 w 13173488"/>
              <a:gd name="connsiteY10" fmla="*/ 435874 h 2699954"/>
              <a:gd name="connsiteX11" fmla="*/ 9665423 w 13173488"/>
              <a:gd name="connsiteY11" fmla="*/ 404704 h 2699954"/>
              <a:gd name="connsiteX12" fmla="*/ 9748024 w 13173488"/>
              <a:gd name="connsiteY12" fmla="*/ 373534 h 2699954"/>
              <a:gd name="connsiteX13" fmla="*/ 9811469 w 13173488"/>
              <a:gd name="connsiteY13" fmla="*/ 346260 h 2699954"/>
              <a:gd name="connsiteX14" fmla="*/ 9860214 w 13173488"/>
              <a:gd name="connsiteY14" fmla="*/ 362179 h 2699954"/>
              <a:gd name="connsiteX15" fmla="*/ 9896943 w 13173488"/>
              <a:gd name="connsiteY15" fmla="*/ 405371 h 2699954"/>
              <a:gd name="connsiteX16" fmla="*/ 9894175 w 13173488"/>
              <a:gd name="connsiteY16" fmla="*/ 362179 h 2699954"/>
              <a:gd name="connsiteX17" fmla="*/ 9925298 w 13173488"/>
              <a:gd name="connsiteY17" fmla="*/ 331088 h 2699954"/>
              <a:gd name="connsiteX18" fmla="*/ 9969075 w 13173488"/>
              <a:gd name="connsiteY18" fmla="*/ 327192 h 2699954"/>
              <a:gd name="connsiteX19" fmla="*/ 10016087 w 13173488"/>
              <a:gd name="connsiteY19" fmla="*/ 311193 h 2699954"/>
              <a:gd name="connsiteX20" fmla="*/ 10062842 w 13173488"/>
              <a:gd name="connsiteY20" fmla="*/ 295608 h 2699954"/>
              <a:gd name="connsiteX21" fmla="*/ 10234277 w 13173488"/>
              <a:gd name="connsiteY21" fmla="*/ 278071 h 2699954"/>
              <a:gd name="connsiteX22" fmla="*/ 10293525 w 13173488"/>
              <a:gd name="connsiteY22" fmla="*/ 328640 h 2699954"/>
              <a:gd name="connsiteX23" fmla="*/ 10455936 w 13173488"/>
              <a:gd name="connsiteY23" fmla="*/ 478090 h 2699954"/>
              <a:gd name="connsiteX24" fmla="*/ 10325725 w 13173488"/>
              <a:gd name="connsiteY24" fmla="*/ 653212 h 2699954"/>
              <a:gd name="connsiteX25" fmla="*/ 10222352 w 13173488"/>
              <a:gd name="connsiteY25" fmla="*/ 879089 h 2699954"/>
              <a:gd name="connsiteX26" fmla="*/ 10104470 w 13173488"/>
              <a:gd name="connsiteY26" fmla="*/ 1161839 h 2699954"/>
              <a:gd name="connsiteX27" fmla="*/ 10147851 w 13173488"/>
              <a:gd name="connsiteY27" fmla="*/ 1168371 h 2699954"/>
              <a:gd name="connsiteX28" fmla="*/ 10341956 w 13173488"/>
              <a:gd name="connsiteY28" fmla="*/ 1129409 h 2699954"/>
              <a:gd name="connsiteX29" fmla="*/ 10507016 w 13173488"/>
              <a:gd name="connsiteY29" fmla="*/ 1113824 h 2699954"/>
              <a:gd name="connsiteX30" fmla="*/ 10573872 w 13173488"/>
              <a:gd name="connsiteY30" fmla="*/ 1106031 h 2699954"/>
              <a:gd name="connsiteX31" fmla="*/ 10606859 w 13173488"/>
              <a:gd name="connsiteY31" fmla="*/ 1074861 h 2699954"/>
              <a:gd name="connsiteX32" fmla="*/ 10624891 w 13173488"/>
              <a:gd name="connsiteY32" fmla="*/ 1094342 h 2699954"/>
              <a:gd name="connsiteX33" fmla="*/ 10640102 w 13173488"/>
              <a:gd name="connsiteY33" fmla="*/ 1086204 h 2699954"/>
              <a:gd name="connsiteX34" fmla="*/ 10730451 w 13173488"/>
              <a:gd name="connsiteY34" fmla="*/ 1057161 h 2699954"/>
              <a:gd name="connsiteX35" fmla="*/ 10769604 w 13173488"/>
              <a:gd name="connsiteY35" fmla="*/ 1055399 h 2699954"/>
              <a:gd name="connsiteX36" fmla="*/ 10817720 w 13173488"/>
              <a:gd name="connsiteY36" fmla="*/ 1055036 h 2699954"/>
              <a:gd name="connsiteX37" fmla="*/ 10855372 w 13173488"/>
              <a:gd name="connsiteY37" fmla="*/ 1051876 h 2699954"/>
              <a:gd name="connsiteX38" fmla="*/ 10939374 w 13173488"/>
              <a:gd name="connsiteY38" fmla="*/ 1034188 h 2699954"/>
              <a:gd name="connsiteX39" fmla="*/ 11052492 w 13173488"/>
              <a:gd name="connsiteY39" fmla="*/ 1097634 h 2699954"/>
              <a:gd name="connsiteX40" fmla="*/ 11099248 w 13173488"/>
              <a:gd name="connsiteY40" fmla="*/ 1150451 h 2699954"/>
              <a:gd name="connsiteX41" fmla="*/ 11196803 w 13173488"/>
              <a:gd name="connsiteY41" fmla="*/ 1214315 h 2699954"/>
              <a:gd name="connsiteX42" fmla="*/ 11173968 w 13173488"/>
              <a:gd name="connsiteY42" fmla="*/ 1333002 h 2699954"/>
              <a:gd name="connsiteX43" fmla="*/ 11021243 w 13173488"/>
              <a:gd name="connsiteY43" fmla="*/ 1418665 h 2699954"/>
              <a:gd name="connsiteX44" fmla="*/ 10926724 w 13173488"/>
              <a:gd name="connsiteY44" fmla="*/ 1563110 h 2699954"/>
              <a:gd name="connsiteX45" fmla="*/ 10808775 w 13173488"/>
              <a:gd name="connsiteY45" fmla="*/ 1729812 h 2699954"/>
              <a:gd name="connsiteX46" fmla="*/ 10740101 w 13173488"/>
              <a:gd name="connsiteY46" fmla="*/ 1890630 h 2699954"/>
              <a:gd name="connsiteX47" fmla="*/ 11552558 w 13173488"/>
              <a:gd name="connsiteY47" fmla="*/ 1906377 h 2699954"/>
              <a:gd name="connsiteX48" fmla="*/ 12501123 w 13173488"/>
              <a:gd name="connsiteY48" fmla="*/ 1860540 h 2699954"/>
              <a:gd name="connsiteX49" fmla="*/ 12553234 w 13173488"/>
              <a:gd name="connsiteY49" fmla="*/ 1854114 h 2699954"/>
              <a:gd name="connsiteX50" fmla="*/ 12590762 w 13173488"/>
              <a:gd name="connsiteY50" fmla="*/ 1823460 h 2699954"/>
              <a:gd name="connsiteX51" fmla="*/ 12690888 w 13173488"/>
              <a:gd name="connsiteY51" fmla="*/ 1805877 h 2699954"/>
              <a:gd name="connsiteX52" fmla="*/ 12748122 w 13173488"/>
              <a:gd name="connsiteY52" fmla="*/ 1838528 h 2699954"/>
              <a:gd name="connsiteX53" fmla="*/ 12793144 w 13173488"/>
              <a:gd name="connsiteY53" fmla="*/ 1867685 h 2699954"/>
              <a:gd name="connsiteX54" fmla="*/ 12941563 w 13173488"/>
              <a:gd name="connsiteY54" fmla="*/ 1903676 h 2699954"/>
              <a:gd name="connsiteX55" fmla="*/ 13121916 w 13173488"/>
              <a:gd name="connsiteY55" fmla="*/ 1947583 h 2699954"/>
              <a:gd name="connsiteX56" fmla="*/ 13133789 w 13173488"/>
              <a:gd name="connsiteY56" fmla="*/ 2056719 h 2699954"/>
              <a:gd name="connsiteX57" fmla="*/ 13028590 w 13173488"/>
              <a:gd name="connsiteY57" fmla="*/ 2088394 h 2699954"/>
              <a:gd name="connsiteX58" fmla="*/ 12931628 w 13173488"/>
              <a:gd name="connsiteY58" fmla="*/ 2391723 h 2699954"/>
              <a:gd name="connsiteX59" fmla="*/ 12967331 w 13173488"/>
              <a:gd name="connsiteY59" fmla="*/ 2651534 h 2699954"/>
              <a:gd name="connsiteX60" fmla="*/ 12975336 w 13173488"/>
              <a:gd name="connsiteY60" fmla="*/ 2699954 h 2699954"/>
              <a:gd name="connsiteX61" fmla="*/ 174091 w 13173488"/>
              <a:gd name="connsiteY61" fmla="*/ 2699954 h 2699954"/>
              <a:gd name="connsiteX62" fmla="*/ 181327 w 13173488"/>
              <a:gd name="connsiteY62" fmla="*/ 2657718 h 2699954"/>
              <a:gd name="connsiteX63" fmla="*/ 206135 w 13173488"/>
              <a:gd name="connsiteY63" fmla="*/ 2485308 h 2699954"/>
              <a:gd name="connsiteX64" fmla="*/ 206218 w 13173488"/>
              <a:gd name="connsiteY64" fmla="*/ 2227992 h 2699954"/>
              <a:gd name="connsiteX65" fmla="*/ 33861 w 13173488"/>
              <a:gd name="connsiteY65" fmla="*/ 2110553 h 2699954"/>
              <a:gd name="connsiteX66" fmla="*/ 55433 w 13173488"/>
              <a:gd name="connsiteY66" fmla="*/ 2004605 h 2699954"/>
              <a:gd name="connsiteX67" fmla="*/ 222733 w 13173488"/>
              <a:gd name="connsiteY67" fmla="*/ 1963209 h 2699954"/>
              <a:gd name="connsiteX68" fmla="*/ 360142 w 13173488"/>
              <a:gd name="connsiteY68" fmla="*/ 1927437 h 2699954"/>
              <a:gd name="connsiteX69" fmla="*/ 450901 w 13173488"/>
              <a:gd name="connsiteY69" fmla="*/ 1879623 h 2699954"/>
              <a:gd name="connsiteX70" fmla="*/ 567466 w 13173488"/>
              <a:gd name="connsiteY70" fmla="*/ 1887289 h 2699954"/>
              <a:gd name="connsiteX71" fmla="*/ 658295 w 13173488"/>
              <a:gd name="connsiteY71" fmla="*/ 1927318 h 2699954"/>
              <a:gd name="connsiteX72" fmla="*/ 945264 w 13173488"/>
              <a:gd name="connsiteY72" fmla="*/ 1950036 h 2699954"/>
              <a:gd name="connsiteX73" fmla="*/ 1784743 w 13173488"/>
              <a:gd name="connsiteY73" fmla="*/ 1950029 h 2699954"/>
              <a:gd name="connsiteX74" fmla="*/ 2286454 w 13173488"/>
              <a:gd name="connsiteY74" fmla="*/ 1957784 h 2699954"/>
              <a:gd name="connsiteX75" fmla="*/ 2270862 w 13173488"/>
              <a:gd name="connsiteY75" fmla="*/ 1831575 h 2699954"/>
              <a:gd name="connsiteX76" fmla="*/ 2020957 w 13173488"/>
              <a:gd name="connsiteY76" fmla="*/ 1448903 h 2699954"/>
              <a:gd name="connsiteX77" fmla="*/ 1828659 w 13173488"/>
              <a:gd name="connsiteY77" fmla="*/ 1324222 h 2699954"/>
              <a:gd name="connsiteX78" fmla="*/ 1903703 w 13173488"/>
              <a:gd name="connsiteY78" fmla="*/ 1180882 h 2699954"/>
              <a:gd name="connsiteX79" fmla="*/ 1949254 w 13173488"/>
              <a:gd name="connsiteY79" fmla="*/ 1200661 h 2699954"/>
              <a:gd name="connsiteX80" fmla="*/ 1984991 w 13173488"/>
              <a:gd name="connsiteY80" fmla="*/ 1121616 h 2699954"/>
              <a:gd name="connsiteX81" fmla="*/ 2052126 w 13173488"/>
              <a:gd name="connsiteY81" fmla="*/ 1071961 h 2699954"/>
              <a:gd name="connsiteX82" fmla="*/ 2215768 w 13173488"/>
              <a:gd name="connsiteY82" fmla="*/ 1073044 h 2699954"/>
              <a:gd name="connsiteX83" fmla="*/ 2245030 w 13173488"/>
              <a:gd name="connsiteY83" fmla="*/ 1090446 h 2699954"/>
              <a:gd name="connsiteX84" fmla="*/ 2292358 w 13173488"/>
              <a:gd name="connsiteY84" fmla="*/ 1112215 h 2699954"/>
              <a:gd name="connsiteX85" fmla="*/ 2342617 w 13173488"/>
              <a:gd name="connsiteY85" fmla="*/ 1125565 h 2699954"/>
              <a:gd name="connsiteX86" fmla="*/ 2380769 w 13173488"/>
              <a:gd name="connsiteY86" fmla="*/ 1131070 h 2699954"/>
              <a:gd name="connsiteX87" fmla="*/ 2394757 w 13173488"/>
              <a:gd name="connsiteY87" fmla="*/ 1133305 h 2699954"/>
              <a:gd name="connsiteX88" fmla="*/ 2475231 w 13173488"/>
              <a:gd name="connsiteY88" fmla="*/ 1145391 h 2699954"/>
              <a:gd name="connsiteX89" fmla="*/ 2494223 w 13173488"/>
              <a:gd name="connsiteY89" fmla="*/ 1146928 h 2699954"/>
              <a:gd name="connsiteX90" fmla="*/ 2727437 w 13173488"/>
              <a:gd name="connsiteY90" fmla="*/ 1181954 h 2699954"/>
              <a:gd name="connsiteX91" fmla="*/ 2879115 w 13173488"/>
              <a:gd name="connsiteY91" fmla="*/ 1215126 h 2699954"/>
              <a:gd name="connsiteX92" fmla="*/ 2946387 w 13173488"/>
              <a:gd name="connsiteY92" fmla="*/ 1200985 h 2699954"/>
              <a:gd name="connsiteX93" fmla="*/ 2872076 w 13173488"/>
              <a:gd name="connsiteY93" fmla="*/ 1064615 h 2699954"/>
              <a:gd name="connsiteX94" fmla="*/ 2758230 w 13173488"/>
              <a:gd name="connsiteY94" fmla="*/ 823360 h 2699954"/>
              <a:gd name="connsiteX95" fmla="*/ 2575321 w 13173488"/>
              <a:gd name="connsiteY95" fmla="*/ 584345 h 2699954"/>
              <a:gd name="connsiteX96" fmla="*/ 2626226 w 13173488"/>
              <a:gd name="connsiteY96" fmla="*/ 490520 h 2699954"/>
              <a:gd name="connsiteX97" fmla="*/ 2694139 w 13173488"/>
              <a:gd name="connsiteY97" fmla="*/ 391388 h 2699954"/>
              <a:gd name="connsiteX98" fmla="*/ 2741604 w 13173488"/>
              <a:gd name="connsiteY98" fmla="*/ 357250 h 2699954"/>
              <a:gd name="connsiteX99" fmla="*/ 2803945 w 13173488"/>
              <a:gd name="connsiteY99" fmla="*/ 330157 h 2699954"/>
              <a:gd name="connsiteX100" fmla="*/ 2882623 w 13173488"/>
              <a:gd name="connsiteY100" fmla="*/ 313510 h 2699954"/>
              <a:gd name="connsiteX101" fmla="*/ 2963894 w 13173488"/>
              <a:gd name="connsiteY101" fmla="*/ 358028 h 2699954"/>
              <a:gd name="connsiteX102" fmla="*/ 3017846 w 13173488"/>
              <a:gd name="connsiteY102" fmla="*/ 377453 h 2699954"/>
              <a:gd name="connsiteX103" fmla="*/ 3057361 w 13173488"/>
              <a:gd name="connsiteY103" fmla="*/ 387850 h 2699954"/>
              <a:gd name="connsiteX104" fmla="*/ 3089528 w 13173488"/>
              <a:gd name="connsiteY104" fmla="*/ 388586 h 2699954"/>
              <a:gd name="connsiteX105" fmla="*/ 3143877 w 13173488"/>
              <a:gd name="connsiteY105" fmla="*/ 389781 h 2699954"/>
              <a:gd name="connsiteX106" fmla="*/ 3188113 w 13173488"/>
              <a:gd name="connsiteY106" fmla="*/ 399729 h 2699954"/>
              <a:gd name="connsiteX107" fmla="*/ 3218686 w 13173488"/>
              <a:gd name="connsiteY107" fmla="*/ 399788 h 2699954"/>
              <a:gd name="connsiteX108" fmla="*/ 3294061 w 13173488"/>
              <a:gd name="connsiteY108" fmla="*/ 413295 h 2699954"/>
              <a:gd name="connsiteX109" fmla="*/ 3386969 w 13173488"/>
              <a:gd name="connsiteY109" fmla="*/ 450455 h 2699954"/>
              <a:gd name="connsiteX110" fmla="*/ 3519202 w 13173488"/>
              <a:gd name="connsiteY110" fmla="*/ 463677 h 2699954"/>
              <a:gd name="connsiteX111" fmla="*/ 3531995 w 13173488"/>
              <a:gd name="connsiteY111" fmla="*/ 381855 h 2699954"/>
              <a:gd name="connsiteX112" fmla="*/ 3583533 w 13173488"/>
              <a:gd name="connsiteY112" fmla="*/ 321848 h 2699954"/>
              <a:gd name="connsiteX113" fmla="*/ 3650560 w 13173488"/>
              <a:gd name="connsiteY113" fmla="*/ 368286 h 2699954"/>
              <a:gd name="connsiteX114" fmla="*/ 3677842 w 13173488"/>
              <a:gd name="connsiteY114" fmla="*/ 415837 h 2699954"/>
              <a:gd name="connsiteX115" fmla="*/ 3807244 w 13173488"/>
              <a:gd name="connsiteY115" fmla="*/ 369645 h 2699954"/>
              <a:gd name="connsiteX116" fmla="*/ 3867784 w 13173488"/>
              <a:gd name="connsiteY116" fmla="*/ 276550 h 2699954"/>
              <a:gd name="connsiteX117" fmla="*/ 3902304 w 13173488"/>
              <a:gd name="connsiteY117" fmla="*/ 178635 h 2699954"/>
              <a:gd name="connsiteX118" fmla="*/ 3978923 w 13173488"/>
              <a:gd name="connsiteY118" fmla="*/ 116829 h 2699954"/>
              <a:gd name="connsiteX119" fmla="*/ 4026224 w 13173488"/>
              <a:gd name="connsiteY119" fmla="*/ 96229 h 2699954"/>
              <a:gd name="connsiteX120" fmla="*/ 4139393 w 13173488"/>
              <a:gd name="connsiteY120" fmla="*/ 55763 h 2699954"/>
              <a:gd name="connsiteX121" fmla="*/ 4163900 w 13173488"/>
              <a:gd name="connsiteY121" fmla="*/ 142720 h 2699954"/>
              <a:gd name="connsiteX122" fmla="*/ 4163900 w 13173488"/>
              <a:gd name="connsiteY122" fmla="*/ 220272 h 2699954"/>
              <a:gd name="connsiteX123" fmla="*/ 4487290 w 13173488"/>
              <a:gd name="connsiteY123" fmla="*/ 203535 h 2699954"/>
              <a:gd name="connsiteX124" fmla="*/ 6781554 w 13173488"/>
              <a:gd name="connsiteY124" fmla="*/ 185280 h 2699954"/>
              <a:gd name="connsiteX125" fmla="*/ 8780102 w 13173488"/>
              <a:gd name="connsiteY125" fmla="*/ 151853 h 2699954"/>
              <a:gd name="connsiteX126" fmla="*/ 8798479 w 13173488"/>
              <a:gd name="connsiteY126" fmla="*/ 82893 h 2699954"/>
              <a:gd name="connsiteX127" fmla="*/ 8808413 w 13173488"/>
              <a:gd name="connsiteY127" fmla="*/ 22668 h 2699954"/>
              <a:gd name="connsiteX128" fmla="*/ 8866687 w 13173488"/>
              <a:gd name="connsiteY128" fmla="*/ 736 h 26999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Lst>
            <a:rect l="l" t="t" r="r" b="b"/>
            <a:pathLst>
              <a:path w="13173488" h="2699954">
                <a:moveTo>
                  <a:pt x="8866687" y="736"/>
                </a:moveTo>
                <a:cubicBezTo>
                  <a:pt x="8888271" y="3899"/>
                  <a:pt x="8909777" y="17207"/>
                  <a:pt x="8924501" y="39677"/>
                </a:cubicBezTo>
                <a:cubicBezTo>
                  <a:pt x="8941433" y="65520"/>
                  <a:pt x="8959544" y="76518"/>
                  <a:pt x="8975244" y="70494"/>
                </a:cubicBezTo>
                <a:cubicBezTo>
                  <a:pt x="9013620" y="55768"/>
                  <a:pt x="9069663" y="102553"/>
                  <a:pt x="9104039" y="178014"/>
                </a:cubicBezTo>
                <a:cubicBezTo>
                  <a:pt x="9121360" y="216035"/>
                  <a:pt x="9135531" y="255009"/>
                  <a:pt x="9135531" y="264624"/>
                </a:cubicBezTo>
                <a:cubicBezTo>
                  <a:pt x="9135531" y="274237"/>
                  <a:pt x="9153897" y="306182"/>
                  <a:pt x="9176344" y="335610"/>
                </a:cubicBezTo>
                <a:cubicBezTo>
                  <a:pt x="9211001" y="381049"/>
                  <a:pt x="9226682" y="389119"/>
                  <a:pt x="9280316" y="389119"/>
                </a:cubicBezTo>
                <a:cubicBezTo>
                  <a:pt x="9347720" y="389119"/>
                  <a:pt x="9400477" y="355213"/>
                  <a:pt x="9400477" y="311895"/>
                </a:cubicBezTo>
                <a:cubicBezTo>
                  <a:pt x="9400477" y="278034"/>
                  <a:pt x="9430955" y="248853"/>
                  <a:pt x="9466319" y="248853"/>
                </a:cubicBezTo>
                <a:cubicBezTo>
                  <a:pt x="9499819" y="248853"/>
                  <a:pt x="9525157" y="306341"/>
                  <a:pt x="9525157" y="382341"/>
                </a:cubicBezTo>
                <a:cubicBezTo>
                  <a:pt x="9525157" y="433131"/>
                  <a:pt x="9527952" y="435874"/>
                  <a:pt x="9579705" y="435874"/>
                </a:cubicBezTo>
                <a:cubicBezTo>
                  <a:pt x="9613473" y="435874"/>
                  <a:pt x="9646127" y="424000"/>
                  <a:pt x="9665423" y="404704"/>
                </a:cubicBezTo>
                <a:cubicBezTo>
                  <a:pt x="9683998" y="386128"/>
                  <a:pt x="9717373" y="373534"/>
                  <a:pt x="9748024" y="373534"/>
                </a:cubicBezTo>
                <a:cubicBezTo>
                  <a:pt x="9782038" y="373534"/>
                  <a:pt x="9803524" y="364298"/>
                  <a:pt x="9811469" y="346260"/>
                </a:cubicBezTo>
                <a:cubicBezTo>
                  <a:pt x="9822183" y="321945"/>
                  <a:pt x="9827469" y="323671"/>
                  <a:pt x="9860214" y="362179"/>
                </a:cubicBezTo>
                <a:lnTo>
                  <a:pt x="9896943" y="405371"/>
                </a:lnTo>
                <a:lnTo>
                  <a:pt x="9894175" y="362179"/>
                </a:lnTo>
                <a:cubicBezTo>
                  <a:pt x="9891734" y="324108"/>
                  <a:pt x="9895425" y="320421"/>
                  <a:pt x="9925298" y="331088"/>
                </a:cubicBezTo>
                <a:cubicBezTo>
                  <a:pt x="9945122" y="338167"/>
                  <a:pt x="9963292" y="336549"/>
                  <a:pt x="9969075" y="327192"/>
                </a:cubicBezTo>
                <a:cubicBezTo>
                  <a:pt x="9974514" y="318393"/>
                  <a:pt x="9995669" y="311193"/>
                  <a:pt x="10016087" y="311193"/>
                </a:cubicBezTo>
                <a:cubicBezTo>
                  <a:pt x="10036504" y="311193"/>
                  <a:pt x="10057544" y="304180"/>
                  <a:pt x="10062842" y="295608"/>
                </a:cubicBezTo>
                <a:cubicBezTo>
                  <a:pt x="10075304" y="275444"/>
                  <a:pt x="10174309" y="265316"/>
                  <a:pt x="10234277" y="278071"/>
                </a:cubicBezTo>
                <a:cubicBezTo>
                  <a:pt x="10266564" y="284939"/>
                  <a:pt x="10256582" y="295304"/>
                  <a:pt x="10293525" y="328640"/>
                </a:cubicBezTo>
                <a:cubicBezTo>
                  <a:pt x="10330468" y="361976"/>
                  <a:pt x="10450570" y="423995"/>
                  <a:pt x="10455936" y="478090"/>
                </a:cubicBezTo>
                <a:cubicBezTo>
                  <a:pt x="10461302" y="532185"/>
                  <a:pt x="10364655" y="586379"/>
                  <a:pt x="10325725" y="653212"/>
                </a:cubicBezTo>
                <a:cubicBezTo>
                  <a:pt x="10286794" y="720045"/>
                  <a:pt x="10259227" y="794318"/>
                  <a:pt x="10222352" y="879089"/>
                </a:cubicBezTo>
                <a:cubicBezTo>
                  <a:pt x="10185476" y="963861"/>
                  <a:pt x="10116886" y="1113626"/>
                  <a:pt x="10104470" y="1161839"/>
                </a:cubicBezTo>
                <a:cubicBezTo>
                  <a:pt x="10092053" y="1210052"/>
                  <a:pt x="10108270" y="1173776"/>
                  <a:pt x="10147851" y="1168371"/>
                </a:cubicBezTo>
                <a:cubicBezTo>
                  <a:pt x="10187432" y="1162967"/>
                  <a:pt x="10305614" y="1165750"/>
                  <a:pt x="10341956" y="1129409"/>
                </a:cubicBezTo>
                <a:cubicBezTo>
                  <a:pt x="10386720" y="1084645"/>
                  <a:pt x="10475817" y="1076232"/>
                  <a:pt x="10507016" y="1113824"/>
                </a:cubicBezTo>
                <a:cubicBezTo>
                  <a:pt x="10534105" y="1146466"/>
                  <a:pt x="10564215" y="1142957"/>
                  <a:pt x="10573872" y="1106031"/>
                </a:cubicBezTo>
                <a:cubicBezTo>
                  <a:pt x="10578355" y="1088887"/>
                  <a:pt x="10593200" y="1074861"/>
                  <a:pt x="10606859" y="1074861"/>
                </a:cubicBezTo>
                <a:cubicBezTo>
                  <a:pt x="10620520" y="1074861"/>
                  <a:pt x="10628634" y="1083628"/>
                  <a:pt x="10624891" y="1094342"/>
                </a:cubicBezTo>
                <a:cubicBezTo>
                  <a:pt x="10621149" y="1105057"/>
                  <a:pt x="10627994" y="1101395"/>
                  <a:pt x="10640102" y="1086204"/>
                </a:cubicBezTo>
                <a:cubicBezTo>
                  <a:pt x="10670264" y="1048365"/>
                  <a:pt x="10706007" y="1036875"/>
                  <a:pt x="10730451" y="1057161"/>
                </a:cubicBezTo>
                <a:cubicBezTo>
                  <a:pt x="10745285" y="1069472"/>
                  <a:pt x="10756013" y="1068990"/>
                  <a:pt x="10769604" y="1055399"/>
                </a:cubicBezTo>
                <a:cubicBezTo>
                  <a:pt x="10784016" y="1040986"/>
                  <a:pt x="10795089" y="1040903"/>
                  <a:pt x="10817720" y="1055036"/>
                </a:cubicBezTo>
                <a:cubicBezTo>
                  <a:pt x="10841017" y="1069585"/>
                  <a:pt x="10848828" y="1068930"/>
                  <a:pt x="10855372" y="1051876"/>
                </a:cubicBezTo>
                <a:cubicBezTo>
                  <a:pt x="10861131" y="1036868"/>
                  <a:pt x="10886547" y="1031516"/>
                  <a:pt x="10939374" y="1034188"/>
                </a:cubicBezTo>
                <a:cubicBezTo>
                  <a:pt x="11031866" y="1038864"/>
                  <a:pt x="11052492" y="1050433"/>
                  <a:pt x="11052492" y="1097634"/>
                </a:cubicBezTo>
                <a:cubicBezTo>
                  <a:pt x="11052492" y="1124198"/>
                  <a:pt x="11075196" y="1131004"/>
                  <a:pt x="11099248" y="1150451"/>
                </a:cubicBezTo>
                <a:cubicBezTo>
                  <a:pt x="11123299" y="1169898"/>
                  <a:pt x="11184349" y="1183890"/>
                  <a:pt x="11196803" y="1214315"/>
                </a:cubicBezTo>
                <a:cubicBezTo>
                  <a:pt x="11209256" y="1244740"/>
                  <a:pt x="11203228" y="1298945"/>
                  <a:pt x="11173968" y="1333002"/>
                </a:cubicBezTo>
                <a:cubicBezTo>
                  <a:pt x="11144708" y="1367061"/>
                  <a:pt x="11062450" y="1380313"/>
                  <a:pt x="11021243" y="1418665"/>
                </a:cubicBezTo>
                <a:cubicBezTo>
                  <a:pt x="10980035" y="1457016"/>
                  <a:pt x="10962135" y="1511252"/>
                  <a:pt x="10926724" y="1563110"/>
                </a:cubicBezTo>
                <a:cubicBezTo>
                  <a:pt x="10891312" y="1614968"/>
                  <a:pt x="10839879" y="1675225"/>
                  <a:pt x="10808775" y="1729812"/>
                </a:cubicBezTo>
                <a:cubicBezTo>
                  <a:pt x="10777672" y="1784399"/>
                  <a:pt x="10746652" y="1865881"/>
                  <a:pt x="10740101" y="1890630"/>
                </a:cubicBezTo>
                <a:lnTo>
                  <a:pt x="11552558" y="1906377"/>
                </a:lnTo>
                <a:cubicBezTo>
                  <a:pt x="12056252" y="1895878"/>
                  <a:pt x="12334343" y="1869251"/>
                  <a:pt x="12501123" y="1860540"/>
                </a:cubicBezTo>
                <a:cubicBezTo>
                  <a:pt x="12667903" y="1851830"/>
                  <a:pt x="12537002" y="1854114"/>
                  <a:pt x="12553234" y="1854114"/>
                </a:cubicBezTo>
                <a:cubicBezTo>
                  <a:pt x="12569474" y="1854114"/>
                  <a:pt x="12586351" y="1840328"/>
                  <a:pt x="12590762" y="1823460"/>
                </a:cubicBezTo>
                <a:cubicBezTo>
                  <a:pt x="12603014" y="1776609"/>
                  <a:pt x="12655100" y="1767463"/>
                  <a:pt x="12690888" y="1805877"/>
                </a:cubicBezTo>
                <a:cubicBezTo>
                  <a:pt x="12707619" y="1823836"/>
                  <a:pt x="12733373" y="1838528"/>
                  <a:pt x="12748122" y="1838528"/>
                </a:cubicBezTo>
                <a:cubicBezTo>
                  <a:pt x="12762870" y="1838528"/>
                  <a:pt x="12783129" y="1851649"/>
                  <a:pt x="12793144" y="1867685"/>
                </a:cubicBezTo>
                <a:cubicBezTo>
                  <a:pt x="12807922" y="1891347"/>
                  <a:pt x="12835891" y="1898130"/>
                  <a:pt x="12941563" y="1903676"/>
                </a:cubicBezTo>
                <a:cubicBezTo>
                  <a:pt x="13047521" y="1909238"/>
                  <a:pt x="13081112" y="1917415"/>
                  <a:pt x="13121916" y="1947583"/>
                </a:cubicBezTo>
                <a:cubicBezTo>
                  <a:pt x="13184939" y="1994177"/>
                  <a:pt x="13191742" y="2056719"/>
                  <a:pt x="13133789" y="2056719"/>
                </a:cubicBezTo>
                <a:cubicBezTo>
                  <a:pt x="13112741" y="2056719"/>
                  <a:pt x="13065400" y="2070973"/>
                  <a:pt x="13028590" y="2088394"/>
                </a:cubicBezTo>
                <a:cubicBezTo>
                  <a:pt x="12928473" y="2135775"/>
                  <a:pt x="12907315" y="2201963"/>
                  <a:pt x="12931628" y="2391723"/>
                </a:cubicBezTo>
                <a:cubicBezTo>
                  <a:pt x="12945961" y="2503582"/>
                  <a:pt x="12957038" y="2585514"/>
                  <a:pt x="12967331" y="2651534"/>
                </a:cubicBezTo>
                <a:lnTo>
                  <a:pt x="12975336" y="2699954"/>
                </a:lnTo>
                <a:lnTo>
                  <a:pt x="174091" y="2699954"/>
                </a:lnTo>
                <a:lnTo>
                  <a:pt x="181327" y="2657718"/>
                </a:lnTo>
                <a:cubicBezTo>
                  <a:pt x="189490" y="2606872"/>
                  <a:pt x="198416" y="2545311"/>
                  <a:pt x="206135" y="2485308"/>
                </a:cubicBezTo>
                <a:cubicBezTo>
                  <a:pt x="233139" y="2275387"/>
                  <a:pt x="233142" y="2265635"/>
                  <a:pt x="206218" y="2227992"/>
                </a:cubicBezTo>
                <a:cubicBezTo>
                  <a:pt x="180773" y="2192413"/>
                  <a:pt x="150117" y="2171526"/>
                  <a:pt x="33861" y="2110553"/>
                </a:cubicBezTo>
                <a:cubicBezTo>
                  <a:pt x="-16982" y="2083888"/>
                  <a:pt x="-11185" y="2055417"/>
                  <a:pt x="55433" y="2004605"/>
                </a:cubicBezTo>
                <a:cubicBezTo>
                  <a:pt x="102645" y="1968595"/>
                  <a:pt x="124411" y="1963209"/>
                  <a:pt x="222733" y="1963209"/>
                </a:cubicBezTo>
                <a:cubicBezTo>
                  <a:pt x="323136" y="1963209"/>
                  <a:pt x="338484" y="1959213"/>
                  <a:pt x="360142" y="1927437"/>
                </a:cubicBezTo>
                <a:cubicBezTo>
                  <a:pt x="375781" y="1904493"/>
                  <a:pt x="416348" y="1886314"/>
                  <a:pt x="450901" y="1879623"/>
                </a:cubicBezTo>
                <a:cubicBezTo>
                  <a:pt x="485454" y="1872931"/>
                  <a:pt x="521046" y="1840869"/>
                  <a:pt x="567466" y="1887289"/>
                </a:cubicBezTo>
                <a:lnTo>
                  <a:pt x="658295" y="1927318"/>
                </a:lnTo>
                <a:lnTo>
                  <a:pt x="945264" y="1950036"/>
                </a:lnTo>
                <a:cubicBezTo>
                  <a:pt x="1140038" y="1939382"/>
                  <a:pt x="1444176" y="1945419"/>
                  <a:pt x="1784743" y="1950029"/>
                </a:cubicBezTo>
                <a:lnTo>
                  <a:pt x="2286454" y="1957784"/>
                </a:lnTo>
                <a:lnTo>
                  <a:pt x="2270862" y="1831575"/>
                </a:lnTo>
                <a:cubicBezTo>
                  <a:pt x="2146616" y="1656666"/>
                  <a:pt x="2094657" y="1533463"/>
                  <a:pt x="2020957" y="1448903"/>
                </a:cubicBezTo>
                <a:cubicBezTo>
                  <a:pt x="1947257" y="1364344"/>
                  <a:pt x="1848202" y="1368892"/>
                  <a:pt x="1828659" y="1324222"/>
                </a:cubicBezTo>
                <a:cubicBezTo>
                  <a:pt x="1809116" y="1279552"/>
                  <a:pt x="1883603" y="1201475"/>
                  <a:pt x="1903703" y="1180882"/>
                </a:cubicBezTo>
                <a:cubicBezTo>
                  <a:pt x="1923803" y="1160289"/>
                  <a:pt x="1935706" y="1210538"/>
                  <a:pt x="1949254" y="1200661"/>
                </a:cubicBezTo>
                <a:cubicBezTo>
                  <a:pt x="1962802" y="1190783"/>
                  <a:pt x="1982353" y="1143046"/>
                  <a:pt x="1984991" y="1121616"/>
                </a:cubicBezTo>
                <a:cubicBezTo>
                  <a:pt x="1988936" y="1089550"/>
                  <a:pt x="2000820" y="1080761"/>
                  <a:pt x="2052126" y="1071961"/>
                </a:cubicBezTo>
                <a:cubicBezTo>
                  <a:pt x="2155863" y="1054170"/>
                  <a:pt x="2215768" y="1054566"/>
                  <a:pt x="2215768" y="1073044"/>
                </a:cubicBezTo>
                <a:cubicBezTo>
                  <a:pt x="2215768" y="1082615"/>
                  <a:pt x="2228936" y="1090446"/>
                  <a:pt x="2245030" y="1090446"/>
                </a:cubicBezTo>
                <a:cubicBezTo>
                  <a:pt x="2261124" y="1090446"/>
                  <a:pt x="2282422" y="1100241"/>
                  <a:pt x="2292358" y="1112215"/>
                </a:cubicBezTo>
                <a:cubicBezTo>
                  <a:pt x="2302447" y="1124371"/>
                  <a:pt x="2324640" y="1130266"/>
                  <a:pt x="2342617" y="1125565"/>
                </a:cubicBezTo>
                <a:cubicBezTo>
                  <a:pt x="2360323" y="1120935"/>
                  <a:pt x="2377491" y="1123411"/>
                  <a:pt x="2380769" y="1131070"/>
                </a:cubicBezTo>
                <a:cubicBezTo>
                  <a:pt x="2384045" y="1138728"/>
                  <a:pt x="2390341" y="1139734"/>
                  <a:pt x="2394757" y="1133305"/>
                </a:cubicBezTo>
                <a:cubicBezTo>
                  <a:pt x="2409097" y="1112436"/>
                  <a:pt x="2465856" y="1120961"/>
                  <a:pt x="2475231" y="1145391"/>
                </a:cubicBezTo>
                <a:cubicBezTo>
                  <a:pt x="2482948" y="1165501"/>
                  <a:pt x="2485876" y="1165738"/>
                  <a:pt x="2494223" y="1146928"/>
                </a:cubicBezTo>
                <a:cubicBezTo>
                  <a:pt x="2510378" y="1110525"/>
                  <a:pt x="2663288" y="1170588"/>
                  <a:pt x="2727437" y="1181954"/>
                </a:cubicBezTo>
                <a:cubicBezTo>
                  <a:pt x="2791586" y="1193320"/>
                  <a:pt x="2842624" y="1211954"/>
                  <a:pt x="2879115" y="1215126"/>
                </a:cubicBezTo>
                <a:cubicBezTo>
                  <a:pt x="2915606" y="1218299"/>
                  <a:pt x="2947560" y="1226069"/>
                  <a:pt x="2946387" y="1200985"/>
                </a:cubicBezTo>
                <a:cubicBezTo>
                  <a:pt x="2945214" y="1175900"/>
                  <a:pt x="2903435" y="1127553"/>
                  <a:pt x="2872076" y="1064615"/>
                </a:cubicBezTo>
                <a:cubicBezTo>
                  <a:pt x="2840717" y="1001677"/>
                  <a:pt x="2807689" y="903405"/>
                  <a:pt x="2758230" y="823360"/>
                </a:cubicBezTo>
                <a:cubicBezTo>
                  <a:pt x="2708771" y="743315"/>
                  <a:pt x="2597321" y="639818"/>
                  <a:pt x="2575321" y="584345"/>
                </a:cubicBezTo>
                <a:cubicBezTo>
                  <a:pt x="2553320" y="528872"/>
                  <a:pt x="2606423" y="522679"/>
                  <a:pt x="2626226" y="490520"/>
                </a:cubicBezTo>
                <a:cubicBezTo>
                  <a:pt x="2646029" y="458361"/>
                  <a:pt x="2674909" y="413600"/>
                  <a:pt x="2694139" y="391388"/>
                </a:cubicBezTo>
                <a:cubicBezTo>
                  <a:pt x="2713368" y="369176"/>
                  <a:pt x="2695059" y="350711"/>
                  <a:pt x="2741604" y="357250"/>
                </a:cubicBezTo>
                <a:cubicBezTo>
                  <a:pt x="2783008" y="363067"/>
                  <a:pt x="2794228" y="358190"/>
                  <a:pt x="2803945" y="330157"/>
                </a:cubicBezTo>
                <a:cubicBezTo>
                  <a:pt x="2815035" y="298158"/>
                  <a:pt x="2820072" y="297093"/>
                  <a:pt x="2882623" y="313510"/>
                </a:cubicBezTo>
                <a:cubicBezTo>
                  <a:pt x="2919381" y="323157"/>
                  <a:pt x="2955953" y="343191"/>
                  <a:pt x="2963894" y="358028"/>
                </a:cubicBezTo>
                <a:cubicBezTo>
                  <a:pt x="2973777" y="376496"/>
                  <a:pt x="2990797" y="382625"/>
                  <a:pt x="3017846" y="377453"/>
                </a:cubicBezTo>
                <a:cubicBezTo>
                  <a:pt x="3041643" y="372904"/>
                  <a:pt x="3057361" y="377040"/>
                  <a:pt x="3057361" y="387850"/>
                </a:cubicBezTo>
                <a:cubicBezTo>
                  <a:pt x="3057361" y="401156"/>
                  <a:pt x="3065684" y="401346"/>
                  <a:pt x="3089528" y="388586"/>
                </a:cubicBezTo>
                <a:cubicBezTo>
                  <a:pt x="3113358" y="375832"/>
                  <a:pt x="3127442" y="376141"/>
                  <a:pt x="3143877" y="389781"/>
                </a:cubicBezTo>
                <a:cubicBezTo>
                  <a:pt x="3156077" y="399907"/>
                  <a:pt x="3175983" y="404383"/>
                  <a:pt x="3188113" y="399729"/>
                </a:cubicBezTo>
                <a:cubicBezTo>
                  <a:pt x="3200240" y="395074"/>
                  <a:pt x="3213999" y="395101"/>
                  <a:pt x="3218686" y="399788"/>
                </a:cubicBezTo>
                <a:cubicBezTo>
                  <a:pt x="3223373" y="404474"/>
                  <a:pt x="3257291" y="410554"/>
                  <a:pt x="3294061" y="413295"/>
                </a:cubicBezTo>
                <a:cubicBezTo>
                  <a:pt x="3338497" y="416610"/>
                  <a:pt x="3369653" y="429070"/>
                  <a:pt x="3386969" y="450455"/>
                </a:cubicBezTo>
                <a:cubicBezTo>
                  <a:pt x="3415924" y="486215"/>
                  <a:pt x="3500073" y="494628"/>
                  <a:pt x="3519202" y="463677"/>
                </a:cubicBezTo>
                <a:cubicBezTo>
                  <a:pt x="3525643" y="453253"/>
                  <a:pt x="3531400" y="416434"/>
                  <a:pt x="3531995" y="381855"/>
                </a:cubicBezTo>
                <a:cubicBezTo>
                  <a:pt x="3533041" y="320975"/>
                  <a:pt x="3534671" y="319077"/>
                  <a:pt x="3583533" y="321848"/>
                </a:cubicBezTo>
                <a:cubicBezTo>
                  <a:pt x="3623162" y="324096"/>
                  <a:pt x="3637549" y="334063"/>
                  <a:pt x="3650560" y="368286"/>
                </a:cubicBezTo>
                <a:cubicBezTo>
                  <a:pt x="3659673" y="392253"/>
                  <a:pt x="3671950" y="413651"/>
                  <a:pt x="3677842" y="415837"/>
                </a:cubicBezTo>
                <a:cubicBezTo>
                  <a:pt x="3735478" y="437220"/>
                  <a:pt x="3750316" y="431924"/>
                  <a:pt x="3807244" y="369645"/>
                </a:cubicBezTo>
                <a:cubicBezTo>
                  <a:pt x="3840541" y="333217"/>
                  <a:pt x="3867784" y="291326"/>
                  <a:pt x="3867784" y="276550"/>
                </a:cubicBezTo>
                <a:cubicBezTo>
                  <a:pt x="3867784" y="261775"/>
                  <a:pt x="3883318" y="217714"/>
                  <a:pt x="3902304" y="178635"/>
                </a:cubicBezTo>
                <a:cubicBezTo>
                  <a:pt x="3933333" y="114768"/>
                  <a:pt x="3941082" y="108518"/>
                  <a:pt x="3978923" y="116829"/>
                </a:cubicBezTo>
                <a:cubicBezTo>
                  <a:pt x="4012288" y="124157"/>
                  <a:pt x="4022101" y="119884"/>
                  <a:pt x="4026224" y="96229"/>
                </a:cubicBezTo>
                <a:cubicBezTo>
                  <a:pt x="4031841" y="64011"/>
                  <a:pt x="4098641" y="40125"/>
                  <a:pt x="4139393" y="55763"/>
                </a:cubicBezTo>
                <a:cubicBezTo>
                  <a:pt x="4157136" y="62571"/>
                  <a:pt x="4163900" y="86574"/>
                  <a:pt x="4163900" y="142720"/>
                </a:cubicBezTo>
                <a:lnTo>
                  <a:pt x="4163900" y="220272"/>
                </a:lnTo>
                <a:lnTo>
                  <a:pt x="4487290" y="203535"/>
                </a:lnTo>
                <a:lnTo>
                  <a:pt x="6781554" y="185280"/>
                </a:lnTo>
                <a:cubicBezTo>
                  <a:pt x="8747315" y="183765"/>
                  <a:pt x="8752498" y="183680"/>
                  <a:pt x="8780102" y="151853"/>
                </a:cubicBezTo>
                <a:cubicBezTo>
                  <a:pt x="8798008" y="131208"/>
                  <a:pt x="8804495" y="106864"/>
                  <a:pt x="8798479" y="82893"/>
                </a:cubicBezTo>
                <a:cubicBezTo>
                  <a:pt x="8793364" y="62515"/>
                  <a:pt x="8797835" y="35414"/>
                  <a:pt x="8808413" y="22668"/>
                </a:cubicBezTo>
                <a:cubicBezTo>
                  <a:pt x="8823444" y="4556"/>
                  <a:pt x="8845104" y="-2427"/>
                  <a:pt x="8866687" y="736"/>
                </a:cubicBezTo>
                <a:close/>
              </a:path>
            </a:pathLst>
          </a:custGeom>
          <a:pattFill prst="ltUpDiag">
            <a:fgClr>
              <a:schemeClr val="accent1"/>
            </a:fgClr>
            <a:bgClr>
              <a:schemeClr val="accent2"/>
            </a:bgClr>
          </a:patt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pic>
        <p:nvPicPr>
          <p:cNvPr id="70" name="图片 69">
            <a:extLst>
              <a:ext uri="{FF2B5EF4-FFF2-40B4-BE49-F238E27FC236}">
                <a16:creationId xmlns="" xmlns:a16="http://schemas.microsoft.com/office/drawing/2014/main" id="{D9A12720-22B5-4FB2-983F-3C2990C3D0D4}"/>
              </a:ext>
            </a:extLst>
          </p:cNvPr>
          <p:cNvPicPr>
            <a:picLocks noChangeAspect="1"/>
          </p:cNvPicPr>
          <p:nvPr/>
        </p:nvPicPr>
        <p:blipFill rotWithShape="1">
          <a:blip r:embed="rId8" cstate="email">
            <a:extLst>
              <a:ext uri="{28A0092B-C50C-407E-A947-70E740481C1C}">
                <a14:useLocalDpi xmlns:a14="http://schemas.microsoft.com/office/drawing/2010/main"/>
              </a:ext>
            </a:extLst>
          </a:blip>
          <a:srcRect l="500" t="3298" r="750" b="49476"/>
          <a:stretch/>
        </p:blipFill>
        <p:spPr>
          <a:xfrm>
            <a:off x="-1572393" y="2769965"/>
            <a:ext cx="14961650" cy="4088035"/>
          </a:xfrm>
          <a:custGeom>
            <a:avLst/>
            <a:gdLst>
              <a:gd name="connsiteX0" fmla="*/ 3904113 w 14961650"/>
              <a:gd name="connsiteY0" fmla="*/ 1659795 h 4088035"/>
              <a:gd name="connsiteX1" fmla="*/ 3850773 w 14961650"/>
              <a:gd name="connsiteY1" fmla="*/ 1667415 h 4088035"/>
              <a:gd name="connsiteX2" fmla="*/ 3932053 w 14961650"/>
              <a:gd name="connsiteY2" fmla="*/ 1786795 h 4088035"/>
              <a:gd name="connsiteX3" fmla="*/ 3939673 w 14961650"/>
              <a:gd name="connsiteY3" fmla="*/ 1809655 h 4088035"/>
              <a:gd name="connsiteX4" fmla="*/ 3959993 w 14961650"/>
              <a:gd name="connsiteY4" fmla="*/ 1817275 h 4088035"/>
              <a:gd name="connsiteX5" fmla="*/ 3947293 w 14961650"/>
              <a:gd name="connsiteY5" fmla="*/ 1845215 h 4088035"/>
              <a:gd name="connsiteX6" fmla="*/ 3977773 w 14961650"/>
              <a:gd name="connsiteY6" fmla="*/ 1852835 h 4088035"/>
              <a:gd name="connsiteX7" fmla="*/ 3980313 w 14961650"/>
              <a:gd name="connsiteY7" fmla="*/ 1761395 h 4088035"/>
              <a:gd name="connsiteX8" fmla="*/ 11055483 w 14961650"/>
              <a:gd name="connsiteY8" fmla="*/ 1657255 h 4088035"/>
              <a:gd name="connsiteX9" fmla="*/ 11000238 w 14961650"/>
              <a:gd name="connsiteY9" fmla="*/ 1666780 h 4088035"/>
              <a:gd name="connsiteX10" fmla="*/ 11009763 w 14961650"/>
              <a:gd name="connsiteY10" fmla="*/ 1824895 h 4088035"/>
              <a:gd name="connsiteX11" fmla="*/ 11042148 w 14961650"/>
              <a:gd name="connsiteY11" fmla="*/ 1821085 h 4088035"/>
              <a:gd name="connsiteX12" fmla="*/ 11156448 w 14961650"/>
              <a:gd name="connsiteY12" fmla="*/ 1603915 h 4088035"/>
              <a:gd name="connsiteX13" fmla="*/ 11162163 w 14961650"/>
              <a:gd name="connsiteY13" fmla="*/ 1782985 h 4088035"/>
              <a:gd name="connsiteX14" fmla="*/ 11205978 w 14961650"/>
              <a:gd name="connsiteY14" fmla="*/ 1769650 h 4088035"/>
              <a:gd name="connsiteX15" fmla="*/ 11186928 w 14961650"/>
              <a:gd name="connsiteY15" fmla="*/ 1723930 h 4088035"/>
              <a:gd name="connsiteX16" fmla="*/ 11131683 w 14961650"/>
              <a:gd name="connsiteY16" fmla="*/ 1603915 h 4088035"/>
              <a:gd name="connsiteX17" fmla="*/ 11059293 w 14961650"/>
              <a:gd name="connsiteY17" fmla="*/ 1659160 h 4088035"/>
              <a:gd name="connsiteX18" fmla="*/ 11078343 w 14961650"/>
              <a:gd name="connsiteY18" fmla="*/ 1805845 h 4088035"/>
              <a:gd name="connsiteX19" fmla="*/ 11120253 w 14961650"/>
              <a:gd name="connsiteY19" fmla="*/ 1794415 h 4088035"/>
              <a:gd name="connsiteX20" fmla="*/ 0 w 14961650"/>
              <a:gd name="connsiteY20" fmla="*/ 0 h 4088035"/>
              <a:gd name="connsiteX21" fmla="*/ 14961650 w 14961650"/>
              <a:gd name="connsiteY21" fmla="*/ 0 h 4088035"/>
              <a:gd name="connsiteX22" fmla="*/ 14961650 w 14961650"/>
              <a:gd name="connsiteY22" fmla="*/ 4088035 h 4088035"/>
              <a:gd name="connsiteX23" fmla="*/ 0 w 14961650"/>
              <a:gd name="connsiteY23" fmla="*/ 4088035 h 40880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961650" h="4088035">
                <a:moveTo>
                  <a:pt x="3904113" y="1659795"/>
                </a:moveTo>
                <a:lnTo>
                  <a:pt x="3850773" y="1667415"/>
                </a:lnTo>
                <a:lnTo>
                  <a:pt x="3932053" y="1786795"/>
                </a:lnTo>
                <a:lnTo>
                  <a:pt x="3939673" y="1809655"/>
                </a:lnTo>
                <a:lnTo>
                  <a:pt x="3959993" y="1817275"/>
                </a:lnTo>
                <a:lnTo>
                  <a:pt x="3947293" y="1845215"/>
                </a:lnTo>
                <a:lnTo>
                  <a:pt x="3977773" y="1852835"/>
                </a:lnTo>
                <a:cubicBezTo>
                  <a:pt x="3978620" y="1822355"/>
                  <a:pt x="3979466" y="1791875"/>
                  <a:pt x="3980313" y="1761395"/>
                </a:cubicBezTo>
                <a:close/>
                <a:moveTo>
                  <a:pt x="11055483" y="1657255"/>
                </a:moveTo>
                <a:lnTo>
                  <a:pt x="11000238" y="1666780"/>
                </a:lnTo>
                <a:lnTo>
                  <a:pt x="11009763" y="1824895"/>
                </a:lnTo>
                <a:lnTo>
                  <a:pt x="11042148" y="1821085"/>
                </a:lnTo>
                <a:close/>
                <a:moveTo>
                  <a:pt x="11156448" y="1603915"/>
                </a:moveTo>
                <a:lnTo>
                  <a:pt x="11162163" y="1782985"/>
                </a:lnTo>
                <a:lnTo>
                  <a:pt x="11205978" y="1769650"/>
                </a:lnTo>
                <a:lnTo>
                  <a:pt x="11186928" y="1723930"/>
                </a:lnTo>
                <a:close/>
                <a:moveTo>
                  <a:pt x="11131683" y="1603915"/>
                </a:moveTo>
                <a:lnTo>
                  <a:pt x="11059293" y="1659160"/>
                </a:lnTo>
                <a:lnTo>
                  <a:pt x="11078343" y="1805845"/>
                </a:lnTo>
                <a:lnTo>
                  <a:pt x="11120253" y="1794415"/>
                </a:lnTo>
                <a:close/>
                <a:moveTo>
                  <a:pt x="0" y="0"/>
                </a:moveTo>
                <a:lnTo>
                  <a:pt x="14961650" y="0"/>
                </a:lnTo>
                <a:lnTo>
                  <a:pt x="14961650" y="4088035"/>
                </a:lnTo>
                <a:lnTo>
                  <a:pt x="0" y="4088035"/>
                </a:lnTo>
                <a:close/>
              </a:path>
            </a:pathLst>
          </a:custGeom>
        </p:spPr>
      </p:pic>
      <p:sp>
        <p:nvSpPr>
          <p:cNvPr id="54" name="任意多边形: 形状 53">
            <a:extLst>
              <a:ext uri="{FF2B5EF4-FFF2-40B4-BE49-F238E27FC236}">
                <a16:creationId xmlns="" xmlns:a16="http://schemas.microsoft.com/office/drawing/2014/main" id="{E75F6FAA-7E1E-411A-BC51-72CDCE4972D0}"/>
              </a:ext>
            </a:extLst>
          </p:cNvPr>
          <p:cNvSpPr/>
          <p:nvPr/>
        </p:nvSpPr>
        <p:spPr>
          <a:xfrm>
            <a:off x="-515302" y="4151010"/>
            <a:ext cx="13173489" cy="2491982"/>
          </a:xfrm>
          <a:custGeom>
            <a:avLst/>
            <a:gdLst>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516528 w 12192000"/>
              <a:gd name="connsiteY51" fmla="*/ 1180687 h 5587587"/>
              <a:gd name="connsiteX52" fmla="*/ 2753291 w 12192000"/>
              <a:gd name="connsiteY52" fmla="*/ 1475962 h 5587587"/>
              <a:gd name="connsiteX53" fmla="*/ 2832229 w 12192000"/>
              <a:gd name="connsiteY53" fmla="*/ 1587087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537398 w 12192000"/>
              <a:gd name="connsiteY90" fmla="*/ 1552472 h 5587587"/>
              <a:gd name="connsiteX91" fmla="*/ 9547104 w 12192000"/>
              <a:gd name="connsiteY91" fmla="*/ 1515805 h 5587587"/>
              <a:gd name="connsiteX92" fmla="*/ 9619624 w 12192000"/>
              <a:gd name="connsiteY92" fmla="*/ 1409595 h 5587587"/>
              <a:gd name="connsiteX93" fmla="*/ 9724017 w 12192000"/>
              <a:gd name="connsiteY93" fmla="*/ 1257195 h 5587587"/>
              <a:gd name="connsiteX94" fmla="*/ 9792759 w 12192000"/>
              <a:gd name="connsiteY94" fmla="*/ 1139489 h 5587587"/>
              <a:gd name="connsiteX95" fmla="*/ 9925492 w 12192000"/>
              <a:gd name="connsiteY95" fmla="*/ 1028287 h 5587587"/>
              <a:gd name="connsiteX96" fmla="*/ 9944100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516528 w 12192000"/>
              <a:gd name="connsiteY51" fmla="*/ 1180687 h 5587587"/>
              <a:gd name="connsiteX52" fmla="*/ 2695337 w 12192000"/>
              <a:gd name="connsiteY52" fmla="*/ 1500800 h 5587587"/>
              <a:gd name="connsiteX53" fmla="*/ 2832229 w 12192000"/>
              <a:gd name="connsiteY53" fmla="*/ 1587087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537398 w 12192000"/>
              <a:gd name="connsiteY90" fmla="*/ 1552472 h 5587587"/>
              <a:gd name="connsiteX91" fmla="*/ 9547104 w 12192000"/>
              <a:gd name="connsiteY91" fmla="*/ 1515805 h 5587587"/>
              <a:gd name="connsiteX92" fmla="*/ 9619624 w 12192000"/>
              <a:gd name="connsiteY92" fmla="*/ 1409595 h 5587587"/>
              <a:gd name="connsiteX93" fmla="*/ 9724017 w 12192000"/>
              <a:gd name="connsiteY93" fmla="*/ 1257195 h 5587587"/>
              <a:gd name="connsiteX94" fmla="*/ 9792759 w 12192000"/>
              <a:gd name="connsiteY94" fmla="*/ 1139489 h 5587587"/>
              <a:gd name="connsiteX95" fmla="*/ 9925492 w 12192000"/>
              <a:gd name="connsiteY95" fmla="*/ 1028287 h 5587587"/>
              <a:gd name="connsiteX96" fmla="*/ 9944100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695337 w 12192000"/>
              <a:gd name="connsiteY52" fmla="*/ 1500800 h 5587587"/>
              <a:gd name="connsiteX53" fmla="*/ 2832229 w 12192000"/>
              <a:gd name="connsiteY53" fmla="*/ 1587087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537398 w 12192000"/>
              <a:gd name="connsiteY90" fmla="*/ 1552472 h 5587587"/>
              <a:gd name="connsiteX91" fmla="*/ 9547104 w 12192000"/>
              <a:gd name="connsiteY91" fmla="*/ 1515805 h 5587587"/>
              <a:gd name="connsiteX92" fmla="*/ 9619624 w 12192000"/>
              <a:gd name="connsiteY92" fmla="*/ 1409595 h 5587587"/>
              <a:gd name="connsiteX93" fmla="*/ 9724017 w 12192000"/>
              <a:gd name="connsiteY93" fmla="*/ 1257195 h 5587587"/>
              <a:gd name="connsiteX94" fmla="*/ 9792759 w 12192000"/>
              <a:gd name="connsiteY94" fmla="*/ 1139489 h 5587587"/>
              <a:gd name="connsiteX95" fmla="*/ 9925492 w 12192000"/>
              <a:gd name="connsiteY95" fmla="*/ 1028287 h 5587587"/>
              <a:gd name="connsiteX96" fmla="*/ 9944100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711895 w 12192000"/>
              <a:gd name="connsiteY52" fmla="*/ 1492521 h 5587587"/>
              <a:gd name="connsiteX53" fmla="*/ 2832229 w 12192000"/>
              <a:gd name="connsiteY53" fmla="*/ 1587087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537398 w 12192000"/>
              <a:gd name="connsiteY90" fmla="*/ 1552472 h 5587587"/>
              <a:gd name="connsiteX91" fmla="*/ 9547104 w 12192000"/>
              <a:gd name="connsiteY91" fmla="*/ 1515805 h 5587587"/>
              <a:gd name="connsiteX92" fmla="*/ 9619624 w 12192000"/>
              <a:gd name="connsiteY92" fmla="*/ 1409595 h 5587587"/>
              <a:gd name="connsiteX93" fmla="*/ 9724017 w 12192000"/>
              <a:gd name="connsiteY93" fmla="*/ 1257195 h 5587587"/>
              <a:gd name="connsiteX94" fmla="*/ 9792759 w 12192000"/>
              <a:gd name="connsiteY94" fmla="*/ 1139489 h 5587587"/>
              <a:gd name="connsiteX95" fmla="*/ 9925492 w 12192000"/>
              <a:gd name="connsiteY95" fmla="*/ 1028287 h 5587587"/>
              <a:gd name="connsiteX96" fmla="*/ 9944100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711895 w 12192000"/>
              <a:gd name="connsiteY52" fmla="*/ 1492521 h 5587587"/>
              <a:gd name="connsiteX53" fmla="*/ 2790833 w 12192000"/>
              <a:gd name="connsiteY53" fmla="*/ 1570529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537398 w 12192000"/>
              <a:gd name="connsiteY90" fmla="*/ 1552472 h 5587587"/>
              <a:gd name="connsiteX91" fmla="*/ 9547104 w 12192000"/>
              <a:gd name="connsiteY91" fmla="*/ 1515805 h 5587587"/>
              <a:gd name="connsiteX92" fmla="*/ 9619624 w 12192000"/>
              <a:gd name="connsiteY92" fmla="*/ 1409595 h 5587587"/>
              <a:gd name="connsiteX93" fmla="*/ 9724017 w 12192000"/>
              <a:gd name="connsiteY93" fmla="*/ 1257195 h 5587587"/>
              <a:gd name="connsiteX94" fmla="*/ 9792759 w 12192000"/>
              <a:gd name="connsiteY94" fmla="*/ 1139489 h 5587587"/>
              <a:gd name="connsiteX95" fmla="*/ 9925492 w 12192000"/>
              <a:gd name="connsiteY95" fmla="*/ 1028287 h 5587587"/>
              <a:gd name="connsiteX96" fmla="*/ 9944100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711895 w 12192000"/>
              <a:gd name="connsiteY52" fmla="*/ 1492521 h 5587587"/>
              <a:gd name="connsiteX53" fmla="*/ 2774275 w 12192000"/>
              <a:gd name="connsiteY53" fmla="*/ 1578808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537398 w 12192000"/>
              <a:gd name="connsiteY90" fmla="*/ 1552472 h 5587587"/>
              <a:gd name="connsiteX91" fmla="*/ 9547104 w 12192000"/>
              <a:gd name="connsiteY91" fmla="*/ 1515805 h 5587587"/>
              <a:gd name="connsiteX92" fmla="*/ 9619624 w 12192000"/>
              <a:gd name="connsiteY92" fmla="*/ 1409595 h 5587587"/>
              <a:gd name="connsiteX93" fmla="*/ 9724017 w 12192000"/>
              <a:gd name="connsiteY93" fmla="*/ 1257195 h 5587587"/>
              <a:gd name="connsiteX94" fmla="*/ 9792759 w 12192000"/>
              <a:gd name="connsiteY94" fmla="*/ 1139489 h 5587587"/>
              <a:gd name="connsiteX95" fmla="*/ 9925492 w 12192000"/>
              <a:gd name="connsiteY95" fmla="*/ 1028287 h 5587587"/>
              <a:gd name="connsiteX96" fmla="*/ 9944100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711895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537398 w 12192000"/>
              <a:gd name="connsiteY90" fmla="*/ 1552472 h 5587587"/>
              <a:gd name="connsiteX91" fmla="*/ 9547104 w 12192000"/>
              <a:gd name="connsiteY91" fmla="*/ 1515805 h 5587587"/>
              <a:gd name="connsiteX92" fmla="*/ 9619624 w 12192000"/>
              <a:gd name="connsiteY92" fmla="*/ 1409595 h 5587587"/>
              <a:gd name="connsiteX93" fmla="*/ 9724017 w 12192000"/>
              <a:gd name="connsiteY93" fmla="*/ 1257195 h 5587587"/>
              <a:gd name="connsiteX94" fmla="*/ 9792759 w 12192000"/>
              <a:gd name="connsiteY94" fmla="*/ 1139489 h 5587587"/>
              <a:gd name="connsiteX95" fmla="*/ 9925492 w 12192000"/>
              <a:gd name="connsiteY95" fmla="*/ 1028287 h 5587587"/>
              <a:gd name="connsiteX96" fmla="*/ 9944100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537398 w 12192000"/>
              <a:gd name="connsiteY90" fmla="*/ 1552472 h 5587587"/>
              <a:gd name="connsiteX91" fmla="*/ 9547104 w 12192000"/>
              <a:gd name="connsiteY91" fmla="*/ 1515805 h 5587587"/>
              <a:gd name="connsiteX92" fmla="*/ 9619624 w 12192000"/>
              <a:gd name="connsiteY92" fmla="*/ 1409595 h 5587587"/>
              <a:gd name="connsiteX93" fmla="*/ 9724017 w 12192000"/>
              <a:gd name="connsiteY93" fmla="*/ 1257195 h 5587587"/>
              <a:gd name="connsiteX94" fmla="*/ 9792759 w 12192000"/>
              <a:gd name="connsiteY94" fmla="*/ 1139489 h 5587587"/>
              <a:gd name="connsiteX95" fmla="*/ 9925492 w 12192000"/>
              <a:gd name="connsiteY95" fmla="*/ 1028287 h 5587587"/>
              <a:gd name="connsiteX96" fmla="*/ 9944100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537398 w 12192000"/>
              <a:gd name="connsiteY90" fmla="*/ 1552472 h 5587587"/>
              <a:gd name="connsiteX91" fmla="*/ 9621617 w 12192000"/>
              <a:gd name="connsiteY91" fmla="*/ 1532364 h 5587587"/>
              <a:gd name="connsiteX92" fmla="*/ 9619624 w 12192000"/>
              <a:gd name="connsiteY92" fmla="*/ 1409595 h 5587587"/>
              <a:gd name="connsiteX93" fmla="*/ 9724017 w 12192000"/>
              <a:gd name="connsiteY93" fmla="*/ 1257195 h 5587587"/>
              <a:gd name="connsiteX94" fmla="*/ 9792759 w 12192000"/>
              <a:gd name="connsiteY94" fmla="*/ 1139489 h 5587587"/>
              <a:gd name="connsiteX95" fmla="*/ 9925492 w 12192000"/>
              <a:gd name="connsiteY95" fmla="*/ 1028287 h 5587587"/>
              <a:gd name="connsiteX96" fmla="*/ 9944100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537398 w 12192000"/>
              <a:gd name="connsiteY90" fmla="*/ 1552472 h 5587587"/>
              <a:gd name="connsiteX91" fmla="*/ 9621617 w 12192000"/>
              <a:gd name="connsiteY91" fmla="*/ 1532364 h 5587587"/>
              <a:gd name="connsiteX92" fmla="*/ 9702416 w 12192000"/>
              <a:gd name="connsiteY92" fmla="*/ 1426154 h 5587587"/>
              <a:gd name="connsiteX93" fmla="*/ 9724017 w 12192000"/>
              <a:gd name="connsiteY93" fmla="*/ 1257195 h 5587587"/>
              <a:gd name="connsiteX94" fmla="*/ 9792759 w 12192000"/>
              <a:gd name="connsiteY94" fmla="*/ 1139489 h 5587587"/>
              <a:gd name="connsiteX95" fmla="*/ 9925492 w 12192000"/>
              <a:gd name="connsiteY95" fmla="*/ 1028287 h 5587587"/>
              <a:gd name="connsiteX96" fmla="*/ 9944100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537398 w 12192000"/>
              <a:gd name="connsiteY90" fmla="*/ 1552472 h 5587587"/>
              <a:gd name="connsiteX91" fmla="*/ 9621617 w 12192000"/>
              <a:gd name="connsiteY91" fmla="*/ 1532364 h 5587587"/>
              <a:gd name="connsiteX92" fmla="*/ 9702416 w 12192000"/>
              <a:gd name="connsiteY92" fmla="*/ 1426154 h 5587587"/>
              <a:gd name="connsiteX93" fmla="*/ 9765413 w 12192000"/>
              <a:gd name="connsiteY93" fmla="*/ 1257195 h 5587587"/>
              <a:gd name="connsiteX94" fmla="*/ 9792759 w 12192000"/>
              <a:gd name="connsiteY94" fmla="*/ 1139489 h 5587587"/>
              <a:gd name="connsiteX95" fmla="*/ 9925492 w 12192000"/>
              <a:gd name="connsiteY95" fmla="*/ 1028287 h 5587587"/>
              <a:gd name="connsiteX96" fmla="*/ 9944100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537398 w 12192000"/>
              <a:gd name="connsiteY90" fmla="*/ 1552472 h 5587587"/>
              <a:gd name="connsiteX91" fmla="*/ 9621617 w 12192000"/>
              <a:gd name="connsiteY91" fmla="*/ 1532364 h 5587587"/>
              <a:gd name="connsiteX92" fmla="*/ 9702416 w 12192000"/>
              <a:gd name="connsiteY92" fmla="*/ 1426154 h 5587587"/>
              <a:gd name="connsiteX93" fmla="*/ 9765413 w 12192000"/>
              <a:gd name="connsiteY93" fmla="*/ 1257195 h 5587587"/>
              <a:gd name="connsiteX94" fmla="*/ 9867272 w 12192000"/>
              <a:gd name="connsiteY94" fmla="*/ 1156047 h 5587587"/>
              <a:gd name="connsiteX95" fmla="*/ 9925492 w 12192000"/>
              <a:gd name="connsiteY95" fmla="*/ 1028287 h 5587587"/>
              <a:gd name="connsiteX96" fmla="*/ 9944100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537398 w 12192000"/>
              <a:gd name="connsiteY90" fmla="*/ 1552472 h 5587587"/>
              <a:gd name="connsiteX91" fmla="*/ 9621617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25492 w 12192000"/>
              <a:gd name="connsiteY95" fmla="*/ 1028287 h 5587587"/>
              <a:gd name="connsiteX96" fmla="*/ 9944100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537398 w 12192000"/>
              <a:gd name="connsiteY90" fmla="*/ 1552472 h 5587587"/>
              <a:gd name="connsiteX91" fmla="*/ 9621617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25492 w 12192000"/>
              <a:gd name="connsiteY95" fmla="*/ 1028287 h 5587587"/>
              <a:gd name="connsiteX96" fmla="*/ 9944100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537398 w 12192000"/>
              <a:gd name="connsiteY90" fmla="*/ 1552472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25492 w 12192000"/>
              <a:gd name="connsiteY95" fmla="*/ 1028287 h 5587587"/>
              <a:gd name="connsiteX96" fmla="*/ 9944100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595353 w 12192000"/>
              <a:gd name="connsiteY90" fmla="*/ 1560751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25492 w 12192000"/>
              <a:gd name="connsiteY95" fmla="*/ 1028287 h 5587587"/>
              <a:gd name="connsiteX96" fmla="*/ 9944100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25492 w 12192000"/>
              <a:gd name="connsiteY95" fmla="*/ 1028287 h 5587587"/>
              <a:gd name="connsiteX96" fmla="*/ 9944100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25492 w 12192000"/>
              <a:gd name="connsiteY95" fmla="*/ 1028287 h 5587587"/>
              <a:gd name="connsiteX96" fmla="*/ 10010334 w 12192000"/>
              <a:gd name="connsiteY96" fmla="*/ 997805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25492 w 12192000"/>
              <a:gd name="connsiteY95" fmla="*/ 1028287 h 5587587"/>
              <a:gd name="connsiteX96" fmla="*/ 10084847 w 12192000"/>
              <a:gd name="connsiteY96" fmla="*/ 1039201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50330 w 12192000"/>
              <a:gd name="connsiteY95" fmla="*/ 1061404 h 5587587"/>
              <a:gd name="connsiteX96" fmla="*/ 10084847 w 12192000"/>
              <a:gd name="connsiteY96" fmla="*/ 1039201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50330 w 12192000"/>
              <a:gd name="connsiteY95" fmla="*/ 1061404 h 5587587"/>
              <a:gd name="connsiteX96" fmla="*/ 10018613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10000005 w 12192000"/>
              <a:gd name="connsiteY95" fmla="*/ 1094521 h 5587587"/>
              <a:gd name="connsiteX96" fmla="*/ 10018613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10000005 w 12192000"/>
              <a:gd name="connsiteY95" fmla="*/ 1094521 h 5587587"/>
              <a:gd name="connsiteX96" fmla="*/ 10018613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10018613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467460 w 12192000"/>
              <a:gd name="connsiteY50" fmla="*/ 1079087 h 5587587"/>
              <a:gd name="connsiteX51" fmla="*/ 2475132 w 12192000"/>
              <a:gd name="connsiteY51" fmla="*/ 1180687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376389 w 12192000"/>
              <a:gd name="connsiteY50" fmla="*/ 1070808 h 5587587"/>
              <a:gd name="connsiteX51" fmla="*/ 2475132 w 12192000"/>
              <a:gd name="connsiteY51" fmla="*/ 1180687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37540 w 12192000"/>
              <a:gd name="connsiteY49" fmla="*/ 1045074 h 5587587"/>
              <a:gd name="connsiteX50" fmla="*/ 2334993 w 12192000"/>
              <a:gd name="connsiteY50" fmla="*/ 1045970 h 5587587"/>
              <a:gd name="connsiteX51" fmla="*/ 2475132 w 12192000"/>
              <a:gd name="connsiteY51" fmla="*/ 1180687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34993 w 12192000"/>
              <a:gd name="connsiteY50" fmla="*/ 1045970 h 5587587"/>
              <a:gd name="connsiteX51" fmla="*/ 2475132 w 12192000"/>
              <a:gd name="connsiteY51" fmla="*/ 1180687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68110 w 12192000"/>
              <a:gd name="connsiteY50" fmla="*/ 1045970 h 5587587"/>
              <a:gd name="connsiteX51" fmla="*/ 2475132 w 12192000"/>
              <a:gd name="connsiteY51" fmla="*/ 1180687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68110 w 12192000"/>
              <a:gd name="connsiteY50" fmla="*/ 1045970 h 5587587"/>
              <a:gd name="connsiteX51" fmla="*/ 2483412 w 12192000"/>
              <a:gd name="connsiteY51" fmla="*/ 1230362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68110 w 12192000"/>
              <a:gd name="connsiteY50" fmla="*/ 1045970 h 5587587"/>
              <a:gd name="connsiteX51" fmla="*/ 2508249 w 12192000"/>
              <a:gd name="connsiteY51" fmla="*/ 1230362 h 5587587"/>
              <a:gd name="connsiteX52" fmla="*/ 2670499 w 12192000"/>
              <a:gd name="connsiteY52" fmla="*/ 1492521 h 5587587"/>
              <a:gd name="connsiteX53" fmla="*/ 2732879 w 12192000"/>
              <a:gd name="connsiteY53" fmla="*/ 1611925 h 5587587"/>
              <a:gd name="connsiteX54" fmla="*/ 2365440 w 12192000"/>
              <a:gd name="connsiteY54" fmla="*/ 1580768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68110 w 12192000"/>
              <a:gd name="connsiteY50" fmla="*/ 1045970 h 5587587"/>
              <a:gd name="connsiteX51" fmla="*/ 2508249 w 12192000"/>
              <a:gd name="connsiteY51" fmla="*/ 1230362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54249 h 5587587"/>
              <a:gd name="connsiteX51" fmla="*/ 2508249 w 12192000"/>
              <a:gd name="connsiteY51" fmla="*/ 1230362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54249 h 5587587"/>
              <a:gd name="connsiteX51" fmla="*/ 2516529 w 12192000"/>
              <a:gd name="connsiteY51" fmla="*/ 1205525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54249 h 5587587"/>
              <a:gd name="connsiteX51" fmla="*/ 2483413 w 12192000"/>
              <a:gd name="connsiteY51" fmla="*/ 1205525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83413 w 12192000"/>
              <a:gd name="connsiteY51" fmla="*/ 1205525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83413 w 12192000"/>
              <a:gd name="connsiteY51" fmla="*/ 1197245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283948 w 12192000"/>
              <a:gd name="connsiteY113" fmla="*/ 408103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25198 w 12192000"/>
              <a:gd name="connsiteY112" fmla="*/ 683239 h 5587587"/>
              <a:gd name="connsiteX113" fmla="*/ 9308785 w 12192000"/>
              <a:gd name="connsiteY113" fmla="*/ 424662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04300 w 12192000"/>
              <a:gd name="connsiteY111" fmla="*/ 946764 h 5587587"/>
              <a:gd name="connsiteX112" fmla="*/ 9158315 w 12192000"/>
              <a:gd name="connsiteY112" fmla="*/ 724635 h 5587587"/>
              <a:gd name="connsiteX113" fmla="*/ 9308785 w 12192000"/>
              <a:gd name="connsiteY113" fmla="*/ 424662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62255 w 12192000"/>
              <a:gd name="connsiteY111" fmla="*/ 938485 h 5587587"/>
              <a:gd name="connsiteX112" fmla="*/ 9158315 w 12192000"/>
              <a:gd name="connsiteY112" fmla="*/ 724635 h 5587587"/>
              <a:gd name="connsiteX113" fmla="*/ 9308785 w 12192000"/>
              <a:gd name="connsiteY113" fmla="*/ 424662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62255 w 12192000"/>
              <a:gd name="connsiteY111" fmla="*/ 938485 h 5587587"/>
              <a:gd name="connsiteX112" fmla="*/ 9191432 w 12192000"/>
              <a:gd name="connsiteY112" fmla="*/ 716356 h 5587587"/>
              <a:gd name="connsiteX113" fmla="*/ 9308785 w 12192000"/>
              <a:gd name="connsiteY113" fmla="*/ 424662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08785 w 12192000"/>
              <a:gd name="connsiteY113" fmla="*/ 424662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25344 w 12192000"/>
              <a:gd name="connsiteY113" fmla="*/ 457779 h 5587587"/>
              <a:gd name="connsiteX114" fmla="*/ 9290705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25344 w 12192000"/>
              <a:gd name="connsiteY113" fmla="*/ 457779 h 5587587"/>
              <a:gd name="connsiteX114" fmla="*/ 9340380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58461 w 12192000"/>
              <a:gd name="connsiteY113" fmla="*/ 424662 h 5587587"/>
              <a:gd name="connsiteX114" fmla="*/ 9340380 w 12192000"/>
              <a:gd name="connsiteY114" fmla="*/ 315075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58461 w 12192000"/>
              <a:gd name="connsiteY113" fmla="*/ 424662 h 5587587"/>
              <a:gd name="connsiteX114" fmla="*/ 9381776 w 12192000"/>
              <a:gd name="connsiteY114" fmla="*/ 356471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3042785 w 12192000"/>
              <a:gd name="connsiteY32" fmla="*/ 459615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33623 w 12192000"/>
              <a:gd name="connsiteY113" fmla="*/ 432941 h 5587587"/>
              <a:gd name="connsiteX114" fmla="*/ 9381776 w 12192000"/>
              <a:gd name="connsiteY114" fmla="*/ 356471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34591 w 12192000"/>
              <a:gd name="connsiteY31" fmla="*/ 374879 h 5587587"/>
              <a:gd name="connsiteX32" fmla="*/ 2993110 w 12192000"/>
              <a:gd name="connsiteY32" fmla="*/ 443057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33623 w 12192000"/>
              <a:gd name="connsiteY113" fmla="*/ 432941 h 5587587"/>
              <a:gd name="connsiteX114" fmla="*/ 9381776 w 12192000"/>
              <a:gd name="connsiteY114" fmla="*/ 356471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2960079 w 12192000"/>
              <a:gd name="connsiteY31" fmla="*/ 358321 h 5587587"/>
              <a:gd name="connsiteX32" fmla="*/ 2993110 w 12192000"/>
              <a:gd name="connsiteY32" fmla="*/ 443057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33623 w 12192000"/>
              <a:gd name="connsiteY113" fmla="*/ 432941 h 5587587"/>
              <a:gd name="connsiteX114" fmla="*/ 9381776 w 12192000"/>
              <a:gd name="connsiteY114" fmla="*/ 356471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2960079 w 12192000"/>
              <a:gd name="connsiteY31" fmla="*/ 358321 h 5587587"/>
              <a:gd name="connsiteX32" fmla="*/ 2993110 w 12192000"/>
              <a:gd name="connsiteY32" fmla="*/ 484453 h 5587587"/>
              <a:gd name="connsiteX33" fmla="*/ 3142160 w 12192000"/>
              <a:gd name="connsiteY33" fmla="*/ 621268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33623 w 12192000"/>
              <a:gd name="connsiteY113" fmla="*/ 432941 h 5587587"/>
              <a:gd name="connsiteX114" fmla="*/ 9381776 w 12192000"/>
              <a:gd name="connsiteY114" fmla="*/ 356471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2960079 w 12192000"/>
              <a:gd name="connsiteY31" fmla="*/ 358321 h 5587587"/>
              <a:gd name="connsiteX32" fmla="*/ 2993110 w 12192000"/>
              <a:gd name="connsiteY32" fmla="*/ 484453 h 5587587"/>
              <a:gd name="connsiteX33" fmla="*/ 3100764 w 12192000"/>
              <a:gd name="connsiteY33" fmla="*/ 670943 h 5587587"/>
              <a:gd name="connsiteX34" fmla="*/ 3268047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33623 w 12192000"/>
              <a:gd name="connsiteY113" fmla="*/ 432941 h 5587587"/>
              <a:gd name="connsiteX114" fmla="*/ 9381776 w 12192000"/>
              <a:gd name="connsiteY114" fmla="*/ 356471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2960079 w 12192000"/>
              <a:gd name="connsiteY31" fmla="*/ 358321 h 5587587"/>
              <a:gd name="connsiteX32" fmla="*/ 2993110 w 12192000"/>
              <a:gd name="connsiteY32" fmla="*/ 484453 h 5587587"/>
              <a:gd name="connsiteX33" fmla="*/ 3100764 w 12192000"/>
              <a:gd name="connsiteY33" fmla="*/ 670943 h 5587587"/>
              <a:gd name="connsiteX34" fmla="*/ 3210093 w 12192000"/>
              <a:gd name="connsiteY34" fmla="*/ 867538 h 5587587"/>
              <a:gd name="connsiteX35" fmla="*/ 3320323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33623 w 12192000"/>
              <a:gd name="connsiteY113" fmla="*/ 432941 h 5587587"/>
              <a:gd name="connsiteX114" fmla="*/ 9381776 w 12192000"/>
              <a:gd name="connsiteY114" fmla="*/ 356471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2960079 w 12192000"/>
              <a:gd name="connsiteY31" fmla="*/ 358321 h 5587587"/>
              <a:gd name="connsiteX32" fmla="*/ 2993110 w 12192000"/>
              <a:gd name="connsiteY32" fmla="*/ 484453 h 5587587"/>
              <a:gd name="connsiteX33" fmla="*/ 3100764 w 12192000"/>
              <a:gd name="connsiteY33" fmla="*/ 670943 h 5587587"/>
              <a:gd name="connsiteX34" fmla="*/ 3210093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33623 w 12192000"/>
              <a:gd name="connsiteY113" fmla="*/ 432941 h 5587587"/>
              <a:gd name="connsiteX114" fmla="*/ 9381776 w 12192000"/>
              <a:gd name="connsiteY114" fmla="*/ 356471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2960079 w 12192000"/>
              <a:gd name="connsiteY31" fmla="*/ 358321 h 5587587"/>
              <a:gd name="connsiteX32" fmla="*/ 2993110 w 12192000"/>
              <a:gd name="connsiteY32" fmla="*/ 484453 h 5587587"/>
              <a:gd name="connsiteX33" fmla="*/ 3100764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33623 w 12192000"/>
              <a:gd name="connsiteY113" fmla="*/ 432941 h 5587587"/>
              <a:gd name="connsiteX114" fmla="*/ 9381776 w 12192000"/>
              <a:gd name="connsiteY114" fmla="*/ 356471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2960079 w 12192000"/>
              <a:gd name="connsiteY31" fmla="*/ 358321 h 5587587"/>
              <a:gd name="connsiteX32" fmla="*/ 2993110 w 12192000"/>
              <a:gd name="connsiteY32" fmla="*/ 484453 h 5587587"/>
              <a:gd name="connsiteX33" fmla="*/ 3075926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33623 w 12192000"/>
              <a:gd name="connsiteY113" fmla="*/ 432941 h 5587587"/>
              <a:gd name="connsiteX114" fmla="*/ 9381776 w 12192000"/>
              <a:gd name="connsiteY114" fmla="*/ 356471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2960079 w 12192000"/>
              <a:gd name="connsiteY31" fmla="*/ 358321 h 5587587"/>
              <a:gd name="connsiteX32" fmla="*/ 2993110 w 12192000"/>
              <a:gd name="connsiteY32" fmla="*/ 484453 h 5587587"/>
              <a:gd name="connsiteX33" fmla="*/ 3075926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33623 w 12192000"/>
              <a:gd name="connsiteY113" fmla="*/ 432941 h 5587587"/>
              <a:gd name="connsiteX114" fmla="*/ 9381776 w 12192000"/>
              <a:gd name="connsiteY114" fmla="*/ 356471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2960079 w 12192000"/>
              <a:gd name="connsiteY31" fmla="*/ 358321 h 5587587"/>
              <a:gd name="connsiteX32" fmla="*/ 2993110 w 12192000"/>
              <a:gd name="connsiteY32" fmla="*/ 484453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33623 w 12192000"/>
              <a:gd name="connsiteY113" fmla="*/ 432941 h 5587587"/>
              <a:gd name="connsiteX114" fmla="*/ 9381776 w 12192000"/>
              <a:gd name="connsiteY114" fmla="*/ 356471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2960079 w 12192000"/>
              <a:gd name="connsiteY31" fmla="*/ 358321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33623 w 12192000"/>
              <a:gd name="connsiteY113" fmla="*/ 432941 h 5587587"/>
              <a:gd name="connsiteX114" fmla="*/ 9381776 w 12192000"/>
              <a:gd name="connsiteY114" fmla="*/ 356471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33623 w 12192000"/>
              <a:gd name="connsiteY113" fmla="*/ 432941 h 5587587"/>
              <a:gd name="connsiteX114" fmla="*/ 9381776 w 12192000"/>
              <a:gd name="connsiteY114" fmla="*/ 356471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33623 w 12192000"/>
              <a:gd name="connsiteY113" fmla="*/ 432941 h 5587587"/>
              <a:gd name="connsiteX114" fmla="*/ 9373497 w 12192000"/>
              <a:gd name="connsiteY114" fmla="*/ 397867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33623 w 12192000"/>
              <a:gd name="connsiteY113" fmla="*/ 432941 h 5587587"/>
              <a:gd name="connsiteX114" fmla="*/ 9365218 w 12192000"/>
              <a:gd name="connsiteY114" fmla="*/ 447542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33623 w 12192000"/>
              <a:gd name="connsiteY113" fmla="*/ 432941 h 5587587"/>
              <a:gd name="connsiteX114" fmla="*/ 9381776 w 12192000"/>
              <a:gd name="connsiteY114" fmla="*/ 381308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33623 w 12192000"/>
              <a:gd name="connsiteY113" fmla="*/ 432941 h 5587587"/>
              <a:gd name="connsiteX114" fmla="*/ 9423172 w 12192000"/>
              <a:gd name="connsiteY114" fmla="*/ 364750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317065 w 12192000"/>
              <a:gd name="connsiteY113" fmla="*/ 482616 h 5587587"/>
              <a:gd name="connsiteX114" fmla="*/ 9423172 w 12192000"/>
              <a:gd name="connsiteY114" fmla="*/ 364750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275669 w 12192000"/>
              <a:gd name="connsiteY113" fmla="*/ 532292 h 5587587"/>
              <a:gd name="connsiteX114" fmla="*/ 9423172 w 12192000"/>
              <a:gd name="connsiteY114" fmla="*/ 364750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275669 w 12192000"/>
              <a:gd name="connsiteY113" fmla="*/ 532292 h 5587587"/>
              <a:gd name="connsiteX114" fmla="*/ 9365218 w 12192000"/>
              <a:gd name="connsiteY114" fmla="*/ 397867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63013 w 12192000"/>
              <a:gd name="connsiteY91" fmla="*/ 1532364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275669 w 12192000"/>
              <a:gd name="connsiteY113" fmla="*/ 532292 h 5587587"/>
              <a:gd name="connsiteX114" fmla="*/ 9381776 w 12192000"/>
              <a:gd name="connsiteY114" fmla="*/ 389588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21617 w 12192000"/>
              <a:gd name="connsiteY91" fmla="*/ 1524085 h 5587587"/>
              <a:gd name="connsiteX92" fmla="*/ 9702416 w 12192000"/>
              <a:gd name="connsiteY92" fmla="*/ 1426154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275669 w 12192000"/>
              <a:gd name="connsiteY113" fmla="*/ 532292 h 5587587"/>
              <a:gd name="connsiteX114" fmla="*/ 9381776 w 12192000"/>
              <a:gd name="connsiteY114" fmla="*/ 389588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21617 w 12192000"/>
              <a:gd name="connsiteY91" fmla="*/ 1524085 h 5587587"/>
              <a:gd name="connsiteX92" fmla="*/ 9661020 w 12192000"/>
              <a:gd name="connsiteY92" fmla="*/ 1409596 h 5587587"/>
              <a:gd name="connsiteX93" fmla="*/ 9790251 w 12192000"/>
              <a:gd name="connsiteY93" fmla="*/ 1282032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275669 w 12192000"/>
              <a:gd name="connsiteY113" fmla="*/ 532292 h 5587587"/>
              <a:gd name="connsiteX114" fmla="*/ 9381776 w 12192000"/>
              <a:gd name="connsiteY114" fmla="*/ 389588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21617 w 12192000"/>
              <a:gd name="connsiteY91" fmla="*/ 1524085 h 5587587"/>
              <a:gd name="connsiteX92" fmla="*/ 9661020 w 12192000"/>
              <a:gd name="connsiteY92" fmla="*/ 1409596 h 5587587"/>
              <a:gd name="connsiteX93" fmla="*/ 9765413 w 12192000"/>
              <a:gd name="connsiteY93" fmla="*/ 1273753 h 5587587"/>
              <a:gd name="connsiteX94" fmla="*/ 9867272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275669 w 12192000"/>
              <a:gd name="connsiteY113" fmla="*/ 532292 h 5587587"/>
              <a:gd name="connsiteX114" fmla="*/ 9381776 w 12192000"/>
              <a:gd name="connsiteY114" fmla="*/ 389588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670499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21617 w 12192000"/>
              <a:gd name="connsiteY91" fmla="*/ 1524085 h 5587587"/>
              <a:gd name="connsiteX92" fmla="*/ 9661020 w 12192000"/>
              <a:gd name="connsiteY92" fmla="*/ 1409596 h 5587587"/>
              <a:gd name="connsiteX93" fmla="*/ 9765413 w 12192000"/>
              <a:gd name="connsiteY93" fmla="*/ 1273753 h 5587587"/>
              <a:gd name="connsiteX94" fmla="*/ 9842435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275669 w 12192000"/>
              <a:gd name="connsiteY113" fmla="*/ 532292 h 5587587"/>
              <a:gd name="connsiteX114" fmla="*/ 9381776 w 12192000"/>
              <a:gd name="connsiteY114" fmla="*/ 389588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475134 w 12192000"/>
              <a:gd name="connsiteY51" fmla="*/ 1164129 h 5587587"/>
              <a:gd name="connsiteX52" fmla="*/ 2703616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21617 w 12192000"/>
              <a:gd name="connsiteY91" fmla="*/ 1524085 h 5587587"/>
              <a:gd name="connsiteX92" fmla="*/ 9661020 w 12192000"/>
              <a:gd name="connsiteY92" fmla="*/ 1409596 h 5587587"/>
              <a:gd name="connsiteX93" fmla="*/ 9765413 w 12192000"/>
              <a:gd name="connsiteY93" fmla="*/ 1273753 h 5587587"/>
              <a:gd name="connsiteX94" fmla="*/ 9842435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275669 w 12192000"/>
              <a:gd name="connsiteY113" fmla="*/ 532292 h 5587587"/>
              <a:gd name="connsiteX114" fmla="*/ 9381776 w 12192000"/>
              <a:gd name="connsiteY114" fmla="*/ 389588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508251 w 12192000"/>
              <a:gd name="connsiteY51" fmla="*/ 1180688 h 5587587"/>
              <a:gd name="connsiteX52" fmla="*/ 2703616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21617 w 12192000"/>
              <a:gd name="connsiteY91" fmla="*/ 1524085 h 5587587"/>
              <a:gd name="connsiteX92" fmla="*/ 9661020 w 12192000"/>
              <a:gd name="connsiteY92" fmla="*/ 1409596 h 5587587"/>
              <a:gd name="connsiteX93" fmla="*/ 9765413 w 12192000"/>
              <a:gd name="connsiteY93" fmla="*/ 1273753 h 5587587"/>
              <a:gd name="connsiteX94" fmla="*/ 9842435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275669 w 12192000"/>
              <a:gd name="connsiteY113" fmla="*/ 532292 h 5587587"/>
              <a:gd name="connsiteX114" fmla="*/ 9381776 w 12192000"/>
              <a:gd name="connsiteY114" fmla="*/ 389588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508251 w 12192000"/>
              <a:gd name="connsiteY51" fmla="*/ 1180688 h 5587587"/>
              <a:gd name="connsiteX52" fmla="*/ 2711895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21617 w 12192000"/>
              <a:gd name="connsiteY91" fmla="*/ 1524085 h 5587587"/>
              <a:gd name="connsiteX92" fmla="*/ 9661020 w 12192000"/>
              <a:gd name="connsiteY92" fmla="*/ 1409596 h 5587587"/>
              <a:gd name="connsiteX93" fmla="*/ 9765413 w 12192000"/>
              <a:gd name="connsiteY93" fmla="*/ 1273753 h 5587587"/>
              <a:gd name="connsiteX94" fmla="*/ 9842435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275669 w 12192000"/>
              <a:gd name="connsiteY113" fmla="*/ 532292 h 5587587"/>
              <a:gd name="connsiteX114" fmla="*/ 9381776 w 12192000"/>
              <a:gd name="connsiteY114" fmla="*/ 389588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508251 w 12192000"/>
              <a:gd name="connsiteY51" fmla="*/ 1180688 h 5587587"/>
              <a:gd name="connsiteX52" fmla="*/ 2711895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21617 w 12192000"/>
              <a:gd name="connsiteY91" fmla="*/ 1524085 h 5587587"/>
              <a:gd name="connsiteX92" fmla="*/ 9661020 w 12192000"/>
              <a:gd name="connsiteY92" fmla="*/ 1409596 h 5587587"/>
              <a:gd name="connsiteX93" fmla="*/ 9765413 w 12192000"/>
              <a:gd name="connsiteY93" fmla="*/ 1273753 h 5587587"/>
              <a:gd name="connsiteX94" fmla="*/ 9842435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275669 w 12192000"/>
              <a:gd name="connsiteY113" fmla="*/ 532292 h 5587587"/>
              <a:gd name="connsiteX114" fmla="*/ 9381776 w 12192000"/>
              <a:gd name="connsiteY114" fmla="*/ 389588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508251 w 12192000"/>
              <a:gd name="connsiteY51" fmla="*/ 1180688 h 5587587"/>
              <a:gd name="connsiteX52" fmla="*/ 2711895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83674 w 12192000"/>
              <a:gd name="connsiteY89" fmla="*/ 1536917 h 5587587"/>
              <a:gd name="connsiteX90" fmla="*/ 9611911 w 12192000"/>
              <a:gd name="connsiteY90" fmla="*/ 1535913 h 5587587"/>
              <a:gd name="connsiteX91" fmla="*/ 9629896 w 12192000"/>
              <a:gd name="connsiteY91" fmla="*/ 1548923 h 5587587"/>
              <a:gd name="connsiteX92" fmla="*/ 9661020 w 12192000"/>
              <a:gd name="connsiteY92" fmla="*/ 1409596 h 5587587"/>
              <a:gd name="connsiteX93" fmla="*/ 9765413 w 12192000"/>
              <a:gd name="connsiteY93" fmla="*/ 1273753 h 5587587"/>
              <a:gd name="connsiteX94" fmla="*/ 9842435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275669 w 12192000"/>
              <a:gd name="connsiteY113" fmla="*/ 532292 h 5587587"/>
              <a:gd name="connsiteX114" fmla="*/ 9381776 w 12192000"/>
              <a:gd name="connsiteY114" fmla="*/ 389588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508251 w 12192000"/>
              <a:gd name="connsiteY51" fmla="*/ 1180688 h 5587587"/>
              <a:gd name="connsiteX52" fmla="*/ 2711895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61755 h 5587587"/>
              <a:gd name="connsiteX90" fmla="*/ 9611911 w 12192000"/>
              <a:gd name="connsiteY90" fmla="*/ 1535913 h 5587587"/>
              <a:gd name="connsiteX91" fmla="*/ 9629896 w 12192000"/>
              <a:gd name="connsiteY91" fmla="*/ 1548923 h 5587587"/>
              <a:gd name="connsiteX92" fmla="*/ 9661020 w 12192000"/>
              <a:gd name="connsiteY92" fmla="*/ 1409596 h 5587587"/>
              <a:gd name="connsiteX93" fmla="*/ 9765413 w 12192000"/>
              <a:gd name="connsiteY93" fmla="*/ 1273753 h 5587587"/>
              <a:gd name="connsiteX94" fmla="*/ 9842435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275669 w 12192000"/>
              <a:gd name="connsiteY113" fmla="*/ 532292 h 5587587"/>
              <a:gd name="connsiteX114" fmla="*/ 9381776 w 12192000"/>
              <a:gd name="connsiteY114" fmla="*/ 389588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508251 w 12192000"/>
              <a:gd name="connsiteY51" fmla="*/ 1180688 h 5587587"/>
              <a:gd name="connsiteX52" fmla="*/ 2711895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61755 h 5587587"/>
              <a:gd name="connsiteX90" fmla="*/ 9611911 w 12192000"/>
              <a:gd name="connsiteY90" fmla="*/ 1535913 h 5587587"/>
              <a:gd name="connsiteX91" fmla="*/ 9629896 w 12192000"/>
              <a:gd name="connsiteY91" fmla="*/ 1565481 h 5587587"/>
              <a:gd name="connsiteX92" fmla="*/ 9661020 w 12192000"/>
              <a:gd name="connsiteY92" fmla="*/ 1409596 h 5587587"/>
              <a:gd name="connsiteX93" fmla="*/ 9765413 w 12192000"/>
              <a:gd name="connsiteY93" fmla="*/ 1273753 h 5587587"/>
              <a:gd name="connsiteX94" fmla="*/ 9842435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275669 w 12192000"/>
              <a:gd name="connsiteY113" fmla="*/ 532292 h 5587587"/>
              <a:gd name="connsiteX114" fmla="*/ 9381776 w 12192000"/>
              <a:gd name="connsiteY114" fmla="*/ 389588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508251 w 12192000"/>
              <a:gd name="connsiteY51" fmla="*/ 1180688 h 5587587"/>
              <a:gd name="connsiteX52" fmla="*/ 2711895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61755 h 5587587"/>
              <a:gd name="connsiteX90" fmla="*/ 9611911 w 12192000"/>
              <a:gd name="connsiteY90" fmla="*/ 1535913 h 5587587"/>
              <a:gd name="connsiteX91" fmla="*/ 9704409 w 12192000"/>
              <a:gd name="connsiteY91" fmla="*/ 1548923 h 5587587"/>
              <a:gd name="connsiteX92" fmla="*/ 9661020 w 12192000"/>
              <a:gd name="connsiteY92" fmla="*/ 1409596 h 5587587"/>
              <a:gd name="connsiteX93" fmla="*/ 9765413 w 12192000"/>
              <a:gd name="connsiteY93" fmla="*/ 1273753 h 5587587"/>
              <a:gd name="connsiteX94" fmla="*/ 9842435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275669 w 12192000"/>
              <a:gd name="connsiteY113" fmla="*/ 532292 h 5587587"/>
              <a:gd name="connsiteX114" fmla="*/ 9381776 w 12192000"/>
              <a:gd name="connsiteY114" fmla="*/ 389588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508251 w 12192000"/>
              <a:gd name="connsiteY51" fmla="*/ 1180688 h 5587587"/>
              <a:gd name="connsiteX52" fmla="*/ 2711895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62759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1911 w 12192000"/>
              <a:gd name="connsiteY90" fmla="*/ 1535913 h 5587587"/>
              <a:gd name="connsiteX91" fmla="*/ 9704409 w 12192000"/>
              <a:gd name="connsiteY91" fmla="*/ 1548923 h 5587587"/>
              <a:gd name="connsiteX92" fmla="*/ 9661020 w 12192000"/>
              <a:gd name="connsiteY92" fmla="*/ 1409596 h 5587587"/>
              <a:gd name="connsiteX93" fmla="*/ 9765413 w 12192000"/>
              <a:gd name="connsiteY93" fmla="*/ 1273753 h 5587587"/>
              <a:gd name="connsiteX94" fmla="*/ 9842435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275669 w 12192000"/>
              <a:gd name="connsiteY113" fmla="*/ 532292 h 5587587"/>
              <a:gd name="connsiteX114" fmla="*/ 9381776 w 12192000"/>
              <a:gd name="connsiteY114" fmla="*/ 389588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508251 w 12192000"/>
              <a:gd name="connsiteY51" fmla="*/ 1180688 h 5587587"/>
              <a:gd name="connsiteX52" fmla="*/ 2711895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64724 w 12192000"/>
              <a:gd name="connsiteY56" fmla="*/ 1603657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1911 w 12192000"/>
              <a:gd name="connsiteY90" fmla="*/ 1535913 h 5587587"/>
              <a:gd name="connsiteX91" fmla="*/ 9704409 w 12192000"/>
              <a:gd name="connsiteY91" fmla="*/ 1548923 h 5587587"/>
              <a:gd name="connsiteX92" fmla="*/ 9661020 w 12192000"/>
              <a:gd name="connsiteY92" fmla="*/ 1409596 h 5587587"/>
              <a:gd name="connsiteX93" fmla="*/ 9765413 w 12192000"/>
              <a:gd name="connsiteY93" fmla="*/ 1273753 h 5587587"/>
              <a:gd name="connsiteX94" fmla="*/ 9842435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275669 w 12192000"/>
              <a:gd name="connsiteY113" fmla="*/ 532292 h 5587587"/>
              <a:gd name="connsiteX114" fmla="*/ 9381776 w 12192000"/>
              <a:gd name="connsiteY114" fmla="*/ 389588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508251 w 12192000"/>
              <a:gd name="connsiteY51" fmla="*/ 1180688 h 5587587"/>
              <a:gd name="connsiteX52" fmla="*/ 2711895 w 12192000"/>
              <a:gd name="connsiteY52" fmla="*/ 1492521 h 5587587"/>
              <a:gd name="connsiteX53" fmla="*/ 2732879 w 12192000"/>
              <a:gd name="connsiteY53" fmla="*/ 1611925 h 5587587"/>
              <a:gd name="connsiteX54" fmla="*/ 2332323 w 12192000"/>
              <a:gd name="connsiteY54" fmla="*/ 1597326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1911 w 12192000"/>
              <a:gd name="connsiteY90" fmla="*/ 1535913 h 5587587"/>
              <a:gd name="connsiteX91" fmla="*/ 9704409 w 12192000"/>
              <a:gd name="connsiteY91" fmla="*/ 1548923 h 5587587"/>
              <a:gd name="connsiteX92" fmla="*/ 9661020 w 12192000"/>
              <a:gd name="connsiteY92" fmla="*/ 1409596 h 5587587"/>
              <a:gd name="connsiteX93" fmla="*/ 9765413 w 12192000"/>
              <a:gd name="connsiteY93" fmla="*/ 1273753 h 5587587"/>
              <a:gd name="connsiteX94" fmla="*/ 9842435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275669 w 12192000"/>
              <a:gd name="connsiteY113" fmla="*/ 532292 h 5587587"/>
              <a:gd name="connsiteX114" fmla="*/ 9381776 w 12192000"/>
              <a:gd name="connsiteY114" fmla="*/ 389588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508251 w 12192000"/>
              <a:gd name="connsiteY51" fmla="*/ 1180688 h 5587587"/>
              <a:gd name="connsiteX52" fmla="*/ 2711895 w 12192000"/>
              <a:gd name="connsiteY52" fmla="*/ 1492521 h 5587587"/>
              <a:gd name="connsiteX53" fmla="*/ 2732879 w 12192000"/>
              <a:gd name="connsiteY53" fmla="*/ 1611925 h 5587587"/>
              <a:gd name="connsiteX54" fmla="*/ 2324044 w 12192000"/>
              <a:gd name="connsiteY54" fmla="*/ 1597326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1911 w 12192000"/>
              <a:gd name="connsiteY90" fmla="*/ 1535913 h 5587587"/>
              <a:gd name="connsiteX91" fmla="*/ 9704409 w 12192000"/>
              <a:gd name="connsiteY91" fmla="*/ 1548923 h 5587587"/>
              <a:gd name="connsiteX92" fmla="*/ 9661020 w 12192000"/>
              <a:gd name="connsiteY92" fmla="*/ 1409596 h 5587587"/>
              <a:gd name="connsiteX93" fmla="*/ 9765413 w 12192000"/>
              <a:gd name="connsiteY93" fmla="*/ 1273753 h 5587587"/>
              <a:gd name="connsiteX94" fmla="*/ 9842435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275669 w 12192000"/>
              <a:gd name="connsiteY113" fmla="*/ 532292 h 5587587"/>
              <a:gd name="connsiteX114" fmla="*/ 9381776 w 12192000"/>
              <a:gd name="connsiteY114" fmla="*/ 389588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508251 w 12192000"/>
              <a:gd name="connsiteY51" fmla="*/ 1180688 h 5587587"/>
              <a:gd name="connsiteX52" fmla="*/ 2711895 w 12192000"/>
              <a:gd name="connsiteY52" fmla="*/ 1492521 h 5587587"/>
              <a:gd name="connsiteX53" fmla="*/ 2716321 w 12192000"/>
              <a:gd name="connsiteY53" fmla="*/ 1578808 h 5587587"/>
              <a:gd name="connsiteX54" fmla="*/ 2324044 w 12192000"/>
              <a:gd name="connsiteY54" fmla="*/ 1597326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1911 w 12192000"/>
              <a:gd name="connsiteY90" fmla="*/ 1535913 h 5587587"/>
              <a:gd name="connsiteX91" fmla="*/ 9704409 w 12192000"/>
              <a:gd name="connsiteY91" fmla="*/ 1548923 h 5587587"/>
              <a:gd name="connsiteX92" fmla="*/ 9661020 w 12192000"/>
              <a:gd name="connsiteY92" fmla="*/ 1409596 h 5587587"/>
              <a:gd name="connsiteX93" fmla="*/ 9765413 w 12192000"/>
              <a:gd name="connsiteY93" fmla="*/ 1273753 h 5587587"/>
              <a:gd name="connsiteX94" fmla="*/ 9842435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275669 w 12192000"/>
              <a:gd name="connsiteY113" fmla="*/ 532292 h 5587587"/>
              <a:gd name="connsiteX114" fmla="*/ 9381776 w 12192000"/>
              <a:gd name="connsiteY114" fmla="*/ 389588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508251 w 12192000"/>
              <a:gd name="connsiteY51" fmla="*/ 1180688 h 5587587"/>
              <a:gd name="connsiteX52" fmla="*/ 2711895 w 12192000"/>
              <a:gd name="connsiteY52" fmla="*/ 1492521 h 5587587"/>
              <a:gd name="connsiteX53" fmla="*/ 2724600 w 12192000"/>
              <a:gd name="connsiteY53" fmla="*/ 1595366 h 5587587"/>
              <a:gd name="connsiteX54" fmla="*/ 2324044 w 12192000"/>
              <a:gd name="connsiteY54" fmla="*/ 1597326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1911 w 12192000"/>
              <a:gd name="connsiteY90" fmla="*/ 1535913 h 5587587"/>
              <a:gd name="connsiteX91" fmla="*/ 9704409 w 12192000"/>
              <a:gd name="connsiteY91" fmla="*/ 1548923 h 5587587"/>
              <a:gd name="connsiteX92" fmla="*/ 9661020 w 12192000"/>
              <a:gd name="connsiteY92" fmla="*/ 1409596 h 5587587"/>
              <a:gd name="connsiteX93" fmla="*/ 9765413 w 12192000"/>
              <a:gd name="connsiteY93" fmla="*/ 1273753 h 5587587"/>
              <a:gd name="connsiteX94" fmla="*/ 9842435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275669 w 12192000"/>
              <a:gd name="connsiteY113" fmla="*/ 532292 h 5587587"/>
              <a:gd name="connsiteX114" fmla="*/ 9381776 w 12192000"/>
              <a:gd name="connsiteY114" fmla="*/ 389588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508251 w 12192000"/>
              <a:gd name="connsiteY51" fmla="*/ 1180688 h 5587587"/>
              <a:gd name="connsiteX52" fmla="*/ 2711895 w 12192000"/>
              <a:gd name="connsiteY52" fmla="*/ 1492521 h 5587587"/>
              <a:gd name="connsiteX53" fmla="*/ 2724600 w 12192000"/>
              <a:gd name="connsiteY53" fmla="*/ 1595366 h 5587587"/>
              <a:gd name="connsiteX54" fmla="*/ 2315765 w 12192000"/>
              <a:gd name="connsiteY54" fmla="*/ 1589047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1911 w 12192000"/>
              <a:gd name="connsiteY90" fmla="*/ 1535913 h 5587587"/>
              <a:gd name="connsiteX91" fmla="*/ 9704409 w 12192000"/>
              <a:gd name="connsiteY91" fmla="*/ 1548923 h 5587587"/>
              <a:gd name="connsiteX92" fmla="*/ 9661020 w 12192000"/>
              <a:gd name="connsiteY92" fmla="*/ 1409596 h 5587587"/>
              <a:gd name="connsiteX93" fmla="*/ 9765413 w 12192000"/>
              <a:gd name="connsiteY93" fmla="*/ 1273753 h 5587587"/>
              <a:gd name="connsiteX94" fmla="*/ 9842435 w 12192000"/>
              <a:gd name="connsiteY94" fmla="*/ 1156047 h 5587587"/>
              <a:gd name="connsiteX95" fmla="*/ 9966888 w 12192000"/>
              <a:gd name="connsiteY95" fmla="*/ 1086242 h 5587587"/>
              <a:gd name="connsiteX96" fmla="*/ 9985496 w 12192000"/>
              <a:gd name="connsiteY96" fmla="*/ 989526 h 5587587"/>
              <a:gd name="connsiteX97" fmla="*/ 9906000 w 12192000"/>
              <a:gd name="connsiteY97" fmla="*/ 937484 h 5587587"/>
              <a:gd name="connsiteX98" fmla="*/ 9867900 w 12192000"/>
              <a:gd name="connsiteY98" fmla="*/ 894444 h 5587587"/>
              <a:gd name="connsiteX99" fmla="*/ 9775722 w 12192000"/>
              <a:gd name="connsiteY99" fmla="*/ 842743 h 5587587"/>
              <a:gd name="connsiteX100" fmla="*/ 9707270 w 12192000"/>
              <a:gd name="connsiteY100" fmla="*/ 857157 h 5587587"/>
              <a:gd name="connsiteX101" fmla="*/ 9676588 w 12192000"/>
              <a:gd name="connsiteY101" fmla="*/ 859732 h 5587587"/>
              <a:gd name="connsiteX102" fmla="*/ 9637379 w 12192000"/>
              <a:gd name="connsiteY102" fmla="*/ 860028 h 5587587"/>
              <a:gd name="connsiteX103" fmla="*/ 9605474 w 12192000"/>
              <a:gd name="connsiteY103" fmla="*/ 861464 h 5587587"/>
              <a:gd name="connsiteX104" fmla="*/ 9531850 w 12192000"/>
              <a:gd name="connsiteY104" fmla="*/ 885130 h 5587587"/>
              <a:gd name="connsiteX105" fmla="*/ 9519455 w 12192000"/>
              <a:gd name="connsiteY105" fmla="*/ 891762 h 5587587"/>
              <a:gd name="connsiteX106" fmla="*/ 9504761 w 12192000"/>
              <a:gd name="connsiteY106" fmla="*/ 875887 h 5587587"/>
              <a:gd name="connsiteX107" fmla="*/ 9477880 w 12192000"/>
              <a:gd name="connsiteY107" fmla="*/ 901287 h 5587587"/>
              <a:gd name="connsiteX108" fmla="*/ 9423400 w 12192000"/>
              <a:gd name="connsiteY108" fmla="*/ 907637 h 5587587"/>
              <a:gd name="connsiteX109" fmla="*/ 9288896 w 12192000"/>
              <a:gd name="connsiteY109" fmla="*/ 920337 h 5587587"/>
              <a:gd name="connsiteX110" fmla="*/ 9130723 w 12192000"/>
              <a:gd name="connsiteY110" fmla="*/ 952087 h 5587587"/>
              <a:gd name="connsiteX111" fmla="*/ 9095372 w 12192000"/>
              <a:gd name="connsiteY111" fmla="*/ 946764 h 5587587"/>
              <a:gd name="connsiteX112" fmla="*/ 9191432 w 12192000"/>
              <a:gd name="connsiteY112" fmla="*/ 716356 h 5587587"/>
              <a:gd name="connsiteX113" fmla="*/ 9275669 w 12192000"/>
              <a:gd name="connsiteY113" fmla="*/ 532292 h 5587587"/>
              <a:gd name="connsiteX114" fmla="*/ 9381776 w 12192000"/>
              <a:gd name="connsiteY114" fmla="*/ 389588 h 5587587"/>
              <a:gd name="connsiteX115" fmla="*/ 9249430 w 12192000"/>
              <a:gd name="connsiteY115" fmla="*/ 267804 h 5587587"/>
              <a:gd name="connsiteX116" fmla="*/ 9201150 w 12192000"/>
              <a:gd name="connsiteY116" fmla="*/ 226596 h 5587587"/>
              <a:gd name="connsiteX117" fmla="*/ 9061450 w 12192000"/>
              <a:gd name="connsiteY117" fmla="*/ 240887 h 5587587"/>
              <a:gd name="connsiteX118" fmla="*/ 9023350 w 12192000"/>
              <a:gd name="connsiteY118" fmla="*/ 253587 h 5587587"/>
              <a:gd name="connsiteX119" fmla="*/ 8985041 w 12192000"/>
              <a:gd name="connsiteY119" fmla="*/ 266624 h 5587587"/>
              <a:gd name="connsiteX120" fmla="*/ 8949368 w 12192000"/>
              <a:gd name="connsiteY120" fmla="*/ 269799 h 5587587"/>
              <a:gd name="connsiteX121" fmla="*/ 8924006 w 12192000"/>
              <a:gd name="connsiteY121" fmla="*/ 295134 h 5587587"/>
              <a:gd name="connsiteX122" fmla="*/ 8926262 w 12192000"/>
              <a:gd name="connsiteY122" fmla="*/ 330331 h 5587587"/>
              <a:gd name="connsiteX123" fmla="*/ 8896332 w 12192000"/>
              <a:gd name="connsiteY123" fmla="*/ 295134 h 5587587"/>
              <a:gd name="connsiteX124" fmla="*/ 8856611 w 12192000"/>
              <a:gd name="connsiteY124" fmla="*/ 282162 h 5587587"/>
              <a:gd name="connsiteX125" fmla="*/ 8804910 w 12192000"/>
              <a:gd name="connsiteY125" fmla="*/ 304387 h 5587587"/>
              <a:gd name="connsiteX126" fmla="*/ 8737600 w 12192000"/>
              <a:gd name="connsiteY126" fmla="*/ 329787 h 5587587"/>
              <a:gd name="connsiteX127" fmla="*/ 8667750 w 12192000"/>
              <a:gd name="connsiteY127" fmla="*/ 355187 h 5587587"/>
              <a:gd name="connsiteX128" fmla="*/ 8623300 w 12192000"/>
              <a:gd name="connsiteY128" fmla="*/ 311564 h 5587587"/>
              <a:gd name="connsiteX129" fmla="*/ 8575354 w 12192000"/>
              <a:gd name="connsiteY129" fmla="*/ 202787 h 5587587"/>
              <a:gd name="connsiteX130" fmla="*/ 8521700 w 12192000"/>
              <a:gd name="connsiteY130" fmla="*/ 254159 h 5587587"/>
              <a:gd name="connsiteX131" fmla="*/ 8423783 w 12192000"/>
              <a:gd name="connsiteY131" fmla="*/ 317087 h 5587587"/>
              <a:gd name="connsiteX132" fmla="*/ 8339058 w 12192000"/>
              <a:gd name="connsiteY132" fmla="*/ 273484 h 5587587"/>
              <a:gd name="connsiteX133" fmla="*/ 8305800 w 12192000"/>
              <a:gd name="connsiteY133" fmla="*/ 215638 h 5587587"/>
              <a:gd name="connsiteX134" fmla="*/ 8280138 w 12192000"/>
              <a:gd name="connsiteY134" fmla="*/ 145061 h 5587587"/>
              <a:gd name="connsiteX135" fmla="*/ 8175185 w 12192000"/>
              <a:gd name="connsiteY135" fmla="*/ 57445 h 5587587"/>
              <a:gd name="connsiteX136" fmla="*/ 8133835 w 12192000"/>
              <a:gd name="connsiteY136" fmla="*/ 32333 h 5587587"/>
              <a:gd name="connsiteX137" fmla="*/ 8039237 w 12192000"/>
              <a:gd name="connsiteY137"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508251 w 12192000"/>
              <a:gd name="connsiteY51" fmla="*/ 1180688 h 5587587"/>
              <a:gd name="connsiteX52" fmla="*/ 2711895 w 12192000"/>
              <a:gd name="connsiteY52" fmla="*/ 1492521 h 5587587"/>
              <a:gd name="connsiteX53" fmla="*/ 2724600 w 12192000"/>
              <a:gd name="connsiteY53" fmla="*/ 1595366 h 5587587"/>
              <a:gd name="connsiteX54" fmla="*/ 2315765 w 12192000"/>
              <a:gd name="connsiteY54" fmla="*/ 1589047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704409 w 12192000"/>
              <a:gd name="connsiteY90" fmla="*/ 1548923 h 5587587"/>
              <a:gd name="connsiteX91" fmla="*/ 9661020 w 12192000"/>
              <a:gd name="connsiteY91" fmla="*/ 1409596 h 5587587"/>
              <a:gd name="connsiteX92" fmla="*/ 9765413 w 12192000"/>
              <a:gd name="connsiteY92" fmla="*/ 1273753 h 5587587"/>
              <a:gd name="connsiteX93" fmla="*/ 9842435 w 12192000"/>
              <a:gd name="connsiteY93" fmla="*/ 1156047 h 5587587"/>
              <a:gd name="connsiteX94" fmla="*/ 9966888 w 12192000"/>
              <a:gd name="connsiteY94" fmla="*/ 1086242 h 5587587"/>
              <a:gd name="connsiteX95" fmla="*/ 9985496 w 12192000"/>
              <a:gd name="connsiteY95" fmla="*/ 989526 h 5587587"/>
              <a:gd name="connsiteX96" fmla="*/ 9906000 w 12192000"/>
              <a:gd name="connsiteY96" fmla="*/ 937484 h 5587587"/>
              <a:gd name="connsiteX97" fmla="*/ 9867900 w 12192000"/>
              <a:gd name="connsiteY97" fmla="*/ 894444 h 5587587"/>
              <a:gd name="connsiteX98" fmla="*/ 9775722 w 12192000"/>
              <a:gd name="connsiteY98" fmla="*/ 842743 h 5587587"/>
              <a:gd name="connsiteX99" fmla="*/ 9707270 w 12192000"/>
              <a:gd name="connsiteY99" fmla="*/ 857157 h 5587587"/>
              <a:gd name="connsiteX100" fmla="*/ 9676588 w 12192000"/>
              <a:gd name="connsiteY100" fmla="*/ 859732 h 5587587"/>
              <a:gd name="connsiteX101" fmla="*/ 9637379 w 12192000"/>
              <a:gd name="connsiteY101" fmla="*/ 860028 h 5587587"/>
              <a:gd name="connsiteX102" fmla="*/ 9605474 w 12192000"/>
              <a:gd name="connsiteY102" fmla="*/ 861464 h 5587587"/>
              <a:gd name="connsiteX103" fmla="*/ 9531850 w 12192000"/>
              <a:gd name="connsiteY103" fmla="*/ 885130 h 5587587"/>
              <a:gd name="connsiteX104" fmla="*/ 9519455 w 12192000"/>
              <a:gd name="connsiteY104" fmla="*/ 891762 h 5587587"/>
              <a:gd name="connsiteX105" fmla="*/ 9504761 w 12192000"/>
              <a:gd name="connsiteY105" fmla="*/ 875887 h 5587587"/>
              <a:gd name="connsiteX106" fmla="*/ 9477880 w 12192000"/>
              <a:gd name="connsiteY106" fmla="*/ 901287 h 5587587"/>
              <a:gd name="connsiteX107" fmla="*/ 9423400 w 12192000"/>
              <a:gd name="connsiteY107" fmla="*/ 907637 h 5587587"/>
              <a:gd name="connsiteX108" fmla="*/ 9288896 w 12192000"/>
              <a:gd name="connsiteY108" fmla="*/ 920337 h 5587587"/>
              <a:gd name="connsiteX109" fmla="*/ 9130723 w 12192000"/>
              <a:gd name="connsiteY109" fmla="*/ 952087 h 5587587"/>
              <a:gd name="connsiteX110" fmla="*/ 9095372 w 12192000"/>
              <a:gd name="connsiteY110" fmla="*/ 946764 h 5587587"/>
              <a:gd name="connsiteX111" fmla="*/ 9191432 w 12192000"/>
              <a:gd name="connsiteY111" fmla="*/ 716356 h 5587587"/>
              <a:gd name="connsiteX112" fmla="*/ 9275669 w 12192000"/>
              <a:gd name="connsiteY112" fmla="*/ 532292 h 5587587"/>
              <a:gd name="connsiteX113" fmla="*/ 9381776 w 12192000"/>
              <a:gd name="connsiteY113" fmla="*/ 389588 h 5587587"/>
              <a:gd name="connsiteX114" fmla="*/ 9249430 w 12192000"/>
              <a:gd name="connsiteY114" fmla="*/ 267804 h 5587587"/>
              <a:gd name="connsiteX115" fmla="*/ 9201150 w 12192000"/>
              <a:gd name="connsiteY115" fmla="*/ 226596 h 5587587"/>
              <a:gd name="connsiteX116" fmla="*/ 9061450 w 12192000"/>
              <a:gd name="connsiteY116" fmla="*/ 240887 h 5587587"/>
              <a:gd name="connsiteX117" fmla="*/ 9023350 w 12192000"/>
              <a:gd name="connsiteY117" fmla="*/ 253587 h 5587587"/>
              <a:gd name="connsiteX118" fmla="*/ 8985041 w 12192000"/>
              <a:gd name="connsiteY118" fmla="*/ 266624 h 5587587"/>
              <a:gd name="connsiteX119" fmla="*/ 8949368 w 12192000"/>
              <a:gd name="connsiteY119" fmla="*/ 269799 h 5587587"/>
              <a:gd name="connsiteX120" fmla="*/ 8924006 w 12192000"/>
              <a:gd name="connsiteY120" fmla="*/ 295134 h 5587587"/>
              <a:gd name="connsiteX121" fmla="*/ 8926262 w 12192000"/>
              <a:gd name="connsiteY121" fmla="*/ 330331 h 5587587"/>
              <a:gd name="connsiteX122" fmla="*/ 8896332 w 12192000"/>
              <a:gd name="connsiteY122" fmla="*/ 295134 h 5587587"/>
              <a:gd name="connsiteX123" fmla="*/ 8856611 w 12192000"/>
              <a:gd name="connsiteY123" fmla="*/ 282162 h 5587587"/>
              <a:gd name="connsiteX124" fmla="*/ 8804910 w 12192000"/>
              <a:gd name="connsiteY124" fmla="*/ 304387 h 5587587"/>
              <a:gd name="connsiteX125" fmla="*/ 8737600 w 12192000"/>
              <a:gd name="connsiteY125" fmla="*/ 329787 h 5587587"/>
              <a:gd name="connsiteX126" fmla="*/ 8667750 w 12192000"/>
              <a:gd name="connsiteY126" fmla="*/ 355187 h 5587587"/>
              <a:gd name="connsiteX127" fmla="*/ 8623300 w 12192000"/>
              <a:gd name="connsiteY127" fmla="*/ 311564 h 5587587"/>
              <a:gd name="connsiteX128" fmla="*/ 8575354 w 12192000"/>
              <a:gd name="connsiteY128" fmla="*/ 202787 h 5587587"/>
              <a:gd name="connsiteX129" fmla="*/ 8521700 w 12192000"/>
              <a:gd name="connsiteY129" fmla="*/ 254159 h 5587587"/>
              <a:gd name="connsiteX130" fmla="*/ 8423783 w 12192000"/>
              <a:gd name="connsiteY130" fmla="*/ 317087 h 5587587"/>
              <a:gd name="connsiteX131" fmla="*/ 8339058 w 12192000"/>
              <a:gd name="connsiteY131" fmla="*/ 273484 h 5587587"/>
              <a:gd name="connsiteX132" fmla="*/ 8305800 w 12192000"/>
              <a:gd name="connsiteY132" fmla="*/ 215638 h 5587587"/>
              <a:gd name="connsiteX133" fmla="*/ 8280138 w 12192000"/>
              <a:gd name="connsiteY133" fmla="*/ 145061 h 5587587"/>
              <a:gd name="connsiteX134" fmla="*/ 8175185 w 12192000"/>
              <a:gd name="connsiteY134" fmla="*/ 57445 h 5587587"/>
              <a:gd name="connsiteX135" fmla="*/ 8133835 w 12192000"/>
              <a:gd name="connsiteY135" fmla="*/ 32333 h 5587587"/>
              <a:gd name="connsiteX136" fmla="*/ 8039237 w 12192000"/>
              <a:gd name="connsiteY136"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508251 w 12192000"/>
              <a:gd name="connsiteY51" fmla="*/ 1180688 h 5587587"/>
              <a:gd name="connsiteX52" fmla="*/ 2711895 w 12192000"/>
              <a:gd name="connsiteY52" fmla="*/ 1492521 h 5587587"/>
              <a:gd name="connsiteX53" fmla="*/ 2724600 w 12192000"/>
              <a:gd name="connsiteY53" fmla="*/ 1595366 h 5587587"/>
              <a:gd name="connsiteX54" fmla="*/ 2315765 w 12192000"/>
              <a:gd name="connsiteY54" fmla="*/ 1589047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38175 w 12192000"/>
              <a:gd name="connsiteY90" fmla="*/ 1548923 h 5587587"/>
              <a:gd name="connsiteX91" fmla="*/ 9661020 w 12192000"/>
              <a:gd name="connsiteY91" fmla="*/ 1409596 h 5587587"/>
              <a:gd name="connsiteX92" fmla="*/ 9765413 w 12192000"/>
              <a:gd name="connsiteY92" fmla="*/ 1273753 h 5587587"/>
              <a:gd name="connsiteX93" fmla="*/ 9842435 w 12192000"/>
              <a:gd name="connsiteY93" fmla="*/ 1156047 h 5587587"/>
              <a:gd name="connsiteX94" fmla="*/ 9966888 w 12192000"/>
              <a:gd name="connsiteY94" fmla="*/ 1086242 h 5587587"/>
              <a:gd name="connsiteX95" fmla="*/ 9985496 w 12192000"/>
              <a:gd name="connsiteY95" fmla="*/ 989526 h 5587587"/>
              <a:gd name="connsiteX96" fmla="*/ 9906000 w 12192000"/>
              <a:gd name="connsiteY96" fmla="*/ 937484 h 5587587"/>
              <a:gd name="connsiteX97" fmla="*/ 9867900 w 12192000"/>
              <a:gd name="connsiteY97" fmla="*/ 894444 h 5587587"/>
              <a:gd name="connsiteX98" fmla="*/ 9775722 w 12192000"/>
              <a:gd name="connsiteY98" fmla="*/ 842743 h 5587587"/>
              <a:gd name="connsiteX99" fmla="*/ 9707270 w 12192000"/>
              <a:gd name="connsiteY99" fmla="*/ 857157 h 5587587"/>
              <a:gd name="connsiteX100" fmla="*/ 9676588 w 12192000"/>
              <a:gd name="connsiteY100" fmla="*/ 859732 h 5587587"/>
              <a:gd name="connsiteX101" fmla="*/ 9637379 w 12192000"/>
              <a:gd name="connsiteY101" fmla="*/ 860028 h 5587587"/>
              <a:gd name="connsiteX102" fmla="*/ 9605474 w 12192000"/>
              <a:gd name="connsiteY102" fmla="*/ 861464 h 5587587"/>
              <a:gd name="connsiteX103" fmla="*/ 9531850 w 12192000"/>
              <a:gd name="connsiteY103" fmla="*/ 885130 h 5587587"/>
              <a:gd name="connsiteX104" fmla="*/ 9519455 w 12192000"/>
              <a:gd name="connsiteY104" fmla="*/ 891762 h 5587587"/>
              <a:gd name="connsiteX105" fmla="*/ 9504761 w 12192000"/>
              <a:gd name="connsiteY105" fmla="*/ 875887 h 5587587"/>
              <a:gd name="connsiteX106" fmla="*/ 9477880 w 12192000"/>
              <a:gd name="connsiteY106" fmla="*/ 901287 h 5587587"/>
              <a:gd name="connsiteX107" fmla="*/ 9423400 w 12192000"/>
              <a:gd name="connsiteY107" fmla="*/ 907637 h 5587587"/>
              <a:gd name="connsiteX108" fmla="*/ 9288896 w 12192000"/>
              <a:gd name="connsiteY108" fmla="*/ 920337 h 5587587"/>
              <a:gd name="connsiteX109" fmla="*/ 9130723 w 12192000"/>
              <a:gd name="connsiteY109" fmla="*/ 952087 h 5587587"/>
              <a:gd name="connsiteX110" fmla="*/ 9095372 w 12192000"/>
              <a:gd name="connsiteY110" fmla="*/ 946764 h 5587587"/>
              <a:gd name="connsiteX111" fmla="*/ 9191432 w 12192000"/>
              <a:gd name="connsiteY111" fmla="*/ 716356 h 5587587"/>
              <a:gd name="connsiteX112" fmla="*/ 9275669 w 12192000"/>
              <a:gd name="connsiteY112" fmla="*/ 532292 h 5587587"/>
              <a:gd name="connsiteX113" fmla="*/ 9381776 w 12192000"/>
              <a:gd name="connsiteY113" fmla="*/ 389588 h 5587587"/>
              <a:gd name="connsiteX114" fmla="*/ 9249430 w 12192000"/>
              <a:gd name="connsiteY114" fmla="*/ 267804 h 5587587"/>
              <a:gd name="connsiteX115" fmla="*/ 9201150 w 12192000"/>
              <a:gd name="connsiteY115" fmla="*/ 226596 h 5587587"/>
              <a:gd name="connsiteX116" fmla="*/ 9061450 w 12192000"/>
              <a:gd name="connsiteY116" fmla="*/ 240887 h 5587587"/>
              <a:gd name="connsiteX117" fmla="*/ 9023350 w 12192000"/>
              <a:gd name="connsiteY117" fmla="*/ 253587 h 5587587"/>
              <a:gd name="connsiteX118" fmla="*/ 8985041 w 12192000"/>
              <a:gd name="connsiteY118" fmla="*/ 266624 h 5587587"/>
              <a:gd name="connsiteX119" fmla="*/ 8949368 w 12192000"/>
              <a:gd name="connsiteY119" fmla="*/ 269799 h 5587587"/>
              <a:gd name="connsiteX120" fmla="*/ 8924006 w 12192000"/>
              <a:gd name="connsiteY120" fmla="*/ 295134 h 5587587"/>
              <a:gd name="connsiteX121" fmla="*/ 8926262 w 12192000"/>
              <a:gd name="connsiteY121" fmla="*/ 330331 h 5587587"/>
              <a:gd name="connsiteX122" fmla="*/ 8896332 w 12192000"/>
              <a:gd name="connsiteY122" fmla="*/ 295134 h 5587587"/>
              <a:gd name="connsiteX123" fmla="*/ 8856611 w 12192000"/>
              <a:gd name="connsiteY123" fmla="*/ 282162 h 5587587"/>
              <a:gd name="connsiteX124" fmla="*/ 8804910 w 12192000"/>
              <a:gd name="connsiteY124" fmla="*/ 304387 h 5587587"/>
              <a:gd name="connsiteX125" fmla="*/ 8737600 w 12192000"/>
              <a:gd name="connsiteY125" fmla="*/ 329787 h 5587587"/>
              <a:gd name="connsiteX126" fmla="*/ 8667750 w 12192000"/>
              <a:gd name="connsiteY126" fmla="*/ 355187 h 5587587"/>
              <a:gd name="connsiteX127" fmla="*/ 8623300 w 12192000"/>
              <a:gd name="connsiteY127" fmla="*/ 311564 h 5587587"/>
              <a:gd name="connsiteX128" fmla="*/ 8575354 w 12192000"/>
              <a:gd name="connsiteY128" fmla="*/ 202787 h 5587587"/>
              <a:gd name="connsiteX129" fmla="*/ 8521700 w 12192000"/>
              <a:gd name="connsiteY129" fmla="*/ 254159 h 5587587"/>
              <a:gd name="connsiteX130" fmla="*/ 8423783 w 12192000"/>
              <a:gd name="connsiteY130" fmla="*/ 317087 h 5587587"/>
              <a:gd name="connsiteX131" fmla="*/ 8339058 w 12192000"/>
              <a:gd name="connsiteY131" fmla="*/ 273484 h 5587587"/>
              <a:gd name="connsiteX132" fmla="*/ 8305800 w 12192000"/>
              <a:gd name="connsiteY132" fmla="*/ 215638 h 5587587"/>
              <a:gd name="connsiteX133" fmla="*/ 8280138 w 12192000"/>
              <a:gd name="connsiteY133" fmla="*/ 145061 h 5587587"/>
              <a:gd name="connsiteX134" fmla="*/ 8175185 w 12192000"/>
              <a:gd name="connsiteY134" fmla="*/ 57445 h 5587587"/>
              <a:gd name="connsiteX135" fmla="*/ 8133835 w 12192000"/>
              <a:gd name="connsiteY135" fmla="*/ 32333 h 5587587"/>
              <a:gd name="connsiteX136" fmla="*/ 8039237 w 12192000"/>
              <a:gd name="connsiteY136"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508251 w 12192000"/>
              <a:gd name="connsiteY51" fmla="*/ 1180688 h 5587587"/>
              <a:gd name="connsiteX52" fmla="*/ 2711895 w 12192000"/>
              <a:gd name="connsiteY52" fmla="*/ 1492521 h 5587587"/>
              <a:gd name="connsiteX53" fmla="*/ 2724600 w 12192000"/>
              <a:gd name="connsiteY53" fmla="*/ 1595366 h 5587587"/>
              <a:gd name="connsiteX54" fmla="*/ 2315765 w 12192000"/>
              <a:gd name="connsiteY54" fmla="*/ 1589047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38175 w 12192000"/>
              <a:gd name="connsiteY90" fmla="*/ 1548923 h 5587587"/>
              <a:gd name="connsiteX91" fmla="*/ 9669299 w 12192000"/>
              <a:gd name="connsiteY91" fmla="*/ 1409596 h 5587587"/>
              <a:gd name="connsiteX92" fmla="*/ 9765413 w 12192000"/>
              <a:gd name="connsiteY92" fmla="*/ 1273753 h 5587587"/>
              <a:gd name="connsiteX93" fmla="*/ 9842435 w 12192000"/>
              <a:gd name="connsiteY93" fmla="*/ 1156047 h 5587587"/>
              <a:gd name="connsiteX94" fmla="*/ 9966888 w 12192000"/>
              <a:gd name="connsiteY94" fmla="*/ 1086242 h 5587587"/>
              <a:gd name="connsiteX95" fmla="*/ 9985496 w 12192000"/>
              <a:gd name="connsiteY95" fmla="*/ 989526 h 5587587"/>
              <a:gd name="connsiteX96" fmla="*/ 9906000 w 12192000"/>
              <a:gd name="connsiteY96" fmla="*/ 937484 h 5587587"/>
              <a:gd name="connsiteX97" fmla="*/ 9867900 w 12192000"/>
              <a:gd name="connsiteY97" fmla="*/ 894444 h 5587587"/>
              <a:gd name="connsiteX98" fmla="*/ 9775722 w 12192000"/>
              <a:gd name="connsiteY98" fmla="*/ 842743 h 5587587"/>
              <a:gd name="connsiteX99" fmla="*/ 9707270 w 12192000"/>
              <a:gd name="connsiteY99" fmla="*/ 857157 h 5587587"/>
              <a:gd name="connsiteX100" fmla="*/ 9676588 w 12192000"/>
              <a:gd name="connsiteY100" fmla="*/ 859732 h 5587587"/>
              <a:gd name="connsiteX101" fmla="*/ 9637379 w 12192000"/>
              <a:gd name="connsiteY101" fmla="*/ 860028 h 5587587"/>
              <a:gd name="connsiteX102" fmla="*/ 9605474 w 12192000"/>
              <a:gd name="connsiteY102" fmla="*/ 861464 h 5587587"/>
              <a:gd name="connsiteX103" fmla="*/ 9531850 w 12192000"/>
              <a:gd name="connsiteY103" fmla="*/ 885130 h 5587587"/>
              <a:gd name="connsiteX104" fmla="*/ 9519455 w 12192000"/>
              <a:gd name="connsiteY104" fmla="*/ 891762 h 5587587"/>
              <a:gd name="connsiteX105" fmla="*/ 9504761 w 12192000"/>
              <a:gd name="connsiteY105" fmla="*/ 875887 h 5587587"/>
              <a:gd name="connsiteX106" fmla="*/ 9477880 w 12192000"/>
              <a:gd name="connsiteY106" fmla="*/ 901287 h 5587587"/>
              <a:gd name="connsiteX107" fmla="*/ 9423400 w 12192000"/>
              <a:gd name="connsiteY107" fmla="*/ 907637 h 5587587"/>
              <a:gd name="connsiteX108" fmla="*/ 9288896 w 12192000"/>
              <a:gd name="connsiteY108" fmla="*/ 920337 h 5587587"/>
              <a:gd name="connsiteX109" fmla="*/ 9130723 w 12192000"/>
              <a:gd name="connsiteY109" fmla="*/ 952087 h 5587587"/>
              <a:gd name="connsiteX110" fmla="*/ 9095372 w 12192000"/>
              <a:gd name="connsiteY110" fmla="*/ 946764 h 5587587"/>
              <a:gd name="connsiteX111" fmla="*/ 9191432 w 12192000"/>
              <a:gd name="connsiteY111" fmla="*/ 716356 h 5587587"/>
              <a:gd name="connsiteX112" fmla="*/ 9275669 w 12192000"/>
              <a:gd name="connsiteY112" fmla="*/ 532292 h 5587587"/>
              <a:gd name="connsiteX113" fmla="*/ 9381776 w 12192000"/>
              <a:gd name="connsiteY113" fmla="*/ 389588 h 5587587"/>
              <a:gd name="connsiteX114" fmla="*/ 9249430 w 12192000"/>
              <a:gd name="connsiteY114" fmla="*/ 267804 h 5587587"/>
              <a:gd name="connsiteX115" fmla="*/ 9201150 w 12192000"/>
              <a:gd name="connsiteY115" fmla="*/ 226596 h 5587587"/>
              <a:gd name="connsiteX116" fmla="*/ 9061450 w 12192000"/>
              <a:gd name="connsiteY116" fmla="*/ 240887 h 5587587"/>
              <a:gd name="connsiteX117" fmla="*/ 9023350 w 12192000"/>
              <a:gd name="connsiteY117" fmla="*/ 253587 h 5587587"/>
              <a:gd name="connsiteX118" fmla="*/ 8985041 w 12192000"/>
              <a:gd name="connsiteY118" fmla="*/ 266624 h 5587587"/>
              <a:gd name="connsiteX119" fmla="*/ 8949368 w 12192000"/>
              <a:gd name="connsiteY119" fmla="*/ 269799 h 5587587"/>
              <a:gd name="connsiteX120" fmla="*/ 8924006 w 12192000"/>
              <a:gd name="connsiteY120" fmla="*/ 295134 h 5587587"/>
              <a:gd name="connsiteX121" fmla="*/ 8926262 w 12192000"/>
              <a:gd name="connsiteY121" fmla="*/ 330331 h 5587587"/>
              <a:gd name="connsiteX122" fmla="*/ 8896332 w 12192000"/>
              <a:gd name="connsiteY122" fmla="*/ 295134 h 5587587"/>
              <a:gd name="connsiteX123" fmla="*/ 8856611 w 12192000"/>
              <a:gd name="connsiteY123" fmla="*/ 282162 h 5587587"/>
              <a:gd name="connsiteX124" fmla="*/ 8804910 w 12192000"/>
              <a:gd name="connsiteY124" fmla="*/ 304387 h 5587587"/>
              <a:gd name="connsiteX125" fmla="*/ 8737600 w 12192000"/>
              <a:gd name="connsiteY125" fmla="*/ 329787 h 5587587"/>
              <a:gd name="connsiteX126" fmla="*/ 8667750 w 12192000"/>
              <a:gd name="connsiteY126" fmla="*/ 355187 h 5587587"/>
              <a:gd name="connsiteX127" fmla="*/ 8623300 w 12192000"/>
              <a:gd name="connsiteY127" fmla="*/ 311564 h 5587587"/>
              <a:gd name="connsiteX128" fmla="*/ 8575354 w 12192000"/>
              <a:gd name="connsiteY128" fmla="*/ 202787 h 5587587"/>
              <a:gd name="connsiteX129" fmla="*/ 8521700 w 12192000"/>
              <a:gd name="connsiteY129" fmla="*/ 254159 h 5587587"/>
              <a:gd name="connsiteX130" fmla="*/ 8423783 w 12192000"/>
              <a:gd name="connsiteY130" fmla="*/ 317087 h 5587587"/>
              <a:gd name="connsiteX131" fmla="*/ 8339058 w 12192000"/>
              <a:gd name="connsiteY131" fmla="*/ 273484 h 5587587"/>
              <a:gd name="connsiteX132" fmla="*/ 8305800 w 12192000"/>
              <a:gd name="connsiteY132" fmla="*/ 215638 h 5587587"/>
              <a:gd name="connsiteX133" fmla="*/ 8280138 w 12192000"/>
              <a:gd name="connsiteY133" fmla="*/ 145061 h 5587587"/>
              <a:gd name="connsiteX134" fmla="*/ 8175185 w 12192000"/>
              <a:gd name="connsiteY134" fmla="*/ 57445 h 5587587"/>
              <a:gd name="connsiteX135" fmla="*/ 8133835 w 12192000"/>
              <a:gd name="connsiteY135" fmla="*/ 32333 h 5587587"/>
              <a:gd name="connsiteX136" fmla="*/ 8039237 w 12192000"/>
              <a:gd name="connsiteY136"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51551 w 12192000"/>
              <a:gd name="connsiteY50" fmla="*/ 1079087 h 5587587"/>
              <a:gd name="connsiteX51" fmla="*/ 2508251 w 12192000"/>
              <a:gd name="connsiteY51" fmla="*/ 1180688 h 5587587"/>
              <a:gd name="connsiteX52" fmla="*/ 2711895 w 12192000"/>
              <a:gd name="connsiteY52" fmla="*/ 1492521 h 5587587"/>
              <a:gd name="connsiteX53" fmla="*/ 2724600 w 12192000"/>
              <a:gd name="connsiteY53" fmla="*/ 1595366 h 5587587"/>
              <a:gd name="connsiteX54" fmla="*/ 2315765 w 12192000"/>
              <a:gd name="connsiteY54" fmla="*/ 1589047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3337 w 12192000"/>
              <a:gd name="connsiteY90" fmla="*/ 1540644 h 5587587"/>
              <a:gd name="connsiteX91" fmla="*/ 9669299 w 12192000"/>
              <a:gd name="connsiteY91" fmla="*/ 1409596 h 5587587"/>
              <a:gd name="connsiteX92" fmla="*/ 9765413 w 12192000"/>
              <a:gd name="connsiteY92" fmla="*/ 1273753 h 5587587"/>
              <a:gd name="connsiteX93" fmla="*/ 9842435 w 12192000"/>
              <a:gd name="connsiteY93" fmla="*/ 1156047 h 5587587"/>
              <a:gd name="connsiteX94" fmla="*/ 9966888 w 12192000"/>
              <a:gd name="connsiteY94" fmla="*/ 1086242 h 5587587"/>
              <a:gd name="connsiteX95" fmla="*/ 9985496 w 12192000"/>
              <a:gd name="connsiteY95" fmla="*/ 989526 h 5587587"/>
              <a:gd name="connsiteX96" fmla="*/ 9906000 w 12192000"/>
              <a:gd name="connsiteY96" fmla="*/ 937484 h 5587587"/>
              <a:gd name="connsiteX97" fmla="*/ 9867900 w 12192000"/>
              <a:gd name="connsiteY97" fmla="*/ 894444 h 5587587"/>
              <a:gd name="connsiteX98" fmla="*/ 9775722 w 12192000"/>
              <a:gd name="connsiteY98" fmla="*/ 842743 h 5587587"/>
              <a:gd name="connsiteX99" fmla="*/ 9707270 w 12192000"/>
              <a:gd name="connsiteY99" fmla="*/ 857157 h 5587587"/>
              <a:gd name="connsiteX100" fmla="*/ 9676588 w 12192000"/>
              <a:gd name="connsiteY100" fmla="*/ 859732 h 5587587"/>
              <a:gd name="connsiteX101" fmla="*/ 9637379 w 12192000"/>
              <a:gd name="connsiteY101" fmla="*/ 860028 h 5587587"/>
              <a:gd name="connsiteX102" fmla="*/ 9605474 w 12192000"/>
              <a:gd name="connsiteY102" fmla="*/ 861464 h 5587587"/>
              <a:gd name="connsiteX103" fmla="*/ 9531850 w 12192000"/>
              <a:gd name="connsiteY103" fmla="*/ 885130 h 5587587"/>
              <a:gd name="connsiteX104" fmla="*/ 9519455 w 12192000"/>
              <a:gd name="connsiteY104" fmla="*/ 891762 h 5587587"/>
              <a:gd name="connsiteX105" fmla="*/ 9504761 w 12192000"/>
              <a:gd name="connsiteY105" fmla="*/ 875887 h 5587587"/>
              <a:gd name="connsiteX106" fmla="*/ 9477880 w 12192000"/>
              <a:gd name="connsiteY106" fmla="*/ 901287 h 5587587"/>
              <a:gd name="connsiteX107" fmla="*/ 9423400 w 12192000"/>
              <a:gd name="connsiteY107" fmla="*/ 907637 h 5587587"/>
              <a:gd name="connsiteX108" fmla="*/ 9288896 w 12192000"/>
              <a:gd name="connsiteY108" fmla="*/ 920337 h 5587587"/>
              <a:gd name="connsiteX109" fmla="*/ 9130723 w 12192000"/>
              <a:gd name="connsiteY109" fmla="*/ 952087 h 5587587"/>
              <a:gd name="connsiteX110" fmla="*/ 9095372 w 12192000"/>
              <a:gd name="connsiteY110" fmla="*/ 946764 h 5587587"/>
              <a:gd name="connsiteX111" fmla="*/ 9191432 w 12192000"/>
              <a:gd name="connsiteY111" fmla="*/ 716356 h 5587587"/>
              <a:gd name="connsiteX112" fmla="*/ 9275669 w 12192000"/>
              <a:gd name="connsiteY112" fmla="*/ 532292 h 5587587"/>
              <a:gd name="connsiteX113" fmla="*/ 9381776 w 12192000"/>
              <a:gd name="connsiteY113" fmla="*/ 389588 h 5587587"/>
              <a:gd name="connsiteX114" fmla="*/ 9249430 w 12192000"/>
              <a:gd name="connsiteY114" fmla="*/ 267804 h 5587587"/>
              <a:gd name="connsiteX115" fmla="*/ 9201150 w 12192000"/>
              <a:gd name="connsiteY115" fmla="*/ 226596 h 5587587"/>
              <a:gd name="connsiteX116" fmla="*/ 9061450 w 12192000"/>
              <a:gd name="connsiteY116" fmla="*/ 240887 h 5587587"/>
              <a:gd name="connsiteX117" fmla="*/ 9023350 w 12192000"/>
              <a:gd name="connsiteY117" fmla="*/ 253587 h 5587587"/>
              <a:gd name="connsiteX118" fmla="*/ 8985041 w 12192000"/>
              <a:gd name="connsiteY118" fmla="*/ 266624 h 5587587"/>
              <a:gd name="connsiteX119" fmla="*/ 8949368 w 12192000"/>
              <a:gd name="connsiteY119" fmla="*/ 269799 h 5587587"/>
              <a:gd name="connsiteX120" fmla="*/ 8924006 w 12192000"/>
              <a:gd name="connsiteY120" fmla="*/ 295134 h 5587587"/>
              <a:gd name="connsiteX121" fmla="*/ 8926262 w 12192000"/>
              <a:gd name="connsiteY121" fmla="*/ 330331 h 5587587"/>
              <a:gd name="connsiteX122" fmla="*/ 8896332 w 12192000"/>
              <a:gd name="connsiteY122" fmla="*/ 295134 h 5587587"/>
              <a:gd name="connsiteX123" fmla="*/ 8856611 w 12192000"/>
              <a:gd name="connsiteY123" fmla="*/ 282162 h 5587587"/>
              <a:gd name="connsiteX124" fmla="*/ 8804910 w 12192000"/>
              <a:gd name="connsiteY124" fmla="*/ 304387 h 5587587"/>
              <a:gd name="connsiteX125" fmla="*/ 8737600 w 12192000"/>
              <a:gd name="connsiteY125" fmla="*/ 329787 h 5587587"/>
              <a:gd name="connsiteX126" fmla="*/ 8667750 w 12192000"/>
              <a:gd name="connsiteY126" fmla="*/ 355187 h 5587587"/>
              <a:gd name="connsiteX127" fmla="*/ 8623300 w 12192000"/>
              <a:gd name="connsiteY127" fmla="*/ 311564 h 5587587"/>
              <a:gd name="connsiteX128" fmla="*/ 8575354 w 12192000"/>
              <a:gd name="connsiteY128" fmla="*/ 202787 h 5587587"/>
              <a:gd name="connsiteX129" fmla="*/ 8521700 w 12192000"/>
              <a:gd name="connsiteY129" fmla="*/ 254159 h 5587587"/>
              <a:gd name="connsiteX130" fmla="*/ 8423783 w 12192000"/>
              <a:gd name="connsiteY130" fmla="*/ 317087 h 5587587"/>
              <a:gd name="connsiteX131" fmla="*/ 8339058 w 12192000"/>
              <a:gd name="connsiteY131" fmla="*/ 273484 h 5587587"/>
              <a:gd name="connsiteX132" fmla="*/ 8305800 w 12192000"/>
              <a:gd name="connsiteY132" fmla="*/ 215638 h 5587587"/>
              <a:gd name="connsiteX133" fmla="*/ 8280138 w 12192000"/>
              <a:gd name="connsiteY133" fmla="*/ 145061 h 5587587"/>
              <a:gd name="connsiteX134" fmla="*/ 8175185 w 12192000"/>
              <a:gd name="connsiteY134" fmla="*/ 57445 h 5587587"/>
              <a:gd name="connsiteX135" fmla="*/ 8133835 w 12192000"/>
              <a:gd name="connsiteY135" fmla="*/ 32333 h 5587587"/>
              <a:gd name="connsiteX136" fmla="*/ 8039237 w 12192000"/>
              <a:gd name="connsiteY136"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30853 w 12192000"/>
              <a:gd name="connsiteY50" fmla="*/ 1103925 h 5587587"/>
              <a:gd name="connsiteX51" fmla="*/ 2508251 w 12192000"/>
              <a:gd name="connsiteY51" fmla="*/ 1180688 h 5587587"/>
              <a:gd name="connsiteX52" fmla="*/ 2711895 w 12192000"/>
              <a:gd name="connsiteY52" fmla="*/ 1492521 h 5587587"/>
              <a:gd name="connsiteX53" fmla="*/ 2724600 w 12192000"/>
              <a:gd name="connsiteY53" fmla="*/ 1595366 h 5587587"/>
              <a:gd name="connsiteX54" fmla="*/ 2315765 w 12192000"/>
              <a:gd name="connsiteY54" fmla="*/ 1589047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3337 w 12192000"/>
              <a:gd name="connsiteY90" fmla="*/ 1540644 h 5587587"/>
              <a:gd name="connsiteX91" fmla="*/ 9669299 w 12192000"/>
              <a:gd name="connsiteY91" fmla="*/ 1409596 h 5587587"/>
              <a:gd name="connsiteX92" fmla="*/ 9765413 w 12192000"/>
              <a:gd name="connsiteY92" fmla="*/ 1273753 h 5587587"/>
              <a:gd name="connsiteX93" fmla="*/ 9842435 w 12192000"/>
              <a:gd name="connsiteY93" fmla="*/ 1156047 h 5587587"/>
              <a:gd name="connsiteX94" fmla="*/ 9966888 w 12192000"/>
              <a:gd name="connsiteY94" fmla="*/ 1086242 h 5587587"/>
              <a:gd name="connsiteX95" fmla="*/ 9985496 w 12192000"/>
              <a:gd name="connsiteY95" fmla="*/ 989526 h 5587587"/>
              <a:gd name="connsiteX96" fmla="*/ 9906000 w 12192000"/>
              <a:gd name="connsiteY96" fmla="*/ 937484 h 5587587"/>
              <a:gd name="connsiteX97" fmla="*/ 9867900 w 12192000"/>
              <a:gd name="connsiteY97" fmla="*/ 894444 h 5587587"/>
              <a:gd name="connsiteX98" fmla="*/ 9775722 w 12192000"/>
              <a:gd name="connsiteY98" fmla="*/ 842743 h 5587587"/>
              <a:gd name="connsiteX99" fmla="*/ 9707270 w 12192000"/>
              <a:gd name="connsiteY99" fmla="*/ 857157 h 5587587"/>
              <a:gd name="connsiteX100" fmla="*/ 9676588 w 12192000"/>
              <a:gd name="connsiteY100" fmla="*/ 859732 h 5587587"/>
              <a:gd name="connsiteX101" fmla="*/ 9637379 w 12192000"/>
              <a:gd name="connsiteY101" fmla="*/ 860028 h 5587587"/>
              <a:gd name="connsiteX102" fmla="*/ 9605474 w 12192000"/>
              <a:gd name="connsiteY102" fmla="*/ 861464 h 5587587"/>
              <a:gd name="connsiteX103" fmla="*/ 9531850 w 12192000"/>
              <a:gd name="connsiteY103" fmla="*/ 885130 h 5587587"/>
              <a:gd name="connsiteX104" fmla="*/ 9519455 w 12192000"/>
              <a:gd name="connsiteY104" fmla="*/ 891762 h 5587587"/>
              <a:gd name="connsiteX105" fmla="*/ 9504761 w 12192000"/>
              <a:gd name="connsiteY105" fmla="*/ 875887 h 5587587"/>
              <a:gd name="connsiteX106" fmla="*/ 9477880 w 12192000"/>
              <a:gd name="connsiteY106" fmla="*/ 901287 h 5587587"/>
              <a:gd name="connsiteX107" fmla="*/ 9423400 w 12192000"/>
              <a:gd name="connsiteY107" fmla="*/ 907637 h 5587587"/>
              <a:gd name="connsiteX108" fmla="*/ 9288896 w 12192000"/>
              <a:gd name="connsiteY108" fmla="*/ 920337 h 5587587"/>
              <a:gd name="connsiteX109" fmla="*/ 9130723 w 12192000"/>
              <a:gd name="connsiteY109" fmla="*/ 952087 h 5587587"/>
              <a:gd name="connsiteX110" fmla="*/ 9095372 w 12192000"/>
              <a:gd name="connsiteY110" fmla="*/ 946764 h 5587587"/>
              <a:gd name="connsiteX111" fmla="*/ 9191432 w 12192000"/>
              <a:gd name="connsiteY111" fmla="*/ 716356 h 5587587"/>
              <a:gd name="connsiteX112" fmla="*/ 9275669 w 12192000"/>
              <a:gd name="connsiteY112" fmla="*/ 532292 h 5587587"/>
              <a:gd name="connsiteX113" fmla="*/ 9381776 w 12192000"/>
              <a:gd name="connsiteY113" fmla="*/ 389588 h 5587587"/>
              <a:gd name="connsiteX114" fmla="*/ 9249430 w 12192000"/>
              <a:gd name="connsiteY114" fmla="*/ 267804 h 5587587"/>
              <a:gd name="connsiteX115" fmla="*/ 9201150 w 12192000"/>
              <a:gd name="connsiteY115" fmla="*/ 226596 h 5587587"/>
              <a:gd name="connsiteX116" fmla="*/ 9061450 w 12192000"/>
              <a:gd name="connsiteY116" fmla="*/ 240887 h 5587587"/>
              <a:gd name="connsiteX117" fmla="*/ 9023350 w 12192000"/>
              <a:gd name="connsiteY117" fmla="*/ 253587 h 5587587"/>
              <a:gd name="connsiteX118" fmla="*/ 8985041 w 12192000"/>
              <a:gd name="connsiteY118" fmla="*/ 266624 h 5587587"/>
              <a:gd name="connsiteX119" fmla="*/ 8949368 w 12192000"/>
              <a:gd name="connsiteY119" fmla="*/ 269799 h 5587587"/>
              <a:gd name="connsiteX120" fmla="*/ 8924006 w 12192000"/>
              <a:gd name="connsiteY120" fmla="*/ 295134 h 5587587"/>
              <a:gd name="connsiteX121" fmla="*/ 8926262 w 12192000"/>
              <a:gd name="connsiteY121" fmla="*/ 330331 h 5587587"/>
              <a:gd name="connsiteX122" fmla="*/ 8896332 w 12192000"/>
              <a:gd name="connsiteY122" fmla="*/ 295134 h 5587587"/>
              <a:gd name="connsiteX123" fmla="*/ 8856611 w 12192000"/>
              <a:gd name="connsiteY123" fmla="*/ 282162 h 5587587"/>
              <a:gd name="connsiteX124" fmla="*/ 8804910 w 12192000"/>
              <a:gd name="connsiteY124" fmla="*/ 304387 h 5587587"/>
              <a:gd name="connsiteX125" fmla="*/ 8737600 w 12192000"/>
              <a:gd name="connsiteY125" fmla="*/ 329787 h 5587587"/>
              <a:gd name="connsiteX126" fmla="*/ 8667750 w 12192000"/>
              <a:gd name="connsiteY126" fmla="*/ 355187 h 5587587"/>
              <a:gd name="connsiteX127" fmla="*/ 8623300 w 12192000"/>
              <a:gd name="connsiteY127" fmla="*/ 311564 h 5587587"/>
              <a:gd name="connsiteX128" fmla="*/ 8575354 w 12192000"/>
              <a:gd name="connsiteY128" fmla="*/ 202787 h 5587587"/>
              <a:gd name="connsiteX129" fmla="*/ 8521700 w 12192000"/>
              <a:gd name="connsiteY129" fmla="*/ 254159 h 5587587"/>
              <a:gd name="connsiteX130" fmla="*/ 8423783 w 12192000"/>
              <a:gd name="connsiteY130" fmla="*/ 317087 h 5587587"/>
              <a:gd name="connsiteX131" fmla="*/ 8339058 w 12192000"/>
              <a:gd name="connsiteY131" fmla="*/ 273484 h 5587587"/>
              <a:gd name="connsiteX132" fmla="*/ 8305800 w 12192000"/>
              <a:gd name="connsiteY132" fmla="*/ 215638 h 5587587"/>
              <a:gd name="connsiteX133" fmla="*/ 8280138 w 12192000"/>
              <a:gd name="connsiteY133" fmla="*/ 145061 h 5587587"/>
              <a:gd name="connsiteX134" fmla="*/ 8175185 w 12192000"/>
              <a:gd name="connsiteY134" fmla="*/ 57445 h 5587587"/>
              <a:gd name="connsiteX135" fmla="*/ 8133835 w 12192000"/>
              <a:gd name="connsiteY135" fmla="*/ 32333 h 5587587"/>
              <a:gd name="connsiteX136" fmla="*/ 8039237 w 12192000"/>
              <a:gd name="connsiteY136"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30853 w 12192000"/>
              <a:gd name="connsiteY50" fmla="*/ 1103925 h 5587587"/>
              <a:gd name="connsiteX51" fmla="*/ 2475134 w 12192000"/>
              <a:gd name="connsiteY51" fmla="*/ 1193107 h 5587587"/>
              <a:gd name="connsiteX52" fmla="*/ 2711895 w 12192000"/>
              <a:gd name="connsiteY52" fmla="*/ 1492521 h 5587587"/>
              <a:gd name="connsiteX53" fmla="*/ 2724600 w 12192000"/>
              <a:gd name="connsiteY53" fmla="*/ 1595366 h 5587587"/>
              <a:gd name="connsiteX54" fmla="*/ 2315765 w 12192000"/>
              <a:gd name="connsiteY54" fmla="*/ 1589047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3337 w 12192000"/>
              <a:gd name="connsiteY90" fmla="*/ 1540644 h 5587587"/>
              <a:gd name="connsiteX91" fmla="*/ 9669299 w 12192000"/>
              <a:gd name="connsiteY91" fmla="*/ 1409596 h 5587587"/>
              <a:gd name="connsiteX92" fmla="*/ 9765413 w 12192000"/>
              <a:gd name="connsiteY92" fmla="*/ 1273753 h 5587587"/>
              <a:gd name="connsiteX93" fmla="*/ 9842435 w 12192000"/>
              <a:gd name="connsiteY93" fmla="*/ 1156047 h 5587587"/>
              <a:gd name="connsiteX94" fmla="*/ 9966888 w 12192000"/>
              <a:gd name="connsiteY94" fmla="*/ 1086242 h 5587587"/>
              <a:gd name="connsiteX95" fmla="*/ 9985496 w 12192000"/>
              <a:gd name="connsiteY95" fmla="*/ 989526 h 5587587"/>
              <a:gd name="connsiteX96" fmla="*/ 9906000 w 12192000"/>
              <a:gd name="connsiteY96" fmla="*/ 937484 h 5587587"/>
              <a:gd name="connsiteX97" fmla="*/ 9867900 w 12192000"/>
              <a:gd name="connsiteY97" fmla="*/ 894444 h 5587587"/>
              <a:gd name="connsiteX98" fmla="*/ 9775722 w 12192000"/>
              <a:gd name="connsiteY98" fmla="*/ 842743 h 5587587"/>
              <a:gd name="connsiteX99" fmla="*/ 9707270 w 12192000"/>
              <a:gd name="connsiteY99" fmla="*/ 857157 h 5587587"/>
              <a:gd name="connsiteX100" fmla="*/ 9676588 w 12192000"/>
              <a:gd name="connsiteY100" fmla="*/ 859732 h 5587587"/>
              <a:gd name="connsiteX101" fmla="*/ 9637379 w 12192000"/>
              <a:gd name="connsiteY101" fmla="*/ 860028 h 5587587"/>
              <a:gd name="connsiteX102" fmla="*/ 9605474 w 12192000"/>
              <a:gd name="connsiteY102" fmla="*/ 861464 h 5587587"/>
              <a:gd name="connsiteX103" fmla="*/ 9531850 w 12192000"/>
              <a:gd name="connsiteY103" fmla="*/ 885130 h 5587587"/>
              <a:gd name="connsiteX104" fmla="*/ 9519455 w 12192000"/>
              <a:gd name="connsiteY104" fmla="*/ 891762 h 5587587"/>
              <a:gd name="connsiteX105" fmla="*/ 9504761 w 12192000"/>
              <a:gd name="connsiteY105" fmla="*/ 875887 h 5587587"/>
              <a:gd name="connsiteX106" fmla="*/ 9477880 w 12192000"/>
              <a:gd name="connsiteY106" fmla="*/ 901287 h 5587587"/>
              <a:gd name="connsiteX107" fmla="*/ 9423400 w 12192000"/>
              <a:gd name="connsiteY107" fmla="*/ 907637 h 5587587"/>
              <a:gd name="connsiteX108" fmla="*/ 9288896 w 12192000"/>
              <a:gd name="connsiteY108" fmla="*/ 920337 h 5587587"/>
              <a:gd name="connsiteX109" fmla="*/ 9130723 w 12192000"/>
              <a:gd name="connsiteY109" fmla="*/ 952087 h 5587587"/>
              <a:gd name="connsiteX110" fmla="*/ 9095372 w 12192000"/>
              <a:gd name="connsiteY110" fmla="*/ 946764 h 5587587"/>
              <a:gd name="connsiteX111" fmla="*/ 9191432 w 12192000"/>
              <a:gd name="connsiteY111" fmla="*/ 716356 h 5587587"/>
              <a:gd name="connsiteX112" fmla="*/ 9275669 w 12192000"/>
              <a:gd name="connsiteY112" fmla="*/ 532292 h 5587587"/>
              <a:gd name="connsiteX113" fmla="*/ 9381776 w 12192000"/>
              <a:gd name="connsiteY113" fmla="*/ 389588 h 5587587"/>
              <a:gd name="connsiteX114" fmla="*/ 9249430 w 12192000"/>
              <a:gd name="connsiteY114" fmla="*/ 267804 h 5587587"/>
              <a:gd name="connsiteX115" fmla="*/ 9201150 w 12192000"/>
              <a:gd name="connsiteY115" fmla="*/ 226596 h 5587587"/>
              <a:gd name="connsiteX116" fmla="*/ 9061450 w 12192000"/>
              <a:gd name="connsiteY116" fmla="*/ 240887 h 5587587"/>
              <a:gd name="connsiteX117" fmla="*/ 9023350 w 12192000"/>
              <a:gd name="connsiteY117" fmla="*/ 253587 h 5587587"/>
              <a:gd name="connsiteX118" fmla="*/ 8985041 w 12192000"/>
              <a:gd name="connsiteY118" fmla="*/ 266624 h 5587587"/>
              <a:gd name="connsiteX119" fmla="*/ 8949368 w 12192000"/>
              <a:gd name="connsiteY119" fmla="*/ 269799 h 5587587"/>
              <a:gd name="connsiteX120" fmla="*/ 8924006 w 12192000"/>
              <a:gd name="connsiteY120" fmla="*/ 295134 h 5587587"/>
              <a:gd name="connsiteX121" fmla="*/ 8926262 w 12192000"/>
              <a:gd name="connsiteY121" fmla="*/ 330331 h 5587587"/>
              <a:gd name="connsiteX122" fmla="*/ 8896332 w 12192000"/>
              <a:gd name="connsiteY122" fmla="*/ 295134 h 5587587"/>
              <a:gd name="connsiteX123" fmla="*/ 8856611 w 12192000"/>
              <a:gd name="connsiteY123" fmla="*/ 282162 h 5587587"/>
              <a:gd name="connsiteX124" fmla="*/ 8804910 w 12192000"/>
              <a:gd name="connsiteY124" fmla="*/ 304387 h 5587587"/>
              <a:gd name="connsiteX125" fmla="*/ 8737600 w 12192000"/>
              <a:gd name="connsiteY125" fmla="*/ 329787 h 5587587"/>
              <a:gd name="connsiteX126" fmla="*/ 8667750 w 12192000"/>
              <a:gd name="connsiteY126" fmla="*/ 355187 h 5587587"/>
              <a:gd name="connsiteX127" fmla="*/ 8623300 w 12192000"/>
              <a:gd name="connsiteY127" fmla="*/ 311564 h 5587587"/>
              <a:gd name="connsiteX128" fmla="*/ 8575354 w 12192000"/>
              <a:gd name="connsiteY128" fmla="*/ 202787 h 5587587"/>
              <a:gd name="connsiteX129" fmla="*/ 8521700 w 12192000"/>
              <a:gd name="connsiteY129" fmla="*/ 254159 h 5587587"/>
              <a:gd name="connsiteX130" fmla="*/ 8423783 w 12192000"/>
              <a:gd name="connsiteY130" fmla="*/ 317087 h 5587587"/>
              <a:gd name="connsiteX131" fmla="*/ 8339058 w 12192000"/>
              <a:gd name="connsiteY131" fmla="*/ 273484 h 5587587"/>
              <a:gd name="connsiteX132" fmla="*/ 8305800 w 12192000"/>
              <a:gd name="connsiteY132" fmla="*/ 215638 h 5587587"/>
              <a:gd name="connsiteX133" fmla="*/ 8280138 w 12192000"/>
              <a:gd name="connsiteY133" fmla="*/ 145061 h 5587587"/>
              <a:gd name="connsiteX134" fmla="*/ 8175185 w 12192000"/>
              <a:gd name="connsiteY134" fmla="*/ 57445 h 5587587"/>
              <a:gd name="connsiteX135" fmla="*/ 8133835 w 12192000"/>
              <a:gd name="connsiteY135" fmla="*/ 32333 h 5587587"/>
              <a:gd name="connsiteX136" fmla="*/ 8039237 w 12192000"/>
              <a:gd name="connsiteY136"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30853 w 12192000"/>
              <a:gd name="connsiteY50" fmla="*/ 1103925 h 5587587"/>
              <a:gd name="connsiteX51" fmla="*/ 2475134 w 12192000"/>
              <a:gd name="connsiteY51" fmla="*/ 1193107 h 5587587"/>
              <a:gd name="connsiteX52" fmla="*/ 2682918 w 12192000"/>
              <a:gd name="connsiteY52" fmla="*/ 1492521 h 5587587"/>
              <a:gd name="connsiteX53" fmla="*/ 2724600 w 12192000"/>
              <a:gd name="connsiteY53" fmla="*/ 1595366 h 5587587"/>
              <a:gd name="connsiteX54" fmla="*/ 2315765 w 12192000"/>
              <a:gd name="connsiteY54" fmla="*/ 1589047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3337 w 12192000"/>
              <a:gd name="connsiteY90" fmla="*/ 1540644 h 5587587"/>
              <a:gd name="connsiteX91" fmla="*/ 9669299 w 12192000"/>
              <a:gd name="connsiteY91" fmla="*/ 1409596 h 5587587"/>
              <a:gd name="connsiteX92" fmla="*/ 9765413 w 12192000"/>
              <a:gd name="connsiteY92" fmla="*/ 1273753 h 5587587"/>
              <a:gd name="connsiteX93" fmla="*/ 9842435 w 12192000"/>
              <a:gd name="connsiteY93" fmla="*/ 1156047 h 5587587"/>
              <a:gd name="connsiteX94" fmla="*/ 9966888 w 12192000"/>
              <a:gd name="connsiteY94" fmla="*/ 1086242 h 5587587"/>
              <a:gd name="connsiteX95" fmla="*/ 9985496 w 12192000"/>
              <a:gd name="connsiteY95" fmla="*/ 989526 h 5587587"/>
              <a:gd name="connsiteX96" fmla="*/ 9906000 w 12192000"/>
              <a:gd name="connsiteY96" fmla="*/ 937484 h 5587587"/>
              <a:gd name="connsiteX97" fmla="*/ 9867900 w 12192000"/>
              <a:gd name="connsiteY97" fmla="*/ 894444 h 5587587"/>
              <a:gd name="connsiteX98" fmla="*/ 9775722 w 12192000"/>
              <a:gd name="connsiteY98" fmla="*/ 842743 h 5587587"/>
              <a:gd name="connsiteX99" fmla="*/ 9707270 w 12192000"/>
              <a:gd name="connsiteY99" fmla="*/ 857157 h 5587587"/>
              <a:gd name="connsiteX100" fmla="*/ 9676588 w 12192000"/>
              <a:gd name="connsiteY100" fmla="*/ 859732 h 5587587"/>
              <a:gd name="connsiteX101" fmla="*/ 9637379 w 12192000"/>
              <a:gd name="connsiteY101" fmla="*/ 860028 h 5587587"/>
              <a:gd name="connsiteX102" fmla="*/ 9605474 w 12192000"/>
              <a:gd name="connsiteY102" fmla="*/ 861464 h 5587587"/>
              <a:gd name="connsiteX103" fmla="*/ 9531850 w 12192000"/>
              <a:gd name="connsiteY103" fmla="*/ 885130 h 5587587"/>
              <a:gd name="connsiteX104" fmla="*/ 9519455 w 12192000"/>
              <a:gd name="connsiteY104" fmla="*/ 891762 h 5587587"/>
              <a:gd name="connsiteX105" fmla="*/ 9504761 w 12192000"/>
              <a:gd name="connsiteY105" fmla="*/ 875887 h 5587587"/>
              <a:gd name="connsiteX106" fmla="*/ 9477880 w 12192000"/>
              <a:gd name="connsiteY106" fmla="*/ 901287 h 5587587"/>
              <a:gd name="connsiteX107" fmla="*/ 9423400 w 12192000"/>
              <a:gd name="connsiteY107" fmla="*/ 907637 h 5587587"/>
              <a:gd name="connsiteX108" fmla="*/ 9288896 w 12192000"/>
              <a:gd name="connsiteY108" fmla="*/ 920337 h 5587587"/>
              <a:gd name="connsiteX109" fmla="*/ 9130723 w 12192000"/>
              <a:gd name="connsiteY109" fmla="*/ 952087 h 5587587"/>
              <a:gd name="connsiteX110" fmla="*/ 9095372 w 12192000"/>
              <a:gd name="connsiteY110" fmla="*/ 946764 h 5587587"/>
              <a:gd name="connsiteX111" fmla="*/ 9191432 w 12192000"/>
              <a:gd name="connsiteY111" fmla="*/ 716356 h 5587587"/>
              <a:gd name="connsiteX112" fmla="*/ 9275669 w 12192000"/>
              <a:gd name="connsiteY112" fmla="*/ 532292 h 5587587"/>
              <a:gd name="connsiteX113" fmla="*/ 9381776 w 12192000"/>
              <a:gd name="connsiteY113" fmla="*/ 389588 h 5587587"/>
              <a:gd name="connsiteX114" fmla="*/ 9249430 w 12192000"/>
              <a:gd name="connsiteY114" fmla="*/ 267804 h 5587587"/>
              <a:gd name="connsiteX115" fmla="*/ 9201150 w 12192000"/>
              <a:gd name="connsiteY115" fmla="*/ 226596 h 5587587"/>
              <a:gd name="connsiteX116" fmla="*/ 9061450 w 12192000"/>
              <a:gd name="connsiteY116" fmla="*/ 240887 h 5587587"/>
              <a:gd name="connsiteX117" fmla="*/ 9023350 w 12192000"/>
              <a:gd name="connsiteY117" fmla="*/ 253587 h 5587587"/>
              <a:gd name="connsiteX118" fmla="*/ 8985041 w 12192000"/>
              <a:gd name="connsiteY118" fmla="*/ 266624 h 5587587"/>
              <a:gd name="connsiteX119" fmla="*/ 8949368 w 12192000"/>
              <a:gd name="connsiteY119" fmla="*/ 269799 h 5587587"/>
              <a:gd name="connsiteX120" fmla="*/ 8924006 w 12192000"/>
              <a:gd name="connsiteY120" fmla="*/ 295134 h 5587587"/>
              <a:gd name="connsiteX121" fmla="*/ 8926262 w 12192000"/>
              <a:gd name="connsiteY121" fmla="*/ 330331 h 5587587"/>
              <a:gd name="connsiteX122" fmla="*/ 8896332 w 12192000"/>
              <a:gd name="connsiteY122" fmla="*/ 295134 h 5587587"/>
              <a:gd name="connsiteX123" fmla="*/ 8856611 w 12192000"/>
              <a:gd name="connsiteY123" fmla="*/ 282162 h 5587587"/>
              <a:gd name="connsiteX124" fmla="*/ 8804910 w 12192000"/>
              <a:gd name="connsiteY124" fmla="*/ 304387 h 5587587"/>
              <a:gd name="connsiteX125" fmla="*/ 8737600 w 12192000"/>
              <a:gd name="connsiteY125" fmla="*/ 329787 h 5587587"/>
              <a:gd name="connsiteX126" fmla="*/ 8667750 w 12192000"/>
              <a:gd name="connsiteY126" fmla="*/ 355187 h 5587587"/>
              <a:gd name="connsiteX127" fmla="*/ 8623300 w 12192000"/>
              <a:gd name="connsiteY127" fmla="*/ 311564 h 5587587"/>
              <a:gd name="connsiteX128" fmla="*/ 8575354 w 12192000"/>
              <a:gd name="connsiteY128" fmla="*/ 202787 h 5587587"/>
              <a:gd name="connsiteX129" fmla="*/ 8521700 w 12192000"/>
              <a:gd name="connsiteY129" fmla="*/ 254159 h 5587587"/>
              <a:gd name="connsiteX130" fmla="*/ 8423783 w 12192000"/>
              <a:gd name="connsiteY130" fmla="*/ 317087 h 5587587"/>
              <a:gd name="connsiteX131" fmla="*/ 8339058 w 12192000"/>
              <a:gd name="connsiteY131" fmla="*/ 273484 h 5587587"/>
              <a:gd name="connsiteX132" fmla="*/ 8305800 w 12192000"/>
              <a:gd name="connsiteY132" fmla="*/ 215638 h 5587587"/>
              <a:gd name="connsiteX133" fmla="*/ 8280138 w 12192000"/>
              <a:gd name="connsiteY133" fmla="*/ 145061 h 5587587"/>
              <a:gd name="connsiteX134" fmla="*/ 8175185 w 12192000"/>
              <a:gd name="connsiteY134" fmla="*/ 57445 h 5587587"/>
              <a:gd name="connsiteX135" fmla="*/ 8133835 w 12192000"/>
              <a:gd name="connsiteY135" fmla="*/ 32333 h 5587587"/>
              <a:gd name="connsiteX136" fmla="*/ 8039237 w 12192000"/>
              <a:gd name="connsiteY136"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30853 w 12192000"/>
              <a:gd name="connsiteY50" fmla="*/ 1103925 h 5587587"/>
              <a:gd name="connsiteX51" fmla="*/ 2475134 w 12192000"/>
              <a:gd name="connsiteY51" fmla="*/ 1193107 h 5587587"/>
              <a:gd name="connsiteX52" fmla="*/ 2682918 w 12192000"/>
              <a:gd name="connsiteY52" fmla="*/ 1492521 h 5587587"/>
              <a:gd name="connsiteX53" fmla="*/ 2716321 w 12192000"/>
              <a:gd name="connsiteY53" fmla="*/ 1599505 h 5587587"/>
              <a:gd name="connsiteX54" fmla="*/ 2315765 w 12192000"/>
              <a:gd name="connsiteY54" fmla="*/ 1589047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3337 w 12192000"/>
              <a:gd name="connsiteY90" fmla="*/ 1540644 h 5587587"/>
              <a:gd name="connsiteX91" fmla="*/ 9669299 w 12192000"/>
              <a:gd name="connsiteY91" fmla="*/ 1409596 h 5587587"/>
              <a:gd name="connsiteX92" fmla="*/ 9765413 w 12192000"/>
              <a:gd name="connsiteY92" fmla="*/ 1273753 h 5587587"/>
              <a:gd name="connsiteX93" fmla="*/ 9842435 w 12192000"/>
              <a:gd name="connsiteY93" fmla="*/ 1156047 h 5587587"/>
              <a:gd name="connsiteX94" fmla="*/ 9966888 w 12192000"/>
              <a:gd name="connsiteY94" fmla="*/ 1086242 h 5587587"/>
              <a:gd name="connsiteX95" fmla="*/ 9985496 w 12192000"/>
              <a:gd name="connsiteY95" fmla="*/ 989526 h 5587587"/>
              <a:gd name="connsiteX96" fmla="*/ 9906000 w 12192000"/>
              <a:gd name="connsiteY96" fmla="*/ 937484 h 5587587"/>
              <a:gd name="connsiteX97" fmla="*/ 9867900 w 12192000"/>
              <a:gd name="connsiteY97" fmla="*/ 894444 h 5587587"/>
              <a:gd name="connsiteX98" fmla="*/ 9775722 w 12192000"/>
              <a:gd name="connsiteY98" fmla="*/ 842743 h 5587587"/>
              <a:gd name="connsiteX99" fmla="*/ 9707270 w 12192000"/>
              <a:gd name="connsiteY99" fmla="*/ 857157 h 5587587"/>
              <a:gd name="connsiteX100" fmla="*/ 9676588 w 12192000"/>
              <a:gd name="connsiteY100" fmla="*/ 859732 h 5587587"/>
              <a:gd name="connsiteX101" fmla="*/ 9637379 w 12192000"/>
              <a:gd name="connsiteY101" fmla="*/ 860028 h 5587587"/>
              <a:gd name="connsiteX102" fmla="*/ 9605474 w 12192000"/>
              <a:gd name="connsiteY102" fmla="*/ 861464 h 5587587"/>
              <a:gd name="connsiteX103" fmla="*/ 9531850 w 12192000"/>
              <a:gd name="connsiteY103" fmla="*/ 885130 h 5587587"/>
              <a:gd name="connsiteX104" fmla="*/ 9519455 w 12192000"/>
              <a:gd name="connsiteY104" fmla="*/ 891762 h 5587587"/>
              <a:gd name="connsiteX105" fmla="*/ 9504761 w 12192000"/>
              <a:gd name="connsiteY105" fmla="*/ 875887 h 5587587"/>
              <a:gd name="connsiteX106" fmla="*/ 9477880 w 12192000"/>
              <a:gd name="connsiteY106" fmla="*/ 901287 h 5587587"/>
              <a:gd name="connsiteX107" fmla="*/ 9423400 w 12192000"/>
              <a:gd name="connsiteY107" fmla="*/ 907637 h 5587587"/>
              <a:gd name="connsiteX108" fmla="*/ 9288896 w 12192000"/>
              <a:gd name="connsiteY108" fmla="*/ 920337 h 5587587"/>
              <a:gd name="connsiteX109" fmla="*/ 9130723 w 12192000"/>
              <a:gd name="connsiteY109" fmla="*/ 952087 h 5587587"/>
              <a:gd name="connsiteX110" fmla="*/ 9095372 w 12192000"/>
              <a:gd name="connsiteY110" fmla="*/ 946764 h 5587587"/>
              <a:gd name="connsiteX111" fmla="*/ 9191432 w 12192000"/>
              <a:gd name="connsiteY111" fmla="*/ 716356 h 5587587"/>
              <a:gd name="connsiteX112" fmla="*/ 9275669 w 12192000"/>
              <a:gd name="connsiteY112" fmla="*/ 532292 h 5587587"/>
              <a:gd name="connsiteX113" fmla="*/ 9381776 w 12192000"/>
              <a:gd name="connsiteY113" fmla="*/ 389588 h 5587587"/>
              <a:gd name="connsiteX114" fmla="*/ 9249430 w 12192000"/>
              <a:gd name="connsiteY114" fmla="*/ 267804 h 5587587"/>
              <a:gd name="connsiteX115" fmla="*/ 9201150 w 12192000"/>
              <a:gd name="connsiteY115" fmla="*/ 226596 h 5587587"/>
              <a:gd name="connsiteX116" fmla="*/ 9061450 w 12192000"/>
              <a:gd name="connsiteY116" fmla="*/ 240887 h 5587587"/>
              <a:gd name="connsiteX117" fmla="*/ 9023350 w 12192000"/>
              <a:gd name="connsiteY117" fmla="*/ 253587 h 5587587"/>
              <a:gd name="connsiteX118" fmla="*/ 8985041 w 12192000"/>
              <a:gd name="connsiteY118" fmla="*/ 266624 h 5587587"/>
              <a:gd name="connsiteX119" fmla="*/ 8949368 w 12192000"/>
              <a:gd name="connsiteY119" fmla="*/ 269799 h 5587587"/>
              <a:gd name="connsiteX120" fmla="*/ 8924006 w 12192000"/>
              <a:gd name="connsiteY120" fmla="*/ 295134 h 5587587"/>
              <a:gd name="connsiteX121" fmla="*/ 8926262 w 12192000"/>
              <a:gd name="connsiteY121" fmla="*/ 330331 h 5587587"/>
              <a:gd name="connsiteX122" fmla="*/ 8896332 w 12192000"/>
              <a:gd name="connsiteY122" fmla="*/ 295134 h 5587587"/>
              <a:gd name="connsiteX123" fmla="*/ 8856611 w 12192000"/>
              <a:gd name="connsiteY123" fmla="*/ 282162 h 5587587"/>
              <a:gd name="connsiteX124" fmla="*/ 8804910 w 12192000"/>
              <a:gd name="connsiteY124" fmla="*/ 304387 h 5587587"/>
              <a:gd name="connsiteX125" fmla="*/ 8737600 w 12192000"/>
              <a:gd name="connsiteY125" fmla="*/ 329787 h 5587587"/>
              <a:gd name="connsiteX126" fmla="*/ 8667750 w 12192000"/>
              <a:gd name="connsiteY126" fmla="*/ 355187 h 5587587"/>
              <a:gd name="connsiteX127" fmla="*/ 8623300 w 12192000"/>
              <a:gd name="connsiteY127" fmla="*/ 311564 h 5587587"/>
              <a:gd name="connsiteX128" fmla="*/ 8575354 w 12192000"/>
              <a:gd name="connsiteY128" fmla="*/ 202787 h 5587587"/>
              <a:gd name="connsiteX129" fmla="*/ 8521700 w 12192000"/>
              <a:gd name="connsiteY129" fmla="*/ 254159 h 5587587"/>
              <a:gd name="connsiteX130" fmla="*/ 8423783 w 12192000"/>
              <a:gd name="connsiteY130" fmla="*/ 317087 h 5587587"/>
              <a:gd name="connsiteX131" fmla="*/ 8339058 w 12192000"/>
              <a:gd name="connsiteY131" fmla="*/ 273484 h 5587587"/>
              <a:gd name="connsiteX132" fmla="*/ 8305800 w 12192000"/>
              <a:gd name="connsiteY132" fmla="*/ 215638 h 5587587"/>
              <a:gd name="connsiteX133" fmla="*/ 8280138 w 12192000"/>
              <a:gd name="connsiteY133" fmla="*/ 145061 h 5587587"/>
              <a:gd name="connsiteX134" fmla="*/ 8175185 w 12192000"/>
              <a:gd name="connsiteY134" fmla="*/ 57445 h 5587587"/>
              <a:gd name="connsiteX135" fmla="*/ 8133835 w 12192000"/>
              <a:gd name="connsiteY135" fmla="*/ 32333 h 5587587"/>
              <a:gd name="connsiteX136" fmla="*/ 8039237 w 12192000"/>
              <a:gd name="connsiteY136"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59993 w 12192000"/>
              <a:gd name="connsiteY32" fmla="*/ 476174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30853 w 12192000"/>
              <a:gd name="connsiteY50" fmla="*/ 1103925 h 5587587"/>
              <a:gd name="connsiteX51" fmla="*/ 2475134 w 12192000"/>
              <a:gd name="connsiteY51" fmla="*/ 1193107 h 5587587"/>
              <a:gd name="connsiteX52" fmla="*/ 2682918 w 12192000"/>
              <a:gd name="connsiteY52" fmla="*/ 1492521 h 5587587"/>
              <a:gd name="connsiteX53" fmla="*/ 2695623 w 12192000"/>
              <a:gd name="connsiteY53" fmla="*/ 1599505 h 5587587"/>
              <a:gd name="connsiteX54" fmla="*/ 2315765 w 12192000"/>
              <a:gd name="connsiteY54" fmla="*/ 1589047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3337 w 12192000"/>
              <a:gd name="connsiteY90" fmla="*/ 1540644 h 5587587"/>
              <a:gd name="connsiteX91" fmla="*/ 9669299 w 12192000"/>
              <a:gd name="connsiteY91" fmla="*/ 1409596 h 5587587"/>
              <a:gd name="connsiteX92" fmla="*/ 9765413 w 12192000"/>
              <a:gd name="connsiteY92" fmla="*/ 1273753 h 5587587"/>
              <a:gd name="connsiteX93" fmla="*/ 9842435 w 12192000"/>
              <a:gd name="connsiteY93" fmla="*/ 1156047 h 5587587"/>
              <a:gd name="connsiteX94" fmla="*/ 9966888 w 12192000"/>
              <a:gd name="connsiteY94" fmla="*/ 1086242 h 5587587"/>
              <a:gd name="connsiteX95" fmla="*/ 9985496 w 12192000"/>
              <a:gd name="connsiteY95" fmla="*/ 989526 h 5587587"/>
              <a:gd name="connsiteX96" fmla="*/ 9906000 w 12192000"/>
              <a:gd name="connsiteY96" fmla="*/ 937484 h 5587587"/>
              <a:gd name="connsiteX97" fmla="*/ 9867900 w 12192000"/>
              <a:gd name="connsiteY97" fmla="*/ 894444 h 5587587"/>
              <a:gd name="connsiteX98" fmla="*/ 9775722 w 12192000"/>
              <a:gd name="connsiteY98" fmla="*/ 842743 h 5587587"/>
              <a:gd name="connsiteX99" fmla="*/ 9707270 w 12192000"/>
              <a:gd name="connsiteY99" fmla="*/ 857157 h 5587587"/>
              <a:gd name="connsiteX100" fmla="*/ 9676588 w 12192000"/>
              <a:gd name="connsiteY100" fmla="*/ 859732 h 5587587"/>
              <a:gd name="connsiteX101" fmla="*/ 9637379 w 12192000"/>
              <a:gd name="connsiteY101" fmla="*/ 860028 h 5587587"/>
              <a:gd name="connsiteX102" fmla="*/ 9605474 w 12192000"/>
              <a:gd name="connsiteY102" fmla="*/ 861464 h 5587587"/>
              <a:gd name="connsiteX103" fmla="*/ 9531850 w 12192000"/>
              <a:gd name="connsiteY103" fmla="*/ 885130 h 5587587"/>
              <a:gd name="connsiteX104" fmla="*/ 9519455 w 12192000"/>
              <a:gd name="connsiteY104" fmla="*/ 891762 h 5587587"/>
              <a:gd name="connsiteX105" fmla="*/ 9504761 w 12192000"/>
              <a:gd name="connsiteY105" fmla="*/ 875887 h 5587587"/>
              <a:gd name="connsiteX106" fmla="*/ 9477880 w 12192000"/>
              <a:gd name="connsiteY106" fmla="*/ 901287 h 5587587"/>
              <a:gd name="connsiteX107" fmla="*/ 9423400 w 12192000"/>
              <a:gd name="connsiteY107" fmla="*/ 907637 h 5587587"/>
              <a:gd name="connsiteX108" fmla="*/ 9288896 w 12192000"/>
              <a:gd name="connsiteY108" fmla="*/ 920337 h 5587587"/>
              <a:gd name="connsiteX109" fmla="*/ 9130723 w 12192000"/>
              <a:gd name="connsiteY109" fmla="*/ 952087 h 5587587"/>
              <a:gd name="connsiteX110" fmla="*/ 9095372 w 12192000"/>
              <a:gd name="connsiteY110" fmla="*/ 946764 h 5587587"/>
              <a:gd name="connsiteX111" fmla="*/ 9191432 w 12192000"/>
              <a:gd name="connsiteY111" fmla="*/ 716356 h 5587587"/>
              <a:gd name="connsiteX112" fmla="*/ 9275669 w 12192000"/>
              <a:gd name="connsiteY112" fmla="*/ 532292 h 5587587"/>
              <a:gd name="connsiteX113" fmla="*/ 9381776 w 12192000"/>
              <a:gd name="connsiteY113" fmla="*/ 389588 h 5587587"/>
              <a:gd name="connsiteX114" fmla="*/ 9249430 w 12192000"/>
              <a:gd name="connsiteY114" fmla="*/ 267804 h 5587587"/>
              <a:gd name="connsiteX115" fmla="*/ 9201150 w 12192000"/>
              <a:gd name="connsiteY115" fmla="*/ 226596 h 5587587"/>
              <a:gd name="connsiteX116" fmla="*/ 9061450 w 12192000"/>
              <a:gd name="connsiteY116" fmla="*/ 240887 h 5587587"/>
              <a:gd name="connsiteX117" fmla="*/ 9023350 w 12192000"/>
              <a:gd name="connsiteY117" fmla="*/ 253587 h 5587587"/>
              <a:gd name="connsiteX118" fmla="*/ 8985041 w 12192000"/>
              <a:gd name="connsiteY118" fmla="*/ 266624 h 5587587"/>
              <a:gd name="connsiteX119" fmla="*/ 8949368 w 12192000"/>
              <a:gd name="connsiteY119" fmla="*/ 269799 h 5587587"/>
              <a:gd name="connsiteX120" fmla="*/ 8924006 w 12192000"/>
              <a:gd name="connsiteY120" fmla="*/ 295134 h 5587587"/>
              <a:gd name="connsiteX121" fmla="*/ 8926262 w 12192000"/>
              <a:gd name="connsiteY121" fmla="*/ 330331 h 5587587"/>
              <a:gd name="connsiteX122" fmla="*/ 8896332 w 12192000"/>
              <a:gd name="connsiteY122" fmla="*/ 295134 h 5587587"/>
              <a:gd name="connsiteX123" fmla="*/ 8856611 w 12192000"/>
              <a:gd name="connsiteY123" fmla="*/ 282162 h 5587587"/>
              <a:gd name="connsiteX124" fmla="*/ 8804910 w 12192000"/>
              <a:gd name="connsiteY124" fmla="*/ 304387 h 5587587"/>
              <a:gd name="connsiteX125" fmla="*/ 8737600 w 12192000"/>
              <a:gd name="connsiteY125" fmla="*/ 329787 h 5587587"/>
              <a:gd name="connsiteX126" fmla="*/ 8667750 w 12192000"/>
              <a:gd name="connsiteY126" fmla="*/ 355187 h 5587587"/>
              <a:gd name="connsiteX127" fmla="*/ 8623300 w 12192000"/>
              <a:gd name="connsiteY127" fmla="*/ 311564 h 5587587"/>
              <a:gd name="connsiteX128" fmla="*/ 8575354 w 12192000"/>
              <a:gd name="connsiteY128" fmla="*/ 202787 h 5587587"/>
              <a:gd name="connsiteX129" fmla="*/ 8521700 w 12192000"/>
              <a:gd name="connsiteY129" fmla="*/ 254159 h 5587587"/>
              <a:gd name="connsiteX130" fmla="*/ 8423783 w 12192000"/>
              <a:gd name="connsiteY130" fmla="*/ 317087 h 5587587"/>
              <a:gd name="connsiteX131" fmla="*/ 8339058 w 12192000"/>
              <a:gd name="connsiteY131" fmla="*/ 273484 h 5587587"/>
              <a:gd name="connsiteX132" fmla="*/ 8305800 w 12192000"/>
              <a:gd name="connsiteY132" fmla="*/ 215638 h 5587587"/>
              <a:gd name="connsiteX133" fmla="*/ 8280138 w 12192000"/>
              <a:gd name="connsiteY133" fmla="*/ 145061 h 5587587"/>
              <a:gd name="connsiteX134" fmla="*/ 8175185 w 12192000"/>
              <a:gd name="connsiteY134" fmla="*/ 57445 h 5587587"/>
              <a:gd name="connsiteX135" fmla="*/ 8133835 w 12192000"/>
              <a:gd name="connsiteY135" fmla="*/ 32333 h 5587587"/>
              <a:gd name="connsiteX136" fmla="*/ 8039237 w 12192000"/>
              <a:gd name="connsiteY136"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43435 w 12192000"/>
              <a:gd name="connsiteY32" fmla="*/ 488593 h 5587587"/>
              <a:gd name="connsiteX33" fmla="*/ 3109043 w 12192000"/>
              <a:gd name="connsiteY33" fmla="*/ 670943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30853 w 12192000"/>
              <a:gd name="connsiteY50" fmla="*/ 1103925 h 5587587"/>
              <a:gd name="connsiteX51" fmla="*/ 2475134 w 12192000"/>
              <a:gd name="connsiteY51" fmla="*/ 1193107 h 5587587"/>
              <a:gd name="connsiteX52" fmla="*/ 2682918 w 12192000"/>
              <a:gd name="connsiteY52" fmla="*/ 1492521 h 5587587"/>
              <a:gd name="connsiteX53" fmla="*/ 2695623 w 12192000"/>
              <a:gd name="connsiteY53" fmla="*/ 1599505 h 5587587"/>
              <a:gd name="connsiteX54" fmla="*/ 2315765 w 12192000"/>
              <a:gd name="connsiteY54" fmla="*/ 1589047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3337 w 12192000"/>
              <a:gd name="connsiteY90" fmla="*/ 1540644 h 5587587"/>
              <a:gd name="connsiteX91" fmla="*/ 9669299 w 12192000"/>
              <a:gd name="connsiteY91" fmla="*/ 1409596 h 5587587"/>
              <a:gd name="connsiteX92" fmla="*/ 9765413 w 12192000"/>
              <a:gd name="connsiteY92" fmla="*/ 1273753 h 5587587"/>
              <a:gd name="connsiteX93" fmla="*/ 9842435 w 12192000"/>
              <a:gd name="connsiteY93" fmla="*/ 1156047 h 5587587"/>
              <a:gd name="connsiteX94" fmla="*/ 9966888 w 12192000"/>
              <a:gd name="connsiteY94" fmla="*/ 1086242 h 5587587"/>
              <a:gd name="connsiteX95" fmla="*/ 9985496 w 12192000"/>
              <a:gd name="connsiteY95" fmla="*/ 989526 h 5587587"/>
              <a:gd name="connsiteX96" fmla="*/ 9906000 w 12192000"/>
              <a:gd name="connsiteY96" fmla="*/ 937484 h 5587587"/>
              <a:gd name="connsiteX97" fmla="*/ 9867900 w 12192000"/>
              <a:gd name="connsiteY97" fmla="*/ 894444 h 5587587"/>
              <a:gd name="connsiteX98" fmla="*/ 9775722 w 12192000"/>
              <a:gd name="connsiteY98" fmla="*/ 842743 h 5587587"/>
              <a:gd name="connsiteX99" fmla="*/ 9707270 w 12192000"/>
              <a:gd name="connsiteY99" fmla="*/ 857157 h 5587587"/>
              <a:gd name="connsiteX100" fmla="*/ 9676588 w 12192000"/>
              <a:gd name="connsiteY100" fmla="*/ 859732 h 5587587"/>
              <a:gd name="connsiteX101" fmla="*/ 9637379 w 12192000"/>
              <a:gd name="connsiteY101" fmla="*/ 860028 h 5587587"/>
              <a:gd name="connsiteX102" fmla="*/ 9605474 w 12192000"/>
              <a:gd name="connsiteY102" fmla="*/ 861464 h 5587587"/>
              <a:gd name="connsiteX103" fmla="*/ 9531850 w 12192000"/>
              <a:gd name="connsiteY103" fmla="*/ 885130 h 5587587"/>
              <a:gd name="connsiteX104" fmla="*/ 9519455 w 12192000"/>
              <a:gd name="connsiteY104" fmla="*/ 891762 h 5587587"/>
              <a:gd name="connsiteX105" fmla="*/ 9504761 w 12192000"/>
              <a:gd name="connsiteY105" fmla="*/ 875887 h 5587587"/>
              <a:gd name="connsiteX106" fmla="*/ 9477880 w 12192000"/>
              <a:gd name="connsiteY106" fmla="*/ 901287 h 5587587"/>
              <a:gd name="connsiteX107" fmla="*/ 9423400 w 12192000"/>
              <a:gd name="connsiteY107" fmla="*/ 907637 h 5587587"/>
              <a:gd name="connsiteX108" fmla="*/ 9288896 w 12192000"/>
              <a:gd name="connsiteY108" fmla="*/ 920337 h 5587587"/>
              <a:gd name="connsiteX109" fmla="*/ 9130723 w 12192000"/>
              <a:gd name="connsiteY109" fmla="*/ 952087 h 5587587"/>
              <a:gd name="connsiteX110" fmla="*/ 9095372 w 12192000"/>
              <a:gd name="connsiteY110" fmla="*/ 946764 h 5587587"/>
              <a:gd name="connsiteX111" fmla="*/ 9191432 w 12192000"/>
              <a:gd name="connsiteY111" fmla="*/ 716356 h 5587587"/>
              <a:gd name="connsiteX112" fmla="*/ 9275669 w 12192000"/>
              <a:gd name="connsiteY112" fmla="*/ 532292 h 5587587"/>
              <a:gd name="connsiteX113" fmla="*/ 9381776 w 12192000"/>
              <a:gd name="connsiteY113" fmla="*/ 389588 h 5587587"/>
              <a:gd name="connsiteX114" fmla="*/ 9249430 w 12192000"/>
              <a:gd name="connsiteY114" fmla="*/ 267804 h 5587587"/>
              <a:gd name="connsiteX115" fmla="*/ 9201150 w 12192000"/>
              <a:gd name="connsiteY115" fmla="*/ 226596 h 5587587"/>
              <a:gd name="connsiteX116" fmla="*/ 9061450 w 12192000"/>
              <a:gd name="connsiteY116" fmla="*/ 240887 h 5587587"/>
              <a:gd name="connsiteX117" fmla="*/ 9023350 w 12192000"/>
              <a:gd name="connsiteY117" fmla="*/ 253587 h 5587587"/>
              <a:gd name="connsiteX118" fmla="*/ 8985041 w 12192000"/>
              <a:gd name="connsiteY118" fmla="*/ 266624 h 5587587"/>
              <a:gd name="connsiteX119" fmla="*/ 8949368 w 12192000"/>
              <a:gd name="connsiteY119" fmla="*/ 269799 h 5587587"/>
              <a:gd name="connsiteX120" fmla="*/ 8924006 w 12192000"/>
              <a:gd name="connsiteY120" fmla="*/ 295134 h 5587587"/>
              <a:gd name="connsiteX121" fmla="*/ 8926262 w 12192000"/>
              <a:gd name="connsiteY121" fmla="*/ 330331 h 5587587"/>
              <a:gd name="connsiteX122" fmla="*/ 8896332 w 12192000"/>
              <a:gd name="connsiteY122" fmla="*/ 295134 h 5587587"/>
              <a:gd name="connsiteX123" fmla="*/ 8856611 w 12192000"/>
              <a:gd name="connsiteY123" fmla="*/ 282162 h 5587587"/>
              <a:gd name="connsiteX124" fmla="*/ 8804910 w 12192000"/>
              <a:gd name="connsiteY124" fmla="*/ 304387 h 5587587"/>
              <a:gd name="connsiteX125" fmla="*/ 8737600 w 12192000"/>
              <a:gd name="connsiteY125" fmla="*/ 329787 h 5587587"/>
              <a:gd name="connsiteX126" fmla="*/ 8667750 w 12192000"/>
              <a:gd name="connsiteY126" fmla="*/ 355187 h 5587587"/>
              <a:gd name="connsiteX127" fmla="*/ 8623300 w 12192000"/>
              <a:gd name="connsiteY127" fmla="*/ 311564 h 5587587"/>
              <a:gd name="connsiteX128" fmla="*/ 8575354 w 12192000"/>
              <a:gd name="connsiteY128" fmla="*/ 202787 h 5587587"/>
              <a:gd name="connsiteX129" fmla="*/ 8521700 w 12192000"/>
              <a:gd name="connsiteY129" fmla="*/ 254159 h 5587587"/>
              <a:gd name="connsiteX130" fmla="*/ 8423783 w 12192000"/>
              <a:gd name="connsiteY130" fmla="*/ 317087 h 5587587"/>
              <a:gd name="connsiteX131" fmla="*/ 8339058 w 12192000"/>
              <a:gd name="connsiteY131" fmla="*/ 273484 h 5587587"/>
              <a:gd name="connsiteX132" fmla="*/ 8305800 w 12192000"/>
              <a:gd name="connsiteY132" fmla="*/ 215638 h 5587587"/>
              <a:gd name="connsiteX133" fmla="*/ 8280138 w 12192000"/>
              <a:gd name="connsiteY133" fmla="*/ 145061 h 5587587"/>
              <a:gd name="connsiteX134" fmla="*/ 8175185 w 12192000"/>
              <a:gd name="connsiteY134" fmla="*/ 57445 h 5587587"/>
              <a:gd name="connsiteX135" fmla="*/ 8133835 w 12192000"/>
              <a:gd name="connsiteY135" fmla="*/ 32333 h 5587587"/>
              <a:gd name="connsiteX136" fmla="*/ 8039237 w 12192000"/>
              <a:gd name="connsiteY136"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43435 w 12192000"/>
              <a:gd name="connsiteY32" fmla="*/ 488593 h 5587587"/>
              <a:gd name="connsiteX33" fmla="*/ 3084206 w 12192000"/>
              <a:gd name="connsiteY33" fmla="*/ 683362 h 5587587"/>
              <a:gd name="connsiteX34" fmla="*/ 3201814 w 12192000"/>
              <a:gd name="connsiteY34" fmla="*/ 867538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30853 w 12192000"/>
              <a:gd name="connsiteY50" fmla="*/ 1103925 h 5587587"/>
              <a:gd name="connsiteX51" fmla="*/ 2475134 w 12192000"/>
              <a:gd name="connsiteY51" fmla="*/ 1193107 h 5587587"/>
              <a:gd name="connsiteX52" fmla="*/ 2682918 w 12192000"/>
              <a:gd name="connsiteY52" fmla="*/ 1492521 h 5587587"/>
              <a:gd name="connsiteX53" fmla="*/ 2695623 w 12192000"/>
              <a:gd name="connsiteY53" fmla="*/ 1599505 h 5587587"/>
              <a:gd name="connsiteX54" fmla="*/ 2315765 w 12192000"/>
              <a:gd name="connsiteY54" fmla="*/ 1589047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3337 w 12192000"/>
              <a:gd name="connsiteY90" fmla="*/ 1540644 h 5587587"/>
              <a:gd name="connsiteX91" fmla="*/ 9669299 w 12192000"/>
              <a:gd name="connsiteY91" fmla="*/ 1409596 h 5587587"/>
              <a:gd name="connsiteX92" fmla="*/ 9765413 w 12192000"/>
              <a:gd name="connsiteY92" fmla="*/ 1273753 h 5587587"/>
              <a:gd name="connsiteX93" fmla="*/ 9842435 w 12192000"/>
              <a:gd name="connsiteY93" fmla="*/ 1156047 h 5587587"/>
              <a:gd name="connsiteX94" fmla="*/ 9966888 w 12192000"/>
              <a:gd name="connsiteY94" fmla="*/ 1086242 h 5587587"/>
              <a:gd name="connsiteX95" fmla="*/ 9985496 w 12192000"/>
              <a:gd name="connsiteY95" fmla="*/ 989526 h 5587587"/>
              <a:gd name="connsiteX96" fmla="*/ 9906000 w 12192000"/>
              <a:gd name="connsiteY96" fmla="*/ 937484 h 5587587"/>
              <a:gd name="connsiteX97" fmla="*/ 9867900 w 12192000"/>
              <a:gd name="connsiteY97" fmla="*/ 894444 h 5587587"/>
              <a:gd name="connsiteX98" fmla="*/ 9775722 w 12192000"/>
              <a:gd name="connsiteY98" fmla="*/ 842743 h 5587587"/>
              <a:gd name="connsiteX99" fmla="*/ 9707270 w 12192000"/>
              <a:gd name="connsiteY99" fmla="*/ 857157 h 5587587"/>
              <a:gd name="connsiteX100" fmla="*/ 9676588 w 12192000"/>
              <a:gd name="connsiteY100" fmla="*/ 859732 h 5587587"/>
              <a:gd name="connsiteX101" fmla="*/ 9637379 w 12192000"/>
              <a:gd name="connsiteY101" fmla="*/ 860028 h 5587587"/>
              <a:gd name="connsiteX102" fmla="*/ 9605474 w 12192000"/>
              <a:gd name="connsiteY102" fmla="*/ 861464 h 5587587"/>
              <a:gd name="connsiteX103" fmla="*/ 9531850 w 12192000"/>
              <a:gd name="connsiteY103" fmla="*/ 885130 h 5587587"/>
              <a:gd name="connsiteX104" fmla="*/ 9519455 w 12192000"/>
              <a:gd name="connsiteY104" fmla="*/ 891762 h 5587587"/>
              <a:gd name="connsiteX105" fmla="*/ 9504761 w 12192000"/>
              <a:gd name="connsiteY105" fmla="*/ 875887 h 5587587"/>
              <a:gd name="connsiteX106" fmla="*/ 9477880 w 12192000"/>
              <a:gd name="connsiteY106" fmla="*/ 901287 h 5587587"/>
              <a:gd name="connsiteX107" fmla="*/ 9423400 w 12192000"/>
              <a:gd name="connsiteY107" fmla="*/ 907637 h 5587587"/>
              <a:gd name="connsiteX108" fmla="*/ 9288896 w 12192000"/>
              <a:gd name="connsiteY108" fmla="*/ 920337 h 5587587"/>
              <a:gd name="connsiteX109" fmla="*/ 9130723 w 12192000"/>
              <a:gd name="connsiteY109" fmla="*/ 952087 h 5587587"/>
              <a:gd name="connsiteX110" fmla="*/ 9095372 w 12192000"/>
              <a:gd name="connsiteY110" fmla="*/ 946764 h 5587587"/>
              <a:gd name="connsiteX111" fmla="*/ 9191432 w 12192000"/>
              <a:gd name="connsiteY111" fmla="*/ 716356 h 5587587"/>
              <a:gd name="connsiteX112" fmla="*/ 9275669 w 12192000"/>
              <a:gd name="connsiteY112" fmla="*/ 532292 h 5587587"/>
              <a:gd name="connsiteX113" fmla="*/ 9381776 w 12192000"/>
              <a:gd name="connsiteY113" fmla="*/ 389588 h 5587587"/>
              <a:gd name="connsiteX114" fmla="*/ 9249430 w 12192000"/>
              <a:gd name="connsiteY114" fmla="*/ 267804 h 5587587"/>
              <a:gd name="connsiteX115" fmla="*/ 9201150 w 12192000"/>
              <a:gd name="connsiteY115" fmla="*/ 226596 h 5587587"/>
              <a:gd name="connsiteX116" fmla="*/ 9061450 w 12192000"/>
              <a:gd name="connsiteY116" fmla="*/ 240887 h 5587587"/>
              <a:gd name="connsiteX117" fmla="*/ 9023350 w 12192000"/>
              <a:gd name="connsiteY117" fmla="*/ 253587 h 5587587"/>
              <a:gd name="connsiteX118" fmla="*/ 8985041 w 12192000"/>
              <a:gd name="connsiteY118" fmla="*/ 266624 h 5587587"/>
              <a:gd name="connsiteX119" fmla="*/ 8949368 w 12192000"/>
              <a:gd name="connsiteY119" fmla="*/ 269799 h 5587587"/>
              <a:gd name="connsiteX120" fmla="*/ 8924006 w 12192000"/>
              <a:gd name="connsiteY120" fmla="*/ 295134 h 5587587"/>
              <a:gd name="connsiteX121" fmla="*/ 8926262 w 12192000"/>
              <a:gd name="connsiteY121" fmla="*/ 330331 h 5587587"/>
              <a:gd name="connsiteX122" fmla="*/ 8896332 w 12192000"/>
              <a:gd name="connsiteY122" fmla="*/ 295134 h 5587587"/>
              <a:gd name="connsiteX123" fmla="*/ 8856611 w 12192000"/>
              <a:gd name="connsiteY123" fmla="*/ 282162 h 5587587"/>
              <a:gd name="connsiteX124" fmla="*/ 8804910 w 12192000"/>
              <a:gd name="connsiteY124" fmla="*/ 304387 h 5587587"/>
              <a:gd name="connsiteX125" fmla="*/ 8737600 w 12192000"/>
              <a:gd name="connsiteY125" fmla="*/ 329787 h 5587587"/>
              <a:gd name="connsiteX126" fmla="*/ 8667750 w 12192000"/>
              <a:gd name="connsiteY126" fmla="*/ 355187 h 5587587"/>
              <a:gd name="connsiteX127" fmla="*/ 8623300 w 12192000"/>
              <a:gd name="connsiteY127" fmla="*/ 311564 h 5587587"/>
              <a:gd name="connsiteX128" fmla="*/ 8575354 w 12192000"/>
              <a:gd name="connsiteY128" fmla="*/ 202787 h 5587587"/>
              <a:gd name="connsiteX129" fmla="*/ 8521700 w 12192000"/>
              <a:gd name="connsiteY129" fmla="*/ 254159 h 5587587"/>
              <a:gd name="connsiteX130" fmla="*/ 8423783 w 12192000"/>
              <a:gd name="connsiteY130" fmla="*/ 317087 h 5587587"/>
              <a:gd name="connsiteX131" fmla="*/ 8339058 w 12192000"/>
              <a:gd name="connsiteY131" fmla="*/ 273484 h 5587587"/>
              <a:gd name="connsiteX132" fmla="*/ 8305800 w 12192000"/>
              <a:gd name="connsiteY132" fmla="*/ 215638 h 5587587"/>
              <a:gd name="connsiteX133" fmla="*/ 8280138 w 12192000"/>
              <a:gd name="connsiteY133" fmla="*/ 145061 h 5587587"/>
              <a:gd name="connsiteX134" fmla="*/ 8175185 w 12192000"/>
              <a:gd name="connsiteY134" fmla="*/ 57445 h 5587587"/>
              <a:gd name="connsiteX135" fmla="*/ 8133835 w 12192000"/>
              <a:gd name="connsiteY135" fmla="*/ 32333 h 5587587"/>
              <a:gd name="connsiteX136" fmla="*/ 8039237 w 12192000"/>
              <a:gd name="connsiteY136"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43435 w 12192000"/>
              <a:gd name="connsiteY32" fmla="*/ 488593 h 5587587"/>
              <a:gd name="connsiteX33" fmla="*/ 3084206 w 12192000"/>
              <a:gd name="connsiteY33" fmla="*/ 683362 h 5587587"/>
              <a:gd name="connsiteX34" fmla="*/ 3181116 w 12192000"/>
              <a:gd name="connsiteY34" fmla="*/ 875817 h 5587587"/>
              <a:gd name="connsiteX35" fmla="*/ 3262369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30853 w 12192000"/>
              <a:gd name="connsiteY50" fmla="*/ 1103925 h 5587587"/>
              <a:gd name="connsiteX51" fmla="*/ 2475134 w 12192000"/>
              <a:gd name="connsiteY51" fmla="*/ 1193107 h 5587587"/>
              <a:gd name="connsiteX52" fmla="*/ 2682918 w 12192000"/>
              <a:gd name="connsiteY52" fmla="*/ 1492521 h 5587587"/>
              <a:gd name="connsiteX53" fmla="*/ 2695623 w 12192000"/>
              <a:gd name="connsiteY53" fmla="*/ 1599505 h 5587587"/>
              <a:gd name="connsiteX54" fmla="*/ 2315765 w 12192000"/>
              <a:gd name="connsiteY54" fmla="*/ 1589047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3337 w 12192000"/>
              <a:gd name="connsiteY90" fmla="*/ 1540644 h 5587587"/>
              <a:gd name="connsiteX91" fmla="*/ 9669299 w 12192000"/>
              <a:gd name="connsiteY91" fmla="*/ 1409596 h 5587587"/>
              <a:gd name="connsiteX92" fmla="*/ 9765413 w 12192000"/>
              <a:gd name="connsiteY92" fmla="*/ 1273753 h 5587587"/>
              <a:gd name="connsiteX93" fmla="*/ 9842435 w 12192000"/>
              <a:gd name="connsiteY93" fmla="*/ 1156047 h 5587587"/>
              <a:gd name="connsiteX94" fmla="*/ 9966888 w 12192000"/>
              <a:gd name="connsiteY94" fmla="*/ 1086242 h 5587587"/>
              <a:gd name="connsiteX95" fmla="*/ 9985496 w 12192000"/>
              <a:gd name="connsiteY95" fmla="*/ 989526 h 5587587"/>
              <a:gd name="connsiteX96" fmla="*/ 9906000 w 12192000"/>
              <a:gd name="connsiteY96" fmla="*/ 937484 h 5587587"/>
              <a:gd name="connsiteX97" fmla="*/ 9867900 w 12192000"/>
              <a:gd name="connsiteY97" fmla="*/ 894444 h 5587587"/>
              <a:gd name="connsiteX98" fmla="*/ 9775722 w 12192000"/>
              <a:gd name="connsiteY98" fmla="*/ 842743 h 5587587"/>
              <a:gd name="connsiteX99" fmla="*/ 9707270 w 12192000"/>
              <a:gd name="connsiteY99" fmla="*/ 857157 h 5587587"/>
              <a:gd name="connsiteX100" fmla="*/ 9676588 w 12192000"/>
              <a:gd name="connsiteY100" fmla="*/ 859732 h 5587587"/>
              <a:gd name="connsiteX101" fmla="*/ 9637379 w 12192000"/>
              <a:gd name="connsiteY101" fmla="*/ 860028 h 5587587"/>
              <a:gd name="connsiteX102" fmla="*/ 9605474 w 12192000"/>
              <a:gd name="connsiteY102" fmla="*/ 861464 h 5587587"/>
              <a:gd name="connsiteX103" fmla="*/ 9531850 w 12192000"/>
              <a:gd name="connsiteY103" fmla="*/ 885130 h 5587587"/>
              <a:gd name="connsiteX104" fmla="*/ 9519455 w 12192000"/>
              <a:gd name="connsiteY104" fmla="*/ 891762 h 5587587"/>
              <a:gd name="connsiteX105" fmla="*/ 9504761 w 12192000"/>
              <a:gd name="connsiteY105" fmla="*/ 875887 h 5587587"/>
              <a:gd name="connsiteX106" fmla="*/ 9477880 w 12192000"/>
              <a:gd name="connsiteY106" fmla="*/ 901287 h 5587587"/>
              <a:gd name="connsiteX107" fmla="*/ 9423400 w 12192000"/>
              <a:gd name="connsiteY107" fmla="*/ 907637 h 5587587"/>
              <a:gd name="connsiteX108" fmla="*/ 9288896 w 12192000"/>
              <a:gd name="connsiteY108" fmla="*/ 920337 h 5587587"/>
              <a:gd name="connsiteX109" fmla="*/ 9130723 w 12192000"/>
              <a:gd name="connsiteY109" fmla="*/ 952087 h 5587587"/>
              <a:gd name="connsiteX110" fmla="*/ 9095372 w 12192000"/>
              <a:gd name="connsiteY110" fmla="*/ 946764 h 5587587"/>
              <a:gd name="connsiteX111" fmla="*/ 9191432 w 12192000"/>
              <a:gd name="connsiteY111" fmla="*/ 716356 h 5587587"/>
              <a:gd name="connsiteX112" fmla="*/ 9275669 w 12192000"/>
              <a:gd name="connsiteY112" fmla="*/ 532292 h 5587587"/>
              <a:gd name="connsiteX113" fmla="*/ 9381776 w 12192000"/>
              <a:gd name="connsiteY113" fmla="*/ 389588 h 5587587"/>
              <a:gd name="connsiteX114" fmla="*/ 9249430 w 12192000"/>
              <a:gd name="connsiteY114" fmla="*/ 267804 h 5587587"/>
              <a:gd name="connsiteX115" fmla="*/ 9201150 w 12192000"/>
              <a:gd name="connsiteY115" fmla="*/ 226596 h 5587587"/>
              <a:gd name="connsiteX116" fmla="*/ 9061450 w 12192000"/>
              <a:gd name="connsiteY116" fmla="*/ 240887 h 5587587"/>
              <a:gd name="connsiteX117" fmla="*/ 9023350 w 12192000"/>
              <a:gd name="connsiteY117" fmla="*/ 253587 h 5587587"/>
              <a:gd name="connsiteX118" fmla="*/ 8985041 w 12192000"/>
              <a:gd name="connsiteY118" fmla="*/ 266624 h 5587587"/>
              <a:gd name="connsiteX119" fmla="*/ 8949368 w 12192000"/>
              <a:gd name="connsiteY119" fmla="*/ 269799 h 5587587"/>
              <a:gd name="connsiteX120" fmla="*/ 8924006 w 12192000"/>
              <a:gd name="connsiteY120" fmla="*/ 295134 h 5587587"/>
              <a:gd name="connsiteX121" fmla="*/ 8926262 w 12192000"/>
              <a:gd name="connsiteY121" fmla="*/ 330331 h 5587587"/>
              <a:gd name="connsiteX122" fmla="*/ 8896332 w 12192000"/>
              <a:gd name="connsiteY122" fmla="*/ 295134 h 5587587"/>
              <a:gd name="connsiteX123" fmla="*/ 8856611 w 12192000"/>
              <a:gd name="connsiteY123" fmla="*/ 282162 h 5587587"/>
              <a:gd name="connsiteX124" fmla="*/ 8804910 w 12192000"/>
              <a:gd name="connsiteY124" fmla="*/ 304387 h 5587587"/>
              <a:gd name="connsiteX125" fmla="*/ 8737600 w 12192000"/>
              <a:gd name="connsiteY125" fmla="*/ 329787 h 5587587"/>
              <a:gd name="connsiteX126" fmla="*/ 8667750 w 12192000"/>
              <a:gd name="connsiteY126" fmla="*/ 355187 h 5587587"/>
              <a:gd name="connsiteX127" fmla="*/ 8623300 w 12192000"/>
              <a:gd name="connsiteY127" fmla="*/ 311564 h 5587587"/>
              <a:gd name="connsiteX128" fmla="*/ 8575354 w 12192000"/>
              <a:gd name="connsiteY128" fmla="*/ 202787 h 5587587"/>
              <a:gd name="connsiteX129" fmla="*/ 8521700 w 12192000"/>
              <a:gd name="connsiteY129" fmla="*/ 254159 h 5587587"/>
              <a:gd name="connsiteX130" fmla="*/ 8423783 w 12192000"/>
              <a:gd name="connsiteY130" fmla="*/ 317087 h 5587587"/>
              <a:gd name="connsiteX131" fmla="*/ 8339058 w 12192000"/>
              <a:gd name="connsiteY131" fmla="*/ 273484 h 5587587"/>
              <a:gd name="connsiteX132" fmla="*/ 8305800 w 12192000"/>
              <a:gd name="connsiteY132" fmla="*/ 215638 h 5587587"/>
              <a:gd name="connsiteX133" fmla="*/ 8280138 w 12192000"/>
              <a:gd name="connsiteY133" fmla="*/ 145061 h 5587587"/>
              <a:gd name="connsiteX134" fmla="*/ 8175185 w 12192000"/>
              <a:gd name="connsiteY134" fmla="*/ 57445 h 5587587"/>
              <a:gd name="connsiteX135" fmla="*/ 8133835 w 12192000"/>
              <a:gd name="connsiteY135" fmla="*/ 32333 h 5587587"/>
              <a:gd name="connsiteX136" fmla="*/ 8039237 w 12192000"/>
              <a:gd name="connsiteY136"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43435 w 12192000"/>
              <a:gd name="connsiteY32" fmla="*/ 488593 h 5587587"/>
              <a:gd name="connsiteX33" fmla="*/ 3084206 w 12192000"/>
              <a:gd name="connsiteY33" fmla="*/ 683362 h 5587587"/>
              <a:gd name="connsiteX34" fmla="*/ 3181116 w 12192000"/>
              <a:gd name="connsiteY34" fmla="*/ 875817 h 5587587"/>
              <a:gd name="connsiteX35" fmla="*/ 3237532 w 12192000"/>
              <a:gd name="connsiteY35" fmla="*/ 97866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30853 w 12192000"/>
              <a:gd name="connsiteY50" fmla="*/ 1103925 h 5587587"/>
              <a:gd name="connsiteX51" fmla="*/ 2475134 w 12192000"/>
              <a:gd name="connsiteY51" fmla="*/ 1193107 h 5587587"/>
              <a:gd name="connsiteX52" fmla="*/ 2682918 w 12192000"/>
              <a:gd name="connsiteY52" fmla="*/ 1492521 h 5587587"/>
              <a:gd name="connsiteX53" fmla="*/ 2695623 w 12192000"/>
              <a:gd name="connsiteY53" fmla="*/ 1599505 h 5587587"/>
              <a:gd name="connsiteX54" fmla="*/ 2315765 w 12192000"/>
              <a:gd name="connsiteY54" fmla="*/ 1589047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3337 w 12192000"/>
              <a:gd name="connsiteY90" fmla="*/ 1540644 h 5587587"/>
              <a:gd name="connsiteX91" fmla="*/ 9669299 w 12192000"/>
              <a:gd name="connsiteY91" fmla="*/ 1409596 h 5587587"/>
              <a:gd name="connsiteX92" fmla="*/ 9765413 w 12192000"/>
              <a:gd name="connsiteY92" fmla="*/ 1273753 h 5587587"/>
              <a:gd name="connsiteX93" fmla="*/ 9842435 w 12192000"/>
              <a:gd name="connsiteY93" fmla="*/ 1156047 h 5587587"/>
              <a:gd name="connsiteX94" fmla="*/ 9966888 w 12192000"/>
              <a:gd name="connsiteY94" fmla="*/ 1086242 h 5587587"/>
              <a:gd name="connsiteX95" fmla="*/ 9985496 w 12192000"/>
              <a:gd name="connsiteY95" fmla="*/ 989526 h 5587587"/>
              <a:gd name="connsiteX96" fmla="*/ 9906000 w 12192000"/>
              <a:gd name="connsiteY96" fmla="*/ 937484 h 5587587"/>
              <a:gd name="connsiteX97" fmla="*/ 9867900 w 12192000"/>
              <a:gd name="connsiteY97" fmla="*/ 894444 h 5587587"/>
              <a:gd name="connsiteX98" fmla="*/ 9775722 w 12192000"/>
              <a:gd name="connsiteY98" fmla="*/ 842743 h 5587587"/>
              <a:gd name="connsiteX99" fmla="*/ 9707270 w 12192000"/>
              <a:gd name="connsiteY99" fmla="*/ 857157 h 5587587"/>
              <a:gd name="connsiteX100" fmla="*/ 9676588 w 12192000"/>
              <a:gd name="connsiteY100" fmla="*/ 859732 h 5587587"/>
              <a:gd name="connsiteX101" fmla="*/ 9637379 w 12192000"/>
              <a:gd name="connsiteY101" fmla="*/ 860028 h 5587587"/>
              <a:gd name="connsiteX102" fmla="*/ 9605474 w 12192000"/>
              <a:gd name="connsiteY102" fmla="*/ 861464 h 5587587"/>
              <a:gd name="connsiteX103" fmla="*/ 9531850 w 12192000"/>
              <a:gd name="connsiteY103" fmla="*/ 885130 h 5587587"/>
              <a:gd name="connsiteX104" fmla="*/ 9519455 w 12192000"/>
              <a:gd name="connsiteY104" fmla="*/ 891762 h 5587587"/>
              <a:gd name="connsiteX105" fmla="*/ 9504761 w 12192000"/>
              <a:gd name="connsiteY105" fmla="*/ 875887 h 5587587"/>
              <a:gd name="connsiteX106" fmla="*/ 9477880 w 12192000"/>
              <a:gd name="connsiteY106" fmla="*/ 901287 h 5587587"/>
              <a:gd name="connsiteX107" fmla="*/ 9423400 w 12192000"/>
              <a:gd name="connsiteY107" fmla="*/ 907637 h 5587587"/>
              <a:gd name="connsiteX108" fmla="*/ 9288896 w 12192000"/>
              <a:gd name="connsiteY108" fmla="*/ 920337 h 5587587"/>
              <a:gd name="connsiteX109" fmla="*/ 9130723 w 12192000"/>
              <a:gd name="connsiteY109" fmla="*/ 952087 h 5587587"/>
              <a:gd name="connsiteX110" fmla="*/ 9095372 w 12192000"/>
              <a:gd name="connsiteY110" fmla="*/ 946764 h 5587587"/>
              <a:gd name="connsiteX111" fmla="*/ 9191432 w 12192000"/>
              <a:gd name="connsiteY111" fmla="*/ 716356 h 5587587"/>
              <a:gd name="connsiteX112" fmla="*/ 9275669 w 12192000"/>
              <a:gd name="connsiteY112" fmla="*/ 532292 h 5587587"/>
              <a:gd name="connsiteX113" fmla="*/ 9381776 w 12192000"/>
              <a:gd name="connsiteY113" fmla="*/ 389588 h 5587587"/>
              <a:gd name="connsiteX114" fmla="*/ 9249430 w 12192000"/>
              <a:gd name="connsiteY114" fmla="*/ 267804 h 5587587"/>
              <a:gd name="connsiteX115" fmla="*/ 9201150 w 12192000"/>
              <a:gd name="connsiteY115" fmla="*/ 226596 h 5587587"/>
              <a:gd name="connsiteX116" fmla="*/ 9061450 w 12192000"/>
              <a:gd name="connsiteY116" fmla="*/ 240887 h 5587587"/>
              <a:gd name="connsiteX117" fmla="*/ 9023350 w 12192000"/>
              <a:gd name="connsiteY117" fmla="*/ 253587 h 5587587"/>
              <a:gd name="connsiteX118" fmla="*/ 8985041 w 12192000"/>
              <a:gd name="connsiteY118" fmla="*/ 266624 h 5587587"/>
              <a:gd name="connsiteX119" fmla="*/ 8949368 w 12192000"/>
              <a:gd name="connsiteY119" fmla="*/ 269799 h 5587587"/>
              <a:gd name="connsiteX120" fmla="*/ 8924006 w 12192000"/>
              <a:gd name="connsiteY120" fmla="*/ 295134 h 5587587"/>
              <a:gd name="connsiteX121" fmla="*/ 8926262 w 12192000"/>
              <a:gd name="connsiteY121" fmla="*/ 330331 h 5587587"/>
              <a:gd name="connsiteX122" fmla="*/ 8896332 w 12192000"/>
              <a:gd name="connsiteY122" fmla="*/ 295134 h 5587587"/>
              <a:gd name="connsiteX123" fmla="*/ 8856611 w 12192000"/>
              <a:gd name="connsiteY123" fmla="*/ 282162 h 5587587"/>
              <a:gd name="connsiteX124" fmla="*/ 8804910 w 12192000"/>
              <a:gd name="connsiteY124" fmla="*/ 304387 h 5587587"/>
              <a:gd name="connsiteX125" fmla="*/ 8737600 w 12192000"/>
              <a:gd name="connsiteY125" fmla="*/ 329787 h 5587587"/>
              <a:gd name="connsiteX126" fmla="*/ 8667750 w 12192000"/>
              <a:gd name="connsiteY126" fmla="*/ 355187 h 5587587"/>
              <a:gd name="connsiteX127" fmla="*/ 8623300 w 12192000"/>
              <a:gd name="connsiteY127" fmla="*/ 311564 h 5587587"/>
              <a:gd name="connsiteX128" fmla="*/ 8575354 w 12192000"/>
              <a:gd name="connsiteY128" fmla="*/ 202787 h 5587587"/>
              <a:gd name="connsiteX129" fmla="*/ 8521700 w 12192000"/>
              <a:gd name="connsiteY129" fmla="*/ 254159 h 5587587"/>
              <a:gd name="connsiteX130" fmla="*/ 8423783 w 12192000"/>
              <a:gd name="connsiteY130" fmla="*/ 317087 h 5587587"/>
              <a:gd name="connsiteX131" fmla="*/ 8339058 w 12192000"/>
              <a:gd name="connsiteY131" fmla="*/ 273484 h 5587587"/>
              <a:gd name="connsiteX132" fmla="*/ 8305800 w 12192000"/>
              <a:gd name="connsiteY132" fmla="*/ 215638 h 5587587"/>
              <a:gd name="connsiteX133" fmla="*/ 8280138 w 12192000"/>
              <a:gd name="connsiteY133" fmla="*/ 145061 h 5587587"/>
              <a:gd name="connsiteX134" fmla="*/ 8175185 w 12192000"/>
              <a:gd name="connsiteY134" fmla="*/ 57445 h 5587587"/>
              <a:gd name="connsiteX135" fmla="*/ 8133835 w 12192000"/>
              <a:gd name="connsiteY135" fmla="*/ 32333 h 5587587"/>
              <a:gd name="connsiteX136" fmla="*/ 8039237 w 12192000"/>
              <a:gd name="connsiteY136"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43435 w 12192000"/>
              <a:gd name="connsiteY32" fmla="*/ 488593 h 5587587"/>
              <a:gd name="connsiteX33" fmla="*/ 3084206 w 12192000"/>
              <a:gd name="connsiteY33" fmla="*/ 683362 h 5587587"/>
              <a:gd name="connsiteX34" fmla="*/ 3181116 w 12192000"/>
              <a:gd name="connsiteY34" fmla="*/ 875817 h 5587587"/>
              <a:gd name="connsiteX35" fmla="*/ 3225114 w 12192000"/>
              <a:gd name="connsiteY35" fmla="*/ 97452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30853 w 12192000"/>
              <a:gd name="connsiteY50" fmla="*/ 1103925 h 5587587"/>
              <a:gd name="connsiteX51" fmla="*/ 2475134 w 12192000"/>
              <a:gd name="connsiteY51" fmla="*/ 1193107 h 5587587"/>
              <a:gd name="connsiteX52" fmla="*/ 2682918 w 12192000"/>
              <a:gd name="connsiteY52" fmla="*/ 1492521 h 5587587"/>
              <a:gd name="connsiteX53" fmla="*/ 2695623 w 12192000"/>
              <a:gd name="connsiteY53" fmla="*/ 1599505 h 5587587"/>
              <a:gd name="connsiteX54" fmla="*/ 2315765 w 12192000"/>
              <a:gd name="connsiteY54" fmla="*/ 1589047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3337 w 12192000"/>
              <a:gd name="connsiteY90" fmla="*/ 1540644 h 5587587"/>
              <a:gd name="connsiteX91" fmla="*/ 9669299 w 12192000"/>
              <a:gd name="connsiteY91" fmla="*/ 1409596 h 5587587"/>
              <a:gd name="connsiteX92" fmla="*/ 9765413 w 12192000"/>
              <a:gd name="connsiteY92" fmla="*/ 1273753 h 5587587"/>
              <a:gd name="connsiteX93" fmla="*/ 9842435 w 12192000"/>
              <a:gd name="connsiteY93" fmla="*/ 1156047 h 5587587"/>
              <a:gd name="connsiteX94" fmla="*/ 9966888 w 12192000"/>
              <a:gd name="connsiteY94" fmla="*/ 1086242 h 5587587"/>
              <a:gd name="connsiteX95" fmla="*/ 9985496 w 12192000"/>
              <a:gd name="connsiteY95" fmla="*/ 989526 h 5587587"/>
              <a:gd name="connsiteX96" fmla="*/ 9906000 w 12192000"/>
              <a:gd name="connsiteY96" fmla="*/ 937484 h 5587587"/>
              <a:gd name="connsiteX97" fmla="*/ 9867900 w 12192000"/>
              <a:gd name="connsiteY97" fmla="*/ 894444 h 5587587"/>
              <a:gd name="connsiteX98" fmla="*/ 9775722 w 12192000"/>
              <a:gd name="connsiteY98" fmla="*/ 842743 h 5587587"/>
              <a:gd name="connsiteX99" fmla="*/ 9707270 w 12192000"/>
              <a:gd name="connsiteY99" fmla="*/ 857157 h 5587587"/>
              <a:gd name="connsiteX100" fmla="*/ 9676588 w 12192000"/>
              <a:gd name="connsiteY100" fmla="*/ 859732 h 5587587"/>
              <a:gd name="connsiteX101" fmla="*/ 9637379 w 12192000"/>
              <a:gd name="connsiteY101" fmla="*/ 860028 h 5587587"/>
              <a:gd name="connsiteX102" fmla="*/ 9605474 w 12192000"/>
              <a:gd name="connsiteY102" fmla="*/ 861464 h 5587587"/>
              <a:gd name="connsiteX103" fmla="*/ 9531850 w 12192000"/>
              <a:gd name="connsiteY103" fmla="*/ 885130 h 5587587"/>
              <a:gd name="connsiteX104" fmla="*/ 9519455 w 12192000"/>
              <a:gd name="connsiteY104" fmla="*/ 891762 h 5587587"/>
              <a:gd name="connsiteX105" fmla="*/ 9504761 w 12192000"/>
              <a:gd name="connsiteY105" fmla="*/ 875887 h 5587587"/>
              <a:gd name="connsiteX106" fmla="*/ 9477880 w 12192000"/>
              <a:gd name="connsiteY106" fmla="*/ 901287 h 5587587"/>
              <a:gd name="connsiteX107" fmla="*/ 9423400 w 12192000"/>
              <a:gd name="connsiteY107" fmla="*/ 907637 h 5587587"/>
              <a:gd name="connsiteX108" fmla="*/ 9288896 w 12192000"/>
              <a:gd name="connsiteY108" fmla="*/ 920337 h 5587587"/>
              <a:gd name="connsiteX109" fmla="*/ 9130723 w 12192000"/>
              <a:gd name="connsiteY109" fmla="*/ 952087 h 5587587"/>
              <a:gd name="connsiteX110" fmla="*/ 9095372 w 12192000"/>
              <a:gd name="connsiteY110" fmla="*/ 946764 h 5587587"/>
              <a:gd name="connsiteX111" fmla="*/ 9191432 w 12192000"/>
              <a:gd name="connsiteY111" fmla="*/ 716356 h 5587587"/>
              <a:gd name="connsiteX112" fmla="*/ 9275669 w 12192000"/>
              <a:gd name="connsiteY112" fmla="*/ 532292 h 5587587"/>
              <a:gd name="connsiteX113" fmla="*/ 9381776 w 12192000"/>
              <a:gd name="connsiteY113" fmla="*/ 389588 h 5587587"/>
              <a:gd name="connsiteX114" fmla="*/ 9249430 w 12192000"/>
              <a:gd name="connsiteY114" fmla="*/ 267804 h 5587587"/>
              <a:gd name="connsiteX115" fmla="*/ 9201150 w 12192000"/>
              <a:gd name="connsiteY115" fmla="*/ 226596 h 5587587"/>
              <a:gd name="connsiteX116" fmla="*/ 9061450 w 12192000"/>
              <a:gd name="connsiteY116" fmla="*/ 240887 h 5587587"/>
              <a:gd name="connsiteX117" fmla="*/ 9023350 w 12192000"/>
              <a:gd name="connsiteY117" fmla="*/ 253587 h 5587587"/>
              <a:gd name="connsiteX118" fmla="*/ 8985041 w 12192000"/>
              <a:gd name="connsiteY118" fmla="*/ 266624 h 5587587"/>
              <a:gd name="connsiteX119" fmla="*/ 8949368 w 12192000"/>
              <a:gd name="connsiteY119" fmla="*/ 269799 h 5587587"/>
              <a:gd name="connsiteX120" fmla="*/ 8924006 w 12192000"/>
              <a:gd name="connsiteY120" fmla="*/ 295134 h 5587587"/>
              <a:gd name="connsiteX121" fmla="*/ 8926262 w 12192000"/>
              <a:gd name="connsiteY121" fmla="*/ 330331 h 5587587"/>
              <a:gd name="connsiteX122" fmla="*/ 8896332 w 12192000"/>
              <a:gd name="connsiteY122" fmla="*/ 295134 h 5587587"/>
              <a:gd name="connsiteX123" fmla="*/ 8856611 w 12192000"/>
              <a:gd name="connsiteY123" fmla="*/ 282162 h 5587587"/>
              <a:gd name="connsiteX124" fmla="*/ 8804910 w 12192000"/>
              <a:gd name="connsiteY124" fmla="*/ 304387 h 5587587"/>
              <a:gd name="connsiteX125" fmla="*/ 8737600 w 12192000"/>
              <a:gd name="connsiteY125" fmla="*/ 329787 h 5587587"/>
              <a:gd name="connsiteX126" fmla="*/ 8667750 w 12192000"/>
              <a:gd name="connsiteY126" fmla="*/ 355187 h 5587587"/>
              <a:gd name="connsiteX127" fmla="*/ 8623300 w 12192000"/>
              <a:gd name="connsiteY127" fmla="*/ 311564 h 5587587"/>
              <a:gd name="connsiteX128" fmla="*/ 8575354 w 12192000"/>
              <a:gd name="connsiteY128" fmla="*/ 202787 h 5587587"/>
              <a:gd name="connsiteX129" fmla="*/ 8521700 w 12192000"/>
              <a:gd name="connsiteY129" fmla="*/ 254159 h 5587587"/>
              <a:gd name="connsiteX130" fmla="*/ 8423783 w 12192000"/>
              <a:gd name="connsiteY130" fmla="*/ 317087 h 5587587"/>
              <a:gd name="connsiteX131" fmla="*/ 8339058 w 12192000"/>
              <a:gd name="connsiteY131" fmla="*/ 273484 h 5587587"/>
              <a:gd name="connsiteX132" fmla="*/ 8305800 w 12192000"/>
              <a:gd name="connsiteY132" fmla="*/ 215638 h 5587587"/>
              <a:gd name="connsiteX133" fmla="*/ 8280138 w 12192000"/>
              <a:gd name="connsiteY133" fmla="*/ 145061 h 5587587"/>
              <a:gd name="connsiteX134" fmla="*/ 8175185 w 12192000"/>
              <a:gd name="connsiteY134" fmla="*/ 57445 h 5587587"/>
              <a:gd name="connsiteX135" fmla="*/ 8133835 w 12192000"/>
              <a:gd name="connsiteY135" fmla="*/ 32333 h 5587587"/>
              <a:gd name="connsiteX136" fmla="*/ 8039237 w 12192000"/>
              <a:gd name="connsiteY136"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31017 w 12192000"/>
              <a:gd name="connsiteY32" fmla="*/ 496872 h 5587587"/>
              <a:gd name="connsiteX33" fmla="*/ 3084206 w 12192000"/>
              <a:gd name="connsiteY33" fmla="*/ 683362 h 5587587"/>
              <a:gd name="connsiteX34" fmla="*/ 3181116 w 12192000"/>
              <a:gd name="connsiteY34" fmla="*/ 875817 h 5587587"/>
              <a:gd name="connsiteX35" fmla="*/ 3225114 w 12192000"/>
              <a:gd name="connsiteY35" fmla="*/ 97452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30853 w 12192000"/>
              <a:gd name="connsiteY50" fmla="*/ 1103925 h 5587587"/>
              <a:gd name="connsiteX51" fmla="*/ 2475134 w 12192000"/>
              <a:gd name="connsiteY51" fmla="*/ 1193107 h 5587587"/>
              <a:gd name="connsiteX52" fmla="*/ 2682918 w 12192000"/>
              <a:gd name="connsiteY52" fmla="*/ 1492521 h 5587587"/>
              <a:gd name="connsiteX53" fmla="*/ 2695623 w 12192000"/>
              <a:gd name="connsiteY53" fmla="*/ 1599505 h 5587587"/>
              <a:gd name="connsiteX54" fmla="*/ 2315765 w 12192000"/>
              <a:gd name="connsiteY54" fmla="*/ 1589047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3337 w 12192000"/>
              <a:gd name="connsiteY90" fmla="*/ 1540644 h 5587587"/>
              <a:gd name="connsiteX91" fmla="*/ 9669299 w 12192000"/>
              <a:gd name="connsiteY91" fmla="*/ 1409596 h 5587587"/>
              <a:gd name="connsiteX92" fmla="*/ 9765413 w 12192000"/>
              <a:gd name="connsiteY92" fmla="*/ 1273753 h 5587587"/>
              <a:gd name="connsiteX93" fmla="*/ 9842435 w 12192000"/>
              <a:gd name="connsiteY93" fmla="*/ 1156047 h 5587587"/>
              <a:gd name="connsiteX94" fmla="*/ 9966888 w 12192000"/>
              <a:gd name="connsiteY94" fmla="*/ 1086242 h 5587587"/>
              <a:gd name="connsiteX95" fmla="*/ 9985496 w 12192000"/>
              <a:gd name="connsiteY95" fmla="*/ 989526 h 5587587"/>
              <a:gd name="connsiteX96" fmla="*/ 9906000 w 12192000"/>
              <a:gd name="connsiteY96" fmla="*/ 937484 h 5587587"/>
              <a:gd name="connsiteX97" fmla="*/ 9867900 w 12192000"/>
              <a:gd name="connsiteY97" fmla="*/ 894444 h 5587587"/>
              <a:gd name="connsiteX98" fmla="*/ 9775722 w 12192000"/>
              <a:gd name="connsiteY98" fmla="*/ 842743 h 5587587"/>
              <a:gd name="connsiteX99" fmla="*/ 9707270 w 12192000"/>
              <a:gd name="connsiteY99" fmla="*/ 857157 h 5587587"/>
              <a:gd name="connsiteX100" fmla="*/ 9676588 w 12192000"/>
              <a:gd name="connsiteY100" fmla="*/ 859732 h 5587587"/>
              <a:gd name="connsiteX101" fmla="*/ 9637379 w 12192000"/>
              <a:gd name="connsiteY101" fmla="*/ 860028 h 5587587"/>
              <a:gd name="connsiteX102" fmla="*/ 9605474 w 12192000"/>
              <a:gd name="connsiteY102" fmla="*/ 861464 h 5587587"/>
              <a:gd name="connsiteX103" fmla="*/ 9531850 w 12192000"/>
              <a:gd name="connsiteY103" fmla="*/ 885130 h 5587587"/>
              <a:gd name="connsiteX104" fmla="*/ 9519455 w 12192000"/>
              <a:gd name="connsiteY104" fmla="*/ 891762 h 5587587"/>
              <a:gd name="connsiteX105" fmla="*/ 9504761 w 12192000"/>
              <a:gd name="connsiteY105" fmla="*/ 875887 h 5587587"/>
              <a:gd name="connsiteX106" fmla="*/ 9477880 w 12192000"/>
              <a:gd name="connsiteY106" fmla="*/ 901287 h 5587587"/>
              <a:gd name="connsiteX107" fmla="*/ 9423400 w 12192000"/>
              <a:gd name="connsiteY107" fmla="*/ 907637 h 5587587"/>
              <a:gd name="connsiteX108" fmla="*/ 9288896 w 12192000"/>
              <a:gd name="connsiteY108" fmla="*/ 920337 h 5587587"/>
              <a:gd name="connsiteX109" fmla="*/ 9130723 w 12192000"/>
              <a:gd name="connsiteY109" fmla="*/ 952087 h 5587587"/>
              <a:gd name="connsiteX110" fmla="*/ 9095372 w 12192000"/>
              <a:gd name="connsiteY110" fmla="*/ 946764 h 5587587"/>
              <a:gd name="connsiteX111" fmla="*/ 9191432 w 12192000"/>
              <a:gd name="connsiteY111" fmla="*/ 716356 h 5587587"/>
              <a:gd name="connsiteX112" fmla="*/ 9275669 w 12192000"/>
              <a:gd name="connsiteY112" fmla="*/ 532292 h 5587587"/>
              <a:gd name="connsiteX113" fmla="*/ 9381776 w 12192000"/>
              <a:gd name="connsiteY113" fmla="*/ 389588 h 5587587"/>
              <a:gd name="connsiteX114" fmla="*/ 9249430 w 12192000"/>
              <a:gd name="connsiteY114" fmla="*/ 267804 h 5587587"/>
              <a:gd name="connsiteX115" fmla="*/ 9201150 w 12192000"/>
              <a:gd name="connsiteY115" fmla="*/ 226596 h 5587587"/>
              <a:gd name="connsiteX116" fmla="*/ 9061450 w 12192000"/>
              <a:gd name="connsiteY116" fmla="*/ 240887 h 5587587"/>
              <a:gd name="connsiteX117" fmla="*/ 9023350 w 12192000"/>
              <a:gd name="connsiteY117" fmla="*/ 253587 h 5587587"/>
              <a:gd name="connsiteX118" fmla="*/ 8985041 w 12192000"/>
              <a:gd name="connsiteY118" fmla="*/ 266624 h 5587587"/>
              <a:gd name="connsiteX119" fmla="*/ 8949368 w 12192000"/>
              <a:gd name="connsiteY119" fmla="*/ 269799 h 5587587"/>
              <a:gd name="connsiteX120" fmla="*/ 8924006 w 12192000"/>
              <a:gd name="connsiteY120" fmla="*/ 295134 h 5587587"/>
              <a:gd name="connsiteX121" fmla="*/ 8926262 w 12192000"/>
              <a:gd name="connsiteY121" fmla="*/ 330331 h 5587587"/>
              <a:gd name="connsiteX122" fmla="*/ 8896332 w 12192000"/>
              <a:gd name="connsiteY122" fmla="*/ 295134 h 5587587"/>
              <a:gd name="connsiteX123" fmla="*/ 8856611 w 12192000"/>
              <a:gd name="connsiteY123" fmla="*/ 282162 h 5587587"/>
              <a:gd name="connsiteX124" fmla="*/ 8804910 w 12192000"/>
              <a:gd name="connsiteY124" fmla="*/ 304387 h 5587587"/>
              <a:gd name="connsiteX125" fmla="*/ 8737600 w 12192000"/>
              <a:gd name="connsiteY125" fmla="*/ 329787 h 5587587"/>
              <a:gd name="connsiteX126" fmla="*/ 8667750 w 12192000"/>
              <a:gd name="connsiteY126" fmla="*/ 355187 h 5587587"/>
              <a:gd name="connsiteX127" fmla="*/ 8623300 w 12192000"/>
              <a:gd name="connsiteY127" fmla="*/ 311564 h 5587587"/>
              <a:gd name="connsiteX128" fmla="*/ 8575354 w 12192000"/>
              <a:gd name="connsiteY128" fmla="*/ 202787 h 5587587"/>
              <a:gd name="connsiteX129" fmla="*/ 8521700 w 12192000"/>
              <a:gd name="connsiteY129" fmla="*/ 254159 h 5587587"/>
              <a:gd name="connsiteX130" fmla="*/ 8423783 w 12192000"/>
              <a:gd name="connsiteY130" fmla="*/ 317087 h 5587587"/>
              <a:gd name="connsiteX131" fmla="*/ 8339058 w 12192000"/>
              <a:gd name="connsiteY131" fmla="*/ 273484 h 5587587"/>
              <a:gd name="connsiteX132" fmla="*/ 8305800 w 12192000"/>
              <a:gd name="connsiteY132" fmla="*/ 215638 h 5587587"/>
              <a:gd name="connsiteX133" fmla="*/ 8280138 w 12192000"/>
              <a:gd name="connsiteY133" fmla="*/ 145061 h 5587587"/>
              <a:gd name="connsiteX134" fmla="*/ 8175185 w 12192000"/>
              <a:gd name="connsiteY134" fmla="*/ 57445 h 5587587"/>
              <a:gd name="connsiteX135" fmla="*/ 8133835 w 12192000"/>
              <a:gd name="connsiteY135" fmla="*/ 32333 h 5587587"/>
              <a:gd name="connsiteX136" fmla="*/ 8039237 w 12192000"/>
              <a:gd name="connsiteY136"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54500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31017 w 12192000"/>
              <a:gd name="connsiteY32" fmla="*/ 496872 h 5587587"/>
              <a:gd name="connsiteX33" fmla="*/ 3080067 w 12192000"/>
              <a:gd name="connsiteY33" fmla="*/ 691641 h 5587587"/>
              <a:gd name="connsiteX34" fmla="*/ 3181116 w 12192000"/>
              <a:gd name="connsiteY34" fmla="*/ 875817 h 5587587"/>
              <a:gd name="connsiteX35" fmla="*/ 3225114 w 12192000"/>
              <a:gd name="connsiteY35" fmla="*/ 97452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30853 w 12192000"/>
              <a:gd name="connsiteY50" fmla="*/ 1103925 h 5587587"/>
              <a:gd name="connsiteX51" fmla="*/ 2475134 w 12192000"/>
              <a:gd name="connsiteY51" fmla="*/ 1193107 h 5587587"/>
              <a:gd name="connsiteX52" fmla="*/ 2682918 w 12192000"/>
              <a:gd name="connsiteY52" fmla="*/ 1492521 h 5587587"/>
              <a:gd name="connsiteX53" fmla="*/ 2695623 w 12192000"/>
              <a:gd name="connsiteY53" fmla="*/ 1599505 h 5587587"/>
              <a:gd name="connsiteX54" fmla="*/ 2315765 w 12192000"/>
              <a:gd name="connsiteY54" fmla="*/ 1589047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3337 w 12192000"/>
              <a:gd name="connsiteY90" fmla="*/ 1540644 h 5587587"/>
              <a:gd name="connsiteX91" fmla="*/ 9669299 w 12192000"/>
              <a:gd name="connsiteY91" fmla="*/ 1409596 h 5587587"/>
              <a:gd name="connsiteX92" fmla="*/ 9765413 w 12192000"/>
              <a:gd name="connsiteY92" fmla="*/ 1273753 h 5587587"/>
              <a:gd name="connsiteX93" fmla="*/ 9842435 w 12192000"/>
              <a:gd name="connsiteY93" fmla="*/ 1156047 h 5587587"/>
              <a:gd name="connsiteX94" fmla="*/ 9966888 w 12192000"/>
              <a:gd name="connsiteY94" fmla="*/ 1086242 h 5587587"/>
              <a:gd name="connsiteX95" fmla="*/ 9985496 w 12192000"/>
              <a:gd name="connsiteY95" fmla="*/ 989526 h 5587587"/>
              <a:gd name="connsiteX96" fmla="*/ 9906000 w 12192000"/>
              <a:gd name="connsiteY96" fmla="*/ 937484 h 5587587"/>
              <a:gd name="connsiteX97" fmla="*/ 9867900 w 12192000"/>
              <a:gd name="connsiteY97" fmla="*/ 894444 h 5587587"/>
              <a:gd name="connsiteX98" fmla="*/ 9775722 w 12192000"/>
              <a:gd name="connsiteY98" fmla="*/ 842743 h 5587587"/>
              <a:gd name="connsiteX99" fmla="*/ 9707270 w 12192000"/>
              <a:gd name="connsiteY99" fmla="*/ 857157 h 5587587"/>
              <a:gd name="connsiteX100" fmla="*/ 9676588 w 12192000"/>
              <a:gd name="connsiteY100" fmla="*/ 859732 h 5587587"/>
              <a:gd name="connsiteX101" fmla="*/ 9637379 w 12192000"/>
              <a:gd name="connsiteY101" fmla="*/ 860028 h 5587587"/>
              <a:gd name="connsiteX102" fmla="*/ 9605474 w 12192000"/>
              <a:gd name="connsiteY102" fmla="*/ 861464 h 5587587"/>
              <a:gd name="connsiteX103" fmla="*/ 9531850 w 12192000"/>
              <a:gd name="connsiteY103" fmla="*/ 885130 h 5587587"/>
              <a:gd name="connsiteX104" fmla="*/ 9519455 w 12192000"/>
              <a:gd name="connsiteY104" fmla="*/ 891762 h 5587587"/>
              <a:gd name="connsiteX105" fmla="*/ 9504761 w 12192000"/>
              <a:gd name="connsiteY105" fmla="*/ 875887 h 5587587"/>
              <a:gd name="connsiteX106" fmla="*/ 9477880 w 12192000"/>
              <a:gd name="connsiteY106" fmla="*/ 901287 h 5587587"/>
              <a:gd name="connsiteX107" fmla="*/ 9423400 w 12192000"/>
              <a:gd name="connsiteY107" fmla="*/ 907637 h 5587587"/>
              <a:gd name="connsiteX108" fmla="*/ 9288896 w 12192000"/>
              <a:gd name="connsiteY108" fmla="*/ 920337 h 5587587"/>
              <a:gd name="connsiteX109" fmla="*/ 9130723 w 12192000"/>
              <a:gd name="connsiteY109" fmla="*/ 952087 h 5587587"/>
              <a:gd name="connsiteX110" fmla="*/ 9095372 w 12192000"/>
              <a:gd name="connsiteY110" fmla="*/ 946764 h 5587587"/>
              <a:gd name="connsiteX111" fmla="*/ 9191432 w 12192000"/>
              <a:gd name="connsiteY111" fmla="*/ 716356 h 5587587"/>
              <a:gd name="connsiteX112" fmla="*/ 9275669 w 12192000"/>
              <a:gd name="connsiteY112" fmla="*/ 532292 h 5587587"/>
              <a:gd name="connsiteX113" fmla="*/ 9381776 w 12192000"/>
              <a:gd name="connsiteY113" fmla="*/ 389588 h 5587587"/>
              <a:gd name="connsiteX114" fmla="*/ 9249430 w 12192000"/>
              <a:gd name="connsiteY114" fmla="*/ 267804 h 5587587"/>
              <a:gd name="connsiteX115" fmla="*/ 9201150 w 12192000"/>
              <a:gd name="connsiteY115" fmla="*/ 226596 h 5587587"/>
              <a:gd name="connsiteX116" fmla="*/ 9061450 w 12192000"/>
              <a:gd name="connsiteY116" fmla="*/ 240887 h 5587587"/>
              <a:gd name="connsiteX117" fmla="*/ 9023350 w 12192000"/>
              <a:gd name="connsiteY117" fmla="*/ 253587 h 5587587"/>
              <a:gd name="connsiteX118" fmla="*/ 8985041 w 12192000"/>
              <a:gd name="connsiteY118" fmla="*/ 266624 h 5587587"/>
              <a:gd name="connsiteX119" fmla="*/ 8949368 w 12192000"/>
              <a:gd name="connsiteY119" fmla="*/ 269799 h 5587587"/>
              <a:gd name="connsiteX120" fmla="*/ 8924006 w 12192000"/>
              <a:gd name="connsiteY120" fmla="*/ 295134 h 5587587"/>
              <a:gd name="connsiteX121" fmla="*/ 8926262 w 12192000"/>
              <a:gd name="connsiteY121" fmla="*/ 330331 h 5587587"/>
              <a:gd name="connsiteX122" fmla="*/ 8896332 w 12192000"/>
              <a:gd name="connsiteY122" fmla="*/ 295134 h 5587587"/>
              <a:gd name="connsiteX123" fmla="*/ 8856611 w 12192000"/>
              <a:gd name="connsiteY123" fmla="*/ 282162 h 5587587"/>
              <a:gd name="connsiteX124" fmla="*/ 8804910 w 12192000"/>
              <a:gd name="connsiteY124" fmla="*/ 304387 h 5587587"/>
              <a:gd name="connsiteX125" fmla="*/ 8737600 w 12192000"/>
              <a:gd name="connsiteY125" fmla="*/ 329787 h 5587587"/>
              <a:gd name="connsiteX126" fmla="*/ 8667750 w 12192000"/>
              <a:gd name="connsiteY126" fmla="*/ 355187 h 5587587"/>
              <a:gd name="connsiteX127" fmla="*/ 8623300 w 12192000"/>
              <a:gd name="connsiteY127" fmla="*/ 311564 h 5587587"/>
              <a:gd name="connsiteX128" fmla="*/ 8575354 w 12192000"/>
              <a:gd name="connsiteY128" fmla="*/ 202787 h 5587587"/>
              <a:gd name="connsiteX129" fmla="*/ 8521700 w 12192000"/>
              <a:gd name="connsiteY129" fmla="*/ 254159 h 5587587"/>
              <a:gd name="connsiteX130" fmla="*/ 8423783 w 12192000"/>
              <a:gd name="connsiteY130" fmla="*/ 317087 h 5587587"/>
              <a:gd name="connsiteX131" fmla="*/ 8339058 w 12192000"/>
              <a:gd name="connsiteY131" fmla="*/ 273484 h 5587587"/>
              <a:gd name="connsiteX132" fmla="*/ 8305800 w 12192000"/>
              <a:gd name="connsiteY132" fmla="*/ 215638 h 5587587"/>
              <a:gd name="connsiteX133" fmla="*/ 8280138 w 12192000"/>
              <a:gd name="connsiteY133" fmla="*/ 145061 h 5587587"/>
              <a:gd name="connsiteX134" fmla="*/ 8175185 w 12192000"/>
              <a:gd name="connsiteY134" fmla="*/ 57445 h 5587587"/>
              <a:gd name="connsiteX135" fmla="*/ 8133835 w 12192000"/>
              <a:gd name="connsiteY135" fmla="*/ 32333 h 5587587"/>
              <a:gd name="connsiteX136" fmla="*/ 8039237 w 12192000"/>
              <a:gd name="connsiteY136"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54500 w 12192000"/>
              <a:gd name="connsiteY5" fmla="*/ 179497 h 5587587"/>
              <a:gd name="connsiteX6" fmla="*/ 4266919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31017 w 12192000"/>
              <a:gd name="connsiteY32" fmla="*/ 496872 h 5587587"/>
              <a:gd name="connsiteX33" fmla="*/ 3080067 w 12192000"/>
              <a:gd name="connsiteY33" fmla="*/ 691641 h 5587587"/>
              <a:gd name="connsiteX34" fmla="*/ 3181116 w 12192000"/>
              <a:gd name="connsiteY34" fmla="*/ 875817 h 5587587"/>
              <a:gd name="connsiteX35" fmla="*/ 3225114 w 12192000"/>
              <a:gd name="connsiteY35" fmla="*/ 97452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30853 w 12192000"/>
              <a:gd name="connsiteY50" fmla="*/ 1103925 h 5587587"/>
              <a:gd name="connsiteX51" fmla="*/ 2475134 w 12192000"/>
              <a:gd name="connsiteY51" fmla="*/ 1193107 h 5587587"/>
              <a:gd name="connsiteX52" fmla="*/ 2682918 w 12192000"/>
              <a:gd name="connsiteY52" fmla="*/ 1492521 h 5587587"/>
              <a:gd name="connsiteX53" fmla="*/ 2695623 w 12192000"/>
              <a:gd name="connsiteY53" fmla="*/ 1599505 h 5587587"/>
              <a:gd name="connsiteX54" fmla="*/ 2315765 w 12192000"/>
              <a:gd name="connsiteY54" fmla="*/ 1589047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3337 w 12192000"/>
              <a:gd name="connsiteY90" fmla="*/ 1540644 h 5587587"/>
              <a:gd name="connsiteX91" fmla="*/ 9669299 w 12192000"/>
              <a:gd name="connsiteY91" fmla="*/ 1409596 h 5587587"/>
              <a:gd name="connsiteX92" fmla="*/ 9765413 w 12192000"/>
              <a:gd name="connsiteY92" fmla="*/ 1273753 h 5587587"/>
              <a:gd name="connsiteX93" fmla="*/ 9842435 w 12192000"/>
              <a:gd name="connsiteY93" fmla="*/ 1156047 h 5587587"/>
              <a:gd name="connsiteX94" fmla="*/ 9966888 w 12192000"/>
              <a:gd name="connsiteY94" fmla="*/ 1086242 h 5587587"/>
              <a:gd name="connsiteX95" fmla="*/ 9985496 w 12192000"/>
              <a:gd name="connsiteY95" fmla="*/ 989526 h 5587587"/>
              <a:gd name="connsiteX96" fmla="*/ 9906000 w 12192000"/>
              <a:gd name="connsiteY96" fmla="*/ 937484 h 5587587"/>
              <a:gd name="connsiteX97" fmla="*/ 9867900 w 12192000"/>
              <a:gd name="connsiteY97" fmla="*/ 894444 h 5587587"/>
              <a:gd name="connsiteX98" fmla="*/ 9775722 w 12192000"/>
              <a:gd name="connsiteY98" fmla="*/ 842743 h 5587587"/>
              <a:gd name="connsiteX99" fmla="*/ 9707270 w 12192000"/>
              <a:gd name="connsiteY99" fmla="*/ 857157 h 5587587"/>
              <a:gd name="connsiteX100" fmla="*/ 9676588 w 12192000"/>
              <a:gd name="connsiteY100" fmla="*/ 859732 h 5587587"/>
              <a:gd name="connsiteX101" fmla="*/ 9637379 w 12192000"/>
              <a:gd name="connsiteY101" fmla="*/ 860028 h 5587587"/>
              <a:gd name="connsiteX102" fmla="*/ 9605474 w 12192000"/>
              <a:gd name="connsiteY102" fmla="*/ 861464 h 5587587"/>
              <a:gd name="connsiteX103" fmla="*/ 9531850 w 12192000"/>
              <a:gd name="connsiteY103" fmla="*/ 885130 h 5587587"/>
              <a:gd name="connsiteX104" fmla="*/ 9519455 w 12192000"/>
              <a:gd name="connsiteY104" fmla="*/ 891762 h 5587587"/>
              <a:gd name="connsiteX105" fmla="*/ 9504761 w 12192000"/>
              <a:gd name="connsiteY105" fmla="*/ 875887 h 5587587"/>
              <a:gd name="connsiteX106" fmla="*/ 9477880 w 12192000"/>
              <a:gd name="connsiteY106" fmla="*/ 901287 h 5587587"/>
              <a:gd name="connsiteX107" fmla="*/ 9423400 w 12192000"/>
              <a:gd name="connsiteY107" fmla="*/ 907637 h 5587587"/>
              <a:gd name="connsiteX108" fmla="*/ 9288896 w 12192000"/>
              <a:gd name="connsiteY108" fmla="*/ 920337 h 5587587"/>
              <a:gd name="connsiteX109" fmla="*/ 9130723 w 12192000"/>
              <a:gd name="connsiteY109" fmla="*/ 952087 h 5587587"/>
              <a:gd name="connsiteX110" fmla="*/ 9095372 w 12192000"/>
              <a:gd name="connsiteY110" fmla="*/ 946764 h 5587587"/>
              <a:gd name="connsiteX111" fmla="*/ 9191432 w 12192000"/>
              <a:gd name="connsiteY111" fmla="*/ 716356 h 5587587"/>
              <a:gd name="connsiteX112" fmla="*/ 9275669 w 12192000"/>
              <a:gd name="connsiteY112" fmla="*/ 532292 h 5587587"/>
              <a:gd name="connsiteX113" fmla="*/ 9381776 w 12192000"/>
              <a:gd name="connsiteY113" fmla="*/ 389588 h 5587587"/>
              <a:gd name="connsiteX114" fmla="*/ 9249430 w 12192000"/>
              <a:gd name="connsiteY114" fmla="*/ 267804 h 5587587"/>
              <a:gd name="connsiteX115" fmla="*/ 9201150 w 12192000"/>
              <a:gd name="connsiteY115" fmla="*/ 226596 h 5587587"/>
              <a:gd name="connsiteX116" fmla="*/ 9061450 w 12192000"/>
              <a:gd name="connsiteY116" fmla="*/ 240887 h 5587587"/>
              <a:gd name="connsiteX117" fmla="*/ 9023350 w 12192000"/>
              <a:gd name="connsiteY117" fmla="*/ 253587 h 5587587"/>
              <a:gd name="connsiteX118" fmla="*/ 8985041 w 12192000"/>
              <a:gd name="connsiteY118" fmla="*/ 266624 h 5587587"/>
              <a:gd name="connsiteX119" fmla="*/ 8949368 w 12192000"/>
              <a:gd name="connsiteY119" fmla="*/ 269799 h 5587587"/>
              <a:gd name="connsiteX120" fmla="*/ 8924006 w 12192000"/>
              <a:gd name="connsiteY120" fmla="*/ 295134 h 5587587"/>
              <a:gd name="connsiteX121" fmla="*/ 8926262 w 12192000"/>
              <a:gd name="connsiteY121" fmla="*/ 330331 h 5587587"/>
              <a:gd name="connsiteX122" fmla="*/ 8896332 w 12192000"/>
              <a:gd name="connsiteY122" fmla="*/ 295134 h 5587587"/>
              <a:gd name="connsiteX123" fmla="*/ 8856611 w 12192000"/>
              <a:gd name="connsiteY123" fmla="*/ 282162 h 5587587"/>
              <a:gd name="connsiteX124" fmla="*/ 8804910 w 12192000"/>
              <a:gd name="connsiteY124" fmla="*/ 304387 h 5587587"/>
              <a:gd name="connsiteX125" fmla="*/ 8737600 w 12192000"/>
              <a:gd name="connsiteY125" fmla="*/ 329787 h 5587587"/>
              <a:gd name="connsiteX126" fmla="*/ 8667750 w 12192000"/>
              <a:gd name="connsiteY126" fmla="*/ 355187 h 5587587"/>
              <a:gd name="connsiteX127" fmla="*/ 8623300 w 12192000"/>
              <a:gd name="connsiteY127" fmla="*/ 311564 h 5587587"/>
              <a:gd name="connsiteX128" fmla="*/ 8575354 w 12192000"/>
              <a:gd name="connsiteY128" fmla="*/ 202787 h 5587587"/>
              <a:gd name="connsiteX129" fmla="*/ 8521700 w 12192000"/>
              <a:gd name="connsiteY129" fmla="*/ 254159 h 5587587"/>
              <a:gd name="connsiteX130" fmla="*/ 8423783 w 12192000"/>
              <a:gd name="connsiteY130" fmla="*/ 317087 h 5587587"/>
              <a:gd name="connsiteX131" fmla="*/ 8339058 w 12192000"/>
              <a:gd name="connsiteY131" fmla="*/ 273484 h 5587587"/>
              <a:gd name="connsiteX132" fmla="*/ 8305800 w 12192000"/>
              <a:gd name="connsiteY132" fmla="*/ 215638 h 5587587"/>
              <a:gd name="connsiteX133" fmla="*/ 8280138 w 12192000"/>
              <a:gd name="connsiteY133" fmla="*/ 145061 h 5587587"/>
              <a:gd name="connsiteX134" fmla="*/ 8175185 w 12192000"/>
              <a:gd name="connsiteY134" fmla="*/ 57445 h 5587587"/>
              <a:gd name="connsiteX135" fmla="*/ 8133835 w 12192000"/>
              <a:gd name="connsiteY135" fmla="*/ 32333 h 5587587"/>
              <a:gd name="connsiteX136" fmla="*/ 8039237 w 12192000"/>
              <a:gd name="connsiteY136"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62780 w 12192000"/>
              <a:gd name="connsiteY5" fmla="*/ 179497 h 5587587"/>
              <a:gd name="connsiteX6" fmla="*/ 4266919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31017 w 12192000"/>
              <a:gd name="connsiteY32" fmla="*/ 496872 h 5587587"/>
              <a:gd name="connsiteX33" fmla="*/ 3080067 w 12192000"/>
              <a:gd name="connsiteY33" fmla="*/ 691641 h 5587587"/>
              <a:gd name="connsiteX34" fmla="*/ 3181116 w 12192000"/>
              <a:gd name="connsiteY34" fmla="*/ 875817 h 5587587"/>
              <a:gd name="connsiteX35" fmla="*/ 3225114 w 12192000"/>
              <a:gd name="connsiteY35" fmla="*/ 97452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30853 w 12192000"/>
              <a:gd name="connsiteY50" fmla="*/ 1103925 h 5587587"/>
              <a:gd name="connsiteX51" fmla="*/ 2475134 w 12192000"/>
              <a:gd name="connsiteY51" fmla="*/ 1193107 h 5587587"/>
              <a:gd name="connsiteX52" fmla="*/ 2682918 w 12192000"/>
              <a:gd name="connsiteY52" fmla="*/ 1492521 h 5587587"/>
              <a:gd name="connsiteX53" fmla="*/ 2695623 w 12192000"/>
              <a:gd name="connsiteY53" fmla="*/ 1599505 h 5587587"/>
              <a:gd name="connsiteX54" fmla="*/ 2315765 w 12192000"/>
              <a:gd name="connsiteY54" fmla="*/ 1589047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3337 w 12192000"/>
              <a:gd name="connsiteY90" fmla="*/ 1540644 h 5587587"/>
              <a:gd name="connsiteX91" fmla="*/ 9669299 w 12192000"/>
              <a:gd name="connsiteY91" fmla="*/ 1409596 h 5587587"/>
              <a:gd name="connsiteX92" fmla="*/ 9765413 w 12192000"/>
              <a:gd name="connsiteY92" fmla="*/ 1273753 h 5587587"/>
              <a:gd name="connsiteX93" fmla="*/ 9842435 w 12192000"/>
              <a:gd name="connsiteY93" fmla="*/ 1156047 h 5587587"/>
              <a:gd name="connsiteX94" fmla="*/ 9966888 w 12192000"/>
              <a:gd name="connsiteY94" fmla="*/ 1086242 h 5587587"/>
              <a:gd name="connsiteX95" fmla="*/ 9985496 w 12192000"/>
              <a:gd name="connsiteY95" fmla="*/ 989526 h 5587587"/>
              <a:gd name="connsiteX96" fmla="*/ 9906000 w 12192000"/>
              <a:gd name="connsiteY96" fmla="*/ 937484 h 5587587"/>
              <a:gd name="connsiteX97" fmla="*/ 9867900 w 12192000"/>
              <a:gd name="connsiteY97" fmla="*/ 894444 h 5587587"/>
              <a:gd name="connsiteX98" fmla="*/ 9775722 w 12192000"/>
              <a:gd name="connsiteY98" fmla="*/ 842743 h 5587587"/>
              <a:gd name="connsiteX99" fmla="*/ 9707270 w 12192000"/>
              <a:gd name="connsiteY99" fmla="*/ 857157 h 5587587"/>
              <a:gd name="connsiteX100" fmla="*/ 9676588 w 12192000"/>
              <a:gd name="connsiteY100" fmla="*/ 859732 h 5587587"/>
              <a:gd name="connsiteX101" fmla="*/ 9637379 w 12192000"/>
              <a:gd name="connsiteY101" fmla="*/ 860028 h 5587587"/>
              <a:gd name="connsiteX102" fmla="*/ 9605474 w 12192000"/>
              <a:gd name="connsiteY102" fmla="*/ 861464 h 5587587"/>
              <a:gd name="connsiteX103" fmla="*/ 9531850 w 12192000"/>
              <a:gd name="connsiteY103" fmla="*/ 885130 h 5587587"/>
              <a:gd name="connsiteX104" fmla="*/ 9519455 w 12192000"/>
              <a:gd name="connsiteY104" fmla="*/ 891762 h 5587587"/>
              <a:gd name="connsiteX105" fmla="*/ 9504761 w 12192000"/>
              <a:gd name="connsiteY105" fmla="*/ 875887 h 5587587"/>
              <a:gd name="connsiteX106" fmla="*/ 9477880 w 12192000"/>
              <a:gd name="connsiteY106" fmla="*/ 901287 h 5587587"/>
              <a:gd name="connsiteX107" fmla="*/ 9423400 w 12192000"/>
              <a:gd name="connsiteY107" fmla="*/ 907637 h 5587587"/>
              <a:gd name="connsiteX108" fmla="*/ 9288896 w 12192000"/>
              <a:gd name="connsiteY108" fmla="*/ 920337 h 5587587"/>
              <a:gd name="connsiteX109" fmla="*/ 9130723 w 12192000"/>
              <a:gd name="connsiteY109" fmla="*/ 952087 h 5587587"/>
              <a:gd name="connsiteX110" fmla="*/ 9095372 w 12192000"/>
              <a:gd name="connsiteY110" fmla="*/ 946764 h 5587587"/>
              <a:gd name="connsiteX111" fmla="*/ 9191432 w 12192000"/>
              <a:gd name="connsiteY111" fmla="*/ 716356 h 5587587"/>
              <a:gd name="connsiteX112" fmla="*/ 9275669 w 12192000"/>
              <a:gd name="connsiteY112" fmla="*/ 532292 h 5587587"/>
              <a:gd name="connsiteX113" fmla="*/ 9381776 w 12192000"/>
              <a:gd name="connsiteY113" fmla="*/ 389588 h 5587587"/>
              <a:gd name="connsiteX114" fmla="*/ 9249430 w 12192000"/>
              <a:gd name="connsiteY114" fmla="*/ 267804 h 5587587"/>
              <a:gd name="connsiteX115" fmla="*/ 9201150 w 12192000"/>
              <a:gd name="connsiteY115" fmla="*/ 226596 h 5587587"/>
              <a:gd name="connsiteX116" fmla="*/ 9061450 w 12192000"/>
              <a:gd name="connsiteY116" fmla="*/ 240887 h 5587587"/>
              <a:gd name="connsiteX117" fmla="*/ 9023350 w 12192000"/>
              <a:gd name="connsiteY117" fmla="*/ 253587 h 5587587"/>
              <a:gd name="connsiteX118" fmla="*/ 8985041 w 12192000"/>
              <a:gd name="connsiteY118" fmla="*/ 266624 h 5587587"/>
              <a:gd name="connsiteX119" fmla="*/ 8949368 w 12192000"/>
              <a:gd name="connsiteY119" fmla="*/ 269799 h 5587587"/>
              <a:gd name="connsiteX120" fmla="*/ 8924006 w 12192000"/>
              <a:gd name="connsiteY120" fmla="*/ 295134 h 5587587"/>
              <a:gd name="connsiteX121" fmla="*/ 8926262 w 12192000"/>
              <a:gd name="connsiteY121" fmla="*/ 330331 h 5587587"/>
              <a:gd name="connsiteX122" fmla="*/ 8896332 w 12192000"/>
              <a:gd name="connsiteY122" fmla="*/ 295134 h 5587587"/>
              <a:gd name="connsiteX123" fmla="*/ 8856611 w 12192000"/>
              <a:gd name="connsiteY123" fmla="*/ 282162 h 5587587"/>
              <a:gd name="connsiteX124" fmla="*/ 8804910 w 12192000"/>
              <a:gd name="connsiteY124" fmla="*/ 304387 h 5587587"/>
              <a:gd name="connsiteX125" fmla="*/ 8737600 w 12192000"/>
              <a:gd name="connsiteY125" fmla="*/ 329787 h 5587587"/>
              <a:gd name="connsiteX126" fmla="*/ 8667750 w 12192000"/>
              <a:gd name="connsiteY126" fmla="*/ 355187 h 5587587"/>
              <a:gd name="connsiteX127" fmla="*/ 8623300 w 12192000"/>
              <a:gd name="connsiteY127" fmla="*/ 311564 h 5587587"/>
              <a:gd name="connsiteX128" fmla="*/ 8575354 w 12192000"/>
              <a:gd name="connsiteY128" fmla="*/ 202787 h 5587587"/>
              <a:gd name="connsiteX129" fmla="*/ 8521700 w 12192000"/>
              <a:gd name="connsiteY129" fmla="*/ 254159 h 5587587"/>
              <a:gd name="connsiteX130" fmla="*/ 8423783 w 12192000"/>
              <a:gd name="connsiteY130" fmla="*/ 317087 h 5587587"/>
              <a:gd name="connsiteX131" fmla="*/ 8339058 w 12192000"/>
              <a:gd name="connsiteY131" fmla="*/ 273484 h 5587587"/>
              <a:gd name="connsiteX132" fmla="*/ 8305800 w 12192000"/>
              <a:gd name="connsiteY132" fmla="*/ 215638 h 5587587"/>
              <a:gd name="connsiteX133" fmla="*/ 8280138 w 12192000"/>
              <a:gd name="connsiteY133" fmla="*/ 145061 h 5587587"/>
              <a:gd name="connsiteX134" fmla="*/ 8175185 w 12192000"/>
              <a:gd name="connsiteY134" fmla="*/ 57445 h 5587587"/>
              <a:gd name="connsiteX135" fmla="*/ 8133835 w 12192000"/>
              <a:gd name="connsiteY135" fmla="*/ 32333 h 5587587"/>
              <a:gd name="connsiteX136" fmla="*/ 8039237 w 12192000"/>
              <a:gd name="connsiteY136" fmla="*/ 18472 h 5587587"/>
              <a:gd name="connsiteX0" fmla="*/ 8039237 w 12192000"/>
              <a:gd name="connsiteY0" fmla="*/ 18472 h 5587587"/>
              <a:gd name="connsiteX1" fmla="*/ 8031142 w 12192000"/>
              <a:gd name="connsiteY1" fmla="*/ 67549 h 5587587"/>
              <a:gd name="connsiteX2" fmla="*/ 8016167 w 12192000"/>
              <a:gd name="connsiteY2" fmla="*/ 123743 h 5587587"/>
              <a:gd name="connsiteX3" fmla="*/ 6387583 w 12192000"/>
              <a:gd name="connsiteY3" fmla="*/ 150982 h 5587587"/>
              <a:gd name="connsiteX4" fmla="*/ 4518025 w 12192000"/>
              <a:gd name="connsiteY4" fmla="*/ 165858 h 5587587"/>
              <a:gd name="connsiteX5" fmla="*/ 4271060 w 12192000"/>
              <a:gd name="connsiteY5" fmla="*/ 175357 h 5587587"/>
              <a:gd name="connsiteX6" fmla="*/ 4266919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31017 w 12192000"/>
              <a:gd name="connsiteY32" fmla="*/ 496872 h 5587587"/>
              <a:gd name="connsiteX33" fmla="*/ 3080067 w 12192000"/>
              <a:gd name="connsiteY33" fmla="*/ 691641 h 5587587"/>
              <a:gd name="connsiteX34" fmla="*/ 3181116 w 12192000"/>
              <a:gd name="connsiteY34" fmla="*/ 875817 h 5587587"/>
              <a:gd name="connsiteX35" fmla="*/ 3225114 w 12192000"/>
              <a:gd name="connsiteY35" fmla="*/ 97452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30853 w 12192000"/>
              <a:gd name="connsiteY50" fmla="*/ 1103925 h 5587587"/>
              <a:gd name="connsiteX51" fmla="*/ 2475134 w 12192000"/>
              <a:gd name="connsiteY51" fmla="*/ 1193107 h 5587587"/>
              <a:gd name="connsiteX52" fmla="*/ 2682918 w 12192000"/>
              <a:gd name="connsiteY52" fmla="*/ 1492521 h 5587587"/>
              <a:gd name="connsiteX53" fmla="*/ 2695623 w 12192000"/>
              <a:gd name="connsiteY53" fmla="*/ 1599505 h 5587587"/>
              <a:gd name="connsiteX54" fmla="*/ 2315765 w 12192000"/>
              <a:gd name="connsiteY54" fmla="*/ 1589047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3337 w 12192000"/>
              <a:gd name="connsiteY90" fmla="*/ 1540644 h 5587587"/>
              <a:gd name="connsiteX91" fmla="*/ 9669299 w 12192000"/>
              <a:gd name="connsiteY91" fmla="*/ 1409596 h 5587587"/>
              <a:gd name="connsiteX92" fmla="*/ 9765413 w 12192000"/>
              <a:gd name="connsiteY92" fmla="*/ 1273753 h 5587587"/>
              <a:gd name="connsiteX93" fmla="*/ 9842435 w 12192000"/>
              <a:gd name="connsiteY93" fmla="*/ 1156047 h 5587587"/>
              <a:gd name="connsiteX94" fmla="*/ 9966888 w 12192000"/>
              <a:gd name="connsiteY94" fmla="*/ 1086242 h 5587587"/>
              <a:gd name="connsiteX95" fmla="*/ 9985496 w 12192000"/>
              <a:gd name="connsiteY95" fmla="*/ 989526 h 5587587"/>
              <a:gd name="connsiteX96" fmla="*/ 9906000 w 12192000"/>
              <a:gd name="connsiteY96" fmla="*/ 937484 h 5587587"/>
              <a:gd name="connsiteX97" fmla="*/ 9867900 w 12192000"/>
              <a:gd name="connsiteY97" fmla="*/ 894444 h 5587587"/>
              <a:gd name="connsiteX98" fmla="*/ 9775722 w 12192000"/>
              <a:gd name="connsiteY98" fmla="*/ 842743 h 5587587"/>
              <a:gd name="connsiteX99" fmla="*/ 9707270 w 12192000"/>
              <a:gd name="connsiteY99" fmla="*/ 857157 h 5587587"/>
              <a:gd name="connsiteX100" fmla="*/ 9676588 w 12192000"/>
              <a:gd name="connsiteY100" fmla="*/ 859732 h 5587587"/>
              <a:gd name="connsiteX101" fmla="*/ 9637379 w 12192000"/>
              <a:gd name="connsiteY101" fmla="*/ 860028 h 5587587"/>
              <a:gd name="connsiteX102" fmla="*/ 9605474 w 12192000"/>
              <a:gd name="connsiteY102" fmla="*/ 861464 h 5587587"/>
              <a:gd name="connsiteX103" fmla="*/ 9531850 w 12192000"/>
              <a:gd name="connsiteY103" fmla="*/ 885130 h 5587587"/>
              <a:gd name="connsiteX104" fmla="*/ 9519455 w 12192000"/>
              <a:gd name="connsiteY104" fmla="*/ 891762 h 5587587"/>
              <a:gd name="connsiteX105" fmla="*/ 9504761 w 12192000"/>
              <a:gd name="connsiteY105" fmla="*/ 875887 h 5587587"/>
              <a:gd name="connsiteX106" fmla="*/ 9477880 w 12192000"/>
              <a:gd name="connsiteY106" fmla="*/ 901287 h 5587587"/>
              <a:gd name="connsiteX107" fmla="*/ 9423400 w 12192000"/>
              <a:gd name="connsiteY107" fmla="*/ 907637 h 5587587"/>
              <a:gd name="connsiteX108" fmla="*/ 9288896 w 12192000"/>
              <a:gd name="connsiteY108" fmla="*/ 920337 h 5587587"/>
              <a:gd name="connsiteX109" fmla="*/ 9130723 w 12192000"/>
              <a:gd name="connsiteY109" fmla="*/ 952087 h 5587587"/>
              <a:gd name="connsiteX110" fmla="*/ 9095372 w 12192000"/>
              <a:gd name="connsiteY110" fmla="*/ 946764 h 5587587"/>
              <a:gd name="connsiteX111" fmla="*/ 9191432 w 12192000"/>
              <a:gd name="connsiteY111" fmla="*/ 716356 h 5587587"/>
              <a:gd name="connsiteX112" fmla="*/ 9275669 w 12192000"/>
              <a:gd name="connsiteY112" fmla="*/ 532292 h 5587587"/>
              <a:gd name="connsiteX113" fmla="*/ 9381776 w 12192000"/>
              <a:gd name="connsiteY113" fmla="*/ 389588 h 5587587"/>
              <a:gd name="connsiteX114" fmla="*/ 9249430 w 12192000"/>
              <a:gd name="connsiteY114" fmla="*/ 267804 h 5587587"/>
              <a:gd name="connsiteX115" fmla="*/ 9201150 w 12192000"/>
              <a:gd name="connsiteY115" fmla="*/ 226596 h 5587587"/>
              <a:gd name="connsiteX116" fmla="*/ 9061450 w 12192000"/>
              <a:gd name="connsiteY116" fmla="*/ 240887 h 5587587"/>
              <a:gd name="connsiteX117" fmla="*/ 9023350 w 12192000"/>
              <a:gd name="connsiteY117" fmla="*/ 253587 h 5587587"/>
              <a:gd name="connsiteX118" fmla="*/ 8985041 w 12192000"/>
              <a:gd name="connsiteY118" fmla="*/ 266624 h 5587587"/>
              <a:gd name="connsiteX119" fmla="*/ 8949368 w 12192000"/>
              <a:gd name="connsiteY119" fmla="*/ 269799 h 5587587"/>
              <a:gd name="connsiteX120" fmla="*/ 8924006 w 12192000"/>
              <a:gd name="connsiteY120" fmla="*/ 295134 h 5587587"/>
              <a:gd name="connsiteX121" fmla="*/ 8926262 w 12192000"/>
              <a:gd name="connsiteY121" fmla="*/ 330331 h 5587587"/>
              <a:gd name="connsiteX122" fmla="*/ 8896332 w 12192000"/>
              <a:gd name="connsiteY122" fmla="*/ 295134 h 5587587"/>
              <a:gd name="connsiteX123" fmla="*/ 8856611 w 12192000"/>
              <a:gd name="connsiteY123" fmla="*/ 282162 h 5587587"/>
              <a:gd name="connsiteX124" fmla="*/ 8804910 w 12192000"/>
              <a:gd name="connsiteY124" fmla="*/ 304387 h 5587587"/>
              <a:gd name="connsiteX125" fmla="*/ 8737600 w 12192000"/>
              <a:gd name="connsiteY125" fmla="*/ 329787 h 5587587"/>
              <a:gd name="connsiteX126" fmla="*/ 8667750 w 12192000"/>
              <a:gd name="connsiteY126" fmla="*/ 355187 h 5587587"/>
              <a:gd name="connsiteX127" fmla="*/ 8623300 w 12192000"/>
              <a:gd name="connsiteY127" fmla="*/ 311564 h 5587587"/>
              <a:gd name="connsiteX128" fmla="*/ 8575354 w 12192000"/>
              <a:gd name="connsiteY128" fmla="*/ 202787 h 5587587"/>
              <a:gd name="connsiteX129" fmla="*/ 8521700 w 12192000"/>
              <a:gd name="connsiteY129" fmla="*/ 254159 h 5587587"/>
              <a:gd name="connsiteX130" fmla="*/ 8423783 w 12192000"/>
              <a:gd name="connsiteY130" fmla="*/ 317087 h 5587587"/>
              <a:gd name="connsiteX131" fmla="*/ 8339058 w 12192000"/>
              <a:gd name="connsiteY131" fmla="*/ 273484 h 5587587"/>
              <a:gd name="connsiteX132" fmla="*/ 8305800 w 12192000"/>
              <a:gd name="connsiteY132" fmla="*/ 215638 h 5587587"/>
              <a:gd name="connsiteX133" fmla="*/ 8280138 w 12192000"/>
              <a:gd name="connsiteY133" fmla="*/ 145061 h 5587587"/>
              <a:gd name="connsiteX134" fmla="*/ 8175185 w 12192000"/>
              <a:gd name="connsiteY134" fmla="*/ 57445 h 5587587"/>
              <a:gd name="connsiteX135" fmla="*/ 8133835 w 12192000"/>
              <a:gd name="connsiteY135" fmla="*/ 32333 h 5587587"/>
              <a:gd name="connsiteX136" fmla="*/ 8039237 w 12192000"/>
              <a:gd name="connsiteY136" fmla="*/ 18472 h 5587587"/>
              <a:gd name="connsiteX0" fmla="*/ 8039237 w 12192000"/>
              <a:gd name="connsiteY0" fmla="*/ 18472 h 5587587"/>
              <a:gd name="connsiteX1" fmla="*/ 8031142 w 12192000"/>
              <a:gd name="connsiteY1" fmla="*/ 67549 h 5587587"/>
              <a:gd name="connsiteX2" fmla="*/ 7991329 w 12192000"/>
              <a:gd name="connsiteY2" fmla="*/ 132023 h 5587587"/>
              <a:gd name="connsiteX3" fmla="*/ 6387583 w 12192000"/>
              <a:gd name="connsiteY3" fmla="*/ 150982 h 5587587"/>
              <a:gd name="connsiteX4" fmla="*/ 4518025 w 12192000"/>
              <a:gd name="connsiteY4" fmla="*/ 165858 h 5587587"/>
              <a:gd name="connsiteX5" fmla="*/ 4271060 w 12192000"/>
              <a:gd name="connsiteY5" fmla="*/ 175357 h 5587587"/>
              <a:gd name="connsiteX6" fmla="*/ 4266919 w 12192000"/>
              <a:gd name="connsiteY6" fmla="*/ 116301 h 5587587"/>
              <a:gd name="connsiteX7" fmla="*/ 4234530 w 12192000"/>
              <a:gd name="connsiteY7" fmla="*/ 45441 h 5587587"/>
              <a:gd name="connsiteX8" fmla="*/ 4142310 w 12192000"/>
              <a:gd name="connsiteY8" fmla="*/ 78416 h 5587587"/>
              <a:gd name="connsiteX9" fmla="*/ 4103765 w 12192000"/>
              <a:gd name="connsiteY9" fmla="*/ 95203 h 5587587"/>
              <a:gd name="connsiteX10" fmla="*/ 4041330 w 12192000"/>
              <a:gd name="connsiteY10" fmla="*/ 145567 h 5587587"/>
              <a:gd name="connsiteX11" fmla="*/ 4013200 w 12192000"/>
              <a:gd name="connsiteY11" fmla="*/ 225357 h 5587587"/>
              <a:gd name="connsiteX12" fmla="*/ 3963867 w 12192000"/>
              <a:gd name="connsiteY12" fmla="*/ 301218 h 5587587"/>
              <a:gd name="connsiteX13" fmla="*/ 3858420 w 12192000"/>
              <a:gd name="connsiteY13" fmla="*/ 338859 h 5587587"/>
              <a:gd name="connsiteX14" fmla="*/ 3836188 w 12192000"/>
              <a:gd name="connsiteY14" fmla="*/ 300111 h 5587587"/>
              <a:gd name="connsiteX15" fmla="*/ 3781569 w 12192000"/>
              <a:gd name="connsiteY15" fmla="*/ 262269 h 5587587"/>
              <a:gd name="connsiteX16" fmla="*/ 3739571 w 12192000"/>
              <a:gd name="connsiteY16" fmla="*/ 311168 h 5587587"/>
              <a:gd name="connsiteX17" fmla="*/ 3729146 w 12192000"/>
              <a:gd name="connsiteY17" fmla="*/ 377843 h 5587587"/>
              <a:gd name="connsiteX18" fmla="*/ 3621392 w 12192000"/>
              <a:gd name="connsiteY18" fmla="*/ 367069 h 5587587"/>
              <a:gd name="connsiteX19" fmla="*/ 3545683 w 12192000"/>
              <a:gd name="connsiteY19" fmla="*/ 336788 h 5587587"/>
              <a:gd name="connsiteX20" fmla="*/ 3484261 w 12192000"/>
              <a:gd name="connsiteY20" fmla="*/ 325781 h 5587587"/>
              <a:gd name="connsiteX21" fmla="*/ 3459347 w 12192000"/>
              <a:gd name="connsiteY21" fmla="*/ 325733 h 5587587"/>
              <a:gd name="connsiteX22" fmla="*/ 3423300 w 12192000"/>
              <a:gd name="connsiteY22" fmla="*/ 317627 h 5587587"/>
              <a:gd name="connsiteX23" fmla="*/ 3379012 w 12192000"/>
              <a:gd name="connsiteY23" fmla="*/ 316653 h 5587587"/>
              <a:gd name="connsiteX24" fmla="*/ 3352800 w 12192000"/>
              <a:gd name="connsiteY24" fmla="*/ 316053 h 5587587"/>
              <a:gd name="connsiteX25" fmla="*/ 3320600 w 12192000"/>
              <a:gd name="connsiteY25" fmla="*/ 307581 h 5587587"/>
              <a:gd name="connsiteX26" fmla="*/ 3276635 w 12192000"/>
              <a:gd name="connsiteY26" fmla="*/ 291752 h 5587587"/>
              <a:gd name="connsiteX27" fmla="*/ 3210409 w 12192000"/>
              <a:gd name="connsiteY27" fmla="*/ 255475 h 5587587"/>
              <a:gd name="connsiteX28" fmla="*/ 3146295 w 12192000"/>
              <a:gd name="connsiteY28" fmla="*/ 269040 h 5587587"/>
              <a:gd name="connsiteX29" fmla="*/ 3095495 w 12192000"/>
              <a:gd name="connsiteY29" fmla="*/ 291118 h 5587587"/>
              <a:gd name="connsiteX30" fmla="*/ 3056816 w 12192000"/>
              <a:gd name="connsiteY30" fmla="*/ 318936 h 5587587"/>
              <a:gd name="connsiteX31" fmla="*/ 3001475 w 12192000"/>
              <a:gd name="connsiteY31" fmla="*/ 399717 h 5587587"/>
              <a:gd name="connsiteX32" fmla="*/ 2931017 w 12192000"/>
              <a:gd name="connsiteY32" fmla="*/ 496872 h 5587587"/>
              <a:gd name="connsiteX33" fmla="*/ 3080067 w 12192000"/>
              <a:gd name="connsiteY33" fmla="*/ 691641 h 5587587"/>
              <a:gd name="connsiteX34" fmla="*/ 3181116 w 12192000"/>
              <a:gd name="connsiteY34" fmla="*/ 875817 h 5587587"/>
              <a:gd name="connsiteX35" fmla="*/ 3225114 w 12192000"/>
              <a:gd name="connsiteY35" fmla="*/ 974523 h 5587587"/>
              <a:gd name="connsiteX36" fmla="*/ 3207550 w 12192000"/>
              <a:gd name="connsiteY36" fmla="*/ 990187 h 5587587"/>
              <a:gd name="connsiteX37" fmla="*/ 3083950 w 12192000"/>
              <a:gd name="connsiteY37" fmla="*/ 963155 h 5587587"/>
              <a:gd name="connsiteX38" fmla="*/ 2893908 w 12192000"/>
              <a:gd name="connsiteY38" fmla="*/ 934613 h 5587587"/>
              <a:gd name="connsiteX39" fmla="*/ 2878432 w 12192000"/>
              <a:gd name="connsiteY39" fmla="*/ 933361 h 5587587"/>
              <a:gd name="connsiteX40" fmla="*/ 2812855 w 12192000"/>
              <a:gd name="connsiteY40" fmla="*/ 923512 h 5587587"/>
              <a:gd name="connsiteX41" fmla="*/ 2801456 w 12192000"/>
              <a:gd name="connsiteY41" fmla="*/ 921691 h 5587587"/>
              <a:gd name="connsiteX42" fmla="*/ 2770367 w 12192000"/>
              <a:gd name="connsiteY42" fmla="*/ 917205 h 5587587"/>
              <a:gd name="connsiteX43" fmla="*/ 2729412 w 12192000"/>
              <a:gd name="connsiteY43" fmla="*/ 906326 h 5587587"/>
              <a:gd name="connsiteX44" fmla="*/ 2690845 w 12192000"/>
              <a:gd name="connsiteY44" fmla="*/ 888587 h 5587587"/>
              <a:gd name="connsiteX45" fmla="*/ 2667000 w 12192000"/>
              <a:gd name="connsiteY45" fmla="*/ 874406 h 5587587"/>
              <a:gd name="connsiteX46" fmla="*/ 2533650 w 12192000"/>
              <a:gd name="connsiteY46" fmla="*/ 873524 h 5587587"/>
              <a:gd name="connsiteX47" fmla="*/ 2478943 w 12192000"/>
              <a:gd name="connsiteY47" fmla="*/ 913987 h 5587587"/>
              <a:gd name="connsiteX48" fmla="*/ 2449822 w 12192000"/>
              <a:gd name="connsiteY48" fmla="*/ 978399 h 5587587"/>
              <a:gd name="connsiteX49" fmla="*/ 2412703 w 12192000"/>
              <a:gd name="connsiteY49" fmla="*/ 962282 h 5587587"/>
              <a:gd name="connsiteX50" fmla="*/ 2330853 w 12192000"/>
              <a:gd name="connsiteY50" fmla="*/ 1103925 h 5587587"/>
              <a:gd name="connsiteX51" fmla="*/ 2475134 w 12192000"/>
              <a:gd name="connsiteY51" fmla="*/ 1193107 h 5587587"/>
              <a:gd name="connsiteX52" fmla="*/ 2682918 w 12192000"/>
              <a:gd name="connsiteY52" fmla="*/ 1492521 h 5587587"/>
              <a:gd name="connsiteX53" fmla="*/ 2695623 w 12192000"/>
              <a:gd name="connsiteY53" fmla="*/ 1599505 h 5587587"/>
              <a:gd name="connsiteX54" fmla="*/ 2315765 w 12192000"/>
              <a:gd name="connsiteY54" fmla="*/ 1589047 h 5587587"/>
              <a:gd name="connsiteX55" fmla="*/ 1631687 w 12192000"/>
              <a:gd name="connsiteY55" fmla="*/ 1589053 h 5587587"/>
              <a:gd name="connsiteX56" fmla="*/ 1397841 w 12192000"/>
              <a:gd name="connsiteY56" fmla="*/ 1570540 h 5587587"/>
              <a:gd name="connsiteX57" fmla="*/ 1323826 w 12192000"/>
              <a:gd name="connsiteY57" fmla="*/ 1537921 h 5587587"/>
              <a:gd name="connsiteX58" fmla="*/ 1228839 w 12192000"/>
              <a:gd name="connsiteY58" fmla="*/ 1531674 h 5587587"/>
              <a:gd name="connsiteX59" fmla="*/ 1154881 w 12192000"/>
              <a:gd name="connsiteY59" fmla="*/ 1570637 h 5587587"/>
              <a:gd name="connsiteX60" fmla="*/ 1042909 w 12192000"/>
              <a:gd name="connsiteY60" fmla="*/ 1599787 h 5587587"/>
              <a:gd name="connsiteX61" fmla="*/ 906579 w 12192000"/>
              <a:gd name="connsiteY61" fmla="*/ 1633520 h 5587587"/>
              <a:gd name="connsiteX62" fmla="*/ 889000 w 12192000"/>
              <a:gd name="connsiteY62" fmla="*/ 1719855 h 5587587"/>
              <a:gd name="connsiteX63" fmla="*/ 1029451 w 12192000"/>
              <a:gd name="connsiteY63" fmla="*/ 1815554 h 5587587"/>
              <a:gd name="connsiteX64" fmla="*/ 1029383 w 12192000"/>
              <a:gd name="connsiteY64" fmla="*/ 2025237 h 5587587"/>
              <a:gd name="connsiteX65" fmla="*/ 992683 w 12192000"/>
              <a:gd name="connsiteY65" fmla="*/ 2253837 h 5587587"/>
              <a:gd name="connsiteX66" fmla="*/ 939800 w 12192000"/>
              <a:gd name="connsiteY66" fmla="*/ 2619510 h 5587587"/>
              <a:gd name="connsiteX67" fmla="*/ 914943 w 12192000"/>
              <a:gd name="connsiteY67" fmla="*/ 2672446 h 5587587"/>
              <a:gd name="connsiteX68" fmla="*/ 727617 w 12192000"/>
              <a:gd name="connsiteY68" fmla="*/ 2685231 h 5587587"/>
              <a:gd name="connsiteX69" fmla="*/ 282575 w 12192000"/>
              <a:gd name="connsiteY69" fmla="*/ 2683753 h 5587587"/>
              <a:gd name="connsiteX70" fmla="*/ 0 w 12192000"/>
              <a:gd name="connsiteY70" fmla="*/ 2691987 h 5587587"/>
              <a:gd name="connsiteX71" fmla="*/ 0 w 12192000"/>
              <a:gd name="connsiteY71" fmla="*/ 5587587 h 5587587"/>
              <a:gd name="connsiteX72" fmla="*/ 12192000 w 12192000"/>
              <a:gd name="connsiteY72" fmla="*/ 5587587 h 5587587"/>
              <a:gd name="connsiteX73" fmla="*/ 12192000 w 12192000"/>
              <a:gd name="connsiteY73" fmla="*/ 2691987 h 5587587"/>
              <a:gd name="connsiteX74" fmla="*/ 11557484 w 12192000"/>
              <a:gd name="connsiteY74" fmla="*/ 2691987 h 5587587"/>
              <a:gd name="connsiteX75" fmla="*/ 11543564 w 12192000"/>
              <a:gd name="connsiteY75" fmla="*/ 2650712 h 5587587"/>
              <a:gd name="connsiteX76" fmla="*/ 11509930 w 12192000"/>
              <a:gd name="connsiteY76" fmla="*/ 2520537 h 5587587"/>
              <a:gd name="connsiteX77" fmla="*/ 11474204 w 12192000"/>
              <a:gd name="connsiteY77" fmla="*/ 2374487 h 5587587"/>
              <a:gd name="connsiteX78" fmla="*/ 11399176 w 12192000"/>
              <a:gd name="connsiteY78" fmla="*/ 1948976 h 5587587"/>
              <a:gd name="connsiteX79" fmla="*/ 11478189 w 12192000"/>
              <a:gd name="connsiteY79" fmla="*/ 1701798 h 5587587"/>
              <a:gd name="connsiteX80" fmla="*/ 11563914 w 12192000"/>
              <a:gd name="connsiteY80" fmla="*/ 1675987 h 5587587"/>
              <a:gd name="connsiteX81" fmla="*/ 11554239 w 12192000"/>
              <a:gd name="connsiteY81" fmla="*/ 1587054 h 5587587"/>
              <a:gd name="connsiteX82" fmla="*/ 11407272 w 12192000"/>
              <a:gd name="connsiteY82" fmla="*/ 1551275 h 5587587"/>
              <a:gd name="connsiteX83" fmla="*/ 11286328 w 12192000"/>
              <a:gd name="connsiteY83" fmla="*/ 1521946 h 5587587"/>
              <a:gd name="connsiteX84" fmla="*/ 11249640 w 12192000"/>
              <a:gd name="connsiteY84" fmla="*/ 1498187 h 5587587"/>
              <a:gd name="connsiteX85" fmla="*/ 11203001 w 12192000"/>
              <a:gd name="connsiteY85" fmla="*/ 1471580 h 5587587"/>
              <a:gd name="connsiteX86" fmla="*/ 11121410 w 12192000"/>
              <a:gd name="connsiteY86" fmla="*/ 1485908 h 5587587"/>
              <a:gd name="connsiteX87" fmla="*/ 11090829 w 12192000"/>
              <a:gd name="connsiteY87" fmla="*/ 1510887 h 5587587"/>
              <a:gd name="connsiteX88" fmla="*/ 11048365 w 12192000"/>
              <a:gd name="connsiteY88" fmla="*/ 1516124 h 5587587"/>
              <a:gd name="connsiteX89" fmla="*/ 10275395 w 12192000"/>
              <a:gd name="connsiteY89" fmla="*/ 1553476 h 5587587"/>
              <a:gd name="connsiteX90" fmla="*/ 9613337 w 12192000"/>
              <a:gd name="connsiteY90" fmla="*/ 1540644 h 5587587"/>
              <a:gd name="connsiteX91" fmla="*/ 9669299 w 12192000"/>
              <a:gd name="connsiteY91" fmla="*/ 1409596 h 5587587"/>
              <a:gd name="connsiteX92" fmla="*/ 9765413 w 12192000"/>
              <a:gd name="connsiteY92" fmla="*/ 1273753 h 5587587"/>
              <a:gd name="connsiteX93" fmla="*/ 9842435 w 12192000"/>
              <a:gd name="connsiteY93" fmla="*/ 1156047 h 5587587"/>
              <a:gd name="connsiteX94" fmla="*/ 9966888 w 12192000"/>
              <a:gd name="connsiteY94" fmla="*/ 1086242 h 5587587"/>
              <a:gd name="connsiteX95" fmla="*/ 9985496 w 12192000"/>
              <a:gd name="connsiteY95" fmla="*/ 989526 h 5587587"/>
              <a:gd name="connsiteX96" fmla="*/ 9906000 w 12192000"/>
              <a:gd name="connsiteY96" fmla="*/ 937484 h 5587587"/>
              <a:gd name="connsiteX97" fmla="*/ 9867900 w 12192000"/>
              <a:gd name="connsiteY97" fmla="*/ 894444 h 5587587"/>
              <a:gd name="connsiteX98" fmla="*/ 9775722 w 12192000"/>
              <a:gd name="connsiteY98" fmla="*/ 842743 h 5587587"/>
              <a:gd name="connsiteX99" fmla="*/ 9707270 w 12192000"/>
              <a:gd name="connsiteY99" fmla="*/ 857157 h 5587587"/>
              <a:gd name="connsiteX100" fmla="*/ 9676588 w 12192000"/>
              <a:gd name="connsiteY100" fmla="*/ 859732 h 5587587"/>
              <a:gd name="connsiteX101" fmla="*/ 9637379 w 12192000"/>
              <a:gd name="connsiteY101" fmla="*/ 860028 h 5587587"/>
              <a:gd name="connsiteX102" fmla="*/ 9605474 w 12192000"/>
              <a:gd name="connsiteY102" fmla="*/ 861464 h 5587587"/>
              <a:gd name="connsiteX103" fmla="*/ 9531850 w 12192000"/>
              <a:gd name="connsiteY103" fmla="*/ 885130 h 5587587"/>
              <a:gd name="connsiteX104" fmla="*/ 9519455 w 12192000"/>
              <a:gd name="connsiteY104" fmla="*/ 891762 h 5587587"/>
              <a:gd name="connsiteX105" fmla="*/ 9504761 w 12192000"/>
              <a:gd name="connsiteY105" fmla="*/ 875887 h 5587587"/>
              <a:gd name="connsiteX106" fmla="*/ 9477880 w 12192000"/>
              <a:gd name="connsiteY106" fmla="*/ 901287 h 5587587"/>
              <a:gd name="connsiteX107" fmla="*/ 9423400 w 12192000"/>
              <a:gd name="connsiteY107" fmla="*/ 907637 h 5587587"/>
              <a:gd name="connsiteX108" fmla="*/ 9288896 w 12192000"/>
              <a:gd name="connsiteY108" fmla="*/ 920337 h 5587587"/>
              <a:gd name="connsiteX109" fmla="*/ 9130723 w 12192000"/>
              <a:gd name="connsiteY109" fmla="*/ 952087 h 5587587"/>
              <a:gd name="connsiteX110" fmla="*/ 9095372 w 12192000"/>
              <a:gd name="connsiteY110" fmla="*/ 946764 h 5587587"/>
              <a:gd name="connsiteX111" fmla="*/ 9191432 w 12192000"/>
              <a:gd name="connsiteY111" fmla="*/ 716356 h 5587587"/>
              <a:gd name="connsiteX112" fmla="*/ 9275669 w 12192000"/>
              <a:gd name="connsiteY112" fmla="*/ 532292 h 5587587"/>
              <a:gd name="connsiteX113" fmla="*/ 9381776 w 12192000"/>
              <a:gd name="connsiteY113" fmla="*/ 389588 h 5587587"/>
              <a:gd name="connsiteX114" fmla="*/ 9249430 w 12192000"/>
              <a:gd name="connsiteY114" fmla="*/ 267804 h 5587587"/>
              <a:gd name="connsiteX115" fmla="*/ 9201150 w 12192000"/>
              <a:gd name="connsiteY115" fmla="*/ 226596 h 5587587"/>
              <a:gd name="connsiteX116" fmla="*/ 9061450 w 12192000"/>
              <a:gd name="connsiteY116" fmla="*/ 240887 h 5587587"/>
              <a:gd name="connsiteX117" fmla="*/ 9023350 w 12192000"/>
              <a:gd name="connsiteY117" fmla="*/ 253587 h 5587587"/>
              <a:gd name="connsiteX118" fmla="*/ 8985041 w 12192000"/>
              <a:gd name="connsiteY118" fmla="*/ 266624 h 5587587"/>
              <a:gd name="connsiteX119" fmla="*/ 8949368 w 12192000"/>
              <a:gd name="connsiteY119" fmla="*/ 269799 h 5587587"/>
              <a:gd name="connsiteX120" fmla="*/ 8924006 w 12192000"/>
              <a:gd name="connsiteY120" fmla="*/ 295134 h 5587587"/>
              <a:gd name="connsiteX121" fmla="*/ 8926262 w 12192000"/>
              <a:gd name="connsiteY121" fmla="*/ 330331 h 5587587"/>
              <a:gd name="connsiteX122" fmla="*/ 8896332 w 12192000"/>
              <a:gd name="connsiteY122" fmla="*/ 295134 h 5587587"/>
              <a:gd name="connsiteX123" fmla="*/ 8856611 w 12192000"/>
              <a:gd name="connsiteY123" fmla="*/ 282162 h 5587587"/>
              <a:gd name="connsiteX124" fmla="*/ 8804910 w 12192000"/>
              <a:gd name="connsiteY124" fmla="*/ 304387 h 5587587"/>
              <a:gd name="connsiteX125" fmla="*/ 8737600 w 12192000"/>
              <a:gd name="connsiteY125" fmla="*/ 329787 h 5587587"/>
              <a:gd name="connsiteX126" fmla="*/ 8667750 w 12192000"/>
              <a:gd name="connsiteY126" fmla="*/ 355187 h 5587587"/>
              <a:gd name="connsiteX127" fmla="*/ 8623300 w 12192000"/>
              <a:gd name="connsiteY127" fmla="*/ 311564 h 5587587"/>
              <a:gd name="connsiteX128" fmla="*/ 8575354 w 12192000"/>
              <a:gd name="connsiteY128" fmla="*/ 202787 h 5587587"/>
              <a:gd name="connsiteX129" fmla="*/ 8521700 w 12192000"/>
              <a:gd name="connsiteY129" fmla="*/ 254159 h 5587587"/>
              <a:gd name="connsiteX130" fmla="*/ 8423783 w 12192000"/>
              <a:gd name="connsiteY130" fmla="*/ 317087 h 5587587"/>
              <a:gd name="connsiteX131" fmla="*/ 8339058 w 12192000"/>
              <a:gd name="connsiteY131" fmla="*/ 273484 h 5587587"/>
              <a:gd name="connsiteX132" fmla="*/ 8305800 w 12192000"/>
              <a:gd name="connsiteY132" fmla="*/ 215638 h 5587587"/>
              <a:gd name="connsiteX133" fmla="*/ 8280138 w 12192000"/>
              <a:gd name="connsiteY133" fmla="*/ 145061 h 5587587"/>
              <a:gd name="connsiteX134" fmla="*/ 8175185 w 12192000"/>
              <a:gd name="connsiteY134" fmla="*/ 57445 h 5587587"/>
              <a:gd name="connsiteX135" fmla="*/ 8133835 w 12192000"/>
              <a:gd name="connsiteY135" fmla="*/ 32333 h 5587587"/>
              <a:gd name="connsiteX136" fmla="*/ 8039237 w 12192000"/>
              <a:gd name="connsiteY136" fmla="*/ 18472 h 5587587"/>
              <a:gd name="connsiteX0" fmla="*/ 8022678 w 12192000"/>
              <a:gd name="connsiteY0" fmla="*/ 15631 h 5593025"/>
              <a:gd name="connsiteX1" fmla="*/ 8031142 w 12192000"/>
              <a:gd name="connsiteY1" fmla="*/ 72987 h 5593025"/>
              <a:gd name="connsiteX2" fmla="*/ 7991329 w 12192000"/>
              <a:gd name="connsiteY2" fmla="*/ 137461 h 5593025"/>
              <a:gd name="connsiteX3" fmla="*/ 6387583 w 12192000"/>
              <a:gd name="connsiteY3" fmla="*/ 156420 h 5593025"/>
              <a:gd name="connsiteX4" fmla="*/ 4518025 w 12192000"/>
              <a:gd name="connsiteY4" fmla="*/ 171296 h 5593025"/>
              <a:gd name="connsiteX5" fmla="*/ 4271060 w 12192000"/>
              <a:gd name="connsiteY5" fmla="*/ 180795 h 5593025"/>
              <a:gd name="connsiteX6" fmla="*/ 4266919 w 12192000"/>
              <a:gd name="connsiteY6" fmla="*/ 121739 h 5593025"/>
              <a:gd name="connsiteX7" fmla="*/ 4234530 w 12192000"/>
              <a:gd name="connsiteY7" fmla="*/ 50879 h 5593025"/>
              <a:gd name="connsiteX8" fmla="*/ 4142310 w 12192000"/>
              <a:gd name="connsiteY8" fmla="*/ 83854 h 5593025"/>
              <a:gd name="connsiteX9" fmla="*/ 4103765 w 12192000"/>
              <a:gd name="connsiteY9" fmla="*/ 100641 h 5593025"/>
              <a:gd name="connsiteX10" fmla="*/ 4041330 w 12192000"/>
              <a:gd name="connsiteY10" fmla="*/ 151005 h 5593025"/>
              <a:gd name="connsiteX11" fmla="*/ 4013200 w 12192000"/>
              <a:gd name="connsiteY11" fmla="*/ 230795 h 5593025"/>
              <a:gd name="connsiteX12" fmla="*/ 3963867 w 12192000"/>
              <a:gd name="connsiteY12" fmla="*/ 306656 h 5593025"/>
              <a:gd name="connsiteX13" fmla="*/ 3858420 w 12192000"/>
              <a:gd name="connsiteY13" fmla="*/ 344297 h 5593025"/>
              <a:gd name="connsiteX14" fmla="*/ 3836188 w 12192000"/>
              <a:gd name="connsiteY14" fmla="*/ 305549 h 5593025"/>
              <a:gd name="connsiteX15" fmla="*/ 3781569 w 12192000"/>
              <a:gd name="connsiteY15" fmla="*/ 267707 h 5593025"/>
              <a:gd name="connsiteX16" fmla="*/ 3739571 w 12192000"/>
              <a:gd name="connsiteY16" fmla="*/ 316606 h 5593025"/>
              <a:gd name="connsiteX17" fmla="*/ 3729146 w 12192000"/>
              <a:gd name="connsiteY17" fmla="*/ 383281 h 5593025"/>
              <a:gd name="connsiteX18" fmla="*/ 3621392 w 12192000"/>
              <a:gd name="connsiteY18" fmla="*/ 372507 h 5593025"/>
              <a:gd name="connsiteX19" fmla="*/ 3545683 w 12192000"/>
              <a:gd name="connsiteY19" fmla="*/ 342226 h 5593025"/>
              <a:gd name="connsiteX20" fmla="*/ 3484261 w 12192000"/>
              <a:gd name="connsiteY20" fmla="*/ 331219 h 5593025"/>
              <a:gd name="connsiteX21" fmla="*/ 3459347 w 12192000"/>
              <a:gd name="connsiteY21" fmla="*/ 331171 h 5593025"/>
              <a:gd name="connsiteX22" fmla="*/ 3423300 w 12192000"/>
              <a:gd name="connsiteY22" fmla="*/ 323065 h 5593025"/>
              <a:gd name="connsiteX23" fmla="*/ 3379012 w 12192000"/>
              <a:gd name="connsiteY23" fmla="*/ 322091 h 5593025"/>
              <a:gd name="connsiteX24" fmla="*/ 3352800 w 12192000"/>
              <a:gd name="connsiteY24" fmla="*/ 321491 h 5593025"/>
              <a:gd name="connsiteX25" fmla="*/ 3320600 w 12192000"/>
              <a:gd name="connsiteY25" fmla="*/ 313019 h 5593025"/>
              <a:gd name="connsiteX26" fmla="*/ 3276635 w 12192000"/>
              <a:gd name="connsiteY26" fmla="*/ 297190 h 5593025"/>
              <a:gd name="connsiteX27" fmla="*/ 3210409 w 12192000"/>
              <a:gd name="connsiteY27" fmla="*/ 260913 h 5593025"/>
              <a:gd name="connsiteX28" fmla="*/ 3146295 w 12192000"/>
              <a:gd name="connsiteY28" fmla="*/ 274478 h 5593025"/>
              <a:gd name="connsiteX29" fmla="*/ 3095495 w 12192000"/>
              <a:gd name="connsiteY29" fmla="*/ 296556 h 5593025"/>
              <a:gd name="connsiteX30" fmla="*/ 3056816 w 12192000"/>
              <a:gd name="connsiteY30" fmla="*/ 324374 h 5593025"/>
              <a:gd name="connsiteX31" fmla="*/ 3001475 w 12192000"/>
              <a:gd name="connsiteY31" fmla="*/ 405155 h 5593025"/>
              <a:gd name="connsiteX32" fmla="*/ 2931017 w 12192000"/>
              <a:gd name="connsiteY32" fmla="*/ 502310 h 5593025"/>
              <a:gd name="connsiteX33" fmla="*/ 3080067 w 12192000"/>
              <a:gd name="connsiteY33" fmla="*/ 697079 h 5593025"/>
              <a:gd name="connsiteX34" fmla="*/ 3181116 w 12192000"/>
              <a:gd name="connsiteY34" fmla="*/ 881255 h 5593025"/>
              <a:gd name="connsiteX35" fmla="*/ 3225114 w 12192000"/>
              <a:gd name="connsiteY35" fmla="*/ 979961 h 5593025"/>
              <a:gd name="connsiteX36" fmla="*/ 3207550 w 12192000"/>
              <a:gd name="connsiteY36" fmla="*/ 995625 h 5593025"/>
              <a:gd name="connsiteX37" fmla="*/ 3083950 w 12192000"/>
              <a:gd name="connsiteY37" fmla="*/ 968593 h 5593025"/>
              <a:gd name="connsiteX38" fmla="*/ 2893908 w 12192000"/>
              <a:gd name="connsiteY38" fmla="*/ 940051 h 5593025"/>
              <a:gd name="connsiteX39" fmla="*/ 2878432 w 12192000"/>
              <a:gd name="connsiteY39" fmla="*/ 938799 h 5593025"/>
              <a:gd name="connsiteX40" fmla="*/ 2812855 w 12192000"/>
              <a:gd name="connsiteY40" fmla="*/ 928950 h 5593025"/>
              <a:gd name="connsiteX41" fmla="*/ 2801456 w 12192000"/>
              <a:gd name="connsiteY41" fmla="*/ 927129 h 5593025"/>
              <a:gd name="connsiteX42" fmla="*/ 2770367 w 12192000"/>
              <a:gd name="connsiteY42" fmla="*/ 922643 h 5593025"/>
              <a:gd name="connsiteX43" fmla="*/ 2729412 w 12192000"/>
              <a:gd name="connsiteY43" fmla="*/ 911764 h 5593025"/>
              <a:gd name="connsiteX44" fmla="*/ 2690845 w 12192000"/>
              <a:gd name="connsiteY44" fmla="*/ 894025 h 5593025"/>
              <a:gd name="connsiteX45" fmla="*/ 2667000 w 12192000"/>
              <a:gd name="connsiteY45" fmla="*/ 879844 h 5593025"/>
              <a:gd name="connsiteX46" fmla="*/ 2533650 w 12192000"/>
              <a:gd name="connsiteY46" fmla="*/ 878962 h 5593025"/>
              <a:gd name="connsiteX47" fmla="*/ 2478943 w 12192000"/>
              <a:gd name="connsiteY47" fmla="*/ 919425 h 5593025"/>
              <a:gd name="connsiteX48" fmla="*/ 2449822 w 12192000"/>
              <a:gd name="connsiteY48" fmla="*/ 983837 h 5593025"/>
              <a:gd name="connsiteX49" fmla="*/ 2412703 w 12192000"/>
              <a:gd name="connsiteY49" fmla="*/ 967720 h 5593025"/>
              <a:gd name="connsiteX50" fmla="*/ 2330853 w 12192000"/>
              <a:gd name="connsiteY50" fmla="*/ 1109363 h 5593025"/>
              <a:gd name="connsiteX51" fmla="*/ 2475134 w 12192000"/>
              <a:gd name="connsiteY51" fmla="*/ 1198545 h 5593025"/>
              <a:gd name="connsiteX52" fmla="*/ 2682918 w 12192000"/>
              <a:gd name="connsiteY52" fmla="*/ 1497959 h 5593025"/>
              <a:gd name="connsiteX53" fmla="*/ 2695623 w 12192000"/>
              <a:gd name="connsiteY53" fmla="*/ 1604943 h 5593025"/>
              <a:gd name="connsiteX54" fmla="*/ 2315765 w 12192000"/>
              <a:gd name="connsiteY54" fmla="*/ 1594485 h 5593025"/>
              <a:gd name="connsiteX55" fmla="*/ 1631687 w 12192000"/>
              <a:gd name="connsiteY55" fmla="*/ 1594491 h 5593025"/>
              <a:gd name="connsiteX56" fmla="*/ 1397841 w 12192000"/>
              <a:gd name="connsiteY56" fmla="*/ 1575978 h 5593025"/>
              <a:gd name="connsiteX57" fmla="*/ 1323826 w 12192000"/>
              <a:gd name="connsiteY57" fmla="*/ 1543359 h 5593025"/>
              <a:gd name="connsiteX58" fmla="*/ 1228839 w 12192000"/>
              <a:gd name="connsiteY58" fmla="*/ 1537112 h 5593025"/>
              <a:gd name="connsiteX59" fmla="*/ 1154881 w 12192000"/>
              <a:gd name="connsiteY59" fmla="*/ 1576075 h 5593025"/>
              <a:gd name="connsiteX60" fmla="*/ 1042909 w 12192000"/>
              <a:gd name="connsiteY60" fmla="*/ 1605225 h 5593025"/>
              <a:gd name="connsiteX61" fmla="*/ 906579 w 12192000"/>
              <a:gd name="connsiteY61" fmla="*/ 1638958 h 5593025"/>
              <a:gd name="connsiteX62" fmla="*/ 889000 w 12192000"/>
              <a:gd name="connsiteY62" fmla="*/ 1725293 h 5593025"/>
              <a:gd name="connsiteX63" fmla="*/ 1029451 w 12192000"/>
              <a:gd name="connsiteY63" fmla="*/ 1820992 h 5593025"/>
              <a:gd name="connsiteX64" fmla="*/ 1029383 w 12192000"/>
              <a:gd name="connsiteY64" fmla="*/ 2030675 h 5593025"/>
              <a:gd name="connsiteX65" fmla="*/ 992683 w 12192000"/>
              <a:gd name="connsiteY65" fmla="*/ 2259275 h 5593025"/>
              <a:gd name="connsiteX66" fmla="*/ 939800 w 12192000"/>
              <a:gd name="connsiteY66" fmla="*/ 2624948 h 5593025"/>
              <a:gd name="connsiteX67" fmla="*/ 914943 w 12192000"/>
              <a:gd name="connsiteY67" fmla="*/ 2677884 h 5593025"/>
              <a:gd name="connsiteX68" fmla="*/ 727617 w 12192000"/>
              <a:gd name="connsiteY68" fmla="*/ 2690669 h 5593025"/>
              <a:gd name="connsiteX69" fmla="*/ 282575 w 12192000"/>
              <a:gd name="connsiteY69" fmla="*/ 2689191 h 5593025"/>
              <a:gd name="connsiteX70" fmla="*/ 0 w 12192000"/>
              <a:gd name="connsiteY70" fmla="*/ 2697425 h 5593025"/>
              <a:gd name="connsiteX71" fmla="*/ 0 w 12192000"/>
              <a:gd name="connsiteY71" fmla="*/ 5593025 h 5593025"/>
              <a:gd name="connsiteX72" fmla="*/ 12192000 w 12192000"/>
              <a:gd name="connsiteY72" fmla="*/ 5593025 h 5593025"/>
              <a:gd name="connsiteX73" fmla="*/ 12192000 w 12192000"/>
              <a:gd name="connsiteY73" fmla="*/ 2697425 h 5593025"/>
              <a:gd name="connsiteX74" fmla="*/ 11557484 w 12192000"/>
              <a:gd name="connsiteY74" fmla="*/ 2697425 h 5593025"/>
              <a:gd name="connsiteX75" fmla="*/ 11543564 w 12192000"/>
              <a:gd name="connsiteY75" fmla="*/ 2656150 h 5593025"/>
              <a:gd name="connsiteX76" fmla="*/ 11509930 w 12192000"/>
              <a:gd name="connsiteY76" fmla="*/ 2525975 h 5593025"/>
              <a:gd name="connsiteX77" fmla="*/ 11474204 w 12192000"/>
              <a:gd name="connsiteY77" fmla="*/ 2379925 h 5593025"/>
              <a:gd name="connsiteX78" fmla="*/ 11399176 w 12192000"/>
              <a:gd name="connsiteY78" fmla="*/ 1954414 h 5593025"/>
              <a:gd name="connsiteX79" fmla="*/ 11478189 w 12192000"/>
              <a:gd name="connsiteY79" fmla="*/ 1707236 h 5593025"/>
              <a:gd name="connsiteX80" fmla="*/ 11563914 w 12192000"/>
              <a:gd name="connsiteY80" fmla="*/ 1681425 h 5593025"/>
              <a:gd name="connsiteX81" fmla="*/ 11554239 w 12192000"/>
              <a:gd name="connsiteY81" fmla="*/ 1592492 h 5593025"/>
              <a:gd name="connsiteX82" fmla="*/ 11407272 w 12192000"/>
              <a:gd name="connsiteY82" fmla="*/ 1556713 h 5593025"/>
              <a:gd name="connsiteX83" fmla="*/ 11286328 w 12192000"/>
              <a:gd name="connsiteY83" fmla="*/ 1527384 h 5593025"/>
              <a:gd name="connsiteX84" fmla="*/ 11249640 w 12192000"/>
              <a:gd name="connsiteY84" fmla="*/ 1503625 h 5593025"/>
              <a:gd name="connsiteX85" fmla="*/ 11203001 w 12192000"/>
              <a:gd name="connsiteY85" fmla="*/ 1477018 h 5593025"/>
              <a:gd name="connsiteX86" fmla="*/ 11121410 w 12192000"/>
              <a:gd name="connsiteY86" fmla="*/ 1491346 h 5593025"/>
              <a:gd name="connsiteX87" fmla="*/ 11090829 w 12192000"/>
              <a:gd name="connsiteY87" fmla="*/ 1516325 h 5593025"/>
              <a:gd name="connsiteX88" fmla="*/ 11048365 w 12192000"/>
              <a:gd name="connsiteY88" fmla="*/ 1521562 h 5593025"/>
              <a:gd name="connsiteX89" fmla="*/ 10275395 w 12192000"/>
              <a:gd name="connsiteY89" fmla="*/ 1558914 h 5593025"/>
              <a:gd name="connsiteX90" fmla="*/ 9613337 w 12192000"/>
              <a:gd name="connsiteY90" fmla="*/ 1546082 h 5593025"/>
              <a:gd name="connsiteX91" fmla="*/ 9669299 w 12192000"/>
              <a:gd name="connsiteY91" fmla="*/ 1415034 h 5593025"/>
              <a:gd name="connsiteX92" fmla="*/ 9765413 w 12192000"/>
              <a:gd name="connsiteY92" fmla="*/ 1279191 h 5593025"/>
              <a:gd name="connsiteX93" fmla="*/ 9842435 w 12192000"/>
              <a:gd name="connsiteY93" fmla="*/ 1161485 h 5593025"/>
              <a:gd name="connsiteX94" fmla="*/ 9966888 w 12192000"/>
              <a:gd name="connsiteY94" fmla="*/ 1091680 h 5593025"/>
              <a:gd name="connsiteX95" fmla="*/ 9985496 w 12192000"/>
              <a:gd name="connsiteY95" fmla="*/ 994964 h 5593025"/>
              <a:gd name="connsiteX96" fmla="*/ 9906000 w 12192000"/>
              <a:gd name="connsiteY96" fmla="*/ 942922 h 5593025"/>
              <a:gd name="connsiteX97" fmla="*/ 9867900 w 12192000"/>
              <a:gd name="connsiteY97" fmla="*/ 899882 h 5593025"/>
              <a:gd name="connsiteX98" fmla="*/ 9775722 w 12192000"/>
              <a:gd name="connsiteY98" fmla="*/ 848181 h 5593025"/>
              <a:gd name="connsiteX99" fmla="*/ 9707270 w 12192000"/>
              <a:gd name="connsiteY99" fmla="*/ 862595 h 5593025"/>
              <a:gd name="connsiteX100" fmla="*/ 9676588 w 12192000"/>
              <a:gd name="connsiteY100" fmla="*/ 865170 h 5593025"/>
              <a:gd name="connsiteX101" fmla="*/ 9637379 w 12192000"/>
              <a:gd name="connsiteY101" fmla="*/ 865466 h 5593025"/>
              <a:gd name="connsiteX102" fmla="*/ 9605474 w 12192000"/>
              <a:gd name="connsiteY102" fmla="*/ 866902 h 5593025"/>
              <a:gd name="connsiteX103" fmla="*/ 9531850 w 12192000"/>
              <a:gd name="connsiteY103" fmla="*/ 890568 h 5593025"/>
              <a:gd name="connsiteX104" fmla="*/ 9519455 w 12192000"/>
              <a:gd name="connsiteY104" fmla="*/ 897200 h 5593025"/>
              <a:gd name="connsiteX105" fmla="*/ 9504761 w 12192000"/>
              <a:gd name="connsiteY105" fmla="*/ 881325 h 5593025"/>
              <a:gd name="connsiteX106" fmla="*/ 9477880 w 12192000"/>
              <a:gd name="connsiteY106" fmla="*/ 906725 h 5593025"/>
              <a:gd name="connsiteX107" fmla="*/ 9423400 w 12192000"/>
              <a:gd name="connsiteY107" fmla="*/ 913075 h 5593025"/>
              <a:gd name="connsiteX108" fmla="*/ 9288896 w 12192000"/>
              <a:gd name="connsiteY108" fmla="*/ 925775 h 5593025"/>
              <a:gd name="connsiteX109" fmla="*/ 9130723 w 12192000"/>
              <a:gd name="connsiteY109" fmla="*/ 957525 h 5593025"/>
              <a:gd name="connsiteX110" fmla="*/ 9095372 w 12192000"/>
              <a:gd name="connsiteY110" fmla="*/ 952202 h 5593025"/>
              <a:gd name="connsiteX111" fmla="*/ 9191432 w 12192000"/>
              <a:gd name="connsiteY111" fmla="*/ 721794 h 5593025"/>
              <a:gd name="connsiteX112" fmla="*/ 9275669 w 12192000"/>
              <a:gd name="connsiteY112" fmla="*/ 537730 h 5593025"/>
              <a:gd name="connsiteX113" fmla="*/ 9381776 w 12192000"/>
              <a:gd name="connsiteY113" fmla="*/ 395026 h 5593025"/>
              <a:gd name="connsiteX114" fmla="*/ 9249430 w 12192000"/>
              <a:gd name="connsiteY114" fmla="*/ 273242 h 5593025"/>
              <a:gd name="connsiteX115" fmla="*/ 9201150 w 12192000"/>
              <a:gd name="connsiteY115" fmla="*/ 232034 h 5593025"/>
              <a:gd name="connsiteX116" fmla="*/ 9061450 w 12192000"/>
              <a:gd name="connsiteY116" fmla="*/ 246325 h 5593025"/>
              <a:gd name="connsiteX117" fmla="*/ 9023350 w 12192000"/>
              <a:gd name="connsiteY117" fmla="*/ 259025 h 5593025"/>
              <a:gd name="connsiteX118" fmla="*/ 8985041 w 12192000"/>
              <a:gd name="connsiteY118" fmla="*/ 272062 h 5593025"/>
              <a:gd name="connsiteX119" fmla="*/ 8949368 w 12192000"/>
              <a:gd name="connsiteY119" fmla="*/ 275237 h 5593025"/>
              <a:gd name="connsiteX120" fmla="*/ 8924006 w 12192000"/>
              <a:gd name="connsiteY120" fmla="*/ 300572 h 5593025"/>
              <a:gd name="connsiteX121" fmla="*/ 8926262 w 12192000"/>
              <a:gd name="connsiteY121" fmla="*/ 335769 h 5593025"/>
              <a:gd name="connsiteX122" fmla="*/ 8896332 w 12192000"/>
              <a:gd name="connsiteY122" fmla="*/ 300572 h 5593025"/>
              <a:gd name="connsiteX123" fmla="*/ 8856611 w 12192000"/>
              <a:gd name="connsiteY123" fmla="*/ 287600 h 5593025"/>
              <a:gd name="connsiteX124" fmla="*/ 8804910 w 12192000"/>
              <a:gd name="connsiteY124" fmla="*/ 309825 h 5593025"/>
              <a:gd name="connsiteX125" fmla="*/ 8737600 w 12192000"/>
              <a:gd name="connsiteY125" fmla="*/ 335225 h 5593025"/>
              <a:gd name="connsiteX126" fmla="*/ 8667750 w 12192000"/>
              <a:gd name="connsiteY126" fmla="*/ 360625 h 5593025"/>
              <a:gd name="connsiteX127" fmla="*/ 8623300 w 12192000"/>
              <a:gd name="connsiteY127" fmla="*/ 317002 h 5593025"/>
              <a:gd name="connsiteX128" fmla="*/ 8575354 w 12192000"/>
              <a:gd name="connsiteY128" fmla="*/ 208225 h 5593025"/>
              <a:gd name="connsiteX129" fmla="*/ 8521700 w 12192000"/>
              <a:gd name="connsiteY129" fmla="*/ 259597 h 5593025"/>
              <a:gd name="connsiteX130" fmla="*/ 8423783 w 12192000"/>
              <a:gd name="connsiteY130" fmla="*/ 322525 h 5593025"/>
              <a:gd name="connsiteX131" fmla="*/ 8339058 w 12192000"/>
              <a:gd name="connsiteY131" fmla="*/ 278922 h 5593025"/>
              <a:gd name="connsiteX132" fmla="*/ 8305800 w 12192000"/>
              <a:gd name="connsiteY132" fmla="*/ 221076 h 5593025"/>
              <a:gd name="connsiteX133" fmla="*/ 8280138 w 12192000"/>
              <a:gd name="connsiteY133" fmla="*/ 150499 h 5593025"/>
              <a:gd name="connsiteX134" fmla="*/ 8175185 w 12192000"/>
              <a:gd name="connsiteY134" fmla="*/ 62883 h 5593025"/>
              <a:gd name="connsiteX135" fmla="*/ 8133835 w 12192000"/>
              <a:gd name="connsiteY135" fmla="*/ 37771 h 5593025"/>
              <a:gd name="connsiteX136" fmla="*/ 8022678 w 12192000"/>
              <a:gd name="connsiteY136" fmla="*/ 15631 h 5593025"/>
              <a:gd name="connsiteX0" fmla="*/ 8022678 w 12192000"/>
              <a:gd name="connsiteY0" fmla="*/ 15631 h 5593025"/>
              <a:gd name="connsiteX1" fmla="*/ 8006304 w 12192000"/>
              <a:gd name="connsiteY1" fmla="*/ 81266 h 5593025"/>
              <a:gd name="connsiteX2" fmla="*/ 7991329 w 12192000"/>
              <a:gd name="connsiteY2" fmla="*/ 137461 h 5593025"/>
              <a:gd name="connsiteX3" fmla="*/ 6387583 w 12192000"/>
              <a:gd name="connsiteY3" fmla="*/ 156420 h 5593025"/>
              <a:gd name="connsiteX4" fmla="*/ 4518025 w 12192000"/>
              <a:gd name="connsiteY4" fmla="*/ 171296 h 5593025"/>
              <a:gd name="connsiteX5" fmla="*/ 4271060 w 12192000"/>
              <a:gd name="connsiteY5" fmla="*/ 180795 h 5593025"/>
              <a:gd name="connsiteX6" fmla="*/ 4266919 w 12192000"/>
              <a:gd name="connsiteY6" fmla="*/ 121739 h 5593025"/>
              <a:gd name="connsiteX7" fmla="*/ 4234530 w 12192000"/>
              <a:gd name="connsiteY7" fmla="*/ 50879 h 5593025"/>
              <a:gd name="connsiteX8" fmla="*/ 4142310 w 12192000"/>
              <a:gd name="connsiteY8" fmla="*/ 83854 h 5593025"/>
              <a:gd name="connsiteX9" fmla="*/ 4103765 w 12192000"/>
              <a:gd name="connsiteY9" fmla="*/ 100641 h 5593025"/>
              <a:gd name="connsiteX10" fmla="*/ 4041330 w 12192000"/>
              <a:gd name="connsiteY10" fmla="*/ 151005 h 5593025"/>
              <a:gd name="connsiteX11" fmla="*/ 4013200 w 12192000"/>
              <a:gd name="connsiteY11" fmla="*/ 230795 h 5593025"/>
              <a:gd name="connsiteX12" fmla="*/ 3963867 w 12192000"/>
              <a:gd name="connsiteY12" fmla="*/ 306656 h 5593025"/>
              <a:gd name="connsiteX13" fmla="*/ 3858420 w 12192000"/>
              <a:gd name="connsiteY13" fmla="*/ 344297 h 5593025"/>
              <a:gd name="connsiteX14" fmla="*/ 3836188 w 12192000"/>
              <a:gd name="connsiteY14" fmla="*/ 305549 h 5593025"/>
              <a:gd name="connsiteX15" fmla="*/ 3781569 w 12192000"/>
              <a:gd name="connsiteY15" fmla="*/ 267707 h 5593025"/>
              <a:gd name="connsiteX16" fmla="*/ 3739571 w 12192000"/>
              <a:gd name="connsiteY16" fmla="*/ 316606 h 5593025"/>
              <a:gd name="connsiteX17" fmla="*/ 3729146 w 12192000"/>
              <a:gd name="connsiteY17" fmla="*/ 383281 h 5593025"/>
              <a:gd name="connsiteX18" fmla="*/ 3621392 w 12192000"/>
              <a:gd name="connsiteY18" fmla="*/ 372507 h 5593025"/>
              <a:gd name="connsiteX19" fmla="*/ 3545683 w 12192000"/>
              <a:gd name="connsiteY19" fmla="*/ 342226 h 5593025"/>
              <a:gd name="connsiteX20" fmla="*/ 3484261 w 12192000"/>
              <a:gd name="connsiteY20" fmla="*/ 331219 h 5593025"/>
              <a:gd name="connsiteX21" fmla="*/ 3459347 w 12192000"/>
              <a:gd name="connsiteY21" fmla="*/ 331171 h 5593025"/>
              <a:gd name="connsiteX22" fmla="*/ 3423300 w 12192000"/>
              <a:gd name="connsiteY22" fmla="*/ 323065 h 5593025"/>
              <a:gd name="connsiteX23" fmla="*/ 3379012 w 12192000"/>
              <a:gd name="connsiteY23" fmla="*/ 322091 h 5593025"/>
              <a:gd name="connsiteX24" fmla="*/ 3352800 w 12192000"/>
              <a:gd name="connsiteY24" fmla="*/ 321491 h 5593025"/>
              <a:gd name="connsiteX25" fmla="*/ 3320600 w 12192000"/>
              <a:gd name="connsiteY25" fmla="*/ 313019 h 5593025"/>
              <a:gd name="connsiteX26" fmla="*/ 3276635 w 12192000"/>
              <a:gd name="connsiteY26" fmla="*/ 297190 h 5593025"/>
              <a:gd name="connsiteX27" fmla="*/ 3210409 w 12192000"/>
              <a:gd name="connsiteY27" fmla="*/ 260913 h 5593025"/>
              <a:gd name="connsiteX28" fmla="*/ 3146295 w 12192000"/>
              <a:gd name="connsiteY28" fmla="*/ 274478 h 5593025"/>
              <a:gd name="connsiteX29" fmla="*/ 3095495 w 12192000"/>
              <a:gd name="connsiteY29" fmla="*/ 296556 h 5593025"/>
              <a:gd name="connsiteX30" fmla="*/ 3056816 w 12192000"/>
              <a:gd name="connsiteY30" fmla="*/ 324374 h 5593025"/>
              <a:gd name="connsiteX31" fmla="*/ 3001475 w 12192000"/>
              <a:gd name="connsiteY31" fmla="*/ 405155 h 5593025"/>
              <a:gd name="connsiteX32" fmla="*/ 2931017 w 12192000"/>
              <a:gd name="connsiteY32" fmla="*/ 502310 h 5593025"/>
              <a:gd name="connsiteX33" fmla="*/ 3080067 w 12192000"/>
              <a:gd name="connsiteY33" fmla="*/ 697079 h 5593025"/>
              <a:gd name="connsiteX34" fmla="*/ 3181116 w 12192000"/>
              <a:gd name="connsiteY34" fmla="*/ 881255 h 5593025"/>
              <a:gd name="connsiteX35" fmla="*/ 3225114 w 12192000"/>
              <a:gd name="connsiteY35" fmla="*/ 979961 h 5593025"/>
              <a:gd name="connsiteX36" fmla="*/ 3207550 w 12192000"/>
              <a:gd name="connsiteY36" fmla="*/ 995625 h 5593025"/>
              <a:gd name="connsiteX37" fmla="*/ 3083950 w 12192000"/>
              <a:gd name="connsiteY37" fmla="*/ 968593 h 5593025"/>
              <a:gd name="connsiteX38" fmla="*/ 2893908 w 12192000"/>
              <a:gd name="connsiteY38" fmla="*/ 940051 h 5593025"/>
              <a:gd name="connsiteX39" fmla="*/ 2878432 w 12192000"/>
              <a:gd name="connsiteY39" fmla="*/ 938799 h 5593025"/>
              <a:gd name="connsiteX40" fmla="*/ 2812855 w 12192000"/>
              <a:gd name="connsiteY40" fmla="*/ 928950 h 5593025"/>
              <a:gd name="connsiteX41" fmla="*/ 2801456 w 12192000"/>
              <a:gd name="connsiteY41" fmla="*/ 927129 h 5593025"/>
              <a:gd name="connsiteX42" fmla="*/ 2770367 w 12192000"/>
              <a:gd name="connsiteY42" fmla="*/ 922643 h 5593025"/>
              <a:gd name="connsiteX43" fmla="*/ 2729412 w 12192000"/>
              <a:gd name="connsiteY43" fmla="*/ 911764 h 5593025"/>
              <a:gd name="connsiteX44" fmla="*/ 2690845 w 12192000"/>
              <a:gd name="connsiteY44" fmla="*/ 894025 h 5593025"/>
              <a:gd name="connsiteX45" fmla="*/ 2667000 w 12192000"/>
              <a:gd name="connsiteY45" fmla="*/ 879844 h 5593025"/>
              <a:gd name="connsiteX46" fmla="*/ 2533650 w 12192000"/>
              <a:gd name="connsiteY46" fmla="*/ 878962 h 5593025"/>
              <a:gd name="connsiteX47" fmla="*/ 2478943 w 12192000"/>
              <a:gd name="connsiteY47" fmla="*/ 919425 h 5593025"/>
              <a:gd name="connsiteX48" fmla="*/ 2449822 w 12192000"/>
              <a:gd name="connsiteY48" fmla="*/ 983837 h 5593025"/>
              <a:gd name="connsiteX49" fmla="*/ 2412703 w 12192000"/>
              <a:gd name="connsiteY49" fmla="*/ 967720 h 5593025"/>
              <a:gd name="connsiteX50" fmla="*/ 2330853 w 12192000"/>
              <a:gd name="connsiteY50" fmla="*/ 1109363 h 5593025"/>
              <a:gd name="connsiteX51" fmla="*/ 2475134 w 12192000"/>
              <a:gd name="connsiteY51" fmla="*/ 1198545 h 5593025"/>
              <a:gd name="connsiteX52" fmla="*/ 2682918 w 12192000"/>
              <a:gd name="connsiteY52" fmla="*/ 1497959 h 5593025"/>
              <a:gd name="connsiteX53" fmla="*/ 2695623 w 12192000"/>
              <a:gd name="connsiteY53" fmla="*/ 1604943 h 5593025"/>
              <a:gd name="connsiteX54" fmla="*/ 2315765 w 12192000"/>
              <a:gd name="connsiteY54" fmla="*/ 1594485 h 5593025"/>
              <a:gd name="connsiteX55" fmla="*/ 1631687 w 12192000"/>
              <a:gd name="connsiteY55" fmla="*/ 1594491 h 5593025"/>
              <a:gd name="connsiteX56" fmla="*/ 1397841 w 12192000"/>
              <a:gd name="connsiteY56" fmla="*/ 1575978 h 5593025"/>
              <a:gd name="connsiteX57" fmla="*/ 1323826 w 12192000"/>
              <a:gd name="connsiteY57" fmla="*/ 1543359 h 5593025"/>
              <a:gd name="connsiteX58" fmla="*/ 1228839 w 12192000"/>
              <a:gd name="connsiteY58" fmla="*/ 1537112 h 5593025"/>
              <a:gd name="connsiteX59" fmla="*/ 1154881 w 12192000"/>
              <a:gd name="connsiteY59" fmla="*/ 1576075 h 5593025"/>
              <a:gd name="connsiteX60" fmla="*/ 1042909 w 12192000"/>
              <a:gd name="connsiteY60" fmla="*/ 1605225 h 5593025"/>
              <a:gd name="connsiteX61" fmla="*/ 906579 w 12192000"/>
              <a:gd name="connsiteY61" fmla="*/ 1638958 h 5593025"/>
              <a:gd name="connsiteX62" fmla="*/ 889000 w 12192000"/>
              <a:gd name="connsiteY62" fmla="*/ 1725293 h 5593025"/>
              <a:gd name="connsiteX63" fmla="*/ 1029451 w 12192000"/>
              <a:gd name="connsiteY63" fmla="*/ 1820992 h 5593025"/>
              <a:gd name="connsiteX64" fmla="*/ 1029383 w 12192000"/>
              <a:gd name="connsiteY64" fmla="*/ 2030675 h 5593025"/>
              <a:gd name="connsiteX65" fmla="*/ 992683 w 12192000"/>
              <a:gd name="connsiteY65" fmla="*/ 2259275 h 5593025"/>
              <a:gd name="connsiteX66" fmla="*/ 939800 w 12192000"/>
              <a:gd name="connsiteY66" fmla="*/ 2624948 h 5593025"/>
              <a:gd name="connsiteX67" fmla="*/ 914943 w 12192000"/>
              <a:gd name="connsiteY67" fmla="*/ 2677884 h 5593025"/>
              <a:gd name="connsiteX68" fmla="*/ 727617 w 12192000"/>
              <a:gd name="connsiteY68" fmla="*/ 2690669 h 5593025"/>
              <a:gd name="connsiteX69" fmla="*/ 282575 w 12192000"/>
              <a:gd name="connsiteY69" fmla="*/ 2689191 h 5593025"/>
              <a:gd name="connsiteX70" fmla="*/ 0 w 12192000"/>
              <a:gd name="connsiteY70" fmla="*/ 2697425 h 5593025"/>
              <a:gd name="connsiteX71" fmla="*/ 0 w 12192000"/>
              <a:gd name="connsiteY71" fmla="*/ 5593025 h 5593025"/>
              <a:gd name="connsiteX72" fmla="*/ 12192000 w 12192000"/>
              <a:gd name="connsiteY72" fmla="*/ 5593025 h 5593025"/>
              <a:gd name="connsiteX73" fmla="*/ 12192000 w 12192000"/>
              <a:gd name="connsiteY73" fmla="*/ 2697425 h 5593025"/>
              <a:gd name="connsiteX74" fmla="*/ 11557484 w 12192000"/>
              <a:gd name="connsiteY74" fmla="*/ 2697425 h 5593025"/>
              <a:gd name="connsiteX75" fmla="*/ 11543564 w 12192000"/>
              <a:gd name="connsiteY75" fmla="*/ 2656150 h 5593025"/>
              <a:gd name="connsiteX76" fmla="*/ 11509930 w 12192000"/>
              <a:gd name="connsiteY76" fmla="*/ 2525975 h 5593025"/>
              <a:gd name="connsiteX77" fmla="*/ 11474204 w 12192000"/>
              <a:gd name="connsiteY77" fmla="*/ 2379925 h 5593025"/>
              <a:gd name="connsiteX78" fmla="*/ 11399176 w 12192000"/>
              <a:gd name="connsiteY78" fmla="*/ 1954414 h 5593025"/>
              <a:gd name="connsiteX79" fmla="*/ 11478189 w 12192000"/>
              <a:gd name="connsiteY79" fmla="*/ 1707236 h 5593025"/>
              <a:gd name="connsiteX80" fmla="*/ 11563914 w 12192000"/>
              <a:gd name="connsiteY80" fmla="*/ 1681425 h 5593025"/>
              <a:gd name="connsiteX81" fmla="*/ 11554239 w 12192000"/>
              <a:gd name="connsiteY81" fmla="*/ 1592492 h 5593025"/>
              <a:gd name="connsiteX82" fmla="*/ 11407272 w 12192000"/>
              <a:gd name="connsiteY82" fmla="*/ 1556713 h 5593025"/>
              <a:gd name="connsiteX83" fmla="*/ 11286328 w 12192000"/>
              <a:gd name="connsiteY83" fmla="*/ 1527384 h 5593025"/>
              <a:gd name="connsiteX84" fmla="*/ 11249640 w 12192000"/>
              <a:gd name="connsiteY84" fmla="*/ 1503625 h 5593025"/>
              <a:gd name="connsiteX85" fmla="*/ 11203001 w 12192000"/>
              <a:gd name="connsiteY85" fmla="*/ 1477018 h 5593025"/>
              <a:gd name="connsiteX86" fmla="*/ 11121410 w 12192000"/>
              <a:gd name="connsiteY86" fmla="*/ 1491346 h 5593025"/>
              <a:gd name="connsiteX87" fmla="*/ 11090829 w 12192000"/>
              <a:gd name="connsiteY87" fmla="*/ 1516325 h 5593025"/>
              <a:gd name="connsiteX88" fmla="*/ 11048365 w 12192000"/>
              <a:gd name="connsiteY88" fmla="*/ 1521562 h 5593025"/>
              <a:gd name="connsiteX89" fmla="*/ 10275395 w 12192000"/>
              <a:gd name="connsiteY89" fmla="*/ 1558914 h 5593025"/>
              <a:gd name="connsiteX90" fmla="*/ 9613337 w 12192000"/>
              <a:gd name="connsiteY90" fmla="*/ 1546082 h 5593025"/>
              <a:gd name="connsiteX91" fmla="*/ 9669299 w 12192000"/>
              <a:gd name="connsiteY91" fmla="*/ 1415034 h 5593025"/>
              <a:gd name="connsiteX92" fmla="*/ 9765413 w 12192000"/>
              <a:gd name="connsiteY92" fmla="*/ 1279191 h 5593025"/>
              <a:gd name="connsiteX93" fmla="*/ 9842435 w 12192000"/>
              <a:gd name="connsiteY93" fmla="*/ 1161485 h 5593025"/>
              <a:gd name="connsiteX94" fmla="*/ 9966888 w 12192000"/>
              <a:gd name="connsiteY94" fmla="*/ 1091680 h 5593025"/>
              <a:gd name="connsiteX95" fmla="*/ 9985496 w 12192000"/>
              <a:gd name="connsiteY95" fmla="*/ 994964 h 5593025"/>
              <a:gd name="connsiteX96" fmla="*/ 9906000 w 12192000"/>
              <a:gd name="connsiteY96" fmla="*/ 942922 h 5593025"/>
              <a:gd name="connsiteX97" fmla="*/ 9867900 w 12192000"/>
              <a:gd name="connsiteY97" fmla="*/ 899882 h 5593025"/>
              <a:gd name="connsiteX98" fmla="*/ 9775722 w 12192000"/>
              <a:gd name="connsiteY98" fmla="*/ 848181 h 5593025"/>
              <a:gd name="connsiteX99" fmla="*/ 9707270 w 12192000"/>
              <a:gd name="connsiteY99" fmla="*/ 862595 h 5593025"/>
              <a:gd name="connsiteX100" fmla="*/ 9676588 w 12192000"/>
              <a:gd name="connsiteY100" fmla="*/ 865170 h 5593025"/>
              <a:gd name="connsiteX101" fmla="*/ 9637379 w 12192000"/>
              <a:gd name="connsiteY101" fmla="*/ 865466 h 5593025"/>
              <a:gd name="connsiteX102" fmla="*/ 9605474 w 12192000"/>
              <a:gd name="connsiteY102" fmla="*/ 866902 h 5593025"/>
              <a:gd name="connsiteX103" fmla="*/ 9531850 w 12192000"/>
              <a:gd name="connsiteY103" fmla="*/ 890568 h 5593025"/>
              <a:gd name="connsiteX104" fmla="*/ 9519455 w 12192000"/>
              <a:gd name="connsiteY104" fmla="*/ 897200 h 5593025"/>
              <a:gd name="connsiteX105" fmla="*/ 9504761 w 12192000"/>
              <a:gd name="connsiteY105" fmla="*/ 881325 h 5593025"/>
              <a:gd name="connsiteX106" fmla="*/ 9477880 w 12192000"/>
              <a:gd name="connsiteY106" fmla="*/ 906725 h 5593025"/>
              <a:gd name="connsiteX107" fmla="*/ 9423400 w 12192000"/>
              <a:gd name="connsiteY107" fmla="*/ 913075 h 5593025"/>
              <a:gd name="connsiteX108" fmla="*/ 9288896 w 12192000"/>
              <a:gd name="connsiteY108" fmla="*/ 925775 h 5593025"/>
              <a:gd name="connsiteX109" fmla="*/ 9130723 w 12192000"/>
              <a:gd name="connsiteY109" fmla="*/ 957525 h 5593025"/>
              <a:gd name="connsiteX110" fmla="*/ 9095372 w 12192000"/>
              <a:gd name="connsiteY110" fmla="*/ 952202 h 5593025"/>
              <a:gd name="connsiteX111" fmla="*/ 9191432 w 12192000"/>
              <a:gd name="connsiteY111" fmla="*/ 721794 h 5593025"/>
              <a:gd name="connsiteX112" fmla="*/ 9275669 w 12192000"/>
              <a:gd name="connsiteY112" fmla="*/ 537730 h 5593025"/>
              <a:gd name="connsiteX113" fmla="*/ 9381776 w 12192000"/>
              <a:gd name="connsiteY113" fmla="*/ 395026 h 5593025"/>
              <a:gd name="connsiteX114" fmla="*/ 9249430 w 12192000"/>
              <a:gd name="connsiteY114" fmla="*/ 273242 h 5593025"/>
              <a:gd name="connsiteX115" fmla="*/ 9201150 w 12192000"/>
              <a:gd name="connsiteY115" fmla="*/ 232034 h 5593025"/>
              <a:gd name="connsiteX116" fmla="*/ 9061450 w 12192000"/>
              <a:gd name="connsiteY116" fmla="*/ 246325 h 5593025"/>
              <a:gd name="connsiteX117" fmla="*/ 9023350 w 12192000"/>
              <a:gd name="connsiteY117" fmla="*/ 259025 h 5593025"/>
              <a:gd name="connsiteX118" fmla="*/ 8985041 w 12192000"/>
              <a:gd name="connsiteY118" fmla="*/ 272062 h 5593025"/>
              <a:gd name="connsiteX119" fmla="*/ 8949368 w 12192000"/>
              <a:gd name="connsiteY119" fmla="*/ 275237 h 5593025"/>
              <a:gd name="connsiteX120" fmla="*/ 8924006 w 12192000"/>
              <a:gd name="connsiteY120" fmla="*/ 300572 h 5593025"/>
              <a:gd name="connsiteX121" fmla="*/ 8926262 w 12192000"/>
              <a:gd name="connsiteY121" fmla="*/ 335769 h 5593025"/>
              <a:gd name="connsiteX122" fmla="*/ 8896332 w 12192000"/>
              <a:gd name="connsiteY122" fmla="*/ 300572 h 5593025"/>
              <a:gd name="connsiteX123" fmla="*/ 8856611 w 12192000"/>
              <a:gd name="connsiteY123" fmla="*/ 287600 h 5593025"/>
              <a:gd name="connsiteX124" fmla="*/ 8804910 w 12192000"/>
              <a:gd name="connsiteY124" fmla="*/ 309825 h 5593025"/>
              <a:gd name="connsiteX125" fmla="*/ 8737600 w 12192000"/>
              <a:gd name="connsiteY125" fmla="*/ 335225 h 5593025"/>
              <a:gd name="connsiteX126" fmla="*/ 8667750 w 12192000"/>
              <a:gd name="connsiteY126" fmla="*/ 360625 h 5593025"/>
              <a:gd name="connsiteX127" fmla="*/ 8623300 w 12192000"/>
              <a:gd name="connsiteY127" fmla="*/ 317002 h 5593025"/>
              <a:gd name="connsiteX128" fmla="*/ 8575354 w 12192000"/>
              <a:gd name="connsiteY128" fmla="*/ 208225 h 5593025"/>
              <a:gd name="connsiteX129" fmla="*/ 8521700 w 12192000"/>
              <a:gd name="connsiteY129" fmla="*/ 259597 h 5593025"/>
              <a:gd name="connsiteX130" fmla="*/ 8423783 w 12192000"/>
              <a:gd name="connsiteY130" fmla="*/ 322525 h 5593025"/>
              <a:gd name="connsiteX131" fmla="*/ 8339058 w 12192000"/>
              <a:gd name="connsiteY131" fmla="*/ 278922 h 5593025"/>
              <a:gd name="connsiteX132" fmla="*/ 8305800 w 12192000"/>
              <a:gd name="connsiteY132" fmla="*/ 221076 h 5593025"/>
              <a:gd name="connsiteX133" fmla="*/ 8280138 w 12192000"/>
              <a:gd name="connsiteY133" fmla="*/ 150499 h 5593025"/>
              <a:gd name="connsiteX134" fmla="*/ 8175185 w 12192000"/>
              <a:gd name="connsiteY134" fmla="*/ 62883 h 5593025"/>
              <a:gd name="connsiteX135" fmla="*/ 8133835 w 12192000"/>
              <a:gd name="connsiteY135" fmla="*/ 37771 h 5593025"/>
              <a:gd name="connsiteX136" fmla="*/ 8022678 w 12192000"/>
              <a:gd name="connsiteY136" fmla="*/ 15631 h 5593025"/>
              <a:gd name="connsiteX0" fmla="*/ 8022678 w 12192000"/>
              <a:gd name="connsiteY0" fmla="*/ 15631 h 5593025"/>
              <a:gd name="connsiteX1" fmla="*/ 8006304 w 12192000"/>
              <a:gd name="connsiteY1" fmla="*/ 81266 h 5593025"/>
              <a:gd name="connsiteX2" fmla="*/ 7991329 w 12192000"/>
              <a:gd name="connsiteY2" fmla="*/ 137461 h 5593025"/>
              <a:gd name="connsiteX3" fmla="*/ 6387583 w 12192000"/>
              <a:gd name="connsiteY3" fmla="*/ 156420 h 5593025"/>
              <a:gd name="connsiteX4" fmla="*/ 4518025 w 12192000"/>
              <a:gd name="connsiteY4" fmla="*/ 171296 h 5593025"/>
              <a:gd name="connsiteX5" fmla="*/ 4271060 w 12192000"/>
              <a:gd name="connsiteY5" fmla="*/ 180795 h 5593025"/>
              <a:gd name="connsiteX6" fmla="*/ 4266919 w 12192000"/>
              <a:gd name="connsiteY6" fmla="*/ 121739 h 5593025"/>
              <a:gd name="connsiteX7" fmla="*/ 4234530 w 12192000"/>
              <a:gd name="connsiteY7" fmla="*/ 50879 h 5593025"/>
              <a:gd name="connsiteX8" fmla="*/ 4142310 w 12192000"/>
              <a:gd name="connsiteY8" fmla="*/ 83854 h 5593025"/>
              <a:gd name="connsiteX9" fmla="*/ 4103765 w 12192000"/>
              <a:gd name="connsiteY9" fmla="*/ 100641 h 5593025"/>
              <a:gd name="connsiteX10" fmla="*/ 4041330 w 12192000"/>
              <a:gd name="connsiteY10" fmla="*/ 151005 h 5593025"/>
              <a:gd name="connsiteX11" fmla="*/ 4013200 w 12192000"/>
              <a:gd name="connsiteY11" fmla="*/ 230795 h 5593025"/>
              <a:gd name="connsiteX12" fmla="*/ 3963867 w 12192000"/>
              <a:gd name="connsiteY12" fmla="*/ 306656 h 5593025"/>
              <a:gd name="connsiteX13" fmla="*/ 3858420 w 12192000"/>
              <a:gd name="connsiteY13" fmla="*/ 344297 h 5593025"/>
              <a:gd name="connsiteX14" fmla="*/ 3836188 w 12192000"/>
              <a:gd name="connsiteY14" fmla="*/ 305549 h 5593025"/>
              <a:gd name="connsiteX15" fmla="*/ 3781569 w 12192000"/>
              <a:gd name="connsiteY15" fmla="*/ 267707 h 5593025"/>
              <a:gd name="connsiteX16" fmla="*/ 3739571 w 12192000"/>
              <a:gd name="connsiteY16" fmla="*/ 316606 h 5593025"/>
              <a:gd name="connsiteX17" fmla="*/ 3729146 w 12192000"/>
              <a:gd name="connsiteY17" fmla="*/ 383281 h 5593025"/>
              <a:gd name="connsiteX18" fmla="*/ 3621392 w 12192000"/>
              <a:gd name="connsiteY18" fmla="*/ 372507 h 5593025"/>
              <a:gd name="connsiteX19" fmla="*/ 3545683 w 12192000"/>
              <a:gd name="connsiteY19" fmla="*/ 342226 h 5593025"/>
              <a:gd name="connsiteX20" fmla="*/ 3484261 w 12192000"/>
              <a:gd name="connsiteY20" fmla="*/ 331219 h 5593025"/>
              <a:gd name="connsiteX21" fmla="*/ 3459347 w 12192000"/>
              <a:gd name="connsiteY21" fmla="*/ 331171 h 5593025"/>
              <a:gd name="connsiteX22" fmla="*/ 3423300 w 12192000"/>
              <a:gd name="connsiteY22" fmla="*/ 323065 h 5593025"/>
              <a:gd name="connsiteX23" fmla="*/ 3379012 w 12192000"/>
              <a:gd name="connsiteY23" fmla="*/ 322091 h 5593025"/>
              <a:gd name="connsiteX24" fmla="*/ 3352800 w 12192000"/>
              <a:gd name="connsiteY24" fmla="*/ 321491 h 5593025"/>
              <a:gd name="connsiteX25" fmla="*/ 3320600 w 12192000"/>
              <a:gd name="connsiteY25" fmla="*/ 313019 h 5593025"/>
              <a:gd name="connsiteX26" fmla="*/ 3276635 w 12192000"/>
              <a:gd name="connsiteY26" fmla="*/ 297190 h 5593025"/>
              <a:gd name="connsiteX27" fmla="*/ 3210409 w 12192000"/>
              <a:gd name="connsiteY27" fmla="*/ 260913 h 5593025"/>
              <a:gd name="connsiteX28" fmla="*/ 3146295 w 12192000"/>
              <a:gd name="connsiteY28" fmla="*/ 274478 h 5593025"/>
              <a:gd name="connsiteX29" fmla="*/ 3095495 w 12192000"/>
              <a:gd name="connsiteY29" fmla="*/ 296556 h 5593025"/>
              <a:gd name="connsiteX30" fmla="*/ 3056816 w 12192000"/>
              <a:gd name="connsiteY30" fmla="*/ 324374 h 5593025"/>
              <a:gd name="connsiteX31" fmla="*/ 3001475 w 12192000"/>
              <a:gd name="connsiteY31" fmla="*/ 405155 h 5593025"/>
              <a:gd name="connsiteX32" fmla="*/ 2931017 w 12192000"/>
              <a:gd name="connsiteY32" fmla="*/ 502310 h 5593025"/>
              <a:gd name="connsiteX33" fmla="*/ 3080067 w 12192000"/>
              <a:gd name="connsiteY33" fmla="*/ 697079 h 5593025"/>
              <a:gd name="connsiteX34" fmla="*/ 3181116 w 12192000"/>
              <a:gd name="connsiteY34" fmla="*/ 881255 h 5593025"/>
              <a:gd name="connsiteX35" fmla="*/ 3225114 w 12192000"/>
              <a:gd name="connsiteY35" fmla="*/ 979961 h 5593025"/>
              <a:gd name="connsiteX36" fmla="*/ 3207550 w 12192000"/>
              <a:gd name="connsiteY36" fmla="*/ 995625 h 5593025"/>
              <a:gd name="connsiteX37" fmla="*/ 3083950 w 12192000"/>
              <a:gd name="connsiteY37" fmla="*/ 968593 h 5593025"/>
              <a:gd name="connsiteX38" fmla="*/ 2893908 w 12192000"/>
              <a:gd name="connsiteY38" fmla="*/ 940051 h 5593025"/>
              <a:gd name="connsiteX39" fmla="*/ 2878432 w 12192000"/>
              <a:gd name="connsiteY39" fmla="*/ 938799 h 5593025"/>
              <a:gd name="connsiteX40" fmla="*/ 2812855 w 12192000"/>
              <a:gd name="connsiteY40" fmla="*/ 928950 h 5593025"/>
              <a:gd name="connsiteX41" fmla="*/ 2801456 w 12192000"/>
              <a:gd name="connsiteY41" fmla="*/ 927129 h 5593025"/>
              <a:gd name="connsiteX42" fmla="*/ 2770367 w 12192000"/>
              <a:gd name="connsiteY42" fmla="*/ 922643 h 5593025"/>
              <a:gd name="connsiteX43" fmla="*/ 2729412 w 12192000"/>
              <a:gd name="connsiteY43" fmla="*/ 911764 h 5593025"/>
              <a:gd name="connsiteX44" fmla="*/ 2690845 w 12192000"/>
              <a:gd name="connsiteY44" fmla="*/ 894025 h 5593025"/>
              <a:gd name="connsiteX45" fmla="*/ 2667000 w 12192000"/>
              <a:gd name="connsiteY45" fmla="*/ 879844 h 5593025"/>
              <a:gd name="connsiteX46" fmla="*/ 2533650 w 12192000"/>
              <a:gd name="connsiteY46" fmla="*/ 878962 h 5593025"/>
              <a:gd name="connsiteX47" fmla="*/ 2478943 w 12192000"/>
              <a:gd name="connsiteY47" fmla="*/ 919425 h 5593025"/>
              <a:gd name="connsiteX48" fmla="*/ 2449822 w 12192000"/>
              <a:gd name="connsiteY48" fmla="*/ 983837 h 5593025"/>
              <a:gd name="connsiteX49" fmla="*/ 2412703 w 12192000"/>
              <a:gd name="connsiteY49" fmla="*/ 967720 h 5593025"/>
              <a:gd name="connsiteX50" fmla="*/ 2330853 w 12192000"/>
              <a:gd name="connsiteY50" fmla="*/ 1109363 h 5593025"/>
              <a:gd name="connsiteX51" fmla="*/ 2475134 w 12192000"/>
              <a:gd name="connsiteY51" fmla="*/ 1198545 h 5593025"/>
              <a:gd name="connsiteX52" fmla="*/ 2682918 w 12192000"/>
              <a:gd name="connsiteY52" fmla="*/ 1497959 h 5593025"/>
              <a:gd name="connsiteX53" fmla="*/ 2695623 w 12192000"/>
              <a:gd name="connsiteY53" fmla="*/ 1604943 h 5593025"/>
              <a:gd name="connsiteX54" fmla="*/ 2315765 w 12192000"/>
              <a:gd name="connsiteY54" fmla="*/ 1594485 h 5593025"/>
              <a:gd name="connsiteX55" fmla="*/ 1631687 w 12192000"/>
              <a:gd name="connsiteY55" fmla="*/ 1594491 h 5593025"/>
              <a:gd name="connsiteX56" fmla="*/ 1397841 w 12192000"/>
              <a:gd name="connsiteY56" fmla="*/ 1575978 h 5593025"/>
              <a:gd name="connsiteX57" fmla="*/ 1323826 w 12192000"/>
              <a:gd name="connsiteY57" fmla="*/ 1543359 h 5593025"/>
              <a:gd name="connsiteX58" fmla="*/ 1228839 w 12192000"/>
              <a:gd name="connsiteY58" fmla="*/ 1537112 h 5593025"/>
              <a:gd name="connsiteX59" fmla="*/ 1154881 w 12192000"/>
              <a:gd name="connsiteY59" fmla="*/ 1576075 h 5593025"/>
              <a:gd name="connsiteX60" fmla="*/ 1042909 w 12192000"/>
              <a:gd name="connsiteY60" fmla="*/ 1605225 h 5593025"/>
              <a:gd name="connsiteX61" fmla="*/ 906579 w 12192000"/>
              <a:gd name="connsiteY61" fmla="*/ 1638958 h 5593025"/>
              <a:gd name="connsiteX62" fmla="*/ 889000 w 12192000"/>
              <a:gd name="connsiteY62" fmla="*/ 1725293 h 5593025"/>
              <a:gd name="connsiteX63" fmla="*/ 1029451 w 12192000"/>
              <a:gd name="connsiteY63" fmla="*/ 1820992 h 5593025"/>
              <a:gd name="connsiteX64" fmla="*/ 1029383 w 12192000"/>
              <a:gd name="connsiteY64" fmla="*/ 2030675 h 5593025"/>
              <a:gd name="connsiteX65" fmla="*/ 992683 w 12192000"/>
              <a:gd name="connsiteY65" fmla="*/ 2259275 h 5593025"/>
              <a:gd name="connsiteX66" fmla="*/ 939800 w 12192000"/>
              <a:gd name="connsiteY66" fmla="*/ 2624948 h 5593025"/>
              <a:gd name="connsiteX67" fmla="*/ 914943 w 12192000"/>
              <a:gd name="connsiteY67" fmla="*/ 2677884 h 5593025"/>
              <a:gd name="connsiteX68" fmla="*/ 727617 w 12192000"/>
              <a:gd name="connsiteY68" fmla="*/ 2690669 h 5593025"/>
              <a:gd name="connsiteX69" fmla="*/ 282575 w 12192000"/>
              <a:gd name="connsiteY69" fmla="*/ 2689191 h 5593025"/>
              <a:gd name="connsiteX70" fmla="*/ 0 w 12192000"/>
              <a:gd name="connsiteY70" fmla="*/ 2697425 h 5593025"/>
              <a:gd name="connsiteX71" fmla="*/ 0 w 12192000"/>
              <a:gd name="connsiteY71" fmla="*/ 5593025 h 5593025"/>
              <a:gd name="connsiteX72" fmla="*/ 12192000 w 12192000"/>
              <a:gd name="connsiteY72" fmla="*/ 5593025 h 5593025"/>
              <a:gd name="connsiteX73" fmla="*/ 12192000 w 12192000"/>
              <a:gd name="connsiteY73" fmla="*/ 2697425 h 5593025"/>
              <a:gd name="connsiteX74" fmla="*/ 11557484 w 12192000"/>
              <a:gd name="connsiteY74" fmla="*/ 2697425 h 5593025"/>
              <a:gd name="connsiteX75" fmla="*/ 11543564 w 12192000"/>
              <a:gd name="connsiteY75" fmla="*/ 2656150 h 5593025"/>
              <a:gd name="connsiteX76" fmla="*/ 11509930 w 12192000"/>
              <a:gd name="connsiteY76" fmla="*/ 2525975 h 5593025"/>
              <a:gd name="connsiteX77" fmla="*/ 11474204 w 12192000"/>
              <a:gd name="connsiteY77" fmla="*/ 2379925 h 5593025"/>
              <a:gd name="connsiteX78" fmla="*/ 11399176 w 12192000"/>
              <a:gd name="connsiteY78" fmla="*/ 1954414 h 5593025"/>
              <a:gd name="connsiteX79" fmla="*/ 11478189 w 12192000"/>
              <a:gd name="connsiteY79" fmla="*/ 1707236 h 5593025"/>
              <a:gd name="connsiteX80" fmla="*/ 11563914 w 12192000"/>
              <a:gd name="connsiteY80" fmla="*/ 1681425 h 5593025"/>
              <a:gd name="connsiteX81" fmla="*/ 11554239 w 12192000"/>
              <a:gd name="connsiteY81" fmla="*/ 1592492 h 5593025"/>
              <a:gd name="connsiteX82" fmla="*/ 11407272 w 12192000"/>
              <a:gd name="connsiteY82" fmla="*/ 1556713 h 5593025"/>
              <a:gd name="connsiteX83" fmla="*/ 11286328 w 12192000"/>
              <a:gd name="connsiteY83" fmla="*/ 1527384 h 5593025"/>
              <a:gd name="connsiteX84" fmla="*/ 11249640 w 12192000"/>
              <a:gd name="connsiteY84" fmla="*/ 1503625 h 5593025"/>
              <a:gd name="connsiteX85" fmla="*/ 11203001 w 12192000"/>
              <a:gd name="connsiteY85" fmla="*/ 1477018 h 5593025"/>
              <a:gd name="connsiteX86" fmla="*/ 11121410 w 12192000"/>
              <a:gd name="connsiteY86" fmla="*/ 1491346 h 5593025"/>
              <a:gd name="connsiteX87" fmla="*/ 11090829 w 12192000"/>
              <a:gd name="connsiteY87" fmla="*/ 1516325 h 5593025"/>
              <a:gd name="connsiteX88" fmla="*/ 11048365 w 12192000"/>
              <a:gd name="connsiteY88" fmla="*/ 1521562 h 5593025"/>
              <a:gd name="connsiteX89" fmla="*/ 10275395 w 12192000"/>
              <a:gd name="connsiteY89" fmla="*/ 1558914 h 5593025"/>
              <a:gd name="connsiteX90" fmla="*/ 9613337 w 12192000"/>
              <a:gd name="connsiteY90" fmla="*/ 1546082 h 5593025"/>
              <a:gd name="connsiteX91" fmla="*/ 9669299 w 12192000"/>
              <a:gd name="connsiteY91" fmla="*/ 1415034 h 5593025"/>
              <a:gd name="connsiteX92" fmla="*/ 9765413 w 12192000"/>
              <a:gd name="connsiteY92" fmla="*/ 1279191 h 5593025"/>
              <a:gd name="connsiteX93" fmla="*/ 9842435 w 12192000"/>
              <a:gd name="connsiteY93" fmla="*/ 1161485 h 5593025"/>
              <a:gd name="connsiteX94" fmla="*/ 9966888 w 12192000"/>
              <a:gd name="connsiteY94" fmla="*/ 1091680 h 5593025"/>
              <a:gd name="connsiteX95" fmla="*/ 9985496 w 12192000"/>
              <a:gd name="connsiteY95" fmla="*/ 994964 h 5593025"/>
              <a:gd name="connsiteX96" fmla="*/ 9906000 w 12192000"/>
              <a:gd name="connsiteY96" fmla="*/ 942922 h 5593025"/>
              <a:gd name="connsiteX97" fmla="*/ 9867900 w 12192000"/>
              <a:gd name="connsiteY97" fmla="*/ 899882 h 5593025"/>
              <a:gd name="connsiteX98" fmla="*/ 9775722 w 12192000"/>
              <a:gd name="connsiteY98" fmla="*/ 848181 h 5593025"/>
              <a:gd name="connsiteX99" fmla="*/ 9707270 w 12192000"/>
              <a:gd name="connsiteY99" fmla="*/ 862595 h 5593025"/>
              <a:gd name="connsiteX100" fmla="*/ 9676588 w 12192000"/>
              <a:gd name="connsiteY100" fmla="*/ 865170 h 5593025"/>
              <a:gd name="connsiteX101" fmla="*/ 9637379 w 12192000"/>
              <a:gd name="connsiteY101" fmla="*/ 865466 h 5593025"/>
              <a:gd name="connsiteX102" fmla="*/ 9605474 w 12192000"/>
              <a:gd name="connsiteY102" fmla="*/ 866902 h 5593025"/>
              <a:gd name="connsiteX103" fmla="*/ 9531850 w 12192000"/>
              <a:gd name="connsiteY103" fmla="*/ 890568 h 5593025"/>
              <a:gd name="connsiteX104" fmla="*/ 9519455 w 12192000"/>
              <a:gd name="connsiteY104" fmla="*/ 897200 h 5593025"/>
              <a:gd name="connsiteX105" fmla="*/ 9504761 w 12192000"/>
              <a:gd name="connsiteY105" fmla="*/ 881325 h 5593025"/>
              <a:gd name="connsiteX106" fmla="*/ 9477880 w 12192000"/>
              <a:gd name="connsiteY106" fmla="*/ 906725 h 5593025"/>
              <a:gd name="connsiteX107" fmla="*/ 9423400 w 12192000"/>
              <a:gd name="connsiteY107" fmla="*/ 913075 h 5593025"/>
              <a:gd name="connsiteX108" fmla="*/ 9288896 w 12192000"/>
              <a:gd name="connsiteY108" fmla="*/ 925775 h 5593025"/>
              <a:gd name="connsiteX109" fmla="*/ 9130723 w 12192000"/>
              <a:gd name="connsiteY109" fmla="*/ 957525 h 5593025"/>
              <a:gd name="connsiteX110" fmla="*/ 9095372 w 12192000"/>
              <a:gd name="connsiteY110" fmla="*/ 952202 h 5593025"/>
              <a:gd name="connsiteX111" fmla="*/ 9191432 w 12192000"/>
              <a:gd name="connsiteY111" fmla="*/ 721794 h 5593025"/>
              <a:gd name="connsiteX112" fmla="*/ 9275669 w 12192000"/>
              <a:gd name="connsiteY112" fmla="*/ 537730 h 5593025"/>
              <a:gd name="connsiteX113" fmla="*/ 9381776 w 12192000"/>
              <a:gd name="connsiteY113" fmla="*/ 395026 h 5593025"/>
              <a:gd name="connsiteX114" fmla="*/ 9249430 w 12192000"/>
              <a:gd name="connsiteY114" fmla="*/ 273242 h 5593025"/>
              <a:gd name="connsiteX115" fmla="*/ 9201150 w 12192000"/>
              <a:gd name="connsiteY115" fmla="*/ 232034 h 5593025"/>
              <a:gd name="connsiteX116" fmla="*/ 9061450 w 12192000"/>
              <a:gd name="connsiteY116" fmla="*/ 246325 h 5593025"/>
              <a:gd name="connsiteX117" fmla="*/ 9023350 w 12192000"/>
              <a:gd name="connsiteY117" fmla="*/ 259025 h 5593025"/>
              <a:gd name="connsiteX118" fmla="*/ 8985041 w 12192000"/>
              <a:gd name="connsiteY118" fmla="*/ 272062 h 5593025"/>
              <a:gd name="connsiteX119" fmla="*/ 8949368 w 12192000"/>
              <a:gd name="connsiteY119" fmla="*/ 275237 h 5593025"/>
              <a:gd name="connsiteX120" fmla="*/ 8924006 w 12192000"/>
              <a:gd name="connsiteY120" fmla="*/ 300572 h 5593025"/>
              <a:gd name="connsiteX121" fmla="*/ 8926262 w 12192000"/>
              <a:gd name="connsiteY121" fmla="*/ 335769 h 5593025"/>
              <a:gd name="connsiteX122" fmla="*/ 8896332 w 12192000"/>
              <a:gd name="connsiteY122" fmla="*/ 300572 h 5593025"/>
              <a:gd name="connsiteX123" fmla="*/ 8856611 w 12192000"/>
              <a:gd name="connsiteY123" fmla="*/ 287600 h 5593025"/>
              <a:gd name="connsiteX124" fmla="*/ 8804910 w 12192000"/>
              <a:gd name="connsiteY124" fmla="*/ 309825 h 5593025"/>
              <a:gd name="connsiteX125" fmla="*/ 8737600 w 12192000"/>
              <a:gd name="connsiteY125" fmla="*/ 335225 h 5593025"/>
              <a:gd name="connsiteX126" fmla="*/ 8667750 w 12192000"/>
              <a:gd name="connsiteY126" fmla="*/ 360625 h 5593025"/>
              <a:gd name="connsiteX127" fmla="*/ 8623300 w 12192000"/>
              <a:gd name="connsiteY127" fmla="*/ 317002 h 5593025"/>
              <a:gd name="connsiteX128" fmla="*/ 8575354 w 12192000"/>
              <a:gd name="connsiteY128" fmla="*/ 208225 h 5593025"/>
              <a:gd name="connsiteX129" fmla="*/ 8521700 w 12192000"/>
              <a:gd name="connsiteY129" fmla="*/ 259597 h 5593025"/>
              <a:gd name="connsiteX130" fmla="*/ 8423783 w 12192000"/>
              <a:gd name="connsiteY130" fmla="*/ 322525 h 5593025"/>
              <a:gd name="connsiteX131" fmla="*/ 8339058 w 12192000"/>
              <a:gd name="connsiteY131" fmla="*/ 278922 h 5593025"/>
              <a:gd name="connsiteX132" fmla="*/ 8305800 w 12192000"/>
              <a:gd name="connsiteY132" fmla="*/ 221076 h 5593025"/>
              <a:gd name="connsiteX133" fmla="*/ 8280138 w 12192000"/>
              <a:gd name="connsiteY133" fmla="*/ 150499 h 5593025"/>
              <a:gd name="connsiteX134" fmla="*/ 8175185 w 12192000"/>
              <a:gd name="connsiteY134" fmla="*/ 62883 h 5593025"/>
              <a:gd name="connsiteX135" fmla="*/ 8133835 w 12192000"/>
              <a:gd name="connsiteY135" fmla="*/ 37771 h 5593025"/>
              <a:gd name="connsiteX136" fmla="*/ 8022678 w 12192000"/>
              <a:gd name="connsiteY136" fmla="*/ 15631 h 5593025"/>
              <a:gd name="connsiteX0" fmla="*/ 8022678 w 12192000"/>
              <a:gd name="connsiteY0" fmla="*/ 15631 h 5593025"/>
              <a:gd name="connsiteX1" fmla="*/ 8006304 w 12192000"/>
              <a:gd name="connsiteY1" fmla="*/ 81266 h 5593025"/>
              <a:gd name="connsiteX2" fmla="*/ 7991329 w 12192000"/>
              <a:gd name="connsiteY2" fmla="*/ 137461 h 5593025"/>
              <a:gd name="connsiteX3" fmla="*/ 6387583 w 12192000"/>
              <a:gd name="connsiteY3" fmla="*/ 156420 h 5593025"/>
              <a:gd name="connsiteX4" fmla="*/ 4518025 w 12192000"/>
              <a:gd name="connsiteY4" fmla="*/ 171296 h 5593025"/>
              <a:gd name="connsiteX5" fmla="*/ 4271060 w 12192000"/>
              <a:gd name="connsiteY5" fmla="*/ 180795 h 5593025"/>
              <a:gd name="connsiteX6" fmla="*/ 4266919 w 12192000"/>
              <a:gd name="connsiteY6" fmla="*/ 121739 h 5593025"/>
              <a:gd name="connsiteX7" fmla="*/ 4234530 w 12192000"/>
              <a:gd name="connsiteY7" fmla="*/ 50879 h 5593025"/>
              <a:gd name="connsiteX8" fmla="*/ 4142310 w 12192000"/>
              <a:gd name="connsiteY8" fmla="*/ 83854 h 5593025"/>
              <a:gd name="connsiteX9" fmla="*/ 4103765 w 12192000"/>
              <a:gd name="connsiteY9" fmla="*/ 100641 h 5593025"/>
              <a:gd name="connsiteX10" fmla="*/ 4041330 w 12192000"/>
              <a:gd name="connsiteY10" fmla="*/ 151005 h 5593025"/>
              <a:gd name="connsiteX11" fmla="*/ 4013200 w 12192000"/>
              <a:gd name="connsiteY11" fmla="*/ 230795 h 5593025"/>
              <a:gd name="connsiteX12" fmla="*/ 3963867 w 12192000"/>
              <a:gd name="connsiteY12" fmla="*/ 306656 h 5593025"/>
              <a:gd name="connsiteX13" fmla="*/ 3858420 w 12192000"/>
              <a:gd name="connsiteY13" fmla="*/ 344297 h 5593025"/>
              <a:gd name="connsiteX14" fmla="*/ 3836188 w 12192000"/>
              <a:gd name="connsiteY14" fmla="*/ 305549 h 5593025"/>
              <a:gd name="connsiteX15" fmla="*/ 3781569 w 12192000"/>
              <a:gd name="connsiteY15" fmla="*/ 267707 h 5593025"/>
              <a:gd name="connsiteX16" fmla="*/ 3739571 w 12192000"/>
              <a:gd name="connsiteY16" fmla="*/ 316606 h 5593025"/>
              <a:gd name="connsiteX17" fmla="*/ 3729146 w 12192000"/>
              <a:gd name="connsiteY17" fmla="*/ 383281 h 5593025"/>
              <a:gd name="connsiteX18" fmla="*/ 3621392 w 12192000"/>
              <a:gd name="connsiteY18" fmla="*/ 372507 h 5593025"/>
              <a:gd name="connsiteX19" fmla="*/ 3545683 w 12192000"/>
              <a:gd name="connsiteY19" fmla="*/ 342226 h 5593025"/>
              <a:gd name="connsiteX20" fmla="*/ 3484261 w 12192000"/>
              <a:gd name="connsiteY20" fmla="*/ 331219 h 5593025"/>
              <a:gd name="connsiteX21" fmla="*/ 3459347 w 12192000"/>
              <a:gd name="connsiteY21" fmla="*/ 331171 h 5593025"/>
              <a:gd name="connsiteX22" fmla="*/ 3423300 w 12192000"/>
              <a:gd name="connsiteY22" fmla="*/ 323065 h 5593025"/>
              <a:gd name="connsiteX23" fmla="*/ 3379012 w 12192000"/>
              <a:gd name="connsiteY23" fmla="*/ 322091 h 5593025"/>
              <a:gd name="connsiteX24" fmla="*/ 3352800 w 12192000"/>
              <a:gd name="connsiteY24" fmla="*/ 321491 h 5593025"/>
              <a:gd name="connsiteX25" fmla="*/ 3320600 w 12192000"/>
              <a:gd name="connsiteY25" fmla="*/ 313019 h 5593025"/>
              <a:gd name="connsiteX26" fmla="*/ 3276635 w 12192000"/>
              <a:gd name="connsiteY26" fmla="*/ 297190 h 5593025"/>
              <a:gd name="connsiteX27" fmla="*/ 3210409 w 12192000"/>
              <a:gd name="connsiteY27" fmla="*/ 260913 h 5593025"/>
              <a:gd name="connsiteX28" fmla="*/ 3146295 w 12192000"/>
              <a:gd name="connsiteY28" fmla="*/ 274478 h 5593025"/>
              <a:gd name="connsiteX29" fmla="*/ 3095495 w 12192000"/>
              <a:gd name="connsiteY29" fmla="*/ 296556 h 5593025"/>
              <a:gd name="connsiteX30" fmla="*/ 3056816 w 12192000"/>
              <a:gd name="connsiteY30" fmla="*/ 324374 h 5593025"/>
              <a:gd name="connsiteX31" fmla="*/ 3001475 w 12192000"/>
              <a:gd name="connsiteY31" fmla="*/ 405155 h 5593025"/>
              <a:gd name="connsiteX32" fmla="*/ 2931017 w 12192000"/>
              <a:gd name="connsiteY32" fmla="*/ 502310 h 5593025"/>
              <a:gd name="connsiteX33" fmla="*/ 3080067 w 12192000"/>
              <a:gd name="connsiteY33" fmla="*/ 697079 h 5593025"/>
              <a:gd name="connsiteX34" fmla="*/ 3181116 w 12192000"/>
              <a:gd name="connsiteY34" fmla="*/ 881255 h 5593025"/>
              <a:gd name="connsiteX35" fmla="*/ 3225114 w 12192000"/>
              <a:gd name="connsiteY35" fmla="*/ 979961 h 5593025"/>
              <a:gd name="connsiteX36" fmla="*/ 3207550 w 12192000"/>
              <a:gd name="connsiteY36" fmla="*/ 995625 h 5593025"/>
              <a:gd name="connsiteX37" fmla="*/ 3083950 w 12192000"/>
              <a:gd name="connsiteY37" fmla="*/ 968593 h 5593025"/>
              <a:gd name="connsiteX38" fmla="*/ 2893908 w 12192000"/>
              <a:gd name="connsiteY38" fmla="*/ 940051 h 5593025"/>
              <a:gd name="connsiteX39" fmla="*/ 2878432 w 12192000"/>
              <a:gd name="connsiteY39" fmla="*/ 938799 h 5593025"/>
              <a:gd name="connsiteX40" fmla="*/ 2812855 w 12192000"/>
              <a:gd name="connsiteY40" fmla="*/ 928950 h 5593025"/>
              <a:gd name="connsiteX41" fmla="*/ 2801456 w 12192000"/>
              <a:gd name="connsiteY41" fmla="*/ 927129 h 5593025"/>
              <a:gd name="connsiteX42" fmla="*/ 2770367 w 12192000"/>
              <a:gd name="connsiteY42" fmla="*/ 922643 h 5593025"/>
              <a:gd name="connsiteX43" fmla="*/ 2729412 w 12192000"/>
              <a:gd name="connsiteY43" fmla="*/ 911764 h 5593025"/>
              <a:gd name="connsiteX44" fmla="*/ 2690845 w 12192000"/>
              <a:gd name="connsiteY44" fmla="*/ 894025 h 5593025"/>
              <a:gd name="connsiteX45" fmla="*/ 2667000 w 12192000"/>
              <a:gd name="connsiteY45" fmla="*/ 879844 h 5593025"/>
              <a:gd name="connsiteX46" fmla="*/ 2533650 w 12192000"/>
              <a:gd name="connsiteY46" fmla="*/ 878962 h 5593025"/>
              <a:gd name="connsiteX47" fmla="*/ 2478943 w 12192000"/>
              <a:gd name="connsiteY47" fmla="*/ 919425 h 5593025"/>
              <a:gd name="connsiteX48" fmla="*/ 2449822 w 12192000"/>
              <a:gd name="connsiteY48" fmla="*/ 983837 h 5593025"/>
              <a:gd name="connsiteX49" fmla="*/ 2412703 w 12192000"/>
              <a:gd name="connsiteY49" fmla="*/ 967720 h 5593025"/>
              <a:gd name="connsiteX50" fmla="*/ 2330853 w 12192000"/>
              <a:gd name="connsiteY50" fmla="*/ 1109363 h 5593025"/>
              <a:gd name="connsiteX51" fmla="*/ 2475134 w 12192000"/>
              <a:gd name="connsiteY51" fmla="*/ 1198545 h 5593025"/>
              <a:gd name="connsiteX52" fmla="*/ 2682918 w 12192000"/>
              <a:gd name="connsiteY52" fmla="*/ 1497959 h 5593025"/>
              <a:gd name="connsiteX53" fmla="*/ 2695623 w 12192000"/>
              <a:gd name="connsiteY53" fmla="*/ 1604943 h 5593025"/>
              <a:gd name="connsiteX54" fmla="*/ 2315765 w 12192000"/>
              <a:gd name="connsiteY54" fmla="*/ 1594485 h 5593025"/>
              <a:gd name="connsiteX55" fmla="*/ 1631687 w 12192000"/>
              <a:gd name="connsiteY55" fmla="*/ 1594491 h 5593025"/>
              <a:gd name="connsiteX56" fmla="*/ 1397841 w 12192000"/>
              <a:gd name="connsiteY56" fmla="*/ 1575978 h 5593025"/>
              <a:gd name="connsiteX57" fmla="*/ 1323826 w 12192000"/>
              <a:gd name="connsiteY57" fmla="*/ 1543359 h 5593025"/>
              <a:gd name="connsiteX58" fmla="*/ 1228839 w 12192000"/>
              <a:gd name="connsiteY58" fmla="*/ 1537112 h 5593025"/>
              <a:gd name="connsiteX59" fmla="*/ 1154881 w 12192000"/>
              <a:gd name="connsiteY59" fmla="*/ 1576075 h 5593025"/>
              <a:gd name="connsiteX60" fmla="*/ 1042909 w 12192000"/>
              <a:gd name="connsiteY60" fmla="*/ 1605225 h 5593025"/>
              <a:gd name="connsiteX61" fmla="*/ 906579 w 12192000"/>
              <a:gd name="connsiteY61" fmla="*/ 1638958 h 5593025"/>
              <a:gd name="connsiteX62" fmla="*/ 889000 w 12192000"/>
              <a:gd name="connsiteY62" fmla="*/ 1725293 h 5593025"/>
              <a:gd name="connsiteX63" fmla="*/ 1029451 w 12192000"/>
              <a:gd name="connsiteY63" fmla="*/ 1820992 h 5593025"/>
              <a:gd name="connsiteX64" fmla="*/ 1029383 w 12192000"/>
              <a:gd name="connsiteY64" fmla="*/ 2030675 h 5593025"/>
              <a:gd name="connsiteX65" fmla="*/ 992683 w 12192000"/>
              <a:gd name="connsiteY65" fmla="*/ 2259275 h 5593025"/>
              <a:gd name="connsiteX66" fmla="*/ 939800 w 12192000"/>
              <a:gd name="connsiteY66" fmla="*/ 2624948 h 5593025"/>
              <a:gd name="connsiteX67" fmla="*/ 914943 w 12192000"/>
              <a:gd name="connsiteY67" fmla="*/ 2677884 h 5593025"/>
              <a:gd name="connsiteX68" fmla="*/ 727617 w 12192000"/>
              <a:gd name="connsiteY68" fmla="*/ 2690669 h 5593025"/>
              <a:gd name="connsiteX69" fmla="*/ 282575 w 12192000"/>
              <a:gd name="connsiteY69" fmla="*/ 2689191 h 5593025"/>
              <a:gd name="connsiteX70" fmla="*/ 0 w 12192000"/>
              <a:gd name="connsiteY70" fmla="*/ 2697425 h 5593025"/>
              <a:gd name="connsiteX71" fmla="*/ 0 w 12192000"/>
              <a:gd name="connsiteY71" fmla="*/ 5593025 h 5593025"/>
              <a:gd name="connsiteX72" fmla="*/ 12192000 w 12192000"/>
              <a:gd name="connsiteY72" fmla="*/ 5593025 h 5593025"/>
              <a:gd name="connsiteX73" fmla="*/ 12192000 w 12192000"/>
              <a:gd name="connsiteY73" fmla="*/ 2697425 h 5593025"/>
              <a:gd name="connsiteX74" fmla="*/ 11557484 w 12192000"/>
              <a:gd name="connsiteY74" fmla="*/ 2697425 h 5593025"/>
              <a:gd name="connsiteX75" fmla="*/ 11543564 w 12192000"/>
              <a:gd name="connsiteY75" fmla="*/ 2656150 h 5593025"/>
              <a:gd name="connsiteX76" fmla="*/ 11509930 w 12192000"/>
              <a:gd name="connsiteY76" fmla="*/ 2525975 h 5593025"/>
              <a:gd name="connsiteX77" fmla="*/ 11474204 w 12192000"/>
              <a:gd name="connsiteY77" fmla="*/ 2379925 h 5593025"/>
              <a:gd name="connsiteX78" fmla="*/ 11399176 w 12192000"/>
              <a:gd name="connsiteY78" fmla="*/ 1954414 h 5593025"/>
              <a:gd name="connsiteX79" fmla="*/ 11478189 w 12192000"/>
              <a:gd name="connsiteY79" fmla="*/ 1707236 h 5593025"/>
              <a:gd name="connsiteX80" fmla="*/ 11563914 w 12192000"/>
              <a:gd name="connsiteY80" fmla="*/ 1681425 h 5593025"/>
              <a:gd name="connsiteX81" fmla="*/ 11554239 w 12192000"/>
              <a:gd name="connsiteY81" fmla="*/ 1592492 h 5593025"/>
              <a:gd name="connsiteX82" fmla="*/ 11407272 w 12192000"/>
              <a:gd name="connsiteY82" fmla="*/ 1556713 h 5593025"/>
              <a:gd name="connsiteX83" fmla="*/ 11286328 w 12192000"/>
              <a:gd name="connsiteY83" fmla="*/ 1527384 h 5593025"/>
              <a:gd name="connsiteX84" fmla="*/ 11249640 w 12192000"/>
              <a:gd name="connsiteY84" fmla="*/ 1503625 h 5593025"/>
              <a:gd name="connsiteX85" fmla="*/ 11203001 w 12192000"/>
              <a:gd name="connsiteY85" fmla="*/ 1477018 h 5593025"/>
              <a:gd name="connsiteX86" fmla="*/ 11121410 w 12192000"/>
              <a:gd name="connsiteY86" fmla="*/ 1491346 h 5593025"/>
              <a:gd name="connsiteX87" fmla="*/ 11090829 w 12192000"/>
              <a:gd name="connsiteY87" fmla="*/ 1516325 h 5593025"/>
              <a:gd name="connsiteX88" fmla="*/ 11048365 w 12192000"/>
              <a:gd name="connsiteY88" fmla="*/ 1521562 h 5593025"/>
              <a:gd name="connsiteX89" fmla="*/ 10275395 w 12192000"/>
              <a:gd name="connsiteY89" fmla="*/ 1558914 h 5593025"/>
              <a:gd name="connsiteX90" fmla="*/ 9613337 w 12192000"/>
              <a:gd name="connsiteY90" fmla="*/ 1546082 h 5593025"/>
              <a:gd name="connsiteX91" fmla="*/ 9669299 w 12192000"/>
              <a:gd name="connsiteY91" fmla="*/ 1415034 h 5593025"/>
              <a:gd name="connsiteX92" fmla="*/ 9765413 w 12192000"/>
              <a:gd name="connsiteY92" fmla="*/ 1279191 h 5593025"/>
              <a:gd name="connsiteX93" fmla="*/ 9842435 w 12192000"/>
              <a:gd name="connsiteY93" fmla="*/ 1161485 h 5593025"/>
              <a:gd name="connsiteX94" fmla="*/ 9966888 w 12192000"/>
              <a:gd name="connsiteY94" fmla="*/ 1091680 h 5593025"/>
              <a:gd name="connsiteX95" fmla="*/ 9985496 w 12192000"/>
              <a:gd name="connsiteY95" fmla="*/ 994964 h 5593025"/>
              <a:gd name="connsiteX96" fmla="*/ 9906000 w 12192000"/>
              <a:gd name="connsiteY96" fmla="*/ 942922 h 5593025"/>
              <a:gd name="connsiteX97" fmla="*/ 9867900 w 12192000"/>
              <a:gd name="connsiteY97" fmla="*/ 899882 h 5593025"/>
              <a:gd name="connsiteX98" fmla="*/ 9775722 w 12192000"/>
              <a:gd name="connsiteY98" fmla="*/ 848181 h 5593025"/>
              <a:gd name="connsiteX99" fmla="*/ 9707270 w 12192000"/>
              <a:gd name="connsiteY99" fmla="*/ 862595 h 5593025"/>
              <a:gd name="connsiteX100" fmla="*/ 9676588 w 12192000"/>
              <a:gd name="connsiteY100" fmla="*/ 865170 h 5593025"/>
              <a:gd name="connsiteX101" fmla="*/ 9637379 w 12192000"/>
              <a:gd name="connsiteY101" fmla="*/ 865466 h 5593025"/>
              <a:gd name="connsiteX102" fmla="*/ 9605474 w 12192000"/>
              <a:gd name="connsiteY102" fmla="*/ 866902 h 5593025"/>
              <a:gd name="connsiteX103" fmla="*/ 9531850 w 12192000"/>
              <a:gd name="connsiteY103" fmla="*/ 890568 h 5593025"/>
              <a:gd name="connsiteX104" fmla="*/ 9519455 w 12192000"/>
              <a:gd name="connsiteY104" fmla="*/ 897200 h 5593025"/>
              <a:gd name="connsiteX105" fmla="*/ 9504761 w 12192000"/>
              <a:gd name="connsiteY105" fmla="*/ 881325 h 5593025"/>
              <a:gd name="connsiteX106" fmla="*/ 9477880 w 12192000"/>
              <a:gd name="connsiteY106" fmla="*/ 906725 h 5593025"/>
              <a:gd name="connsiteX107" fmla="*/ 9423400 w 12192000"/>
              <a:gd name="connsiteY107" fmla="*/ 913075 h 5593025"/>
              <a:gd name="connsiteX108" fmla="*/ 9288896 w 12192000"/>
              <a:gd name="connsiteY108" fmla="*/ 925775 h 5593025"/>
              <a:gd name="connsiteX109" fmla="*/ 9130723 w 12192000"/>
              <a:gd name="connsiteY109" fmla="*/ 957525 h 5593025"/>
              <a:gd name="connsiteX110" fmla="*/ 9095372 w 12192000"/>
              <a:gd name="connsiteY110" fmla="*/ 952202 h 5593025"/>
              <a:gd name="connsiteX111" fmla="*/ 9191432 w 12192000"/>
              <a:gd name="connsiteY111" fmla="*/ 721794 h 5593025"/>
              <a:gd name="connsiteX112" fmla="*/ 9275669 w 12192000"/>
              <a:gd name="connsiteY112" fmla="*/ 537730 h 5593025"/>
              <a:gd name="connsiteX113" fmla="*/ 9394195 w 12192000"/>
              <a:gd name="connsiteY113" fmla="*/ 411585 h 5593025"/>
              <a:gd name="connsiteX114" fmla="*/ 9249430 w 12192000"/>
              <a:gd name="connsiteY114" fmla="*/ 273242 h 5593025"/>
              <a:gd name="connsiteX115" fmla="*/ 9201150 w 12192000"/>
              <a:gd name="connsiteY115" fmla="*/ 232034 h 5593025"/>
              <a:gd name="connsiteX116" fmla="*/ 9061450 w 12192000"/>
              <a:gd name="connsiteY116" fmla="*/ 246325 h 5593025"/>
              <a:gd name="connsiteX117" fmla="*/ 9023350 w 12192000"/>
              <a:gd name="connsiteY117" fmla="*/ 259025 h 5593025"/>
              <a:gd name="connsiteX118" fmla="*/ 8985041 w 12192000"/>
              <a:gd name="connsiteY118" fmla="*/ 272062 h 5593025"/>
              <a:gd name="connsiteX119" fmla="*/ 8949368 w 12192000"/>
              <a:gd name="connsiteY119" fmla="*/ 275237 h 5593025"/>
              <a:gd name="connsiteX120" fmla="*/ 8924006 w 12192000"/>
              <a:gd name="connsiteY120" fmla="*/ 300572 h 5593025"/>
              <a:gd name="connsiteX121" fmla="*/ 8926262 w 12192000"/>
              <a:gd name="connsiteY121" fmla="*/ 335769 h 5593025"/>
              <a:gd name="connsiteX122" fmla="*/ 8896332 w 12192000"/>
              <a:gd name="connsiteY122" fmla="*/ 300572 h 5593025"/>
              <a:gd name="connsiteX123" fmla="*/ 8856611 w 12192000"/>
              <a:gd name="connsiteY123" fmla="*/ 287600 h 5593025"/>
              <a:gd name="connsiteX124" fmla="*/ 8804910 w 12192000"/>
              <a:gd name="connsiteY124" fmla="*/ 309825 h 5593025"/>
              <a:gd name="connsiteX125" fmla="*/ 8737600 w 12192000"/>
              <a:gd name="connsiteY125" fmla="*/ 335225 h 5593025"/>
              <a:gd name="connsiteX126" fmla="*/ 8667750 w 12192000"/>
              <a:gd name="connsiteY126" fmla="*/ 360625 h 5593025"/>
              <a:gd name="connsiteX127" fmla="*/ 8623300 w 12192000"/>
              <a:gd name="connsiteY127" fmla="*/ 317002 h 5593025"/>
              <a:gd name="connsiteX128" fmla="*/ 8575354 w 12192000"/>
              <a:gd name="connsiteY128" fmla="*/ 208225 h 5593025"/>
              <a:gd name="connsiteX129" fmla="*/ 8521700 w 12192000"/>
              <a:gd name="connsiteY129" fmla="*/ 259597 h 5593025"/>
              <a:gd name="connsiteX130" fmla="*/ 8423783 w 12192000"/>
              <a:gd name="connsiteY130" fmla="*/ 322525 h 5593025"/>
              <a:gd name="connsiteX131" fmla="*/ 8339058 w 12192000"/>
              <a:gd name="connsiteY131" fmla="*/ 278922 h 5593025"/>
              <a:gd name="connsiteX132" fmla="*/ 8305800 w 12192000"/>
              <a:gd name="connsiteY132" fmla="*/ 221076 h 5593025"/>
              <a:gd name="connsiteX133" fmla="*/ 8280138 w 12192000"/>
              <a:gd name="connsiteY133" fmla="*/ 150499 h 5593025"/>
              <a:gd name="connsiteX134" fmla="*/ 8175185 w 12192000"/>
              <a:gd name="connsiteY134" fmla="*/ 62883 h 5593025"/>
              <a:gd name="connsiteX135" fmla="*/ 8133835 w 12192000"/>
              <a:gd name="connsiteY135" fmla="*/ 37771 h 5593025"/>
              <a:gd name="connsiteX136" fmla="*/ 8022678 w 12192000"/>
              <a:gd name="connsiteY136" fmla="*/ 15631 h 5593025"/>
              <a:gd name="connsiteX0" fmla="*/ 8022678 w 12192000"/>
              <a:gd name="connsiteY0" fmla="*/ 15631 h 5593025"/>
              <a:gd name="connsiteX1" fmla="*/ 8006304 w 12192000"/>
              <a:gd name="connsiteY1" fmla="*/ 81266 h 5593025"/>
              <a:gd name="connsiteX2" fmla="*/ 7991329 w 12192000"/>
              <a:gd name="connsiteY2" fmla="*/ 137461 h 5593025"/>
              <a:gd name="connsiteX3" fmla="*/ 6387583 w 12192000"/>
              <a:gd name="connsiteY3" fmla="*/ 156420 h 5593025"/>
              <a:gd name="connsiteX4" fmla="*/ 4518025 w 12192000"/>
              <a:gd name="connsiteY4" fmla="*/ 171296 h 5593025"/>
              <a:gd name="connsiteX5" fmla="*/ 4271060 w 12192000"/>
              <a:gd name="connsiteY5" fmla="*/ 180795 h 5593025"/>
              <a:gd name="connsiteX6" fmla="*/ 4266919 w 12192000"/>
              <a:gd name="connsiteY6" fmla="*/ 121739 h 5593025"/>
              <a:gd name="connsiteX7" fmla="*/ 4234530 w 12192000"/>
              <a:gd name="connsiteY7" fmla="*/ 50879 h 5593025"/>
              <a:gd name="connsiteX8" fmla="*/ 4142310 w 12192000"/>
              <a:gd name="connsiteY8" fmla="*/ 83854 h 5593025"/>
              <a:gd name="connsiteX9" fmla="*/ 4103765 w 12192000"/>
              <a:gd name="connsiteY9" fmla="*/ 100641 h 5593025"/>
              <a:gd name="connsiteX10" fmla="*/ 4041330 w 12192000"/>
              <a:gd name="connsiteY10" fmla="*/ 151005 h 5593025"/>
              <a:gd name="connsiteX11" fmla="*/ 4013200 w 12192000"/>
              <a:gd name="connsiteY11" fmla="*/ 230795 h 5593025"/>
              <a:gd name="connsiteX12" fmla="*/ 3963867 w 12192000"/>
              <a:gd name="connsiteY12" fmla="*/ 306656 h 5593025"/>
              <a:gd name="connsiteX13" fmla="*/ 3858420 w 12192000"/>
              <a:gd name="connsiteY13" fmla="*/ 344297 h 5593025"/>
              <a:gd name="connsiteX14" fmla="*/ 3836188 w 12192000"/>
              <a:gd name="connsiteY14" fmla="*/ 305549 h 5593025"/>
              <a:gd name="connsiteX15" fmla="*/ 3781569 w 12192000"/>
              <a:gd name="connsiteY15" fmla="*/ 267707 h 5593025"/>
              <a:gd name="connsiteX16" fmla="*/ 3739571 w 12192000"/>
              <a:gd name="connsiteY16" fmla="*/ 316606 h 5593025"/>
              <a:gd name="connsiteX17" fmla="*/ 3729146 w 12192000"/>
              <a:gd name="connsiteY17" fmla="*/ 383281 h 5593025"/>
              <a:gd name="connsiteX18" fmla="*/ 3621392 w 12192000"/>
              <a:gd name="connsiteY18" fmla="*/ 372507 h 5593025"/>
              <a:gd name="connsiteX19" fmla="*/ 3545683 w 12192000"/>
              <a:gd name="connsiteY19" fmla="*/ 342226 h 5593025"/>
              <a:gd name="connsiteX20" fmla="*/ 3484261 w 12192000"/>
              <a:gd name="connsiteY20" fmla="*/ 331219 h 5593025"/>
              <a:gd name="connsiteX21" fmla="*/ 3459347 w 12192000"/>
              <a:gd name="connsiteY21" fmla="*/ 331171 h 5593025"/>
              <a:gd name="connsiteX22" fmla="*/ 3423300 w 12192000"/>
              <a:gd name="connsiteY22" fmla="*/ 323065 h 5593025"/>
              <a:gd name="connsiteX23" fmla="*/ 3379012 w 12192000"/>
              <a:gd name="connsiteY23" fmla="*/ 322091 h 5593025"/>
              <a:gd name="connsiteX24" fmla="*/ 3352800 w 12192000"/>
              <a:gd name="connsiteY24" fmla="*/ 321491 h 5593025"/>
              <a:gd name="connsiteX25" fmla="*/ 3320600 w 12192000"/>
              <a:gd name="connsiteY25" fmla="*/ 313019 h 5593025"/>
              <a:gd name="connsiteX26" fmla="*/ 3276635 w 12192000"/>
              <a:gd name="connsiteY26" fmla="*/ 297190 h 5593025"/>
              <a:gd name="connsiteX27" fmla="*/ 3210409 w 12192000"/>
              <a:gd name="connsiteY27" fmla="*/ 260913 h 5593025"/>
              <a:gd name="connsiteX28" fmla="*/ 3146295 w 12192000"/>
              <a:gd name="connsiteY28" fmla="*/ 274478 h 5593025"/>
              <a:gd name="connsiteX29" fmla="*/ 3095495 w 12192000"/>
              <a:gd name="connsiteY29" fmla="*/ 296556 h 5593025"/>
              <a:gd name="connsiteX30" fmla="*/ 3056816 w 12192000"/>
              <a:gd name="connsiteY30" fmla="*/ 324374 h 5593025"/>
              <a:gd name="connsiteX31" fmla="*/ 3001475 w 12192000"/>
              <a:gd name="connsiteY31" fmla="*/ 405155 h 5593025"/>
              <a:gd name="connsiteX32" fmla="*/ 2931017 w 12192000"/>
              <a:gd name="connsiteY32" fmla="*/ 502310 h 5593025"/>
              <a:gd name="connsiteX33" fmla="*/ 3080067 w 12192000"/>
              <a:gd name="connsiteY33" fmla="*/ 697079 h 5593025"/>
              <a:gd name="connsiteX34" fmla="*/ 3181116 w 12192000"/>
              <a:gd name="connsiteY34" fmla="*/ 881255 h 5593025"/>
              <a:gd name="connsiteX35" fmla="*/ 3225114 w 12192000"/>
              <a:gd name="connsiteY35" fmla="*/ 979961 h 5593025"/>
              <a:gd name="connsiteX36" fmla="*/ 3207550 w 12192000"/>
              <a:gd name="connsiteY36" fmla="*/ 995625 h 5593025"/>
              <a:gd name="connsiteX37" fmla="*/ 3083950 w 12192000"/>
              <a:gd name="connsiteY37" fmla="*/ 968593 h 5593025"/>
              <a:gd name="connsiteX38" fmla="*/ 2893908 w 12192000"/>
              <a:gd name="connsiteY38" fmla="*/ 940051 h 5593025"/>
              <a:gd name="connsiteX39" fmla="*/ 2878432 w 12192000"/>
              <a:gd name="connsiteY39" fmla="*/ 938799 h 5593025"/>
              <a:gd name="connsiteX40" fmla="*/ 2812855 w 12192000"/>
              <a:gd name="connsiteY40" fmla="*/ 928950 h 5593025"/>
              <a:gd name="connsiteX41" fmla="*/ 2801456 w 12192000"/>
              <a:gd name="connsiteY41" fmla="*/ 927129 h 5593025"/>
              <a:gd name="connsiteX42" fmla="*/ 2770367 w 12192000"/>
              <a:gd name="connsiteY42" fmla="*/ 922643 h 5593025"/>
              <a:gd name="connsiteX43" fmla="*/ 2729412 w 12192000"/>
              <a:gd name="connsiteY43" fmla="*/ 911764 h 5593025"/>
              <a:gd name="connsiteX44" fmla="*/ 2690845 w 12192000"/>
              <a:gd name="connsiteY44" fmla="*/ 894025 h 5593025"/>
              <a:gd name="connsiteX45" fmla="*/ 2667000 w 12192000"/>
              <a:gd name="connsiteY45" fmla="*/ 879844 h 5593025"/>
              <a:gd name="connsiteX46" fmla="*/ 2533650 w 12192000"/>
              <a:gd name="connsiteY46" fmla="*/ 878962 h 5593025"/>
              <a:gd name="connsiteX47" fmla="*/ 2478943 w 12192000"/>
              <a:gd name="connsiteY47" fmla="*/ 919425 h 5593025"/>
              <a:gd name="connsiteX48" fmla="*/ 2449822 w 12192000"/>
              <a:gd name="connsiteY48" fmla="*/ 983837 h 5593025"/>
              <a:gd name="connsiteX49" fmla="*/ 2412703 w 12192000"/>
              <a:gd name="connsiteY49" fmla="*/ 967720 h 5593025"/>
              <a:gd name="connsiteX50" fmla="*/ 2330853 w 12192000"/>
              <a:gd name="connsiteY50" fmla="*/ 1109363 h 5593025"/>
              <a:gd name="connsiteX51" fmla="*/ 2475134 w 12192000"/>
              <a:gd name="connsiteY51" fmla="*/ 1198545 h 5593025"/>
              <a:gd name="connsiteX52" fmla="*/ 2682918 w 12192000"/>
              <a:gd name="connsiteY52" fmla="*/ 1497959 h 5593025"/>
              <a:gd name="connsiteX53" fmla="*/ 2695623 w 12192000"/>
              <a:gd name="connsiteY53" fmla="*/ 1604943 h 5593025"/>
              <a:gd name="connsiteX54" fmla="*/ 2315765 w 12192000"/>
              <a:gd name="connsiteY54" fmla="*/ 1594485 h 5593025"/>
              <a:gd name="connsiteX55" fmla="*/ 1631687 w 12192000"/>
              <a:gd name="connsiteY55" fmla="*/ 1594491 h 5593025"/>
              <a:gd name="connsiteX56" fmla="*/ 1397841 w 12192000"/>
              <a:gd name="connsiteY56" fmla="*/ 1575978 h 5593025"/>
              <a:gd name="connsiteX57" fmla="*/ 1323826 w 12192000"/>
              <a:gd name="connsiteY57" fmla="*/ 1543359 h 5593025"/>
              <a:gd name="connsiteX58" fmla="*/ 1228839 w 12192000"/>
              <a:gd name="connsiteY58" fmla="*/ 1537112 h 5593025"/>
              <a:gd name="connsiteX59" fmla="*/ 1154881 w 12192000"/>
              <a:gd name="connsiteY59" fmla="*/ 1576075 h 5593025"/>
              <a:gd name="connsiteX60" fmla="*/ 1042909 w 12192000"/>
              <a:gd name="connsiteY60" fmla="*/ 1605225 h 5593025"/>
              <a:gd name="connsiteX61" fmla="*/ 906579 w 12192000"/>
              <a:gd name="connsiteY61" fmla="*/ 1638958 h 5593025"/>
              <a:gd name="connsiteX62" fmla="*/ 889000 w 12192000"/>
              <a:gd name="connsiteY62" fmla="*/ 1725293 h 5593025"/>
              <a:gd name="connsiteX63" fmla="*/ 1029451 w 12192000"/>
              <a:gd name="connsiteY63" fmla="*/ 1820992 h 5593025"/>
              <a:gd name="connsiteX64" fmla="*/ 1029383 w 12192000"/>
              <a:gd name="connsiteY64" fmla="*/ 2030675 h 5593025"/>
              <a:gd name="connsiteX65" fmla="*/ 992683 w 12192000"/>
              <a:gd name="connsiteY65" fmla="*/ 2259275 h 5593025"/>
              <a:gd name="connsiteX66" fmla="*/ 939800 w 12192000"/>
              <a:gd name="connsiteY66" fmla="*/ 2624948 h 5593025"/>
              <a:gd name="connsiteX67" fmla="*/ 914943 w 12192000"/>
              <a:gd name="connsiteY67" fmla="*/ 2677884 h 5593025"/>
              <a:gd name="connsiteX68" fmla="*/ 727617 w 12192000"/>
              <a:gd name="connsiteY68" fmla="*/ 2690669 h 5593025"/>
              <a:gd name="connsiteX69" fmla="*/ 282575 w 12192000"/>
              <a:gd name="connsiteY69" fmla="*/ 2689191 h 5593025"/>
              <a:gd name="connsiteX70" fmla="*/ 0 w 12192000"/>
              <a:gd name="connsiteY70" fmla="*/ 2697425 h 5593025"/>
              <a:gd name="connsiteX71" fmla="*/ 0 w 12192000"/>
              <a:gd name="connsiteY71" fmla="*/ 5593025 h 5593025"/>
              <a:gd name="connsiteX72" fmla="*/ 12192000 w 12192000"/>
              <a:gd name="connsiteY72" fmla="*/ 5593025 h 5593025"/>
              <a:gd name="connsiteX73" fmla="*/ 12192000 w 12192000"/>
              <a:gd name="connsiteY73" fmla="*/ 2697425 h 5593025"/>
              <a:gd name="connsiteX74" fmla="*/ 11557484 w 12192000"/>
              <a:gd name="connsiteY74" fmla="*/ 2697425 h 5593025"/>
              <a:gd name="connsiteX75" fmla="*/ 11543564 w 12192000"/>
              <a:gd name="connsiteY75" fmla="*/ 2656150 h 5593025"/>
              <a:gd name="connsiteX76" fmla="*/ 11509930 w 12192000"/>
              <a:gd name="connsiteY76" fmla="*/ 2525975 h 5593025"/>
              <a:gd name="connsiteX77" fmla="*/ 11474204 w 12192000"/>
              <a:gd name="connsiteY77" fmla="*/ 2379925 h 5593025"/>
              <a:gd name="connsiteX78" fmla="*/ 11399176 w 12192000"/>
              <a:gd name="connsiteY78" fmla="*/ 1954414 h 5593025"/>
              <a:gd name="connsiteX79" fmla="*/ 11478189 w 12192000"/>
              <a:gd name="connsiteY79" fmla="*/ 1707236 h 5593025"/>
              <a:gd name="connsiteX80" fmla="*/ 11563914 w 12192000"/>
              <a:gd name="connsiteY80" fmla="*/ 1681425 h 5593025"/>
              <a:gd name="connsiteX81" fmla="*/ 11554239 w 12192000"/>
              <a:gd name="connsiteY81" fmla="*/ 1592492 h 5593025"/>
              <a:gd name="connsiteX82" fmla="*/ 11407272 w 12192000"/>
              <a:gd name="connsiteY82" fmla="*/ 1556713 h 5593025"/>
              <a:gd name="connsiteX83" fmla="*/ 11286328 w 12192000"/>
              <a:gd name="connsiteY83" fmla="*/ 1527384 h 5593025"/>
              <a:gd name="connsiteX84" fmla="*/ 11249640 w 12192000"/>
              <a:gd name="connsiteY84" fmla="*/ 1503625 h 5593025"/>
              <a:gd name="connsiteX85" fmla="*/ 11203001 w 12192000"/>
              <a:gd name="connsiteY85" fmla="*/ 1477018 h 5593025"/>
              <a:gd name="connsiteX86" fmla="*/ 11121410 w 12192000"/>
              <a:gd name="connsiteY86" fmla="*/ 1491346 h 5593025"/>
              <a:gd name="connsiteX87" fmla="*/ 11090829 w 12192000"/>
              <a:gd name="connsiteY87" fmla="*/ 1516325 h 5593025"/>
              <a:gd name="connsiteX88" fmla="*/ 11048365 w 12192000"/>
              <a:gd name="connsiteY88" fmla="*/ 1521562 h 5593025"/>
              <a:gd name="connsiteX89" fmla="*/ 10275395 w 12192000"/>
              <a:gd name="connsiteY89" fmla="*/ 1558914 h 5593025"/>
              <a:gd name="connsiteX90" fmla="*/ 9613337 w 12192000"/>
              <a:gd name="connsiteY90" fmla="*/ 1546082 h 5593025"/>
              <a:gd name="connsiteX91" fmla="*/ 9669299 w 12192000"/>
              <a:gd name="connsiteY91" fmla="*/ 1415034 h 5593025"/>
              <a:gd name="connsiteX92" fmla="*/ 9765413 w 12192000"/>
              <a:gd name="connsiteY92" fmla="*/ 1279191 h 5593025"/>
              <a:gd name="connsiteX93" fmla="*/ 9842435 w 12192000"/>
              <a:gd name="connsiteY93" fmla="*/ 1161485 h 5593025"/>
              <a:gd name="connsiteX94" fmla="*/ 9966888 w 12192000"/>
              <a:gd name="connsiteY94" fmla="*/ 1091680 h 5593025"/>
              <a:gd name="connsiteX95" fmla="*/ 9985496 w 12192000"/>
              <a:gd name="connsiteY95" fmla="*/ 994964 h 5593025"/>
              <a:gd name="connsiteX96" fmla="*/ 9906000 w 12192000"/>
              <a:gd name="connsiteY96" fmla="*/ 942922 h 5593025"/>
              <a:gd name="connsiteX97" fmla="*/ 9867900 w 12192000"/>
              <a:gd name="connsiteY97" fmla="*/ 899882 h 5593025"/>
              <a:gd name="connsiteX98" fmla="*/ 9775722 w 12192000"/>
              <a:gd name="connsiteY98" fmla="*/ 848181 h 5593025"/>
              <a:gd name="connsiteX99" fmla="*/ 9707270 w 12192000"/>
              <a:gd name="connsiteY99" fmla="*/ 862595 h 5593025"/>
              <a:gd name="connsiteX100" fmla="*/ 9676588 w 12192000"/>
              <a:gd name="connsiteY100" fmla="*/ 865170 h 5593025"/>
              <a:gd name="connsiteX101" fmla="*/ 9637379 w 12192000"/>
              <a:gd name="connsiteY101" fmla="*/ 865466 h 5593025"/>
              <a:gd name="connsiteX102" fmla="*/ 9605474 w 12192000"/>
              <a:gd name="connsiteY102" fmla="*/ 866902 h 5593025"/>
              <a:gd name="connsiteX103" fmla="*/ 9531850 w 12192000"/>
              <a:gd name="connsiteY103" fmla="*/ 890568 h 5593025"/>
              <a:gd name="connsiteX104" fmla="*/ 9519455 w 12192000"/>
              <a:gd name="connsiteY104" fmla="*/ 897200 h 5593025"/>
              <a:gd name="connsiteX105" fmla="*/ 9504761 w 12192000"/>
              <a:gd name="connsiteY105" fmla="*/ 881325 h 5593025"/>
              <a:gd name="connsiteX106" fmla="*/ 9477880 w 12192000"/>
              <a:gd name="connsiteY106" fmla="*/ 906725 h 5593025"/>
              <a:gd name="connsiteX107" fmla="*/ 9423400 w 12192000"/>
              <a:gd name="connsiteY107" fmla="*/ 913075 h 5593025"/>
              <a:gd name="connsiteX108" fmla="*/ 9288896 w 12192000"/>
              <a:gd name="connsiteY108" fmla="*/ 925775 h 5593025"/>
              <a:gd name="connsiteX109" fmla="*/ 9130723 w 12192000"/>
              <a:gd name="connsiteY109" fmla="*/ 957525 h 5593025"/>
              <a:gd name="connsiteX110" fmla="*/ 9095372 w 12192000"/>
              <a:gd name="connsiteY110" fmla="*/ 952202 h 5593025"/>
              <a:gd name="connsiteX111" fmla="*/ 9191432 w 12192000"/>
              <a:gd name="connsiteY111" fmla="*/ 721794 h 5593025"/>
              <a:gd name="connsiteX112" fmla="*/ 9308786 w 12192000"/>
              <a:gd name="connsiteY112" fmla="*/ 554289 h 5593025"/>
              <a:gd name="connsiteX113" fmla="*/ 9394195 w 12192000"/>
              <a:gd name="connsiteY113" fmla="*/ 411585 h 5593025"/>
              <a:gd name="connsiteX114" fmla="*/ 9249430 w 12192000"/>
              <a:gd name="connsiteY114" fmla="*/ 273242 h 5593025"/>
              <a:gd name="connsiteX115" fmla="*/ 9201150 w 12192000"/>
              <a:gd name="connsiteY115" fmla="*/ 232034 h 5593025"/>
              <a:gd name="connsiteX116" fmla="*/ 9061450 w 12192000"/>
              <a:gd name="connsiteY116" fmla="*/ 246325 h 5593025"/>
              <a:gd name="connsiteX117" fmla="*/ 9023350 w 12192000"/>
              <a:gd name="connsiteY117" fmla="*/ 259025 h 5593025"/>
              <a:gd name="connsiteX118" fmla="*/ 8985041 w 12192000"/>
              <a:gd name="connsiteY118" fmla="*/ 272062 h 5593025"/>
              <a:gd name="connsiteX119" fmla="*/ 8949368 w 12192000"/>
              <a:gd name="connsiteY119" fmla="*/ 275237 h 5593025"/>
              <a:gd name="connsiteX120" fmla="*/ 8924006 w 12192000"/>
              <a:gd name="connsiteY120" fmla="*/ 300572 h 5593025"/>
              <a:gd name="connsiteX121" fmla="*/ 8926262 w 12192000"/>
              <a:gd name="connsiteY121" fmla="*/ 335769 h 5593025"/>
              <a:gd name="connsiteX122" fmla="*/ 8896332 w 12192000"/>
              <a:gd name="connsiteY122" fmla="*/ 300572 h 5593025"/>
              <a:gd name="connsiteX123" fmla="*/ 8856611 w 12192000"/>
              <a:gd name="connsiteY123" fmla="*/ 287600 h 5593025"/>
              <a:gd name="connsiteX124" fmla="*/ 8804910 w 12192000"/>
              <a:gd name="connsiteY124" fmla="*/ 309825 h 5593025"/>
              <a:gd name="connsiteX125" fmla="*/ 8737600 w 12192000"/>
              <a:gd name="connsiteY125" fmla="*/ 335225 h 5593025"/>
              <a:gd name="connsiteX126" fmla="*/ 8667750 w 12192000"/>
              <a:gd name="connsiteY126" fmla="*/ 360625 h 5593025"/>
              <a:gd name="connsiteX127" fmla="*/ 8623300 w 12192000"/>
              <a:gd name="connsiteY127" fmla="*/ 317002 h 5593025"/>
              <a:gd name="connsiteX128" fmla="*/ 8575354 w 12192000"/>
              <a:gd name="connsiteY128" fmla="*/ 208225 h 5593025"/>
              <a:gd name="connsiteX129" fmla="*/ 8521700 w 12192000"/>
              <a:gd name="connsiteY129" fmla="*/ 259597 h 5593025"/>
              <a:gd name="connsiteX130" fmla="*/ 8423783 w 12192000"/>
              <a:gd name="connsiteY130" fmla="*/ 322525 h 5593025"/>
              <a:gd name="connsiteX131" fmla="*/ 8339058 w 12192000"/>
              <a:gd name="connsiteY131" fmla="*/ 278922 h 5593025"/>
              <a:gd name="connsiteX132" fmla="*/ 8305800 w 12192000"/>
              <a:gd name="connsiteY132" fmla="*/ 221076 h 5593025"/>
              <a:gd name="connsiteX133" fmla="*/ 8280138 w 12192000"/>
              <a:gd name="connsiteY133" fmla="*/ 150499 h 5593025"/>
              <a:gd name="connsiteX134" fmla="*/ 8175185 w 12192000"/>
              <a:gd name="connsiteY134" fmla="*/ 62883 h 5593025"/>
              <a:gd name="connsiteX135" fmla="*/ 8133835 w 12192000"/>
              <a:gd name="connsiteY135" fmla="*/ 37771 h 5593025"/>
              <a:gd name="connsiteX136" fmla="*/ 8022678 w 12192000"/>
              <a:gd name="connsiteY136" fmla="*/ 15631 h 5593025"/>
              <a:gd name="connsiteX0" fmla="*/ 8022678 w 12192000"/>
              <a:gd name="connsiteY0" fmla="*/ 15631 h 5593025"/>
              <a:gd name="connsiteX1" fmla="*/ 8006304 w 12192000"/>
              <a:gd name="connsiteY1" fmla="*/ 81266 h 5593025"/>
              <a:gd name="connsiteX2" fmla="*/ 7991329 w 12192000"/>
              <a:gd name="connsiteY2" fmla="*/ 137461 h 5593025"/>
              <a:gd name="connsiteX3" fmla="*/ 6387583 w 12192000"/>
              <a:gd name="connsiteY3" fmla="*/ 156420 h 5593025"/>
              <a:gd name="connsiteX4" fmla="*/ 4518025 w 12192000"/>
              <a:gd name="connsiteY4" fmla="*/ 171296 h 5593025"/>
              <a:gd name="connsiteX5" fmla="*/ 4271060 w 12192000"/>
              <a:gd name="connsiteY5" fmla="*/ 180795 h 5593025"/>
              <a:gd name="connsiteX6" fmla="*/ 4266919 w 12192000"/>
              <a:gd name="connsiteY6" fmla="*/ 121739 h 5593025"/>
              <a:gd name="connsiteX7" fmla="*/ 4234530 w 12192000"/>
              <a:gd name="connsiteY7" fmla="*/ 50879 h 5593025"/>
              <a:gd name="connsiteX8" fmla="*/ 4142310 w 12192000"/>
              <a:gd name="connsiteY8" fmla="*/ 83854 h 5593025"/>
              <a:gd name="connsiteX9" fmla="*/ 4103765 w 12192000"/>
              <a:gd name="connsiteY9" fmla="*/ 100641 h 5593025"/>
              <a:gd name="connsiteX10" fmla="*/ 4041330 w 12192000"/>
              <a:gd name="connsiteY10" fmla="*/ 151005 h 5593025"/>
              <a:gd name="connsiteX11" fmla="*/ 4013200 w 12192000"/>
              <a:gd name="connsiteY11" fmla="*/ 230795 h 5593025"/>
              <a:gd name="connsiteX12" fmla="*/ 3963867 w 12192000"/>
              <a:gd name="connsiteY12" fmla="*/ 306656 h 5593025"/>
              <a:gd name="connsiteX13" fmla="*/ 3858420 w 12192000"/>
              <a:gd name="connsiteY13" fmla="*/ 344297 h 5593025"/>
              <a:gd name="connsiteX14" fmla="*/ 3836188 w 12192000"/>
              <a:gd name="connsiteY14" fmla="*/ 305549 h 5593025"/>
              <a:gd name="connsiteX15" fmla="*/ 3781569 w 12192000"/>
              <a:gd name="connsiteY15" fmla="*/ 267707 h 5593025"/>
              <a:gd name="connsiteX16" fmla="*/ 3739571 w 12192000"/>
              <a:gd name="connsiteY16" fmla="*/ 316606 h 5593025"/>
              <a:gd name="connsiteX17" fmla="*/ 3729146 w 12192000"/>
              <a:gd name="connsiteY17" fmla="*/ 383281 h 5593025"/>
              <a:gd name="connsiteX18" fmla="*/ 3621392 w 12192000"/>
              <a:gd name="connsiteY18" fmla="*/ 372507 h 5593025"/>
              <a:gd name="connsiteX19" fmla="*/ 3545683 w 12192000"/>
              <a:gd name="connsiteY19" fmla="*/ 342226 h 5593025"/>
              <a:gd name="connsiteX20" fmla="*/ 3484261 w 12192000"/>
              <a:gd name="connsiteY20" fmla="*/ 331219 h 5593025"/>
              <a:gd name="connsiteX21" fmla="*/ 3459347 w 12192000"/>
              <a:gd name="connsiteY21" fmla="*/ 331171 h 5593025"/>
              <a:gd name="connsiteX22" fmla="*/ 3423300 w 12192000"/>
              <a:gd name="connsiteY22" fmla="*/ 323065 h 5593025"/>
              <a:gd name="connsiteX23" fmla="*/ 3379012 w 12192000"/>
              <a:gd name="connsiteY23" fmla="*/ 322091 h 5593025"/>
              <a:gd name="connsiteX24" fmla="*/ 3352800 w 12192000"/>
              <a:gd name="connsiteY24" fmla="*/ 321491 h 5593025"/>
              <a:gd name="connsiteX25" fmla="*/ 3320600 w 12192000"/>
              <a:gd name="connsiteY25" fmla="*/ 313019 h 5593025"/>
              <a:gd name="connsiteX26" fmla="*/ 3276635 w 12192000"/>
              <a:gd name="connsiteY26" fmla="*/ 297190 h 5593025"/>
              <a:gd name="connsiteX27" fmla="*/ 3210409 w 12192000"/>
              <a:gd name="connsiteY27" fmla="*/ 260913 h 5593025"/>
              <a:gd name="connsiteX28" fmla="*/ 3146295 w 12192000"/>
              <a:gd name="connsiteY28" fmla="*/ 274478 h 5593025"/>
              <a:gd name="connsiteX29" fmla="*/ 3095495 w 12192000"/>
              <a:gd name="connsiteY29" fmla="*/ 296556 h 5593025"/>
              <a:gd name="connsiteX30" fmla="*/ 3056816 w 12192000"/>
              <a:gd name="connsiteY30" fmla="*/ 324374 h 5593025"/>
              <a:gd name="connsiteX31" fmla="*/ 3001475 w 12192000"/>
              <a:gd name="connsiteY31" fmla="*/ 405155 h 5593025"/>
              <a:gd name="connsiteX32" fmla="*/ 2931017 w 12192000"/>
              <a:gd name="connsiteY32" fmla="*/ 502310 h 5593025"/>
              <a:gd name="connsiteX33" fmla="*/ 3080067 w 12192000"/>
              <a:gd name="connsiteY33" fmla="*/ 697079 h 5593025"/>
              <a:gd name="connsiteX34" fmla="*/ 3181116 w 12192000"/>
              <a:gd name="connsiteY34" fmla="*/ 881255 h 5593025"/>
              <a:gd name="connsiteX35" fmla="*/ 3225114 w 12192000"/>
              <a:gd name="connsiteY35" fmla="*/ 979961 h 5593025"/>
              <a:gd name="connsiteX36" fmla="*/ 3207550 w 12192000"/>
              <a:gd name="connsiteY36" fmla="*/ 995625 h 5593025"/>
              <a:gd name="connsiteX37" fmla="*/ 3083950 w 12192000"/>
              <a:gd name="connsiteY37" fmla="*/ 968593 h 5593025"/>
              <a:gd name="connsiteX38" fmla="*/ 2893908 w 12192000"/>
              <a:gd name="connsiteY38" fmla="*/ 940051 h 5593025"/>
              <a:gd name="connsiteX39" fmla="*/ 2878432 w 12192000"/>
              <a:gd name="connsiteY39" fmla="*/ 938799 h 5593025"/>
              <a:gd name="connsiteX40" fmla="*/ 2812855 w 12192000"/>
              <a:gd name="connsiteY40" fmla="*/ 928950 h 5593025"/>
              <a:gd name="connsiteX41" fmla="*/ 2801456 w 12192000"/>
              <a:gd name="connsiteY41" fmla="*/ 927129 h 5593025"/>
              <a:gd name="connsiteX42" fmla="*/ 2770367 w 12192000"/>
              <a:gd name="connsiteY42" fmla="*/ 922643 h 5593025"/>
              <a:gd name="connsiteX43" fmla="*/ 2729412 w 12192000"/>
              <a:gd name="connsiteY43" fmla="*/ 911764 h 5593025"/>
              <a:gd name="connsiteX44" fmla="*/ 2690845 w 12192000"/>
              <a:gd name="connsiteY44" fmla="*/ 894025 h 5593025"/>
              <a:gd name="connsiteX45" fmla="*/ 2667000 w 12192000"/>
              <a:gd name="connsiteY45" fmla="*/ 879844 h 5593025"/>
              <a:gd name="connsiteX46" fmla="*/ 2533650 w 12192000"/>
              <a:gd name="connsiteY46" fmla="*/ 878962 h 5593025"/>
              <a:gd name="connsiteX47" fmla="*/ 2478943 w 12192000"/>
              <a:gd name="connsiteY47" fmla="*/ 919425 h 5593025"/>
              <a:gd name="connsiteX48" fmla="*/ 2449822 w 12192000"/>
              <a:gd name="connsiteY48" fmla="*/ 983837 h 5593025"/>
              <a:gd name="connsiteX49" fmla="*/ 2412703 w 12192000"/>
              <a:gd name="connsiteY49" fmla="*/ 967720 h 5593025"/>
              <a:gd name="connsiteX50" fmla="*/ 2330853 w 12192000"/>
              <a:gd name="connsiteY50" fmla="*/ 1109363 h 5593025"/>
              <a:gd name="connsiteX51" fmla="*/ 2475134 w 12192000"/>
              <a:gd name="connsiteY51" fmla="*/ 1198545 h 5593025"/>
              <a:gd name="connsiteX52" fmla="*/ 2682918 w 12192000"/>
              <a:gd name="connsiteY52" fmla="*/ 1497959 h 5593025"/>
              <a:gd name="connsiteX53" fmla="*/ 2695623 w 12192000"/>
              <a:gd name="connsiteY53" fmla="*/ 1604943 h 5593025"/>
              <a:gd name="connsiteX54" fmla="*/ 2315765 w 12192000"/>
              <a:gd name="connsiteY54" fmla="*/ 1594485 h 5593025"/>
              <a:gd name="connsiteX55" fmla="*/ 1631687 w 12192000"/>
              <a:gd name="connsiteY55" fmla="*/ 1594491 h 5593025"/>
              <a:gd name="connsiteX56" fmla="*/ 1397841 w 12192000"/>
              <a:gd name="connsiteY56" fmla="*/ 1575978 h 5593025"/>
              <a:gd name="connsiteX57" fmla="*/ 1323826 w 12192000"/>
              <a:gd name="connsiteY57" fmla="*/ 1543359 h 5593025"/>
              <a:gd name="connsiteX58" fmla="*/ 1228839 w 12192000"/>
              <a:gd name="connsiteY58" fmla="*/ 1537112 h 5593025"/>
              <a:gd name="connsiteX59" fmla="*/ 1154881 w 12192000"/>
              <a:gd name="connsiteY59" fmla="*/ 1576075 h 5593025"/>
              <a:gd name="connsiteX60" fmla="*/ 1042909 w 12192000"/>
              <a:gd name="connsiteY60" fmla="*/ 1605225 h 5593025"/>
              <a:gd name="connsiteX61" fmla="*/ 906579 w 12192000"/>
              <a:gd name="connsiteY61" fmla="*/ 1638958 h 5593025"/>
              <a:gd name="connsiteX62" fmla="*/ 889000 w 12192000"/>
              <a:gd name="connsiteY62" fmla="*/ 1725293 h 5593025"/>
              <a:gd name="connsiteX63" fmla="*/ 1029451 w 12192000"/>
              <a:gd name="connsiteY63" fmla="*/ 1820992 h 5593025"/>
              <a:gd name="connsiteX64" fmla="*/ 1029383 w 12192000"/>
              <a:gd name="connsiteY64" fmla="*/ 2030675 h 5593025"/>
              <a:gd name="connsiteX65" fmla="*/ 992683 w 12192000"/>
              <a:gd name="connsiteY65" fmla="*/ 2259275 h 5593025"/>
              <a:gd name="connsiteX66" fmla="*/ 939800 w 12192000"/>
              <a:gd name="connsiteY66" fmla="*/ 2624948 h 5593025"/>
              <a:gd name="connsiteX67" fmla="*/ 914943 w 12192000"/>
              <a:gd name="connsiteY67" fmla="*/ 2677884 h 5593025"/>
              <a:gd name="connsiteX68" fmla="*/ 727617 w 12192000"/>
              <a:gd name="connsiteY68" fmla="*/ 2690669 h 5593025"/>
              <a:gd name="connsiteX69" fmla="*/ 282575 w 12192000"/>
              <a:gd name="connsiteY69" fmla="*/ 2689191 h 5593025"/>
              <a:gd name="connsiteX70" fmla="*/ 0 w 12192000"/>
              <a:gd name="connsiteY70" fmla="*/ 2697425 h 5593025"/>
              <a:gd name="connsiteX71" fmla="*/ 0 w 12192000"/>
              <a:gd name="connsiteY71" fmla="*/ 5593025 h 5593025"/>
              <a:gd name="connsiteX72" fmla="*/ 12192000 w 12192000"/>
              <a:gd name="connsiteY72" fmla="*/ 5593025 h 5593025"/>
              <a:gd name="connsiteX73" fmla="*/ 12192000 w 12192000"/>
              <a:gd name="connsiteY73" fmla="*/ 2697425 h 5593025"/>
              <a:gd name="connsiteX74" fmla="*/ 11557484 w 12192000"/>
              <a:gd name="connsiteY74" fmla="*/ 2697425 h 5593025"/>
              <a:gd name="connsiteX75" fmla="*/ 11543564 w 12192000"/>
              <a:gd name="connsiteY75" fmla="*/ 2656150 h 5593025"/>
              <a:gd name="connsiteX76" fmla="*/ 11509930 w 12192000"/>
              <a:gd name="connsiteY76" fmla="*/ 2525975 h 5593025"/>
              <a:gd name="connsiteX77" fmla="*/ 11474204 w 12192000"/>
              <a:gd name="connsiteY77" fmla="*/ 2379925 h 5593025"/>
              <a:gd name="connsiteX78" fmla="*/ 11399176 w 12192000"/>
              <a:gd name="connsiteY78" fmla="*/ 1954414 h 5593025"/>
              <a:gd name="connsiteX79" fmla="*/ 11478189 w 12192000"/>
              <a:gd name="connsiteY79" fmla="*/ 1707236 h 5593025"/>
              <a:gd name="connsiteX80" fmla="*/ 11563914 w 12192000"/>
              <a:gd name="connsiteY80" fmla="*/ 1681425 h 5593025"/>
              <a:gd name="connsiteX81" fmla="*/ 11554239 w 12192000"/>
              <a:gd name="connsiteY81" fmla="*/ 1592492 h 5593025"/>
              <a:gd name="connsiteX82" fmla="*/ 11407272 w 12192000"/>
              <a:gd name="connsiteY82" fmla="*/ 1556713 h 5593025"/>
              <a:gd name="connsiteX83" fmla="*/ 11286328 w 12192000"/>
              <a:gd name="connsiteY83" fmla="*/ 1527384 h 5593025"/>
              <a:gd name="connsiteX84" fmla="*/ 11249640 w 12192000"/>
              <a:gd name="connsiteY84" fmla="*/ 1503625 h 5593025"/>
              <a:gd name="connsiteX85" fmla="*/ 11203001 w 12192000"/>
              <a:gd name="connsiteY85" fmla="*/ 1477018 h 5593025"/>
              <a:gd name="connsiteX86" fmla="*/ 11121410 w 12192000"/>
              <a:gd name="connsiteY86" fmla="*/ 1491346 h 5593025"/>
              <a:gd name="connsiteX87" fmla="*/ 11090829 w 12192000"/>
              <a:gd name="connsiteY87" fmla="*/ 1516325 h 5593025"/>
              <a:gd name="connsiteX88" fmla="*/ 11048365 w 12192000"/>
              <a:gd name="connsiteY88" fmla="*/ 1521562 h 5593025"/>
              <a:gd name="connsiteX89" fmla="*/ 10275395 w 12192000"/>
              <a:gd name="connsiteY89" fmla="*/ 1558914 h 5593025"/>
              <a:gd name="connsiteX90" fmla="*/ 9613337 w 12192000"/>
              <a:gd name="connsiteY90" fmla="*/ 1546082 h 5593025"/>
              <a:gd name="connsiteX91" fmla="*/ 9669299 w 12192000"/>
              <a:gd name="connsiteY91" fmla="*/ 1415034 h 5593025"/>
              <a:gd name="connsiteX92" fmla="*/ 9765413 w 12192000"/>
              <a:gd name="connsiteY92" fmla="*/ 1279191 h 5593025"/>
              <a:gd name="connsiteX93" fmla="*/ 9842435 w 12192000"/>
              <a:gd name="connsiteY93" fmla="*/ 1161485 h 5593025"/>
              <a:gd name="connsiteX94" fmla="*/ 9966888 w 12192000"/>
              <a:gd name="connsiteY94" fmla="*/ 1091680 h 5593025"/>
              <a:gd name="connsiteX95" fmla="*/ 9985496 w 12192000"/>
              <a:gd name="connsiteY95" fmla="*/ 994964 h 5593025"/>
              <a:gd name="connsiteX96" fmla="*/ 9906000 w 12192000"/>
              <a:gd name="connsiteY96" fmla="*/ 942922 h 5593025"/>
              <a:gd name="connsiteX97" fmla="*/ 9867900 w 12192000"/>
              <a:gd name="connsiteY97" fmla="*/ 899882 h 5593025"/>
              <a:gd name="connsiteX98" fmla="*/ 9775722 w 12192000"/>
              <a:gd name="connsiteY98" fmla="*/ 848181 h 5593025"/>
              <a:gd name="connsiteX99" fmla="*/ 9707270 w 12192000"/>
              <a:gd name="connsiteY99" fmla="*/ 862595 h 5593025"/>
              <a:gd name="connsiteX100" fmla="*/ 9676588 w 12192000"/>
              <a:gd name="connsiteY100" fmla="*/ 865170 h 5593025"/>
              <a:gd name="connsiteX101" fmla="*/ 9637379 w 12192000"/>
              <a:gd name="connsiteY101" fmla="*/ 865466 h 5593025"/>
              <a:gd name="connsiteX102" fmla="*/ 9605474 w 12192000"/>
              <a:gd name="connsiteY102" fmla="*/ 866902 h 5593025"/>
              <a:gd name="connsiteX103" fmla="*/ 9531850 w 12192000"/>
              <a:gd name="connsiteY103" fmla="*/ 890568 h 5593025"/>
              <a:gd name="connsiteX104" fmla="*/ 9519455 w 12192000"/>
              <a:gd name="connsiteY104" fmla="*/ 897200 h 5593025"/>
              <a:gd name="connsiteX105" fmla="*/ 9504761 w 12192000"/>
              <a:gd name="connsiteY105" fmla="*/ 881325 h 5593025"/>
              <a:gd name="connsiteX106" fmla="*/ 9477880 w 12192000"/>
              <a:gd name="connsiteY106" fmla="*/ 906725 h 5593025"/>
              <a:gd name="connsiteX107" fmla="*/ 9423400 w 12192000"/>
              <a:gd name="connsiteY107" fmla="*/ 913075 h 5593025"/>
              <a:gd name="connsiteX108" fmla="*/ 9288896 w 12192000"/>
              <a:gd name="connsiteY108" fmla="*/ 925775 h 5593025"/>
              <a:gd name="connsiteX109" fmla="*/ 9130723 w 12192000"/>
              <a:gd name="connsiteY109" fmla="*/ 957525 h 5593025"/>
              <a:gd name="connsiteX110" fmla="*/ 9095372 w 12192000"/>
              <a:gd name="connsiteY110" fmla="*/ 952202 h 5593025"/>
              <a:gd name="connsiteX111" fmla="*/ 9216270 w 12192000"/>
              <a:gd name="connsiteY111" fmla="*/ 742492 h 5593025"/>
              <a:gd name="connsiteX112" fmla="*/ 9308786 w 12192000"/>
              <a:gd name="connsiteY112" fmla="*/ 554289 h 5593025"/>
              <a:gd name="connsiteX113" fmla="*/ 9394195 w 12192000"/>
              <a:gd name="connsiteY113" fmla="*/ 411585 h 5593025"/>
              <a:gd name="connsiteX114" fmla="*/ 9249430 w 12192000"/>
              <a:gd name="connsiteY114" fmla="*/ 273242 h 5593025"/>
              <a:gd name="connsiteX115" fmla="*/ 9201150 w 12192000"/>
              <a:gd name="connsiteY115" fmla="*/ 232034 h 5593025"/>
              <a:gd name="connsiteX116" fmla="*/ 9061450 w 12192000"/>
              <a:gd name="connsiteY116" fmla="*/ 246325 h 5593025"/>
              <a:gd name="connsiteX117" fmla="*/ 9023350 w 12192000"/>
              <a:gd name="connsiteY117" fmla="*/ 259025 h 5593025"/>
              <a:gd name="connsiteX118" fmla="*/ 8985041 w 12192000"/>
              <a:gd name="connsiteY118" fmla="*/ 272062 h 5593025"/>
              <a:gd name="connsiteX119" fmla="*/ 8949368 w 12192000"/>
              <a:gd name="connsiteY119" fmla="*/ 275237 h 5593025"/>
              <a:gd name="connsiteX120" fmla="*/ 8924006 w 12192000"/>
              <a:gd name="connsiteY120" fmla="*/ 300572 h 5593025"/>
              <a:gd name="connsiteX121" fmla="*/ 8926262 w 12192000"/>
              <a:gd name="connsiteY121" fmla="*/ 335769 h 5593025"/>
              <a:gd name="connsiteX122" fmla="*/ 8896332 w 12192000"/>
              <a:gd name="connsiteY122" fmla="*/ 300572 h 5593025"/>
              <a:gd name="connsiteX123" fmla="*/ 8856611 w 12192000"/>
              <a:gd name="connsiteY123" fmla="*/ 287600 h 5593025"/>
              <a:gd name="connsiteX124" fmla="*/ 8804910 w 12192000"/>
              <a:gd name="connsiteY124" fmla="*/ 309825 h 5593025"/>
              <a:gd name="connsiteX125" fmla="*/ 8737600 w 12192000"/>
              <a:gd name="connsiteY125" fmla="*/ 335225 h 5593025"/>
              <a:gd name="connsiteX126" fmla="*/ 8667750 w 12192000"/>
              <a:gd name="connsiteY126" fmla="*/ 360625 h 5593025"/>
              <a:gd name="connsiteX127" fmla="*/ 8623300 w 12192000"/>
              <a:gd name="connsiteY127" fmla="*/ 317002 h 5593025"/>
              <a:gd name="connsiteX128" fmla="*/ 8575354 w 12192000"/>
              <a:gd name="connsiteY128" fmla="*/ 208225 h 5593025"/>
              <a:gd name="connsiteX129" fmla="*/ 8521700 w 12192000"/>
              <a:gd name="connsiteY129" fmla="*/ 259597 h 5593025"/>
              <a:gd name="connsiteX130" fmla="*/ 8423783 w 12192000"/>
              <a:gd name="connsiteY130" fmla="*/ 322525 h 5593025"/>
              <a:gd name="connsiteX131" fmla="*/ 8339058 w 12192000"/>
              <a:gd name="connsiteY131" fmla="*/ 278922 h 5593025"/>
              <a:gd name="connsiteX132" fmla="*/ 8305800 w 12192000"/>
              <a:gd name="connsiteY132" fmla="*/ 221076 h 5593025"/>
              <a:gd name="connsiteX133" fmla="*/ 8280138 w 12192000"/>
              <a:gd name="connsiteY133" fmla="*/ 150499 h 5593025"/>
              <a:gd name="connsiteX134" fmla="*/ 8175185 w 12192000"/>
              <a:gd name="connsiteY134" fmla="*/ 62883 h 5593025"/>
              <a:gd name="connsiteX135" fmla="*/ 8133835 w 12192000"/>
              <a:gd name="connsiteY135" fmla="*/ 37771 h 5593025"/>
              <a:gd name="connsiteX136" fmla="*/ 8022678 w 12192000"/>
              <a:gd name="connsiteY136" fmla="*/ 15631 h 5593025"/>
              <a:gd name="connsiteX0" fmla="*/ 8022678 w 12192000"/>
              <a:gd name="connsiteY0" fmla="*/ 15631 h 5593025"/>
              <a:gd name="connsiteX1" fmla="*/ 8006304 w 12192000"/>
              <a:gd name="connsiteY1" fmla="*/ 81266 h 5593025"/>
              <a:gd name="connsiteX2" fmla="*/ 7991329 w 12192000"/>
              <a:gd name="connsiteY2" fmla="*/ 137461 h 5593025"/>
              <a:gd name="connsiteX3" fmla="*/ 6387583 w 12192000"/>
              <a:gd name="connsiteY3" fmla="*/ 156420 h 5593025"/>
              <a:gd name="connsiteX4" fmla="*/ 4518025 w 12192000"/>
              <a:gd name="connsiteY4" fmla="*/ 171296 h 5593025"/>
              <a:gd name="connsiteX5" fmla="*/ 4271060 w 12192000"/>
              <a:gd name="connsiteY5" fmla="*/ 180795 h 5593025"/>
              <a:gd name="connsiteX6" fmla="*/ 4266919 w 12192000"/>
              <a:gd name="connsiteY6" fmla="*/ 121739 h 5593025"/>
              <a:gd name="connsiteX7" fmla="*/ 4234530 w 12192000"/>
              <a:gd name="connsiteY7" fmla="*/ 50879 h 5593025"/>
              <a:gd name="connsiteX8" fmla="*/ 4142310 w 12192000"/>
              <a:gd name="connsiteY8" fmla="*/ 83854 h 5593025"/>
              <a:gd name="connsiteX9" fmla="*/ 4103765 w 12192000"/>
              <a:gd name="connsiteY9" fmla="*/ 100641 h 5593025"/>
              <a:gd name="connsiteX10" fmla="*/ 4041330 w 12192000"/>
              <a:gd name="connsiteY10" fmla="*/ 151005 h 5593025"/>
              <a:gd name="connsiteX11" fmla="*/ 4013200 w 12192000"/>
              <a:gd name="connsiteY11" fmla="*/ 230795 h 5593025"/>
              <a:gd name="connsiteX12" fmla="*/ 3963867 w 12192000"/>
              <a:gd name="connsiteY12" fmla="*/ 306656 h 5593025"/>
              <a:gd name="connsiteX13" fmla="*/ 3858420 w 12192000"/>
              <a:gd name="connsiteY13" fmla="*/ 344297 h 5593025"/>
              <a:gd name="connsiteX14" fmla="*/ 3836188 w 12192000"/>
              <a:gd name="connsiteY14" fmla="*/ 305549 h 5593025"/>
              <a:gd name="connsiteX15" fmla="*/ 3781569 w 12192000"/>
              <a:gd name="connsiteY15" fmla="*/ 267707 h 5593025"/>
              <a:gd name="connsiteX16" fmla="*/ 3739571 w 12192000"/>
              <a:gd name="connsiteY16" fmla="*/ 316606 h 5593025"/>
              <a:gd name="connsiteX17" fmla="*/ 3729146 w 12192000"/>
              <a:gd name="connsiteY17" fmla="*/ 383281 h 5593025"/>
              <a:gd name="connsiteX18" fmla="*/ 3621392 w 12192000"/>
              <a:gd name="connsiteY18" fmla="*/ 372507 h 5593025"/>
              <a:gd name="connsiteX19" fmla="*/ 3545683 w 12192000"/>
              <a:gd name="connsiteY19" fmla="*/ 342226 h 5593025"/>
              <a:gd name="connsiteX20" fmla="*/ 3484261 w 12192000"/>
              <a:gd name="connsiteY20" fmla="*/ 331219 h 5593025"/>
              <a:gd name="connsiteX21" fmla="*/ 3459347 w 12192000"/>
              <a:gd name="connsiteY21" fmla="*/ 331171 h 5593025"/>
              <a:gd name="connsiteX22" fmla="*/ 3423300 w 12192000"/>
              <a:gd name="connsiteY22" fmla="*/ 323065 h 5593025"/>
              <a:gd name="connsiteX23" fmla="*/ 3379012 w 12192000"/>
              <a:gd name="connsiteY23" fmla="*/ 322091 h 5593025"/>
              <a:gd name="connsiteX24" fmla="*/ 3352800 w 12192000"/>
              <a:gd name="connsiteY24" fmla="*/ 321491 h 5593025"/>
              <a:gd name="connsiteX25" fmla="*/ 3320600 w 12192000"/>
              <a:gd name="connsiteY25" fmla="*/ 313019 h 5593025"/>
              <a:gd name="connsiteX26" fmla="*/ 3276635 w 12192000"/>
              <a:gd name="connsiteY26" fmla="*/ 297190 h 5593025"/>
              <a:gd name="connsiteX27" fmla="*/ 3210409 w 12192000"/>
              <a:gd name="connsiteY27" fmla="*/ 260913 h 5593025"/>
              <a:gd name="connsiteX28" fmla="*/ 3146295 w 12192000"/>
              <a:gd name="connsiteY28" fmla="*/ 274478 h 5593025"/>
              <a:gd name="connsiteX29" fmla="*/ 3095495 w 12192000"/>
              <a:gd name="connsiteY29" fmla="*/ 296556 h 5593025"/>
              <a:gd name="connsiteX30" fmla="*/ 3056816 w 12192000"/>
              <a:gd name="connsiteY30" fmla="*/ 324374 h 5593025"/>
              <a:gd name="connsiteX31" fmla="*/ 3001475 w 12192000"/>
              <a:gd name="connsiteY31" fmla="*/ 405155 h 5593025"/>
              <a:gd name="connsiteX32" fmla="*/ 2931017 w 12192000"/>
              <a:gd name="connsiteY32" fmla="*/ 502310 h 5593025"/>
              <a:gd name="connsiteX33" fmla="*/ 3080067 w 12192000"/>
              <a:gd name="connsiteY33" fmla="*/ 697079 h 5593025"/>
              <a:gd name="connsiteX34" fmla="*/ 3181116 w 12192000"/>
              <a:gd name="connsiteY34" fmla="*/ 881255 h 5593025"/>
              <a:gd name="connsiteX35" fmla="*/ 3225114 w 12192000"/>
              <a:gd name="connsiteY35" fmla="*/ 979961 h 5593025"/>
              <a:gd name="connsiteX36" fmla="*/ 3207550 w 12192000"/>
              <a:gd name="connsiteY36" fmla="*/ 995625 h 5593025"/>
              <a:gd name="connsiteX37" fmla="*/ 3083950 w 12192000"/>
              <a:gd name="connsiteY37" fmla="*/ 968593 h 5593025"/>
              <a:gd name="connsiteX38" fmla="*/ 2893908 w 12192000"/>
              <a:gd name="connsiteY38" fmla="*/ 940051 h 5593025"/>
              <a:gd name="connsiteX39" fmla="*/ 2878432 w 12192000"/>
              <a:gd name="connsiteY39" fmla="*/ 938799 h 5593025"/>
              <a:gd name="connsiteX40" fmla="*/ 2812855 w 12192000"/>
              <a:gd name="connsiteY40" fmla="*/ 928950 h 5593025"/>
              <a:gd name="connsiteX41" fmla="*/ 2801456 w 12192000"/>
              <a:gd name="connsiteY41" fmla="*/ 927129 h 5593025"/>
              <a:gd name="connsiteX42" fmla="*/ 2770367 w 12192000"/>
              <a:gd name="connsiteY42" fmla="*/ 922643 h 5593025"/>
              <a:gd name="connsiteX43" fmla="*/ 2729412 w 12192000"/>
              <a:gd name="connsiteY43" fmla="*/ 911764 h 5593025"/>
              <a:gd name="connsiteX44" fmla="*/ 2690845 w 12192000"/>
              <a:gd name="connsiteY44" fmla="*/ 894025 h 5593025"/>
              <a:gd name="connsiteX45" fmla="*/ 2667000 w 12192000"/>
              <a:gd name="connsiteY45" fmla="*/ 879844 h 5593025"/>
              <a:gd name="connsiteX46" fmla="*/ 2533650 w 12192000"/>
              <a:gd name="connsiteY46" fmla="*/ 878962 h 5593025"/>
              <a:gd name="connsiteX47" fmla="*/ 2478943 w 12192000"/>
              <a:gd name="connsiteY47" fmla="*/ 919425 h 5593025"/>
              <a:gd name="connsiteX48" fmla="*/ 2449822 w 12192000"/>
              <a:gd name="connsiteY48" fmla="*/ 983837 h 5593025"/>
              <a:gd name="connsiteX49" fmla="*/ 2412703 w 12192000"/>
              <a:gd name="connsiteY49" fmla="*/ 967720 h 5593025"/>
              <a:gd name="connsiteX50" fmla="*/ 2330853 w 12192000"/>
              <a:gd name="connsiteY50" fmla="*/ 1109363 h 5593025"/>
              <a:gd name="connsiteX51" fmla="*/ 2475134 w 12192000"/>
              <a:gd name="connsiteY51" fmla="*/ 1198545 h 5593025"/>
              <a:gd name="connsiteX52" fmla="*/ 2682918 w 12192000"/>
              <a:gd name="connsiteY52" fmla="*/ 1497959 h 5593025"/>
              <a:gd name="connsiteX53" fmla="*/ 2695623 w 12192000"/>
              <a:gd name="connsiteY53" fmla="*/ 1604943 h 5593025"/>
              <a:gd name="connsiteX54" fmla="*/ 2315765 w 12192000"/>
              <a:gd name="connsiteY54" fmla="*/ 1594485 h 5593025"/>
              <a:gd name="connsiteX55" fmla="*/ 1631687 w 12192000"/>
              <a:gd name="connsiteY55" fmla="*/ 1594491 h 5593025"/>
              <a:gd name="connsiteX56" fmla="*/ 1397841 w 12192000"/>
              <a:gd name="connsiteY56" fmla="*/ 1575978 h 5593025"/>
              <a:gd name="connsiteX57" fmla="*/ 1323826 w 12192000"/>
              <a:gd name="connsiteY57" fmla="*/ 1543359 h 5593025"/>
              <a:gd name="connsiteX58" fmla="*/ 1228839 w 12192000"/>
              <a:gd name="connsiteY58" fmla="*/ 1537112 h 5593025"/>
              <a:gd name="connsiteX59" fmla="*/ 1154881 w 12192000"/>
              <a:gd name="connsiteY59" fmla="*/ 1576075 h 5593025"/>
              <a:gd name="connsiteX60" fmla="*/ 1042909 w 12192000"/>
              <a:gd name="connsiteY60" fmla="*/ 1605225 h 5593025"/>
              <a:gd name="connsiteX61" fmla="*/ 906579 w 12192000"/>
              <a:gd name="connsiteY61" fmla="*/ 1638958 h 5593025"/>
              <a:gd name="connsiteX62" fmla="*/ 889000 w 12192000"/>
              <a:gd name="connsiteY62" fmla="*/ 1725293 h 5593025"/>
              <a:gd name="connsiteX63" fmla="*/ 1029451 w 12192000"/>
              <a:gd name="connsiteY63" fmla="*/ 1820992 h 5593025"/>
              <a:gd name="connsiteX64" fmla="*/ 1029383 w 12192000"/>
              <a:gd name="connsiteY64" fmla="*/ 2030675 h 5593025"/>
              <a:gd name="connsiteX65" fmla="*/ 992683 w 12192000"/>
              <a:gd name="connsiteY65" fmla="*/ 2259275 h 5593025"/>
              <a:gd name="connsiteX66" fmla="*/ 939800 w 12192000"/>
              <a:gd name="connsiteY66" fmla="*/ 2624948 h 5593025"/>
              <a:gd name="connsiteX67" fmla="*/ 914943 w 12192000"/>
              <a:gd name="connsiteY67" fmla="*/ 2677884 h 5593025"/>
              <a:gd name="connsiteX68" fmla="*/ 727617 w 12192000"/>
              <a:gd name="connsiteY68" fmla="*/ 2690669 h 5593025"/>
              <a:gd name="connsiteX69" fmla="*/ 282575 w 12192000"/>
              <a:gd name="connsiteY69" fmla="*/ 2689191 h 5593025"/>
              <a:gd name="connsiteX70" fmla="*/ 0 w 12192000"/>
              <a:gd name="connsiteY70" fmla="*/ 2697425 h 5593025"/>
              <a:gd name="connsiteX71" fmla="*/ 0 w 12192000"/>
              <a:gd name="connsiteY71" fmla="*/ 5593025 h 5593025"/>
              <a:gd name="connsiteX72" fmla="*/ 12192000 w 12192000"/>
              <a:gd name="connsiteY72" fmla="*/ 5593025 h 5593025"/>
              <a:gd name="connsiteX73" fmla="*/ 12192000 w 12192000"/>
              <a:gd name="connsiteY73" fmla="*/ 2697425 h 5593025"/>
              <a:gd name="connsiteX74" fmla="*/ 11557484 w 12192000"/>
              <a:gd name="connsiteY74" fmla="*/ 2697425 h 5593025"/>
              <a:gd name="connsiteX75" fmla="*/ 11543564 w 12192000"/>
              <a:gd name="connsiteY75" fmla="*/ 2656150 h 5593025"/>
              <a:gd name="connsiteX76" fmla="*/ 11509930 w 12192000"/>
              <a:gd name="connsiteY76" fmla="*/ 2525975 h 5593025"/>
              <a:gd name="connsiteX77" fmla="*/ 11474204 w 12192000"/>
              <a:gd name="connsiteY77" fmla="*/ 2379925 h 5593025"/>
              <a:gd name="connsiteX78" fmla="*/ 11399176 w 12192000"/>
              <a:gd name="connsiteY78" fmla="*/ 1954414 h 5593025"/>
              <a:gd name="connsiteX79" fmla="*/ 11478189 w 12192000"/>
              <a:gd name="connsiteY79" fmla="*/ 1707236 h 5593025"/>
              <a:gd name="connsiteX80" fmla="*/ 11563914 w 12192000"/>
              <a:gd name="connsiteY80" fmla="*/ 1681425 h 5593025"/>
              <a:gd name="connsiteX81" fmla="*/ 11554239 w 12192000"/>
              <a:gd name="connsiteY81" fmla="*/ 1592492 h 5593025"/>
              <a:gd name="connsiteX82" fmla="*/ 11407272 w 12192000"/>
              <a:gd name="connsiteY82" fmla="*/ 1556713 h 5593025"/>
              <a:gd name="connsiteX83" fmla="*/ 11286328 w 12192000"/>
              <a:gd name="connsiteY83" fmla="*/ 1527384 h 5593025"/>
              <a:gd name="connsiteX84" fmla="*/ 11249640 w 12192000"/>
              <a:gd name="connsiteY84" fmla="*/ 1503625 h 5593025"/>
              <a:gd name="connsiteX85" fmla="*/ 11203001 w 12192000"/>
              <a:gd name="connsiteY85" fmla="*/ 1477018 h 5593025"/>
              <a:gd name="connsiteX86" fmla="*/ 11121410 w 12192000"/>
              <a:gd name="connsiteY86" fmla="*/ 1491346 h 5593025"/>
              <a:gd name="connsiteX87" fmla="*/ 11090829 w 12192000"/>
              <a:gd name="connsiteY87" fmla="*/ 1516325 h 5593025"/>
              <a:gd name="connsiteX88" fmla="*/ 11048365 w 12192000"/>
              <a:gd name="connsiteY88" fmla="*/ 1521562 h 5593025"/>
              <a:gd name="connsiteX89" fmla="*/ 10275395 w 12192000"/>
              <a:gd name="connsiteY89" fmla="*/ 1558914 h 5593025"/>
              <a:gd name="connsiteX90" fmla="*/ 9613337 w 12192000"/>
              <a:gd name="connsiteY90" fmla="*/ 1546082 h 5593025"/>
              <a:gd name="connsiteX91" fmla="*/ 9669299 w 12192000"/>
              <a:gd name="connsiteY91" fmla="*/ 1415034 h 5593025"/>
              <a:gd name="connsiteX92" fmla="*/ 9765413 w 12192000"/>
              <a:gd name="connsiteY92" fmla="*/ 1279191 h 5593025"/>
              <a:gd name="connsiteX93" fmla="*/ 9842435 w 12192000"/>
              <a:gd name="connsiteY93" fmla="*/ 1161485 h 5593025"/>
              <a:gd name="connsiteX94" fmla="*/ 9966888 w 12192000"/>
              <a:gd name="connsiteY94" fmla="*/ 1091680 h 5593025"/>
              <a:gd name="connsiteX95" fmla="*/ 9985496 w 12192000"/>
              <a:gd name="connsiteY95" fmla="*/ 994964 h 5593025"/>
              <a:gd name="connsiteX96" fmla="*/ 9906000 w 12192000"/>
              <a:gd name="connsiteY96" fmla="*/ 942922 h 5593025"/>
              <a:gd name="connsiteX97" fmla="*/ 9867900 w 12192000"/>
              <a:gd name="connsiteY97" fmla="*/ 899882 h 5593025"/>
              <a:gd name="connsiteX98" fmla="*/ 9775722 w 12192000"/>
              <a:gd name="connsiteY98" fmla="*/ 848181 h 5593025"/>
              <a:gd name="connsiteX99" fmla="*/ 9707270 w 12192000"/>
              <a:gd name="connsiteY99" fmla="*/ 862595 h 5593025"/>
              <a:gd name="connsiteX100" fmla="*/ 9676588 w 12192000"/>
              <a:gd name="connsiteY100" fmla="*/ 865170 h 5593025"/>
              <a:gd name="connsiteX101" fmla="*/ 9637379 w 12192000"/>
              <a:gd name="connsiteY101" fmla="*/ 865466 h 5593025"/>
              <a:gd name="connsiteX102" fmla="*/ 9605474 w 12192000"/>
              <a:gd name="connsiteY102" fmla="*/ 866902 h 5593025"/>
              <a:gd name="connsiteX103" fmla="*/ 9531850 w 12192000"/>
              <a:gd name="connsiteY103" fmla="*/ 890568 h 5593025"/>
              <a:gd name="connsiteX104" fmla="*/ 9519455 w 12192000"/>
              <a:gd name="connsiteY104" fmla="*/ 897200 h 5593025"/>
              <a:gd name="connsiteX105" fmla="*/ 9504761 w 12192000"/>
              <a:gd name="connsiteY105" fmla="*/ 881325 h 5593025"/>
              <a:gd name="connsiteX106" fmla="*/ 9477880 w 12192000"/>
              <a:gd name="connsiteY106" fmla="*/ 906725 h 5593025"/>
              <a:gd name="connsiteX107" fmla="*/ 9423400 w 12192000"/>
              <a:gd name="connsiteY107" fmla="*/ 913075 h 5593025"/>
              <a:gd name="connsiteX108" fmla="*/ 9288896 w 12192000"/>
              <a:gd name="connsiteY108" fmla="*/ 925775 h 5593025"/>
              <a:gd name="connsiteX109" fmla="*/ 9130723 w 12192000"/>
              <a:gd name="connsiteY109" fmla="*/ 957525 h 5593025"/>
              <a:gd name="connsiteX110" fmla="*/ 9116070 w 12192000"/>
              <a:gd name="connsiteY110" fmla="*/ 948062 h 5593025"/>
              <a:gd name="connsiteX111" fmla="*/ 9216270 w 12192000"/>
              <a:gd name="connsiteY111" fmla="*/ 742492 h 5593025"/>
              <a:gd name="connsiteX112" fmla="*/ 9308786 w 12192000"/>
              <a:gd name="connsiteY112" fmla="*/ 554289 h 5593025"/>
              <a:gd name="connsiteX113" fmla="*/ 9394195 w 12192000"/>
              <a:gd name="connsiteY113" fmla="*/ 411585 h 5593025"/>
              <a:gd name="connsiteX114" fmla="*/ 9249430 w 12192000"/>
              <a:gd name="connsiteY114" fmla="*/ 273242 h 5593025"/>
              <a:gd name="connsiteX115" fmla="*/ 9201150 w 12192000"/>
              <a:gd name="connsiteY115" fmla="*/ 232034 h 5593025"/>
              <a:gd name="connsiteX116" fmla="*/ 9061450 w 12192000"/>
              <a:gd name="connsiteY116" fmla="*/ 246325 h 5593025"/>
              <a:gd name="connsiteX117" fmla="*/ 9023350 w 12192000"/>
              <a:gd name="connsiteY117" fmla="*/ 259025 h 5593025"/>
              <a:gd name="connsiteX118" fmla="*/ 8985041 w 12192000"/>
              <a:gd name="connsiteY118" fmla="*/ 272062 h 5593025"/>
              <a:gd name="connsiteX119" fmla="*/ 8949368 w 12192000"/>
              <a:gd name="connsiteY119" fmla="*/ 275237 h 5593025"/>
              <a:gd name="connsiteX120" fmla="*/ 8924006 w 12192000"/>
              <a:gd name="connsiteY120" fmla="*/ 300572 h 5593025"/>
              <a:gd name="connsiteX121" fmla="*/ 8926262 w 12192000"/>
              <a:gd name="connsiteY121" fmla="*/ 335769 h 5593025"/>
              <a:gd name="connsiteX122" fmla="*/ 8896332 w 12192000"/>
              <a:gd name="connsiteY122" fmla="*/ 300572 h 5593025"/>
              <a:gd name="connsiteX123" fmla="*/ 8856611 w 12192000"/>
              <a:gd name="connsiteY123" fmla="*/ 287600 h 5593025"/>
              <a:gd name="connsiteX124" fmla="*/ 8804910 w 12192000"/>
              <a:gd name="connsiteY124" fmla="*/ 309825 h 5593025"/>
              <a:gd name="connsiteX125" fmla="*/ 8737600 w 12192000"/>
              <a:gd name="connsiteY125" fmla="*/ 335225 h 5593025"/>
              <a:gd name="connsiteX126" fmla="*/ 8667750 w 12192000"/>
              <a:gd name="connsiteY126" fmla="*/ 360625 h 5593025"/>
              <a:gd name="connsiteX127" fmla="*/ 8623300 w 12192000"/>
              <a:gd name="connsiteY127" fmla="*/ 317002 h 5593025"/>
              <a:gd name="connsiteX128" fmla="*/ 8575354 w 12192000"/>
              <a:gd name="connsiteY128" fmla="*/ 208225 h 5593025"/>
              <a:gd name="connsiteX129" fmla="*/ 8521700 w 12192000"/>
              <a:gd name="connsiteY129" fmla="*/ 259597 h 5593025"/>
              <a:gd name="connsiteX130" fmla="*/ 8423783 w 12192000"/>
              <a:gd name="connsiteY130" fmla="*/ 322525 h 5593025"/>
              <a:gd name="connsiteX131" fmla="*/ 8339058 w 12192000"/>
              <a:gd name="connsiteY131" fmla="*/ 278922 h 5593025"/>
              <a:gd name="connsiteX132" fmla="*/ 8305800 w 12192000"/>
              <a:gd name="connsiteY132" fmla="*/ 221076 h 5593025"/>
              <a:gd name="connsiteX133" fmla="*/ 8280138 w 12192000"/>
              <a:gd name="connsiteY133" fmla="*/ 150499 h 5593025"/>
              <a:gd name="connsiteX134" fmla="*/ 8175185 w 12192000"/>
              <a:gd name="connsiteY134" fmla="*/ 62883 h 5593025"/>
              <a:gd name="connsiteX135" fmla="*/ 8133835 w 12192000"/>
              <a:gd name="connsiteY135" fmla="*/ 37771 h 5593025"/>
              <a:gd name="connsiteX136" fmla="*/ 8022678 w 12192000"/>
              <a:gd name="connsiteY136" fmla="*/ 15631 h 5593025"/>
              <a:gd name="connsiteX0" fmla="*/ 8022678 w 12192000"/>
              <a:gd name="connsiteY0" fmla="*/ 15631 h 5593025"/>
              <a:gd name="connsiteX1" fmla="*/ 8006304 w 12192000"/>
              <a:gd name="connsiteY1" fmla="*/ 81266 h 5593025"/>
              <a:gd name="connsiteX2" fmla="*/ 7991329 w 12192000"/>
              <a:gd name="connsiteY2" fmla="*/ 137461 h 5593025"/>
              <a:gd name="connsiteX3" fmla="*/ 6387583 w 12192000"/>
              <a:gd name="connsiteY3" fmla="*/ 156420 h 5593025"/>
              <a:gd name="connsiteX4" fmla="*/ 4518025 w 12192000"/>
              <a:gd name="connsiteY4" fmla="*/ 171296 h 5593025"/>
              <a:gd name="connsiteX5" fmla="*/ 4271060 w 12192000"/>
              <a:gd name="connsiteY5" fmla="*/ 180795 h 5593025"/>
              <a:gd name="connsiteX6" fmla="*/ 4266919 w 12192000"/>
              <a:gd name="connsiteY6" fmla="*/ 121739 h 5593025"/>
              <a:gd name="connsiteX7" fmla="*/ 4234530 w 12192000"/>
              <a:gd name="connsiteY7" fmla="*/ 50879 h 5593025"/>
              <a:gd name="connsiteX8" fmla="*/ 4142310 w 12192000"/>
              <a:gd name="connsiteY8" fmla="*/ 83854 h 5593025"/>
              <a:gd name="connsiteX9" fmla="*/ 4103765 w 12192000"/>
              <a:gd name="connsiteY9" fmla="*/ 100641 h 5593025"/>
              <a:gd name="connsiteX10" fmla="*/ 4041330 w 12192000"/>
              <a:gd name="connsiteY10" fmla="*/ 151005 h 5593025"/>
              <a:gd name="connsiteX11" fmla="*/ 4013200 w 12192000"/>
              <a:gd name="connsiteY11" fmla="*/ 230795 h 5593025"/>
              <a:gd name="connsiteX12" fmla="*/ 3963867 w 12192000"/>
              <a:gd name="connsiteY12" fmla="*/ 306656 h 5593025"/>
              <a:gd name="connsiteX13" fmla="*/ 3858420 w 12192000"/>
              <a:gd name="connsiteY13" fmla="*/ 344297 h 5593025"/>
              <a:gd name="connsiteX14" fmla="*/ 3836188 w 12192000"/>
              <a:gd name="connsiteY14" fmla="*/ 305549 h 5593025"/>
              <a:gd name="connsiteX15" fmla="*/ 3781569 w 12192000"/>
              <a:gd name="connsiteY15" fmla="*/ 267707 h 5593025"/>
              <a:gd name="connsiteX16" fmla="*/ 3739571 w 12192000"/>
              <a:gd name="connsiteY16" fmla="*/ 316606 h 5593025"/>
              <a:gd name="connsiteX17" fmla="*/ 3729146 w 12192000"/>
              <a:gd name="connsiteY17" fmla="*/ 383281 h 5593025"/>
              <a:gd name="connsiteX18" fmla="*/ 3621392 w 12192000"/>
              <a:gd name="connsiteY18" fmla="*/ 372507 h 5593025"/>
              <a:gd name="connsiteX19" fmla="*/ 3545683 w 12192000"/>
              <a:gd name="connsiteY19" fmla="*/ 342226 h 5593025"/>
              <a:gd name="connsiteX20" fmla="*/ 3484261 w 12192000"/>
              <a:gd name="connsiteY20" fmla="*/ 331219 h 5593025"/>
              <a:gd name="connsiteX21" fmla="*/ 3459347 w 12192000"/>
              <a:gd name="connsiteY21" fmla="*/ 331171 h 5593025"/>
              <a:gd name="connsiteX22" fmla="*/ 3423300 w 12192000"/>
              <a:gd name="connsiteY22" fmla="*/ 323065 h 5593025"/>
              <a:gd name="connsiteX23" fmla="*/ 3379012 w 12192000"/>
              <a:gd name="connsiteY23" fmla="*/ 322091 h 5593025"/>
              <a:gd name="connsiteX24" fmla="*/ 3352800 w 12192000"/>
              <a:gd name="connsiteY24" fmla="*/ 321491 h 5593025"/>
              <a:gd name="connsiteX25" fmla="*/ 3320600 w 12192000"/>
              <a:gd name="connsiteY25" fmla="*/ 313019 h 5593025"/>
              <a:gd name="connsiteX26" fmla="*/ 3276635 w 12192000"/>
              <a:gd name="connsiteY26" fmla="*/ 297190 h 5593025"/>
              <a:gd name="connsiteX27" fmla="*/ 3210409 w 12192000"/>
              <a:gd name="connsiteY27" fmla="*/ 260913 h 5593025"/>
              <a:gd name="connsiteX28" fmla="*/ 3146295 w 12192000"/>
              <a:gd name="connsiteY28" fmla="*/ 274478 h 5593025"/>
              <a:gd name="connsiteX29" fmla="*/ 3095495 w 12192000"/>
              <a:gd name="connsiteY29" fmla="*/ 296556 h 5593025"/>
              <a:gd name="connsiteX30" fmla="*/ 3056816 w 12192000"/>
              <a:gd name="connsiteY30" fmla="*/ 324374 h 5593025"/>
              <a:gd name="connsiteX31" fmla="*/ 3001475 w 12192000"/>
              <a:gd name="connsiteY31" fmla="*/ 405155 h 5593025"/>
              <a:gd name="connsiteX32" fmla="*/ 2931017 w 12192000"/>
              <a:gd name="connsiteY32" fmla="*/ 502310 h 5593025"/>
              <a:gd name="connsiteX33" fmla="*/ 3080067 w 12192000"/>
              <a:gd name="connsiteY33" fmla="*/ 697079 h 5593025"/>
              <a:gd name="connsiteX34" fmla="*/ 3181116 w 12192000"/>
              <a:gd name="connsiteY34" fmla="*/ 881255 h 5593025"/>
              <a:gd name="connsiteX35" fmla="*/ 3225114 w 12192000"/>
              <a:gd name="connsiteY35" fmla="*/ 979961 h 5593025"/>
              <a:gd name="connsiteX36" fmla="*/ 3207550 w 12192000"/>
              <a:gd name="connsiteY36" fmla="*/ 995625 h 5593025"/>
              <a:gd name="connsiteX37" fmla="*/ 3083950 w 12192000"/>
              <a:gd name="connsiteY37" fmla="*/ 968593 h 5593025"/>
              <a:gd name="connsiteX38" fmla="*/ 2893908 w 12192000"/>
              <a:gd name="connsiteY38" fmla="*/ 940051 h 5593025"/>
              <a:gd name="connsiteX39" fmla="*/ 2878432 w 12192000"/>
              <a:gd name="connsiteY39" fmla="*/ 938799 h 5593025"/>
              <a:gd name="connsiteX40" fmla="*/ 2812855 w 12192000"/>
              <a:gd name="connsiteY40" fmla="*/ 928950 h 5593025"/>
              <a:gd name="connsiteX41" fmla="*/ 2801456 w 12192000"/>
              <a:gd name="connsiteY41" fmla="*/ 927129 h 5593025"/>
              <a:gd name="connsiteX42" fmla="*/ 2770367 w 12192000"/>
              <a:gd name="connsiteY42" fmla="*/ 922643 h 5593025"/>
              <a:gd name="connsiteX43" fmla="*/ 2729412 w 12192000"/>
              <a:gd name="connsiteY43" fmla="*/ 911764 h 5593025"/>
              <a:gd name="connsiteX44" fmla="*/ 2690845 w 12192000"/>
              <a:gd name="connsiteY44" fmla="*/ 894025 h 5593025"/>
              <a:gd name="connsiteX45" fmla="*/ 2667000 w 12192000"/>
              <a:gd name="connsiteY45" fmla="*/ 879844 h 5593025"/>
              <a:gd name="connsiteX46" fmla="*/ 2533650 w 12192000"/>
              <a:gd name="connsiteY46" fmla="*/ 878962 h 5593025"/>
              <a:gd name="connsiteX47" fmla="*/ 2478943 w 12192000"/>
              <a:gd name="connsiteY47" fmla="*/ 919425 h 5593025"/>
              <a:gd name="connsiteX48" fmla="*/ 2449822 w 12192000"/>
              <a:gd name="connsiteY48" fmla="*/ 983837 h 5593025"/>
              <a:gd name="connsiteX49" fmla="*/ 2412703 w 12192000"/>
              <a:gd name="connsiteY49" fmla="*/ 967720 h 5593025"/>
              <a:gd name="connsiteX50" fmla="*/ 2330853 w 12192000"/>
              <a:gd name="connsiteY50" fmla="*/ 1109363 h 5593025"/>
              <a:gd name="connsiteX51" fmla="*/ 2475134 w 12192000"/>
              <a:gd name="connsiteY51" fmla="*/ 1198545 h 5593025"/>
              <a:gd name="connsiteX52" fmla="*/ 2682918 w 12192000"/>
              <a:gd name="connsiteY52" fmla="*/ 1497959 h 5593025"/>
              <a:gd name="connsiteX53" fmla="*/ 2695623 w 12192000"/>
              <a:gd name="connsiteY53" fmla="*/ 1604943 h 5593025"/>
              <a:gd name="connsiteX54" fmla="*/ 2315765 w 12192000"/>
              <a:gd name="connsiteY54" fmla="*/ 1594485 h 5593025"/>
              <a:gd name="connsiteX55" fmla="*/ 1631687 w 12192000"/>
              <a:gd name="connsiteY55" fmla="*/ 1594491 h 5593025"/>
              <a:gd name="connsiteX56" fmla="*/ 1397841 w 12192000"/>
              <a:gd name="connsiteY56" fmla="*/ 1575978 h 5593025"/>
              <a:gd name="connsiteX57" fmla="*/ 1323826 w 12192000"/>
              <a:gd name="connsiteY57" fmla="*/ 1543359 h 5593025"/>
              <a:gd name="connsiteX58" fmla="*/ 1228839 w 12192000"/>
              <a:gd name="connsiteY58" fmla="*/ 1537112 h 5593025"/>
              <a:gd name="connsiteX59" fmla="*/ 1154881 w 12192000"/>
              <a:gd name="connsiteY59" fmla="*/ 1576075 h 5593025"/>
              <a:gd name="connsiteX60" fmla="*/ 1042909 w 12192000"/>
              <a:gd name="connsiteY60" fmla="*/ 1605225 h 5593025"/>
              <a:gd name="connsiteX61" fmla="*/ 906579 w 12192000"/>
              <a:gd name="connsiteY61" fmla="*/ 1638958 h 5593025"/>
              <a:gd name="connsiteX62" fmla="*/ 889000 w 12192000"/>
              <a:gd name="connsiteY62" fmla="*/ 1725293 h 5593025"/>
              <a:gd name="connsiteX63" fmla="*/ 1029451 w 12192000"/>
              <a:gd name="connsiteY63" fmla="*/ 1820992 h 5593025"/>
              <a:gd name="connsiteX64" fmla="*/ 1029383 w 12192000"/>
              <a:gd name="connsiteY64" fmla="*/ 2030675 h 5593025"/>
              <a:gd name="connsiteX65" fmla="*/ 992683 w 12192000"/>
              <a:gd name="connsiteY65" fmla="*/ 2259275 h 5593025"/>
              <a:gd name="connsiteX66" fmla="*/ 939800 w 12192000"/>
              <a:gd name="connsiteY66" fmla="*/ 2624948 h 5593025"/>
              <a:gd name="connsiteX67" fmla="*/ 914943 w 12192000"/>
              <a:gd name="connsiteY67" fmla="*/ 2677884 h 5593025"/>
              <a:gd name="connsiteX68" fmla="*/ 727617 w 12192000"/>
              <a:gd name="connsiteY68" fmla="*/ 2690669 h 5593025"/>
              <a:gd name="connsiteX69" fmla="*/ 282575 w 12192000"/>
              <a:gd name="connsiteY69" fmla="*/ 2689191 h 5593025"/>
              <a:gd name="connsiteX70" fmla="*/ 0 w 12192000"/>
              <a:gd name="connsiteY70" fmla="*/ 2697425 h 5593025"/>
              <a:gd name="connsiteX71" fmla="*/ 0 w 12192000"/>
              <a:gd name="connsiteY71" fmla="*/ 5593025 h 5593025"/>
              <a:gd name="connsiteX72" fmla="*/ 12192000 w 12192000"/>
              <a:gd name="connsiteY72" fmla="*/ 5593025 h 5593025"/>
              <a:gd name="connsiteX73" fmla="*/ 12192000 w 12192000"/>
              <a:gd name="connsiteY73" fmla="*/ 2697425 h 5593025"/>
              <a:gd name="connsiteX74" fmla="*/ 11557484 w 12192000"/>
              <a:gd name="connsiteY74" fmla="*/ 2697425 h 5593025"/>
              <a:gd name="connsiteX75" fmla="*/ 11543564 w 12192000"/>
              <a:gd name="connsiteY75" fmla="*/ 2656150 h 5593025"/>
              <a:gd name="connsiteX76" fmla="*/ 11509930 w 12192000"/>
              <a:gd name="connsiteY76" fmla="*/ 2525975 h 5593025"/>
              <a:gd name="connsiteX77" fmla="*/ 11474204 w 12192000"/>
              <a:gd name="connsiteY77" fmla="*/ 2379925 h 5593025"/>
              <a:gd name="connsiteX78" fmla="*/ 11399176 w 12192000"/>
              <a:gd name="connsiteY78" fmla="*/ 1954414 h 5593025"/>
              <a:gd name="connsiteX79" fmla="*/ 11478189 w 12192000"/>
              <a:gd name="connsiteY79" fmla="*/ 1707236 h 5593025"/>
              <a:gd name="connsiteX80" fmla="*/ 11563914 w 12192000"/>
              <a:gd name="connsiteY80" fmla="*/ 1681425 h 5593025"/>
              <a:gd name="connsiteX81" fmla="*/ 11554239 w 12192000"/>
              <a:gd name="connsiteY81" fmla="*/ 1592492 h 5593025"/>
              <a:gd name="connsiteX82" fmla="*/ 11407272 w 12192000"/>
              <a:gd name="connsiteY82" fmla="*/ 1556713 h 5593025"/>
              <a:gd name="connsiteX83" fmla="*/ 11286328 w 12192000"/>
              <a:gd name="connsiteY83" fmla="*/ 1527384 h 5593025"/>
              <a:gd name="connsiteX84" fmla="*/ 11249640 w 12192000"/>
              <a:gd name="connsiteY84" fmla="*/ 1503625 h 5593025"/>
              <a:gd name="connsiteX85" fmla="*/ 11203001 w 12192000"/>
              <a:gd name="connsiteY85" fmla="*/ 1477018 h 5593025"/>
              <a:gd name="connsiteX86" fmla="*/ 11121410 w 12192000"/>
              <a:gd name="connsiteY86" fmla="*/ 1491346 h 5593025"/>
              <a:gd name="connsiteX87" fmla="*/ 11090829 w 12192000"/>
              <a:gd name="connsiteY87" fmla="*/ 1516325 h 5593025"/>
              <a:gd name="connsiteX88" fmla="*/ 11048365 w 12192000"/>
              <a:gd name="connsiteY88" fmla="*/ 1521562 h 5593025"/>
              <a:gd name="connsiteX89" fmla="*/ 10275395 w 12192000"/>
              <a:gd name="connsiteY89" fmla="*/ 1558914 h 5593025"/>
              <a:gd name="connsiteX90" fmla="*/ 9613337 w 12192000"/>
              <a:gd name="connsiteY90" fmla="*/ 1546082 h 5593025"/>
              <a:gd name="connsiteX91" fmla="*/ 9669299 w 12192000"/>
              <a:gd name="connsiteY91" fmla="*/ 1415034 h 5593025"/>
              <a:gd name="connsiteX92" fmla="*/ 9765413 w 12192000"/>
              <a:gd name="connsiteY92" fmla="*/ 1279191 h 5593025"/>
              <a:gd name="connsiteX93" fmla="*/ 9842435 w 12192000"/>
              <a:gd name="connsiteY93" fmla="*/ 1161485 h 5593025"/>
              <a:gd name="connsiteX94" fmla="*/ 9966888 w 12192000"/>
              <a:gd name="connsiteY94" fmla="*/ 1091680 h 5593025"/>
              <a:gd name="connsiteX95" fmla="*/ 9985496 w 12192000"/>
              <a:gd name="connsiteY95" fmla="*/ 994964 h 5593025"/>
              <a:gd name="connsiteX96" fmla="*/ 9906000 w 12192000"/>
              <a:gd name="connsiteY96" fmla="*/ 942922 h 5593025"/>
              <a:gd name="connsiteX97" fmla="*/ 9867900 w 12192000"/>
              <a:gd name="connsiteY97" fmla="*/ 899882 h 5593025"/>
              <a:gd name="connsiteX98" fmla="*/ 9775722 w 12192000"/>
              <a:gd name="connsiteY98" fmla="*/ 848181 h 5593025"/>
              <a:gd name="connsiteX99" fmla="*/ 9707270 w 12192000"/>
              <a:gd name="connsiteY99" fmla="*/ 862595 h 5593025"/>
              <a:gd name="connsiteX100" fmla="*/ 9676588 w 12192000"/>
              <a:gd name="connsiteY100" fmla="*/ 865170 h 5593025"/>
              <a:gd name="connsiteX101" fmla="*/ 9637379 w 12192000"/>
              <a:gd name="connsiteY101" fmla="*/ 865466 h 5593025"/>
              <a:gd name="connsiteX102" fmla="*/ 9605474 w 12192000"/>
              <a:gd name="connsiteY102" fmla="*/ 866902 h 5593025"/>
              <a:gd name="connsiteX103" fmla="*/ 9531850 w 12192000"/>
              <a:gd name="connsiteY103" fmla="*/ 890568 h 5593025"/>
              <a:gd name="connsiteX104" fmla="*/ 9519455 w 12192000"/>
              <a:gd name="connsiteY104" fmla="*/ 897200 h 5593025"/>
              <a:gd name="connsiteX105" fmla="*/ 9504761 w 12192000"/>
              <a:gd name="connsiteY105" fmla="*/ 881325 h 5593025"/>
              <a:gd name="connsiteX106" fmla="*/ 9477880 w 12192000"/>
              <a:gd name="connsiteY106" fmla="*/ 906725 h 5593025"/>
              <a:gd name="connsiteX107" fmla="*/ 9423400 w 12192000"/>
              <a:gd name="connsiteY107" fmla="*/ 913075 h 5593025"/>
              <a:gd name="connsiteX108" fmla="*/ 9288896 w 12192000"/>
              <a:gd name="connsiteY108" fmla="*/ 925775 h 5593025"/>
              <a:gd name="connsiteX109" fmla="*/ 9130723 w 12192000"/>
              <a:gd name="connsiteY109" fmla="*/ 957525 h 5593025"/>
              <a:gd name="connsiteX110" fmla="*/ 9116070 w 12192000"/>
              <a:gd name="connsiteY110" fmla="*/ 948062 h 5593025"/>
              <a:gd name="connsiteX111" fmla="*/ 9216270 w 12192000"/>
              <a:gd name="connsiteY111" fmla="*/ 742492 h 5593025"/>
              <a:gd name="connsiteX112" fmla="*/ 9296367 w 12192000"/>
              <a:gd name="connsiteY112" fmla="*/ 554289 h 5593025"/>
              <a:gd name="connsiteX113" fmla="*/ 9394195 w 12192000"/>
              <a:gd name="connsiteY113" fmla="*/ 411585 h 5593025"/>
              <a:gd name="connsiteX114" fmla="*/ 9249430 w 12192000"/>
              <a:gd name="connsiteY114" fmla="*/ 273242 h 5593025"/>
              <a:gd name="connsiteX115" fmla="*/ 9201150 w 12192000"/>
              <a:gd name="connsiteY115" fmla="*/ 232034 h 5593025"/>
              <a:gd name="connsiteX116" fmla="*/ 9061450 w 12192000"/>
              <a:gd name="connsiteY116" fmla="*/ 246325 h 5593025"/>
              <a:gd name="connsiteX117" fmla="*/ 9023350 w 12192000"/>
              <a:gd name="connsiteY117" fmla="*/ 259025 h 5593025"/>
              <a:gd name="connsiteX118" fmla="*/ 8985041 w 12192000"/>
              <a:gd name="connsiteY118" fmla="*/ 272062 h 5593025"/>
              <a:gd name="connsiteX119" fmla="*/ 8949368 w 12192000"/>
              <a:gd name="connsiteY119" fmla="*/ 275237 h 5593025"/>
              <a:gd name="connsiteX120" fmla="*/ 8924006 w 12192000"/>
              <a:gd name="connsiteY120" fmla="*/ 300572 h 5593025"/>
              <a:gd name="connsiteX121" fmla="*/ 8926262 w 12192000"/>
              <a:gd name="connsiteY121" fmla="*/ 335769 h 5593025"/>
              <a:gd name="connsiteX122" fmla="*/ 8896332 w 12192000"/>
              <a:gd name="connsiteY122" fmla="*/ 300572 h 5593025"/>
              <a:gd name="connsiteX123" fmla="*/ 8856611 w 12192000"/>
              <a:gd name="connsiteY123" fmla="*/ 287600 h 5593025"/>
              <a:gd name="connsiteX124" fmla="*/ 8804910 w 12192000"/>
              <a:gd name="connsiteY124" fmla="*/ 309825 h 5593025"/>
              <a:gd name="connsiteX125" fmla="*/ 8737600 w 12192000"/>
              <a:gd name="connsiteY125" fmla="*/ 335225 h 5593025"/>
              <a:gd name="connsiteX126" fmla="*/ 8667750 w 12192000"/>
              <a:gd name="connsiteY126" fmla="*/ 360625 h 5593025"/>
              <a:gd name="connsiteX127" fmla="*/ 8623300 w 12192000"/>
              <a:gd name="connsiteY127" fmla="*/ 317002 h 5593025"/>
              <a:gd name="connsiteX128" fmla="*/ 8575354 w 12192000"/>
              <a:gd name="connsiteY128" fmla="*/ 208225 h 5593025"/>
              <a:gd name="connsiteX129" fmla="*/ 8521700 w 12192000"/>
              <a:gd name="connsiteY129" fmla="*/ 259597 h 5593025"/>
              <a:gd name="connsiteX130" fmla="*/ 8423783 w 12192000"/>
              <a:gd name="connsiteY130" fmla="*/ 322525 h 5593025"/>
              <a:gd name="connsiteX131" fmla="*/ 8339058 w 12192000"/>
              <a:gd name="connsiteY131" fmla="*/ 278922 h 5593025"/>
              <a:gd name="connsiteX132" fmla="*/ 8305800 w 12192000"/>
              <a:gd name="connsiteY132" fmla="*/ 221076 h 5593025"/>
              <a:gd name="connsiteX133" fmla="*/ 8280138 w 12192000"/>
              <a:gd name="connsiteY133" fmla="*/ 150499 h 5593025"/>
              <a:gd name="connsiteX134" fmla="*/ 8175185 w 12192000"/>
              <a:gd name="connsiteY134" fmla="*/ 62883 h 5593025"/>
              <a:gd name="connsiteX135" fmla="*/ 8133835 w 12192000"/>
              <a:gd name="connsiteY135" fmla="*/ 37771 h 5593025"/>
              <a:gd name="connsiteX136" fmla="*/ 8022678 w 12192000"/>
              <a:gd name="connsiteY136" fmla="*/ 15631 h 5593025"/>
              <a:gd name="connsiteX0" fmla="*/ 8022678 w 12192000"/>
              <a:gd name="connsiteY0" fmla="*/ 15631 h 5593025"/>
              <a:gd name="connsiteX1" fmla="*/ 8006304 w 12192000"/>
              <a:gd name="connsiteY1" fmla="*/ 81266 h 5593025"/>
              <a:gd name="connsiteX2" fmla="*/ 7991329 w 12192000"/>
              <a:gd name="connsiteY2" fmla="*/ 137461 h 5593025"/>
              <a:gd name="connsiteX3" fmla="*/ 6387583 w 12192000"/>
              <a:gd name="connsiteY3" fmla="*/ 156420 h 5593025"/>
              <a:gd name="connsiteX4" fmla="*/ 4518025 w 12192000"/>
              <a:gd name="connsiteY4" fmla="*/ 171296 h 5593025"/>
              <a:gd name="connsiteX5" fmla="*/ 4271060 w 12192000"/>
              <a:gd name="connsiteY5" fmla="*/ 180795 h 5593025"/>
              <a:gd name="connsiteX6" fmla="*/ 4266919 w 12192000"/>
              <a:gd name="connsiteY6" fmla="*/ 121739 h 5593025"/>
              <a:gd name="connsiteX7" fmla="*/ 4234530 w 12192000"/>
              <a:gd name="connsiteY7" fmla="*/ 50879 h 5593025"/>
              <a:gd name="connsiteX8" fmla="*/ 4142310 w 12192000"/>
              <a:gd name="connsiteY8" fmla="*/ 83854 h 5593025"/>
              <a:gd name="connsiteX9" fmla="*/ 4103765 w 12192000"/>
              <a:gd name="connsiteY9" fmla="*/ 100641 h 5593025"/>
              <a:gd name="connsiteX10" fmla="*/ 4041330 w 12192000"/>
              <a:gd name="connsiteY10" fmla="*/ 151005 h 5593025"/>
              <a:gd name="connsiteX11" fmla="*/ 4013200 w 12192000"/>
              <a:gd name="connsiteY11" fmla="*/ 230795 h 5593025"/>
              <a:gd name="connsiteX12" fmla="*/ 3963867 w 12192000"/>
              <a:gd name="connsiteY12" fmla="*/ 306656 h 5593025"/>
              <a:gd name="connsiteX13" fmla="*/ 3858420 w 12192000"/>
              <a:gd name="connsiteY13" fmla="*/ 344297 h 5593025"/>
              <a:gd name="connsiteX14" fmla="*/ 3836188 w 12192000"/>
              <a:gd name="connsiteY14" fmla="*/ 305549 h 5593025"/>
              <a:gd name="connsiteX15" fmla="*/ 3781569 w 12192000"/>
              <a:gd name="connsiteY15" fmla="*/ 267707 h 5593025"/>
              <a:gd name="connsiteX16" fmla="*/ 3739571 w 12192000"/>
              <a:gd name="connsiteY16" fmla="*/ 316606 h 5593025"/>
              <a:gd name="connsiteX17" fmla="*/ 3729146 w 12192000"/>
              <a:gd name="connsiteY17" fmla="*/ 383281 h 5593025"/>
              <a:gd name="connsiteX18" fmla="*/ 3621392 w 12192000"/>
              <a:gd name="connsiteY18" fmla="*/ 372507 h 5593025"/>
              <a:gd name="connsiteX19" fmla="*/ 3545683 w 12192000"/>
              <a:gd name="connsiteY19" fmla="*/ 342226 h 5593025"/>
              <a:gd name="connsiteX20" fmla="*/ 3484261 w 12192000"/>
              <a:gd name="connsiteY20" fmla="*/ 331219 h 5593025"/>
              <a:gd name="connsiteX21" fmla="*/ 3459347 w 12192000"/>
              <a:gd name="connsiteY21" fmla="*/ 331171 h 5593025"/>
              <a:gd name="connsiteX22" fmla="*/ 3423300 w 12192000"/>
              <a:gd name="connsiteY22" fmla="*/ 323065 h 5593025"/>
              <a:gd name="connsiteX23" fmla="*/ 3379012 w 12192000"/>
              <a:gd name="connsiteY23" fmla="*/ 322091 h 5593025"/>
              <a:gd name="connsiteX24" fmla="*/ 3352800 w 12192000"/>
              <a:gd name="connsiteY24" fmla="*/ 321491 h 5593025"/>
              <a:gd name="connsiteX25" fmla="*/ 3320600 w 12192000"/>
              <a:gd name="connsiteY25" fmla="*/ 313019 h 5593025"/>
              <a:gd name="connsiteX26" fmla="*/ 3276635 w 12192000"/>
              <a:gd name="connsiteY26" fmla="*/ 297190 h 5593025"/>
              <a:gd name="connsiteX27" fmla="*/ 3210409 w 12192000"/>
              <a:gd name="connsiteY27" fmla="*/ 260913 h 5593025"/>
              <a:gd name="connsiteX28" fmla="*/ 3146295 w 12192000"/>
              <a:gd name="connsiteY28" fmla="*/ 274478 h 5593025"/>
              <a:gd name="connsiteX29" fmla="*/ 3095495 w 12192000"/>
              <a:gd name="connsiteY29" fmla="*/ 296556 h 5593025"/>
              <a:gd name="connsiteX30" fmla="*/ 3056816 w 12192000"/>
              <a:gd name="connsiteY30" fmla="*/ 324374 h 5593025"/>
              <a:gd name="connsiteX31" fmla="*/ 3001475 w 12192000"/>
              <a:gd name="connsiteY31" fmla="*/ 405155 h 5593025"/>
              <a:gd name="connsiteX32" fmla="*/ 2931017 w 12192000"/>
              <a:gd name="connsiteY32" fmla="*/ 502310 h 5593025"/>
              <a:gd name="connsiteX33" fmla="*/ 3080067 w 12192000"/>
              <a:gd name="connsiteY33" fmla="*/ 697079 h 5593025"/>
              <a:gd name="connsiteX34" fmla="*/ 3181116 w 12192000"/>
              <a:gd name="connsiteY34" fmla="*/ 881255 h 5593025"/>
              <a:gd name="connsiteX35" fmla="*/ 3225114 w 12192000"/>
              <a:gd name="connsiteY35" fmla="*/ 979961 h 5593025"/>
              <a:gd name="connsiteX36" fmla="*/ 3207550 w 12192000"/>
              <a:gd name="connsiteY36" fmla="*/ 995625 h 5593025"/>
              <a:gd name="connsiteX37" fmla="*/ 3083950 w 12192000"/>
              <a:gd name="connsiteY37" fmla="*/ 968593 h 5593025"/>
              <a:gd name="connsiteX38" fmla="*/ 2893908 w 12192000"/>
              <a:gd name="connsiteY38" fmla="*/ 940051 h 5593025"/>
              <a:gd name="connsiteX39" fmla="*/ 2878432 w 12192000"/>
              <a:gd name="connsiteY39" fmla="*/ 938799 h 5593025"/>
              <a:gd name="connsiteX40" fmla="*/ 2812855 w 12192000"/>
              <a:gd name="connsiteY40" fmla="*/ 928950 h 5593025"/>
              <a:gd name="connsiteX41" fmla="*/ 2801456 w 12192000"/>
              <a:gd name="connsiteY41" fmla="*/ 927129 h 5593025"/>
              <a:gd name="connsiteX42" fmla="*/ 2770367 w 12192000"/>
              <a:gd name="connsiteY42" fmla="*/ 922643 h 5593025"/>
              <a:gd name="connsiteX43" fmla="*/ 2729412 w 12192000"/>
              <a:gd name="connsiteY43" fmla="*/ 911764 h 5593025"/>
              <a:gd name="connsiteX44" fmla="*/ 2690845 w 12192000"/>
              <a:gd name="connsiteY44" fmla="*/ 894025 h 5593025"/>
              <a:gd name="connsiteX45" fmla="*/ 2667000 w 12192000"/>
              <a:gd name="connsiteY45" fmla="*/ 879844 h 5593025"/>
              <a:gd name="connsiteX46" fmla="*/ 2533650 w 12192000"/>
              <a:gd name="connsiteY46" fmla="*/ 878962 h 5593025"/>
              <a:gd name="connsiteX47" fmla="*/ 2478943 w 12192000"/>
              <a:gd name="connsiteY47" fmla="*/ 919425 h 5593025"/>
              <a:gd name="connsiteX48" fmla="*/ 2449822 w 12192000"/>
              <a:gd name="connsiteY48" fmla="*/ 983837 h 5593025"/>
              <a:gd name="connsiteX49" fmla="*/ 2412703 w 12192000"/>
              <a:gd name="connsiteY49" fmla="*/ 967720 h 5593025"/>
              <a:gd name="connsiteX50" fmla="*/ 2330853 w 12192000"/>
              <a:gd name="connsiteY50" fmla="*/ 1109363 h 5593025"/>
              <a:gd name="connsiteX51" fmla="*/ 2475134 w 12192000"/>
              <a:gd name="connsiteY51" fmla="*/ 1198545 h 5593025"/>
              <a:gd name="connsiteX52" fmla="*/ 2682918 w 12192000"/>
              <a:gd name="connsiteY52" fmla="*/ 1497959 h 5593025"/>
              <a:gd name="connsiteX53" fmla="*/ 2695623 w 12192000"/>
              <a:gd name="connsiteY53" fmla="*/ 1604943 h 5593025"/>
              <a:gd name="connsiteX54" fmla="*/ 2315765 w 12192000"/>
              <a:gd name="connsiteY54" fmla="*/ 1594485 h 5593025"/>
              <a:gd name="connsiteX55" fmla="*/ 1631687 w 12192000"/>
              <a:gd name="connsiteY55" fmla="*/ 1594491 h 5593025"/>
              <a:gd name="connsiteX56" fmla="*/ 1397841 w 12192000"/>
              <a:gd name="connsiteY56" fmla="*/ 1575978 h 5593025"/>
              <a:gd name="connsiteX57" fmla="*/ 1323826 w 12192000"/>
              <a:gd name="connsiteY57" fmla="*/ 1543359 h 5593025"/>
              <a:gd name="connsiteX58" fmla="*/ 1228839 w 12192000"/>
              <a:gd name="connsiteY58" fmla="*/ 1537112 h 5593025"/>
              <a:gd name="connsiteX59" fmla="*/ 1154881 w 12192000"/>
              <a:gd name="connsiteY59" fmla="*/ 1576075 h 5593025"/>
              <a:gd name="connsiteX60" fmla="*/ 1042909 w 12192000"/>
              <a:gd name="connsiteY60" fmla="*/ 1605225 h 5593025"/>
              <a:gd name="connsiteX61" fmla="*/ 906579 w 12192000"/>
              <a:gd name="connsiteY61" fmla="*/ 1638958 h 5593025"/>
              <a:gd name="connsiteX62" fmla="*/ 889000 w 12192000"/>
              <a:gd name="connsiteY62" fmla="*/ 1725293 h 5593025"/>
              <a:gd name="connsiteX63" fmla="*/ 1029451 w 12192000"/>
              <a:gd name="connsiteY63" fmla="*/ 1820992 h 5593025"/>
              <a:gd name="connsiteX64" fmla="*/ 1029383 w 12192000"/>
              <a:gd name="connsiteY64" fmla="*/ 2030675 h 5593025"/>
              <a:gd name="connsiteX65" fmla="*/ 992683 w 12192000"/>
              <a:gd name="connsiteY65" fmla="*/ 2259275 h 5593025"/>
              <a:gd name="connsiteX66" fmla="*/ 939800 w 12192000"/>
              <a:gd name="connsiteY66" fmla="*/ 2624948 h 5593025"/>
              <a:gd name="connsiteX67" fmla="*/ 914943 w 12192000"/>
              <a:gd name="connsiteY67" fmla="*/ 2677884 h 5593025"/>
              <a:gd name="connsiteX68" fmla="*/ 727617 w 12192000"/>
              <a:gd name="connsiteY68" fmla="*/ 2690669 h 5593025"/>
              <a:gd name="connsiteX69" fmla="*/ 282575 w 12192000"/>
              <a:gd name="connsiteY69" fmla="*/ 2689191 h 5593025"/>
              <a:gd name="connsiteX70" fmla="*/ 0 w 12192000"/>
              <a:gd name="connsiteY70" fmla="*/ 2697425 h 5593025"/>
              <a:gd name="connsiteX71" fmla="*/ 0 w 12192000"/>
              <a:gd name="connsiteY71" fmla="*/ 5593025 h 5593025"/>
              <a:gd name="connsiteX72" fmla="*/ 12192000 w 12192000"/>
              <a:gd name="connsiteY72" fmla="*/ 5593025 h 5593025"/>
              <a:gd name="connsiteX73" fmla="*/ 12192000 w 12192000"/>
              <a:gd name="connsiteY73" fmla="*/ 2697425 h 5593025"/>
              <a:gd name="connsiteX74" fmla="*/ 11557484 w 12192000"/>
              <a:gd name="connsiteY74" fmla="*/ 2697425 h 5593025"/>
              <a:gd name="connsiteX75" fmla="*/ 11543564 w 12192000"/>
              <a:gd name="connsiteY75" fmla="*/ 2656150 h 5593025"/>
              <a:gd name="connsiteX76" fmla="*/ 11509930 w 12192000"/>
              <a:gd name="connsiteY76" fmla="*/ 2525975 h 5593025"/>
              <a:gd name="connsiteX77" fmla="*/ 11474204 w 12192000"/>
              <a:gd name="connsiteY77" fmla="*/ 2379925 h 5593025"/>
              <a:gd name="connsiteX78" fmla="*/ 11399176 w 12192000"/>
              <a:gd name="connsiteY78" fmla="*/ 1954414 h 5593025"/>
              <a:gd name="connsiteX79" fmla="*/ 11478189 w 12192000"/>
              <a:gd name="connsiteY79" fmla="*/ 1707236 h 5593025"/>
              <a:gd name="connsiteX80" fmla="*/ 11563914 w 12192000"/>
              <a:gd name="connsiteY80" fmla="*/ 1681425 h 5593025"/>
              <a:gd name="connsiteX81" fmla="*/ 11554239 w 12192000"/>
              <a:gd name="connsiteY81" fmla="*/ 1592492 h 5593025"/>
              <a:gd name="connsiteX82" fmla="*/ 11407272 w 12192000"/>
              <a:gd name="connsiteY82" fmla="*/ 1556713 h 5593025"/>
              <a:gd name="connsiteX83" fmla="*/ 11286328 w 12192000"/>
              <a:gd name="connsiteY83" fmla="*/ 1527384 h 5593025"/>
              <a:gd name="connsiteX84" fmla="*/ 11249640 w 12192000"/>
              <a:gd name="connsiteY84" fmla="*/ 1503625 h 5593025"/>
              <a:gd name="connsiteX85" fmla="*/ 11203001 w 12192000"/>
              <a:gd name="connsiteY85" fmla="*/ 1477018 h 5593025"/>
              <a:gd name="connsiteX86" fmla="*/ 11121410 w 12192000"/>
              <a:gd name="connsiteY86" fmla="*/ 1491346 h 5593025"/>
              <a:gd name="connsiteX87" fmla="*/ 11090829 w 12192000"/>
              <a:gd name="connsiteY87" fmla="*/ 1516325 h 5593025"/>
              <a:gd name="connsiteX88" fmla="*/ 11048365 w 12192000"/>
              <a:gd name="connsiteY88" fmla="*/ 1521562 h 5593025"/>
              <a:gd name="connsiteX89" fmla="*/ 10275395 w 12192000"/>
              <a:gd name="connsiteY89" fmla="*/ 1558914 h 5593025"/>
              <a:gd name="connsiteX90" fmla="*/ 9613337 w 12192000"/>
              <a:gd name="connsiteY90" fmla="*/ 1546082 h 5593025"/>
              <a:gd name="connsiteX91" fmla="*/ 9669299 w 12192000"/>
              <a:gd name="connsiteY91" fmla="*/ 1415034 h 5593025"/>
              <a:gd name="connsiteX92" fmla="*/ 9765413 w 12192000"/>
              <a:gd name="connsiteY92" fmla="*/ 1279191 h 5593025"/>
              <a:gd name="connsiteX93" fmla="*/ 9842435 w 12192000"/>
              <a:gd name="connsiteY93" fmla="*/ 1161485 h 5593025"/>
              <a:gd name="connsiteX94" fmla="*/ 9966888 w 12192000"/>
              <a:gd name="connsiteY94" fmla="*/ 1091680 h 5593025"/>
              <a:gd name="connsiteX95" fmla="*/ 10002055 w 12192000"/>
              <a:gd name="connsiteY95" fmla="*/ 994964 h 5593025"/>
              <a:gd name="connsiteX96" fmla="*/ 9906000 w 12192000"/>
              <a:gd name="connsiteY96" fmla="*/ 942922 h 5593025"/>
              <a:gd name="connsiteX97" fmla="*/ 9867900 w 12192000"/>
              <a:gd name="connsiteY97" fmla="*/ 899882 h 5593025"/>
              <a:gd name="connsiteX98" fmla="*/ 9775722 w 12192000"/>
              <a:gd name="connsiteY98" fmla="*/ 848181 h 5593025"/>
              <a:gd name="connsiteX99" fmla="*/ 9707270 w 12192000"/>
              <a:gd name="connsiteY99" fmla="*/ 862595 h 5593025"/>
              <a:gd name="connsiteX100" fmla="*/ 9676588 w 12192000"/>
              <a:gd name="connsiteY100" fmla="*/ 865170 h 5593025"/>
              <a:gd name="connsiteX101" fmla="*/ 9637379 w 12192000"/>
              <a:gd name="connsiteY101" fmla="*/ 865466 h 5593025"/>
              <a:gd name="connsiteX102" fmla="*/ 9605474 w 12192000"/>
              <a:gd name="connsiteY102" fmla="*/ 866902 h 5593025"/>
              <a:gd name="connsiteX103" fmla="*/ 9531850 w 12192000"/>
              <a:gd name="connsiteY103" fmla="*/ 890568 h 5593025"/>
              <a:gd name="connsiteX104" fmla="*/ 9519455 w 12192000"/>
              <a:gd name="connsiteY104" fmla="*/ 897200 h 5593025"/>
              <a:gd name="connsiteX105" fmla="*/ 9504761 w 12192000"/>
              <a:gd name="connsiteY105" fmla="*/ 881325 h 5593025"/>
              <a:gd name="connsiteX106" fmla="*/ 9477880 w 12192000"/>
              <a:gd name="connsiteY106" fmla="*/ 906725 h 5593025"/>
              <a:gd name="connsiteX107" fmla="*/ 9423400 w 12192000"/>
              <a:gd name="connsiteY107" fmla="*/ 913075 h 5593025"/>
              <a:gd name="connsiteX108" fmla="*/ 9288896 w 12192000"/>
              <a:gd name="connsiteY108" fmla="*/ 925775 h 5593025"/>
              <a:gd name="connsiteX109" fmla="*/ 9130723 w 12192000"/>
              <a:gd name="connsiteY109" fmla="*/ 957525 h 5593025"/>
              <a:gd name="connsiteX110" fmla="*/ 9116070 w 12192000"/>
              <a:gd name="connsiteY110" fmla="*/ 948062 h 5593025"/>
              <a:gd name="connsiteX111" fmla="*/ 9216270 w 12192000"/>
              <a:gd name="connsiteY111" fmla="*/ 742492 h 5593025"/>
              <a:gd name="connsiteX112" fmla="*/ 9296367 w 12192000"/>
              <a:gd name="connsiteY112" fmla="*/ 554289 h 5593025"/>
              <a:gd name="connsiteX113" fmla="*/ 9394195 w 12192000"/>
              <a:gd name="connsiteY113" fmla="*/ 411585 h 5593025"/>
              <a:gd name="connsiteX114" fmla="*/ 9249430 w 12192000"/>
              <a:gd name="connsiteY114" fmla="*/ 273242 h 5593025"/>
              <a:gd name="connsiteX115" fmla="*/ 9201150 w 12192000"/>
              <a:gd name="connsiteY115" fmla="*/ 232034 h 5593025"/>
              <a:gd name="connsiteX116" fmla="*/ 9061450 w 12192000"/>
              <a:gd name="connsiteY116" fmla="*/ 246325 h 5593025"/>
              <a:gd name="connsiteX117" fmla="*/ 9023350 w 12192000"/>
              <a:gd name="connsiteY117" fmla="*/ 259025 h 5593025"/>
              <a:gd name="connsiteX118" fmla="*/ 8985041 w 12192000"/>
              <a:gd name="connsiteY118" fmla="*/ 272062 h 5593025"/>
              <a:gd name="connsiteX119" fmla="*/ 8949368 w 12192000"/>
              <a:gd name="connsiteY119" fmla="*/ 275237 h 5593025"/>
              <a:gd name="connsiteX120" fmla="*/ 8924006 w 12192000"/>
              <a:gd name="connsiteY120" fmla="*/ 300572 h 5593025"/>
              <a:gd name="connsiteX121" fmla="*/ 8926262 w 12192000"/>
              <a:gd name="connsiteY121" fmla="*/ 335769 h 5593025"/>
              <a:gd name="connsiteX122" fmla="*/ 8896332 w 12192000"/>
              <a:gd name="connsiteY122" fmla="*/ 300572 h 5593025"/>
              <a:gd name="connsiteX123" fmla="*/ 8856611 w 12192000"/>
              <a:gd name="connsiteY123" fmla="*/ 287600 h 5593025"/>
              <a:gd name="connsiteX124" fmla="*/ 8804910 w 12192000"/>
              <a:gd name="connsiteY124" fmla="*/ 309825 h 5593025"/>
              <a:gd name="connsiteX125" fmla="*/ 8737600 w 12192000"/>
              <a:gd name="connsiteY125" fmla="*/ 335225 h 5593025"/>
              <a:gd name="connsiteX126" fmla="*/ 8667750 w 12192000"/>
              <a:gd name="connsiteY126" fmla="*/ 360625 h 5593025"/>
              <a:gd name="connsiteX127" fmla="*/ 8623300 w 12192000"/>
              <a:gd name="connsiteY127" fmla="*/ 317002 h 5593025"/>
              <a:gd name="connsiteX128" fmla="*/ 8575354 w 12192000"/>
              <a:gd name="connsiteY128" fmla="*/ 208225 h 5593025"/>
              <a:gd name="connsiteX129" fmla="*/ 8521700 w 12192000"/>
              <a:gd name="connsiteY129" fmla="*/ 259597 h 5593025"/>
              <a:gd name="connsiteX130" fmla="*/ 8423783 w 12192000"/>
              <a:gd name="connsiteY130" fmla="*/ 322525 h 5593025"/>
              <a:gd name="connsiteX131" fmla="*/ 8339058 w 12192000"/>
              <a:gd name="connsiteY131" fmla="*/ 278922 h 5593025"/>
              <a:gd name="connsiteX132" fmla="*/ 8305800 w 12192000"/>
              <a:gd name="connsiteY132" fmla="*/ 221076 h 5593025"/>
              <a:gd name="connsiteX133" fmla="*/ 8280138 w 12192000"/>
              <a:gd name="connsiteY133" fmla="*/ 150499 h 5593025"/>
              <a:gd name="connsiteX134" fmla="*/ 8175185 w 12192000"/>
              <a:gd name="connsiteY134" fmla="*/ 62883 h 5593025"/>
              <a:gd name="connsiteX135" fmla="*/ 8133835 w 12192000"/>
              <a:gd name="connsiteY135" fmla="*/ 37771 h 5593025"/>
              <a:gd name="connsiteX136" fmla="*/ 8022678 w 12192000"/>
              <a:gd name="connsiteY136" fmla="*/ 15631 h 5593025"/>
              <a:gd name="connsiteX0" fmla="*/ 8022678 w 12192000"/>
              <a:gd name="connsiteY0" fmla="*/ 15631 h 5593025"/>
              <a:gd name="connsiteX1" fmla="*/ 8006304 w 12192000"/>
              <a:gd name="connsiteY1" fmla="*/ 81266 h 5593025"/>
              <a:gd name="connsiteX2" fmla="*/ 7991329 w 12192000"/>
              <a:gd name="connsiteY2" fmla="*/ 137461 h 5593025"/>
              <a:gd name="connsiteX3" fmla="*/ 6387583 w 12192000"/>
              <a:gd name="connsiteY3" fmla="*/ 156420 h 5593025"/>
              <a:gd name="connsiteX4" fmla="*/ 4518025 w 12192000"/>
              <a:gd name="connsiteY4" fmla="*/ 171296 h 5593025"/>
              <a:gd name="connsiteX5" fmla="*/ 4271060 w 12192000"/>
              <a:gd name="connsiteY5" fmla="*/ 180795 h 5593025"/>
              <a:gd name="connsiteX6" fmla="*/ 4266919 w 12192000"/>
              <a:gd name="connsiteY6" fmla="*/ 121739 h 5593025"/>
              <a:gd name="connsiteX7" fmla="*/ 4234530 w 12192000"/>
              <a:gd name="connsiteY7" fmla="*/ 50879 h 5593025"/>
              <a:gd name="connsiteX8" fmla="*/ 4142310 w 12192000"/>
              <a:gd name="connsiteY8" fmla="*/ 83854 h 5593025"/>
              <a:gd name="connsiteX9" fmla="*/ 4103765 w 12192000"/>
              <a:gd name="connsiteY9" fmla="*/ 100641 h 5593025"/>
              <a:gd name="connsiteX10" fmla="*/ 4041330 w 12192000"/>
              <a:gd name="connsiteY10" fmla="*/ 151005 h 5593025"/>
              <a:gd name="connsiteX11" fmla="*/ 4013200 w 12192000"/>
              <a:gd name="connsiteY11" fmla="*/ 230795 h 5593025"/>
              <a:gd name="connsiteX12" fmla="*/ 3963867 w 12192000"/>
              <a:gd name="connsiteY12" fmla="*/ 306656 h 5593025"/>
              <a:gd name="connsiteX13" fmla="*/ 3858420 w 12192000"/>
              <a:gd name="connsiteY13" fmla="*/ 344297 h 5593025"/>
              <a:gd name="connsiteX14" fmla="*/ 3836188 w 12192000"/>
              <a:gd name="connsiteY14" fmla="*/ 305549 h 5593025"/>
              <a:gd name="connsiteX15" fmla="*/ 3781569 w 12192000"/>
              <a:gd name="connsiteY15" fmla="*/ 267707 h 5593025"/>
              <a:gd name="connsiteX16" fmla="*/ 3739571 w 12192000"/>
              <a:gd name="connsiteY16" fmla="*/ 316606 h 5593025"/>
              <a:gd name="connsiteX17" fmla="*/ 3729146 w 12192000"/>
              <a:gd name="connsiteY17" fmla="*/ 383281 h 5593025"/>
              <a:gd name="connsiteX18" fmla="*/ 3621392 w 12192000"/>
              <a:gd name="connsiteY18" fmla="*/ 372507 h 5593025"/>
              <a:gd name="connsiteX19" fmla="*/ 3545683 w 12192000"/>
              <a:gd name="connsiteY19" fmla="*/ 342226 h 5593025"/>
              <a:gd name="connsiteX20" fmla="*/ 3484261 w 12192000"/>
              <a:gd name="connsiteY20" fmla="*/ 331219 h 5593025"/>
              <a:gd name="connsiteX21" fmla="*/ 3459347 w 12192000"/>
              <a:gd name="connsiteY21" fmla="*/ 331171 h 5593025"/>
              <a:gd name="connsiteX22" fmla="*/ 3423300 w 12192000"/>
              <a:gd name="connsiteY22" fmla="*/ 323065 h 5593025"/>
              <a:gd name="connsiteX23" fmla="*/ 3379012 w 12192000"/>
              <a:gd name="connsiteY23" fmla="*/ 322091 h 5593025"/>
              <a:gd name="connsiteX24" fmla="*/ 3352800 w 12192000"/>
              <a:gd name="connsiteY24" fmla="*/ 321491 h 5593025"/>
              <a:gd name="connsiteX25" fmla="*/ 3320600 w 12192000"/>
              <a:gd name="connsiteY25" fmla="*/ 313019 h 5593025"/>
              <a:gd name="connsiteX26" fmla="*/ 3276635 w 12192000"/>
              <a:gd name="connsiteY26" fmla="*/ 297190 h 5593025"/>
              <a:gd name="connsiteX27" fmla="*/ 3210409 w 12192000"/>
              <a:gd name="connsiteY27" fmla="*/ 260913 h 5593025"/>
              <a:gd name="connsiteX28" fmla="*/ 3146295 w 12192000"/>
              <a:gd name="connsiteY28" fmla="*/ 274478 h 5593025"/>
              <a:gd name="connsiteX29" fmla="*/ 3095495 w 12192000"/>
              <a:gd name="connsiteY29" fmla="*/ 296556 h 5593025"/>
              <a:gd name="connsiteX30" fmla="*/ 3056816 w 12192000"/>
              <a:gd name="connsiteY30" fmla="*/ 324374 h 5593025"/>
              <a:gd name="connsiteX31" fmla="*/ 3001475 w 12192000"/>
              <a:gd name="connsiteY31" fmla="*/ 405155 h 5593025"/>
              <a:gd name="connsiteX32" fmla="*/ 2931017 w 12192000"/>
              <a:gd name="connsiteY32" fmla="*/ 502310 h 5593025"/>
              <a:gd name="connsiteX33" fmla="*/ 3080067 w 12192000"/>
              <a:gd name="connsiteY33" fmla="*/ 697079 h 5593025"/>
              <a:gd name="connsiteX34" fmla="*/ 3181116 w 12192000"/>
              <a:gd name="connsiteY34" fmla="*/ 881255 h 5593025"/>
              <a:gd name="connsiteX35" fmla="*/ 3225114 w 12192000"/>
              <a:gd name="connsiteY35" fmla="*/ 979961 h 5593025"/>
              <a:gd name="connsiteX36" fmla="*/ 3207550 w 12192000"/>
              <a:gd name="connsiteY36" fmla="*/ 995625 h 5593025"/>
              <a:gd name="connsiteX37" fmla="*/ 3083950 w 12192000"/>
              <a:gd name="connsiteY37" fmla="*/ 968593 h 5593025"/>
              <a:gd name="connsiteX38" fmla="*/ 2893908 w 12192000"/>
              <a:gd name="connsiteY38" fmla="*/ 940051 h 5593025"/>
              <a:gd name="connsiteX39" fmla="*/ 2878432 w 12192000"/>
              <a:gd name="connsiteY39" fmla="*/ 938799 h 5593025"/>
              <a:gd name="connsiteX40" fmla="*/ 2812855 w 12192000"/>
              <a:gd name="connsiteY40" fmla="*/ 928950 h 5593025"/>
              <a:gd name="connsiteX41" fmla="*/ 2801456 w 12192000"/>
              <a:gd name="connsiteY41" fmla="*/ 927129 h 5593025"/>
              <a:gd name="connsiteX42" fmla="*/ 2770367 w 12192000"/>
              <a:gd name="connsiteY42" fmla="*/ 922643 h 5593025"/>
              <a:gd name="connsiteX43" fmla="*/ 2729412 w 12192000"/>
              <a:gd name="connsiteY43" fmla="*/ 911764 h 5593025"/>
              <a:gd name="connsiteX44" fmla="*/ 2690845 w 12192000"/>
              <a:gd name="connsiteY44" fmla="*/ 894025 h 5593025"/>
              <a:gd name="connsiteX45" fmla="*/ 2667000 w 12192000"/>
              <a:gd name="connsiteY45" fmla="*/ 879844 h 5593025"/>
              <a:gd name="connsiteX46" fmla="*/ 2533650 w 12192000"/>
              <a:gd name="connsiteY46" fmla="*/ 878962 h 5593025"/>
              <a:gd name="connsiteX47" fmla="*/ 2478943 w 12192000"/>
              <a:gd name="connsiteY47" fmla="*/ 919425 h 5593025"/>
              <a:gd name="connsiteX48" fmla="*/ 2449822 w 12192000"/>
              <a:gd name="connsiteY48" fmla="*/ 983837 h 5593025"/>
              <a:gd name="connsiteX49" fmla="*/ 2412703 w 12192000"/>
              <a:gd name="connsiteY49" fmla="*/ 967720 h 5593025"/>
              <a:gd name="connsiteX50" fmla="*/ 2330853 w 12192000"/>
              <a:gd name="connsiteY50" fmla="*/ 1109363 h 5593025"/>
              <a:gd name="connsiteX51" fmla="*/ 2475134 w 12192000"/>
              <a:gd name="connsiteY51" fmla="*/ 1198545 h 5593025"/>
              <a:gd name="connsiteX52" fmla="*/ 2682918 w 12192000"/>
              <a:gd name="connsiteY52" fmla="*/ 1497959 h 5593025"/>
              <a:gd name="connsiteX53" fmla="*/ 2695623 w 12192000"/>
              <a:gd name="connsiteY53" fmla="*/ 1604943 h 5593025"/>
              <a:gd name="connsiteX54" fmla="*/ 2315765 w 12192000"/>
              <a:gd name="connsiteY54" fmla="*/ 1594485 h 5593025"/>
              <a:gd name="connsiteX55" fmla="*/ 1631687 w 12192000"/>
              <a:gd name="connsiteY55" fmla="*/ 1594491 h 5593025"/>
              <a:gd name="connsiteX56" fmla="*/ 1397841 w 12192000"/>
              <a:gd name="connsiteY56" fmla="*/ 1575978 h 5593025"/>
              <a:gd name="connsiteX57" fmla="*/ 1323826 w 12192000"/>
              <a:gd name="connsiteY57" fmla="*/ 1543359 h 5593025"/>
              <a:gd name="connsiteX58" fmla="*/ 1228839 w 12192000"/>
              <a:gd name="connsiteY58" fmla="*/ 1537112 h 5593025"/>
              <a:gd name="connsiteX59" fmla="*/ 1154881 w 12192000"/>
              <a:gd name="connsiteY59" fmla="*/ 1576075 h 5593025"/>
              <a:gd name="connsiteX60" fmla="*/ 1042909 w 12192000"/>
              <a:gd name="connsiteY60" fmla="*/ 1605225 h 5593025"/>
              <a:gd name="connsiteX61" fmla="*/ 906579 w 12192000"/>
              <a:gd name="connsiteY61" fmla="*/ 1638958 h 5593025"/>
              <a:gd name="connsiteX62" fmla="*/ 889000 w 12192000"/>
              <a:gd name="connsiteY62" fmla="*/ 1725293 h 5593025"/>
              <a:gd name="connsiteX63" fmla="*/ 1029451 w 12192000"/>
              <a:gd name="connsiteY63" fmla="*/ 1820992 h 5593025"/>
              <a:gd name="connsiteX64" fmla="*/ 1029383 w 12192000"/>
              <a:gd name="connsiteY64" fmla="*/ 2030675 h 5593025"/>
              <a:gd name="connsiteX65" fmla="*/ 992683 w 12192000"/>
              <a:gd name="connsiteY65" fmla="*/ 2259275 h 5593025"/>
              <a:gd name="connsiteX66" fmla="*/ 939800 w 12192000"/>
              <a:gd name="connsiteY66" fmla="*/ 2624948 h 5593025"/>
              <a:gd name="connsiteX67" fmla="*/ 914943 w 12192000"/>
              <a:gd name="connsiteY67" fmla="*/ 2677884 h 5593025"/>
              <a:gd name="connsiteX68" fmla="*/ 727617 w 12192000"/>
              <a:gd name="connsiteY68" fmla="*/ 2690669 h 5593025"/>
              <a:gd name="connsiteX69" fmla="*/ 282575 w 12192000"/>
              <a:gd name="connsiteY69" fmla="*/ 2689191 h 5593025"/>
              <a:gd name="connsiteX70" fmla="*/ 0 w 12192000"/>
              <a:gd name="connsiteY70" fmla="*/ 2697425 h 5593025"/>
              <a:gd name="connsiteX71" fmla="*/ 0 w 12192000"/>
              <a:gd name="connsiteY71" fmla="*/ 5593025 h 5593025"/>
              <a:gd name="connsiteX72" fmla="*/ 12192000 w 12192000"/>
              <a:gd name="connsiteY72" fmla="*/ 5593025 h 5593025"/>
              <a:gd name="connsiteX73" fmla="*/ 12192000 w 12192000"/>
              <a:gd name="connsiteY73" fmla="*/ 2697425 h 5593025"/>
              <a:gd name="connsiteX74" fmla="*/ 11557484 w 12192000"/>
              <a:gd name="connsiteY74" fmla="*/ 2697425 h 5593025"/>
              <a:gd name="connsiteX75" fmla="*/ 11543564 w 12192000"/>
              <a:gd name="connsiteY75" fmla="*/ 2656150 h 5593025"/>
              <a:gd name="connsiteX76" fmla="*/ 11509930 w 12192000"/>
              <a:gd name="connsiteY76" fmla="*/ 2525975 h 5593025"/>
              <a:gd name="connsiteX77" fmla="*/ 11474204 w 12192000"/>
              <a:gd name="connsiteY77" fmla="*/ 2379925 h 5593025"/>
              <a:gd name="connsiteX78" fmla="*/ 11399176 w 12192000"/>
              <a:gd name="connsiteY78" fmla="*/ 1954414 h 5593025"/>
              <a:gd name="connsiteX79" fmla="*/ 11478189 w 12192000"/>
              <a:gd name="connsiteY79" fmla="*/ 1707236 h 5593025"/>
              <a:gd name="connsiteX80" fmla="*/ 11563914 w 12192000"/>
              <a:gd name="connsiteY80" fmla="*/ 1681425 h 5593025"/>
              <a:gd name="connsiteX81" fmla="*/ 11554239 w 12192000"/>
              <a:gd name="connsiteY81" fmla="*/ 1592492 h 5593025"/>
              <a:gd name="connsiteX82" fmla="*/ 11407272 w 12192000"/>
              <a:gd name="connsiteY82" fmla="*/ 1556713 h 5593025"/>
              <a:gd name="connsiteX83" fmla="*/ 11286328 w 12192000"/>
              <a:gd name="connsiteY83" fmla="*/ 1527384 h 5593025"/>
              <a:gd name="connsiteX84" fmla="*/ 11249640 w 12192000"/>
              <a:gd name="connsiteY84" fmla="*/ 1503625 h 5593025"/>
              <a:gd name="connsiteX85" fmla="*/ 11203001 w 12192000"/>
              <a:gd name="connsiteY85" fmla="*/ 1477018 h 5593025"/>
              <a:gd name="connsiteX86" fmla="*/ 11121410 w 12192000"/>
              <a:gd name="connsiteY86" fmla="*/ 1491346 h 5593025"/>
              <a:gd name="connsiteX87" fmla="*/ 11090829 w 12192000"/>
              <a:gd name="connsiteY87" fmla="*/ 1516325 h 5593025"/>
              <a:gd name="connsiteX88" fmla="*/ 11048365 w 12192000"/>
              <a:gd name="connsiteY88" fmla="*/ 1521562 h 5593025"/>
              <a:gd name="connsiteX89" fmla="*/ 10275395 w 12192000"/>
              <a:gd name="connsiteY89" fmla="*/ 1558914 h 5593025"/>
              <a:gd name="connsiteX90" fmla="*/ 9613337 w 12192000"/>
              <a:gd name="connsiteY90" fmla="*/ 1546082 h 5593025"/>
              <a:gd name="connsiteX91" fmla="*/ 9669299 w 12192000"/>
              <a:gd name="connsiteY91" fmla="*/ 1415034 h 5593025"/>
              <a:gd name="connsiteX92" fmla="*/ 9765413 w 12192000"/>
              <a:gd name="connsiteY92" fmla="*/ 1279191 h 5593025"/>
              <a:gd name="connsiteX93" fmla="*/ 9842435 w 12192000"/>
              <a:gd name="connsiteY93" fmla="*/ 1161485 h 5593025"/>
              <a:gd name="connsiteX94" fmla="*/ 9983447 w 12192000"/>
              <a:gd name="connsiteY94" fmla="*/ 1116517 h 5593025"/>
              <a:gd name="connsiteX95" fmla="*/ 10002055 w 12192000"/>
              <a:gd name="connsiteY95" fmla="*/ 994964 h 5593025"/>
              <a:gd name="connsiteX96" fmla="*/ 9906000 w 12192000"/>
              <a:gd name="connsiteY96" fmla="*/ 942922 h 5593025"/>
              <a:gd name="connsiteX97" fmla="*/ 9867900 w 12192000"/>
              <a:gd name="connsiteY97" fmla="*/ 899882 h 5593025"/>
              <a:gd name="connsiteX98" fmla="*/ 9775722 w 12192000"/>
              <a:gd name="connsiteY98" fmla="*/ 848181 h 5593025"/>
              <a:gd name="connsiteX99" fmla="*/ 9707270 w 12192000"/>
              <a:gd name="connsiteY99" fmla="*/ 862595 h 5593025"/>
              <a:gd name="connsiteX100" fmla="*/ 9676588 w 12192000"/>
              <a:gd name="connsiteY100" fmla="*/ 865170 h 5593025"/>
              <a:gd name="connsiteX101" fmla="*/ 9637379 w 12192000"/>
              <a:gd name="connsiteY101" fmla="*/ 865466 h 5593025"/>
              <a:gd name="connsiteX102" fmla="*/ 9605474 w 12192000"/>
              <a:gd name="connsiteY102" fmla="*/ 866902 h 5593025"/>
              <a:gd name="connsiteX103" fmla="*/ 9531850 w 12192000"/>
              <a:gd name="connsiteY103" fmla="*/ 890568 h 5593025"/>
              <a:gd name="connsiteX104" fmla="*/ 9519455 w 12192000"/>
              <a:gd name="connsiteY104" fmla="*/ 897200 h 5593025"/>
              <a:gd name="connsiteX105" fmla="*/ 9504761 w 12192000"/>
              <a:gd name="connsiteY105" fmla="*/ 881325 h 5593025"/>
              <a:gd name="connsiteX106" fmla="*/ 9477880 w 12192000"/>
              <a:gd name="connsiteY106" fmla="*/ 906725 h 5593025"/>
              <a:gd name="connsiteX107" fmla="*/ 9423400 w 12192000"/>
              <a:gd name="connsiteY107" fmla="*/ 913075 h 5593025"/>
              <a:gd name="connsiteX108" fmla="*/ 9288896 w 12192000"/>
              <a:gd name="connsiteY108" fmla="*/ 925775 h 5593025"/>
              <a:gd name="connsiteX109" fmla="*/ 9130723 w 12192000"/>
              <a:gd name="connsiteY109" fmla="*/ 957525 h 5593025"/>
              <a:gd name="connsiteX110" fmla="*/ 9116070 w 12192000"/>
              <a:gd name="connsiteY110" fmla="*/ 948062 h 5593025"/>
              <a:gd name="connsiteX111" fmla="*/ 9216270 w 12192000"/>
              <a:gd name="connsiteY111" fmla="*/ 742492 h 5593025"/>
              <a:gd name="connsiteX112" fmla="*/ 9296367 w 12192000"/>
              <a:gd name="connsiteY112" fmla="*/ 554289 h 5593025"/>
              <a:gd name="connsiteX113" fmla="*/ 9394195 w 12192000"/>
              <a:gd name="connsiteY113" fmla="*/ 411585 h 5593025"/>
              <a:gd name="connsiteX114" fmla="*/ 9249430 w 12192000"/>
              <a:gd name="connsiteY114" fmla="*/ 273242 h 5593025"/>
              <a:gd name="connsiteX115" fmla="*/ 9201150 w 12192000"/>
              <a:gd name="connsiteY115" fmla="*/ 232034 h 5593025"/>
              <a:gd name="connsiteX116" fmla="*/ 9061450 w 12192000"/>
              <a:gd name="connsiteY116" fmla="*/ 246325 h 5593025"/>
              <a:gd name="connsiteX117" fmla="*/ 9023350 w 12192000"/>
              <a:gd name="connsiteY117" fmla="*/ 259025 h 5593025"/>
              <a:gd name="connsiteX118" fmla="*/ 8985041 w 12192000"/>
              <a:gd name="connsiteY118" fmla="*/ 272062 h 5593025"/>
              <a:gd name="connsiteX119" fmla="*/ 8949368 w 12192000"/>
              <a:gd name="connsiteY119" fmla="*/ 275237 h 5593025"/>
              <a:gd name="connsiteX120" fmla="*/ 8924006 w 12192000"/>
              <a:gd name="connsiteY120" fmla="*/ 300572 h 5593025"/>
              <a:gd name="connsiteX121" fmla="*/ 8926262 w 12192000"/>
              <a:gd name="connsiteY121" fmla="*/ 335769 h 5593025"/>
              <a:gd name="connsiteX122" fmla="*/ 8896332 w 12192000"/>
              <a:gd name="connsiteY122" fmla="*/ 300572 h 5593025"/>
              <a:gd name="connsiteX123" fmla="*/ 8856611 w 12192000"/>
              <a:gd name="connsiteY123" fmla="*/ 287600 h 5593025"/>
              <a:gd name="connsiteX124" fmla="*/ 8804910 w 12192000"/>
              <a:gd name="connsiteY124" fmla="*/ 309825 h 5593025"/>
              <a:gd name="connsiteX125" fmla="*/ 8737600 w 12192000"/>
              <a:gd name="connsiteY125" fmla="*/ 335225 h 5593025"/>
              <a:gd name="connsiteX126" fmla="*/ 8667750 w 12192000"/>
              <a:gd name="connsiteY126" fmla="*/ 360625 h 5593025"/>
              <a:gd name="connsiteX127" fmla="*/ 8623300 w 12192000"/>
              <a:gd name="connsiteY127" fmla="*/ 317002 h 5593025"/>
              <a:gd name="connsiteX128" fmla="*/ 8575354 w 12192000"/>
              <a:gd name="connsiteY128" fmla="*/ 208225 h 5593025"/>
              <a:gd name="connsiteX129" fmla="*/ 8521700 w 12192000"/>
              <a:gd name="connsiteY129" fmla="*/ 259597 h 5593025"/>
              <a:gd name="connsiteX130" fmla="*/ 8423783 w 12192000"/>
              <a:gd name="connsiteY130" fmla="*/ 322525 h 5593025"/>
              <a:gd name="connsiteX131" fmla="*/ 8339058 w 12192000"/>
              <a:gd name="connsiteY131" fmla="*/ 278922 h 5593025"/>
              <a:gd name="connsiteX132" fmla="*/ 8305800 w 12192000"/>
              <a:gd name="connsiteY132" fmla="*/ 221076 h 5593025"/>
              <a:gd name="connsiteX133" fmla="*/ 8280138 w 12192000"/>
              <a:gd name="connsiteY133" fmla="*/ 150499 h 5593025"/>
              <a:gd name="connsiteX134" fmla="*/ 8175185 w 12192000"/>
              <a:gd name="connsiteY134" fmla="*/ 62883 h 5593025"/>
              <a:gd name="connsiteX135" fmla="*/ 8133835 w 12192000"/>
              <a:gd name="connsiteY135" fmla="*/ 37771 h 5593025"/>
              <a:gd name="connsiteX136" fmla="*/ 8022678 w 12192000"/>
              <a:gd name="connsiteY136" fmla="*/ 15631 h 5593025"/>
              <a:gd name="connsiteX0" fmla="*/ 8022678 w 12192000"/>
              <a:gd name="connsiteY0" fmla="*/ 15631 h 5593025"/>
              <a:gd name="connsiteX1" fmla="*/ 8006304 w 12192000"/>
              <a:gd name="connsiteY1" fmla="*/ 81266 h 5593025"/>
              <a:gd name="connsiteX2" fmla="*/ 7991329 w 12192000"/>
              <a:gd name="connsiteY2" fmla="*/ 137461 h 5593025"/>
              <a:gd name="connsiteX3" fmla="*/ 6387583 w 12192000"/>
              <a:gd name="connsiteY3" fmla="*/ 156420 h 5593025"/>
              <a:gd name="connsiteX4" fmla="*/ 4518025 w 12192000"/>
              <a:gd name="connsiteY4" fmla="*/ 171296 h 5593025"/>
              <a:gd name="connsiteX5" fmla="*/ 4271060 w 12192000"/>
              <a:gd name="connsiteY5" fmla="*/ 180795 h 5593025"/>
              <a:gd name="connsiteX6" fmla="*/ 4266919 w 12192000"/>
              <a:gd name="connsiteY6" fmla="*/ 121739 h 5593025"/>
              <a:gd name="connsiteX7" fmla="*/ 4234530 w 12192000"/>
              <a:gd name="connsiteY7" fmla="*/ 50879 h 5593025"/>
              <a:gd name="connsiteX8" fmla="*/ 4142310 w 12192000"/>
              <a:gd name="connsiteY8" fmla="*/ 83854 h 5593025"/>
              <a:gd name="connsiteX9" fmla="*/ 4103765 w 12192000"/>
              <a:gd name="connsiteY9" fmla="*/ 100641 h 5593025"/>
              <a:gd name="connsiteX10" fmla="*/ 4041330 w 12192000"/>
              <a:gd name="connsiteY10" fmla="*/ 151005 h 5593025"/>
              <a:gd name="connsiteX11" fmla="*/ 4013200 w 12192000"/>
              <a:gd name="connsiteY11" fmla="*/ 230795 h 5593025"/>
              <a:gd name="connsiteX12" fmla="*/ 3963867 w 12192000"/>
              <a:gd name="connsiteY12" fmla="*/ 306656 h 5593025"/>
              <a:gd name="connsiteX13" fmla="*/ 3858420 w 12192000"/>
              <a:gd name="connsiteY13" fmla="*/ 344297 h 5593025"/>
              <a:gd name="connsiteX14" fmla="*/ 3836188 w 12192000"/>
              <a:gd name="connsiteY14" fmla="*/ 305549 h 5593025"/>
              <a:gd name="connsiteX15" fmla="*/ 3781569 w 12192000"/>
              <a:gd name="connsiteY15" fmla="*/ 267707 h 5593025"/>
              <a:gd name="connsiteX16" fmla="*/ 3739571 w 12192000"/>
              <a:gd name="connsiteY16" fmla="*/ 316606 h 5593025"/>
              <a:gd name="connsiteX17" fmla="*/ 3729146 w 12192000"/>
              <a:gd name="connsiteY17" fmla="*/ 383281 h 5593025"/>
              <a:gd name="connsiteX18" fmla="*/ 3621392 w 12192000"/>
              <a:gd name="connsiteY18" fmla="*/ 372507 h 5593025"/>
              <a:gd name="connsiteX19" fmla="*/ 3545683 w 12192000"/>
              <a:gd name="connsiteY19" fmla="*/ 342226 h 5593025"/>
              <a:gd name="connsiteX20" fmla="*/ 3484261 w 12192000"/>
              <a:gd name="connsiteY20" fmla="*/ 331219 h 5593025"/>
              <a:gd name="connsiteX21" fmla="*/ 3459347 w 12192000"/>
              <a:gd name="connsiteY21" fmla="*/ 331171 h 5593025"/>
              <a:gd name="connsiteX22" fmla="*/ 3423300 w 12192000"/>
              <a:gd name="connsiteY22" fmla="*/ 323065 h 5593025"/>
              <a:gd name="connsiteX23" fmla="*/ 3379012 w 12192000"/>
              <a:gd name="connsiteY23" fmla="*/ 322091 h 5593025"/>
              <a:gd name="connsiteX24" fmla="*/ 3352800 w 12192000"/>
              <a:gd name="connsiteY24" fmla="*/ 321491 h 5593025"/>
              <a:gd name="connsiteX25" fmla="*/ 3320600 w 12192000"/>
              <a:gd name="connsiteY25" fmla="*/ 313019 h 5593025"/>
              <a:gd name="connsiteX26" fmla="*/ 3276635 w 12192000"/>
              <a:gd name="connsiteY26" fmla="*/ 297190 h 5593025"/>
              <a:gd name="connsiteX27" fmla="*/ 3210409 w 12192000"/>
              <a:gd name="connsiteY27" fmla="*/ 260913 h 5593025"/>
              <a:gd name="connsiteX28" fmla="*/ 3146295 w 12192000"/>
              <a:gd name="connsiteY28" fmla="*/ 274478 h 5593025"/>
              <a:gd name="connsiteX29" fmla="*/ 3095495 w 12192000"/>
              <a:gd name="connsiteY29" fmla="*/ 296556 h 5593025"/>
              <a:gd name="connsiteX30" fmla="*/ 3056816 w 12192000"/>
              <a:gd name="connsiteY30" fmla="*/ 324374 h 5593025"/>
              <a:gd name="connsiteX31" fmla="*/ 3001475 w 12192000"/>
              <a:gd name="connsiteY31" fmla="*/ 405155 h 5593025"/>
              <a:gd name="connsiteX32" fmla="*/ 2931017 w 12192000"/>
              <a:gd name="connsiteY32" fmla="*/ 502310 h 5593025"/>
              <a:gd name="connsiteX33" fmla="*/ 3080067 w 12192000"/>
              <a:gd name="connsiteY33" fmla="*/ 697079 h 5593025"/>
              <a:gd name="connsiteX34" fmla="*/ 3181116 w 12192000"/>
              <a:gd name="connsiteY34" fmla="*/ 881255 h 5593025"/>
              <a:gd name="connsiteX35" fmla="*/ 3225114 w 12192000"/>
              <a:gd name="connsiteY35" fmla="*/ 979961 h 5593025"/>
              <a:gd name="connsiteX36" fmla="*/ 3207550 w 12192000"/>
              <a:gd name="connsiteY36" fmla="*/ 995625 h 5593025"/>
              <a:gd name="connsiteX37" fmla="*/ 3083950 w 12192000"/>
              <a:gd name="connsiteY37" fmla="*/ 968593 h 5593025"/>
              <a:gd name="connsiteX38" fmla="*/ 2893908 w 12192000"/>
              <a:gd name="connsiteY38" fmla="*/ 940051 h 5593025"/>
              <a:gd name="connsiteX39" fmla="*/ 2878432 w 12192000"/>
              <a:gd name="connsiteY39" fmla="*/ 938799 h 5593025"/>
              <a:gd name="connsiteX40" fmla="*/ 2812855 w 12192000"/>
              <a:gd name="connsiteY40" fmla="*/ 928950 h 5593025"/>
              <a:gd name="connsiteX41" fmla="*/ 2801456 w 12192000"/>
              <a:gd name="connsiteY41" fmla="*/ 927129 h 5593025"/>
              <a:gd name="connsiteX42" fmla="*/ 2770367 w 12192000"/>
              <a:gd name="connsiteY42" fmla="*/ 922643 h 5593025"/>
              <a:gd name="connsiteX43" fmla="*/ 2729412 w 12192000"/>
              <a:gd name="connsiteY43" fmla="*/ 911764 h 5593025"/>
              <a:gd name="connsiteX44" fmla="*/ 2690845 w 12192000"/>
              <a:gd name="connsiteY44" fmla="*/ 894025 h 5593025"/>
              <a:gd name="connsiteX45" fmla="*/ 2667000 w 12192000"/>
              <a:gd name="connsiteY45" fmla="*/ 879844 h 5593025"/>
              <a:gd name="connsiteX46" fmla="*/ 2533650 w 12192000"/>
              <a:gd name="connsiteY46" fmla="*/ 878962 h 5593025"/>
              <a:gd name="connsiteX47" fmla="*/ 2478943 w 12192000"/>
              <a:gd name="connsiteY47" fmla="*/ 919425 h 5593025"/>
              <a:gd name="connsiteX48" fmla="*/ 2449822 w 12192000"/>
              <a:gd name="connsiteY48" fmla="*/ 983837 h 5593025"/>
              <a:gd name="connsiteX49" fmla="*/ 2412703 w 12192000"/>
              <a:gd name="connsiteY49" fmla="*/ 967720 h 5593025"/>
              <a:gd name="connsiteX50" fmla="*/ 2330853 w 12192000"/>
              <a:gd name="connsiteY50" fmla="*/ 1109363 h 5593025"/>
              <a:gd name="connsiteX51" fmla="*/ 2475134 w 12192000"/>
              <a:gd name="connsiteY51" fmla="*/ 1198545 h 5593025"/>
              <a:gd name="connsiteX52" fmla="*/ 2682918 w 12192000"/>
              <a:gd name="connsiteY52" fmla="*/ 1497959 h 5593025"/>
              <a:gd name="connsiteX53" fmla="*/ 2695623 w 12192000"/>
              <a:gd name="connsiteY53" fmla="*/ 1604943 h 5593025"/>
              <a:gd name="connsiteX54" fmla="*/ 2315765 w 12192000"/>
              <a:gd name="connsiteY54" fmla="*/ 1594485 h 5593025"/>
              <a:gd name="connsiteX55" fmla="*/ 1631687 w 12192000"/>
              <a:gd name="connsiteY55" fmla="*/ 1594491 h 5593025"/>
              <a:gd name="connsiteX56" fmla="*/ 1397841 w 12192000"/>
              <a:gd name="connsiteY56" fmla="*/ 1575978 h 5593025"/>
              <a:gd name="connsiteX57" fmla="*/ 1323826 w 12192000"/>
              <a:gd name="connsiteY57" fmla="*/ 1543359 h 5593025"/>
              <a:gd name="connsiteX58" fmla="*/ 1228839 w 12192000"/>
              <a:gd name="connsiteY58" fmla="*/ 1537112 h 5593025"/>
              <a:gd name="connsiteX59" fmla="*/ 1154881 w 12192000"/>
              <a:gd name="connsiteY59" fmla="*/ 1576075 h 5593025"/>
              <a:gd name="connsiteX60" fmla="*/ 1042909 w 12192000"/>
              <a:gd name="connsiteY60" fmla="*/ 1605225 h 5593025"/>
              <a:gd name="connsiteX61" fmla="*/ 906579 w 12192000"/>
              <a:gd name="connsiteY61" fmla="*/ 1638958 h 5593025"/>
              <a:gd name="connsiteX62" fmla="*/ 889000 w 12192000"/>
              <a:gd name="connsiteY62" fmla="*/ 1725293 h 5593025"/>
              <a:gd name="connsiteX63" fmla="*/ 1029451 w 12192000"/>
              <a:gd name="connsiteY63" fmla="*/ 1820992 h 5593025"/>
              <a:gd name="connsiteX64" fmla="*/ 1029383 w 12192000"/>
              <a:gd name="connsiteY64" fmla="*/ 2030675 h 5593025"/>
              <a:gd name="connsiteX65" fmla="*/ 992683 w 12192000"/>
              <a:gd name="connsiteY65" fmla="*/ 2259275 h 5593025"/>
              <a:gd name="connsiteX66" fmla="*/ 939800 w 12192000"/>
              <a:gd name="connsiteY66" fmla="*/ 2624948 h 5593025"/>
              <a:gd name="connsiteX67" fmla="*/ 914943 w 12192000"/>
              <a:gd name="connsiteY67" fmla="*/ 2677884 h 5593025"/>
              <a:gd name="connsiteX68" fmla="*/ 727617 w 12192000"/>
              <a:gd name="connsiteY68" fmla="*/ 2690669 h 5593025"/>
              <a:gd name="connsiteX69" fmla="*/ 282575 w 12192000"/>
              <a:gd name="connsiteY69" fmla="*/ 2689191 h 5593025"/>
              <a:gd name="connsiteX70" fmla="*/ 0 w 12192000"/>
              <a:gd name="connsiteY70" fmla="*/ 2697425 h 5593025"/>
              <a:gd name="connsiteX71" fmla="*/ 0 w 12192000"/>
              <a:gd name="connsiteY71" fmla="*/ 5593025 h 5593025"/>
              <a:gd name="connsiteX72" fmla="*/ 12192000 w 12192000"/>
              <a:gd name="connsiteY72" fmla="*/ 5593025 h 5593025"/>
              <a:gd name="connsiteX73" fmla="*/ 12192000 w 12192000"/>
              <a:gd name="connsiteY73" fmla="*/ 2697425 h 5593025"/>
              <a:gd name="connsiteX74" fmla="*/ 11557484 w 12192000"/>
              <a:gd name="connsiteY74" fmla="*/ 2697425 h 5593025"/>
              <a:gd name="connsiteX75" fmla="*/ 11543564 w 12192000"/>
              <a:gd name="connsiteY75" fmla="*/ 2656150 h 5593025"/>
              <a:gd name="connsiteX76" fmla="*/ 11509930 w 12192000"/>
              <a:gd name="connsiteY76" fmla="*/ 2525975 h 5593025"/>
              <a:gd name="connsiteX77" fmla="*/ 11474204 w 12192000"/>
              <a:gd name="connsiteY77" fmla="*/ 2379925 h 5593025"/>
              <a:gd name="connsiteX78" fmla="*/ 11399176 w 12192000"/>
              <a:gd name="connsiteY78" fmla="*/ 1954414 h 5593025"/>
              <a:gd name="connsiteX79" fmla="*/ 11478189 w 12192000"/>
              <a:gd name="connsiteY79" fmla="*/ 1707236 h 5593025"/>
              <a:gd name="connsiteX80" fmla="*/ 11563914 w 12192000"/>
              <a:gd name="connsiteY80" fmla="*/ 1681425 h 5593025"/>
              <a:gd name="connsiteX81" fmla="*/ 11554239 w 12192000"/>
              <a:gd name="connsiteY81" fmla="*/ 1592492 h 5593025"/>
              <a:gd name="connsiteX82" fmla="*/ 11407272 w 12192000"/>
              <a:gd name="connsiteY82" fmla="*/ 1556713 h 5593025"/>
              <a:gd name="connsiteX83" fmla="*/ 11286328 w 12192000"/>
              <a:gd name="connsiteY83" fmla="*/ 1527384 h 5593025"/>
              <a:gd name="connsiteX84" fmla="*/ 11249640 w 12192000"/>
              <a:gd name="connsiteY84" fmla="*/ 1503625 h 5593025"/>
              <a:gd name="connsiteX85" fmla="*/ 11203001 w 12192000"/>
              <a:gd name="connsiteY85" fmla="*/ 1477018 h 5593025"/>
              <a:gd name="connsiteX86" fmla="*/ 11121410 w 12192000"/>
              <a:gd name="connsiteY86" fmla="*/ 1491346 h 5593025"/>
              <a:gd name="connsiteX87" fmla="*/ 11090829 w 12192000"/>
              <a:gd name="connsiteY87" fmla="*/ 1516325 h 5593025"/>
              <a:gd name="connsiteX88" fmla="*/ 11048365 w 12192000"/>
              <a:gd name="connsiteY88" fmla="*/ 1521562 h 5593025"/>
              <a:gd name="connsiteX89" fmla="*/ 10275395 w 12192000"/>
              <a:gd name="connsiteY89" fmla="*/ 1558914 h 5593025"/>
              <a:gd name="connsiteX90" fmla="*/ 9613337 w 12192000"/>
              <a:gd name="connsiteY90" fmla="*/ 1546082 h 5593025"/>
              <a:gd name="connsiteX91" fmla="*/ 9669299 w 12192000"/>
              <a:gd name="connsiteY91" fmla="*/ 1415034 h 5593025"/>
              <a:gd name="connsiteX92" fmla="*/ 9765413 w 12192000"/>
              <a:gd name="connsiteY92" fmla="*/ 1279191 h 5593025"/>
              <a:gd name="connsiteX93" fmla="*/ 9863133 w 12192000"/>
              <a:gd name="connsiteY93" fmla="*/ 1194602 h 5593025"/>
              <a:gd name="connsiteX94" fmla="*/ 9983447 w 12192000"/>
              <a:gd name="connsiteY94" fmla="*/ 1116517 h 5593025"/>
              <a:gd name="connsiteX95" fmla="*/ 10002055 w 12192000"/>
              <a:gd name="connsiteY95" fmla="*/ 994964 h 5593025"/>
              <a:gd name="connsiteX96" fmla="*/ 9906000 w 12192000"/>
              <a:gd name="connsiteY96" fmla="*/ 942922 h 5593025"/>
              <a:gd name="connsiteX97" fmla="*/ 9867900 w 12192000"/>
              <a:gd name="connsiteY97" fmla="*/ 899882 h 5593025"/>
              <a:gd name="connsiteX98" fmla="*/ 9775722 w 12192000"/>
              <a:gd name="connsiteY98" fmla="*/ 848181 h 5593025"/>
              <a:gd name="connsiteX99" fmla="*/ 9707270 w 12192000"/>
              <a:gd name="connsiteY99" fmla="*/ 862595 h 5593025"/>
              <a:gd name="connsiteX100" fmla="*/ 9676588 w 12192000"/>
              <a:gd name="connsiteY100" fmla="*/ 865170 h 5593025"/>
              <a:gd name="connsiteX101" fmla="*/ 9637379 w 12192000"/>
              <a:gd name="connsiteY101" fmla="*/ 865466 h 5593025"/>
              <a:gd name="connsiteX102" fmla="*/ 9605474 w 12192000"/>
              <a:gd name="connsiteY102" fmla="*/ 866902 h 5593025"/>
              <a:gd name="connsiteX103" fmla="*/ 9531850 w 12192000"/>
              <a:gd name="connsiteY103" fmla="*/ 890568 h 5593025"/>
              <a:gd name="connsiteX104" fmla="*/ 9519455 w 12192000"/>
              <a:gd name="connsiteY104" fmla="*/ 897200 h 5593025"/>
              <a:gd name="connsiteX105" fmla="*/ 9504761 w 12192000"/>
              <a:gd name="connsiteY105" fmla="*/ 881325 h 5593025"/>
              <a:gd name="connsiteX106" fmla="*/ 9477880 w 12192000"/>
              <a:gd name="connsiteY106" fmla="*/ 906725 h 5593025"/>
              <a:gd name="connsiteX107" fmla="*/ 9423400 w 12192000"/>
              <a:gd name="connsiteY107" fmla="*/ 913075 h 5593025"/>
              <a:gd name="connsiteX108" fmla="*/ 9288896 w 12192000"/>
              <a:gd name="connsiteY108" fmla="*/ 925775 h 5593025"/>
              <a:gd name="connsiteX109" fmla="*/ 9130723 w 12192000"/>
              <a:gd name="connsiteY109" fmla="*/ 957525 h 5593025"/>
              <a:gd name="connsiteX110" fmla="*/ 9116070 w 12192000"/>
              <a:gd name="connsiteY110" fmla="*/ 948062 h 5593025"/>
              <a:gd name="connsiteX111" fmla="*/ 9216270 w 12192000"/>
              <a:gd name="connsiteY111" fmla="*/ 742492 h 5593025"/>
              <a:gd name="connsiteX112" fmla="*/ 9296367 w 12192000"/>
              <a:gd name="connsiteY112" fmla="*/ 554289 h 5593025"/>
              <a:gd name="connsiteX113" fmla="*/ 9394195 w 12192000"/>
              <a:gd name="connsiteY113" fmla="*/ 411585 h 5593025"/>
              <a:gd name="connsiteX114" fmla="*/ 9249430 w 12192000"/>
              <a:gd name="connsiteY114" fmla="*/ 273242 h 5593025"/>
              <a:gd name="connsiteX115" fmla="*/ 9201150 w 12192000"/>
              <a:gd name="connsiteY115" fmla="*/ 232034 h 5593025"/>
              <a:gd name="connsiteX116" fmla="*/ 9061450 w 12192000"/>
              <a:gd name="connsiteY116" fmla="*/ 246325 h 5593025"/>
              <a:gd name="connsiteX117" fmla="*/ 9023350 w 12192000"/>
              <a:gd name="connsiteY117" fmla="*/ 259025 h 5593025"/>
              <a:gd name="connsiteX118" fmla="*/ 8985041 w 12192000"/>
              <a:gd name="connsiteY118" fmla="*/ 272062 h 5593025"/>
              <a:gd name="connsiteX119" fmla="*/ 8949368 w 12192000"/>
              <a:gd name="connsiteY119" fmla="*/ 275237 h 5593025"/>
              <a:gd name="connsiteX120" fmla="*/ 8924006 w 12192000"/>
              <a:gd name="connsiteY120" fmla="*/ 300572 h 5593025"/>
              <a:gd name="connsiteX121" fmla="*/ 8926262 w 12192000"/>
              <a:gd name="connsiteY121" fmla="*/ 335769 h 5593025"/>
              <a:gd name="connsiteX122" fmla="*/ 8896332 w 12192000"/>
              <a:gd name="connsiteY122" fmla="*/ 300572 h 5593025"/>
              <a:gd name="connsiteX123" fmla="*/ 8856611 w 12192000"/>
              <a:gd name="connsiteY123" fmla="*/ 287600 h 5593025"/>
              <a:gd name="connsiteX124" fmla="*/ 8804910 w 12192000"/>
              <a:gd name="connsiteY124" fmla="*/ 309825 h 5593025"/>
              <a:gd name="connsiteX125" fmla="*/ 8737600 w 12192000"/>
              <a:gd name="connsiteY125" fmla="*/ 335225 h 5593025"/>
              <a:gd name="connsiteX126" fmla="*/ 8667750 w 12192000"/>
              <a:gd name="connsiteY126" fmla="*/ 360625 h 5593025"/>
              <a:gd name="connsiteX127" fmla="*/ 8623300 w 12192000"/>
              <a:gd name="connsiteY127" fmla="*/ 317002 h 5593025"/>
              <a:gd name="connsiteX128" fmla="*/ 8575354 w 12192000"/>
              <a:gd name="connsiteY128" fmla="*/ 208225 h 5593025"/>
              <a:gd name="connsiteX129" fmla="*/ 8521700 w 12192000"/>
              <a:gd name="connsiteY129" fmla="*/ 259597 h 5593025"/>
              <a:gd name="connsiteX130" fmla="*/ 8423783 w 12192000"/>
              <a:gd name="connsiteY130" fmla="*/ 322525 h 5593025"/>
              <a:gd name="connsiteX131" fmla="*/ 8339058 w 12192000"/>
              <a:gd name="connsiteY131" fmla="*/ 278922 h 5593025"/>
              <a:gd name="connsiteX132" fmla="*/ 8305800 w 12192000"/>
              <a:gd name="connsiteY132" fmla="*/ 221076 h 5593025"/>
              <a:gd name="connsiteX133" fmla="*/ 8280138 w 12192000"/>
              <a:gd name="connsiteY133" fmla="*/ 150499 h 5593025"/>
              <a:gd name="connsiteX134" fmla="*/ 8175185 w 12192000"/>
              <a:gd name="connsiteY134" fmla="*/ 62883 h 5593025"/>
              <a:gd name="connsiteX135" fmla="*/ 8133835 w 12192000"/>
              <a:gd name="connsiteY135" fmla="*/ 37771 h 5593025"/>
              <a:gd name="connsiteX136" fmla="*/ 8022678 w 12192000"/>
              <a:gd name="connsiteY136" fmla="*/ 15631 h 5593025"/>
              <a:gd name="connsiteX0" fmla="*/ 8022678 w 12192000"/>
              <a:gd name="connsiteY0" fmla="*/ 15631 h 5593025"/>
              <a:gd name="connsiteX1" fmla="*/ 8006304 w 12192000"/>
              <a:gd name="connsiteY1" fmla="*/ 81266 h 5593025"/>
              <a:gd name="connsiteX2" fmla="*/ 7991329 w 12192000"/>
              <a:gd name="connsiteY2" fmla="*/ 137461 h 5593025"/>
              <a:gd name="connsiteX3" fmla="*/ 6387583 w 12192000"/>
              <a:gd name="connsiteY3" fmla="*/ 156420 h 5593025"/>
              <a:gd name="connsiteX4" fmla="*/ 4518025 w 12192000"/>
              <a:gd name="connsiteY4" fmla="*/ 171296 h 5593025"/>
              <a:gd name="connsiteX5" fmla="*/ 4271060 w 12192000"/>
              <a:gd name="connsiteY5" fmla="*/ 180795 h 5593025"/>
              <a:gd name="connsiteX6" fmla="*/ 4266919 w 12192000"/>
              <a:gd name="connsiteY6" fmla="*/ 121739 h 5593025"/>
              <a:gd name="connsiteX7" fmla="*/ 4234530 w 12192000"/>
              <a:gd name="connsiteY7" fmla="*/ 50879 h 5593025"/>
              <a:gd name="connsiteX8" fmla="*/ 4142310 w 12192000"/>
              <a:gd name="connsiteY8" fmla="*/ 83854 h 5593025"/>
              <a:gd name="connsiteX9" fmla="*/ 4103765 w 12192000"/>
              <a:gd name="connsiteY9" fmla="*/ 100641 h 5593025"/>
              <a:gd name="connsiteX10" fmla="*/ 4041330 w 12192000"/>
              <a:gd name="connsiteY10" fmla="*/ 151005 h 5593025"/>
              <a:gd name="connsiteX11" fmla="*/ 4013200 w 12192000"/>
              <a:gd name="connsiteY11" fmla="*/ 230795 h 5593025"/>
              <a:gd name="connsiteX12" fmla="*/ 3963867 w 12192000"/>
              <a:gd name="connsiteY12" fmla="*/ 306656 h 5593025"/>
              <a:gd name="connsiteX13" fmla="*/ 3858420 w 12192000"/>
              <a:gd name="connsiteY13" fmla="*/ 344297 h 5593025"/>
              <a:gd name="connsiteX14" fmla="*/ 3836188 w 12192000"/>
              <a:gd name="connsiteY14" fmla="*/ 305549 h 5593025"/>
              <a:gd name="connsiteX15" fmla="*/ 3781569 w 12192000"/>
              <a:gd name="connsiteY15" fmla="*/ 267707 h 5593025"/>
              <a:gd name="connsiteX16" fmla="*/ 3739571 w 12192000"/>
              <a:gd name="connsiteY16" fmla="*/ 316606 h 5593025"/>
              <a:gd name="connsiteX17" fmla="*/ 3729146 w 12192000"/>
              <a:gd name="connsiteY17" fmla="*/ 383281 h 5593025"/>
              <a:gd name="connsiteX18" fmla="*/ 3621392 w 12192000"/>
              <a:gd name="connsiteY18" fmla="*/ 372507 h 5593025"/>
              <a:gd name="connsiteX19" fmla="*/ 3545683 w 12192000"/>
              <a:gd name="connsiteY19" fmla="*/ 342226 h 5593025"/>
              <a:gd name="connsiteX20" fmla="*/ 3484261 w 12192000"/>
              <a:gd name="connsiteY20" fmla="*/ 331219 h 5593025"/>
              <a:gd name="connsiteX21" fmla="*/ 3459347 w 12192000"/>
              <a:gd name="connsiteY21" fmla="*/ 331171 h 5593025"/>
              <a:gd name="connsiteX22" fmla="*/ 3423300 w 12192000"/>
              <a:gd name="connsiteY22" fmla="*/ 323065 h 5593025"/>
              <a:gd name="connsiteX23" fmla="*/ 3379012 w 12192000"/>
              <a:gd name="connsiteY23" fmla="*/ 322091 h 5593025"/>
              <a:gd name="connsiteX24" fmla="*/ 3352800 w 12192000"/>
              <a:gd name="connsiteY24" fmla="*/ 321491 h 5593025"/>
              <a:gd name="connsiteX25" fmla="*/ 3320600 w 12192000"/>
              <a:gd name="connsiteY25" fmla="*/ 313019 h 5593025"/>
              <a:gd name="connsiteX26" fmla="*/ 3276635 w 12192000"/>
              <a:gd name="connsiteY26" fmla="*/ 297190 h 5593025"/>
              <a:gd name="connsiteX27" fmla="*/ 3210409 w 12192000"/>
              <a:gd name="connsiteY27" fmla="*/ 260913 h 5593025"/>
              <a:gd name="connsiteX28" fmla="*/ 3146295 w 12192000"/>
              <a:gd name="connsiteY28" fmla="*/ 274478 h 5593025"/>
              <a:gd name="connsiteX29" fmla="*/ 3095495 w 12192000"/>
              <a:gd name="connsiteY29" fmla="*/ 296556 h 5593025"/>
              <a:gd name="connsiteX30" fmla="*/ 3056816 w 12192000"/>
              <a:gd name="connsiteY30" fmla="*/ 324374 h 5593025"/>
              <a:gd name="connsiteX31" fmla="*/ 3001475 w 12192000"/>
              <a:gd name="connsiteY31" fmla="*/ 405155 h 5593025"/>
              <a:gd name="connsiteX32" fmla="*/ 2931017 w 12192000"/>
              <a:gd name="connsiteY32" fmla="*/ 502310 h 5593025"/>
              <a:gd name="connsiteX33" fmla="*/ 3080067 w 12192000"/>
              <a:gd name="connsiteY33" fmla="*/ 697079 h 5593025"/>
              <a:gd name="connsiteX34" fmla="*/ 3181116 w 12192000"/>
              <a:gd name="connsiteY34" fmla="*/ 881255 h 5593025"/>
              <a:gd name="connsiteX35" fmla="*/ 3225114 w 12192000"/>
              <a:gd name="connsiteY35" fmla="*/ 979961 h 5593025"/>
              <a:gd name="connsiteX36" fmla="*/ 3207550 w 12192000"/>
              <a:gd name="connsiteY36" fmla="*/ 995625 h 5593025"/>
              <a:gd name="connsiteX37" fmla="*/ 3083950 w 12192000"/>
              <a:gd name="connsiteY37" fmla="*/ 968593 h 5593025"/>
              <a:gd name="connsiteX38" fmla="*/ 2893908 w 12192000"/>
              <a:gd name="connsiteY38" fmla="*/ 940051 h 5593025"/>
              <a:gd name="connsiteX39" fmla="*/ 2878432 w 12192000"/>
              <a:gd name="connsiteY39" fmla="*/ 938799 h 5593025"/>
              <a:gd name="connsiteX40" fmla="*/ 2812855 w 12192000"/>
              <a:gd name="connsiteY40" fmla="*/ 928950 h 5593025"/>
              <a:gd name="connsiteX41" fmla="*/ 2801456 w 12192000"/>
              <a:gd name="connsiteY41" fmla="*/ 927129 h 5593025"/>
              <a:gd name="connsiteX42" fmla="*/ 2770367 w 12192000"/>
              <a:gd name="connsiteY42" fmla="*/ 922643 h 5593025"/>
              <a:gd name="connsiteX43" fmla="*/ 2729412 w 12192000"/>
              <a:gd name="connsiteY43" fmla="*/ 911764 h 5593025"/>
              <a:gd name="connsiteX44" fmla="*/ 2690845 w 12192000"/>
              <a:gd name="connsiteY44" fmla="*/ 894025 h 5593025"/>
              <a:gd name="connsiteX45" fmla="*/ 2667000 w 12192000"/>
              <a:gd name="connsiteY45" fmla="*/ 879844 h 5593025"/>
              <a:gd name="connsiteX46" fmla="*/ 2533650 w 12192000"/>
              <a:gd name="connsiteY46" fmla="*/ 878962 h 5593025"/>
              <a:gd name="connsiteX47" fmla="*/ 2478943 w 12192000"/>
              <a:gd name="connsiteY47" fmla="*/ 919425 h 5593025"/>
              <a:gd name="connsiteX48" fmla="*/ 2449822 w 12192000"/>
              <a:gd name="connsiteY48" fmla="*/ 983837 h 5593025"/>
              <a:gd name="connsiteX49" fmla="*/ 2412703 w 12192000"/>
              <a:gd name="connsiteY49" fmla="*/ 967720 h 5593025"/>
              <a:gd name="connsiteX50" fmla="*/ 2330853 w 12192000"/>
              <a:gd name="connsiteY50" fmla="*/ 1109363 h 5593025"/>
              <a:gd name="connsiteX51" fmla="*/ 2475134 w 12192000"/>
              <a:gd name="connsiteY51" fmla="*/ 1198545 h 5593025"/>
              <a:gd name="connsiteX52" fmla="*/ 2682918 w 12192000"/>
              <a:gd name="connsiteY52" fmla="*/ 1497959 h 5593025"/>
              <a:gd name="connsiteX53" fmla="*/ 2695623 w 12192000"/>
              <a:gd name="connsiteY53" fmla="*/ 1604943 h 5593025"/>
              <a:gd name="connsiteX54" fmla="*/ 2315765 w 12192000"/>
              <a:gd name="connsiteY54" fmla="*/ 1594485 h 5593025"/>
              <a:gd name="connsiteX55" fmla="*/ 1631687 w 12192000"/>
              <a:gd name="connsiteY55" fmla="*/ 1594491 h 5593025"/>
              <a:gd name="connsiteX56" fmla="*/ 1397841 w 12192000"/>
              <a:gd name="connsiteY56" fmla="*/ 1575978 h 5593025"/>
              <a:gd name="connsiteX57" fmla="*/ 1323826 w 12192000"/>
              <a:gd name="connsiteY57" fmla="*/ 1543359 h 5593025"/>
              <a:gd name="connsiteX58" fmla="*/ 1228839 w 12192000"/>
              <a:gd name="connsiteY58" fmla="*/ 1537112 h 5593025"/>
              <a:gd name="connsiteX59" fmla="*/ 1154881 w 12192000"/>
              <a:gd name="connsiteY59" fmla="*/ 1576075 h 5593025"/>
              <a:gd name="connsiteX60" fmla="*/ 1042909 w 12192000"/>
              <a:gd name="connsiteY60" fmla="*/ 1605225 h 5593025"/>
              <a:gd name="connsiteX61" fmla="*/ 906579 w 12192000"/>
              <a:gd name="connsiteY61" fmla="*/ 1638958 h 5593025"/>
              <a:gd name="connsiteX62" fmla="*/ 889000 w 12192000"/>
              <a:gd name="connsiteY62" fmla="*/ 1725293 h 5593025"/>
              <a:gd name="connsiteX63" fmla="*/ 1029451 w 12192000"/>
              <a:gd name="connsiteY63" fmla="*/ 1820992 h 5593025"/>
              <a:gd name="connsiteX64" fmla="*/ 1029383 w 12192000"/>
              <a:gd name="connsiteY64" fmla="*/ 2030675 h 5593025"/>
              <a:gd name="connsiteX65" fmla="*/ 992683 w 12192000"/>
              <a:gd name="connsiteY65" fmla="*/ 2259275 h 5593025"/>
              <a:gd name="connsiteX66" fmla="*/ 939800 w 12192000"/>
              <a:gd name="connsiteY66" fmla="*/ 2624948 h 5593025"/>
              <a:gd name="connsiteX67" fmla="*/ 914943 w 12192000"/>
              <a:gd name="connsiteY67" fmla="*/ 2677884 h 5593025"/>
              <a:gd name="connsiteX68" fmla="*/ 727617 w 12192000"/>
              <a:gd name="connsiteY68" fmla="*/ 2690669 h 5593025"/>
              <a:gd name="connsiteX69" fmla="*/ 282575 w 12192000"/>
              <a:gd name="connsiteY69" fmla="*/ 2689191 h 5593025"/>
              <a:gd name="connsiteX70" fmla="*/ 0 w 12192000"/>
              <a:gd name="connsiteY70" fmla="*/ 2697425 h 5593025"/>
              <a:gd name="connsiteX71" fmla="*/ 0 w 12192000"/>
              <a:gd name="connsiteY71" fmla="*/ 5593025 h 5593025"/>
              <a:gd name="connsiteX72" fmla="*/ 12192000 w 12192000"/>
              <a:gd name="connsiteY72" fmla="*/ 5593025 h 5593025"/>
              <a:gd name="connsiteX73" fmla="*/ 12192000 w 12192000"/>
              <a:gd name="connsiteY73" fmla="*/ 2697425 h 5593025"/>
              <a:gd name="connsiteX74" fmla="*/ 11557484 w 12192000"/>
              <a:gd name="connsiteY74" fmla="*/ 2697425 h 5593025"/>
              <a:gd name="connsiteX75" fmla="*/ 11543564 w 12192000"/>
              <a:gd name="connsiteY75" fmla="*/ 2656150 h 5593025"/>
              <a:gd name="connsiteX76" fmla="*/ 11509930 w 12192000"/>
              <a:gd name="connsiteY76" fmla="*/ 2525975 h 5593025"/>
              <a:gd name="connsiteX77" fmla="*/ 11474204 w 12192000"/>
              <a:gd name="connsiteY77" fmla="*/ 2379925 h 5593025"/>
              <a:gd name="connsiteX78" fmla="*/ 11399176 w 12192000"/>
              <a:gd name="connsiteY78" fmla="*/ 1954414 h 5593025"/>
              <a:gd name="connsiteX79" fmla="*/ 11478189 w 12192000"/>
              <a:gd name="connsiteY79" fmla="*/ 1707236 h 5593025"/>
              <a:gd name="connsiteX80" fmla="*/ 11563914 w 12192000"/>
              <a:gd name="connsiteY80" fmla="*/ 1681425 h 5593025"/>
              <a:gd name="connsiteX81" fmla="*/ 11554239 w 12192000"/>
              <a:gd name="connsiteY81" fmla="*/ 1592492 h 5593025"/>
              <a:gd name="connsiteX82" fmla="*/ 11407272 w 12192000"/>
              <a:gd name="connsiteY82" fmla="*/ 1556713 h 5593025"/>
              <a:gd name="connsiteX83" fmla="*/ 11286328 w 12192000"/>
              <a:gd name="connsiteY83" fmla="*/ 1527384 h 5593025"/>
              <a:gd name="connsiteX84" fmla="*/ 11249640 w 12192000"/>
              <a:gd name="connsiteY84" fmla="*/ 1503625 h 5593025"/>
              <a:gd name="connsiteX85" fmla="*/ 11203001 w 12192000"/>
              <a:gd name="connsiteY85" fmla="*/ 1477018 h 5593025"/>
              <a:gd name="connsiteX86" fmla="*/ 11121410 w 12192000"/>
              <a:gd name="connsiteY86" fmla="*/ 1491346 h 5593025"/>
              <a:gd name="connsiteX87" fmla="*/ 11090829 w 12192000"/>
              <a:gd name="connsiteY87" fmla="*/ 1516325 h 5593025"/>
              <a:gd name="connsiteX88" fmla="*/ 11048365 w 12192000"/>
              <a:gd name="connsiteY88" fmla="*/ 1521562 h 5593025"/>
              <a:gd name="connsiteX89" fmla="*/ 10275395 w 12192000"/>
              <a:gd name="connsiteY89" fmla="*/ 1558914 h 5593025"/>
              <a:gd name="connsiteX90" fmla="*/ 9613337 w 12192000"/>
              <a:gd name="connsiteY90" fmla="*/ 1546082 h 5593025"/>
              <a:gd name="connsiteX91" fmla="*/ 9669299 w 12192000"/>
              <a:gd name="connsiteY91" fmla="*/ 1415034 h 5593025"/>
              <a:gd name="connsiteX92" fmla="*/ 9781972 w 12192000"/>
              <a:gd name="connsiteY92" fmla="*/ 1308168 h 5593025"/>
              <a:gd name="connsiteX93" fmla="*/ 9863133 w 12192000"/>
              <a:gd name="connsiteY93" fmla="*/ 1194602 h 5593025"/>
              <a:gd name="connsiteX94" fmla="*/ 9983447 w 12192000"/>
              <a:gd name="connsiteY94" fmla="*/ 1116517 h 5593025"/>
              <a:gd name="connsiteX95" fmla="*/ 10002055 w 12192000"/>
              <a:gd name="connsiteY95" fmla="*/ 994964 h 5593025"/>
              <a:gd name="connsiteX96" fmla="*/ 9906000 w 12192000"/>
              <a:gd name="connsiteY96" fmla="*/ 942922 h 5593025"/>
              <a:gd name="connsiteX97" fmla="*/ 9867900 w 12192000"/>
              <a:gd name="connsiteY97" fmla="*/ 899882 h 5593025"/>
              <a:gd name="connsiteX98" fmla="*/ 9775722 w 12192000"/>
              <a:gd name="connsiteY98" fmla="*/ 848181 h 5593025"/>
              <a:gd name="connsiteX99" fmla="*/ 9707270 w 12192000"/>
              <a:gd name="connsiteY99" fmla="*/ 862595 h 5593025"/>
              <a:gd name="connsiteX100" fmla="*/ 9676588 w 12192000"/>
              <a:gd name="connsiteY100" fmla="*/ 865170 h 5593025"/>
              <a:gd name="connsiteX101" fmla="*/ 9637379 w 12192000"/>
              <a:gd name="connsiteY101" fmla="*/ 865466 h 5593025"/>
              <a:gd name="connsiteX102" fmla="*/ 9605474 w 12192000"/>
              <a:gd name="connsiteY102" fmla="*/ 866902 h 5593025"/>
              <a:gd name="connsiteX103" fmla="*/ 9531850 w 12192000"/>
              <a:gd name="connsiteY103" fmla="*/ 890568 h 5593025"/>
              <a:gd name="connsiteX104" fmla="*/ 9519455 w 12192000"/>
              <a:gd name="connsiteY104" fmla="*/ 897200 h 5593025"/>
              <a:gd name="connsiteX105" fmla="*/ 9504761 w 12192000"/>
              <a:gd name="connsiteY105" fmla="*/ 881325 h 5593025"/>
              <a:gd name="connsiteX106" fmla="*/ 9477880 w 12192000"/>
              <a:gd name="connsiteY106" fmla="*/ 906725 h 5593025"/>
              <a:gd name="connsiteX107" fmla="*/ 9423400 w 12192000"/>
              <a:gd name="connsiteY107" fmla="*/ 913075 h 5593025"/>
              <a:gd name="connsiteX108" fmla="*/ 9288896 w 12192000"/>
              <a:gd name="connsiteY108" fmla="*/ 925775 h 5593025"/>
              <a:gd name="connsiteX109" fmla="*/ 9130723 w 12192000"/>
              <a:gd name="connsiteY109" fmla="*/ 957525 h 5593025"/>
              <a:gd name="connsiteX110" fmla="*/ 9116070 w 12192000"/>
              <a:gd name="connsiteY110" fmla="*/ 948062 h 5593025"/>
              <a:gd name="connsiteX111" fmla="*/ 9216270 w 12192000"/>
              <a:gd name="connsiteY111" fmla="*/ 742492 h 5593025"/>
              <a:gd name="connsiteX112" fmla="*/ 9296367 w 12192000"/>
              <a:gd name="connsiteY112" fmla="*/ 554289 h 5593025"/>
              <a:gd name="connsiteX113" fmla="*/ 9394195 w 12192000"/>
              <a:gd name="connsiteY113" fmla="*/ 411585 h 5593025"/>
              <a:gd name="connsiteX114" fmla="*/ 9249430 w 12192000"/>
              <a:gd name="connsiteY114" fmla="*/ 273242 h 5593025"/>
              <a:gd name="connsiteX115" fmla="*/ 9201150 w 12192000"/>
              <a:gd name="connsiteY115" fmla="*/ 232034 h 5593025"/>
              <a:gd name="connsiteX116" fmla="*/ 9061450 w 12192000"/>
              <a:gd name="connsiteY116" fmla="*/ 246325 h 5593025"/>
              <a:gd name="connsiteX117" fmla="*/ 9023350 w 12192000"/>
              <a:gd name="connsiteY117" fmla="*/ 259025 h 5593025"/>
              <a:gd name="connsiteX118" fmla="*/ 8985041 w 12192000"/>
              <a:gd name="connsiteY118" fmla="*/ 272062 h 5593025"/>
              <a:gd name="connsiteX119" fmla="*/ 8949368 w 12192000"/>
              <a:gd name="connsiteY119" fmla="*/ 275237 h 5593025"/>
              <a:gd name="connsiteX120" fmla="*/ 8924006 w 12192000"/>
              <a:gd name="connsiteY120" fmla="*/ 300572 h 5593025"/>
              <a:gd name="connsiteX121" fmla="*/ 8926262 w 12192000"/>
              <a:gd name="connsiteY121" fmla="*/ 335769 h 5593025"/>
              <a:gd name="connsiteX122" fmla="*/ 8896332 w 12192000"/>
              <a:gd name="connsiteY122" fmla="*/ 300572 h 5593025"/>
              <a:gd name="connsiteX123" fmla="*/ 8856611 w 12192000"/>
              <a:gd name="connsiteY123" fmla="*/ 287600 h 5593025"/>
              <a:gd name="connsiteX124" fmla="*/ 8804910 w 12192000"/>
              <a:gd name="connsiteY124" fmla="*/ 309825 h 5593025"/>
              <a:gd name="connsiteX125" fmla="*/ 8737600 w 12192000"/>
              <a:gd name="connsiteY125" fmla="*/ 335225 h 5593025"/>
              <a:gd name="connsiteX126" fmla="*/ 8667750 w 12192000"/>
              <a:gd name="connsiteY126" fmla="*/ 360625 h 5593025"/>
              <a:gd name="connsiteX127" fmla="*/ 8623300 w 12192000"/>
              <a:gd name="connsiteY127" fmla="*/ 317002 h 5593025"/>
              <a:gd name="connsiteX128" fmla="*/ 8575354 w 12192000"/>
              <a:gd name="connsiteY128" fmla="*/ 208225 h 5593025"/>
              <a:gd name="connsiteX129" fmla="*/ 8521700 w 12192000"/>
              <a:gd name="connsiteY129" fmla="*/ 259597 h 5593025"/>
              <a:gd name="connsiteX130" fmla="*/ 8423783 w 12192000"/>
              <a:gd name="connsiteY130" fmla="*/ 322525 h 5593025"/>
              <a:gd name="connsiteX131" fmla="*/ 8339058 w 12192000"/>
              <a:gd name="connsiteY131" fmla="*/ 278922 h 5593025"/>
              <a:gd name="connsiteX132" fmla="*/ 8305800 w 12192000"/>
              <a:gd name="connsiteY132" fmla="*/ 221076 h 5593025"/>
              <a:gd name="connsiteX133" fmla="*/ 8280138 w 12192000"/>
              <a:gd name="connsiteY133" fmla="*/ 150499 h 5593025"/>
              <a:gd name="connsiteX134" fmla="*/ 8175185 w 12192000"/>
              <a:gd name="connsiteY134" fmla="*/ 62883 h 5593025"/>
              <a:gd name="connsiteX135" fmla="*/ 8133835 w 12192000"/>
              <a:gd name="connsiteY135" fmla="*/ 37771 h 5593025"/>
              <a:gd name="connsiteX136" fmla="*/ 8022678 w 12192000"/>
              <a:gd name="connsiteY136" fmla="*/ 15631 h 5593025"/>
              <a:gd name="connsiteX0" fmla="*/ 8022678 w 12192000"/>
              <a:gd name="connsiteY0" fmla="*/ 15631 h 5593025"/>
              <a:gd name="connsiteX1" fmla="*/ 8006304 w 12192000"/>
              <a:gd name="connsiteY1" fmla="*/ 81266 h 5593025"/>
              <a:gd name="connsiteX2" fmla="*/ 7991329 w 12192000"/>
              <a:gd name="connsiteY2" fmla="*/ 137461 h 5593025"/>
              <a:gd name="connsiteX3" fmla="*/ 6387583 w 12192000"/>
              <a:gd name="connsiteY3" fmla="*/ 156420 h 5593025"/>
              <a:gd name="connsiteX4" fmla="*/ 4518025 w 12192000"/>
              <a:gd name="connsiteY4" fmla="*/ 171296 h 5593025"/>
              <a:gd name="connsiteX5" fmla="*/ 4271060 w 12192000"/>
              <a:gd name="connsiteY5" fmla="*/ 180795 h 5593025"/>
              <a:gd name="connsiteX6" fmla="*/ 4266919 w 12192000"/>
              <a:gd name="connsiteY6" fmla="*/ 121739 h 5593025"/>
              <a:gd name="connsiteX7" fmla="*/ 4234530 w 12192000"/>
              <a:gd name="connsiteY7" fmla="*/ 50879 h 5593025"/>
              <a:gd name="connsiteX8" fmla="*/ 4142310 w 12192000"/>
              <a:gd name="connsiteY8" fmla="*/ 83854 h 5593025"/>
              <a:gd name="connsiteX9" fmla="*/ 4103765 w 12192000"/>
              <a:gd name="connsiteY9" fmla="*/ 100641 h 5593025"/>
              <a:gd name="connsiteX10" fmla="*/ 4041330 w 12192000"/>
              <a:gd name="connsiteY10" fmla="*/ 151005 h 5593025"/>
              <a:gd name="connsiteX11" fmla="*/ 4013200 w 12192000"/>
              <a:gd name="connsiteY11" fmla="*/ 230795 h 5593025"/>
              <a:gd name="connsiteX12" fmla="*/ 3963867 w 12192000"/>
              <a:gd name="connsiteY12" fmla="*/ 306656 h 5593025"/>
              <a:gd name="connsiteX13" fmla="*/ 3858420 w 12192000"/>
              <a:gd name="connsiteY13" fmla="*/ 344297 h 5593025"/>
              <a:gd name="connsiteX14" fmla="*/ 3836188 w 12192000"/>
              <a:gd name="connsiteY14" fmla="*/ 305549 h 5593025"/>
              <a:gd name="connsiteX15" fmla="*/ 3781569 w 12192000"/>
              <a:gd name="connsiteY15" fmla="*/ 267707 h 5593025"/>
              <a:gd name="connsiteX16" fmla="*/ 3739571 w 12192000"/>
              <a:gd name="connsiteY16" fmla="*/ 316606 h 5593025"/>
              <a:gd name="connsiteX17" fmla="*/ 3729146 w 12192000"/>
              <a:gd name="connsiteY17" fmla="*/ 383281 h 5593025"/>
              <a:gd name="connsiteX18" fmla="*/ 3621392 w 12192000"/>
              <a:gd name="connsiteY18" fmla="*/ 372507 h 5593025"/>
              <a:gd name="connsiteX19" fmla="*/ 3545683 w 12192000"/>
              <a:gd name="connsiteY19" fmla="*/ 342226 h 5593025"/>
              <a:gd name="connsiteX20" fmla="*/ 3484261 w 12192000"/>
              <a:gd name="connsiteY20" fmla="*/ 331219 h 5593025"/>
              <a:gd name="connsiteX21" fmla="*/ 3459347 w 12192000"/>
              <a:gd name="connsiteY21" fmla="*/ 331171 h 5593025"/>
              <a:gd name="connsiteX22" fmla="*/ 3423300 w 12192000"/>
              <a:gd name="connsiteY22" fmla="*/ 323065 h 5593025"/>
              <a:gd name="connsiteX23" fmla="*/ 3379012 w 12192000"/>
              <a:gd name="connsiteY23" fmla="*/ 322091 h 5593025"/>
              <a:gd name="connsiteX24" fmla="*/ 3352800 w 12192000"/>
              <a:gd name="connsiteY24" fmla="*/ 321491 h 5593025"/>
              <a:gd name="connsiteX25" fmla="*/ 3320600 w 12192000"/>
              <a:gd name="connsiteY25" fmla="*/ 313019 h 5593025"/>
              <a:gd name="connsiteX26" fmla="*/ 3276635 w 12192000"/>
              <a:gd name="connsiteY26" fmla="*/ 297190 h 5593025"/>
              <a:gd name="connsiteX27" fmla="*/ 3210409 w 12192000"/>
              <a:gd name="connsiteY27" fmla="*/ 260913 h 5593025"/>
              <a:gd name="connsiteX28" fmla="*/ 3146295 w 12192000"/>
              <a:gd name="connsiteY28" fmla="*/ 274478 h 5593025"/>
              <a:gd name="connsiteX29" fmla="*/ 3095495 w 12192000"/>
              <a:gd name="connsiteY29" fmla="*/ 296556 h 5593025"/>
              <a:gd name="connsiteX30" fmla="*/ 3056816 w 12192000"/>
              <a:gd name="connsiteY30" fmla="*/ 324374 h 5593025"/>
              <a:gd name="connsiteX31" fmla="*/ 3001475 w 12192000"/>
              <a:gd name="connsiteY31" fmla="*/ 405155 h 5593025"/>
              <a:gd name="connsiteX32" fmla="*/ 2931017 w 12192000"/>
              <a:gd name="connsiteY32" fmla="*/ 502310 h 5593025"/>
              <a:gd name="connsiteX33" fmla="*/ 3080067 w 12192000"/>
              <a:gd name="connsiteY33" fmla="*/ 697079 h 5593025"/>
              <a:gd name="connsiteX34" fmla="*/ 3181116 w 12192000"/>
              <a:gd name="connsiteY34" fmla="*/ 881255 h 5593025"/>
              <a:gd name="connsiteX35" fmla="*/ 3225114 w 12192000"/>
              <a:gd name="connsiteY35" fmla="*/ 979961 h 5593025"/>
              <a:gd name="connsiteX36" fmla="*/ 3207550 w 12192000"/>
              <a:gd name="connsiteY36" fmla="*/ 995625 h 5593025"/>
              <a:gd name="connsiteX37" fmla="*/ 3083950 w 12192000"/>
              <a:gd name="connsiteY37" fmla="*/ 968593 h 5593025"/>
              <a:gd name="connsiteX38" fmla="*/ 2893908 w 12192000"/>
              <a:gd name="connsiteY38" fmla="*/ 940051 h 5593025"/>
              <a:gd name="connsiteX39" fmla="*/ 2878432 w 12192000"/>
              <a:gd name="connsiteY39" fmla="*/ 938799 h 5593025"/>
              <a:gd name="connsiteX40" fmla="*/ 2812855 w 12192000"/>
              <a:gd name="connsiteY40" fmla="*/ 928950 h 5593025"/>
              <a:gd name="connsiteX41" fmla="*/ 2801456 w 12192000"/>
              <a:gd name="connsiteY41" fmla="*/ 927129 h 5593025"/>
              <a:gd name="connsiteX42" fmla="*/ 2770367 w 12192000"/>
              <a:gd name="connsiteY42" fmla="*/ 922643 h 5593025"/>
              <a:gd name="connsiteX43" fmla="*/ 2729412 w 12192000"/>
              <a:gd name="connsiteY43" fmla="*/ 911764 h 5593025"/>
              <a:gd name="connsiteX44" fmla="*/ 2690845 w 12192000"/>
              <a:gd name="connsiteY44" fmla="*/ 894025 h 5593025"/>
              <a:gd name="connsiteX45" fmla="*/ 2667000 w 12192000"/>
              <a:gd name="connsiteY45" fmla="*/ 879844 h 5593025"/>
              <a:gd name="connsiteX46" fmla="*/ 2533650 w 12192000"/>
              <a:gd name="connsiteY46" fmla="*/ 878962 h 5593025"/>
              <a:gd name="connsiteX47" fmla="*/ 2478943 w 12192000"/>
              <a:gd name="connsiteY47" fmla="*/ 919425 h 5593025"/>
              <a:gd name="connsiteX48" fmla="*/ 2449822 w 12192000"/>
              <a:gd name="connsiteY48" fmla="*/ 983837 h 5593025"/>
              <a:gd name="connsiteX49" fmla="*/ 2412703 w 12192000"/>
              <a:gd name="connsiteY49" fmla="*/ 967720 h 5593025"/>
              <a:gd name="connsiteX50" fmla="*/ 2330853 w 12192000"/>
              <a:gd name="connsiteY50" fmla="*/ 1109363 h 5593025"/>
              <a:gd name="connsiteX51" fmla="*/ 2475134 w 12192000"/>
              <a:gd name="connsiteY51" fmla="*/ 1198545 h 5593025"/>
              <a:gd name="connsiteX52" fmla="*/ 2682918 w 12192000"/>
              <a:gd name="connsiteY52" fmla="*/ 1497959 h 5593025"/>
              <a:gd name="connsiteX53" fmla="*/ 2695623 w 12192000"/>
              <a:gd name="connsiteY53" fmla="*/ 1604943 h 5593025"/>
              <a:gd name="connsiteX54" fmla="*/ 2315765 w 12192000"/>
              <a:gd name="connsiteY54" fmla="*/ 1594485 h 5593025"/>
              <a:gd name="connsiteX55" fmla="*/ 1631687 w 12192000"/>
              <a:gd name="connsiteY55" fmla="*/ 1594491 h 5593025"/>
              <a:gd name="connsiteX56" fmla="*/ 1397841 w 12192000"/>
              <a:gd name="connsiteY56" fmla="*/ 1575978 h 5593025"/>
              <a:gd name="connsiteX57" fmla="*/ 1323826 w 12192000"/>
              <a:gd name="connsiteY57" fmla="*/ 1543359 h 5593025"/>
              <a:gd name="connsiteX58" fmla="*/ 1228839 w 12192000"/>
              <a:gd name="connsiteY58" fmla="*/ 1537112 h 5593025"/>
              <a:gd name="connsiteX59" fmla="*/ 1154881 w 12192000"/>
              <a:gd name="connsiteY59" fmla="*/ 1576075 h 5593025"/>
              <a:gd name="connsiteX60" fmla="*/ 1042909 w 12192000"/>
              <a:gd name="connsiteY60" fmla="*/ 1605225 h 5593025"/>
              <a:gd name="connsiteX61" fmla="*/ 906579 w 12192000"/>
              <a:gd name="connsiteY61" fmla="*/ 1638958 h 5593025"/>
              <a:gd name="connsiteX62" fmla="*/ 889000 w 12192000"/>
              <a:gd name="connsiteY62" fmla="*/ 1725293 h 5593025"/>
              <a:gd name="connsiteX63" fmla="*/ 1029451 w 12192000"/>
              <a:gd name="connsiteY63" fmla="*/ 1820992 h 5593025"/>
              <a:gd name="connsiteX64" fmla="*/ 1029383 w 12192000"/>
              <a:gd name="connsiteY64" fmla="*/ 2030675 h 5593025"/>
              <a:gd name="connsiteX65" fmla="*/ 992683 w 12192000"/>
              <a:gd name="connsiteY65" fmla="*/ 2259275 h 5593025"/>
              <a:gd name="connsiteX66" fmla="*/ 939800 w 12192000"/>
              <a:gd name="connsiteY66" fmla="*/ 2624948 h 5593025"/>
              <a:gd name="connsiteX67" fmla="*/ 914943 w 12192000"/>
              <a:gd name="connsiteY67" fmla="*/ 2677884 h 5593025"/>
              <a:gd name="connsiteX68" fmla="*/ 727617 w 12192000"/>
              <a:gd name="connsiteY68" fmla="*/ 2690669 h 5593025"/>
              <a:gd name="connsiteX69" fmla="*/ 282575 w 12192000"/>
              <a:gd name="connsiteY69" fmla="*/ 2689191 h 5593025"/>
              <a:gd name="connsiteX70" fmla="*/ 0 w 12192000"/>
              <a:gd name="connsiteY70" fmla="*/ 2697425 h 5593025"/>
              <a:gd name="connsiteX71" fmla="*/ 0 w 12192000"/>
              <a:gd name="connsiteY71" fmla="*/ 5593025 h 5593025"/>
              <a:gd name="connsiteX72" fmla="*/ 12192000 w 12192000"/>
              <a:gd name="connsiteY72" fmla="*/ 5593025 h 5593025"/>
              <a:gd name="connsiteX73" fmla="*/ 12192000 w 12192000"/>
              <a:gd name="connsiteY73" fmla="*/ 2697425 h 5593025"/>
              <a:gd name="connsiteX74" fmla="*/ 11557484 w 12192000"/>
              <a:gd name="connsiteY74" fmla="*/ 2697425 h 5593025"/>
              <a:gd name="connsiteX75" fmla="*/ 11543564 w 12192000"/>
              <a:gd name="connsiteY75" fmla="*/ 2656150 h 5593025"/>
              <a:gd name="connsiteX76" fmla="*/ 11509930 w 12192000"/>
              <a:gd name="connsiteY76" fmla="*/ 2525975 h 5593025"/>
              <a:gd name="connsiteX77" fmla="*/ 11474204 w 12192000"/>
              <a:gd name="connsiteY77" fmla="*/ 2379925 h 5593025"/>
              <a:gd name="connsiteX78" fmla="*/ 11399176 w 12192000"/>
              <a:gd name="connsiteY78" fmla="*/ 1954414 h 5593025"/>
              <a:gd name="connsiteX79" fmla="*/ 11478189 w 12192000"/>
              <a:gd name="connsiteY79" fmla="*/ 1707236 h 5593025"/>
              <a:gd name="connsiteX80" fmla="*/ 11563914 w 12192000"/>
              <a:gd name="connsiteY80" fmla="*/ 1681425 h 5593025"/>
              <a:gd name="connsiteX81" fmla="*/ 11554239 w 12192000"/>
              <a:gd name="connsiteY81" fmla="*/ 1592492 h 5593025"/>
              <a:gd name="connsiteX82" fmla="*/ 11407272 w 12192000"/>
              <a:gd name="connsiteY82" fmla="*/ 1556713 h 5593025"/>
              <a:gd name="connsiteX83" fmla="*/ 11286328 w 12192000"/>
              <a:gd name="connsiteY83" fmla="*/ 1527384 h 5593025"/>
              <a:gd name="connsiteX84" fmla="*/ 11249640 w 12192000"/>
              <a:gd name="connsiteY84" fmla="*/ 1503625 h 5593025"/>
              <a:gd name="connsiteX85" fmla="*/ 11203001 w 12192000"/>
              <a:gd name="connsiteY85" fmla="*/ 1477018 h 5593025"/>
              <a:gd name="connsiteX86" fmla="*/ 11121410 w 12192000"/>
              <a:gd name="connsiteY86" fmla="*/ 1491346 h 5593025"/>
              <a:gd name="connsiteX87" fmla="*/ 11090829 w 12192000"/>
              <a:gd name="connsiteY87" fmla="*/ 1516325 h 5593025"/>
              <a:gd name="connsiteX88" fmla="*/ 11048365 w 12192000"/>
              <a:gd name="connsiteY88" fmla="*/ 1521562 h 5593025"/>
              <a:gd name="connsiteX89" fmla="*/ 10275395 w 12192000"/>
              <a:gd name="connsiteY89" fmla="*/ 1558914 h 5593025"/>
              <a:gd name="connsiteX90" fmla="*/ 9613337 w 12192000"/>
              <a:gd name="connsiteY90" fmla="*/ 1546082 h 5593025"/>
              <a:gd name="connsiteX91" fmla="*/ 9694136 w 12192000"/>
              <a:gd name="connsiteY91" fmla="*/ 1435732 h 5593025"/>
              <a:gd name="connsiteX92" fmla="*/ 9781972 w 12192000"/>
              <a:gd name="connsiteY92" fmla="*/ 1308168 h 5593025"/>
              <a:gd name="connsiteX93" fmla="*/ 9863133 w 12192000"/>
              <a:gd name="connsiteY93" fmla="*/ 1194602 h 5593025"/>
              <a:gd name="connsiteX94" fmla="*/ 9983447 w 12192000"/>
              <a:gd name="connsiteY94" fmla="*/ 1116517 h 5593025"/>
              <a:gd name="connsiteX95" fmla="*/ 10002055 w 12192000"/>
              <a:gd name="connsiteY95" fmla="*/ 994964 h 5593025"/>
              <a:gd name="connsiteX96" fmla="*/ 9906000 w 12192000"/>
              <a:gd name="connsiteY96" fmla="*/ 942922 h 5593025"/>
              <a:gd name="connsiteX97" fmla="*/ 9867900 w 12192000"/>
              <a:gd name="connsiteY97" fmla="*/ 899882 h 5593025"/>
              <a:gd name="connsiteX98" fmla="*/ 9775722 w 12192000"/>
              <a:gd name="connsiteY98" fmla="*/ 848181 h 5593025"/>
              <a:gd name="connsiteX99" fmla="*/ 9707270 w 12192000"/>
              <a:gd name="connsiteY99" fmla="*/ 862595 h 5593025"/>
              <a:gd name="connsiteX100" fmla="*/ 9676588 w 12192000"/>
              <a:gd name="connsiteY100" fmla="*/ 865170 h 5593025"/>
              <a:gd name="connsiteX101" fmla="*/ 9637379 w 12192000"/>
              <a:gd name="connsiteY101" fmla="*/ 865466 h 5593025"/>
              <a:gd name="connsiteX102" fmla="*/ 9605474 w 12192000"/>
              <a:gd name="connsiteY102" fmla="*/ 866902 h 5593025"/>
              <a:gd name="connsiteX103" fmla="*/ 9531850 w 12192000"/>
              <a:gd name="connsiteY103" fmla="*/ 890568 h 5593025"/>
              <a:gd name="connsiteX104" fmla="*/ 9519455 w 12192000"/>
              <a:gd name="connsiteY104" fmla="*/ 897200 h 5593025"/>
              <a:gd name="connsiteX105" fmla="*/ 9504761 w 12192000"/>
              <a:gd name="connsiteY105" fmla="*/ 881325 h 5593025"/>
              <a:gd name="connsiteX106" fmla="*/ 9477880 w 12192000"/>
              <a:gd name="connsiteY106" fmla="*/ 906725 h 5593025"/>
              <a:gd name="connsiteX107" fmla="*/ 9423400 w 12192000"/>
              <a:gd name="connsiteY107" fmla="*/ 913075 h 5593025"/>
              <a:gd name="connsiteX108" fmla="*/ 9288896 w 12192000"/>
              <a:gd name="connsiteY108" fmla="*/ 925775 h 5593025"/>
              <a:gd name="connsiteX109" fmla="*/ 9130723 w 12192000"/>
              <a:gd name="connsiteY109" fmla="*/ 957525 h 5593025"/>
              <a:gd name="connsiteX110" fmla="*/ 9116070 w 12192000"/>
              <a:gd name="connsiteY110" fmla="*/ 948062 h 5593025"/>
              <a:gd name="connsiteX111" fmla="*/ 9216270 w 12192000"/>
              <a:gd name="connsiteY111" fmla="*/ 742492 h 5593025"/>
              <a:gd name="connsiteX112" fmla="*/ 9296367 w 12192000"/>
              <a:gd name="connsiteY112" fmla="*/ 554289 h 5593025"/>
              <a:gd name="connsiteX113" fmla="*/ 9394195 w 12192000"/>
              <a:gd name="connsiteY113" fmla="*/ 411585 h 5593025"/>
              <a:gd name="connsiteX114" fmla="*/ 9249430 w 12192000"/>
              <a:gd name="connsiteY114" fmla="*/ 273242 h 5593025"/>
              <a:gd name="connsiteX115" fmla="*/ 9201150 w 12192000"/>
              <a:gd name="connsiteY115" fmla="*/ 232034 h 5593025"/>
              <a:gd name="connsiteX116" fmla="*/ 9061450 w 12192000"/>
              <a:gd name="connsiteY116" fmla="*/ 246325 h 5593025"/>
              <a:gd name="connsiteX117" fmla="*/ 9023350 w 12192000"/>
              <a:gd name="connsiteY117" fmla="*/ 259025 h 5593025"/>
              <a:gd name="connsiteX118" fmla="*/ 8985041 w 12192000"/>
              <a:gd name="connsiteY118" fmla="*/ 272062 h 5593025"/>
              <a:gd name="connsiteX119" fmla="*/ 8949368 w 12192000"/>
              <a:gd name="connsiteY119" fmla="*/ 275237 h 5593025"/>
              <a:gd name="connsiteX120" fmla="*/ 8924006 w 12192000"/>
              <a:gd name="connsiteY120" fmla="*/ 300572 h 5593025"/>
              <a:gd name="connsiteX121" fmla="*/ 8926262 w 12192000"/>
              <a:gd name="connsiteY121" fmla="*/ 335769 h 5593025"/>
              <a:gd name="connsiteX122" fmla="*/ 8896332 w 12192000"/>
              <a:gd name="connsiteY122" fmla="*/ 300572 h 5593025"/>
              <a:gd name="connsiteX123" fmla="*/ 8856611 w 12192000"/>
              <a:gd name="connsiteY123" fmla="*/ 287600 h 5593025"/>
              <a:gd name="connsiteX124" fmla="*/ 8804910 w 12192000"/>
              <a:gd name="connsiteY124" fmla="*/ 309825 h 5593025"/>
              <a:gd name="connsiteX125" fmla="*/ 8737600 w 12192000"/>
              <a:gd name="connsiteY125" fmla="*/ 335225 h 5593025"/>
              <a:gd name="connsiteX126" fmla="*/ 8667750 w 12192000"/>
              <a:gd name="connsiteY126" fmla="*/ 360625 h 5593025"/>
              <a:gd name="connsiteX127" fmla="*/ 8623300 w 12192000"/>
              <a:gd name="connsiteY127" fmla="*/ 317002 h 5593025"/>
              <a:gd name="connsiteX128" fmla="*/ 8575354 w 12192000"/>
              <a:gd name="connsiteY128" fmla="*/ 208225 h 5593025"/>
              <a:gd name="connsiteX129" fmla="*/ 8521700 w 12192000"/>
              <a:gd name="connsiteY129" fmla="*/ 259597 h 5593025"/>
              <a:gd name="connsiteX130" fmla="*/ 8423783 w 12192000"/>
              <a:gd name="connsiteY130" fmla="*/ 322525 h 5593025"/>
              <a:gd name="connsiteX131" fmla="*/ 8339058 w 12192000"/>
              <a:gd name="connsiteY131" fmla="*/ 278922 h 5593025"/>
              <a:gd name="connsiteX132" fmla="*/ 8305800 w 12192000"/>
              <a:gd name="connsiteY132" fmla="*/ 221076 h 5593025"/>
              <a:gd name="connsiteX133" fmla="*/ 8280138 w 12192000"/>
              <a:gd name="connsiteY133" fmla="*/ 150499 h 5593025"/>
              <a:gd name="connsiteX134" fmla="*/ 8175185 w 12192000"/>
              <a:gd name="connsiteY134" fmla="*/ 62883 h 5593025"/>
              <a:gd name="connsiteX135" fmla="*/ 8133835 w 12192000"/>
              <a:gd name="connsiteY135" fmla="*/ 37771 h 5593025"/>
              <a:gd name="connsiteX136" fmla="*/ 8022678 w 12192000"/>
              <a:gd name="connsiteY136" fmla="*/ 15631 h 5593025"/>
              <a:gd name="connsiteX0" fmla="*/ 8022678 w 12192000"/>
              <a:gd name="connsiteY0" fmla="*/ 15631 h 5593025"/>
              <a:gd name="connsiteX1" fmla="*/ 8006304 w 12192000"/>
              <a:gd name="connsiteY1" fmla="*/ 81266 h 5593025"/>
              <a:gd name="connsiteX2" fmla="*/ 7991329 w 12192000"/>
              <a:gd name="connsiteY2" fmla="*/ 137461 h 5593025"/>
              <a:gd name="connsiteX3" fmla="*/ 6387583 w 12192000"/>
              <a:gd name="connsiteY3" fmla="*/ 156420 h 5593025"/>
              <a:gd name="connsiteX4" fmla="*/ 4518025 w 12192000"/>
              <a:gd name="connsiteY4" fmla="*/ 171296 h 5593025"/>
              <a:gd name="connsiteX5" fmla="*/ 4271060 w 12192000"/>
              <a:gd name="connsiteY5" fmla="*/ 180795 h 5593025"/>
              <a:gd name="connsiteX6" fmla="*/ 4266919 w 12192000"/>
              <a:gd name="connsiteY6" fmla="*/ 121739 h 5593025"/>
              <a:gd name="connsiteX7" fmla="*/ 4234530 w 12192000"/>
              <a:gd name="connsiteY7" fmla="*/ 50879 h 5593025"/>
              <a:gd name="connsiteX8" fmla="*/ 4142310 w 12192000"/>
              <a:gd name="connsiteY8" fmla="*/ 83854 h 5593025"/>
              <a:gd name="connsiteX9" fmla="*/ 4103765 w 12192000"/>
              <a:gd name="connsiteY9" fmla="*/ 100641 h 5593025"/>
              <a:gd name="connsiteX10" fmla="*/ 4041330 w 12192000"/>
              <a:gd name="connsiteY10" fmla="*/ 151005 h 5593025"/>
              <a:gd name="connsiteX11" fmla="*/ 4013200 w 12192000"/>
              <a:gd name="connsiteY11" fmla="*/ 230795 h 5593025"/>
              <a:gd name="connsiteX12" fmla="*/ 3963867 w 12192000"/>
              <a:gd name="connsiteY12" fmla="*/ 306656 h 5593025"/>
              <a:gd name="connsiteX13" fmla="*/ 3858420 w 12192000"/>
              <a:gd name="connsiteY13" fmla="*/ 344297 h 5593025"/>
              <a:gd name="connsiteX14" fmla="*/ 3836188 w 12192000"/>
              <a:gd name="connsiteY14" fmla="*/ 305549 h 5593025"/>
              <a:gd name="connsiteX15" fmla="*/ 3781569 w 12192000"/>
              <a:gd name="connsiteY15" fmla="*/ 267707 h 5593025"/>
              <a:gd name="connsiteX16" fmla="*/ 3739571 w 12192000"/>
              <a:gd name="connsiteY16" fmla="*/ 316606 h 5593025"/>
              <a:gd name="connsiteX17" fmla="*/ 3729146 w 12192000"/>
              <a:gd name="connsiteY17" fmla="*/ 383281 h 5593025"/>
              <a:gd name="connsiteX18" fmla="*/ 3621392 w 12192000"/>
              <a:gd name="connsiteY18" fmla="*/ 372507 h 5593025"/>
              <a:gd name="connsiteX19" fmla="*/ 3545683 w 12192000"/>
              <a:gd name="connsiteY19" fmla="*/ 342226 h 5593025"/>
              <a:gd name="connsiteX20" fmla="*/ 3484261 w 12192000"/>
              <a:gd name="connsiteY20" fmla="*/ 331219 h 5593025"/>
              <a:gd name="connsiteX21" fmla="*/ 3459347 w 12192000"/>
              <a:gd name="connsiteY21" fmla="*/ 331171 h 5593025"/>
              <a:gd name="connsiteX22" fmla="*/ 3423300 w 12192000"/>
              <a:gd name="connsiteY22" fmla="*/ 323065 h 5593025"/>
              <a:gd name="connsiteX23" fmla="*/ 3379012 w 12192000"/>
              <a:gd name="connsiteY23" fmla="*/ 322091 h 5593025"/>
              <a:gd name="connsiteX24" fmla="*/ 3352800 w 12192000"/>
              <a:gd name="connsiteY24" fmla="*/ 321491 h 5593025"/>
              <a:gd name="connsiteX25" fmla="*/ 3320600 w 12192000"/>
              <a:gd name="connsiteY25" fmla="*/ 313019 h 5593025"/>
              <a:gd name="connsiteX26" fmla="*/ 3276635 w 12192000"/>
              <a:gd name="connsiteY26" fmla="*/ 297190 h 5593025"/>
              <a:gd name="connsiteX27" fmla="*/ 3210409 w 12192000"/>
              <a:gd name="connsiteY27" fmla="*/ 260913 h 5593025"/>
              <a:gd name="connsiteX28" fmla="*/ 3146295 w 12192000"/>
              <a:gd name="connsiteY28" fmla="*/ 274478 h 5593025"/>
              <a:gd name="connsiteX29" fmla="*/ 3095495 w 12192000"/>
              <a:gd name="connsiteY29" fmla="*/ 296556 h 5593025"/>
              <a:gd name="connsiteX30" fmla="*/ 3056816 w 12192000"/>
              <a:gd name="connsiteY30" fmla="*/ 324374 h 5593025"/>
              <a:gd name="connsiteX31" fmla="*/ 3001475 w 12192000"/>
              <a:gd name="connsiteY31" fmla="*/ 405155 h 5593025"/>
              <a:gd name="connsiteX32" fmla="*/ 2931017 w 12192000"/>
              <a:gd name="connsiteY32" fmla="*/ 502310 h 5593025"/>
              <a:gd name="connsiteX33" fmla="*/ 3080067 w 12192000"/>
              <a:gd name="connsiteY33" fmla="*/ 697079 h 5593025"/>
              <a:gd name="connsiteX34" fmla="*/ 3181116 w 12192000"/>
              <a:gd name="connsiteY34" fmla="*/ 881255 h 5593025"/>
              <a:gd name="connsiteX35" fmla="*/ 3225114 w 12192000"/>
              <a:gd name="connsiteY35" fmla="*/ 979961 h 5593025"/>
              <a:gd name="connsiteX36" fmla="*/ 3207550 w 12192000"/>
              <a:gd name="connsiteY36" fmla="*/ 995625 h 5593025"/>
              <a:gd name="connsiteX37" fmla="*/ 3083950 w 12192000"/>
              <a:gd name="connsiteY37" fmla="*/ 968593 h 5593025"/>
              <a:gd name="connsiteX38" fmla="*/ 2893908 w 12192000"/>
              <a:gd name="connsiteY38" fmla="*/ 940051 h 5593025"/>
              <a:gd name="connsiteX39" fmla="*/ 2878432 w 12192000"/>
              <a:gd name="connsiteY39" fmla="*/ 938799 h 5593025"/>
              <a:gd name="connsiteX40" fmla="*/ 2812855 w 12192000"/>
              <a:gd name="connsiteY40" fmla="*/ 928950 h 5593025"/>
              <a:gd name="connsiteX41" fmla="*/ 2801456 w 12192000"/>
              <a:gd name="connsiteY41" fmla="*/ 927129 h 5593025"/>
              <a:gd name="connsiteX42" fmla="*/ 2770367 w 12192000"/>
              <a:gd name="connsiteY42" fmla="*/ 922643 h 5593025"/>
              <a:gd name="connsiteX43" fmla="*/ 2729412 w 12192000"/>
              <a:gd name="connsiteY43" fmla="*/ 911764 h 5593025"/>
              <a:gd name="connsiteX44" fmla="*/ 2690845 w 12192000"/>
              <a:gd name="connsiteY44" fmla="*/ 894025 h 5593025"/>
              <a:gd name="connsiteX45" fmla="*/ 2667000 w 12192000"/>
              <a:gd name="connsiteY45" fmla="*/ 879844 h 5593025"/>
              <a:gd name="connsiteX46" fmla="*/ 2533650 w 12192000"/>
              <a:gd name="connsiteY46" fmla="*/ 878962 h 5593025"/>
              <a:gd name="connsiteX47" fmla="*/ 2478943 w 12192000"/>
              <a:gd name="connsiteY47" fmla="*/ 919425 h 5593025"/>
              <a:gd name="connsiteX48" fmla="*/ 2449822 w 12192000"/>
              <a:gd name="connsiteY48" fmla="*/ 983837 h 5593025"/>
              <a:gd name="connsiteX49" fmla="*/ 2412703 w 12192000"/>
              <a:gd name="connsiteY49" fmla="*/ 967720 h 5593025"/>
              <a:gd name="connsiteX50" fmla="*/ 2330853 w 12192000"/>
              <a:gd name="connsiteY50" fmla="*/ 1109363 h 5593025"/>
              <a:gd name="connsiteX51" fmla="*/ 2475134 w 12192000"/>
              <a:gd name="connsiteY51" fmla="*/ 1198545 h 5593025"/>
              <a:gd name="connsiteX52" fmla="*/ 2682918 w 12192000"/>
              <a:gd name="connsiteY52" fmla="*/ 1497959 h 5593025"/>
              <a:gd name="connsiteX53" fmla="*/ 2695623 w 12192000"/>
              <a:gd name="connsiteY53" fmla="*/ 1604943 h 5593025"/>
              <a:gd name="connsiteX54" fmla="*/ 2315765 w 12192000"/>
              <a:gd name="connsiteY54" fmla="*/ 1594485 h 5593025"/>
              <a:gd name="connsiteX55" fmla="*/ 1631687 w 12192000"/>
              <a:gd name="connsiteY55" fmla="*/ 1594491 h 5593025"/>
              <a:gd name="connsiteX56" fmla="*/ 1397841 w 12192000"/>
              <a:gd name="connsiteY56" fmla="*/ 1575978 h 5593025"/>
              <a:gd name="connsiteX57" fmla="*/ 1323826 w 12192000"/>
              <a:gd name="connsiteY57" fmla="*/ 1543359 h 5593025"/>
              <a:gd name="connsiteX58" fmla="*/ 1228839 w 12192000"/>
              <a:gd name="connsiteY58" fmla="*/ 1537112 h 5593025"/>
              <a:gd name="connsiteX59" fmla="*/ 1154881 w 12192000"/>
              <a:gd name="connsiteY59" fmla="*/ 1576075 h 5593025"/>
              <a:gd name="connsiteX60" fmla="*/ 1042909 w 12192000"/>
              <a:gd name="connsiteY60" fmla="*/ 1605225 h 5593025"/>
              <a:gd name="connsiteX61" fmla="*/ 906579 w 12192000"/>
              <a:gd name="connsiteY61" fmla="*/ 1638958 h 5593025"/>
              <a:gd name="connsiteX62" fmla="*/ 889000 w 12192000"/>
              <a:gd name="connsiteY62" fmla="*/ 1725293 h 5593025"/>
              <a:gd name="connsiteX63" fmla="*/ 1029451 w 12192000"/>
              <a:gd name="connsiteY63" fmla="*/ 1820992 h 5593025"/>
              <a:gd name="connsiteX64" fmla="*/ 1029383 w 12192000"/>
              <a:gd name="connsiteY64" fmla="*/ 2030675 h 5593025"/>
              <a:gd name="connsiteX65" fmla="*/ 992683 w 12192000"/>
              <a:gd name="connsiteY65" fmla="*/ 2259275 h 5593025"/>
              <a:gd name="connsiteX66" fmla="*/ 939800 w 12192000"/>
              <a:gd name="connsiteY66" fmla="*/ 2624948 h 5593025"/>
              <a:gd name="connsiteX67" fmla="*/ 914943 w 12192000"/>
              <a:gd name="connsiteY67" fmla="*/ 2677884 h 5593025"/>
              <a:gd name="connsiteX68" fmla="*/ 727617 w 12192000"/>
              <a:gd name="connsiteY68" fmla="*/ 2690669 h 5593025"/>
              <a:gd name="connsiteX69" fmla="*/ 282575 w 12192000"/>
              <a:gd name="connsiteY69" fmla="*/ 2689191 h 5593025"/>
              <a:gd name="connsiteX70" fmla="*/ 0 w 12192000"/>
              <a:gd name="connsiteY70" fmla="*/ 2697425 h 5593025"/>
              <a:gd name="connsiteX71" fmla="*/ 0 w 12192000"/>
              <a:gd name="connsiteY71" fmla="*/ 5593025 h 5593025"/>
              <a:gd name="connsiteX72" fmla="*/ 12192000 w 12192000"/>
              <a:gd name="connsiteY72" fmla="*/ 5593025 h 5593025"/>
              <a:gd name="connsiteX73" fmla="*/ 12192000 w 12192000"/>
              <a:gd name="connsiteY73" fmla="*/ 2697425 h 5593025"/>
              <a:gd name="connsiteX74" fmla="*/ 11557484 w 12192000"/>
              <a:gd name="connsiteY74" fmla="*/ 2697425 h 5593025"/>
              <a:gd name="connsiteX75" fmla="*/ 11543564 w 12192000"/>
              <a:gd name="connsiteY75" fmla="*/ 2656150 h 5593025"/>
              <a:gd name="connsiteX76" fmla="*/ 11509930 w 12192000"/>
              <a:gd name="connsiteY76" fmla="*/ 2525975 h 5593025"/>
              <a:gd name="connsiteX77" fmla="*/ 11474204 w 12192000"/>
              <a:gd name="connsiteY77" fmla="*/ 2379925 h 5593025"/>
              <a:gd name="connsiteX78" fmla="*/ 11399176 w 12192000"/>
              <a:gd name="connsiteY78" fmla="*/ 1954414 h 5593025"/>
              <a:gd name="connsiteX79" fmla="*/ 11478189 w 12192000"/>
              <a:gd name="connsiteY79" fmla="*/ 1707236 h 5593025"/>
              <a:gd name="connsiteX80" fmla="*/ 11563914 w 12192000"/>
              <a:gd name="connsiteY80" fmla="*/ 1681425 h 5593025"/>
              <a:gd name="connsiteX81" fmla="*/ 11554239 w 12192000"/>
              <a:gd name="connsiteY81" fmla="*/ 1592492 h 5593025"/>
              <a:gd name="connsiteX82" fmla="*/ 11407272 w 12192000"/>
              <a:gd name="connsiteY82" fmla="*/ 1556713 h 5593025"/>
              <a:gd name="connsiteX83" fmla="*/ 11286328 w 12192000"/>
              <a:gd name="connsiteY83" fmla="*/ 1527384 h 5593025"/>
              <a:gd name="connsiteX84" fmla="*/ 11249640 w 12192000"/>
              <a:gd name="connsiteY84" fmla="*/ 1503625 h 5593025"/>
              <a:gd name="connsiteX85" fmla="*/ 11203001 w 12192000"/>
              <a:gd name="connsiteY85" fmla="*/ 1477018 h 5593025"/>
              <a:gd name="connsiteX86" fmla="*/ 11121410 w 12192000"/>
              <a:gd name="connsiteY86" fmla="*/ 1491346 h 5593025"/>
              <a:gd name="connsiteX87" fmla="*/ 11090829 w 12192000"/>
              <a:gd name="connsiteY87" fmla="*/ 1516325 h 5593025"/>
              <a:gd name="connsiteX88" fmla="*/ 11048365 w 12192000"/>
              <a:gd name="connsiteY88" fmla="*/ 1521562 h 5593025"/>
              <a:gd name="connsiteX89" fmla="*/ 10275395 w 12192000"/>
              <a:gd name="connsiteY89" fmla="*/ 1558914 h 5593025"/>
              <a:gd name="connsiteX90" fmla="*/ 9613337 w 12192000"/>
              <a:gd name="connsiteY90" fmla="*/ 1546082 h 5593025"/>
              <a:gd name="connsiteX91" fmla="*/ 9685857 w 12192000"/>
              <a:gd name="connsiteY91" fmla="*/ 1435732 h 5593025"/>
              <a:gd name="connsiteX92" fmla="*/ 9781972 w 12192000"/>
              <a:gd name="connsiteY92" fmla="*/ 1308168 h 5593025"/>
              <a:gd name="connsiteX93" fmla="*/ 9863133 w 12192000"/>
              <a:gd name="connsiteY93" fmla="*/ 1194602 h 5593025"/>
              <a:gd name="connsiteX94" fmla="*/ 9983447 w 12192000"/>
              <a:gd name="connsiteY94" fmla="*/ 1116517 h 5593025"/>
              <a:gd name="connsiteX95" fmla="*/ 10002055 w 12192000"/>
              <a:gd name="connsiteY95" fmla="*/ 994964 h 5593025"/>
              <a:gd name="connsiteX96" fmla="*/ 9906000 w 12192000"/>
              <a:gd name="connsiteY96" fmla="*/ 942922 h 5593025"/>
              <a:gd name="connsiteX97" fmla="*/ 9867900 w 12192000"/>
              <a:gd name="connsiteY97" fmla="*/ 899882 h 5593025"/>
              <a:gd name="connsiteX98" fmla="*/ 9775722 w 12192000"/>
              <a:gd name="connsiteY98" fmla="*/ 848181 h 5593025"/>
              <a:gd name="connsiteX99" fmla="*/ 9707270 w 12192000"/>
              <a:gd name="connsiteY99" fmla="*/ 862595 h 5593025"/>
              <a:gd name="connsiteX100" fmla="*/ 9676588 w 12192000"/>
              <a:gd name="connsiteY100" fmla="*/ 865170 h 5593025"/>
              <a:gd name="connsiteX101" fmla="*/ 9637379 w 12192000"/>
              <a:gd name="connsiteY101" fmla="*/ 865466 h 5593025"/>
              <a:gd name="connsiteX102" fmla="*/ 9605474 w 12192000"/>
              <a:gd name="connsiteY102" fmla="*/ 866902 h 5593025"/>
              <a:gd name="connsiteX103" fmla="*/ 9531850 w 12192000"/>
              <a:gd name="connsiteY103" fmla="*/ 890568 h 5593025"/>
              <a:gd name="connsiteX104" fmla="*/ 9519455 w 12192000"/>
              <a:gd name="connsiteY104" fmla="*/ 897200 h 5593025"/>
              <a:gd name="connsiteX105" fmla="*/ 9504761 w 12192000"/>
              <a:gd name="connsiteY105" fmla="*/ 881325 h 5593025"/>
              <a:gd name="connsiteX106" fmla="*/ 9477880 w 12192000"/>
              <a:gd name="connsiteY106" fmla="*/ 906725 h 5593025"/>
              <a:gd name="connsiteX107" fmla="*/ 9423400 w 12192000"/>
              <a:gd name="connsiteY107" fmla="*/ 913075 h 5593025"/>
              <a:gd name="connsiteX108" fmla="*/ 9288896 w 12192000"/>
              <a:gd name="connsiteY108" fmla="*/ 925775 h 5593025"/>
              <a:gd name="connsiteX109" fmla="*/ 9130723 w 12192000"/>
              <a:gd name="connsiteY109" fmla="*/ 957525 h 5593025"/>
              <a:gd name="connsiteX110" fmla="*/ 9116070 w 12192000"/>
              <a:gd name="connsiteY110" fmla="*/ 948062 h 5593025"/>
              <a:gd name="connsiteX111" fmla="*/ 9216270 w 12192000"/>
              <a:gd name="connsiteY111" fmla="*/ 742492 h 5593025"/>
              <a:gd name="connsiteX112" fmla="*/ 9296367 w 12192000"/>
              <a:gd name="connsiteY112" fmla="*/ 554289 h 5593025"/>
              <a:gd name="connsiteX113" fmla="*/ 9394195 w 12192000"/>
              <a:gd name="connsiteY113" fmla="*/ 411585 h 5593025"/>
              <a:gd name="connsiteX114" fmla="*/ 9249430 w 12192000"/>
              <a:gd name="connsiteY114" fmla="*/ 273242 h 5593025"/>
              <a:gd name="connsiteX115" fmla="*/ 9201150 w 12192000"/>
              <a:gd name="connsiteY115" fmla="*/ 232034 h 5593025"/>
              <a:gd name="connsiteX116" fmla="*/ 9061450 w 12192000"/>
              <a:gd name="connsiteY116" fmla="*/ 246325 h 5593025"/>
              <a:gd name="connsiteX117" fmla="*/ 9023350 w 12192000"/>
              <a:gd name="connsiteY117" fmla="*/ 259025 h 5593025"/>
              <a:gd name="connsiteX118" fmla="*/ 8985041 w 12192000"/>
              <a:gd name="connsiteY118" fmla="*/ 272062 h 5593025"/>
              <a:gd name="connsiteX119" fmla="*/ 8949368 w 12192000"/>
              <a:gd name="connsiteY119" fmla="*/ 275237 h 5593025"/>
              <a:gd name="connsiteX120" fmla="*/ 8924006 w 12192000"/>
              <a:gd name="connsiteY120" fmla="*/ 300572 h 5593025"/>
              <a:gd name="connsiteX121" fmla="*/ 8926262 w 12192000"/>
              <a:gd name="connsiteY121" fmla="*/ 335769 h 5593025"/>
              <a:gd name="connsiteX122" fmla="*/ 8896332 w 12192000"/>
              <a:gd name="connsiteY122" fmla="*/ 300572 h 5593025"/>
              <a:gd name="connsiteX123" fmla="*/ 8856611 w 12192000"/>
              <a:gd name="connsiteY123" fmla="*/ 287600 h 5593025"/>
              <a:gd name="connsiteX124" fmla="*/ 8804910 w 12192000"/>
              <a:gd name="connsiteY124" fmla="*/ 309825 h 5593025"/>
              <a:gd name="connsiteX125" fmla="*/ 8737600 w 12192000"/>
              <a:gd name="connsiteY125" fmla="*/ 335225 h 5593025"/>
              <a:gd name="connsiteX126" fmla="*/ 8667750 w 12192000"/>
              <a:gd name="connsiteY126" fmla="*/ 360625 h 5593025"/>
              <a:gd name="connsiteX127" fmla="*/ 8623300 w 12192000"/>
              <a:gd name="connsiteY127" fmla="*/ 317002 h 5593025"/>
              <a:gd name="connsiteX128" fmla="*/ 8575354 w 12192000"/>
              <a:gd name="connsiteY128" fmla="*/ 208225 h 5593025"/>
              <a:gd name="connsiteX129" fmla="*/ 8521700 w 12192000"/>
              <a:gd name="connsiteY129" fmla="*/ 259597 h 5593025"/>
              <a:gd name="connsiteX130" fmla="*/ 8423783 w 12192000"/>
              <a:gd name="connsiteY130" fmla="*/ 322525 h 5593025"/>
              <a:gd name="connsiteX131" fmla="*/ 8339058 w 12192000"/>
              <a:gd name="connsiteY131" fmla="*/ 278922 h 5593025"/>
              <a:gd name="connsiteX132" fmla="*/ 8305800 w 12192000"/>
              <a:gd name="connsiteY132" fmla="*/ 221076 h 5593025"/>
              <a:gd name="connsiteX133" fmla="*/ 8280138 w 12192000"/>
              <a:gd name="connsiteY133" fmla="*/ 150499 h 5593025"/>
              <a:gd name="connsiteX134" fmla="*/ 8175185 w 12192000"/>
              <a:gd name="connsiteY134" fmla="*/ 62883 h 5593025"/>
              <a:gd name="connsiteX135" fmla="*/ 8133835 w 12192000"/>
              <a:gd name="connsiteY135" fmla="*/ 37771 h 5593025"/>
              <a:gd name="connsiteX136" fmla="*/ 8022678 w 12192000"/>
              <a:gd name="connsiteY136" fmla="*/ 15631 h 5593025"/>
              <a:gd name="connsiteX0" fmla="*/ 8022678 w 12192000"/>
              <a:gd name="connsiteY0" fmla="*/ 15631 h 5593025"/>
              <a:gd name="connsiteX1" fmla="*/ 8006304 w 12192000"/>
              <a:gd name="connsiteY1" fmla="*/ 81266 h 5593025"/>
              <a:gd name="connsiteX2" fmla="*/ 7991329 w 12192000"/>
              <a:gd name="connsiteY2" fmla="*/ 137461 h 5593025"/>
              <a:gd name="connsiteX3" fmla="*/ 6387583 w 12192000"/>
              <a:gd name="connsiteY3" fmla="*/ 156420 h 5593025"/>
              <a:gd name="connsiteX4" fmla="*/ 4518025 w 12192000"/>
              <a:gd name="connsiteY4" fmla="*/ 171296 h 5593025"/>
              <a:gd name="connsiteX5" fmla="*/ 4271060 w 12192000"/>
              <a:gd name="connsiteY5" fmla="*/ 180795 h 5593025"/>
              <a:gd name="connsiteX6" fmla="*/ 4266919 w 12192000"/>
              <a:gd name="connsiteY6" fmla="*/ 121739 h 5593025"/>
              <a:gd name="connsiteX7" fmla="*/ 4234530 w 12192000"/>
              <a:gd name="connsiteY7" fmla="*/ 50879 h 5593025"/>
              <a:gd name="connsiteX8" fmla="*/ 4142310 w 12192000"/>
              <a:gd name="connsiteY8" fmla="*/ 83854 h 5593025"/>
              <a:gd name="connsiteX9" fmla="*/ 4103765 w 12192000"/>
              <a:gd name="connsiteY9" fmla="*/ 100641 h 5593025"/>
              <a:gd name="connsiteX10" fmla="*/ 4041330 w 12192000"/>
              <a:gd name="connsiteY10" fmla="*/ 151005 h 5593025"/>
              <a:gd name="connsiteX11" fmla="*/ 4013200 w 12192000"/>
              <a:gd name="connsiteY11" fmla="*/ 230795 h 5593025"/>
              <a:gd name="connsiteX12" fmla="*/ 3963867 w 12192000"/>
              <a:gd name="connsiteY12" fmla="*/ 306656 h 5593025"/>
              <a:gd name="connsiteX13" fmla="*/ 3858420 w 12192000"/>
              <a:gd name="connsiteY13" fmla="*/ 344297 h 5593025"/>
              <a:gd name="connsiteX14" fmla="*/ 3836188 w 12192000"/>
              <a:gd name="connsiteY14" fmla="*/ 305549 h 5593025"/>
              <a:gd name="connsiteX15" fmla="*/ 3781569 w 12192000"/>
              <a:gd name="connsiteY15" fmla="*/ 267707 h 5593025"/>
              <a:gd name="connsiteX16" fmla="*/ 3739571 w 12192000"/>
              <a:gd name="connsiteY16" fmla="*/ 316606 h 5593025"/>
              <a:gd name="connsiteX17" fmla="*/ 3729146 w 12192000"/>
              <a:gd name="connsiteY17" fmla="*/ 383281 h 5593025"/>
              <a:gd name="connsiteX18" fmla="*/ 3621392 w 12192000"/>
              <a:gd name="connsiteY18" fmla="*/ 372507 h 5593025"/>
              <a:gd name="connsiteX19" fmla="*/ 3545683 w 12192000"/>
              <a:gd name="connsiteY19" fmla="*/ 342226 h 5593025"/>
              <a:gd name="connsiteX20" fmla="*/ 3484261 w 12192000"/>
              <a:gd name="connsiteY20" fmla="*/ 331219 h 5593025"/>
              <a:gd name="connsiteX21" fmla="*/ 3459347 w 12192000"/>
              <a:gd name="connsiteY21" fmla="*/ 331171 h 5593025"/>
              <a:gd name="connsiteX22" fmla="*/ 3423300 w 12192000"/>
              <a:gd name="connsiteY22" fmla="*/ 323065 h 5593025"/>
              <a:gd name="connsiteX23" fmla="*/ 3379012 w 12192000"/>
              <a:gd name="connsiteY23" fmla="*/ 322091 h 5593025"/>
              <a:gd name="connsiteX24" fmla="*/ 3352800 w 12192000"/>
              <a:gd name="connsiteY24" fmla="*/ 321491 h 5593025"/>
              <a:gd name="connsiteX25" fmla="*/ 3320600 w 12192000"/>
              <a:gd name="connsiteY25" fmla="*/ 313019 h 5593025"/>
              <a:gd name="connsiteX26" fmla="*/ 3276635 w 12192000"/>
              <a:gd name="connsiteY26" fmla="*/ 297190 h 5593025"/>
              <a:gd name="connsiteX27" fmla="*/ 3210409 w 12192000"/>
              <a:gd name="connsiteY27" fmla="*/ 260913 h 5593025"/>
              <a:gd name="connsiteX28" fmla="*/ 3146295 w 12192000"/>
              <a:gd name="connsiteY28" fmla="*/ 274478 h 5593025"/>
              <a:gd name="connsiteX29" fmla="*/ 3095495 w 12192000"/>
              <a:gd name="connsiteY29" fmla="*/ 296556 h 5593025"/>
              <a:gd name="connsiteX30" fmla="*/ 3056816 w 12192000"/>
              <a:gd name="connsiteY30" fmla="*/ 324374 h 5593025"/>
              <a:gd name="connsiteX31" fmla="*/ 3001475 w 12192000"/>
              <a:gd name="connsiteY31" fmla="*/ 405155 h 5593025"/>
              <a:gd name="connsiteX32" fmla="*/ 2931017 w 12192000"/>
              <a:gd name="connsiteY32" fmla="*/ 502310 h 5593025"/>
              <a:gd name="connsiteX33" fmla="*/ 3080067 w 12192000"/>
              <a:gd name="connsiteY33" fmla="*/ 697079 h 5593025"/>
              <a:gd name="connsiteX34" fmla="*/ 3181116 w 12192000"/>
              <a:gd name="connsiteY34" fmla="*/ 881255 h 5593025"/>
              <a:gd name="connsiteX35" fmla="*/ 3225114 w 12192000"/>
              <a:gd name="connsiteY35" fmla="*/ 979961 h 5593025"/>
              <a:gd name="connsiteX36" fmla="*/ 3207550 w 12192000"/>
              <a:gd name="connsiteY36" fmla="*/ 995625 h 5593025"/>
              <a:gd name="connsiteX37" fmla="*/ 3083950 w 12192000"/>
              <a:gd name="connsiteY37" fmla="*/ 968593 h 5593025"/>
              <a:gd name="connsiteX38" fmla="*/ 2893908 w 12192000"/>
              <a:gd name="connsiteY38" fmla="*/ 940051 h 5593025"/>
              <a:gd name="connsiteX39" fmla="*/ 2878432 w 12192000"/>
              <a:gd name="connsiteY39" fmla="*/ 938799 h 5593025"/>
              <a:gd name="connsiteX40" fmla="*/ 2812855 w 12192000"/>
              <a:gd name="connsiteY40" fmla="*/ 928950 h 5593025"/>
              <a:gd name="connsiteX41" fmla="*/ 2801456 w 12192000"/>
              <a:gd name="connsiteY41" fmla="*/ 927129 h 5593025"/>
              <a:gd name="connsiteX42" fmla="*/ 2770367 w 12192000"/>
              <a:gd name="connsiteY42" fmla="*/ 922643 h 5593025"/>
              <a:gd name="connsiteX43" fmla="*/ 2729412 w 12192000"/>
              <a:gd name="connsiteY43" fmla="*/ 911764 h 5593025"/>
              <a:gd name="connsiteX44" fmla="*/ 2690845 w 12192000"/>
              <a:gd name="connsiteY44" fmla="*/ 894025 h 5593025"/>
              <a:gd name="connsiteX45" fmla="*/ 2667000 w 12192000"/>
              <a:gd name="connsiteY45" fmla="*/ 879844 h 5593025"/>
              <a:gd name="connsiteX46" fmla="*/ 2533650 w 12192000"/>
              <a:gd name="connsiteY46" fmla="*/ 878962 h 5593025"/>
              <a:gd name="connsiteX47" fmla="*/ 2478943 w 12192000"/>
              <a:gd name="connsiteY47" fmla="*/ 919425 h 5593025"/>
              <a:gd name="connsiteX48" fmla="*/ 2449822 w 12192000"/>
              <a:gd name="connsiteY48" fmla="*/ 983837 h 5593025"/>
              <a:gd name="connsiteX49" fmla="*/ 2412703 w 12192000"/>
              <a:gd name="connsiteY49" fmla="*/ 967720 h 5593025"/>
              <a:gd name="connsiteX50" fmla="*/ 2330853 w 12192000"/>
              <a:gd name="connsiteY50" fmla="*/ 1109363 h 5593025"/>
              <a:gd name="connsiteX51" fmla="*/ 2475134 w 12192000"/>
              <a:gd name="connsiteY51" fmla="*/ 1198545 h 5593025"/>
              <a:gd name="connsiteX52" fmla="*/ 2682918 w 12192000"/>
              <a:gd name="connsiteY52" fmla="*/ 1497959 h 5593025"/>
              <a:gd name="connsiteX53" fmla="*/ 2695623 w 12192000"/>
              <a:gd name="connsiteY53" fmla="*/ 1604943 h 5593025"/>
              <a:gd name="connsiteX54" fmla="*/ 2315765 w 12192000"/>
              <a:gd name="connsiteY54" fmla="*/ 1594485 h 5593025"/>
              <a:gd name="connsiteX55" fmla="*/ 1631687 w 12192000"/>
              <a:gd name="connsiteY55" fmla="*/ 1594491 h 5593025"/>
              <a:gd name="connsiteX56" fmla="*/ 1397841 w 12192000"/>
              <a:gd name="connsiteY56" fmla="*/ 1575978 h 5593025"/>
              <a:gd name="connsiteX57" fmla="*/ 1323826 w 12192000"/>
              <a:gd name="connsiteY57" fmla="*/ 1543359 h 5593025"/>
              <a:gd name="connsiteX58" fmla="*/ 1228839 w 12192000"/>
              <a:gd name="connsiteY58" fmla="*/ 1537112 h 5593025"/>
              <a:gd name="connsiteX59" fmla="*/ 1154881 w 12192000"/>
              <a:gd name="connsiteY59" fmla="*/ 1576075 h 5593025"/>
              <a:gd name="connsiteX60" fmla="*/ 1042909 w 12192000"/>
              <a:gd name="connsiteY60" fmla="*/ 1605225 h 5593025"/>
              <a:gd name="connsiteX61" fmla="*/ 906579 w 12192000"/>
              <a:gd name="connsiteY61" fmla="*/ 1638958 h 5593025"/>
              <a:gd name="connsiteX62" fmla="*/ 889000 w 12192000"/>
              <a:gd name="connsiteY62" fmla="*/ 1725293 h 5593025"/>
              <a:gd name="connsiteX63" fmla="*/ 1029451 w 12192000"/>
              <a:gd name="connsiteY63" fmla="*/ 1820992 h 5593025"/>
              <a:gd name="connsiteX64" fmla="*/ 1029383 w 12192000"/>
              <a:gd name="connsiteY64" fmla="*/ 2030675 h 5593025"/>
              <a:gd name="connsiteX65" fmla="*/ 992683 w 12192000"/>
              <a:gd name="connsiteY65" fmla="*/ 2259275 h 5593025"/>
              <a:gd name="connsiteX66" fmla="*/ 939800 w 12192000"/>
              <a:gd name="connsiteY66" fmla="*/ 2624948 h 5593025"/>
              <a:gd name="connsiteX67" fmla="*/ 914943 w 12192000"/>
              <a:gd name="connsiteY67" fmla="*/ 2677884 h 5593025"/>
              <a:gd name="connsiteX68" fmla="*/ 727617 w 12192000"/>
              <a:gd name="connsiteY68" fmla="*/ 2690669 h 5593025"/>
              <a:gd name="connsiteX69" fmla="*/ 282575 w 12192000"/>
              <a:gd name="connsiteY69" fmla="*/ 2689191 h 5593025"/>
              <a:gd name="connsiteX70" fmla="*/ 0 w 12192000"/>
              <a:gd name="connsiteY70" fmla="*/ 2697425 h 5593025"/>
              <a:gd name="connsiteX71" fmla="*/ 0 w 12192000"/>
              <a:gd name="connsiteY71" fmla="*/ 5593025 h 5593025"/>
              <a:gd name="connsiteX72" fmla="*/ 12192000 w 12192000"/>
              <a:gd name="connsiteY72" fmla="*/ 5593025 h 5593025"/>
              <a:gd name="connsiteX73" fmla="*/ 12192000 w 12192000"/>
              <a:gd name="connsiteY73" fmla="*/ 2697425 h 5593025"/>
              <a:gd name="connsiteX74" fmla="*/ 11557484 w 12192000"/>
              <a:gd name="connsiteY74" fmla="*/ 2697425 h 5593025"/>
              <a:gd name="connsiteX75" fmla="*/ 11543564 w 12192000"/>
              <a:gd name="connsiteY75" fmla="*/ 2656150 h 5593025"/>
              <a:gd name="connsiteX76" fmla="*/ 11509930 w 12192000"/>
              <a:gd name="connsiteY76" fmla="*/ 2525975 h 5593025"/>
              <a:gd name="connsiteX77" fmla="*/ 11474204 w 12192000"/>
              <a:gd name="connsiteY77" fmla="*/ 2379925 h 5593025"/>
              <a:gd name="connsiteX78" fmla="*/ 11399176 w 12192000"/>
              <a:gd name="connsiteY78" fmla="*/ 1954414 h 5593025"/>
              <a:gd name="connsiteX79" fmla="*/ 11478189 w 12192000"/>
              <a:gd name="connsiteY79" fmla="*/ 1707236 h 5593025"/>
              <a:gd name="connsiteX80" fmla="*/ 11563914 w 12192000"/>
              <a:gd name="connsiteY80" fmla="*/ 1681425 h 5593025"/>
              <a:gd name="connsiteX81" fmla="*/ 11554239 w 12192000"/>
              <a:gd name="connsiteY81" fmla="*/ 1592492 h 5593025"/>
              <a:gd name="connsiteX82" fmla="*/ 11407272 w 12192000"/>
              <a:gd name="connsiteY82" fmla="*/ 1556713 h 5593025"/>
              <a:gd name="connsiteX83" fmla="*/ 11286328 w 12192000"/>
              <a:gd name="connsiteY83" fmla="*/ 1527384 h 5593025"/>
              <a:gd name="connsiteX84" fmla="*/ 11249640 w 12192000"/>
              <a:gd name="connsiteY84" fmla="*/ 1503625 h 5593025"/>
              <a:gd name="connsiteX85" fmla="*/ 11203001 w 12192000"/>
              <a:gd name="connsiteY85" fmla="*/ 1477018 h 5593025"/>
              <a:gd name="connsiteX86" fmla="*/ 11121410 w 12192000"/>
              <a:gd name="connsiteY86" fmla="*/ 1491346 h 5593025"/>
              <a:gd name="connsiteX87" fmla="*/ 11090829 w 12192000"/>
              <a:gd name="connsiteY87" fmla="*/ 1516325 h 5593025"/>
              <a:gd name="connsiteX88" fmla="*/ 11048365 w 12192000"/>
              <a:gd name="connsiteY88" fmla="*/ 1521562 h 5593025"/>
              <a:gd name="connsiteX89" fmla="*/ 10275395 w 12192000"/>
              <a:gd name="connsiteY89" fmla="*/ 1558914 h 5593025"/>
              <a:gd name="connsiteX90" fmla="*/ 9629896 w 12192000"/>
              <a:gd name="connsiteY90" fmla="*/ 1550222 h 5593025"/>
              <a:gd name="connsiteX91" fmla="*/ 9685857 w 12192000"/>
              <a:gd name="connsiteY91" fmla="*/ 1435732 h 5593025"/>
              <a:gd name="connsiteX92" fmla="*/ 9781972 w 12192000"/>
              <a:gd name="connsiteY92" fmla="*/ 1308168 h 5593025"/>
              <a:gd name="connsiteX93" fmla="*/ 9863133 w 12192000"/>
              <a:gd name="connsiteY93" fmla="*/ 1194602 h 5593025"/>
              <a:gd name="connsiteX94" fmla="*/ 9983447 w 12192000"/>
              <a:gd name="connsiteY94" fmla="*/ 1116517 h 5593025"/>
              <a:gd name="connsiteX95" fmla="*/ 10002055 w 12192000"/>
              <a:gd name="connsiteY95" fmla="*/ 994964 h 5593025"/>
              <a:gd name="connsiteX96" fmla="*/ 9906000 w 12192000"/>
              <a:gd name="connsiteY96" fmla="*/ 942922 h 5593025"/>
              <a:gd name="connsiteX97" fmla="*/ 9867900 w 12192000"/>
              <a:gd name="connsiteY97" fmla="*/ 899882 h 5593025"/>
              <a:gd name="connsiteX98" fmla="*/ 9775722 w 12192000"/>
              <a:gd name="connsiteY98" fmla="*/ 848181 h 5593025"/>
              <a:gd name="connsiteX99" fmla="*/ 9707270 w 12192000"/>
              <a:gd name="connsiteY99" fmla="*/ 862595 h 5593025"/>
              <a:gd name="connsiteX100" fmla="*/ 9676588 w 12192000"/>
              <a:gd name="connsiteY100" fmla="*/ 865170 h 5593025"/>
              <a:gd name="connsiteX101" fmla="*/ 9637379 w 12192000"/>
              <a:gd name="connsiteY101" fmla="*/ 865466 h 5593025"/>
              <a:gd name="connsiteX102" fmla="*/ 9605474 w 12192000"/>
              <a:gd name="connsiteY102" fmla="*/ 866902 h 5593025"/>
              <a:gd name="connsiteX103" fmla="*/ 9531850 w 12192000"/>
              <a:gd name="connsiteY103" fmla="*/ 890568 h 5593025"/>
              <a:gd name="connsiteX104" fmla="*/ 9519455 w 12192000"/>
              <a:gd name="connsiteY104" fmla="*/ 897200 h 5593025"/>
              <a:gd name="connsiteX105" fmla="*/ 9504761 w 12192000"/>
              <a:gd name="connsiteY105" fmla="*/ 881325 h 5593025"/>
              <a:gd name="connsiteX106" fmla="*/ 9477880 w 12192000"/>
              <a:gd name="connsiteY106" fmla="*/ 906725 h 5593025"/>
              <a:gd name="connsiteX107" fmla="*/ 9423400 w 12192000"/>
              <a:gd name="connsiteY107" fmla="*/ 913075 h 5593025"/>
              <a:gd name="connsiteX108" fmla="*/ 9288896 w 12192000"/>
              <a:gd name="connsiteY108" fmla="*/ 925775 h 5593025"/>
              <a:gd name="connsiteX109" fmla="*/ 9130723 w 12192000"/>
              <a:gd name="connsiteY109" fmla="*/ 957525 h 5593025"/>
              <a:gd name="connsiteX110" fmla="*/ 9116070 w 12192000"/>
              <a:gd name="connsiteY110" fmla="*/ 948062 h 5593025"/>
              <a:gd name="connsiteX111" fmla="*/ 9216270 w 12192000"/>
              <a:gd name="connsiteY111" fmla="*/ 742492 h 5593025"/>
              <a:gd name="connsiteX112" fmla="*/ 9296367 w 12192000"/>
              <a:gd name="connsiteY112" fmla="*/ 554289 h 5593025"/>
              <a:gd name="connsiteX113" fmla="*/ 9394195 w 12192000"/>
              <a:gd name="connsiteY113" fmla="*/ 411585 h 5593025"/>
              <a:gd name="connsiteX114" fmla="*/ 9249430 w 12192000"/>
              <a:gd name="connsiteY114" fmla="*/ 273242 h 5593025"/>
              <a:gd name="connsiteX115" fmla="*/ 9201150 w 12192000"/>
              <a:gd name="connsiteY115" fmla="*/ 232034 h 5593025"/>
              <a:gd name="connsiteX116" fmla="*/ 9061450 w 12192000"/>
              <a:gd name="connsiteY116" fmla="*/ 246325 h 5593025"/>
              <a:gd name="connsiteX117" fmla="*/ 9023350 w 12192000"/>
              <a:gd name="connsiteY117" fmla="*/ 259025 h 5593025"/>
              <a:gd name="connsiteX118" fmla="*/ 8985041 w 12192000"/>
              <a:gd name="connsiteY118" fmla="*/ 272062 h 5593025"/>
              <a:gd name="connsiteX119" fmla="*/ 8949368 w 12192000"/>
              <a:gd name="connsiteY119" fmla="*/ 275237 h 5593025"/>
              <a:gd name="connsiteX120" fmla="*/ 8924006 w 12192000"/>
              <a:gd name="connsiteY120" fmla="*/ 300572 h 5593025"/>
              <a:gd name="connsiteX121" fmla="*/ 8926262 w 12192000"/>
              <a:gd name="connsiteY121" fmla="*/ 335769 h 5593025"/>
              <a:gd name="connsiteX122" fmla="*/ 8896332 w 12192000"/>
              <a:gd name="connsiteY122" fmla="*/ 300572 h 5593025"/>
              <a:gd name="connsiteX123" fmla="*/ 8856611 w 12192000"/>
              <a:gd name="connsiteY123" fmla="*/ 287600 h 5593025"/>
              <a:gd name="connsiteX124" fmla="*/ 8804910 w 12192000"/>
              <a:gd name="connsiteY124" fmla="*/ 309825 h 5593025"/>
              <a:gd name="connsiteX125" fmla="*/ 8737600 w 12192000"/>
              <a:gd name="connsiteY125" fmla="*/ 335225 h 5593025"/>
              <a:gd name="connsiteX126" fmla="*/ 8667750 w 12192000"/>
              <a:gd name="connsiteY126" fmla="*/ 360625 h 5593025"/>
              <a:gd name="connsiteX127" fmla="*/ 8623300 w 12192000"/>
              <a:gd name="connsiteY127" fmla="*/ 317002 h 5593025"/>
              <a:gd name="connsiteX128" fmla="*/ 8575354 w 12192000"/>
              <a:gd name="connsiteY128" fmla="*/ 208225 h 5593025"/>
              <a:gd name="connsiteX129" fmla="*/ 8521700 w 12192000"/>
              <a:gd name="connsiteY129" fmla="*/ 259597 h 5593025"/>
              <a:gd name="connsiteX130" fmla="*/ 8423783 w 12192000"/>
              <a:gd name="connsiteY130" fmla="*/ 322525 h 5593025"/>
              <a:gd name="connsiteX131" fmla="*/ 8339058 w 12192000"/>
              <a:gd name="connsiteY131" fmla="*/ 278922 h 5593025"/>
              <a:gd name="connsiteX132" fmla="*/ 8305800 w 12192000"/>
              <a:gd name="connsiteY132" fmla="*/ 221076 h 5593025"/>
              <a:gd name="connsiteX133" fmla="*/ 8280138 w 12192000"/>
              <a:gd name="connsiteY133" fmla="*/ 150499 h 5593025"/>
              <a:gd name="connsiteX134" fmla="*/ 8175185 w 12192000"/>
              <a:gd name="connsiteY134" fmla="*/ 62883 h 5593025"/>
              <a:gd name="connsiteX135" fmla="*/ 8133835 w 12192000"/>
              <a:gd name="connsiteY135" fmla="*/ 37771 h 5593025"/>
              <a:gd name="connsiteX136" fmla="*/ 8022678 w 12192000"/>
              <a:gd name="connsiteY136" fmla="*/ 15631 h 5593025"/>
              <a:gd name="connsiteX0" fmla="*/ 8022678 w 12192000"/>
              <a:gd name="connsiteY0" fmla="*/ 15631 h 5593025"/>
              <a:gd name="connsiteX1" fmla="*/ 8006304 w 12192000"/>
              <a:gd name="connsiteY1" fmla="*/ 81266 h 5593025"/>
              <a:gd name="connsiteX2" fmla="*/ 7991329 w 12192000"/>
              <a:gd name="connsiteY2" fmla="*/ 137461 h 5593025"/>
              <a:gd name="connsiteX3" fmla="*/ 6387583 w 12192000"/>
              <a:gd name="connsiteY3" fmla="*/ 156420 h 5593025"/>
              <a:gd name="connsiteX4" fmla="*/ 4518025 w 12192000"/>
              <a:gd name="connsiteY4" fmla="*/ 171296 h 5593025"/>
              <a:gd name="connsiteX5" fmla="*/ 4271060 w 12192000"/>
              <a:gd name="connsiteY5" fmla="*/ 180795 h 5593025"/>
              <a:gd name="connsiteX6" fmla="*/ 4266919 w 12192000"/>
              <a:gd name="connsiteY6" fmla="*/ 121739 h 5593025"/>
              <a:gd name="connsiteX7" fmla="*/ 4234530 w 12192000"/>
              <a:gd name="connsiteY7" fmla="*/ 50879 h 5593025"/>
              <a:gd name="connsiteX8" fmla="*/ 4142310 w 12192000"/>
              <a:gd name="connsiteY8" fmla="*/ 83854 h 5593025"/>
              <a:gd name="connsiteX9" fmla="*/ 4103765 w 12192000"/>
              <a:gd name="connsiteY9" fmla="*/ 100641 h 5593025"/>
              <a:gd name="connsiteX10" fmla="*/ 4041330 w 12192000"/>
              <a:gd name="connsiteY10" fmla="*/ 151005 h 5593025"/>
              <a:gd name="connsiteX11" fmla="*/ 4013200 w 12192000"/>
              <a:gd name="connsiteY11" fmla="*/ 230795 h 5593025"/>
              <a:gd name="connsiteX12" fmla="*/ 3963867 w 12192000"/>
              <a:gd name="connsiteY12" fmla="*/ 306656 h 5593025"/>
              <a:gd name="connsiteX13" fmla="*/ 3858420 w 12192000"/>
              <a:gd name="connsiteY13" fmla="*/ 344297 h 5593025"/>
              <a:gd name="connsiteX14" fmla="*/ 3836188 w 12192000"/>
              <a:gd name="connsiteY14" fmla="*/ 305549 h 5593025"/>
              <a:gd name="connsiteX15" fmla="*/ 3781569 w 12192000"/>
              <a:gd name="connsiteY15" fmla="*/ 267707 h 5593025"/>
              <a:gd name="connsiteX16" fmla="*/ 3739571 w 12192000"/>
              <a:gd name="connsiteY16" fmla="*/ 316606 h 5593025"/>
              <a:gd name="connsiteX17" fmla="*/ 3729146 w 12192000"/>
              <a:gd name="connsiteY17" fmla="*/ 383281 h 5593025"/>
              <a:gd name="connsiteX18" fmla="*/ 3621392 w 12192000"/>
              <a:gd name="connsiteY18" fmla="*/ 372507 h 5593025"/>
              <a:gd name="connsiteX19" fmla="*/ 3545683 w 12192000"/>
              <a:gd name="connsiteY19" fmla="*/ 342226 h 5593025"/>
              <a:gd name="connsiteX20" fmla="*/ 3484261 w 12192000"/>
              <a:gd name="connsiteY20" fmla="*/ 331219 h 5593025"/>
              <a:gd name="connsiteX21" fmla="*/ 3459347 w 12192000"/>
              <a:gd name="connsiteY21" fmla="*/ 331171 h 5593025"/>
              <a:gd name="connsiteX22" fmla="*/ 3423300 w 12192000"/>
              <a:gd name="connsiteY22" fmla="*/ 323065 h 5593025"/>
              <a:gd name="connsiteX23" fmla="*/ 3379012 w 12192000"/>
              <a:gd name="connsiteY23" fmla="*/ 322091 h 5593025"/>
              <a:gd name="connsiteX24" fmla="*/ 3352800 w 12192000"/>
              <a:gd name="connsiteY24" fmla="*/ 321491 h 5593025"/>
              <a:gd name="connsiteX25" fmla="*/ 3320600 w 12192000"/>
              <a:gd name="connsiteY25" fmla="*/ 313019 h 5593025"/>
              <a:gd name="connsiteX26" fmla="*/ 3276635 w 12192000"/>
              <a:gd name="connsiteY26" fmla="*/ 297190 h 5593025"/>
              <a:gd name="connsiteX27" fmla="*/ 3210409 w 12192000"/>
              <a:gd name="connsiteY27" fmla="*/ 260913 h 5593025"/>
              <a:gd name="connsiteX28" fmla="*/ 3146295 w 12192000"/>
              <a:gd name="connsiteY28" fmla="*/ 274478 h 5593025"/>
              <a:gd name="connsiteX29" fmla="*/ 3095495 w 12192000"/>
              <a:gd name="connsiteY29" fmla="*/ 296556 h 5593025"/>
              <a:gd name="connsiteX30" fmla="*/ 3056816 w 12192000"/>
              <a:gd name="connsiteY30" fmla="*/ 324374 h 5593025"/>
              <a:gd name="connsiteX31" fmla="*/ 3001475 w 12192000"/>
              <a:gd name="connsiteY31" fmla="*/ 405155 h 5593025"/>
              <a:gd name="connsiteX32" fmla="*/ 2931017 w 12192000"/>
              <a:gd name="connsiteY32" fmla="*/ 502310 h 5593025"/>
              <a:gd name="connsiteX33" fmla="*/ 3080067 w 12192000"/>
              <a:gd name="connsiteY33" fmla="*/ 697079 h 5593025"/>
              <a:gd name="connsiteX34" fmla="*/ 3181116 w 12192000"/>
              <a:gd name="connsiteY34" fmla="*/ 881255 h 5593025"/>
              <a:gd name="connsiteX35" fmla="*/ 3225114 w 12192000"/>
              <a:gd name="connsiteY35" fmla="*/ 979961 h 5593025"/>
              <a:gd name="connsiteX36" fmla="*/ 3207550 w 12192000"/>
              <a:gd name="connsiteY36" fmla="*/ 995625 h 5593025"/>
              <a:gd name="connsiteX37" fmla="*/ 3083950 w 12192000"/>
              <a:gd name="connsiteY37" fmla="*/ 968593 h 5593025"/>
              <a:gd name="connsiteX38" fmla="*/ 2893908 w 12192000"/>
              <a:gd name="connsiteY38" fmla="*/ 940051 h 5593025"/>
              <a:gd name="connsiteX39" fmla="*/ 2878432 w 12192000"/>
              <a:gd name="connsiteY39" fmla="*/ 938799 h 5593025"/>
              <a:gd name="connsiteX40" fmla="*/ 2812855 w 12192000"/>
              <a:gd name="connsiteY40" fmla="*/ 928950 h 5593025"/>
              <a:gd name="connsiteX41" fmla="*/ 2801456 w 12192000"/>
              <a:gd name="connsiteY41" fmla="*/ 927129 h 5593025"/>
              <a:gd name="connsiteX42" fmla="*/ 2770367 w 12192000"/>
              <a:gd name="connsiteY42" fmla="*/ 922643 h 5593025"/>
              <a:gd name="connsiteX43" fmla="*/ 2729412 w 12192000"/>
              <a:gd name="connsiteY43" fmla="*/ 911764 h 5593025"/>
              <a:gd name="connsiteX44" fmla="*/ 2690845 w 12192000"/>
              <a:gd name="connsiteY44" fmla="*/ 894025 h 5593025"/>
              <a:gd name="connsiteX45" fmla="*/ 2667000 w 12192000"/>
              <a:gd name="connsiteY45" fmla="*/ 879844 h 5593025"/>
              <a:gd name="connsiteX46" fmla="*/ 2533650 w 12192000"/>
              <a:gd name="connsiteY46" fmla="*/ 878962 h 5593025"/>
              <a:gd name="connsiteX47" fmla="*/ 2478943 w 12192000"/>
              <a:gd name="connsiteY47" fmla="*/ 919425 h 5593025"/>
              <a:gd name="connsiteX48" fmla="*/ 2449822 w 12192000"/>
              <a:gd name="connsiteY48" fmla="*/ 983837 h 5593025"/>
              <a:gd name="connsiteX49" fmla="*/ 2412703 w 12192000"/>
              <a:gd name="connsiteY49" fmla="*/ 967720 h 5593025"/>
              <a:gd name="connsiteX50" fmla="*/ 2330853 w 12192000"/>
              <a:gd name="connsiteY50" fmla="*/ 1109363 h 5593025"/>
              <a:gd name="connsiteX51" fmla="*/ 2475134 w 12192000"/>
              <a:gd name="connsiteY51" fmla="*/ 1198545 h 5593025"/>
              <a:gd name="connsiteX52" fmla="*/ 2682918 w 12192000"/>
              <a:gd name="connsiteY52" fmla="*/ 1497959 h 5593025"/>
              <a:gd name="connsiteX53" fmla="*/ 2695623 w 12192000"/>
              <a:gd name="connsiteY53" fmla="*/ 1604943 h 5593025"/>
              <a:gd name="connsiteX54" fmla="*/ 2315765 w 12192000"/>
              <a:gd name="connsiteY54" fmla="*/ 1594485 h 5593025"/>
              <a:gd name="connsiteX55" fmla="*/ 1631687 w 12192000"/>
              <a:gd name="connsiteY55" fmla="*/ 1594491 h 5593025"/>
              <a:gd name="connsiteX56" fmla="*/ 1397841 w 12192000"/>
              <a:gd name="connsiteY56" fmla="*/ 1575978 h 5593025"/>
              <a:gd name="connsiteX57" fmla="*/ 1323826 w 12192000"/>
              <a:gd name="connsiteY57" fmla="*/ 1543359 h 5593025"/>
              <a:gd name="connsiteX58" fmla="*/ 1228839 w 12192000"/>
              <a:gd name="connsiteY58" fmla="*/ 1537112 h 5593025"/>
              <a:gd name="connsiteX59" fmla="*/ 1154881 w 12192000"/>
              <a:gd name="connsiteY59" fmla="*/ 1576075 h 5593025"/>
              <a:gd name="connsiteX60" fmla="*/ 1042909 w 12192000"/>
              <a:gd name="connsiteY60" fmla="*/ 1605225 h 5593025"/>
              <a:gd name="connsiteX61" fmla="*/ 906579 w 12192000"/>
              <a:gd name="connsiteY61" fmla="*/ 1638958 h 5593025"/>
              <a:gd name="connsiteX62" fmla="*/ 889000 w 12192000"/>
              <a:gd name="connsiteY62" fmla="*/ 1725293 h 5593025"/>
              <a:gd name="connsiteX63" fmla="*/ 1029451 w 12192000"/>
              <a:gd name="connsiteY63" fmla="*/ 1820992 h 5593025"/>
              <a:gd name="connsiteX64" fmla="*/ 1029383 w 12192000"/>
              <a:gd name="connsiteY64" fmla="*/ 2030675 h 5593025"/>
              <a:gd name="connsiteX65" fmla="*/ 992683 w 12192000"/>
              <a:gd name="connsiteY65" fmla="*/ 2259275 h 5593025"/>
              <a:gd name="connsiteX66" fmla="*/ 939800 w 12192000"/>
              <a:gd name="connsiteY66" fmla="*/ 2624948 h 5593025"/>
              <a:gd name="connsiteX67" fmla="*/ 914943 w 12192000"/>
              <a:gd name="connsiteY67" fmla="*/ 2677884 h 5593025"/>
              <a:gd name="connsiteX68" fmla="*/ 727617 w 12192000"/>
              <a:gd name="connsiteY68" fmla="*/ 2690669 h 5593025"/>
              <a:gd name="connsiteX69" fmla="*/ 282575 w 12192000"/>
              <a:gd name="connsiteY69" fmla="*/ 2689191 h 5593025"/>
              <a:gd name="connsiteX70" fmla="*/ 0 w 12192000"/>
              <a:gd name="connsiteY70" fmla="*/ 2697425 h 5593025"/>
              <a:gd name="connsiteX71" fmla="*/ 0 w 12192000"/>
              <a:gd name="connsiteY71" fmla="*/ 5593025 h 5593025"/>
              <a:gd name="connsiteX72" fmla="*/ 12192000 w 12192000"/>
              <a:gd name="connsiteY72" fmla="*/ 5593025 h 5593025"/>
              <a:gd name="connsiteX73" fmla="*/ 12192000 w 12192000"/>
              <a:gd name="connsiteY73" fmla="*/ 2697425 h 5593025"/>
              <a:gd name="connsiteX74" fmla="*/ 11557484 w 12192000"/>
              <a:gd name="connsiteY74" fmla="*/ 2697425 h 5593025"/>
              <a:gd name="connsiteX75" fmla="*/ 11543564 w 12192000"/>
              <a:gd name="connsiteY75" fmla="*/ 2656150 h 5593025"/>
              <a:gd name="connsiteX76" fmla="*/ 11509930 w 12192000"/>
              <a:gd name="connsiteY76" fmla="*/ 2525975 h 5593025"/>
              <a:gd name="connsiteX77" fmla="*/ 11474204 w 12192000"/>
              <a:gd name="connsiteY77" fmla="*/ 2379925 h 5593025"/>
              <a:gd name="connsiteX78" fmla="*/ 11399176 w 12192000"/>
              <a:gd name="connsiteY78" fmla="*/ 1954414 h 5593025"/>
              <a:gd name="connsiteX79" fmla="*/ 11478189 w 12192000"/>
              <a:gd name="connsiteY79" fmla="*/ 1707236 h 5593025"/>
              <a:gd name="connsiteX80" fmla="*/ 11563914 w 12192000"/>
              <a:gd name="connsiteY80" fmla="*/ 1681425 h 5593025"/>
              <a:gd name="connsiteX81" fmla="*/ 11554239 w 12192000"/>
              <a:gd name="connsiteY81" fmla="*/ 1592492 h 5593025"/>
              <a:gd name="connsiteX82" fmla="*/ 11407272 w 12192000"/>
              <a:gd name="connsiteY82" fmla="*/ 1556713 h 5593025"/>
              <a:gd name="connsiteX83" fmla="*/ 11286328 w 12192000"/>
              <a:gd name="connsiteY83" fmla="*/ 1527384 h 5593025"/>
              <a:gd name="connsiteX84" fmla="*/ 11249640 w 12192000"/>
              <a:gd name="connsiteY84" fmla="*/ 1503625 h 5593025"/>
              <a:gd name="connsiteX85" fmla="*/ 11203001 w 12192000"/>
              <a:gd name="connsiteY85" fmla="*/ 1477018 h 5593025"/>
              <a:gd name="connsiteX86" fmla="*/ 11121410 w 12192000"/>
              <a:gd name="connsiteY86" fmla="*/ 1491346 h 5593025"/>
              <a:gd name="connsiteX87" fmla="*/ 11090829 w 12192000"/>
              <a:gd name="connsiteY87" fmla="*/ 1516325 h 5593025"/>
              <a:gd name="connsiteX88" fmla="*/ 11048365 w 12192000"/>
              <a:gd name="connsiteY88" fmla="*/ 1521562 h 5593025"/>
              <a:gd name="connsiteX89" fmla="*/ 10275395 w 12192000"/>
              <a:gd name="connsiteY89" fmla="*/ 1558914 h 5593025"/>
              <a:gd name="connsiteX90" fmla="*/ 9642315 w 12192000"/>
              <a:gd name="connsiteY90" fmla="*/ 1550222 h 5593025"/>
              <a:gd name="connsiteX91" fmla="*/ 9685857 w 12192000"/>
              <a:gd name="connsiteY91" fmla="*/ 1435732 h 5593025"/>
              <a:gd name="connsiteX92" fmla="*/ 9781972 w 12192000"/>
              <a:gd name="connsiteY92" fmla="*/ 1308168 h 5593025"/>
              <a:gd name="connsiteX93" fmla="*/ 9863133 w 12192000"/>
              <a:gd name="connsiteY93" fmla="*/ 1194602 h 5593025"/>
              <a:gd name="connsiteX94" fmla="*/ 9983447 w 12192000"/>
              <a:gd name="connsiteY94" fmla="*/ 1116517 h 5593025"/>
              <a:gd name="connsiteX95" fmla="*/ 10002055 w 12192000"/>
              <a:gd name="connsiteY95" fmla="*/ 994964 h 5593025"/>
              <a:gd name="connsiteX96" fmla="*/ 9906000 w 12192000"/>
              <a:gd name="connsiteY96" fmla="*/ 942922 h 5593025"/>
              <a:gd name="connsiteX97" fmla="*/ 9867900 w 12192000"/>
              <a:gd name="connsiteY97" fmla="*/ 899882 h 5593025"/>
              <a:gd name="connsiteX98" fmla="*/ 9775722 w 12192000"/>
              <a:gd name="connsiteY98" fmla="*/ 848181 h 5593025"/>
              <a:gd name="connsiteX99" fmla="*/ 9707270 w 12192000"/>
              <a:gd name="connsiteY99" fmla="*/ 862595 h 5593025"/>
              <a:gd name="connsiteX100" fmla="*/ 9676588 w 12192000"/>
              <a:gd name="connsiteY100" fmla="*/ 865170 h 5593025"/>
              <a:gd name="connsiteX101" fmla="*/ 9637379 w 12192000"/>
              <a:gd name="connsiteY101" fmla="*/ 865466 h 5593025"/>
              <a:gd name="connsiteX102" fmla="*/ 9605474 w 12192000"/>
              <a:gd name="connsiteY102" fmla="*/ 866902 h 5593025"/>
              <a:gd name="connsiteX103" fmla="*/ 9531850 w 12192000"/>
              <a:gd name="connsiteY103" fmla="*/ 890568 h 5593025"/>
              <a:gd name="connsiteX104" fmla="*/ 9519455 w 12192000"/>
              <a:gd name="connsiteY104" fmla="*/ 897200 h 5593025"/>
              <a:gd name="connsiteX105" fmla="*/ 9504761 w 12192000"/>
              <a:gd name="connsiteY105" fmla="*/ 881325 h 5593025"/>
              <a:gd name="connsiteX106" fmla="*/ 9477880 w 12192000"/>
              <a:gd name="connsiteY106" fmla="*/ 906725 h 5593025"/>
              <a:gd name="connsiteX107" fmla="*/ 9423400 w 12192000"/>
              <a:gd name="connsiteY107" fmla="*/ 913075 h 5593025"/>
              <a:gd name="connsiteX108" fmla="*/ 9288896 w 12192000"/>
              <a:gd name="connsiteY108" fmla="*/ 925775 h 5593025"/>
              <a:gd name="connsiteX109" fmla="*/ 9130723 w 12192000"/>
              <a:gd name="connsiteY109" fmla="*/ 957525 h 5593025"/>
              <a:gd name="connsiteX110" fmla="*/ 9116070 w 12192000"/>
              <a:gd name="connsiteY110" fmla="*/ 948062 h 5593025"/>
              <a:gd name="connsiteX111" fmla="*/ 9216270 w 12192000"/>
              <a:gd name="connsiteY111" fmla="*/ 742492 h 5593025"/>
              <a:gd name="connsiteX112" fmla="*/ 9296367 w 12192000"/>
              <a:gd name="connsiteY112" fmla="*/ 554289 h 5593025"/>
              <a:gd name="connsiteX113" fmla="*/ 9394195 w 12192000"/>
              <a:gd name="connsiteY113" fmla="*/ 411585 h 5593025"/>
              <a:gd name="connsiteX114" fmla="*/ 9249430 w 12192000"/>
              <a:gd name="connsiteY114" fmla="*/ 273242 h 5593025"/>
              <a:gd name="connsiteX115" fmla="*/ 9201150 w 12192000"/>
              <a:gd name="connsiteY115" fmla="*/ 232034 h 5593025"/>
              <a:gd name="connsiteX116" fmla="*/ 9061450 w 12192000"/>
              <a:gd name="connsiteY116" fmla="*/ 246325 h 5593025"/>
              <a:gd name="connsiteX117" fmla="*/ 9023350 w 12192000"/>
              <a:gd name="connsiteY117" fmla="*/ 259025 h 5593025"/>
              <a:gd name="connsiteX118" fmla="*/ 8985041 w 12192000"/>
              <a:gd name="connsiteY118" fmla="*/ 272062 h 5593025"/>
              <a:gd name="connsiteX119" fmla="*/ 8949368 w 12192000"/>
              <a:gd name="connsiteY119" fmla="*/ 275237 h 5593025"/>
              <a:gd name="connsiteX120" fmla="*/ 8924006 w 12192000"/>
              <a:gd name="connsiteY120" fmla="*/ 300572 h 5593025"/>
              <a:gd name="connsiteX121" fmla="*/ 8926262 w 12192000"/>
              <a:gd name="connsiteY121" fmla="*/ 335769 h 5593025"/>
              <a:gd name="connsiteX122" fmla="*/ 8896332 w 12192000"/>
              <a:gd name="connsiteY122" fmla="*/ 300572 h 5593025"/>
              <a:gd name="connsiteX123" fmla="*/ 8856611 w 12192000"/>
              <a:gd name="connsiteY123" fmla="*/ 287600 h 5593025"/>
              <a:gd name="connsiteX124" fmla="*/ 8804910 w 12192000"/>
              <a:gd name="connsiteY124" fmla="*/ 309825 h 5593025"/>
              <a:gd name="connsiteX125" fmla="*/ 8737600 w 12192000"/>
              <a:gd name="connsiteY125" fmla="*/ 335225 h 5593025"/>
              <a:gd name="connsiteX126" fmla="*/ 8667750 w 12192000"/>
              <a:gd name="connsiteY126" fmla="*/ 360625 h 5593025"/>
              <a:gd name="connsiteX127" fmla="*/ 8623300 w 12192000"/>
              <a:gd name="connsiteY127" fmla="*/ 317002 h 5593025"/>
              <a:gd name="connsiteX128" fmla="*/ 8575354 w 12192000"/>
              <a:gd name="connsiteY128" fmla="*/ 208225 h 5593025"/>
              <a:gd name="connsiteX129" fmla="*/ 8521700 w 12192000"/>
              <a:gd name="connsiteY129" fmla="*/ 259597 h 5593025"/>
              <a:gd name="connsiteX130" fmla="*/ 8423783 w 12192000"/>
              <a:gd name="connsiteY130" fmla="*/ 322525 h 5593025"/>
              <a:gd name="connsiteX131" fmla="*/ 8339058 w 12192000"/>
              <a:gd name="connsiteY131" fmla="*/ 278922 h 5593025"/>
              <a:gd name="connsiteX132" fmla="*/ 8305800 w 12192000"/>
              <a:gd name="connsiteY132" fmla="*/ 221076 h 5593025"/>
              <a:gd name="connsiteX133" fmla="*/ 8280138 w 12192000"/>
              <a:gd name="connsiteY133" fmla="*/ 150499 h 5593025"/>
              <a:gd name="connsiteX134" fmla="*/ 8175185 w 12192000"/>
              <a:gd name="connsiteY134" fmla="*/ 62883 h 5593025"/>
              <a:gd name="connsiteX135" fmla="*/ 8133835 w 12192000"/>
              <a:gd name="connsiteY135" fmla="*/ 37771 h 5593025"/>
              <a:gd name="connsiteX136" fmla="*/ 8022678 w 12192000"/>
              <a:gd name="connsiteY136" fmla="*/ 15631 h 5593025"/>
              <a:gd name="connsiteX0" fmla="*/ 12192000 w 12266513"/>
              <a:gd name="connsiteY0" fmla="*/ 5593025 h 5667538"/>
              <a:gd name="connsiteX1" fmla="*/ 12192000 w 12266513"/>
              <a:gd name="connsiteY1" fmla="*/ 2697425 h 5667538"/>
              <a:gd name="connsiteX2" fmla="*/ 11557484 w 12266513"/>
              <a:gd name="connsiteY2" fmla="*/ 2697425 h 5667538"/>
              <a:gd name="connsiteX3" fmla="*/ 11543564 w 12266513"/>
              <a:gd name="connsiteY3" fmla="*/ 2656150 h 5667538"/>
              <a:gd name="connsiteX4" fmla="*/ 11509930 w 12266513"/>
              <a:gd name="connsiteY4" fmla="*/ 2525975 h 5667538"/>
              <a:gd name="connsiteX5" fmla="*/ 11474204 w 12266513"/>
              <a:gd name="connsiteY5" fmla="*/ 2379925 h 5667538"/>
              <a:gd name="connsiteX6" fmla="*/ 11399176 w 12266513"/>
              <a:gd name="connsiteY6" fmla="*/ 1954414 h 5667538"/>
              <a:gd name="connsiteX7" fmla="*/ 11478189 w 12266513"/>
              <a:gd name="connsiteY7" fmla="*/ 1707236 h 5667538"/>
              <a:gd name="connsiteX8" fmla="*/ 11563914 w 12266513"/>
              <a:gd name="connsiteY8" fmla="*/ 1681425 h 5667538"/>
              <a:gd name="connsiteX9" fmla="*/ 11554239 w 12266513"/>
              <a:gd name="connsiteY9" fmla="*/ 1592492 h 5667538"/>
              <a:gd name="connsiteX10" fmla="*/ 11407272 w 12266513"/>
              <a:gd name="connsiteY10" fmla="*/ 1556713 h 5667538"/>
              <a:gd name="connsiteX11" fmla="*/ 11286328 w 12266513"/>
              <a:gd name="connsiteY11" fmla="*/ 1527384 h 5667538"/>
              <a:gd name="connsiteX12" fmla="*/ 11249640 w 12266513"/>
              <a:gd name="connsiteY12" fmla="*/ 1503625 h 5667538"/>
              <a:gd name="connsiteX13" fmla="*/ 11203001 w 12266513"/>
              <a:gd name="connsiteY13" fmla="*/ 1477018 h 5667538"/>
              <a:gd name="connsiteX14" fmla="*/ 11121410 w 12266513"/>
              <a:gd name="connsiteY14" fmla="*/ 1491346 h 5667538"/>
              <a:gd name="connsiteX15" fmla="*/ 11090829 w 12266513"/>
              <a:gd name="connsiteY15" fmla="*/ 1516325 h 5667538"/>
              <a:gd name="connsiteX16" fmla="*/ 11048365 w 12266513"/>
              <a:gd name="connsiteY16" fmla="*/ 1521562 h 5667538"/>
              <a:gd name="connsiteX17" fmla="*/ 10275395 w 12266513"/>
              <a:gd name="connsiteY17" fmla="*/ 1558914 h 5667538"/>
              <a:gd name="connsiteX18" fmla="*/ 9642315 w 12266513"/>
              <a:gd name="connsiteY18" fmla="*/ 1550222 h 5667538"/>
              <a:gd name="connsiteX19" fmla="*/ 9685857 w 12266513"/>
              <a:gd name="connsiteY19" fmla="*/ 1435732 h 5667538"/>
              <a:gd name="connsiteX20" fmla="*/ 9781972 w 12266513"/>
              <a:gd name="connsiteY20" fmla="*/ 1308168 h 5667538"/>
              <a:gd name="connsiteX21" fmla="*/ 9863133 w 12266513"/>
              <a:gd name="connsiteY21" fmla="*/ 1194602 h 5667538"/>
              <a:gd name="connsiteX22" fmla="*/ 9983447 w 12266513"/>
              <a:gd name="connsiteY22" fmla="*/ 1116517 h 5667538"/>
              <a:gd name="connsiteX23" fmla="*/ 10002055 w 12266513"/>
              <a:gd name="connsiteY23" fmla="*/ 994964 h 5667538"/>
              <a:gd name="connsiteX24" fmla="*/ 9906000 w 12266513"/>
              <a:gd name="connsiteY24" fmla="*/ 942922 h 5667538"/>
              <a:gd name="connsiteX25" fmla="*/ 9867900 w 12266513"/>
              <a:gd name="connsiteY25" fmla="*/ 899882 h 5667538"/>
              <a:gd name="connsiteX26" fmla="*/ 9775722 w 12266513"/>
              <a:gd name="connsiteY26" fmla="*/ 848181 h 5667538"/>
              <a:gd name="connsiteX27" fmla="*/ 9707270 w 12266513"/>
              <a:gd name="connsiteY27" fmla="*/ 862595 h 5667538"/>
              <a:gd name="connsiteX28" fmla="*/ 9676588 w 12266513"/>
              <a:gd name="connsiteY28" fmla="*/ 865170 h 5667538"/>
              <a:gd name="connsiteX29" fmla="*/ 9637379 w 12266513"/>
              <a:gd name="connsiteY29" fmla="*/ 865466 h 5667538"/>
              <a:gd name="connsiteX30" fmla="*/ 9605474 w 12266513"/>
              <a:gd name="connsiteY30" fmla="*/ 866902 h 5667538"/>
              <a:gd name="connsiteX31" fmla="*/ 9531850 w 12266513"/>
              <a:gd name="connsiteY31" fmla="*/ 890568 h 5667538"/>
              <a:gd name="connsiteX32" fmla="*/ 9519455 w 12266513"/>
              <a:gd name="connsiteY32" fmla="*/ 897200 h 5667538"/>
              <a:gd name="connsiteX33" fmla="*/ 9504761 w 12266513"/>
              <a:gd name="connsiteY33" fmla="*/ 881325 h 5667538"/>
              <a:gd name="connsiteX34" fmla="*/ 9477880 w 12266513"/>
              <a:gd name="connsiteY34" fmla="*/ 906725 h 5667538"/>
              <a:gd name="connsiteX35" fmla="*/ 9423400 w 12266513"/>
              <a:gd name="connsiteY35" fmla="*/ 913075 h 5667538"/>
              <a:gd name="connsiteX36" fmla="*/ 9288896 w 12266513"/>
              <a:gd name="connsiteY36" fmla="*/ 925775 h 5667538"/>
              <a:gd name="connsiteX37" fmla="*/ 9130723 w 12266513"/>
              <a:gd name="connsiteY37" fmla="*/ 957525 h 5667538"/>
              <a:gd name="connsiteX38" fmla="*/ 9116070 w 12266513"/>
              <a:gd name="connsiteY38" fmla="*/ 948062 h 5667538"/>
              <a:gd name="connsiteX39" fmla="*/ 9216270 w 12266513"/>
              <a:gd name="connsiteY39" fmla="*/ 742492 h 5667538"/>
              <a:gd name="connsiteX40" fmla="*/ 9296367 w 12266513"/>
              <a:gd name="connsiteY40" fmla="*/ 554289 h 5667538"/>
              <a:gd name="connsiteX41" fmla="*/ 9394195 w 12266513"/>
              <a:gd name="connsiteY41" fmla="*/ 411585 h 5667538"/>
              <a:gd name="connsiteX42" fmla="*/ 9249430 w 12266513"/>
              <a:gd name="connsiteY42" fmla="*/ 273242 h 5667538"/>
              <a:gd name="connsiteX43" fmla="*/ 9201150 w 12266513"/>
              <a:gd name="connsiteY43" fmla="*/ 232034 h 5667538"/>
              <a:gd name="connsiteX44" fmla="*/ 9061450 w 12266513"/>
              <a:gd name="connsiteY44" fmla="*/ 246325 h 5667538"/>
              <a:gd name="connsiteX45" fmla="*/ 9023350 w 12266513"/>
              <a:gd name="connsiteY45" fmla="*/ 259025 h 5667538"/>
              <a:gd name="connsiteX46" fmla="*/ 8985041 w 12266513"/>
              <a:gd name="connsiteY46" fmla="*/ 272062 h 5667538"/>
              <a:gd name="connsiteX47" fmla="*/ 8949368 w 12266513"/>
              <a:gd name="connsiteY47" fmla="*/ 275237 h 5667538"/>
              <a:gd name="connsiteX48" fmla="*/ 8924006 w 12266513"/>
              <a:gd name="connsiteY48" fmla="*/ 300572 h 5667538"/>
              <a:gd name="connsiteX49" fmla="*/ 8926262 w 12266513"/>
              <a:gd name="connsiteY49" fmla="*/ 335769 h 5667538"/>
              <a:gd name="connsiteX50" fmla="*/ 8896332 w 12266513"/>
              <a:gd name="connsiteY50" fmla="*/ 300572 h 5667538"/>
              <a:gd name="connsiteX51" fmla="*/ 8856611 w 12266513"/>
              <a:gd name="connsiteY51" fmla="*/ 287600 h 5667538"/>
              <a:gd name="connsiteX52" fmla="*/ 8804910 w 12266513"/>
              <a:gd name="connsiteY52" fmla="*/ 309825 h 5667538"/>
              <a:gd name="connsiteX53" fmla="*/ 8737600 w 12266513"/>
              <a:gd name="connsiteY53" fmla="*/ 335225 h 5667538"/>
              <a:gd name="connsiteX54" fmla="*/ 8667750 w 12266513"/>
              <a:gd name="connsiteY54" fmla="*/ 360625 h 5667538"/>
              <a:gd name="connsiteX55" fmla="*/ 8623300 w 12266513"/>
              <a:gd name="connsiteY55" fmla="*/ 317002 h 5667538"/>
              <a:gd name="connsiteX56" fmla="*/ 8575354 w 12266513"/>
              <a:gd name="connsiteY56" fmla="*/ 208225 h 5667538"/>
              <a:gd name="connsiteX57" fmla="*/ 8521700 w 12266513"/>
              <a:gd name="connsiteY57" fmla="*/ 259597 h 5667538"/>
              <a:gd name="connsiteX58" fmla="*/ 8423783 w 12266513"/>
              <a:gd name="connsiteY58" fmla="*/ 322525 h 5667538"/>
              <a:gd name="connsiteX59" fmla="*/ 8339058 w 12266513"/>
              <a:gd name="connsiteY59" fmla="*/ 278922 h 5667538"/>
              <a:gd name="connsiteX60" fmla="*/ 8305800 w 12266513"/>
              <a:gd name="connsiteY60" fmla="*/ 221076 h 5667538"/>
              <a:gd name="connsiteX61" fmla="*/ 8280138 w 12266513"/>
              <a:gd name="connsiteY61" fmla="*/ 150499 h 5667538"/>
              <a:gd name="connsiteX62" fmla="*/ 8175185 w 12266513"/>
              <a:gd name="connsiteY62" fmla="*/ 62883 h 5667538"/>
              <a:gd name="connsiteX63" fmla="*/ 8133835 w 12266513"/>
              <a:gd name="connsiteY63" fmla="*/ 37771 h 5667538"/>
              <a:gd name="connsiteX64" fmla="*/ 8022678 w 12266513"/>
              <a:gd name="connsiteY64" fmla="*/ 15631 h 5667538"/>
              <a:gd name="connsiteX65" fmla="*/ 8006304 w 12266513"/>
              <a:gd name="connsiteY65" fmla="*/ 81266 h 5667538"/>
              <a:gd name="connsiteX66" fmla="*/ 7991329 w 12266513"/>
              <a:gd name="connsiteY66" fmla="*/ 137461 h 5667538"/>
              <a:gd name="connsiteX67" fmla="*/ 6387583 w 12266513"/>
              <a:gd name="connsiteY67" fmla="*/ 156420 h 5667538"/>
              <a:gd name="connsiteX68" fmla="*/ 4518025 w 12266513"/>
              <a:gd name="connsiteY68" fmla="*/ 171296 h 5667538"/>
              <a:gd name="connsiteX69" fmla="*/ 4271060 w 12266513"/>
              <a:gd name="connsiteY69" fmla="*/ 180795 h 5667538"/>
              <a:gd name="connsiteX70" fmla="*/ 4266919 w 12266513"/>
              <a:gd name="connsiteY70" fmla="*/ 121739 h 5667538"/>
              <a:gd name="connsiteX71" fmla="*/ 4234530 w 12266513"/>
              <a:gd name="connsiteY71" fmla="*/ 50879 h 5667538"/>
              <a:gd name="connsiteX72" fmla="*/ 4142310 w 12266513"/>
              <a:gd name="connsiteY72" fmla="*/ 83854 h 5667538"/>
              <a:gd name="connsiteX73" fmla="*/ 4103765 w 12266513"/>
              <a:gd name="connsiteY73" fmla="*/ 100641 h 5667538"/>
              <a:gd name="connsiteX74" fmla="*/ 4041330 w 12266513"/>
              <a:gd name="connsiteY74" fmla="*/ 151005 h 5667538"/>
              <a:gd name="connsiteX75" fmla="*/ 4013200 w 12266513"/>
              <a:gd name="connsiteY75" fmla="*/ 230795 h 5667538"/>
              <a:gd name="connsiteX76" fmla="*/ 3963867 w 12266513"/>
              <a:gd name="connsiteY76" fmla="*/ 306656 h 5667538"/>
              <a:gd name="connsiteX77" fmla="*/ 3858420 w 12266513"/>
              <a:gd name="connsiteY77" fmla="*/ 344297 h 5667538"/>
              <a:gd name="connsiteX78" fmla="*/ 3836188 w 12266513"/>
              <a:gd name="connsiteY78" fmla="*/ 305549 h 5667538"/>
              <a:gd name="connsiteX79" fmla="*/ 3781569 w 12266513"/>
              <a:gd name="connsiteY79" fmla="*/ 267707 h 5667538"/>
              <a:gd name="connsiteX80" fmla="*/ 3739571 w 12266513"/>
              <a:gd name="connsiteY80" fmla="*/ 316606 h 5667538"/>
              <a:gd name="connsiteX81" fmla="*/ 3729146 w 12266513"/>
              <a:gd name="connsiteY81" fmla="*/ 383281 h 5667538"/>
              <a:gd name="connsiteX82" fmla="*/ 3621392 w 12266513"/>
              <a:gd name="connsiteY82" fmla="*/ 372507 h 5667538"/>
              <a:gd name="connsiteX83" fmla="*/ 3545683 w 12266513"/>
              <a:gd name="connsiteY83" fmla="*/ 342226 h 5667538"/>
              <a:gd name="connsiteX84" fmla="*/ 3484261 w 12266513"/>
              <a:gd name="connsiteY84" fmla="*/ 331219 h 5667538"/>
              <a:gd name="connsiteX85" fmla="*/ 3459347 w 12266513"/>
              <a:gd name="connsiteY85" fmla="*/ 331171 h 5667538"/>
              <a:gd name="connsiteX86" fmla="*/ 3423300 w 12266513"/>
              <a:gd name="connsiteY86" fmla="*/ 323065 h 5667538"/>
              <a:gd name="connsiteX87" fmla="*/ 3379012 w 12266513"/>
              <a:gd name="connsiteY87" fmla="*/ 322091 h 5667538"/>
              <a:gd name="connsiteX88" fmla="*/ 3352800 w 12266513"/>
              <a:gd name="connsiteY88" fmla="*/ 321491 h 5667538"/>
              <a:gd name="connsiteX89" fmla="*/ 3320600 w 12266513"/>
              <a:gd name="connsiteY89" fmla="*/ 313019 h 5667538"/>
              <a:gd name="connsiteX90" fmla="*/ 3276635 w 12266513"/>
              <a:gd name="connsiteY90" fmla="*/ 297190 h 5667538"/>
              <a:gd name="connsiteX91" fmla="*/ 3210409 w 12266513"/>
              <a:gd name="connsiteY91" fmla="*/ 260913 h 5667538"/>
              <a:gd name="connsiteX92" fmla="*/ 3146295 w 12266513"/>
              <a:gd name="connsiteY92" fmla="*/ 274478 h 5667538"/>
              <a:gd name="connsiteX93" fmla="*/ 3095495 w 12266513"/>
              <a:gd name="connsiteY93" fmla="*/ 296556 h 5667538"/>
              <a:gd name="connsiteX94" fmla="*/ 3056816 w 12266513"/>
              <a:gd name="connsiteY94" fmla="*/ 324374 h 5667538"/>
              <a:gd name="connsiteX95" fmla="*/ 3001475 w 12266513"/>
              <a:gd name="connsiteY95" fmla="*/ 405155 h 5667538"/>
              <a:gd name="connsiteX96" fmla="*/ 2931017 w 12266513"/>
              <a:gd name="connsiteY96" fmla="*/ 502310 h 5667538"/>
              <a:gd name="connsiteX97" fmla="*/ 3080067 w 12266513"/>
              <a:gd name="connsiteY97" fmla="*/ 697079 h 5667538"/>
              <a:gd name="connsiteX98" fmla="*/ 3181116 w 12266513"/>
              <a:gd name="connsiteY98" fmla="*/ 881255 h 5667538"/>
              <a:gd name="connsiteX99" fmla="*/ 3225114 w 12266513"/>
              <a:gd name="connsiteY99" fmla="*/ 979961 h 5667538"/>
              <a:gd name="connsiteX100" fmla="*/ 3207550 w 12266513"/>
              <a:gd name="connsiteY100" fmla="*/ 995625 h 5667538"/>
              <a:gd name="connsiteX101" fmla="*/ 3083950 w 12266513"/>
              <a:gd name="connsiteY101" fmla="*/ 968593 h 5667538"/>
              <a:gd name="connsiteX102" fmla="*/ 2893908 w 12266513"/>
              <a:gd name="connsiteY102" fmla="*/ 940051 h 5667538"/>
              <a:gd name="connsiteX103" fmla="*/ 2878432 w 12266513"/>
              <a:gd name="connsiteY103" fmla="*/ 938799 h 5667538"/>
              <a:gd name="connsiteX104" fmla="*/ 2812855 w 12266513"/>
              <a:gd name="connsiteY104" fmla="*/ 928950 h 5667538"/>
              <a:gd name="connsiteX105" fmla="*/ 2801456 w 12266513"/>
              <a:gd name="connsiteY105" fmla="*/ 927129 h 5667538"/>
              <a:gd name="connsiteX106" fmla="*/ 2770367 w 12266513"/>
              <a:gd name="connsiteY106" fmla="*/ 922643 h 5667538"/>
              <a:gd name="connsiteX107" fmla="*/ 2729412 w 12266513"/>
              <a:gd name="connsiteY107" fmla="*/ 911764 h 5667538"/>
              <a:gd name="connsiteX108" fmla="*/ 2690845 w 12266513"/>
              <a:gd name="connsiteY108" fmla="*/ 894025 h 5667538"/>
              <a:gd name="connsiteX109" fmla="*/ 2667000 w 12266513"/>
              <a:gd name="connsiteY109" fmla="*/ 879844 h 5667538"/>
              <a:gd name="connsiteX110" fmla="*/ 2533650 w 12266513"/>
              <a:gd name="connsiteY110" fmla="*/ 878962 h 5667538"/>
              <a:gd name="connsiteX111" fmla="*/ 2478943 w 12266513"/>
              <a:gd name="connsiteY111" fmla="*/ 919425 h 5667538"/>
              <a:gd name="connsiteX112" fmla="*/ 2449822 w 12266513"/>
              <a:gd name="connsiteY112" fmla="*/ 983837 h 5667538"/>
              <a:gd name="connsiteX113" fmla="*/ 2412703 w 12266513"/>
              <a:gd name="connsiteY113" fmla="*/ 967720 h 5667538"/>
              <a:gd name="connsiteX114" fmla="*/ 2330853 w 12266513"/>
              <a:gd name="connsiteY114" fmla="*/ 1109363 h 5667538"/>
              <a:gd name="connsiteX115" fmla="*/ 2475134 w 12266513"/>
              <a:gd name="connsiteY115" fmla="*/ 1198545 h 5667538"/>
              <a:gd name="connsiteX116" fmla="*/ 2682918 w 12266513"/>
              <a:gd name="connsiteY116" fmla="*/ 1497959 h 5667538"/>
              <a:gd name="connsiteX117" fmla="*/ 2695623 w 12266513"/>
              <a:gd name="connsiteY117" fmla="*/ 1604943 h 5667538"/>
              <a:gd name="connsiteX118" fmla="*/ 2315765 w 12266513"/>
              <a:gd name="connsiteY118" fmla="*/ 1594485 h 5667538"/>
              <a:gd name="connsiteX119" fmla="*/ 1631687 w 12266513"/>
              <a:gd name="connsiteY119" fmla="*/ 1594491 h 5667538"/>
              <a:gd name="connsiteX120" fmla="*/ 1397841 w 12266513"/>
              <a:gd name="connsiteY120" fmla="*/ 1575978 h 5667538"/>
              <a:gd name="connsiteX121" fmla="*/ 1323826 w 12266513"/>
              <a:gd name="connsiteY121" fmla="*/ 1543359 h 5667538"/>
              <a:gd name="connsiteX122" fmla="*/ 1228839 w 12266513"/>
              <a:gd name="connsiteY122" fmla="*/ 1537112 h 5667538"/>
              <a:gd name="connsiteX123" fmla="*/ 1154881 w 12266513"/>
              <a:gd name="connsiteY123" fmla="*/ 1576075 h 5667538"/>
              <a:gd name="connsiteX124" fmla="*/ 1042909 w 12266513"/>
              <a:gd name="connsiteY124" fmla="*/ 1605225 h 5667538"/>
              <a:gd name="connsiteX125" fmla="*/ 906579 w 12266513"/>
              <a:gd name="connsiteY125" fmla="*/ 1638958 h 5667538"/>
              <a:gd name="connsiteX126" fmla="*/ 889000 w 12266513"/>
              <a:gd name="connsiteY126" fmla="*/ 1725293 h 5667538"/>
              <a:gd name="connsiteX127" fmla="*/ 1029451 w 12266513"/>
              <a:gd name="connsiteY127" fmla="*/ 1820992 h 5667538"/>
              <a:gd name="connsiteX128" fmla="*/ 1029383 w 12266513"/>
              <a:gd name="connsiteY128" fmla="*/ 2030675 h 5667538"/>
              <a:gd name="connsiteX129" fmla="*/ 992683 w 12266513"/>
              <a:gd name="connsiteY129" fmla="*/ 2259275 h 5667538"/>
              <a:gd name="connsiteX130" fmla="*/ 939800 w 12266513"/>
              <a:gd name="connsiteY130" fmla="*/ 2624948 h 5667538"/>
              <a:gd name="connsiteX131" fmla="*/ 914943 w 12266513"/>
              <a:gd name="connsiteY131" fmla="*/ 2677884 h 5667538"/>
              <a:gd name="connsiteX132" fmla="*/ 727617 w 12266513"/>
              <a:gd name="connsiteY132" fmla="*/ 2690669 h 5667538"/>
              <a:gd name="connsiteX133" fmla="*/ 282575 w 12266513"/>
              <a:gd name="connsiteY133" fmla="*/ 2689191 h 5667538"/>
              <a:gd name="connsiteX134" fmla="*/ 0 w 12266513"/>
              <a:gd name="connsiteY134" fmla="*/ 2697425 h 5667538"/>
              <a:gd name="connsiteX135" fmla="*/ 0 w 12266513"/>
              <a:gd name="connsiteY135" fmla="*/ 5593025 h 5667538"/>
              <a:gd name="connsiteX136" fmla="*/ 12266513 w 12266513"/>
              <a:gd name="connsiteY136" fmla="*/ 5667538 h 5667538"/>
              <a:gd name="connsiteX0" fmla="*/ 12192000 w 12192000"/>
              <a:gd name="connsiteY0" fmla="*/ 5593025 h 5593025"/>
              <a:gd name="connsiteX1" fmla="*/ 12192000 w 12192000"/>
              <a:gd name="connsiteY1" fmla="*/ 2697425 h 5593025"/>
              <a:gd name="connsiteX2" fmla="*/ 11557484 w 12192000"/>
              <a:gd name="connsiteY2" fmla="*/ 2697425 h 5593025"/>
              <a:gd name="connsiteX3" fmla="*/ 11543564 w 12192000"/>
              <a:gd name="connsiteY3" fmla="*/ 2656150 h 5593025"/>
              <a:gd name="connsiteX4" fmla="*/ 11509930 w 12192000"/>
              <a:gd name="connsiteY4" fmla="*/ 2525975 h 5593025"/>
              <a:gd name="connsiteX5" fmla="*/ 11474204 w 12192000"/>
              <a:gd name="connsiteY5" fmla="*/ 2379925 h 5593025"/>
              <a:gd name="connsiteX6" fmla="*/ 11399176 w 12192000"/>
              <a:gd name="connsiteY6" fmla="*/ 1954414 h 5593025"/>
              <a:gd name="connsiteX7" fmla="*/ 11478189 w 12192000"/>
              <a:gd name="connsiteY7" fmla="*/ 1707236 h 5593025"/>
              <a:gd name="connsiteX8" fmla="*/ 11563914 w 12192000"/>
              <a:gd name="connsiteY8" fmla="*/ 1681425 h 5593025"/>
              <a:gd name="connsiteX9" fmla="*/ 11554239 w 12192000"/>
              <a:gd name="connsiteY9" fmla="*/ 1592492 h 5593025"/>
              <a:gd name="connsiteX10" fmla="*/ 11407272 w 12192000"/>
              <a:gd name="connsiteY10" fmla="*/ 1556713 h 5593025"/>
              <a:gd name="connsiteX11" fmla="*/ 11286328 w 12192000"/>
              <a:gd name="connsiteY11" fmla="*/ 1527384 h 5593025"/>
              <a:gd name="connsiteX12" fmla="*/ 11249640 w 12192000"/>
              <a:gd name="connsiteY12" fmla="*/ 1503625 h 5593025"/>
              <a:gd name="connsiteX13" fmla="*/ 11203001 w 12192000"/>
              <a:gd name="connsiteY13" fmla="*/ 1477018 h 5593025"/>
              <a:gd name="connsiteX14" fmla="*/ 11121410 w 12192000"/>
              <a:gd name="connsiteY14" fmla="*/ 1491346 h 5593025"/>
              <a:gd name="connsiteX15" fmla="*/ 11090829 w 12192000"/>
              <a:gd name="connsiteY15" fmla="*/ 1516325 h 5593025"/>
              <a:gd name="connsiteX16" fmla="*/ 11048365 w 12192000"/>
              <a:gd name="connsiteY16" fmla="*/ 1521562 h 5593025"/>
              <a:gd name="connsiteX17" fmla="*/ 10275395 w 12192000"/>
              <a:gd name="connsiteY17" fmla="*/ 1558914 h 5593025"/>
              <a:gd name="connsiteX18" fmla="*/ 9642315 w 12192000"/>
              <a:gd name="connsiteY18" fmla="*/ 1550222 h 5593025"/>
              <a:gd name="connsiteX19" fmla="*/ 9685857 w 12192000"/>
              <a:gd name="connsiteY19" fmla="*/ 1435732 h 5593025"/>
              <a:gd name="connsiteX20" fmla="*/ 9781972 w 12192000"/>
              <a:gd name="connsiteY20" fmla="*/ 1308168 h 5593025"/>
              <a:gd name="connsiteX21" fmla="*/ 9863133 w 12192000"/>
              <a:gd name="connsiteY21" fmla="*/ 1194602 h 5593025"/>
              <a:gd name="connsiteX22" fmla="*/ 9983447 w 12192000"/>
              <a:gd name="connsiteY22" fmla="*/ 1116517 h 5593025"/>
              <a:gd name="connsiteX23" fmla="*/ 10002055 w 12192000"/>
              <a:gd name="connsiteY23" fmla="*/ 994964 h 5593025"/>
              <a:gd name="connsiteX24" fmla="*/ 9906000 w 12192000"/>
              <a:gd name="connsiteY24" fmla="*/ 942922 h 5593025"/>
              <a:gd name="connsiteX25" fmla="*/ 9867900 w 12192000"/>
              <a:gd name="connsiteY25" fmla="*/ 899882 h 5593025"/>
              <a:gd name="connsiteX26" fmla="*/ 9775722 w 12192000"/>
              <a:gd name="connsiteY26" fmla="*/ 848181 h 5593025"/>
              <a:gd name="connsiteX27" fmla="*/ 9707270 w 12192000"/>
              <a:gd name="connsiteY27" fmla="*/ 862595 h 5593025"/>
              <a:gd name="connsiteX28" fmla="*/ 9676588 w 12192000"/>
              <a:gd name="connsiteY28" fmla="*/ 865170 h 5593025"/>
              <a:gd name="connsiteX29" fmla="*/ 9637379 w 12192000"/>
              <a:gd name="connsiteY29" fmla="*/ 865466 h 5593025"/>
              <a:gd name="connsiteX30" fmla="*/ 9605474 w 12192000"/>
              <a:gd name="connsiteY30" fmla="*/ 866902 h 5593025"/>
              <a:gd name="connsiteX31" fmla="*/ 9531850 w 12192000"/>
              <a:gd name="connsiteY31" fmla="*/ 890568 h 5593025"/>
              <a:gd name="connsiteX32" fmla="*/ 9519455 w 12192000"/>
              <a:gd name="connsiteY32" fmla="*/ 897200 h 5593025"/>
              <a:gd name="connsiteX33" fmla="*/ 9504761 w 12192000"/>
              <a:gd name="connsiteY33" fmla="*/ 881325 h 5593025"/>
              <a:gd name="connsiteX34" fmla="*/ 9477880 w 12192000"/>
              <a:gd name="connsiteY34" fmla="*/ 906725 h 5593025"/>
              <a:gd name="connsiteX35" fmla="*/ 9423400 w 12192000"/>
              <a:gd name="connsiteY35" fmla="*/ 913075 h 5593025"/>
              <a:gd name="connsiteX36" fmla="*/ 9288896 w 12192000"/>
              <a:gd name="connsiteY36" fmla="*/ 925775 h 5593025"/>
              <a:gd name="connsiteX37" fmla="*/ 9130723 w 12192000"/>
              <a:gd name="connsiteY37" fmla="*/ 957525 h 5593025"/>
              <a:gd name="connsiteX38" fmla="*/ 9116070 w 12192000"/>
              <a:gd name="connsiteY38" fmla="*/ 948062 h 5593025"/>
              <a:gd name="connsiteX39" fmla="*/ 9216270 w 12192000"/>
              <a:gd name="connsiteY39" fmla="*/ 742492 h 5593025"/>
              <a:gd name="connsiteX40" fmla="*/ 9296367 w 12192000"/>
              <a:gd name="connsiteY40" fmla="*/ 554289 h 5593025"/>
              <a:gd name="connsiteX41" fmla="*/ 9394195 w 12192000"/>
              <a:gd name="connsiteY41" fmla="*/ 411585 h 5593025"/>
              <a:gd name="connsiteX42" fmla="*/ 9249430 w 12192000"/>
              <a:gd name="connsiteY42" fmla="*/ 273242 h 5593025"/>
              <a:gd name="connsiteX43" fmla="*/ 9201150 w 12192000"/>
              <a:gd name="connsiteY43" fmla="*/ 232034 h 5593025"/>
              <a:gd name="connsiteX44" fmla="*/ 9061450 w 12192000"/>
              <a:gd name="connsiteY44" fmla="*/ 246325 h 5593025"/>
              <a:gd name="connsiteX45" fmla="*/ 9023350 w 12192000"/>
              <a:gd name="connsiteY45" fmla="*/ 259025 h 5593025"/>
              <a:gd name="connsiteX46" fmla="*/ 8985041 w 12192000"/>
              <a:gd name="connsiteY46" fmla="*/ 272062 h 5593025"/>
              <a:gd name="connsiteX47" fmla="*/ 8949368 w 12192000"/>
              <a:gd name="connsiteY47" fmla="*/ 275237 h 5593025"/>
              <a:gd name="connsiteX48" fmla="*/ 8924006 w 12192000"/>
              <a:gd name="connsiteY48" fmla="*/ 300572 h 5593025"/>
              <a:gd name="connsiteX49" fmla="*/ 8926262 w 12192000"/>
              <a:gd name="connsiteY49" fmla="*/ 335769 h 5593025"/>
              <a:gd name="connsiteX50" fmla="*/ 8896332 w 12192000"/>
              <a:gd name="connsiteY50" fmla="*/ 300572 h 5593025"/>
              <a:gd name="connsiteX51" fmla="*/ 8856611 w 12192000"/>
              <a:gd name="connsiteY51" fmla="*/ 287600 h 5593025"/>
              <a:gd name="connsiteX52" fmla="*/ 8804910 w 12192000"/>
              <a:gd name="connsiteY52" fmla="*/ 309825 h 5593025"/>
              <a:gd name="connsiteX53" fmla="*/ 8737600 w 12192000"/>
              <a:gd name="connsiteY53" fmla="*/ 335225 h 5593025"/>
              <a:gd name="connsiteX54" fmla="*/ 8667750 w 12192000"/>
              <a:gd name="connsiteY54" fmla="*/ 360625 h 5593025"/>
              <a:gd name="connsiteX55" fmla="*/ 8623300 w 12192000"/>
              <a:gd name="connsiteY55" fmla="*/ 317002 h 5593025"/>
              <a:gd name="connsiteX56" fmla="*/ 8575354 w 12192000"/>
              <a:gd name="connsiteY56" fmla="*/ 208225 h 5593025"/>
              <a:gd name="connsiteX57" fmla="*/ 8521700 w 12192000"/>
              <a:gd name="connsiteY57" fmla="*/ 259597 h 5593025"/>
              <a:gd name="connsiteX58" fmla="*/ 8423783 w 12192000"/>
              <a:gd name="connsiteY58" fmla="*/ 322525 h 5593025"/>
              <a:gd name="connsiteX59" fmla="*/ 8339058 w 12192000"/>
              <a:gd name="connsiteY59" fmla="*/ 278922 h 5593025"/>
              <a:gd name="connsiteX60" fmla="*/ 8305800 w 12192000"/>
              <a:gd name="connsiteY60" fmla="*/ 221076 h 5593025"/>
              <a:gd name="connsiteX61" fmla="*/ 8280138 w 12192000"/>
              <a:gd name="connsiteY61" fmla="*/ 150499 h 5593025"/>
              <a:gd name="connsiteX62" fmla="*/ 8175185 w 12192000"/>
              <a:gd name="connsiteY62" fmla="*/ 62883 h 5593025"/>
              <a:gd name="connsiteX63" fmla="*/ 8133835 w 12192000"/>
              <a:gd name="connsiteY63" fmla="*/ 37771 h 5593025"/>
              <a:gd name="connsiteX64" fmla="*/ 8022678 w 12192000"/>
              <a:gd name="connsiteY64" fmla="*/ 15631 h 5593025"/>
              <a:gd name="connsiteX65" fmla="*/ 8006304 w 12192000"/>
              <a:gd name="connsiteY65" fmla="*/ 81266 h 5593025"/>
              <a:gd name="connsiteX66" fmla="*/ 7991329 w 12192000"/>
              <a:gd name="connsiteY66" fmla="*/ 137461 h 5593025"/>
              <a:gd name="connsiteX67" fmla="*/ 6387583 w 12192000"/>
              <a:gd name="connsiteY67" fmla="*/ 156420 h 5593025"/>
              <a:gd name="connsiteX68" fmla="*/ 4518025 w 12192000"/>
              <a:gd name="connsiteY68" fmla="*/ 171296 h 5593025"/>
              <a:gd name="connsiteX69" fmla="*/ 4271060 w 12192000"/>
              <a:gd name="connsiteY69" fmla="*/ 180795 h 5593025"/>
              <a:gd name="connsiteX70" fmla="*/ 4266919 w 12192000"/>
              <a:gd name="connsiteY70" fmla="*/ 121739 h 5593025"/>
              <a:gd name="connsiteX71" fmla="*/ 4234530 w 12192000"/>
              <a:gd name="connsiteY71" fmla="*/ 50879 h 5593025"/>
              <a:gd name="connsiteX72" fmla="*/ 4142310 w 12192000"/>
              <a:gd name="connsiteY72" fmla="*/ 83854 h 5593025"/>
              <a:gd name="connsiteX73" fmla="*/ 4103765 w 12192000"/>
              <a:gd name="connsiteY73" fmla="*/ 100641 h 5593025"/>
              <a:gd name="connsiteX74" fmla="*/ 4041330 w 12192000"/>
              <a:gd name="connsiteY74" fmla="*/ 151005 h 5593025"/>
              <a:gd name="connsiteX75" fmla="*/ 4013200 w 12192000"/>
              <a:gd name="connsiteY75" fmla="*/ 230795 h 5593025"/>
              <a:gd name="connsiteX76" fmla="*/ 3963867 w 12192000"/>
              <a:gd name="connsiteY76" fmla="*/ 306656 h 5593025"/>
              <a:gd name="connsiteX77" fmla="*/ 3858420 w 12192000"/>
              <a:gd name="connsiteY77" fmla="*/ 344297 h 5593025"/>
              <a:gd name="connsiteX78" fmla="*/ 3836188 w 12192000"/>
              <a:gd name="connsiteY78" fmla="*/ 305549 h 5593025"/>
              <a:gd name="connsiteX79" fmla="*/ 3781569 w 12192000"/>
              <a:gd name="connsiteY79" fmla="*/ 267707 h 5593025"/>
              <a:gd name="connsiteX80" fmla="*/ 3739571 w 12192000"/>
              <a:gd name="connsiteY80" fmla="*/ 316606 h 5593025"/>
              <a:gd name="connsiteX81" fmla="*/ 3729146 w 12192000"/>
              <a:gd name="connsiteY81" fmla="*/ 383281 h 5593025"/>
              <a:gd name="connsiteX82" fmla="*/ 3621392 w 12192000"/>
              <a:gd name="connsiteY82" fmla="*/ 372507 h 5593025"/>
              <a:gd name="connsiteX83" fmla="*/ 3545683 w 12192000"/>
              <a:gd name="connsiteY83" fmla="*/ 342226 h 5593025"/>
              <a:gd name="connsiteX84" fmla="*/ 3484261 w 12192000"/>
              <a:gd name="connsiteY84" fmla="*/ 331219 h 5593025"/>
              <a:gd name="connsiteX85" fmla="*/ 3459347 w 12192000"/>
              <a:gd name="connsiteY85" fmla="*/ 331171 h 5593025"/>
              <a:gd name="connsiteX86" fmla="*/ 3423300 w 12192000"/>
              <a:gd name="connsiteY86" fmla="*/ 323065 h 5593025"/>
              <a:gd name="connsiteX87" fmla="*/ 3379012 w 12192000"/>
              <a:gd name="connsiteY87" fmla="*/ 322091 h 5593025"/>
              <a:gd name="connsiteX88" fmla="*/ 3352800 w 12192000"/>
              <a:gd name="connsiteY88" fmla="*/ 321491 h 5593025"/>
              <a:gd name="connsiteX89" fmla="*/ 3320600 w 12192000"/>
              <a:gd name="connsiteY89" fmla="*/ 313019 h 5593025"/>
              <a:gd name="connsiteX90" fmla="*/ 3276635 w 12192000"/>
              <a:gd name="connsiteY90" fmla="*/ 297190 h 5593025"/>
              <a:gd name="connsiteX91" fmla="*/ 3210409 w 12192000"/>
              <a:gd name="connsiteY91" fmla="*/ 260913 h 5593025"/>
              <a:gd name="connsiteX92" fmla="*/ 3146295 w 12192000"/>
              <a:gd name="connsiteY92" fmla="*/ 274478 h 5593025"/>
              <a:gd name="connsiteX93" fmla="*/ 3095495 w 12192000"/>
              <a:gd name="connsiteY93" fmla="*/ 296556 h 5593025"/>
              <a:gd name="connsiteX94" fmla="*/ 3056816 w 12192000"/>
              <a:gd name="connsiteY94" fmla="*/ 324374 h 5593025"/>
              <a:gd name="connsiteX95" fmla="*/ 3001475 w 12192000"/>
              <a:gd name="connsiteY95" fmla="*/ 405155 h 5593025"/>
              <a:gd name="connsiteX96" fmla="*/ 2931017 w 12192000"/>
              <a:gd name="connsiteY96" fmla="*/ 502310 h 5593025"/>
              <a:gd name="connsiteX97" fmla="*/ 3080067 w 12192000"/>
              <a:gd name="connsiteY97" fmla="*/ 697079 h 5593025"/>
              <a:gd name="connsiteX98" fmla="*/ 3181116 w 12192000"/>
              <a:gd name="connsiteY98" fmla="*/ 881255 h 5593025"/>
              <a:gd name="connsiteX99" fmla="*/ 3225114 w 12192000"/>
              <a:gd name="connsiteY99" fmla="*/ 979961 h 5593025"/>
              <a:gd name="connsiteX100" fmla="*/ 3207550 w 12192000"/>
              <a:gd name="connsiteY100" fmla="*/ 995625 h 5593025"/>
              <a:gd name="connsiteX101" fmla="*/ 3083950 w 12192000"/>
              <a:gd name="connsiteY101" fmla="*/ 968593 h 5593025"/>
              <a:gd name="connsiteX102" fmla="*/ 2893908 w 12192000"/>
              <a:gd name="connsiteY102" fmla="*/ 940051 h 5593025"/>
              <a:gd name="connsiteX103" fmla="*/ 2878432 w 12192000"/>
              <a:gd name="connsiteY103" fmla="*/ 938799 h 5593025"/>
              <a:gd name="connsiteX104" fmla="*/ 2812855 w 12192000"/>
              <a:gd name="connsiteY104" fmla="*/ 928950 h 5593025"/>
              <a:gd name="connsiteX105" fmla="*/ 2801456 w 12192000"/>
              <a:gd name="connsiteY105" fmla="*/ 927129 h 5593025"/>
              <a:gd name="connsiteX106" fmla="*/ 2770367 w 12192000"/>
              <a:gd name="connsiteY106" fmla="*/ 922643 h 5593025"/>
              <a:gd name="connsiteX107" fmla="*/ 2729412 w 12192000"/>
              <a:gd name="connsiteY107" fmla="*/ 911764 h 5593025"/>
              <a:gd name="connsiteX108" fmla="*/ 2690845 w 12192000"/>
              <a:gd name="connsiteY108" fmla="*/ 894025 h 5593025"/>
              <a:gd name="connsiteX109" fmla="*/ 2667000 w 12192000"/>
              <a:gd name="connsiteY109" fmla="*/ 879844 h 5593025"/>
              <a:gd name="connsiteX110" fmla="*/ 2533650 w 12192000"/>
              <a:gd name="connsiteY110" fmla="*/ 878962 h 5593025"/>
              <a:gd name="connsiteX111" fmla="*/ 2478943 w 12192000"/>
              <a:gd name="connsiteY111" fmla="*/ 919425 h 5593025"/>
              <a:gd name="connsiteX112" fmla="*/ 2449822 w 12192000"/>
              <a:gd name="connsiteY112" fmla="*/ 983837 h 5593025"/>
              <a:gd name="connsiteX113" fmla="*/ 2412703 w 12192000"/>
              <a:gd name="connsiteY113" fmla="*/ 967720 h 5593025"/>
              <a:gd name="connsiteX114" fmla="*/ 2330853 w 12192000"/>
              <a:gd name="connsiteY114" fmla="*/ 1109363 h 5593025"/>
              <a:gd name="connsiteX115" fmla="*/ 2475134 w 12192000"/>
              <a:gd name="connsiteY115" fmla="*/ 1198545 h 5593025"/>
              <a:gd name="connsiteX116" fmla="*/ 2682918 w 12192000"/>
              <a:gd name="connsiteY116" fmla="*/ 1497959 h 5593025"/>
              <a:gd name="connsiteX117" fmla="*/ 2695623 w 12192000"/>
              <a:gd name="connsiteY117" fmla="*/ 1604943 h 5593025"/>
              <a:gd name="connsiteX118" fmla="*/ 2315765 w 12192000"/>
              <a:gd name="connsiteY118" fmla="*/ 1594485 h 5593025"/>
              <a:gd name="connsiteX119" fmla="*/ 1631687 w 12192000"/>
              <a:gd name="connsiteY119" fmla="*/ 1594491 h 5593025"/>
              <a:gd name="connsiteX120" fmla="*/ 1397841 w 12192000"/>
              <a:gd name="connsiteY120" fmla="*/ 1575978 h 5593025"/>
              <a:gd name="connsiteX121" fmla="*/ 1323826 w 12192000"/>
              <a:gd name="connsiteY121" fmla="*/ 1543359 h 5593025"/>
              <a:gd name="connsiteX122" fmla="*/ 1228839 w 12192000"/>
              <a:gd name="connsiteY122" fmla="*/ 1537112 h 5593025"/>
              <a:gd name="connsiteX123" fmla="*/ 1154881 w 12192000"/>
              <a:gd name="connsiteY123" fmla="*/ 1576075 h 5593025"/>
              <a:gd name="connsiteX124" fmla="*/ 1042909 w 12192000"/>
              <a:gd name="connsiteY124" fmla="*/ 1605225 h 5593025"/>
              <a:gd name="connsiteX125" fmla="*/ 906579 w 12192000"/>
              <a:gd name="connsiteY125" fmla="*/ 1638958 h 5593025"/>
              <a:gd name="connsiteX126" fmla="*/ 889000 w 12192000"/>
              <a:gd name="connsiteY126" fmla="*/ 1725293 h 5593025"/>
              <a:gd name="connsiteX127" fmla="*/ 1029451 w 12192000"/>
              <a:gd name="connsiteY127" fmla="*/ 1820992 h 5593025"/>
              <a:gd name="connsiteX128" fmla="*/ 1029383 w 12192000"/>
              <a:gd name="connsiteY128" fmla="*/ 2030675 h 5593025"/>
              <a:gd name="connsiteX129" fmla="*/ 992683 w 12192000"/>
              <a:gd name="connsiteY129" fmla="*/ 2259275 h 5593025"/>
              <a:gd name="connsiteX130" fmla="*/ 939800 w 12192000"/>
              <a:gd name="connsiteY130" fmla="*/ 2624948 h 5593025"/>
              <a:gd name="connsiteX131" fmla="*/ 914943 w 12192000"/>
              <a:gd name="connsiteY131" fmla="*/ 2677884 h 5593025"/>
              <a:gd name="connsiteX132" fmla="*/ 727617 w 12192000"/>
              <a:gd name="connsiteY132" fmla="*/ 2690669 h 5593025"/>
              <a:gd name="connsiteX133" fmla="*/ 282575 w 12192000"/>
              <a:gd name="connsiteY133" fmla="*/ 2689191 h 5593025"/>
              <a:gd name="connsiteX134" fmla="*/ 0 w 12192000"/>
              <a:gd name="connsiteY134" fmla="*/ 2697425 h 5593025"/>
              <a:gd name="connsiteX135" fmla="*/ 0 w 12192000"/>
              <a:gd name="connsiteY135" fmla="*/ 5593025 h 5593025"/>
              <a:gd name="connsiteX0" fmla="*/ 12192000 w 12192000"/>
              <a:gd name="connsiteY0" fmla="*/ 2697425 h 5593025"/>
              <a:gd name="connsiteX1" fmla="*/ 11557484 w 12192000"/>
              <a:gd name="connsiteY1" fmla="*/ 2697425 h 5593025"/>
              <a:gd name="connsiteX2" fmla="*/ 11543564 w 12192000"/>
              <a:gd name="connsiteY2" fmla="*/ 2656150 h 5593025"/>
              <a:gd name="connsiteX3" fmla="*/ 11509930 w 12192000"/>
              <a:gd name="connsiteY3" fmla="*/ 2525975 h 5593025"/>
              <a:gd name="connsiteX4" fmla="*/ 11474204 w 12192000"/>
              <a:gd name="connsiteY4" fmla="*/ 2379925 h 5593025"/>
              <a:gd name="connsiteX5" fmla="*/ 11399176 w 12192000"/>
              <a:gd name="connsiteY5" fmla="*/ 1954414 h 5593025"/>
              <a:gd name="connsiteX6" fmla="*/ 11478189 w 12192000"/>
              <a:gd name="connsiteY6" fmla="*/ 1707236 h 5593025"/>
              <a:gd name="connsiteX7" fmla="*/ 11563914 w 12192000"/>
              <a:gd name="connsiteY7" fmla="*/ 1681425 h 5593025"/>
              <a:gd name="connsiteX8" fmla="*/ 11554239 w 12192000"/>
              <a:gd name="connsiteY8" fmla="*/ 1592492 h 5593025"/>
              <a:gd name="connsiteX9" fmla="*/ 11407272 w 12192000"/>
              <a:gd name="connsiteY9" fmla="*/ 1556713 h 5593025"/>
              <a:gd name="connsiteX10" fmla="*/ 11286328 w 12192000"/>
              <a:gd name="connsiteY10" fmla="*/ 1527384 h 5593025"/>
              <a:gd name="connsiteX11" fmla="*/ 11249640 w 12192000"/>
              <a:gd name="connsiteY11" fmla="*/ 1503625 h 5593025"/>
              <a:gd name="connsiteX12" fmla="*/ 11203001 w 12192000"/>
              <a:gd name="connsiteY12" fmla="*/ 1477018 h 5593025"/>
              <a:gd name="connsiteX13" fmla="*/ 11121410 w 12192000"/>
              <a:gd name="connsiteY13" fmla="*/ 1491346 h 5593025"/>
              <a:gd name="connsiteX14" fmla="*/ 11090829 w 12192000"/>
              <a:gd name="connsiteY14" fmla="*/ 1516325 h 5593025"/>
              <a:gd name="connsiteX15" fmla="*/ 11048365 w 12192000"/>
              <a:gd name="connsiteY15" fmla="*/ 1521562 h 5593025"/>
              <a:gd name="connsiteX16" fmla="*/ 10275395 w 12192000"/>
              <a:gd name="connsiteY16" fmla="*/ 1558914 h 5593025"/>
              <a:gd name="connsiteX17" fmla="*/ 9642315 w 12192000"/>
              <a:gd name="connsiteY17" fmla="*/ 1550222 h 5593025"/>
              <a:gd name="connsiteX18" fmla="*/ 9685857 w 12192000"/>
              <a:gd name="connsiteY18" fmla="*/ 1435732 h 5593025"/>
              <a:gd name="connsiteX19" fmla="*/ 9781972 w 12192000"/>
              <a:gd name="connsiteY19" fmla="*/ 1308168 h 5593025"/>
              <a:gd name="connsiteX20" fmla="*/ 9863133 w 12192000"/>
              <a:gd name="connsiteY20" fmla="*/ 1194602 h 5593025"/>
              <a:gd name="connsiteX21" fmla="*/ 9983447 w 12192000"/>
              <a:gd name="connsiteY21" fmla="*/ 1116517 h 5593025"/>
              <a:gd name="connsiteX22" fmla="*/ 10002055 w 12192000"/>
              <a:gd name="connsiteY22" fmla="*/ 994964 h 5593025"/>
              <a:gd name="connsiteX23" fmla="*/ 9906000 w 12192000"/>
              <a:gd name="connsiteY23" fmla="*/ 942922 h 5593025"/>
              <a:gd name="connsiteX24" fmla="*/ 9867900 w 12192000"/>
              <a:gd name="connsiteY24" fmla="*/ 899882 h 5593025"/>
              <a:gd name="connsiteX25" fmla="*/ 9775722 w 12192000"/>
              <a:gd name="connsiteY25" fmla="*/ 848181 h 5593025"/>
              <a:gd name="connsiteX26" fmla="*/ 9707270 w 12192000"/>
              <a:gd name="connsiteY26" fmla="*/ 862595 h 5593025"/>
              <a:gd name="connsiteX27" fmla="*/ 9676588 w 12192000"/>
              <a:gd name="connsiteY27" fmla="*/ 865170 h 5593025"/>
              <a:gd name="connsiteX28" fmla="*/ 9637379 w 12192000"/>
              <a:gd name="connsiteY28" fmla="*/ 865466 h 5593025"/>
              <a:gd name="connsiteX29" fmla="*/ 9605474 w 12192000"/>
              <a:gd name="connsiteY29" fmla="*/ 866902 h 5593025"/>
              <a:gd name="connsiteX30" fmla="*/ 9531850 w 12192000"/>
              <a:gd name="connsiteY30" fmla="*/ 890568 h 5593025"/>
              <a:gd name="connsiteX31" fmla="*/ 9519455 w 12192000"/>
              <a:gd name="connsiteY31" fmla="*/ 897200 h 5593025"/>
              <a:gd name="connsiteX32" fmla="*/ 9504761 w 12192000"/>
              <a:gd name="connsiteY32" fmla="*/ 881325 h 5593025"/>
              <a:gd name="connsiteX33" fmla="*/ 9477880 w 12192000"/>
              <a:gd name="connsiteY33" fmla="*/ 906725 h 5593025"/>
              <a:gd name="connsiteX34" fmla="*/ 9423400 w 12192000"/>
              <a:gd name="connsiteY34" fmla="*/ 913075 h 5593025"/>
              <a:gd name="connsiteX35" fmla="*/ 9288896 w 12192000"/>
              <a:gd name="connsiteY35" fmla="*/ 925775 h 5593025"/>
              <a:gd name="connsiteX36" fmla="*/ 9130723 w 12192000"/>
              <a:gd name="connsiteY36" fmla="*/ 957525 h 5593025"/>
              <a:gd name="connsiteX37" fmla="*/ 9116070 w 12192000"/>
              <a:gd name="connsiteY37" fmla="*/ 948062 h 5593025"/>
              <a:gd name="connsiteX38" fmla="*/ 9216270 w 12192000"/>
              <a:gd name="connsiteY38" fmla="*/ 742492 h 5593025"/>
              <a:gd name="connsiteX39" fmla="*/ 9296367 w 12192000"/>
              <a:gd name="connsiteY39" fmla="*/ 554289 h 5593025"/>
              <a:gd name="connsiteX40" fmla="*/ 9394195 w 12192000"/>
              <a:gd name="connsiteY40" fmla="*/ 411585 h 5593025"/>
              <a:gd name="connsiteX41" fmla="*/ 9249430 w 12192000"/>
              <a:gd name="connsiteY41" fmla="*/ 273242 h 5593025"/>
              <a:gd name="connsiteX42" fmla="*/ 9201150 w 12192000"/>
              <a:gd name="connsiteY42" fmla="*/ 232034 h 5593025"/>
              <a:gd name="connsiteX43" fmla="*/ 9061450 w 12192000"/>
              <a:gd name="connsiteY43" fmla="*/ 246325 h 5593025"/>
              <a:gd name="connsiteX44" fmla="*/ 9023350 w 12192000"/>
              <a:gd name="connsiteY44" fmla="*/ 259025 h 5593025"/>
              <a:gd name="connsiteX45" fmla="*/ 8985041 w 12192000"/>
              <a:gd name="connsiteY45" fmla="*/ 272062 h 5593025"/>
              <a:gd name="connsiteX46" fmla="*/ 8949368 w 12192000"/>
              <a:gd name="connsiteY46" fmla="*/ 275237 h 5593025"/>
              <a:gd name="connsiteX47" fmla="*/ 8924006 w 12192000"/>
              <a:gd name="connsiteY47" fmla="*/ 300572 h 5593025"/>
              <a:gd name="connsiteX48" fmla="*/ 8926262 w 12192000"/>
              <a:gd name="connsiteY48" fmla="*/ 335769 h 5593025"/>
              <a:gd name="connsiteX49" fmla="*/ 8896332 w 12192000"/>
              <a:gd name="connsiteY49" fmla="*/ 300572 h 5593025"/>
              <a:gd name="connsiteX50" fmla="*/ 8856611 w 12192000"/>
              <a:gd name="connsiteY50" fmla="*/ 287600 h 5593025"/>
              <a:gd name="connsiteX51" fmla="*/ 8804910 w 12192000"/>
              <a:gd name="connsiteY51" fmla="*/ 309825 h 5593025"/>
              <a:gd name="connsiteX52" fmla="*/ 8737600 w 12192000"/>
              <a:gd name="connsiteY52" fmla="*/ 335225 h 5593025"/>
              <a:gd name="connsiteX53" fmla="*/ 8667750 w 12192000"/>
              <a:gd name="connsiteY53" fmla="*/ 360625 h 5593025"/>
              <a:gd name="connsiteX54" fmla="*/ 8623300 w 12192000"/>
              <a:gd name="connsiteY54" fmla="*/ 317002 h 5593025"/>
              <a:gd name="connsiteX55" fmla="*/ 8575354 w 12192000"/>
              <a:gd name="connsiteY55" fmla="*/ 208225 h 5593025"/>
              <a:gd name="connsiteX56" fmla="*/ 8521700 w 12192000"/>
              <a:gd name="connsiteY56" fmla="*/ 259597 h 5593025"/>
              <a:gd name="connsiteX57" fmla="*/ 8423783 w 12192000"/>
              <a:gd name="connsiteY57" fmla="*/ 322525 h 5593025"/>
              <a:gd name="connsiteX58" fmla="*/ 8339058 w 12192000"/>
              <a:gd name="connsiteY58" fmla="*/ 278922 h 5593025"/>
              <a:gd name="connsiteX59" fmla="*/ 8305800 w 12192000"/>
              <a:gd name="connsiteY59" fmla="*/ 221076 h 5593025"/>
              <a:gd name="connsiteX60" fmla="*/ 8280138 w 12192000"/>
              <a:gd name="connsiteY60" fmla="*/ 150499 h 5593025"/>
              <a:gd name="connsiteX61" fmla="*/ 8175185 w 12192000"/>
              <a:gd name="connsiteY61" fmla="*/ 62883 h 5593025"/>
              <a:gd name="connsiteX62" fmla="*/ 8133835 w 12192000"/>
              <a:gd name="connsiteY62" fmla="*/ 37771 h 5593025"/>
              <a:gd name="connsiteX63" fmla="*/ 8022678 w 12192000"/>
              <a:gd name="connsiteY63" fmla="*/ 15631 h 5593025"/>
              <a:gd name="connsiteX64" fmla="*/ 8006304 w 12192000"/>
              <a:gd name="connsiteY64" fmla="*/ 81266 h 5593025"/>
              <a:gd name="connsiteX65" fmla="*/ 7991329 w 12192000"/>
              <a:gd name="connsiteY65" fmla="*/ 137461 h 5593025"/>
              <a:gd name="connsiteX66" fmla="*/ 6387583 w 12192000"/>
              <a:gd name="connsiteY66" fmla="*/ 156420 h 5593025"/>
              <a:gd name="connsiteX67" fmla="*/ 4518025 w 12192000"/>
              <a:gd name="connsiteY67" fmla="*/ 171296 h 5593025"/>
              <a:gd name="connsiteX68" fmla="*/ 4271060 w 12192000"/>
              <a:gd name="connsiteY68" fmla="*/ 180795 h 5593025"/>
              <a:gd name="connsiteX69" fmla="*/ 4266919 w 12192000"/>
              <a:gd name="connsiteY69" fmla="*/ 121739 h 5593025"/>
              <a:gd name="connsiteX70" fmla="*/ 4234530 w 12192000"/>
              <a:gd name="connsiteY70" fmla="*/ 50879 h 5593025"/>
              <a:gd name="connsiteX71" fmla="*/ 4142310 w 12192000"/>
              <a:gd name="connsiteY71" fmla="*/ 83854 h 5593025"/>
              <a:gd name="connsiteX72" fmla="*/ 4103765 w 12192000"/>
              <a:gd name="connsiteY72" fmla="*/ 100641 h 5593025"/>
              <a:gd name="connsiteX73" fmla="*/ 4041330 w 12192000"/>
              <a:gd name="connsiteY73" fmla="*/ 151005 h 5593025"/>
              <a:gd name="connsiteX74" fmla="*/ 4013200 w 12192000"/>
              <a:gd name="connsiteY74" fmla="*/ 230795 h 5593025"/>
              <a:gd name="connsiteX75" fmla="*/ 3963867 w 12192000"/>
              <a:gd name="connsiteY75" fmla="*/ 306656 h 5593025"/>
              <a:gd name="connsiteX76" fmla="*/ 3858420 w 12192000"/>
              <a:gd name="connsiteY76" fmla="*/ 344297 h 5593025"/>
              <a:gd name="connsiteX77" fmla="*/ 3836188 w 12192000"/>
              <a:gd name="connsiteY77" fmla="*/ 305549 h 5593025"/>
              <a:gd name="connsiteX78" fmla="*/ 3781569 w 12192000"/>
              <a:gd name="connsiteY78" fmla="*/ 267707 h 5593025"/>
              <a:gd name="connsiteX79" fmla="*/ 3739571 w 12192000"/>
              <a:gd name="connsiteY79" fmla="*/ 316606 h 5593025"/>
              <a:gd name="connsiteX80" fmla="*/ 3729146 w 12192000"/>
              <a:gd name="connsiteY80" fmla="*/ 383281 h 5593025"/>
              <a:gd name="connsiteX81" fmla="*/ 3621392 w 12192000"/>
              <a:gd name="connsiteY81" fmla="*/ 372507 h 5593025"/>
              <a:gd name="connsiteX82" fmla="*/ 3545683 w 12192000"/>
              <a:gd name="connsiteY82" fmla="*/ 342226 h 5593025"/>
              <a:gd name="connsiteX83" fmla="*/ 3484261 w 12192000"/>
              <a:gd name="connsiteY83" fmla="*/ 331219 h 5593025"/>
              <a:gd name="connsiteX84" fmla="*/ 3459347 w 12192000"/>
              <a:gd name="connsiteY84" fmla="*/ 331171 h 5593025"/>
              <a:gd name="connsiteX85" fmla="*/ 3423300 w 12192000"/>
              <a:gd name="connsiteY85" fmla="*/ 323065 h 5593025"/>
              <a:gd name="connsiteX86" fmla="*/ 3379012 w 12192000"/>
              <a:gd name="connsiteY86" fmla="*/ 322091 h 5593025"/>
              <a:gd name="connsiteX87" fmla="*/ 3352800 w 12192000"/>
              <a:gd name="connsiteY87" fmla="*/ 321491 h 5593025"/>
              <a:gd name="connsiteX88" fmla="*/ 3320600 w 12192000"/>
              <a:gd name="connsiteY88" fmla="*/ 313019 h 5593025"/>
              <a:gd name="connsiteX89" fmla="*/ 3276635 w 12192000"/>
              <a:gd name="connsiteY89" fmla="*/ 297190 h 5593025"/>
              <a:gd name="connsiteX90" fmla="*/ 3210409 w 12192000"/>
              <a:gd name="connsiteY90" fmla="*/ 260913 h 5593025"/>
              <a:gd name="connsiteX91" fmla="*/ 3146295 w 12192000"/>
              <a:gd name="connsiteY91" fmla="*/ 274478 h 5593025"/>
              <a:gd name="connsiteX92" fmla="*/ 3095495 w 12192000"/>
              <a:gd name="connsiteY92" fmla="*/ 296556 h 5593025"/>
              <a:gd name="connsiteX93" fmla="*/ 3056816 w 12192000"/>
              <a:gd name="connsiteY93" fmla="*/ 324374 h 5593025"/>
              <a:gd name="connsiteX94" fmla="*/ 3001475 w 12192000"/>
              <a:gd name="connsiteY94" fmla="*/ 405155 h 5593025"/>
              <a:gd name="connsiteX95" fmla="*/ 2931017 w 12192000"/>
              <a:gd name="connsiteY95" fmla="*/ 502310 h 5593025"/>
              <a:gd name="connsiteX96" fmla="*/ 3080067 w 12192000"/>
              <a:gd name="connsiteY96" fmla="*/ 697079 h 5593025"/>
              <a:gd name="connsiteX97" fmla="*/ 3181116 w 12192000"/>
              <a:gd name="connsiteY97" fmla="*/ 881255 h 5593025"/>
              <a:gd name="connsiteX98" fmla="*/ 3225114 w 12192000"/>
              <a:gd name="connsiteY98" fmla="*/ 979961 h 5593025"/>
              <a:gd name="connsiteX99" fmla="*/ 3207550 w 12192000"/>
              <a:gd name="connsiteY99" fmla="*/ 995625 h 5593025"/>
              <a:gd name="connsiteX100" fmla="*/ 3083950 w 12192000"/>
              <a:gd name="connsiteY100" fmla="*/ 968593 h 5593025"/>
              <a:gd name="connsiteX101" fmla="*/ 2893908 w 12192000"/>
              <a:gd name="connsiteY101" fmla="*/ 940051 h 5593025"/>
              <a:gd name="connsiteX102" fmla="*/ 2878432 w 12192000"/>
              <a:gd name="connsiteY102" fmla="*/ 938799 h 5593025"/>
              <a:gd name="connsiteX103" fmla="*/ 2812855 w 12192000"/>
              <a:gd name="connsiteY103" fmla="*/ 928950 h 5593025"/>
              <a:gd name="connsiteX104" fmla="*/ 2801456 w 12192000"/>
              <a:gd name="connsiteY104" fmla="*/ 927129 h 5593025"/>
              <a:gd name="connsiteX105" fmla="*/ 2770367 w 12192000"/>
              <a:gd name="connsiteY105" fmla="*/ 922643 h 5593025"/>
              <a:gd name="connsiteX106" fmla="*/ 2729412 w 12192000"/>
              <a:gd name="connsiteY106" fmla="*/ 911764 h 5593025"/>
              <a:gd name="connsiteX107" fmla="*/ 2690845 w 12192000"/>
              <a:gd name="connsiteY107" fmla="*/ 894025 h 5593025"/>
              <a:gd name="connsiteX108" fmla="*/ 2667000 w 12192000"/>
              <a:gd name="connsiteY108" fmla="*/ 879844 h 5593025"/>
              <a:gd name="connsiteX109" fmla="*/ 2533650 w 12192000"/>
              <a:gd name="connsiteY109" fmla="*/ 878962 h 5593025"/>
              <a:gd name="connsiteX110" fmla="*/ 2478943 w 12192000"/>
              <a:gd name="connsiteY110" fmla="*/ 919425 h 5593025"/>
              <a:gd name="connsiteX111" fmla="*/ 2449822 w 12192000"/>
              <a:gd name="connsiteY111" fmla="*/ 983837 h 5593025"/>
              <a:gd name="connsiteX112" fmla="*/ 2412703 w 12192000"/>
              <a:gd name="connsiteY112" fmla="*/ 967720 h 5593025"/>
              <a:gd name="connsiteX113" fmla="*/ 2330853 w 12192000"/>
              <a:gd name="connsiteY113" fmla="*/ 1109363 h 5593025"/>
              <a:gd name="connsiteX114" fmla="*/ 2475134 w 12192000"/>
              <a:gd name="connsiteY114" fmla="*/ 1198545 h 5593025"/>
              <a:gd name="connsiteX115" fmla="*/ 2682918 w 12192000"/>
              <a:gd name="connsiteY115" fmla="*/ 1497959 h 5593025"/>
              <a:gd name="connsiteX116" fmla="*/ 2695623 w 12192000"/>
              <a:gd name="connsiteY116" fmla="*/ 1604943 h 5593025"/>
              <a:gd name="connsiteX117" fmla="*/ 2315765 w 12192000"/>
              <a:gd name="connsiteY117" fmla="*/ 1594485 h 5593025"/>
              <a:gd name="connsiteX118" fmla="*/ 1631687 w 12192000"/>
              <a:gd name="connsiteY118" fmla="*/ 1594491 h 5593025"/>
              <a:gd name="connsiteX119" fmla="*/ 1397841 w 12192000"/>
              <a:gd name="connsiteY119" fmla="*/ 1575978 h 5593025"/>
              <a:gd name="connsiteX120" fmla="*/ 1323826 w 12192000"/>
              <a:gd name="connsiteY120" fmla="*/ 1543359 h 5593025"/>
              <a:gd name="connsiteX121" fmla="*/ 1228839 w 12192000"/>
              <a:gd name="connsiteY121" fmla="*/ 1537112 h 5593025"/>
              <a:gd name="connsiteX122" fmla="*/ 1154881 w 12192000"/>
              <a:gd name="connsiteY122" fmla="*/ 1576075 h 5593025"/>
              <a:gd name="connsiteX123" fmla="*/ 1042909 w 12192000"/>
              <a:gd name="connsiteY123" fmla="*/ 1605225 h 5593025"/>
              <a:gd name="connsiteX124" fmla="*/ 906579 w 12192000"/>
              <a:gd name="connsiteY124" fmla="*/ 1638958 h 5593025"/>
              <a:gd name="connsiteX125" fmla="*/ 889000 w 12192000"/>
              <a:gd name="connsiteY125" fmla="*/ 1725293 h 5593025"/>
              <a:gd name="connsiteX126" fmla="*/ 1029451 w 12192000"/>
              <a:gd name="connsiteY126" fmla="*/ 1820992 h 5593025"/>
              <a:gd name="connsiteX127" fmla="*/ 1029383 w 12192000"/>
              <a:gd name="connsiteY127" fmla="*/ 2030675 h 5593025"/>
              <a:gd name="connsiteX128" fmla="*/ 992683 w 12192000"/>
              <a:gd name="connsiteY128" fmla="*/ 2259275 h 5593025"/>
              <a:gd name="connsiteX129" fmla="*/ 939800 w 12192000"/>
              <a:gd name="connsiteY129" fmla="*/ 2624948 h 5593025"/>
              <a:gd name="connsiteX130" fmla="*/ 914943 w 12192000"/>
              <a:gd name="connsiteY130" fmla="*/ 2677884 h 5593025"/>
              <a:gd name="connsiteX131" fmla="*/ 727617 w 12192000"/>
              <a:gd name="connsiteY131" fmla="*/ 2690669 h 5593025"/>
              <a:gd name="connsiteX132" fmla="*/ 282575 w 12192000"/>
              <a:gd name="connsiteY132" fmla="*/ 2689191 h 5593025"/>
              <a:gd name="connsiteX133" fmla="*/ 0 w 12192000"/>
              <a:gd name="connsiteY133" fmla="*/ 2697425 h 5593025"/>
              <a:gd name="connsiteX134" fmla="*/ 0 w 12192000"/>
              <a:gd name="connsiteY134" fmla="*/ 5593025 h 5593025"/>
              <a:gd name="connsiteX0" fmla="*/ 12192000 w 12192000"/>
              <a:gd name="connsiteY0" fmla="*/ 2697425 h 2697425"/>
              <a:gd name="connsiteX1" fmla="*/ 11557484 w 12192000"/>
              <a:gd name="connsiteY1" fmla="*/ 2697425 h 2697425"/>
              <a:gd name="connsiteX2" fmla="*/ 11543564 w 12192000"/>
              <a:gd name="connsiteY2" fmla="*/ 2656150 h 2697425"/>
              <a:gd name="connsiteX3" fmla="*/ 11509930 w 12192000"/>
              <a:gd name="connsiteY3" fmla="*/ 2525975 h 2697425"/>
              <a:gd name="connsiteX4" fmla="*/ 11474204 w 12192000"/>
              <a:gd name="connsiteY4" fmla="*/ 2379925 h 2697425"/>
              <a:gd name="connsiteX5" fmla="*/ 11399176 w 12192000"/>
              <a:gd name="connsiteY5" fmla="*/ 1954414 h 2697425"/>
              <a:gd name="connsiteX6" fmla="*/ 11478189 w 12192000"/>
              <a:gd name="connsiteY6" fmla="*/ 1707236 h 2697425"/>
              <a:gd name="connsiteX7" fmla="*/ 11563914 w 12192000"/>
              <a:gd name="connsiteY7" fmla="*/ 1681425 h 2697425"/>
              <a:gd name="connsiteX8" fmla="*/ 11554239 w 12192000"/>
              <a:gd name="connsiteY8" fmla="*/ 1592492 h 2697425"/>
              <a:gd name="connsiteX9" fmla="*/ 11407272 w 12192000"/>
              <a:gd name="connsiteY9" fmla="*/ 1556713 h 2697425"/>
              <a:gd name="connsiteX10" fmla="*/ 11286328 w 12192000"/>
              <a:gd name="connsiteY10" fmla="*/ 1527384 h 2697425"/>
              <a:gd name="connsiteX11" fmla="*/ 11249640 w 12192000"/>
              <a:gd name="connsiteY11" fmla="*/ 1503625 h 2697425"/>
              <a:gd name="connsiteX12" fmla="*/ 11203001 w 12192000"/>
              <a:gd name="connsiteY12" fmla="*/ 1477018 h 2697425"/>
              <a:gd name="connsiteX13" fmla="*/ 11121410 w 12192000"/>
              <a:gd name="connsiteY13" fmla="*/ 1491346 h 2697425"/>
              <a:gd name="connsiteX14" fmla="*/ 11090829 w 12192000"/>
              <a:gd name="connsiteY14" fmla="*/ 1516325 h 2697425"/>
              <a:gd name="connsiteX15" fmla="*/ 11048365 w 12192000"/>
              <a:gd name="connsiteY15" fmla="*/ 1521562 h 2697425"/>
              <a:gd name="connsiteX16" fmla="*/ 10275395 w 12192000"/>
              <a:gd name="connsiteY16" fmla="*/ 1558914 h 2697425"/>
              <a:gd name="connsiteX17" fmla="*/ 9642315 w 12192000"/>
              <a:gd name="connsiteY17" fmla="*/ 1550222 h 2697425"/>
              <a:gd name="connsiteX18" fmla="*/ 9685857 w 12192000"/>
              <a:gd name="connsiteY18" fmla="*/ 1435732 h 2697425"/>
              <a:gd name="connsiteX19" fmla="*/ 9781972 w 12192000"/>
              <a:gd name="connsiteY19" fmla="*/ 1308168 h 2697425"/>
              <a:gd name="connsiteX20" fmla="*/ 9863133 w 12192000"/>
              <a:gd name="connsiteY20" fmla="*/ 1194602 h 2697425"/>
              <a:gd name="connsiteX21" fmla="*/ 9983447 w 12192000"/>
              <a:gd name="connsiteY21" fmla="*/ 1116517 h 2697425"/>
              <a:gd name="connsiteX22" fmla="*/ 10002055 w 12192000"/>
              <a:gd name="connsiteY22" fmla="*/ 994964 h 2697425"/>
              <a:gd name="connsiteX23" fmla="*/ 9906000 w 12192000"/>
              <a:gd name="connsiteY23" fmla="*/ 942922 h 2697425"/>
              <a:gd name="connsiteX24" fmla="*/ 9867900 w 12192000"/>
              <a:gd name="connsiteY24" fmla="*/ 899882 h 2697425"/>
              <a:gd name="connsiteX25" fmla="*/ 9775722 w 12192000"/>
              <a:gd name="connsiteY25" fmla="*/ 848181 h 2697425"/>
              <a:gd name="connsiteX26" fmla="*/ 9707270 w 12192000"/>
              <a:gd name="connsiteY26" fmla="*/ 862595 h 2697425"/>
              <a:gd name="connsiteX27" fmla="*/ 9676588 w 12192000"/>
              <a:gd name="connsiteY27" fmla="*/ 865170 h 2697425"/>
              <a:gd name="connsiteX28" fmla="*/ 9637379 w 12192000"/>
              <a:gd name="connsiteY28" fmla="*/ 865466 h 2697425"/>
              <a:gd name="connsiteX29" fmla="*/ 9605474 w 12192000"/>
              <a:gd name="connsiteY29" fmla="*/ 866902 h 2697425"/>
              <a:gd name="connsiteX30" fmla="*/ 9531850 w 12192000"/>
              <a:gd name="connsiteY30" fmla="*/ 890568 h 2697425"/>
              <a:gd name="connsiteX31" fmla="*/ 9519455 w 12192000"/>
              <a:gd name="connsiteY31" fmla="*/ 897200 h 2697425"/>
              <a:gd name="connsiteX32" fmla="*/ 9504761 w 12192000"/>
              <a:gd name="connsiteY32" fmla="*/ 881325 h 2697425"/>
              <a:gd name="connsiteX33" fmla="*/ 9477880 w 12192000"/>
              <a:gd name="connsiteY33" fmla="*/ 906725 h 2697425"/>
              <a:gd name="connsiteX34" fmla="*/ 9423400 w 12192000"/>
              <a:gd name="connsiteY34" fmla="*/ 913075 h 2697425"/>
              <a:gd name="connsiteX35" fmla="*/ 9288896 w 12192000"/>
              <a:gd name="connsiteY35" fmla="*/ 925775 h 2697425"/>
              <a:gd name="connsiteX36" fmla="*/ 9130723 w 12192000"/>
              <a:gd name="connsiteY36" fmla="*/ 957525 h 2697425"/>
              <a:gd name="connsiteX37" fmla="*/ 9116070 w 12192000"/>
              <a:gd name="connsiteY37" fmla="*/ 948062 h 2697425"/>
              <a:gd name="connsiteX38" fmla="*/ 9216270 w 12192000"/>
              <a:gd name="connsiteY38" fmla="*/ 742492 h 2697425"/>
              <a:gd name="connsiteX39" fmla="*/ 9296367 w 12192000"/>
              <a:gd name="connsiteY39" fmla="*/ 554289 h 2697425"/>
              <a:gd name="connsiteX40" fmla="*/ 9394195 w 12192000"/>
              <a:gd name="connsiteY40" fmla="*/ 411585 h 2697425"/>
              <a:gd name="connsiteX41" fmla="*/ 9249430 w 12192000"/>
              <a:gd name="connsiteY41" fmla="*/ 273242 h 2697425"/>
              <a:gd name="connsiteX42" fmla="*/ 9201150 w 12192000"/>
              <a:gd name="connsiteY42" fmla="*/ 232034 h 2697425"/>
              <a:gd name="connsiteX43" fmla="*/ 9061450 w 12192000"/>
              <a:gd name="connsiteY43" fmla="*/ 246325 h 2697425"/>
              <a:gd name="connsiteX44" fmla="*/ 9023350 w 12192000"/>
              <a:gd name="connsiteY44" fmla="*/ 259025 h 2697425"/>
              <a:gd name="connsiteX45" fmla="*/ 8985041 w 12192000"/>
              <a:gd name="connsiteY45" fmla="*/ 272062 h 2697425"/>
              <a:gd name="connsiteX46" fmla="*/ 8949368 w 12192000"/>
              <a:gd name="connsiteY46" fmla="*/ 275237 h 2697425"/>
              <a:gd name="connsiteX47" fmla="*/ 8924006 w 12192000"/>
              <a:gd name="connsiteY47" fmla="*/ 300572 h 2697425"/>
              <a:gd name="connsiteX48" fmla="*/ 8926262 w 12192000"/>
              <a:gd name="connsiteY48" fmla="*/ 335769 h 2697425"/>
              <a:gd name="connsiteX49" fmla="*/ 8896332 w 12192000"/>
              <a:gd name="connsiteY49" fmla="*/ 300572 h 2697425"/>
              <a:gd name="connsiteX50" fmla="*/ 8856611 w 12192000"/>
              <a:gd name="connsiteY50" fmla="*/ 287600 h 2697425"/>
              <a:gd name="connsiteX51" fmla="*/ 8804910 w 12192000"/>
              <a:gd name="connsiteY51" fmla="*/ 309825 h 2697425"/>
              <a:gd name="connsiteX52" fmla="*/ 8737600 w 12192000"/>
              <a:gd name="connsiteY52" fmla="*/ 335225 h 2697425"/>
              <a:gd name="connsiteX53" fmla="*/ 8667750 w 12192000"/>
              <a:gd name="connsiteY53" fmla="*/ 360625 h 2697425"/>
              <a:gd name="connsiteX54" fmla="*/ 8623300 w 12192000"/>
              <a:gd name="connsiteY54" fmla="*/ 317002 h 2697425"/>
              <a:gd name="connsiteX55" fmla="*/ 8575354 w 12192000"/>
              <a:gd name="connsiteY55" fmla="*/ 208225 h 2697425"/>
              <a:gd name="connsiteX56" fmla="*/ 8521700 w 12192000"/>
              <a:gd name="connsiteY56" fmla="*/ 259597 h 2697425"/>
              <a:gd name="connsiteX57" fmla="*/ 8423783 w 12192000"/>
              <a:gd name="connsiteY57" fmla="*/ 322525 h 2697425"/>
              <a:gd name="connsiteX58" fmla="*/ 8339058 w 12192000"/>
              <a:gd name="connsiteY58" fmla="*/ 278922 h 2697425"/>
              <a:gd name="connsiteX59" fmla="*/ 8305800 w 12192000"/>
              <a:gd name="connsiteY59" fmla="*/ 221076 h 2697425"/>
              <a:gd name="connsiteX60" fmla="*/ 8280138 w 12192000"/>
              <a:gd name="connsiteY60" fmla="*/ 150499 h 2697425"/>
              <a:gd name="connsiteX61" fmla="*/ 8175185 w 12192000"/>
              <a:gd name="connsiteY61" fmla="*/ 62883 h 2697425"/>
              <a:gd name="connsiteX62" fmla="*/ 8133835 w 12192000"/>
              <a:gd name="connsiteY62" fmla="*/ 37771 h 2697425"/>
              <a:gd name="connsiteX63" fmla="*/ 8022678 w 12192000"/>
              <a:gd name="connsiteY63" fmla="*/ 15631 h 2697425"/>
              <a:gd name="connsiteX64" fmla="*/ 8006304 w 12192000"/>
              <a:gd name="connsiteY64" fmla="*/ 81266 h 2697425"/>
              <a:gd name="connsiteX65" fmla="*/ 7991329 w 12192000"/>
              <a:gd name="connsiteY65" fmla="*/ 137461 h 2697425"/>
              <a:gd name="connsiteX66" fmla="*/ 6387583 w 12192000"/>
              <a:gd name="connsiteY66" fmla="*/ 156420 h 2697425"/>
              <a:gd name="connsiteX67" fmla="*/ 4518025 w 12192000"/>
              <a:gd name="connsiteY67" fmla="*/ 171296 h 2697425"/>
              <a:gd name="connsiteX68" fmla="*/ 4271060 w 12192000"/>
              <a:gd name="connsiteY68" fmla="*/ 180795 h 2697425"/>
              <a:gd name="connsiteX69" fmla="*/ 4266919 w 12192000"/>
              <a:gd name="connsiteY69" fmla="*/ 121739 h 2697425"/>
              <a:gd name="connsiteX70" fmla="*/ 4234530 w 12192000"/>
              <a:gd name="connsiteY70" fmla="*/ 50879 h 2697425"/>
              <a:gd name="connsiteX71" fmla="*/ 4142310 w 12192000"/>
              <a:gd name="connsiteY71" fmla="*/ 83854 h 2697425"/>
              <a:gd name="connsiteX72" fmla="*/ 4103765 w 12192000"/>
              <a:gd name="connsiteY72" fmla="*/ 100641 h 2697425"/>
              <a:gd name="connsiteX73" fmla="*/ 4041330 w 12192000"/>
              <a:gd name="connsiteY73" fmla="*/ 151005 h 2697425"/>
              <a:gd name="connsiteX74" fmla="*/ 4013200 w 12192000"/>
              <a:gd name="connsiteY74" fmla="*/ 230795 h 2697425"/>
              <a:gd name="connsiteX75" fmla="*/ 3963867 w 12192000"/>
              <a:gd name="connsiteY75" fmla="*/ 306656 h 2697425"/>
              <a:gd name="connsiteX76" fmla="*/ 3858420 w 12192000"/>
              <a:gd name="connsiteY76" fmla="*/ 344297 h 2697425"/>
              <a:gd name="connsiteX77" fmla="*/ 3836188 w 12192000"/>
              <a:gd name="connsiteY77" fmla="*/ 305549 h 2697425"/>
              <a:gd name="connsiteX78" fmla="*/ 3781569 w 12192000"/>
              <a:gd name="connsiteY78" fmla="*/ 267707 h 2697425"/>
              <a:gd name="connsiteX79" fmla="*/ 3739571 w 12192000"/>
              <a:gd name="connsiteY79" fmla="*/ 316606 h 2697425"/>
              <a:gd name="connsiteX80" fmla="*/ 3729146 w 12192000"/>
              <a:gd name="connsiteY80" fmla="*/ 383281 h 2697425"/>
              <a:gd name="connsiteX81" fmla="*/ 3621392 w 12192000"/>
              <a:gd name="connsiteY81" fmla="*/ 372507 h 2697425"/>
              <a:gd name="connsiteX82" fmla="*/ 3545683 w 12192000"/>
              <a:gd name="connsiteY82" fmla="*/ 342226 h 2697425"/>
              <a:gd name="connsiteX83" fmla="*/ 3484261 w 12192000"/>
              <a:gd name="connsiteY83" fmla="*/ 331219 h 2697425"/>
              <a:gd name="connsiteX84" fmla="*/ 3459347 w 12192000"/>
              <a:gd name="connsiteY84" fmla="*/ 331171 h 2697425"/>
              <a:gd name="connsiteX85" fmla="*/ 3423300 w 12192000"/>
              <a:gd name="connsiteY85" fmla="*/ 323065 h 2697425"/>
              <a:gd name="connsiteX86" fmla="*/ 3379012 w 12192000"/>
              <a:gd name="connsiteY86" fmla="*/ 322091 h 2697425"/>
              <a:gd name="connsiteX87" fmla="*/ 3352800 w 12192000"/>
              <a:gd name="connsiteY87" fmla="*/ 321491 h 2697425"/>
              <a:gd name="connsiteX88" fmla="*/ 3320600 w 12192000"/>
              <a:gd name="connsiteY88" fmla="*/ 313019 h 2697425"/>
              <a:gd name="connsiteX89" fmla="*/ 3276635 w 12192000"/>
              <a:gd name="connsiteY89" fmla="*/ 297190 h 2697425"/>
              <a:gd name="connsiteX90" fmla="*/ 3210409 w 12192000"/>
              <a:gd name="connsiteY90" fmla="*/ 260913 h 2697425"/>
              <a:gd name="connsiteX91" fmla="*/ 3146295 w 12192000"/>
              <a:gd name="connsiteY91" fmla="*/ 274478 h 2697425"/>
              <a:gd name="connsiteX92" fmla="*/ 3095495 w 12192000"/>
              <a:gd name="connsiteY92" fmla="*/ 296556 h 2697425"/>
              <a:gd name="connsiteX93" fmla="*/ 3056816 w 12192000"/>
              <a:gd name="connsiteY93" fmla="*/ 324374 h 2697425"/>
              <a:gd name="connsiteX94" fmla="*/ 3001475 w 12192000"/>
              <a:gd name="connsiteY94" fmla="*/ 405155 h 2697425"/>
              <a:gd name="connsiteX95" fmla="*/ 2931017 w 12192000"/>
              <a:gd name="connsiteY95" fmla="*/ 502310 h 2697425"/>
              <a:gd name="connsiteX96" fmla="*/ 3080067 w 12192000"/>
              <a:gd name="connsiteY96" fmla="*/ 697079 h 2697425"/>
              <a:gd name="connsiteX97" fmla="*/ 3181116 w 12192000"/>
              <a:gd name="connsiteY97" fmla="*/ 881255 h 2697425"/>
              <a:gd name="connsiteX98" fmla="*/ 3225114 w 12192000"/>
              <a:gd name="connsiteY98" fmla="*/ 979961 h 2697425"/>
              <a:gd name="connsiteX99" fmla="*/ 3207550 w 12192000"/>
              <a:gd name="connsiteY99" fmla="*/ 995625 h 2697425"/>
              <a:gd name="connsiteX100" fmla="*/ 3083950 w 12192000"/>
              <a:gd name="connsiteY100" fmla="*/ 968593 h 2697425"/>
              <a:gd name="connsiteX101" fmla="*/ 2893908 w 12192000"/>
              <a:gd name="connsiteY101" fmla="*/ 940051 h 2697425"/>
              <a:gd name="connsiteX102" fmla="*/ 2878432 w 12192000"/>
              <a:gd name="connsiteY102" fmla="*/ 938799 h 2697425"/>
              <a:gd name="connsiteX103" fmla="*/ 2812855 w 12192000"/>
              <a:gd name="connsiteY103" fmla="*/ 928950 h 2697425"/>
              <a:gd name="connsiteX104" fmla="*/ 2801456 w 12192000"/>
              <a:gd name="connsiteY104" fmla="*/ 927129 h 2697425"/>
              <a:gd name="connsiteX105" fmla="*/ 2770367 w 12192000"/>
              <a:gd name="connsiteY105" fmla="*/ 922643 h 2697425"/>
              <a:gd name="connsiteX106" fmla="*/ 2729412 w 12192000"/>
              <a:gd name="connsiteY106" fmla="*/ 911764 h 2697425"/>
              <a:gd name="connsiteX107" fmla="*/ 2690845 w 12192000"/>
              <a:gd name="connsiteY107" fmla="*/ 894025 h 2697425"/>
              <a:gd name="connsiteX108" fmla="*/ 2667000 w 12192000"/>
              <a:gd name="connsiteY108" fmla="*/ 879844 h 2697425"/>
              <a:gd name="connsiteX109" fmla="*/ 2533650 w 12192000"/>
              <a:gd name="connsiteY109" fmla="*/ 878962 h 2697425"/>
              <a:gd name="connsiteX110" fmla="*/ 2478943 w 12192000"/>
              <a:gd name="connsiteY110" fmla="*/ 919425 h 2697425"/>
              <a:gd name="connsiteX111" fmla="*/ 2449822 w 12192000"/>
              <a:gd name="connsiteY111" fmla="*/ 983837 h 2697425"/>
              <a:gd name="connsiteX112" fmla="*/ 2412703 w 12192000"/>
              <a:gd name="connsiteY112" fmla="*/ 967720 h 2697425"/>
              <a:gd name="connsiteX113" fmla="*/ 2330853 w 12192000"/>
              <a:gd name="connsiteY113" fmla="*/ 1109363 h 2697425"/>
              <a:gd name="connsiteX114" fmla="*/ 2475134 w 12192000"/>
              <a:gd name="connsiteY114" fmla="*/ 1198545 h 2697425"/>
              <a:gd name="connsiteX115" fmla="*/ 2682918 w 12192000"/>
              <a:gd name="connsiteY115" fmla="*/ 1497959 h 2697425"/>
              <a:gd name="connsiteX116" fmla="*/ 2695623 w 12192000"/>
              <a:gd name="connsiteY116" fmla="*/ 1604943 h 2697425"/>
              <a:gd name="connsiteX117" fmla="*/ 2315765 w 12192000"/>
              <a:gd name="connsiteY117" fmla="*/ 1594485 h 2697425"/>
              <a:gd name="connsiteX118" fmla="*/ 1631687 w 12192000"/>
              <a:gd name="connsiteY118" fmla="*/ 1594491 h 2697425"/>
              <a:gd name="connsiteX119" fmla="*/ 1397841 w 12192000"/>
              <a:gd name="connsiteY119" fmla="*/ 1575978 h 2697425"/>
              <a:gd name="connsiteX120" fmla="*/ 1323826 w 12192000"/>
              <a:gd name="connsiteY120" fmla="*/ 1543359 h 2697425"/>
              <a:gd name="connsiteX121" fmla="*/ 1228839 w 12192000"/>
              <a:gd name="connsiteY121" fmla="*/ 1537112 h 2697425"/>
              <a:gd name="connsiteX122" fmla="*/ 1154881 w 12192000"/>
              <a:gd name="connsiteY122" fmla="*/ 1576075 h 2697425"/>
              <a:gd name="connsiteX123" fmla="*/ 1042909 w 12192000"/>
              <a:gd name="connsiteY123" fmla="*/ 1605225 h 2697425"/>
              <a:gd name="connsiteX124" fmla="*/ 906579 w 12192000"/>
              <a:gd name="connsiteY124" fmla="*/ 1638958 h 2697425"/>
              <a:gd name="connsiteX125" fmla="*/ 889000 w 12192000"/>
              <a:gd name="connsiteY125" fmla="*/ 1725293 h 2697425"/>
              <a:gd name="connsiteX126" fmla="*/ 1029451 w 12192000"/>
              <a:gd name="connsiteY126" fmla="*/ 1820992 h 2697425"/>
              <a:gd name="connsiteX127" fmla="*/ 1029383 w 12192000"/>
              <a:gd name="connsiteY127" fmla="*/ 2030675 h 2697425"/>
              <a:gd name="connsiteX128" fmla="*/ 992683 w 12192000"/>
              <a:gd name="connsiteY128" fmla="*/ 2259275 h 2697425"/>
              <a:gd name="connsiteX129" fmla="*/ 939800 w 12192000"/>
              <a:gd name="connsiteY129" fmla="*/ 2624948 h 2697425"/>
              <a:gd name="connsiteX130" fmla="*/ 914943 w 12192000"/>
              <a:gd name="connsiteY130" fmla="*/ 2677884 h 2697425"/>
              <a:gd name="connsiteX131" fmla="*/ 727617 w 12192000"/>
              <a:gd name="connsiteY131" fmla="*/ 2690669 h 2697425"/>
              <a:gd name="connsiteX132" fmla="*/ 282575 w 12192000"/>
              <a:gd name="connsiteY132" fmla="*/ 2689191 h 2697425"/>
              <a:gd name="connsiteX133" fmla="*/ 0 w 12192000"/>
              <a:gd name="connsiteY133" fmla="*/ 2697425 h 2697425"/>
              <a:gd name="connsiteX0" fmla="*/ 11909425 w 11909425"/>
              <a:gd name="connsiteY0" fmla="*/ 2697425 h 2697425"/>
              <a:gd name="connsiteX1" fmla="*/ 11274909 w 11909425"/>
              <a:gd name="connsiteY1" fmla="*/ 2697425 h 2697425"/>
              <a:gd name="connsiteX2" fmla="*/ 11260989 w 11909425"/>
              <a:gd name="connsiteY2" fmla="*/ 2656150 h 2697425"/>
              <a:gd name="connsiteX3" fmla="*/ 11227355 w 11909425"/>
              <a:gd name="connsiteY3" fmla="*/ 2525975 h 2697425"/>
              <a:gd name="connsiteX4" fmla="*/ 11191629 w 11909425"/>
              <a:gd name="connsiteY4" fmla="*/ 2379925 h 2697425"/>
              <a:gd name="connsiteX5" fmla="*/ 11116601 w 11909425"/>
              <a:gd name="connsiteY5" fmla="*/ 1954414 h 2697425"/>
              <a:gd name="connsiteX6" fmla="*/ 11195614 w 11909425"/>
              <a:gd name="connsiteY6" fmla="*/ 1707236 h 2697425"/>
              <a:gd name="connsiteX7" fmla="*/ 11281339 w 11909425"/>
              <a:gd name="connsiteY7" fmla="*/ 1681425 h 2697425"/>
              <a:gd name="connsiteX8" fmla="*/ 11271664 w 11909425"/>
              <a:gd name="connsiteY8" fmla="*/ 1592492 h 2697425"/>
              <a:gd name="connsiteX9" fmla="*/ 11124697 w 11909425"/>
              <a:gd name="connsiteY9" fmla="*/ 1556713 h 2697425"/>
              <a:gd name="connsiteX10" fmla="*/ 11003753 w 11909425"/>
              <a:gd name="connsiteY10" fmla="*/ 1527384 h 2697425"/>
              <a:gd name="connsiteX11" fmla="*/ 10967065 w 11909425"/>
              <a:gd name="connsiteY11" fmla="*/ 1503625 h 2697425"/>
              <a:gd name="connsiteX12" fmla="*/ 10920426 w 11909425"/>
              <a:gd name="connsiteY12" fmla="*/ 1477018 h 2697425"/>
              <a:gd name="connsiteX13" fmla="*/ 10838835 w 11909425"/>
              <a:gd name="connsiteY13" fmla="*/ 1491346 h 2697425"/>
              <a:gd name="connsiteX14" fmla="*/ 10808254 w 11909425"/>
              <a:gd name="connsiteY14" fmla="*/ 1516325 h 2697425"/>
              <a:gd name="connsiteX15" fmla="*/ 10765790 w 11909425"/>
              <a:gd name="connsiteY15" fmla="*/ 1521562 h 2697425"/>
              <a:gd name="connsiteX16" fmla="*/ 9992820 w 11909425"/>
              <a:gd name="connsiteY16" fmla="*/ 1558914 h 2697425"/>
              <a:gd name="connsiteX17" fmla="*/ 9359740 w 11909425"/>
              <a:gd name="connsiteY17" fmla="*/ 1550222 h 2697425"/>
              <a:gd name="connsiteX18" fmla="*/ 9403282 w 11909425"/>
              <a:gd name="connsiteY18" fmla="*/ 1435732 h 2697425"/>
              <a:gd name="connsiteX19" fmla="*/ 9499397 w 11909425"/>
              <a:gd name="connsiteY19" fmla="*/ 1308168 h 2697425"/>
              <a:gd name="connsiteX20" fmla="*/ 9580558 w 11909425"/>
              <a:gd name="connsiteY20" fmla="*/ 1194602 h 2697425"/>
              <a:gd name="connsiteX21" fmla="*/ 9700872 w 11909425"/>
              <a:gd name="connsiteY21" fmla="*/ 1116517 h 2697425"/>
              <a:gd name="connsiteX22" fmla="*/ 9719480 w 11909425"/>
              <a:gd name="connsiteY22" fmla="*/ 994964 h 2697425"/>
              <a:gd name="connsiteX23" fmla="*/ 9623425 w 11909425"/>
              <a:gd name="connsiteY23" fmla="*/ 942922 h 2697425"/>
              <a:gd name="connsiteX24" fmla="*/ 9585325 w 11909425"/>
              <a:gd name="connsiteY24" fmla="*/ 899882 h 2697425"/>
              <a:gd name="connsiteX25" fmla="*/ 9493147 w 11909425"/>
              <a:gd name="connsiteY25" fmla="*/ 848181 h 2697425"/>
              <a:gd name="connsiteX26" fmla="*/ 9424695 w 11909425"/>
              <a:gd name="connsiteY26" fmla="*/ 862595 h 2697425"/>
              <a:gd name="connsiteX27" fmla="*/ 9394013 w 11909425"/>
              <a:gd name="connsiteY27" fmla="*/ 865170 h 2697425"/>
              <a:gd name="connsiteX28" fmla="*/ 9354804 w 11909425"/>
              <a:gd name="connsiteY28" fmla="*/ 865466 h 2697425"/>
              <a:gd name="connsiteX29" fmla="*/ 9322899 w 11909425"/>
              <a:gd name="connsiteY29" fmla="*/ 866902 h 2697425"/>
              <a:gd name="connsiteX30" fmla="*/ 9249275 w 11909425"/>
              <a:gd name="connsiteY30" fmla="*/ 890568 h 2697425"/>
              <a:gd name="connsiteX31" fmla="*/ 9236880 w 11909425"/>
              <a:gd name="connsiteY31" fmla="*/ 897200 h 2697425"/>
              <a:gd name="connsiteX32" fmla="*/ 9222186 w 11909425"/>
              <a:gd name="connsiteY32" fmla="*/ 881325 h 2697425"/>
              <a:gd name="connsiteX33" fmla="*/ 9195305 w 11909425"/>
              <a:gd name="connsiteY33" fmla="*/ 906725 h 2697425"/>
              <a:gd name="connsiteX34" fmla="*/ 9140825 w 11909425"/>
              <a:gd name="connsiteY34" fmla="*/ 913075 h 2697425"/>
              <a:gd name="connsiteX35" fmla="*/ 9006321 w 11909425"/>
              <a:gd name="connsiteY35" fmla="*/ 925775 h 2697425"/>
              <a:gd name="connsiteX36" fmla="*/ 8848148 w 11909425"/>
              <a:gd name="connsiteY36" fmla="*/ 957525 h 2697425"/>
              <a:gd name="connsiteX37" fmla="*/ 8833495 w 11909425"/>
              <a:gd name="connsiteY37" fmla="*/ 948062 h 2697425"/>
              <a:gd name="connsiteX38" fmla="*/ 8933695 w 11909425"/>
              <a:gd name="connsiteY38" fmla="*/ 742492 h 2697425"/>
              <a:gd name="connsiteX39" fmla="*/ 9013792 w 11909425"/>
              <a:gd name="connsiteY39" fmla="*/ 554289 h 2697425"/>
              <a:gd name="connsiteX40" fmla="*/ 9111620 w 11909425"/>
              <a:gd name="connsiteY40" fmla="*/ 411585 h 2697425"/>
              <a:gd name="connsiteX41" fmla="*/ 8966855 w 11909425"/>
              <a:gd name="connsiteY41" fmla="*/ 273242 h 2697425"/>
              <a:gd name="connsiteX42" fmla="*/ 8918575 w 11909425"/>
              <a:gd name="connsiteY42" fmla="*/ 232034 h 2697425"/>
              <a:gd name="connsiteX43" fmla="*/ 8778875 w 11909425"/>
              <a:gd name="connsiteY43" fmla="*/ 246325 h 2697425"/>
              <a:gd name="connsiteX44" fmla="*/ 8740775 w 11909425"/>
              <a:gd name="connsiteY44" fmla="*/ 259025 h 2697425"/>
              <a:gd name="connsiteX45" fmla="*/ 8702466 w 11909425"/>
              <a:gd name="connsiteY45" fmla="*/ 272062 h 2697425"/>
              <a:gd name="connsiteX46" fmla="*/ 8666793 w 11909425"/>
              <a:gd name="connsiteY46" fmla="*/ 275237 h 2697425"/>
              <a:gd name="connsiteX47" fmla="*/ 8641431 w 11909425"/>
              <a:gd name="connsiteY47" fmla="*/ 300572 h 2697425"/>
              <a:gd name="connsiteX48" fmla="*/ 8643687 w 11909425"/>
              <a:gd name="connsiteY48" fmla="*/ 335769 h 2697425"/>
              <a:gd name="connsiteX49" fmla="*/ 8613757 w 11909425"/>
              <a:gd name="connsiteY49" fmla="*/ 300572 h 2697425"/>
              <a:gd name="connsiteX50" fmla="*/ 8574036 w 11909425"/>
              <a:gd name="connsiteY50" fmla="*/ 287600 h 2697425"/>
              <a:gd name="connsiteX51" fmla="*/ 8522335 w 11909425"/>
              <a:gd name="connsiteY51" fmla="*/ 309825 h 2697425"/>
              <a:gd name="connsiteX52" fmla="*/ 8455025 w 11909425"/>
              <a:gd name="connsiteY52" fmla="*/ 335225 h 2697425"/>
              <a:gd name="connsiteX53" fmla="*/ 8385175 w 11909425"/>
              <a:gd name="connsiteY53" fmla="*/ 360625 h 2697425"/>
              <a:gd name="connsiteX54" fmla="*/ 8340725 w 11909425"/>
              <a:gd name="connsiteY54" fmla="*/ 317002 h 2697425"/>
              <a:gd name="connsiteX55" fmla="*/ 8292779 w 11909425"/>
              <a:gd name="connsiteY55" fmla="*/ 208225 h 2697425"/>
              <a:gd name="connsiteX56" fmla="*/ 8239125 w 11909425"/>
              <a:gd name="connsiteY56" fmla="*/ 259597 h 2697425"/>
              <a:gd name="connsiteX57" fmla="*/ 8141208 w 11909425"/>
              <a:gd name="connsiteY57" fmla="*/ 322525 h 2697425"/>
              <a:gd name="connsiteX58" fmla="*/ 8056483 w 11909425"/>
              <a:gd name="connsiteY58" fmla="*/ 278922 h 2697425"/>
              <a:gd name="connsiteX59" fmla="*/ 8023225 w 11909425"/>
              <a:gd name="connsiteY59" fmla="*/ 221076 h 2697425"/>
              <a:gd name="connsiteX60" fmla="*/ 7997563 w 11909425"/>
              <a:gd name="connsiteY60" fmla="*/ 150499 h 2697425"/>
              <a:gd name="connsiteX61" fmla="*/ 7892610 w 11909425"/>
              <a:gd name="connsiteY61" fmla="*/ 62883 h 2697425"/>
              <a:gd name="connsiteX62" fmla="*/ 7851260 w 11909425"/>
              <a:gd name="connsiteY62" fmla="*/ 37771 h 2697425"/>
              <a:gd name="connsiteX63" fmla="*/ 7740103 w 11909425"/>
              <a:gd name="connsiteY63" fmla="*/ 15631 h 2697425"/>
              <a:gd name="connsiteX64" fmla="*/ 7723729 w 11909425"/>
              <a:gd name="connsiteY64" fmla="*/ 81266 h 2697425"/>
              <a:gd name="connsiteX65" fmla="*/ 7708754 w 11909425"/>
              <a:gd name="connsiteY65" fmla="*/ 137461 h 2697425"/>
              <a:gd name="connsiteX66" fmla="*/ 6105008 w 11909425"/>
              <a:gd name="connsiteY66" fmla="*/ 156420 h 2697425"/>
              <a:gd name="connsiteX67" fmla="*/ 4235450 w 11909425"/>
              <a:gd name="connsiteY67" fmla="*/ 171296 h 2697425"/>
              <a:gd name="connsiteX68" fmla="*/ 3988485 w 11909425"/>
              <a:gd name="connsiteY68" fmla="*/ 180795 h 2697425"/>
              <a:gd name="connsiteX69" fmla="*/ 3984344 w 11909425"/>
              <a:gd name="connsiteY69" fmla="*/ 121739 h 2697425"/>
              <a:gd name="connsiteX70" fmla="*/ 3951955 w 11909425"/>
              <a:gd name="connsiteY70" fmla="*/ 50879 h 2697425"/>
              <a:gd name="connsiteX71" fmla="*/ 3859735 w 11909425"/>
              <a:gd name="connsiteY71" fmla="*/ 83854 h 2697425"/>
              <a:gd name="connsiteX72" fmla="*/ 3821190 w 11909425"/>
              <a:gd name="connsiteY72" fmla="*/ 100641 h 2697425"/>
              <a:gd name="connsiteX73" fmla="*/ 3758755 w 11909425"/>
              <a:gd name="connsiteY73" fmla="*/ 151005 h 2697425"/>
              <a:gd name="connsiteX74" fmla="*/ 3730625 w 11909425"/>
              <a:gd name="connsiteY74" fmla="*/ 230795 h 2697425"/>
              <a:gd name="connsiteX75" fmla="*/ 3681292 w 11909425"/>
              <a:gd name="connsiteY75" fmla="*/ 306656 h 2697425"/>
              <a:gd name="connsiteX76" fmla="*/ 3575845 w 11909425"/>
              <a:gd name="connsiteY76" fmla="*/ 344297 h 2697425"/>
              <a:gd name="connsiteX77" fmla="*/ 3553613 w 11909425"/>
              <a:gd name="connsiteY77" fmla="*/ 305549 h 2697425"/>
              <a:gd name="connsiteX78" fmla="*/ 3498994 w 11909425"/>
              <a:gd name="connsiteY78" fmla="*/ 267707 h 2697425"/>
              <a:gd name="connsiteX79" fmla="*/ 3456996 w 11909425"/>
              <a:gd name="connsiteY79" fmla="*/ 316606 h 2697425"/>
              <a:gd name="connsiteX80" fmla="*/ 3446571 w 11909425"/>
              <a:gd name="connsiteY80" fmla="*/ 383281 h 2697425"/>
              <a:gd name="connsiteX81" fmla="*/ 3338817 w 11909425"/>
              <a:gd name="connsiteY81" fmla="*/ 372507 h 2697425"/>
              <a:gd name="connsiteX82" fmla="*/ 3263108 w 11909425"/>
              <a:gd name="connsiteY82" fmla="*/ 342226 h 2697425"/>
              <a:gd name="connsiteX83" fmla="*/ 3201686 w 11909425"/>
              <a:gd name="connsiteY83" fmla="*/ 331219 h 2697425"/>
              <a:gd name="connsiteX84" fmla="*/ 3176772 w 11909425"/>
              <a:gd name="connsiteY84" fmla="*/ 331171 h 2697425"/>
              <a:gd name="connsiteX85" fmla="*/ 3140725 w 11909425"/>
              <a:gd name="connsiteY85" fmla="*/ 323065 h 2697425"/>
              <a:gd name="connsiteX86" fmla="*/ 3096437 w 11909425"/>
              <a:gd name="connsiteY86" fmla="*/ 322091 h 2697425"/>
              <a:gd name="connsiteX87" fmla="*/ 3070225 w 11909425"/>
              <a:gd name="connsiteY87" fmla="*/ 321491 h 2697425"/>
              <a:gd name="connsiteX88" fmla="*/ 3038025 w 11909425"/>
              <a:gd name="connsiteY88" fmla="*/ 313019 h 2697425"/>
              <a:gd name="connsiteX89" fmla="*/ 2994060 w 11909425"/>
              <a:gd name="connsiteY89" fmla="*/ 297190 h 2697425"/>
              <a:gd name="connsiteX90" fmla="*/ 2927834 w 11909425"/>
              <a:gd name="connsiteY90" fmla="*/ 260913 h 2697425"/>
              <a:gd name="connsiteX91" fmla="*/ 2863720 w 11909425"/>
              <a:gd name="connsiteY91" fmla="*/ 274478 h 2697425"/>
              <a:gd name="connsiteX92" fmla="*/ 2812920 w 11909425"/>
              <a:gd name="connsiteY92" fmla="*/ 296556 h 2697425"/>
              <a:gd name="connsiteX93" fmla="*/ 2774241 w 11909425"/>
              <a:gd name="connsiteY93" fmla="*/ 324374 h 2697425"/>
              <a:gd name="connsiteX94" fmla="*/ 2718900 w 11909425"/>
              <a:gd name="connsiteY94" fmla="*/ 405155 h 2697425"/>
              <a:gd name="connsiteX95" fmla="*/ 2648442 w 11909425"/>
              <a:gd name="connsiteY95" fmla="*/ 502310 h 2697425"/>
              <a:gd name="connsiteX96" fmla="*/ 2797492 w 11909425"/>
              <a:gd name="connsiteY96" fmla="*/ 697079 h 2697425"/>
              <a:gd name="connsiteX97" fmla="*/ 2898541 w 11909425"/>
              <a:gd name="connsiteY97" fmla="*/ 881255 h 2697425"/>
              <a:gd name="connsiteX98" fmla="*/ 2942539 w 11909425"/>
              <a:gd name="connsiteY98" fmla="*/ 979961 h 2697425"/>
              <a:gd name="connsiteX99" fmla="*/ 2924975 w 11909425"/>
              <a:gd name="connsiteY99" fmla="*/ 995625 h 2697425"/>
              <a:gd name="connsiteX100" fmla="*/ 2801375 w 11909425"/>
              <a:gd name="connsiteY100" fmla="*/ 968593 h 2697425"/>
              <a:gd name="connsiteX101" fmla="*/ 2611333 w 11909425"/>
              <a:gd name="connsiteY101" fmla="*/ 940051 h 2697425"/>
              <a:gd name="connsiteX102" fmla="*/ 2595857 w 11909425"/>
              <a:gd name="connsiteY102" fmla="*/ 938799 h 2697425"/>
              <a:gd name="connsiteX103" fmla="*/ 2530280 w 11909425"/>
              <a:gd name="connsiteY103" fmla="*/ 928950 h 2697425"/>
              <a:gd name="connsiteX104" fmla="*/ 2518881 w 11909425"/>
              <a:gd name="connsiteY104" fmla="*/ 927129 h 2697425"/>
              <a:gd name="connsiteX105" fmla="*/ 2487792 w 11909425"/>
              <a:gd name="connsiteY105" fmla="*/ 922643 h 2697425"/>
              <a:gd name="connsiteX106" fmla="*/ 2446837 w 11909425"/>
              <a:gd name="connsiteY106" fmla="*/ 911764 h 2697425"/>
              <a:gd name="connsiteX107" fmla="*/ 2408270 w 11909425"/>
              <a:gd name="connsiteY107" fmla="*/ 894025 h 2697425"/>
              <a:gd name="connsiteX108" fmla="*/ 2384425 w 11909425"/>
              <a:gd name="connsiteY108" fmla="*/ 879844 h 2697425"/>
              <a:gd name="connsiteX109" fmla="*/ 2251075 w 11909425"/>
              <a:gd name="connsiteY109" fmla="*/ 878962 h 2697425"/>
              <a:gd name="connsiteX110" fmla="*/ 2196368 w 11909425"/>
              <a:gd name="connsiteY110" fmla="*/ 919425 h 2697425"/>
              <a:gd name="connsiteX111" fmla="*/ 2167247 w 11909425"/>
              <a:gd name="connsiteY111" fmla="*/ 983837 h 2697425"/>
              <a:gd name="connsiteX112" fmla="*/ 2130128 w 11909425"/>
              <a:gd name="connsiteY112" fmla="*/ 967720 h 2697425"/>
              <a:gd name="connsiteX113" fmla="*/ 2048278 w 11909425"/>
              <a:gd name="connsiteY113" fmla="*/ 1109363 h 2697425"/>
              <a:gd name="connsiteX114" fmla="*/ 2192559 w 11909425"/>
              <a:gd name="connsiteY114" fmla="*/ 1198545 h 2697425"/>
              <a:gd name="connsiteX115" fmla="*/ 2400343 w 11909425"/>
              <a:gd name="connsiteY115" fmla="*/ 1497959 h 2697425"/>
              <a:gd name="connsiteX116" fmla="*/ 2413048 w 11909425"/>
              <a:gd name="connsiteY116" fmla="*/ 1604943 h 2697425"/>
              <a:gd name="connsiteX117" fmla="*/ 2033190 w 11909425"/>
              <a:gd name="connsiteY117" fmla="*/ 1594485 h 2697425"/>
              <a:gd name="connsiteX118" fmla="*/ 1349112 w 11909425"/>
              <a:gd name="connsiteY118" fmla="*/ 1594491 h 2697425"/>
              <a:gd name="connsiteX119" fmla="*/ 1115266 w 11909425"/>
              <a:gd name="connsiteY119" fmla="*/ 1575978 h 2697425"/>
              <a:gd name="connsiteX120" fmla="*/ 1041251 w 11909425"/>
              <a:gd name="connsiteY120" fmla="*/ 1543359 h 2697425"/>
              <a:gd name="connsiteX121" fmla="*/ 946264 w 11909425"/>
              <a:gd name="connsiteY121" fmla="*/ 1537112 h 2697425"/>
              <a:gd name="connsiteX122" fmla="*/ 872306 w 11909425"/>
              <a:gd name="connsiteY122" fmla="*/ 1576075 h 2697425"/>
              <a:gd name="connsiteX123" fmla="*/ 760334 w 11909425"/>
              <a:gd name="connsiteY123" fmla="*/ 1605225 h 2697425"/>
              <a:gd name="connsiteX124" fmla="*/ 624004 w 11909425"/>
              <a:gd name="connsiteY124" fmla="*/ 1638958 h 2697425"/>
              <a:gd name="connsiteX125" fmla="*/ 606425 w 11909425"/>
              <a:gd name="connsiteY125" fmla="*/ 1725293 h 2697425"/>
              <a:gd name="connsiteX126" fmla="*/ 746876 w 11909425"/>
              <a:gd name="connsiteY126" fmla="*/ 1820992 h 2697425"/>
              <a:gd name="connsiteX127" fmla="*/ 746808 w 11909425"/>
              <a:gd name="connsiteY127" fmla="*/ 2030675 h 2697425"/>
              <a:gd name="connsiteX128" fmla="*/ 710108 w 11909425"/>
              <a:gd name="connsiteY128" fmla="*/ 2259275 h 2697425"/>
              <a:gd name="connsiteX129" fmla="*/ 657225 w 11909425"/>
              <a:gd name="connsiteY129" fmla="*/ 2624948 h 2697425"/>
              <a:gd name="connsiteX130" fmla="*/ 632368 w 11909425"/>
              <a:gd name="connsiteY130" fmla="*/ 2677884 h 2697425"/>
              <a:gd name="connsiteX131" fmla="*/ 445042 w 11909425"/>
              <a:gd name="connsiteY131" fmla="*/ 2690669 h 2697425"/>
              <a:gd name="connsiteX132" fmla="*/ 0 w 11909425"/>
              <a:gd name="connsiteY132" fmla="*/ 2689191 h 2697425"/>
              <a:gd name="connsiteX0" fmla="*/ 11464383 w 11464383"/>
              <a:gd name="connsiteY0" fmla="*/ 2697425 h 2697425"/>
              <a:gd name="connsiteX1" fmla="*/ 10829867 w 11464383"/>
              <a:gd name="connsiteY1" fmla="*/ 2697425 h 2697425"/>
              <a:gd name="connsiteX2" fmla="*/ 10815947 w 11464383"/>
              <a:gd name="connsiteY2" fmla="*/ 2656150 h 2697425"/>
              <a:gd name="connsiteX3" fmla="*/ 10782313 w 11464383"/>
              <a:gd name="connsiteY3" fmla="*/ 2525975 h 2697425"/>
              <a:gd name="connsiteX4" fmla="*/ 10746587 w 11464383"/>
              <a:gd name="connsiteY4" fmla="*/ 2379925 h 2697425"/>
              <a:gd name="connsiteX5" fmla="*/ 10671559 w 11464383"/>
              <a:gd name="connsiteY5" fmla="*/ 1954414 h 2697425"/>
              <a:gd name="connsiteX6" fmla="*/ 10750572 w 11464383"/>
              <a:gd name="connsiteY6" fmla="*/ 1707236 h 2697425"/>
              <a:gd name="connsiteX7" fmla="*/ 10836297 w 11464383"/>
              <a:gd name="connsiteY7" fmla="*/ 1681425 h 2697425"/>
              <a:gd name="connsiteX8" fmla="*/ 10826622 w 11464383"/>
              <a:gd name="connsiteY8" fmla="*/ 1592492 h 2697425"/>
              <a:gd name="connsiteX9" fmla="*/ 10679655 w 11464383"/>
              <a:gd name="connsiteY9" fmla="*/ 1556713 h 2697425"/>
              <a:gd name="connsiteX10" fmla="*/ 10558711 w 11464383"/>
              <a:gd name="connsiteY10" fmla="*/ 1527384 h 2697425"/>
              <a:gd name="connsiteX11" fmla="*/ 10522023 w 11464383"/>
              <a:gd name="connsiteY11" fmla="*/ 1503625 h 2697425"/>
              <a:gd name="connsiteX12" fmla="*/ 10475384 w 11464383"/>
              <a:gd name="connsiteY12" fmla="*/ 1477018 h 2697425"/>
              <a:gd name="connsiteX13" fmla="*/ 10393793 w 11464383"/>
              <a:gd name="connsiteY13" fmla="*/ 1491346 h 2697425"/>
              <a:gd name="connsiteX14" fmla="*/ 10363212 w 11464383"/>
              <a:gd name="connsiteY14" fmla="*/ 1516325 h 2697425"/>
              <a:gd name="connsiteX15" fmla="*/ 10320748 w 11464383"/>
              <a:gd name="connsiteY15" fmla="*/ 1521562 h 2697425"/>
              <a:gd name="connsiteX16" fmla="*/ 9547778 w 11464383"/>
              <a:gd name="connsiteY16" fmla="*/ 1558914 h 2697425"/>
              <a:gd name="connsiteX17" fmla="*/ 8914698 w 11464383"/>
              <a:gd name="connsiteY17" fmla="*/ 1550222 h 2697425"/>
              <a:gd name="connsiteX18" fmla="*/ 8958240 w 11464383"/>
              <a:gd name="connsiteY18" fmla="*/ 1435732 h 2697425"/>
              <a:gd name="connsiteX19" fmla="*/ 9054355 w 11464383"/>
              <a:gd name="connsiteY19" fmla="*/ 1308168 h 2697425"/>
              <a:gd name="connsiteX20" fmla="*/ 9135516 w 11464383"/>
              <a:gd name="connsiteY20" fmla="*/ 1194602 h 2697425"/>
              <a:gd name="connsiteX21" fmla="*/ 9255830 w 11464383"/>
              <a:gd name="connsiteY21" fmla="*/ 1116517 h 2697425"/>
              <a:gd name="connsiteX22" fmla="*/ 9274438 w 11464383"/>
              <a:gd name="connsiteY22" fmla="*/ 994964 h 2697425"/>
              <a:gd name="connsiteX23" fmla="*/ 9178383 w 11464383"/>
              <a:gd name="connsiteY23" fmla="*/ 942922 h 2697425"/>
              <a:gd name="connsiteX24" fmla="*/ 9140283 w 11464383"/>
              <a:gd name="connsiteY24" fmla="*/ 899882 h 2697425"/>
              <a:gd name="connsiteX25" fmla="*/ 9048105 w 11464383"/>
              <a:gd name="connsiteY25" fmla="*/ 848181 h 2697425"/>
              <a:gd name="connsiteX26" fmla="*/ 8979653 w 11464383"/>
              <a:gd name="connsiteY26" fmla="*/ 862595 h 2697425"/>
              <a:gd name="connsiteX27" fmla="*/ 8948971 w 11464383"/>
              <a:gd name="connsiteY27" fmla="*/ 865170 h 2697425"/>
              <a:gd name="connsiteX28" fmla="*/ 8909762 w 11464383"/>
              <a:gd name="connsiteY28" fmla="*/ 865466 h 2697425"/>
              <a:gd name="connsiteX29" fmla="*/ 8877857 w 11464383"/>
              <a:gd name="connsiteY29" fmla="*/ 866902 h 2697425"/>
              <a:gd name="connsiteX30" fmla="*/ 8804233 w 11464383"/>
              <a:gd name="connsiteY30" fmla="*/ 890568 h 2697425"/>
              <a:gd name="connsiteX31" fmla="*/ 8791838 w 11464383"/>
              <a:gd name="connsiteY31" fmla="*/ 897200 h 2697425"/>
              <a:gd name="connsiteX32" fmla="*/ 8777144 w 11464383"/>
              <a:gd name="connsiteY32" fmla="*/ 881325 h 2697425"/>
              <a:gd name="connsiteX33" fmla="*/ 8750263 w 11464383"/>
              <a:gd name="connsiteY33" fmla="*/ 906725 h 2697425"/>
              <a:gd name="connsiteX34" fmla="*/ 8695783 w 11464383"/>
              <a:gd name="connsiteY34" fmla="*/ 913075 h 2697425"/>
              <a:gd name="connsiteX35" fmla="*/ 8561279 w 11464383"/>
              <a:gd name="connsiteY35" fmla="*/ 925775 h 2697425"/>
              <a:gd name="connsiteX36" fmla="*/ 8403106 w 11464383"/>
              <a:gd name="connsiteY36" fmla="*/ 957525 h 2697425"/>
              <a:gd name="connsiteX37" fmla="*/ 8388453 w 11464383"/>
              <a:gd name="connsiteY37" fmla="*/ 948062 h 2697425"/>
              <a:gd name="connsiteX38" fmla="*/ 8488653 w 11464383"/>
              <a:gd name="connsiteY38" fmla="*/ 742492 h 2697425"/>
              <a:gd name="connsiteX39" fmla="*/ 8568750 w 11464383"/>
              <a:gd name="connsiteY39" fmla="*/ 554289 h 2697425"/>
              <a:gd name="connsiteX40" fmla="*/ 8666578 w 11464383"/>
              <a:gd name="connsiteY40" fmla="*/ 411585 h 2697425"/>
              <a:gd name="connsiteX41" fmla="*/ 8521813 w 11464383"/>
              <a:gd name="connsiteY41" fmla="*/ 273242 h 2697425"/>
              <a:gd name="connsiteX42" fmla="*/ 8473533 w 11464383"/>
              <a:gd name="connsiteY42" fmla="*/ 232034 h 2697425"/>
              <a:gd name="connsiteX43" fmla="*/ 8333833 w 11464383"/>
              <a:gd name="connsiteY43" fmla="*/ 246325 h 2697425"/>
              <a:gd name="connsiteX44" fmla="*/ 8295733 w 11464383"/>
              <a:gd name="connsiteY44" fmla="*/ 259025 h 2697425"/>
              <a:gd name="connsiteX45" fmla="*/ 8257424 w 11464383"/>
              <a:gd name="connsiteY45" fmla="*/ 272062 h 2697425"/>
              <a:gd name="connsiteX46" fmla="*/ 8221751 w 11464383"/>
              <a:gd name="connsiteY46" fmla="*/ 275237 h 2697425"/>
              <a:gd name="connsiteX47" fmla="*/ 8196389 w 11464383"/>
              <a:gd name="connsiteY47" fmla="*/ 300572 h 2697425"/>
              <a:gd name="connsiteX48" fmla="*/ 8198645 w 11464383"/>
              <a:gd name="connsiteY48" fmla="*/ 335769 h 2697425"/>
              <a:gd name="connsiteX49" fmla="*/ 8168715 w 11464383"/>
              <a:gd name="connsiteY49" fmla="*/ 300572 h 2697425"/>
              <a:gd name="connsiteX50" fmla="*/ 8128994 w 11464383"/>
              <a:gd name="connsiteY50" fmla="*/ 287600 h 2697425"/>
              <a:gd name="connsiteX51" fmla="*/ 8077293 w 11464383"/>
              <a:gd name="connsiteY51" fmla="*/ 309825 h 2697425"/>
              <a:gd name="connsiteX52" fmla="*/ 8009983 w 11464383"/>
              <a:gd name="connsiteY52" fmla="*/ 335225 h 2697425"/>
              <a:gd name="connsiteX53" fmla="*/ 7940133 w 11464383"/>
              <a:gd name="connsiteY53" fmla="*/ 360625 h 2697425"/>
              <a:gd name="connsiteX54" fmla="*/ 7895683 w 11464383"/>
              <a:gd name="connsiteY54" fmla="*/ 317002 h 2697425"/>
              <a:gd name="connsiteX55" fmla="*/ 7847737 w 11464383"/>
              <a:gd name="connsiteY55" fmla="*/ 208225 h 2697425"/>
              <a:gd name="connsiteX56" fmla="*/ 7794083 w 11464383"/>
              <a:gd name="connsiteY56" fmla="*/ 259597 h 2697425"/>
              <a:gd name="connsiteX57" fmla="*/ 7696166 w 11464383"/>
              <a:gd name="connsiteY57" fmla="*/ 322525 h 2697425"/>
              <a:gd name="connsiteX58" fmla="*/ 7611441 w 11464383"/>
              <a:gd name="connsiteY58" fmla="*/ 278922 h 2697425"/>
              <a:gd name="connsiteX59" fmla="*/ 7578183 w 11464383"/>
              <a:gd name="connsiteY59" fmla="*/ 221076 h 2697425"/>
              <a:gd name="connsiteX60" fmla="*/ 7552521 w 11464383"/>
              <a:gd name="connsiteY60" fmla="*/ 150499 h 2697425"/>
              <a:gd name="connsiteX61" fmla="*/ 7447568 w 11464383"/>
              <a:gd name="connsiteY61" fmla="*/ 62883 h 2697425"/>
              <a:gd name="connsiteX62" fmla="*/ 7406218 w 11464383"/>
              <a:gd name="connsiteY62" fmla="*/ 37771 h 2697425"/>
              <a:gd name="connsiteX63" fmla="*/ 7295061 w 11464383"/>
              <a:gd name="connsiteY63" fmla="*/ 15631 h 2697425"/>
              <a:gd name="connsiteX64" fmla="*/ 7278687 w 11464383"/>
              <a:gd name="connsiteY64" fmla="*/ 81266 h 2697425"/>
              <a:gd name="connsiteX65" fmla="*/ 7263712 w 11464383"/>
              <a:gd name="connsiteY65" fmla="*/ 137461 h 2697425"/>
              <a:gd name="connsiteX66" fmla="*/ 5659966 w 11464383"/>
              <a:gd name="connsiteY66" fmla="*/ 156420 h 2697425"/>
              <a:gd name="connsiteX67" fmla="*/ 3790408 w 11464383"/>
              <a:gd name="connsiteY67" fmla="*/ 171296 h 2697425"/>
              <a:gd name="connsiteX68" fmla="*/ 3543443 w 11464383"/>
              <a:gd name="connsiteY68" fmla="*/ 180795 h 2697425"/>
              <a:gd name="connsiteX69" fmla="*/ 3539302 w 11464383"/>
              <a:gd name="connsiteY69" fmla="*/ 121739 h 2697425"/>
              <a:gd name="connsiteX70" fmla="*/ 3506913 w 11464383"/>
              <a:gd name="connsiteY70" fmla="*/ 50879 h 2697425"/>
              <a:gd name="connsiteX71" fmla="*/ 3414693 w 11464383"/>
              <a:gd name="connsiteY71" fmla="*/ 83854 h 2697425"/>
              <a:gd name="connsiteX72" fmla="*/ 3376148 w 11464383"/>
              <a:gd name="connsiteY72" fmla="*/ 100641 h 2697425"/>
              <a:gd name="connsiteX73" fmla="*/ 3313713 w 11464383"/>
              <a:gd name="connsiteY73" fmla="*/ 151005 h 2697425"/>
              <a:gd name="connsiteX74" fmla="*/ 3285583 w 11464383"/>
              <a:gd name="connsiteY74" fmla="*/ 230795 h 2697425"/>
              <a:gd name="connsiteX75" fmla="*/ 3236250 w 11464383"/>
              <a:gd name="connsiteY75" fmla="*/ 306656 h 2697425"/>
              <a:gd name="connsiteX76" fmla="*/ 3130803 w 11464383"/>
              <a:gd name="connsiteY76" fmla="*/ 344297 h 2697425"/>
              <a:gd name="connsiteX77" fmla="*/ 3108571 w 11464383"/>
              <a:gd name="connsiteY77" fmla="*/ 305549 h 2697425"/>
              <a:gd name="connsiteX78" fmla="*/ 3053952 w 11464383"/>
              <a:gd name="connsiteY78" fmla="*/ 267707 h 2697425"/>
              <a:gd name="connsiteX79" fmla="*/ 3011954 w 11464383"/>
              <a:gd name="connsiteY79" fmla="*/ 316606 h 2697425"/>
              <a:gd name="connsiteX80" fmla="*/ 3001529 w 11464383"/>
              <a:gd name="connsiteY80" fmla="*/ 383281 h 2697425"/>
              <a:gd name="connsiteX81" fmla="*/ 2893775 w 11464383"/>
              <a:gd name="connsiteY81" fmla="*/ 372507 h 2697425"/>
              <a:gd name="connsiteX82" fmla="*/ 2818066 w 11464383"/>
              <a:gd name="connsiteY82" fmla="*/ 342226 h 2697425"/>
              <a:gd name="connsiteX83" fmla="*/ 2756644 w 11464383"/>
              <a:gd name="connsiteY83" fmla="*/ 331219 h 2697425"/>
              <a:gd name="connsiteX84" fmla="*/ 2731730 w 11464383"/>
              <a:gd name="connsiteY84" fmla="*/ 331171 h 2697425"/>
              <a:gd name="connsiteX85" fmla="*/ 2695683 w 11464383"/>
              <a:gd name="connsiteY85" fmla="*/ 323065 h 2697425"/>
              <a:gd name="connsiteX86" fmla="*/ 2651395 w 11464383"/>
              <a:gd name="connsiteY86" fmla="*/ 322091 h 2697425"/>
              <a:gd name="connsiteX87" fmla="*/ 2625183 w 11464383"/>
              <a:gd name="connsiteY87" fmla="*/ 321491 h 2697425"/>
              <a:gd name="connsiteX88" fmla="*/ 2592983 w 11464383"/>
              <a:gd name="connsiteY88" fmla="*/ 313019 h 2697425"/>
              <a:gd name="connsiteX89" fmla="*/ 2549018 w 11464383"/>
              <a:gd name="connsiteY89" fmla="*/ 297190 h 2697425"/>
              <a:gd name="connsiteX90" fmla="*/ 2482792 w 11464383"/>
              <a:gd name="connsiteY90" fmla="*/ 260913 h 2697425"/>
              <a:gd name="connsiteX91" fmla="*/ 2418678 w 11464383"/>
              <a:gd name="connsiteY91" fmla="*/ 274478 h 2697425"/>
              <a:gd name="connsiteX92" fmla="*/ 2367878 w 11464383"/>
              <a:gd name="connsiteY92" fmla="*/ 296556 h 2697425"/>
              <a:gd name="connsiteX93" fmla="*/ 2329199 w 11464383"/>
              <a:gd name="connsiteY93" fmla="*/ 324374 h 2697425"/>
              <a:gd name="connsiteX94" fmla="*/ 2273858 w 11464383"/>
              <a:gd name="connsiteY94" fmla="*/ 405155 h 2697425"/>
              <a:gd name="connsiteX95" fmla="*/ 2203400 w 11464383"/>
              <a:gd name="connsiteY95" fmla="*/ 502310 h 2697425"/>
              <a:gd name="connsiteX96" fmla="*/ 2352450 w 11464383"/>
              <a:gd name="connsiteY96" fmla="*/ 697079 h 2697425"/>
              <a:gd name="connsiteX97" fmla="*/ 2453499 w 11464383"/>
              <a:gd name="connsiteY97" fmla="*/ 881255 h 2697425"/>
              <a:gd name="connsiteX98" fmla="*/ 2497497 w 11464383"/>
              <a:gd name="connsiteY98" fmla="*/ 979961 h 2697425"/>
              <a:gd name="connsiteX99" fmla="*/ 2479933 w 11464383"/>
              <a:gd name="connsiteY99" fmla="*/ 995625 h 2697425"/>
              <a:gd name="connsiteX100" fmla="*/ 2356333 w 11464383"/>
              <a:gd name="connsiteY100" fmla="*/ 968593 h 2697425"/>
              <a:gd name="connsiteX101" fmla="*/ 2166291 w 11464383"/>
              <a:gd name="connsiteY101" fmla="*/ 940051 h 2697425"/>
              <a:gd name="connsiteX102" fmla="*/ 2150815 w 11464383"/>
              <a:gd name="connsiteY102" fmla="*/ 938799 h 2697425"/>
              <a:gd name="connsiteX103" fmla="*/ 2085238 w 11464383"/>
              <a:gd name="connsiteY103" fmla="*/ 928950 h 2697425"/>
              <a:gd name="connsiteX104" fmla="*/ 2073839 w 11464383"/>
              <a:gd name="connsiteY104" fmla="*/ 927129 h 2697425"/>
              <a:gd name="connsiteX105" fmla="*/ 2042750 w 11464383"/>
              <a:gd name="connsiteY105" fmla="*/ 922643 h 2697425"/>
              <a:gd name="connsiteX106" fmla="*/ 2001795 w 11464383"/>
              <a:gd name="connsiteY106" fmla="*/ 911764 h 2697425"/>
              <a:gd name="connsiteX107" fmla="*/ 1963228 w 11464383"/>
              <a:gd name="connsiteY107" fmla="*/ 894025 h 2697425"/>
              <a:gd name="connsiteX108" fmla="*/ 1939383 w 11464383"/>
              <a:gd name="connsiteY108" fmla="*/ 879844 h 2697425"/>
              <a:gd name="connsiteX109" fmla="*/ 1806033 w 11464383"/>
              <a:gd name="connsiteY109" fmla="*/ 878962 h 2697425"/>
              <a:gd name="connsiteX110" fmla="*/ 1751326 w 11464383"/>
              <a:gd name="connsiteY110" fmla="*/ 919425 h 2697425"/>
              <a:gd name="connsiteX111" fmla="*/ 1722205 w 11464383"/>
              <a:gd name="connsiteY111" fmla="*/ 983837 h 2697425"/>
              <a:gd name="connsiteX112" fmla="*/ 1685086 w 11464383"/>
              <a:gd name="connsiteY112" fmla="*/ 967720 h 2697425"/>
              <a:gd name="connsiteX113" fmla="*/ 1603236 w 11464383"/>
              <a:gd name="connsiteY113" fmla="*/ 1109363 h 2697425"/>
              <a:gd name="connsiteX114" fmla="*/ 1747517 w 11464383"/>
              <a:gd name="connsiteY114" fmla="*/ 1198545 h 2697425"/>
              <a:gd name="connsiteX115" fmla="*/ 1955301 w 11464383"/>
              <a:gd name="connsiteY115" fmla="*/ 1497959 h 2697425"/>
              <a:gd name="connsiteX116" fmla="*/ 1968006 w 11464383"/>
              <a:gd name="connsiteY116" fmla="*/ 1604943 h 2697425"/>
              <a:gd name="connsiteX117" fmla="*/ 1588148 w 11464383"/>
              <a:gd name="connsiteY117" fmla="*/ 1594485 h 2697425"/>
              <a:gd name="connsiteX118" fmla="*/ 904070 w 11464383"/>
              <a:gd name="connsiteY118" fmla="*/ 1594491 h 2697425"/>
              <a:gd name="connsiteX119" fmla="*/ 670224 w 11464383"/>
              <a:gd name="connsiteY119" fmla="*/ 1575978 h 2697425"/>
              <a:gd name="connsiteX120" fmla="*/ 596209 w 11464383"/>
              <a:gd name="connsiteY120" fmla="*/ 1543359 h 2697425"/>
              <a:gd name="connsiteX121" fmla="*/ 501222 w 11464383"/>
              <a:gd name="connsiteY121" fmla="*/ 1537112 h 2697425"/>
              <a:gd name="connsiteX122" fmla="*/ 427264 w 11464383"/>
              <a:gd name="connsiteY122" fmla="*/ 1576075 h 2697425"/>
              <a:gd name="connsiteX123" fmla="*/ 315292 w 11464383"/>
              <a:gd name="connsiteY123" fmla="*/ 1605225 h 2697425"/>
              <a:gd name="connsiteX124" fmla="*/ 178962 w 11464383"/>
              <a:gd name="connsiteY124" fmla="*/ 1638958 h 2697425"/>
              <a:gd name="connsiteX125" fmla="*/ 161383 w 11464383"/>
              <a:gd name="connsiteY125" fmla="*/ 1725293 h 2697425"/>
              <a:gd name="connsiteX126" fmla="*/ 301834 w 11464383"/>
              <a:gd name="connsiteY126" fmla="*/ 1820992 h 2697425"/>
              <a:gd name="connsiteX127" fmla="*/ 301766 w 11464383"/>
              <a:gd name="connsiteY127" fmla="*/ 2030675 h 2697425"/>
              <a:gd name="connsiteX128" fmla="*/ 265066 w 11464383"/>
              <a:gd name="connsiteY128" fmla="*/ 2259275 h 2697425"/>
              <a:gd name="connsiteX129" fmla="*/ 212183 w 11464383"/>
              <a:gd name="connsiteY129" fmla="*/ 2624948 h 2697425"/>
              <a:gd name="connsiteX130" fmla="*/ 187326 w 11464383"/>
              <a:gd name="connsiteY130" fmla="*/ 2677884 h 2697425"/>
              <a:gd name="connsiteX131" fmla="*/ 0 w 11464383"/>
              <a:gd name="connsiteY131" fmla="*/ 2690669 h 2697425"/>
              <a:gd name="connsiteX0" fmla="*/ 11330593 w 11330593"/>
              <a:gd name="connsiteY0" fmla="*/ 2697425 h 2697425"/>
              <a:gd name="connsiteX1" fmla="*/ 10696077 w 11330593"/>
              <a:gd name="connsiteY1" fmla="*/ 2697425 h 2697425"/>
              <a:gd name="connsiteX2" fmla="*/ 10682157 w 11330593"/>
              <a:gd name="connsiteY2" fmla="*/ 2656150 h 2697425"/>
              <a:gd name="connsiteX3" fmla="*/ 10648523 w 11330593"/>
              <a:gd name="connsiteY3" fmla="*/ 2525975 h 2697425"/>
              <a:gd name="connsiteX4" fmla="*/ 10612797 w 11330593"/>
              <a:gd name="connsiteY4" fmla="*/ 2379925 h 2697425"/>
              <a:gd name="connsiteX5" fmla="*/ 10537769 w 11330593"/>
              <a:gd name="connsiteY5" fmla="*/ 1954414 h 2697425"/>
              <a:gd name="connsiteX6" fmla="*/ 10616782 w 11330593"/>
              <a:gd name="connsiteY6" fmla="*/ 1707236 h 2697425"/>
              <a:gd name="connsiteX7" fmla="*/ 10702507 w 11330593"/>
              <a:gd name="connsiteY7" fmla="*/ 1681425 h 2697425"/>
              <a:gd name="connsiteX8" fmla="*/ 10692832 w 11330593"/>
              <a:gd name="connsiteY8" fmla="*/ 1592492 h 2697425"/>
              <a:gd name="connsiteX9" fmla="*/ 10545865 w 11330593"/>
              <a:gd name="connsiteY9" fmla="*/ 1556713 h 2697425"/>
              <a:gd name="connsiteX10" fmla="*/ 10424921 w 11330593"/>
              <a:gd name="connsiteY10" fmla="*/ 1527384 h 2697425"/>
              <a:gd name="connsiteX11" fmla="*/ 10388233 w 11330593"/>
              <a:gd name="connsiteY11" fmla="*/ 1503625 h 2697425"/>
              <a:gd name="connsiteX12" fmla="*/ 10341594 w 11330593"/>
              <a:gd name="connsiteY12" fmla="*/ 1477018 h 2697425"/>
              <a:gd name="connsiteX13" fmla="*/ 10260003 w 11330593"/>
              <a:gd name="connsiteY13" fmla="*/ 1491346 h 2697425"/>
              <a:gd name="connsiteX14" fmla="*/ 10229422 w 11330593"/>
              <a:gd name="connsiteY14" fmla="*/ 1516325 h 2697425"/>
              <a:gd name="connsiteX15" fmla="*/ 10186958 w 11330593"/>
              <a:gd name="connsiteY15" fmla="*/ 1521562 h 2697425"/>
              <a:gd name="connsiteX16" fmla="*/ 9413988 w 11330593"/>
              <a:gd name="connsiteY16" fmla="*/ 1558914 h 2697425"/>
              <a:gd name="connsiteX17" fmla="*/ 8780908 w 11330593"/>
              <a:gd name="connsiteY17" fmla="*/ 1550222 h 2697425"/>
              <a:gd name="connsiteX18" fmla="*/ 8824450 w 11330593"/>
              <a:gd name="connsiteY18" fmla="*/ 1435732 h 2697425"/>
              <a:gd name="connsiteX19" fmla="*/ 8920565 w 11330593"/>
              <a:gd name="connsiteY19" fmla="*/ 1308168 h 2697425"/>
              <a:gd name="connsiteX20" fmla="*/ 9001726 w 11330593"/>
              <a:gd name="connsiteY20" fmla="*/ 1194602 h 2697425"/>
              <a:gd name="connsiteX21" fmla="*/ 9122040 w 11330593"/>
              <a:gd name="connsiteY21" fmla="*/ 1116517 h 2697425"/>
              <a:gd name="connsiteX22" fmla="*/ 9140648 w 11330593"/>
              <a:gd name="connsiteY22" fmla="*/ 994964 h 2697425"/>
              <a:gd name="connsiteX23" fmla="*/ 9044593 w 11330593"/>
              <a:gd name="connsiteY23" fmla="*/ 942922 h 2697425"/>
              <a:gd name="connsiteX24" fmla="*/ 9006493 w 11330593"/>
              <a:gd name="connsiteY24" fmla="*/ 899882 h 2697425"/>
              <a:gd name="connsiteX25" fmla="*/ 8914315 w 11330593"/>
              <a:gd name="connsiteY25" fmla="*/ 848181 h 2697425"/>
              <a:gd name="connsiteX26" fmla="*/ 8845863 w 11330593"/>
              <a:gd name="connsiteY26" fmla="*/ 862595 h 2697425"/>
              <a:gd name="connsiteX27" fmla="*/ 8815181 w 11330593"/>
              <a:gd name="connsiteY27" fmla="*/ 865170 h 2697425"/>
              <a:gd name="connsiteX28" fmla="*/ 8775972 w 11330593"/>
              <a:gd name="connsiteY28" fmla="*/ 865466 h 2697425"/>
              <a:gd name="connsiteX29" fmla="*/ 8744067 w 11330593"/>
              <a:gd name="connsiteY29" fmla="*/ 866902 h 2697425"/>
              <a:gd name="connsiteX30" fmla="*/ 8670443 w 11330593"/>
              <a:gd name="connsiteY30" fmla="*/ 890568 h 2697425"/>
              <a:gd name="connsiteX31" fmla="*/ 8658048 w 11330593"/>
              <a:gd name="connsiteY31" fmla="*/ 897200 h 2697425"/>
              <a:gd name="connsiteX32" fmla="*/ 8643354 w 11330593"/>
              <a:gd name="connsiteY32" fmla="*/ 881325 h 2697425"/>
              <a:gd name="connsiteX33" fmla="*/ 8616473 w 11330593"/>
              <a:gd name="connsiteY33" fmla="*/ 906725 h 2697425"/>
              <a:gd name="connsiteX34" fmla="*/ 8561993 w 11330593"/>
              <a:gd name="connsiteY34" fmla="*/ 913075 h 2697425"/>
              <a:gd name="connsiteX35" fmla="*/ 8427489 w 11330593"/>
              <a:gd name="connsiteY35" fmla="*/ 925775 h 2697425"/>
              <a:gd name="connsiteX36" fmla="*/ 8269316 w 11330593"/>
              <a:gd name="connsiteY36" fmla="*/ 957525 h 2697425"/>
              <a:gd name="connsiteX37" fmla="*/ 8254663 w 11330593"/>
              <a:gd name="connsiteY37" fmla="*/ 948062 h 2697425"/>
              <a:gd name="connsiteX38" fmla="*/ 8354863 w 11330593"/>
              <a:gd name="connsiteY38" fmla="*/ 742492 h 2697425"/>
              <a:gd name="connsiteX39" fmla="*/ 8434960 w 11330593"/>
              <a:gd name="connsiteY39" fmla="*/ 554289 h 2697425"/>
              <a:gd name="connsiteX40" fmla="*/ 8532788 w 11330593"/>
              <a:gd name="connsiteY40" fmla="*/ 411585 h 2697425"/>
              <a:gd name="connsiteX41" fmla="*/ 8388023 w 11330593"/>
              <a:gd name="connsiteY41" fmla="*/ 273242 h 2697425"/>
              <a:gd name="connsiteX42" fmla="*/ 8339743 w 11330593"/>
              <a:gd name="connsiteY42" fmla="*/ 232034 h 2697425"/>
              <a:gd name="connsiteX43" fmla="*/ 8200043 w 11330593"/>
              <a:gd name="connsiteY43" fmla="*/ 246325 h 2697425"/>
              <a:gd name="connsiteX44" fmla="*/ 8161943 w 11330593"/>
              <a:gd name="connsiteY44" fmla="*/ 259025 h 2697425"/>
              <a:gd name="connsiteX45" fmla="*/ 8123634 w 11330593"/>
              <a:gd name="connsiteY45" fmla="*/ 272062 h 2697425"/>
              <a:gd name="connsiteX46" fmla="*/ 8087961 w 11330593"/>
              <a:gd name="connsiteY46" fmla="*/ 275237 h 2697425"/>
              <a:gd name="connsiteX47" fmla="*/ 8062599 w 11330593"/>
              <a:gd name="connsiteY47" fmla="*/ 300572 h 2697425"/>
              <a:gd name="connsiteX48" fmla="*/ 8064855 w 11330593"/>
              <a:gd name="connsiteY48" fmla="*/ 335769 h 2697425"/>
              <a:gd name="connsiteX49" fmla="*/ 8034925 w 11330593"/>
              <a:gd name="connsiteY49" fmla="*/ 300572 h 2697425"/>
              <a:gd name="connsiteX50" fmla="*/ 7995204 w 11330593"/>
              <a:gd name="connsiteY50" fmla="*/ 287600 h 2697425"/>
              <a:gd name="connsiteX51" fmla="*/ 7943503 w 11330593"/>
              <a:gd name="connsiteY51" fmla="*/ 309825 h 2697425"/>
              <a:gd name="connsiteX52" fmla="*/ 7876193 w 11330593"/>
              <a:gd name="connsiteY52" fmla="*/ 335225 h 2697425"/>
              <a:gd name="connsiteX53" fmla="*/ 7806343 w 11330593"/>
              <a:gd name="connsiteY53" fmla="*/ 360625 h 2697425"/>
              <a:gd name="connsiteX54" fmla="*/ 7761893 w 11330593"/>
              <a:gd name="connsiteY54" fmla="*/ 317002 h 2697425"/>
              <a:gd name="connsiteX55" fmla="*/ 7713947 w 11330593"/>
              <a:gd name="connsiteY55" fmla="*/ 208225 h 2697425"/>
              <a:gd name="connsiteX56" fmla="*/ 7660293 w 11330593"/>
              <a:gd name="connsiteY56" fmla="*/ 259597 h 2697425"/>
              <a:gd name="connsiteX57" fmla="*/ 7562376 w 11330593"/>
              <a:gd name="connsiteY57" fmla="*/ 322525 h 2697425"/>
              <a:gd name="connsiteX58" fmla="*/ 7477651 w 11330593"/>
              <a:gd name="connsiteY58" fmla="*/ 278922 h 2697425"/>
              <a:gd name="connsiteX59" fmla="*/ 7444393 w 11330593"/>
              <a:gd name="connsiteY59" fmla="*/ 221076 h 2697425"/>
              <a:gd name="connsiteX60" fmla="*/ 7418731 w 11330593"/>
              <a:gd name="connsiteY60" fmla="*/ 150499 h 2697425"/>
              <a:gd name="connsiteX61" fmla="*/ 7313778 w 11330593"/>
              <a:gd name="connsiteY61" fmla="*/ 62883 h 2697425"/>
              <a:gd name="connsiteX62" fmla="*/ 7272428 w 11330593"/>
              <a:gd name="connsiteY62" fmla="*/ 37771 h 2697425"/>
              <a:gd name="connsiteX63" fmla="*/ 7161271 w 11330593"/>
              <a:gd name="connsiteY63" fmla="*/ 15631 h 2697425"/>
              <a:gd name="connsiteX64" fmla="*/ 7144897 w 11330593"/>
              <a:gd name="connsiteY64" fmla="*/ 81266 h 2697425"/>
              <a:gd name="connsiteX65" fmla="*/ 7129922 w 11330593"/>
              <a:gd name="connsiteY65" fmla="*/ 137461 h 2697425"/>
              <a:gd name="connsiteX66" fmla="*/ 5526176 w 11330593"/>
              <a:gd name="connsiteY66" fmla="*/ 156420 h 2697425"/>
              <a:gd name="connsiteX67" fmla="*/ 3656618 w 11330593"/>
              <a:gd name="connsiteY67" fmla="*/ 171296 h 2697425"/>
              <a:gd name="connsiteX68" fmla="*/ 3409653 w 11330593"/>
              <a:gd name="connsiteY68" fmla="*/ 180795 h 2697425"/>
              <a:gd name="connsiteX69" fmla="*/ 3405512 w 11330593"/>
              <a:gd name="connsiteY69" fmla="*/ 121739 h 2697425"/>
              <a:gd name="connsiteX70" fmla="*/ 3373123 w 11330593"/>
              <a:gd name="connsiteY70" fmla="*/ 50879 h 2697425"/>
              <a:gd name="connsiteX71" fmla="*/ 3280903 w 11330593"/>
              <a:gd name="connsiteY71" fmla="*/ 83854 h 2697425"/>
              <a:gd name="connsiteX72" fmla="*/ 3242358 w 11330593"/>
              <a:gd name="connsiteY72" fmla="*/ 100641 h 2697425"/>
              <a:gd name="connsiteX73" fmla="*/ 3179923 w 11330593"/>
              <a:gd name="connsiteY73" fmla="*/ 151005 h 2697425"/>
              <a:gd name="connsiteX74" fmla="*/ 3151793 w 11330593"/>
              <a:gd name="connsiteY74" fmla="*/ 230795 h 2697425"/>
              <a:gd name="connsiteX75" fmla="*/ 3102460 w 11330593"/>
              <a:gd name="connsiteY75" fmla="*/ 306656 h 2697425"/>
              <a:gd name="connsiteX76" fmla="*/ 2997013 w 11330593"/>
              <a:gd name="connsiteY76" fmla="*/ 344297 h 2697425"/>
              <a:gd name="connsiteX77" fmla="*/ 2974781 w 11330593"/>
              <a:gd name="connsiteY77" fmla="*/ 305549 h 2697425"/>
              <a:gd name="connsiteX78" fmla="*/ 2920162 w 11330593"/>
              <a:gd name="connsiteY78" fmla="*/ 267707 h 2697425"/>
              <a:gd name="connsiteX79" fmla="*/ 2878164 w 11330593"/>
              <a:gd name="connsiteY79" fmla="*/ 316606 h 2697425"/>
              <a:gd name="connsiteX80" fmla="*/ 2867739 w 11330593"/>
              <a:gd name="connsiteY80" fmla="*/ 383281 h 2697425"/>
              <a:gd name="connsiteX81" fmla="*/ 2759985 w 11330593"/>
              <a:gd name="connsiteY81" fmla="*/ 372507 h 2697425"/>
              <a:gd name="connsiteX82" fmla="*/ 2684276 w 11330593"/>
              <a:gd name="connsiteY82" fmla="*/ 342226 h 2697425"/>
              <a:gd name="connsiteX83" fmla="*/ 2622854 w 11330593"/>
              <a:gd name="connsiteY83" fmla="*/ 331219 h 2697425"/>
              <a:gd name="connsiteX84" fmla="*/ 2597940 w 11330593"/>
              <a:gd name="connsiteY84" fmla="*/ 331171 h 2697425"/>
              <a:gd name="connsiteX85" fmla="*/ 2561893 w 11330593"/>
              <a:gd name="connsiteY85" fmla="*/ 323065 h 2697425"/>
              <a:gd name="connsiteX86" fmla="*/ 2517605 w 11330593"/>
              <a:gd name="connsiteY86" fmla="*/ 322091 h 2697425"/>
              <a:gd name="connsiteX87" fmla="*/ 2491393 w 11330593"/>
              <a:gd name="connsiteY87" fmla="*/ 321491 h 2697425"/>
              <a:gd name="connsiteX88" fmla="*/ 2459193 w 11330593"/>
              <a:gd name="connsiteY88" fmla="*/ 313019 h 2697425"/>
              <a:gd name="connsiteX89" fmla="*/ 2415228 w 11330593"/>
              <a:gd name="connsiteY89" fmla="*/ 297190 h 2697425"/>
              <a:gd name="connsiteX90" fmla="*/ 2349002 w 11330593"/>
              <a:gd name="connsiteY90" fmla="*/ 260913 h 2697425"/>
              <a:gd name="connsiteX91" fmla="*/ 2284888 w 11330593"/>
              <a:gd name="connsiteY91" fmla="*/ 274478 h 2697425"/>
              <a:gd name="connsiteX92" fmla="*/ 2234088 w 11330593"/>
              <a:gd name="connsiteY92" fmla="*/ 296556 h 2697425"/>
              <a:gd name="connsiteX93" fmla="*/ 2195409 w 11330593"/>
              <a:gd name="connsiteY93" fmla="*/ 324374 h 2697425"/>
              <a:gd name="connsiteX94" fmla="*/ 2140068 w 11330593"/>
              <a:gd name="connsiteY94" fmla="*/ 405155 h 2697425"/>
              <a:gd name="connsiteX95" fmla="*/ 2069610 w 11330593"/>
              <a:gd name="connsiteY95" fmla="*/ 502310 h 2697425"/>
              <a:gd name="connsiteX96" fmla="*/ 2218660 w 11330593"/>
              <a:gd name="connsiteY96" fmla="*/ 697079 h 2697425"/>
              <a:gd name="connsiteX97" fmla="*/ 2319709 w 11330593"/>
              <a:gd name="connsiteY97" fmla="*/ 881255 h 2697425"/>
              <a:gd name="connsiteX98" fmla="*/ 2363707 w 11330593"/>
              <a:gd name="connsiteY98" fmla="*/ 979961 h 2697425"/>
              <a:gd name="connsiteX99" fmla="*/ 2346143 w 11330593"/>
              <a:gd name="connsiteY99" fmla="*/ 995625 h 2697425"/>
              <a:gd name="connsiteX100" fmla="*/ 2222543 w 11330593"/>
              <a:gd name="connsiteY100" fmla="*/ 968593 h 2697425"/>
              <a:gd name="connsiteX101" fmla="*/ 2032501 w 11330593"/>
              <a:gd name="connsiteY101" fmla="*/ 940051 h 2697425"/>
              <a:gd name="connsiteX102" fmla="*/ 2017025 w 11330593"/>
              <a:gd name="connsiteY102" fmla="*/ 938799 h 2697425"/>
              <a:gd name="connsiteX103" fmla="*/ 1951448 w 11330593"/>
              <a:gd name="connsiteY103" fmla="*/ 928950 h 2697425"/>
              <a:gd name="connsiteX104" fmla="*/ 1940049 w 11330593"/>
              <a:gd name="connsiteY104" fmla="*/ 927129 h 2697425"/>
              <a:gd name="connsiteX105" fmla="*/ 1908960 w 11330593"/>
              <a:gd name="connsiteY105" fmla="*/ 922643 h 2697425"/>
              <a:gd name="connsiteX106" fmla="*/ 1868005 w 11330593"/>
              <a:gd name="connsiteY106" fmla="*/ 911764 h 2697425"/>
              <a:gd name="connsiteX107" fmla="*/ 1829438 w 11330593"/>
              <a:gd name="connsiteY107" fmla="*/ 894025 h 2697425"/>
              <a:gd name="connsiteX108" fmla="*/ 1805593 w 11330593"/>
              <a:gd name="connsiteY108" fmla="*/ 879844 h 2697425"/>
              <a:gd name="connsiteX109" fmla="*/ 1672243 w 11330593"/>
              <a:gd name="connsiteY109" fmla="*/ 878962 h 2697425"/>
              <a:gd name="connsiteX110" fmla="*/ 1617536 w 11330593"/>
              <a:gd name="connsiteY110" fmla="*/ 919425 h 2697425"/>
              <a:gd name="connsiteX111" fmla="*/ 1588415 w 11330593"/>
              <a:gd name="connsiteY111" fmla="*/ 983837 h 2697425"/>
              <a:gd name="connsiteX112" fmla="*/ 1551296 w 11330593"/>
              <a:gd name="connsiteY112" fmla="*/ 967720 h 2697425"/>
              <a:gd name="connsiteX113" fmla="*/ 1469446 w 11330593"/>
              <a:gd name="connsiteY113" fmla="*/ 1109363 h 2697425"/>
              <a:gd name="connsiteX114" fmla="*/ 1613727 w 11330593"/>
              <a:gd name="connsiteY114" fmla="*/ 1198545 h 2697425"/>
              <a:gd name="connsiteX115" fmla="*/ 1821511 w 11330593"/>
              <a:gd name="connsiteY115" fmla="*/ 1497959 h 2697425"/>
              <a:gd name="connsiteX116" fmla="*/ 1834216 w 11330593"/>
              <a:gd name="connsiteY116" fmla="*/ 1604943 h 2697425"/>
              <a:gd name="connsiteX117" fmla="*/ 1454358 w 11330593"/>
              <a:gd name="connsiteY117" fmla="*/ 1594485 h 2697425"/>
              <a:gd name="connsiteX118" fmla="*/ 770280 w 11330593"/>
              <a:gd name="connsiteY118" fmla="*/ 1594491 h 2697425"/>
              <a:gd name="connsiteX119" fmla="*/ 536434 w 11330593"/>
              <a:gd name="connsiteY119" fmla="*/ 1575978 h 2697425"/>
              <a:gd name="connsiteX120" fmla="*/ 462419 w 11330593"/>
              <a:gd name="connsiteY120" fmla="*/ 1543359 h 2697425"/>
              <a:gd name="connsiteX121" fmla="*/ 367432 w 11330593"/>
              <a:gd name="connsiteY121" fmla="*/ 1537112 h 2697425"/>
              <a:gd name="connsiteX122" fmla="*/ 293474 w 11330593"/>
              <a:gd name="connsiteY122" fmla="*/ 1576075 h 2697425"/>
              <a:gd name="connsiteX123" fmla="*/ 181502 w 11330593"/>
              <a:gd name="connsiteY123" fmla="*/ 1605225 h 2697425"/>
              <a:gd name="connsiteX124" fmla="*/ 45172 w 11330593"/>
              <a:gd name="connsiteY124" fmla="*/ 1638958 h 2697425"/>
              <a:gd name="connsiteX125" fmla="*/ 27593 w 11330593"/>
              <a:gd name="connsiteY125" fmla="*/ 1725293 h 2697425"/>
              <a:gd name="connsiteX126" fmla="*/ 168044 w 11330593"/>
              <a:gd name="connsiteY126" fmla="*/ 1820992 h 2697425"/>
              <a:gd name="connsiteX127" fmla="*/ 167976 w 11330593"/>
              <a:gd name="connsiteY127" fmla="*/ 2030675 h 2697425"/>
              <a:gd name="connsiteX128" fmla="*/ 131276 w 11330593"/>
              <a:gd name="connsiteY128" fmla="*/ 2259275 h 2697425"/>
              <a:gd name="connsiteX129" fmla="*/ 78393 w 11330593"/>
              <a:gd name="connsiteY129" fmla="*/ 2624948 h 2697425"/>
              <a:gd name="connsiteX130" fmla="*/ 53536 w 11330593"/>
              <a:gd name="connsiteY130" fmla="*/ 2677884 h 2697425"/>
              <a:gd name="connsiteX0" fmla="*/ 11330593 w 11330593"/>
              <a:gd name="connsiteY0" fmla="*/ 2697425 h 2697425"/>
              <a:gd name="connsiteX1" fmla="*/ 10696077 w 11330593"/>
              <a:gd name="connsiteY1" fmla="*/ 2697425 h 2697425"/>
              <a:gd name="connsiteX2" fmla="*/ 10682157 w 11330593"/>
              <a:gd name="connsiteY2" fmla="*/ 2656150 h 2697425"/>
              <a:gd name="connsiteX3" fmla="*/ 10648523 w 11330593"/>
              <a:gd name="connsiteY3" fmla="*/ 2525975 h 2697425"/>
              <a:gd name="connsiteX4" fmla="*/ 10612797 w 11330593"/>
              <a:gd name="connsiteY4" fmla="*/ 2379925 h 2697425"/>
              <a:gd name="connsiteX5" fmla="*/ 10537769 w 11330593"/>
              <a:gd name="connsiteY5" fmla="*/ 1954414 h 2697425"/>
              <a:gd name="connsiteX6" fmla="*/ 10616782 w 11330593"/>
              <a:gd name="connsiteY6" fmla="*/ 1707236 h 2697425"/>
              <a:gd name="connsiteX7" fmla="*/ 10702507 w 11330593"/>
              <a:gd name="connsiteY7" fmla="*/ 1681425 h 2697425"/>
              <a:gd name="connsiteX8" fmla="*/ 10692832 w 11330593"/>
              <a:gd name="connsiteY8" fmla="*/ 1592492 h 2697425"/>
              <a:gd name="connsiteX9" fmla="*/ 10545865 w 11330593"/>
              <a:gd name="connsiteY9" fmla="*/ 1556713 h 2697425"/>
              <a:gd name="connsiteX10" fmla="*/ 10424921 w 11330593"/>
              <a:gd name="connsiteY10" fmla="*/ 1527384 h 2697425"/>
              <a:gd name="connsiteX11" fmla="*/ 10388233 w 11330593"/>
              <a:gd name="connsiteY11" fmla="*/ 1503625 h 2697425"/>
              <a:gd name="connsiteX12" fmla="*/ 10341594 w 11330593"/>
              <a:gd name="connsiteY12" fmla="*/ 1477018 h 2697425"/>
              <a:gd name="connsiteX13" fmla="*/ 10260003 w 11330593"/>
              <a:gd name="connsiteY13" fmla="*/ 1491346 h 2697425"/>
              <a:gd name="connsiteX14" fmla="*/ 10229422 w 11330593"/>
              <a:gd name="connsiteY14" fmla="*/ 1516325 h 2697425"/>
              <a:gd name="connsiteX15" fmla="*/ 10186958 w 11330593"/>
              <a:gd name="connsiteY15" fmla="*/ 1521562 h 2697425"/>
              <a:gd name="connsiteX16" fmla="*/ 9413988 w 11330593"/>
              <a:gd name="connsiteY16" fmla="*/ 1558914 h 2697425"/>
              <a:gd name="connsiteX17" fmla="*/ 8780908 w 11330593"/>
              <a:gd name="connsiteY17" fmla="*/ 1550222 h 2697425"/>
              <a:gd name="connsiteX18" fmla="*/ 8824450 w 11330593"/>
              <a:gd name="connsiteY18" fmla="*/ 1435732 h 2697425"/>
              <a:gd name="connsiteX19" fmla="*/ 8920565 w 11330593"/>
              <a:gd name="connsiteY19" fmla="*/ 1308168 h 2697425"/>
              <a:gd name="connsiteX20" fmla="*/ 9001726 w 11330593"/>
              <a:gd name="connsiteY20" fmla="*/ 1194602 h 2697425"/>
              <a:gd name="connsiteX21" fmla="*/ 9122040 w 11330593"/>
              <a:gd name="connsiteY21" fmla="*/ 1116517 h 2697425"/>
              <a:gd name="connsiteX22" fmla="*/ 9140648 w 11330593"/>
              <a:gd name="connsiteY22" fmla="*/ 994964 h 2697425"/>
              <a:gd name="connsiteX23" fmla="*/ 9044593 w 11330593"/>
              <a:gd name="connsiteY23" fmla="*/ 942922 h 2697425"/>
              <a:gd name="connsiteX24" fmla="*/ 9006493 w 11330593"/>
              <a:gd name="connsiteY24" fmla="*/ 899882 h 2697425"/>
              <a:gd name="connsiteX25" fmla="*/ 8914315 w 11330593"/>
              <a:gd name="connsiteY25" fmla="*/ 848181 h 2697425"/>
              <a:gd name="connsiteX26" fmla="*/ 8845863 w 11330593"/>
              <a:gd name="connsiteY26" fmla="*/ 862595 h 2697425"/>
              <a:gd name="connsiteX27" fmla="*/ 8815181 w 11330593"/>
              <a:gd name="connsiteY27" fmla="*/ 865170 h 2697425"/>
              <a:gd name="connsiteX28" fmla="*/ 8775972 w 11330593"/>
              <a:gd name="connsiteY28" fmla="*/ 865466 h 2697425"/>
              <a:gd name="connsiteX29" fmla="*/ 8744067 w 11330593"/>
              <a:gd name="connsiteY29" fmla="*/ 866902 h 2697425"/>
              <a:gd name="connsiteX30" fmla="*/ 8670443 w 11330593"/>
              <a:gd name="connsiteY30" fmla="*/ 890568 h 2697425"/>
              <a:gd name="connsiteX31" fmla="*/ 8658048 w 11330593"/>
              <a:gd name="connsiteY31" fmla="*/ 897200 h 2697425"/>
              <a:gd name="connsiteX32" fmla="*/ 8643354 w 11330593"/>
              <a:gd name="connsiteY32" fmla="*/ 881325 h 2697425"/>
              <a:gd name="connsiteX33" fmla="*/ 8616473 w 11330593"/>
              <a:gd name="connsiteY33" fmla="*/ 906725 h 2697425"/>
              <a:gd name="connsiteX34" fmla="*/ 8561993 w 11330593"/>
              <a:gd name="connsiteY34" fmla="*/ 913075 h 2697425"/>
              <a:gd name="connsiteX35" fmla="*/ 8427489 w 11330593"/>
              <a:gd name="connsiteY35" fmla="*/ 925775 h 2697425"/>
              <a:gd name="connsiteX36" fmla="*/ 8269316 w 11330593"/>
              <a:gd name="connsiteY36" fmla="*/ 957525 h 2697425"/>
              <a:gd name="connsiteX37" fmla="*/ 8254663 w 11330593"/>
              <a:gd name="connsiteY37" fmla="*/ 948062 h 2697425"/>
              <a:gd name="connsiteX38" fmla="*/ 8354863 w 11330593"/>
              <a:gd name="connsiteY38" fmla="*/ 742492 h 2697425"/>
              <a:gd name="connsiteX39" fmla="*/ 8434960 w 11330593"/>
              <a:gd name="connsiteY39" fmla="*/ 554289 h 2697425"/>
              <a:gd name="connsiteX40" fmla="*/ 8532788 w 11330593"/>
              <a:gd name="connsiteY40" fmla="*/ 411585 h 2697425"/>
              <a:gd name="connsiteX41" fmla="*/ 8388023 w 11330593"/>
              <a:gd name="connsiteY41" fmla="*/ 273242 h 2697425"/>
              <a:gd name="connsiteX42" fmla="*/ 8339743 w 11330593"/>
              <a:gd name="connsiteY42" fmla="*/ 232034 h 2697425"/>
              <a:gd name="connsiteX43" fmla="*/ 8200043 w 11330593"/>
              <a:gd name="connsiteY43" fmla="*/ 246325 h 2697425"/>
              <a:gd name="connsiteX44" fmla="*/ 8161943 w 11330593"/>
              <a:gd name="connsiteY44" fmla="*/ 259025 h 2697425"/>
              <a:gd name="connsiteX45" fmla="*/ 8123634 w 11330593"/>
              <a:gd name="connsiteY45" fmla="*/ 272062 h 2697425"/>
              <a:gd name="connsiteX46" fmla="*/ 8087961 w 11330593"/>
              <a:gd name="connsiteY46" fmla="*/ 275237 h 2697425"/>
              <a:gd name="connsiteX47" fmla="*/ 8062599 w 11330593"/>
              <a:gd name="connsiteY47" fmla="*/ 300572 h 2697425"/>
              <a:gd name="connsiteX48" fmla="*/ 8064855 w 11330593"/>
              <a:gd name="connsiteY48" fmla="*/ 335769 h 2697425"/>
              <a:gd name="connsiteX49" fmla="*/ 8034925 w 11330593"/>
              <a:gd name="connsiteY49" fmla="*/ 300572 h 2697425"/>
              <a:gd name="connsiteX50" fmla="*/ 7995204 w 11330593"/>
              <a:gd name="connsiteY50" fmla="*/ 287600 h 2697425"/>
              <a:gd name="connsiteX51" fmla="*/ 7943503 w 11330593"/>
              <a:gd name="connsiteY51" fmla="*/ 309825 h 2697425"/>
              <a:gd name="connsiteX52" fmla="*/ 7876193 w 11330593"/>
              <a:gd name="connsiteY52" fmla="*/ 335225 h 2697425"/>
              <a:gd name="connsiteX53" fmla="*/ 7806343 w 11330593"/>
              <a:gd name="connsiteY53" fmla="*/ 360625 h 2697425"/>
              <a:gd name="connsiteX54" fmla="*/ 7761893 w 11330593"/>
              <a:gd name="connsiteY54" fmla="*/ 317002 h 2697425"/>
              <a:gd name="connsiteX55" fmla="*/ 7713947 w 11330593"/>
              <a:gd name="connsiteY55" fmla="*/ 208225 h 2697425"/>
              <a:gd name="connsiteX56" fmla="*/ 7660293 w 11330593"/>
              <a:gd name="connsiteY56" fmla="*/ 259597 h 2697425"/>
              <a:gd name="connsiteX57" fmla="*/ 7562376 w 11330593"/>
              <a:gd name="connsiteY57" fmla="*/ 322525 h 2697425"/>
              <a:gd name="connsiteX58" fmla="*/ 7477651 w 11330593"/>
              <a:gd name="connsiteY58" fmla="*/ 278922 h 2697425"/>
              <a:gd name="connsiteX59" fmla="*/ 7444393 w 11330593"/>
              <a:gd name="connsiteY59" fmla="*/ 221076 h 2697425"/>
              <a:gd name="connsiteX60" fmla="*/ 7418731 w 11330593"/>
              <a:gd name="connsiteY60" fmla="*/ 150499 h 2697425"/>
              <a:gd name="connsiteX61" fmla="*/ 7313778 w 11330593"/>
              <a:gd name="connsiteY61" fmla="*/ 62883 h 2697425"/>
              <a:gd name="connsiteX62" fmla="*/ 7272428 w 11330593"/>
              <a:gd name="connsiteY62" fmla="*/ 37771 h 2697425"/>
              <a:gd name="connsiteX63" fmla="*/ 7161271 w 11330593"/>
              <a:gd name="connsiteY63" fmla="*/ 15631 h 2697425"/>
              <a:gd name="connsiteX64" fmla="*/ 7144897 w 11330593"/>
              <a:gd name="connsiteY64" fmla="*/ 81266 h 2697425"/>
              <a:gd name="connsiteX65" fmla="*/ 7129922 w 11330593"/>
              <a:gd name="connsiteY65" fmla="*/ 137461 h 2697425"/>
              <a:gd name="connsiteX66" fmla="*/ 5526176 w 11330593"/>
              <a:gd name="connsiteY66" fmla="*/ 156420 h 2697425"/>
              <a:gd name="connsiteX67" fmla="*/ 3656618 w 11330593"/>
              <a:gd name="connsiteY67" fmla="*/ 171296 h 2697425"/>
              <a:gd name="connsiteX68" fmla="*/ 3409653 w 11330593"/>
              <a:gd name="connsiteY68" fmla="*/ 180795 h 2697425"/>
              <a:gd name="connsiteX69" fmla="*/ 3405512 w 11330593"/>
              <a:gd name="connsiteY69" fmla="*/ 121739 h 2697425"/>
              <a:gd name="connsiteX70" fmla="*/ 3373123 w 11330593"/>
              <a:gd name="connsiteY70" fmla="*/ 50879 h 2697425"/>
              <a:gd name="connsiteX71" fmla="*/ 3280903 w 11330593"/>
              <a:gd name="connsiteY71" fmla="*/ 83854 h 2697425"/>
              <a:gd name="connsiteX72" fmla="*/ 3242358 w 11330593"/>
              <a:gd name="connsiteY72" fmla="*/ 100641 h 2697425"/>
              <a:gd name="connsiteX73" fmla="*/ 3179923 w 11330593"/>
              <a:gd name="connsiteY73" fmla="*/ 151005 h 2697425"/>
              <a:gd name="connsiteX74" fmla="*/ 3151793 w 11330593"/>
              <a:gd name="connsiteY74" fmla="*/ 230795 h 2697425"/>
              <a:gd name="connsiteX75" fmla="*/ 3102460 w 11330593"/>
              <a:gd name="connsiteY75" fmla="*/ 306656 h 2697425"/>
              <a:gd name="connsiteX76" fmla="*/ 2997013 w 11330593"/>
              <a:gd name="connsiteY76" fmla="*/ 344297 h 2697425"/>
              <a:gd name="connsiteX77" fmla="*/ 2974781 w 11330593"/>
              <a:gd name="connsiteY77" fmla="*/ 305549 h 2697425"/>
              <a:gd name="connsiteX78" fmla="*/ 2920162 w 11330593"/>
              <a:gd name="connsiteY78" fmla="*/ 267707 h 2697425"/>
              <a:gd name="connsiteX79" fmla="*/ 2878164 w 11330593"/>
              <a:gd name="connsiteY79" fmla="*/ 316606 h 2697425"/>
              <a:gd name="connsiteX80" fmla="*/ 2867739 w 11330593"/>
              <a:gd name="connsiteY80" fmla="*/ 383281 h 2697425"/>
              <a:gd name="connsiteX81" fmla="*/ 2759985 w 11330593"/>
              <a:gd name="connsiteY81" fmla="*/ 372507 h 2697425"/>
              <a:gd name="connsiteX82" fmla="*/ 2684276 w 11330593"/>
              <a:gd name="connsiteY82" fmla="*/ 342226 h 2697425"/>
              <a:gd name="connsiteX83" fmla="*/ 2622854 w 11330593"/>
              <a:gd name="connsiteY83" fmla="*/ 331219 h 2697425"/>
              <a:gd name="connsiteX84" fmla="*/ 2597940 w 11330593"/>
              <a:gd name="connsiteY84" fmla="*/ 331171 h 2697425"/>
              <a:gd name="connsiteX85" fmla="*/ 2561893 w 11330593"/>
              <a:gd name="connsiteY85" fmla="*/ 323065 h 2697425"/>
              <a:gd name="connsiteX86" fmla="*/ 2517605 w 11330593"/>
              <a:gd name="connsiteY86" fmla="*/ 322091 h 2697425"/>
              <a:gd name="connsiteX87" fmla="*/ 2491393 w 11330593"/>
              <a:gd name="connsiteY87" fmla="*/ 321491 h 2697425"/>
              <a:gd name="connsiteX88" fmla="*/ 2459193 w 11330593"/>
              <a:gd name="connsiteY88" fmla="*/ 313019 h 2697425"/>
              <a:gd name="connsiteX89" fmla="*/ 2415228 w 11330593"/>
              <a:gd name="connsiteY89" fmla="*/ 297190 h 2697425"/>
              <a:gd name="connsiteX90" fmla="*/ 2349002 w 11330593"/>
              <a:gd name="connsiteY90" fmla="*/ 260913 h 2697425"/>
              <a:gd name="connsiteX91" fmla="*/ 2284888 w 11330593"/>
              <a:gd name="connsiteY91" fmla="*/ 274478 h 2697425"/>
              <a:gd name="connsiteX92" fmla="*/ 2234088 w 11330593"/>
              <a:gd name="connsiteY92" fmla="*/ 296556 h 2697425"/>
              <a:gd name="connsiteX93" fmla="*/ 2195409 w 11330593"/>
              <a:gd name="connsiteY93" fmla="*/ 324374 h 2697425"/>
              <a:gd name="connsiteX94" fmla="*/ 2140068 w 11330593"/>
              <a:gd name="connsiteY94" fmla="*/ 405155 h 2697425"/>
              <a:gd name="connsiteX95" fmla="*/ 2069610 w 11330593"/>
              <a:gd name="connsiteY95" fmla="*/ 502310 h 2697425"/>
              <a:gd name="connsiteX96" fmla="*/ 2218660 w 11330593"/>
              <a:gd name="connsiteY96" fmla="*/ 697079 h 2697425"/>
              <a:gd name="connsiteX97" fmla="*/ 2319709 w 11330593"/>
              <a:gd name="connsiteY97" fmla="*/ 881255 h 2697425"/>
              <a:gd name="connsiteX98" fmla="*/ 2363707 w 11330593"/>
              <a:gd name="connsiteY98" fmla="*/ 979961 h 2697425"/>
              <a:gd name="connsiteX99" fmla="*/ 2346143 w 11330593"/>
              <a:gd name="connsiteY99" fmla="*/ 995625 h 2697425"/>
              <a:gd name="connsiteX100" fmla="*/ 2222543 w 11330593"/>
              <a:gd name="connsiteY100" fmla="*/ 968593 h 2697425"/>
              <a:gd name="connsiteX101" fmla="*/ 2032501 w 11330593"/>
              <a:gd name="connsiteY101" fmla="*/ 940051 h 2697425"/>
              <a:gd name="connsiteX102" fmla="*/ 2017025 w 11330593"/>
              <a:gd name="connsiteY102" fmla="*/ 938799 h 2697425"/>
              <a:gd name="connsiteX103" fmla="*/ 1951448 w 11330593"/>
              <a:gd name="connsiteY103" fmla="*/ 928950 h 2697425"/>
              <a:gd name="connsiteX104" fmla="*/ 1940049 w 11330593"/>
              <a:gd name="connsiteY104" fmla="*/ 927129 h 2697425"/>
              <a:gd name="connsiteX105" fmla="*/ 1908960 w 11330593"/>
              <a:gd name="connsiteY105" fmla="*/ 922643 h 2697425"/>
              <a:gd name="connsiteX106" fmla="*/ 1868005 w 11330593"/>
              <a:gd name="connsiteY106" fmla="*/ 911764 h 2697425"/>
              <a:gd name="connsiteX107" fmla="*/ 1829438 w 11330593"/>
              <a:gd name="connsiteY107" fmla="*/ 894025 h 2697425"/>
              <a:gd name="connsiteX108" fmla="*/ 1805593 w 11330593"/>
              <a:gd name="connsiteY108" fmla="*/ 879844 h 2697425"/>
              <a:gd name="connsiteX109" fmla="*/ 1672243 w 11330593"/>
              <a:gd name="connsiteY109" fmla="*/ 878962 h 2697425"/>
              <a:gd name="connsiteX110" fmla="*/ 1617536 w 11330593"/>
              <a:gd name="connsiteY110" fmla="*/ 919425 h 2697425"/>
              <a:gd name="connsiteX111" fmla="*/ 1588415 w 11330593"/>
              <a:gd name="connsiteY111" fmla="*/ 983837 h 2697425"/>
              <a:gd name="connsiteX112" fmla="*/ 1551296 w 11330593"/>
              <a:gd name="connsiteY112" fmla="*/ 967720 h 2697425"/>
              <a:gd name="connsiteX113" fmla="*/ 1469446 w 11330593"/>
              <a:gd name="connsiteY113" fmla="*/ 1109363 h 2697425"/>
              <a:gd name="connsiteX114" fmla="*/ 1613727 w 11330593"/>
              <a:gd name="connsiteY114" fmla="*/ 1198545 h 2697425"/>
              <a:gd name="connsiteX115" fmla="*/ 1821511 w 11330593"/>
              <a:gd name="connsiteY115" fmla="*/ 1497959 h 2697425"/>
              <a:gd name="connsiteX116" fmla="*/ 1834216 w 11330593"/>
              <a:gd name="connsiteY116" fmla="*/ 1604943 h 2697425"/>
              <a:gd name="connsiteX117" fmla="*/ 1454358 w 11330593"/>
              <a:gd name="connsiteY117" fmla="*/ 1594485 h 2697425"/>
              <a:gd name="connsiteX118" fmla="*/ 770280 w 11330593"/>
              <a:gd name="connsiteY118" fmla="*/ 1594491 h 2697425"/>
              <a:gd name="connsiteX119" fmla="*/ 536434 w 11330593"/>
              <a:gd name="connsiteY119" fmla="*/ 1575978 h 2697425"/>
              <a:gd name="connsiteX120" fmla="*/ 462419 w 11330593"/>
              <a:gd name="connsiteY120" fmla="*/ 1543359 h 2697425"/>
              <a:gd name="connsiteX121" fmla="*/ 367432 w 11330593"/>
              <a:gd name="connsiteY121" fmla="*/ 1537112 h 2697425"/>
              <a:gd name="connsiteX122" fmla="*/ 293474 w 11330593"/>
              <a:gd name="connsiteY122" fmla="*/ 1576075 h 2697425"/>
              <a:gd name="connsiteX123" fmla="*/ 181502 w 11330593"/>
              <a:gd name="connsiteY123" fmla="*/ 1605225 h 2697425"/>
              <a:gd name="connsiteX124" fmla="*/ 45172 w 11330593"/>
              <a:gd name="connsiteY124" fmla="*/ 1638958 h 2697425"/>
              <a:gd name="connsiteX125" fmla="*/ 27593 w 11330593"/>
              <a:gd name="connsiteY125" fmla="*/ 1725293 h 2697425"/>
              <a:gd name="connsiteX126" fmla="*/ 168044 w 11330593"/>
              <a:gd name="connsiteY126" fmla="*/ 1820992 h 2697425"/>
              <a:gd name="connsiteX127" fmla="*/ 167976 w 11330593"/>
              <a:gd name="connsiteY127" fmla="*/ 2030675 h 2697425"/>
              <a:gd name="connsiteX128" fmla="*/ 131276 w 11330593"/>
              <a:gd name="connsiteY128" fmla="*/ 2259275 h 2697425"/>
              <a:gd name="connsiteX129" fmla="*/ 78393 w 11330593"/>
              <a:gd name="connsiteY129" fmla="*/ 2624948 h 2697425"/>
              <a:gd name="connsiteX0" fmla="*/ 11330593 w 11330593"/>
              <a:gd name="connsiteY0" fmla="*/ 2697425 h 2697425"/>
              <a:gd name="connsiteX1" fmla="*/ 10696077 w 11330593"/>
              <a:gd name="connsiteY1" fmla="*/ 2697425 h 2697425"/>
              <a:gd name="connsiteX2" fmla="*/ 10682157 w 11330593"/>
              <a:gd name="connsiteY2" fmla="*/ 2656150 h 2697425"/>
              <a:gd name="connsiteX3" fmla="*/ 10648523 w 11330593"/>
              <a:gd name="connsiteY3" fmla="*/ 2525975 h 2697425"/>
              <a:gd name="connsiteX4" fmla="*/ 10612797 w 11330593"/>
              <a:gd name="connsiteY4" fmla="*/ 2379925 h 2697425"/>
              <a:gd name="connsiteX5" fmla="*/ 10537769 w 11330593"/>
              <a:gd name="connsiteY5" fmla="*/ 1954414 h 2697425"/>
              <a:gd name="connsiteX6" fmla="*/ 10616782 w 11330593"/>
              <a:gd name="connsiteY6" fmla="*/ 1707236 h 2697425"/>
              <a:gd name="connsiteX7" fmla="*/ 10702507 w 11330593"/>
              <a:gd name="connsiteY7" fmla="*/ 1681425 h 2697425"/>
              <a:gd name="connsiteX8" fmla="*/ 10692832 w 11330593"/>
              <a:gd name="connsiteY8" fmla="*/ 1592492 h 2697425"/>
              <a:gd name="connsiteX9" fmla="*/ 10545865 w 11330593"/>
              <a:gd name="connsiteY9" fmla="*/ 1556713 h 2697425"/>
              <a:gd name="connsiteX10" fmla="*/ 10424921 w 11330593"/>
              <a:gd name="connsiteY10" fmla="*/ 1527384 h 2697425"/>
              <a:gd name="connsiteX11" fmla="*/ 10388233 w 11330593"/>
              <a:gd name="connsiteY11" fmla="*/ 1503625 h 2697425"/>
              <a:gd name="connsiteX12" fmla="*/ 10341594 w 11330593"/>
              <a:gd name="connsiteY12" fmla="*/ 1477018 h 2697425"/>
              <a:gd name="connsiteX13" fmla="*/ 10260003 w 11330593"/>
              <a:gd name="connsiteY13" fmla="*/ 1491346 h 2697425"/>
              <a:gd name="connsiteX14" fmla="*/ 10229422 w 11330593"/>
              <a:gd name="connsiteY14" fmla="*/ 1516325 h 2697425"/>
              <a:gd name="connsiteX15" fmla="*/ 10186958 w 11330593"/>
              <a:gd name="connsiteY15" fmla="*/ 1521562 h 2697425"/>
              <a:gd name="connsiteX16" fmla="*/ 9413988 w 11330593"/>
              <a:gd name="connsiteY16" fmla="*/ 1558914 h 2697425"/>
              <a:gd name="connsiteX17" fmla="*/ 8780908 w 11330593"/>
              <a:gd name="connsiteY17" fmla="*/ 1550222 h 2697425"/>
              <a:gd name="connsiteX18" fmla="*/ 8824450 w 11330593"/>
              <a:gd name="connsiteY18" fmla="*/ 1435732 h 2697425"/>
              <a:gd name="connsiteX19" fmla="*/ 8920565 w 11330593"/>
              <a:gd name="connsiteY19" fmla="*/ 1308168 h 2697425"/>
              <a:gd name="connsiteX20" fmla="*/ 9001726 w 11330593"/>
              <a:gd name="connsiteY20" fmla="*/ 1194602 h 2697425"/>
              <a:gd name="connsiteX21" fmla="*/ 9122040 w 11330593"/>
              <a:gd name="connsiteY21" fmla="*/ 1116517 h 2697425"/>
              <a:gd name="connsiteX22" fmla="*/ 9140648 w 11330593"/>
              <a:gd name="connsiteY22" fmla="*/ 994964 h 2697425"/>
              <a:gd name="connsiteX23" fmla="*/ 9044593 w 11330593"/>
              <a:gd name="connsiteY23" fmla="*/ 942922 h 2697425"/>
              <a:gd name="connsiteX24" fmla="*/ 9006493 w 11330593"/>
              <a:gd name="connsiteY24" fmla="*/ 899882 h 2697425"/>
              <a:gd name="connsiteX25" fmla="*/ 8914315 w 11330593"/>
              <a:gd name="connsiteY25" fmla="*/ 848181 h 2697425"/>
              <a:gd name="connsiteX26" fmla="*/ 8845863 w 11330593"/>
              <a:gd name="connsiteY26" fmla="*/ 862595 h 2697425"/>
              <a:gd name="connsiteX27" fmla="*/ 8815181 w 11330593"/>
              <a:gd name="connsiteY27" fmla="*/ 865170 h 2697425"/>
              <a:gd name="connsiteX28" fmla="*/ 8775972 w 11330593"/>
              <a:gd name="connsiteY28" fmla="*/ 865466 h 2697425"/>
              <a:gd name="connsiteX29" fmla="*/ 8744067 w 11330593"/>
              <a:gd name="connsiteY29" fmla="*/ 866902 h 2697425"/>
              <a:gd name="connsiteX30" fmla="*/ 8670443 w 11330593"/>
              <a:gd name="connsiteY30" fmla="*/ 890568 h 2697425"/>
              <a:gd name="connsiteX31" fmla="*/ 8658048 w 11330593"/>
              <a:gd name="connsiteY31" fmla="*/ 897200 h 2697425"/>
              <a:gd name="connsiteX32" fmla="*/ 8643354 w 11330593"/>
              <a:gd name="connsiteY32" fmla="*/ 881325 h 2697425"/>
              <a:gd name="connsiteX33" fmla="*/ 8616473 w 11330593"/>
              <a:gd name="connsiteY33" fmla="*/ 906725 h 2697425"/>
              <a:gd name="connsiteX34" fmla="*/ 8561993 w 11330593"/>
              <a:gd name="connsiteY34" fmla="*/ 913075 h 2697425"/>
              <a:gd name="connsiteX35" fmla="*/ 8427489 w 11330593"/>
              <a:gd name="connsiteY35" fmla="*/ 925775 h 2697425"/>
              <a:gd name="connsiteX36" fmla="*/ 8269316 w 11330593"/>
              <a:gd name="connsiteY36" fmla="*/ 957525 h 2697425"/>
              <a:gd name="connsiteX37" fmla="*/ 8254663 w 11330593"/>
              <a:gd name="connsiteY37" fmla="*/ 948062 h 2697425"/>
              <a:gd name="connsiteX38" fmla="*/ 8354863 w 11330593"/>
              <a:gd name="connsiteY38" fmla="*/ 742492 h 2697425"/>
              <a:gd name="connsiteX39" fmla="*/ 8434960 w 11330593"/>
              <a:gd name="connsiteY39" fmla="*/ 554289 h 2697425"/>
              <a:gd name="connsiteX40" fmla="*/ 8532788 w 11330593"/>
              <a:gd name="connsiteY40" fmla="*/ 411585 h 2697425"/>
              <a:gd name="connsiteX41" fmla="*/ 8388023 w 11330593"/>
              <a:gd name="connsiteY41" fmla="*/ 273242 h 2697425"/>
              <a:gd name="connsiteX42" fmla="*/ 8339743 w 11330593"/>
              <a:gd name="connsiteY42" fmla="*/ 232034 h 2697425"/>
              <a:gd name="connsiteX43" fmla="*/ 8200043 w 11330593"/>
              <a:gd name="connsiteY43" fmla="*/ 246325 h 2697425"/>
              <a:gd name="connsiteX44" fmla="*/ 8161943 w 11330593"/>
              <a:gd name="connsiteY44" fmla="*/ 259025 h 2697425"/>
              <a:gd name="connsiteX45" fmla="*/ 8123634 w 11330593"/>
              <a:gd name="connsiteY45" fmla="*/ 272062 h 2697425"/>
              <a:gd name="connsiteX46" fmla="*/ 8087961 w 11330593"/>
              <a:gd name="connsiteY46" fmla="*/ 275237 h 2697425"/>
              <a:gd name="connsiteX47" fmla="*/ 8062599 w 11330593"/>
              <a:gd name="connsiteY47" fmla="*/ 300572 h 2697425"/>
              <a:gd name="connsiteX48" fmla="*/ 8064855 w 11330593"/>
              <a:gd name="connsiteY48" fmla="*/ 335769 h 2697425"/>
              <a:gd name="connsiteX49" fmla="*/ 8034925 w 11330593"/>
              <a:gd name="connsiteY49" fmla="*/ 300572 h 2697425"/>
              <a:gd name="connsiteX50" fmla="*/ 7995204 w 11330593"/>
              <a:gd name="connsiteY50" fmla="*/ 287600 h 2697425"/>
              <a:gd name="connsiteX51" fmla="*/ 7943503 w 11330593"/>
              <a:gd name="connsiteY51" fmla="*/ 309825 h 2697425"/>
              <a:gd name="connsiteX52" fmla="*/ 7876193 w 11330593"/>
              <a:gd name="connsiteY52" fmla="*/ 335225 h 2697425"/>
              <a:gd name="connsiteX53" fmla="*/ 7806343 w 11330593"/>
              <a:gd name="connsiteY53" fmla="*/ 360625 h 2697425"/>
              <a:gd name="connsiteX54" fmla="*/ 7761893 w 11330593"/>
              <a:gd name="connsiteY54" fmla="*/ 317002 h 2697425"/>
              <a:gd name="connsiteX55" fmla="*/ 7713947 w 11330593"/>
              <a:gd name="connsiteY55" fmla="*/ 208225 h 2697425"/>
              <a:gd name="connsiteX56" fmla="*/ 7660293 w 11330593"/>
              <a:gd name="connsiteY56" fmla="*/ 259597 h 2697425"/>
              <a:gd name="connsiteX57" fmla="*/ 7562376 w 11330593"/>
              <a:gd name="connsiteY57" fmla="*/ 322525 h 2697425"/>
              <a:gd name="connsiteX58" fmla="*/ 7477651 w 11330593"/>
              <a:gd name="connsiteY58" fmla="*/ 278922 h 2697425"/>
              <a:gd name="connsiteX59" fmla="*/ 7444393 w 11330593"/>
              <a:gd name="connsiteY59" fmla="*/ 221076 h 2697425"/>
              <a:gd name="connsiteX60" fmla="*/ 7418731 w 11330593"/>
              <a:gd name="connsiteY60" fmla="*/ 150499 h 2697425"/>
              <a:gd name="connsiteX61" fmla="*/ 7313778 w 11330593"/>
              <a:gd name="connsiteY61" fmla="*/ 62883 h 2697425"/>
              <a:gd name="connsiteX62" fmla="*/ 7272428 w 11330593"/>
              <a:gd name="connsiteY62" fmla="*/ 37771 h 2697425"/>
              <a:gd name="connsiteX63" fmla="*/ 7161271 w 11330593"/>
              <a:gd name="connsiteY63" fmla="*/ 15631 h 2697425"/>
              <a:gd name="connsiteX64" fmla="*/ 7144897 w 11330593"/>
              <a:gd name="connsiteY64" fmla="*/ 81266 h 2697425"/>
              <a:gd name="connsiteX65" fmla="*/ 7129922 w 11330593"/>
              <a:gd name="connsiteY65" fmla="*/ 137461 h 2697425"/>
              <a:gd name="connsiteX66" fmla="*/ 5526176 w 11330593"/>
              <a:gd name="connsiteY66" fmla="*/ 156420 h 2697425"/>
              <a:gd name="connsiteX67" fmla="*/ 3656618 w 11330593"/>
              <a:gd name="connsiteY67" fmla="*/ 171296 h 2697425"/>
              <a:gd name="connsiteX68" fmla="*/ 3409653 w 11330593"/>
              <a:gd name="connsiteY68" fmla="*/ 180795 h 2697425"/>
              <a:gd name="connsiteX69" fmla="*/ 3405512 w 11330593"/>
              <a:gd name="connsiteY69" fmla="*/ 121739 h 2697425"/>
              <a:gd name="connsiteX70" fmla="*/ 3373123 w 11330593"/>
              <a:gd name="connsiteY70" fmla="*/ 50879 h 2697425"/>
              <a:gd name="connsiteX71" fmla="*/ 3280903 w 11330593"/>
              <a:gd name="connsiteY71" fmla="*/ 83854 h 2697425"/>
              <a:gd name="connsiteX72" fmla="*/ 3242358 w 11330593"/>
              <a:gd name="connsiteY72" fmla="*/ 100641 h 2697425"/>
              <a:gd name="connsiteX73" fmla="*/ 3179923 w 11330593"/>
              <a:gd name="connsiteY73" fmla="*/ 151005 h 2697425"/>
              <a:gd name="connsiteX74" fmla="*/ 3151793 w 11330593"/>
              <a:gd name="connsiteY74" fmla="*/ 230795 h 2697425"/>
              <a:gd name="connsiteX75" fmla="*/ 3102460 w 11330593"/>
              <a:gd name="connsiteY75" fmla="*/ 306656 h 2697425"/>
              <a:gd name="connsiteX76" fmla="*/ 2997013 w 11330593"/>
              <a:gd name="connsiteY76" fmla="*/ 344297 h 2697425"/>
              <a:gd name="connsiteX77" fmla="*/ 2974781 w 11330593"/>
              <a:gd name="connsiteY77" fmla="*/ 305549 h 2697425"/>
              <a:gd name="connsiteX78" fmla="*/ 2920162 w 11330593"/>
              <a:gd name="connsiteY78" fmla="*/ 267707 h 2697425"/>
              <a:gd name="connsiteX79" fmla="*/ 2878164 w 11330593"/>
              <a:gd name="connsiteY79" fmla="*/ 316606 h 2697425"/>
              <a:gd name="connsiteX80" fmla="*/ 2867739 w 11330593"/>
              <a:gd name="connsiteY80" fmla="*/ 383281 h 2697425"/>
              <a:gd name="connsiteX81" fmla="*/ 2759985 w 11330593"/>
              <a:gd name="connsiteY81" fmla="*/ 372507 h 2697425"/>
              <a:gd name="connsiteX82" fmla="*/ 2684276 w 11330593"/>
              <a:gd name="connsiteY82" fmla="*/ 342226 h 2697425"/>
              <a:gd name="connsiteX83" fmla="*/ 2622854 w 11330593"/>
              <a:gd name="connsiteY83" fmla="*/ 331219 h 2697425"/>
              <a:gd name="connsiteX84" fmla="*/ 2597940 w 11330593"/>
              <a:gd name="connsiteY84" fmla="*/ 331171 h 2697425"/>
              <a:gd name="connsiteX85" fmla="*/ 2561893 w 11330593"/>
              <a:gd name="connsiteY85" fmla="*/ 323065 h 2697425"/>
              <a:gd name="connsiteX86" fmla="*/ 2517605 w 11330593"/>
              <a:gd name="connsiteY86" fmla="*/ 322091 h 2697425"/>
              <a:gd name="connsiteX87" fmla="*/ 2491393 w 11330593"/>
              <a:gd name="connsiteY87" fmla="*/ 321491 h 2697425"/>
              <a:gd name="connsiteX88" fmla="*/ 2459193 w 11330593"/>
              <a:gd name="connsiteY88" fmla="*/ 313019 h 2697425"/>
              <a:gd name="connsiteX89" fmla="*/ 2415228 w 11330593"/>
              <a:gd name="connsiteY89" fmla="*/ 297190 h 2697425"/>
              <a:gd name="connsiteX90" fmla="*/ 2349002 w 11330593"/>
              <a:gd name="connsiteY90" fmla="*/ 260913 h 2697425"/>
              <a:gd name="connsiteX91" fmla="*/ 2284888 w 11330593"/>
              <a:gd name="connsiteY91" fmla="*/ 274478 h 2697425"/>
              <a:gd name="connsiteX92" fmla="*/ 2234088 w 11330593"/>
              <a:gd name="connsiteY92" fmla="*/ 296556 h 2697425"/>
              <a:gd name="connsiteX93" fmla="*/ 2195409 w 11330593"/>
              <a:gd name="connsiteY93" fmla="*/ 324374 h 2697425"/>
              <a:gd name="connsiteX94" fmla="*/ 2140068 w 11330593"/>
              <a:gd name="connsiteY94" fmla="*/ 405155 h 2697425"/>
              <a:gd name="connsiteX95" fmla="*/ 2069610 w 11330593"/>
              <a:gd name="connsiteY95" fmla="*/ 502310 h 2697425"/>
              <a:gd name="connsiteX96" fmla="*/ 2218660 w 11330593"/>
              <a:gd name="connsiteY96" fmla="*/ 697079 h 2697425"/>
              <a:gd name="connsiteX97" fmla="*/ 2319709 w 11330593"/>
              <a:gd name="connsiteY97" fmla="*/ 881255 h 2697425"/>
              <a:gd name="connsiteX98" fmla="*/ 2363707 w 11330593"/>
              <a:gd name="connsiteY98" fmla="*/ 979961 h 2697425"/>
              <a:gd name="connsiteX99" fmla="*/ 2346143 w 11330593"/>
              <a:gd name="connsiteY99" fmla="*/ 995625 h 2697425"/>
              <a:gd name="connsiteX100" fmla="*/ 2222543 w 11330593"/>
              <a:gd name="connsiteY100" fmla="*/ 968593 h 2697425"/>
              <a:gd name="connsiteX101" fmla="*/ 2032501 w 11330593"/>
              <a:gd name="connsiteY101" fmla="*/ 940051 h 2697425"/>
              <a:gd name="connsiteX102" fmla="*/ 2017025 w 11330593"/>
              <a:gd name="connsiteY102" fmla="*/ 938799 h 2697425"/>
              <a:gd name="connsiteX103" fmla="*/ 1951448 w 11330593"/>
              <a:gd name="connsiteY103" fmla="*/ 928950 h 2697425"/>
              <a:gd name="connsiteX104" fmla="*/ 1940049 w 11330593"/>
              <a:gd name="connsiteY104" fmla="*/ 927129 h 2697425"/>
              <a:gd name="connsiteX105" fmla="*/ 1908960 w 11330593"/>
              <a:gd name="connsiteY105" fmla="*/ 922643 h 2697425"/>
              <a:gd name="connsiteX106" fmla="*/ 1868005 w 11330593"/>
              <a:gd name="connsiteY106" fmla="*/ 911764 h 2697425"/>
              <a:gd name="connsiteX107" fmla="*/ 1829438 w 11330593"/>
              <a:gd name="connsiteY107" fmla="*/ 894025 h 2697425"/>
              <a:gd name="connsiteX108" fmla="*/ 1805593 w 11330593"/>
              <a:gd name="connsiteY108" fmla="*/ 879844 h 2697425"/>
              <a:gd name="connsiteX109" fmla="*/ 1672243 w 11330593"/>
              <a:gd name="connsiteY109" fmla="*/ 878962 h 2697425"/>
              <a:gd name="connsiteX110" fmla="*/ 1617536 w 11330593"/>
              <a:gd name="connsiteY110" fmla="*/ 919425 h 2697425"/>
              <a:gd name="connsiteX111" fmla="*/ 1588415 w 11330593"/>
              <a:gd name="connsiteY111" fmla="*/ 983837 h 2697425"/>
              <a:gd name="connsiteX112" fmla="*/ 1551296 w 11330593"/>
              <a:gd name="connsiteY112" fmla="*/ 967720 h 2697425"/>
              <a:gd name="connsiteX113" fmla="*/ 1469446 w 11330593"/>
              <a:gd name="connsiteY113" fmla="*/ 1109363 h 2697425"/>
              <a:gd name="connsiteX114" fmla="*/ 1613727 w 11330593"/>
              <a:gd name="connsiteY114" fmla="*/ 1198545 h 2697425"/>
              <a:gd name="connsiteX115" fmla="*/ 1821511 w 11330593"/>
              <a:gd name="connsiteY115" fmla="*/ 1497959 h 2697425"/>
              <a:gd name="connsiteX116" fmla="*/ 1834216 w 11330593"/>
              <a:gd name="connsiteY116" fmla="*/ 1604943 h 2697425"/>
              <a:gd name="connsiteX117" fmla="*/ 1454358 w 11330593"/>
              <a:gd name="connsiteY117" fmla="*/ 1594485 h 2697425"/>
              <a:gd name="connsiteX118" fmla="*/ 770280 w 11330593"/>
              <a:gd name="connsiteY118" fmla="*/ 1594491 h 2697425"/>
              <a:gd name="connsiteX119" fmla="*/ 536434 w 11330593"/>
              <a:gd name="connsiteY119" fmla="*/ 1575978 h 2697425"/>
              <a:gd name="connsiteX120" fmla="*/ 462419 w 11330593"/>
              <a:gd name="connsiteY120" fmla="*/ 1543359 h 2697425"/>
              <a:gd name="connsiteX121" fmla="*/ 367432 w 11330593"/>
              <a:gd name="connsiteY121" fmla="*/ 1537112 h 2697425"/>
              <a:gd name="connsiteX122" fmla="*/ 293474 w 11330593"/>
              <a:gd name="connsiteY122" fmla="*/ 1576075 h 2697425"/>
              <a:gd name="connsiteX123" fmla="*/ 181502 w 11330593"/>
              <a:gd name="connsiteY123" fmla="*/ 1605225 h 2697425"/>
              <a:gd name="connsiteX124" fmla="*/ 45172 w 11330593"/>
              <a:gd name="connsiteY124" fmla="*/ 1638958 h 2697425"/>
              <a:gd name="connsiteX125" fmla="*/ 27593 w 11330593"/>
              <a:gd name="connsiteY125" fmla="*/ 1725293 h 2697425"/>
              <a:gd name="connsiteX126" fmla="*/ 168044 w 11330593"/>
              <a:gd name="connsiteY126" fmla="*/ 1820992 h 2697425"/>
              <a:gd name="connsiteX127" fmla="*/ 167976 w 11330593"/>
              <a:gd name="connsiteY127" fmla="*/ 2030675 h 2697425"/>
              <a:gd name="connsiteX128" fmla="*/ 131276 w 11330593"/>
              <a:gd name="connsiteY128" fmla="*/ 2259275 h 2697425"/>
              <a:gd name="connsiteX0" fmla="*/ 10696077 w 10734857"/>
              <a:gd name="connsiteY0" fmla="*/ 2697425 h 2697425"/>
              <a:gd name="connsiteX1" fmla="*/ 10682157 w 10734857"/>
              <a:gd name="connsiteY1" fmla="*/ 2656150 h 2697425"/>
              <a:gd name="connsiteX2" fmla="*/ 10648523 w 10734857"/>
              <a:gd name="connsiteY2" fmla="*/ 2525975 h 2697425"/>
              <a:gd name="connsiteX3" fmla="*/ 10612797 w 10734857"/>
              <a:gd name="connsiteY3" fmla="*/ 2379925 h 2697425"/>
              <a:gd name="connsiteX4" fmla="*/ 10537769 w 10734857"/>
              <a:gd name="connsiteY4" fmla="*/ 1954414 h 2697425"/>
              <a:gd name="connsiteX5" fmla="*/ 10616782 w 10734857"/>
              <a:gd name="connsiteY5" fmla="*/ 1707236 h 2697425"/>
              <a:gd name="connsiteX6" fmla="*/ 10702507 w 10734857"/>
              <a:gd name="connsiteY6" fmla="*/ 1681425 h 2697425"/>
              <a:gd name="connsiteX7" fmla="*/ 10692832 w 10734857"/>
              <a:gd name="connsiteY7" fmla="*/ 1592492 h 2697425"/>
              <a:gd name="connsiteX8" fmla="*/ 10545865 w 10734857"/>
              <a:gd name="connsiteY8" fmla="*/ 1556713 h 2697425"/>
              <a:gd name="connsiteX9" fmla="*/ 10424921 w 10734857"/>
              <a:gd name="connsiteY9" fmla="*/ 1527384 h 2697425"/>
              <a:gd name="connsiteX10" fmla="*/ 10388233 w 10734857"/>
              <a:gd name="connsiteY10" fmla="*/ 1503625 h 2697425"/>
              <a:gd name="connsiteX11" fmla="*/ 10341594 w 10734857"/>
              <a:gd name="connsiteY11" fmla="*/ 1477018 h 2697425"/>
              <a:gd name="connsiteX12" fmla="*/ 10260003 w 10734857"/>
              <a:gd name="connsiteY12" fmla="*/ 1491346 h 2697425"/>
              <a:gd name="connsiteX13" fmla="*/ 10229422 w 10734857"/>
              <a:gd name="connsiteY13" fmla="*/ 1516325 h 2697425"/>
              <a:gd name="connsiteX14" fmla="*/ 10186958 w 10734857"/>
              <a:gd name="connsiteY14" fmla="*/ 1521562 h 2697425"/>
              <a:gd name="connsiteX15" fmla="*/ 9413988 w 10734857"/>
              <a:gd name="connsiteY15" fmla="*/ 1558914 h 2697425"/>
              <a:gd name="connsiteX16" fmla="*/ 8780908 w 10734857"/>
              <a:gd name="connsiteY16" fmla="*/ 1550222 h 2697425"/>
              <a:gd name="connsiteX17" fmla="*/ 8824450 w 10734857"/>
              <a:gd name="connsiteY17" fmla="*/ 1435732 h 2697425"/>
              <a:gd name="connsiteX18" fmla="*/ 8920565 w 10734857"/>
              <a:gd name="connsiteY18" fmla="*/ 1308168 h 2697425"/>
              <a:gd name="connsiteX19" fmla="*/ 9001726 w 10734857"/>
              <a:gd name="connsiteY19" fmla="*/ 1194602 h 2697425"/>
              <a:gd name="connsiteX20" fmla="*/ 9122040 w 10734857"/>
              <a:gd name="connsiteY20" fmla="*/ 1116517 h 2697425"/>
              <a:gd name="connsiteX21" fmla="*/ 9140648 w 10734857"/>
              <a:gd name="connsiteY21" fmla="*/ 994964 h 2697425"/>
              <a:gd name="connsiteX22" fmla="*/ 9044593 w 10734857"/>
              <a:gd name="connsiteY22" fmla="*/ 942922 h 2697425"/>
              <a:gd name="connsiteX23" fmla="*/ 9006493 w 10734857"/>
              <a:gd name="connsiteY23" fmla="*/ 899882 h 2697425"/>
              <a:gd name="connsiteX24" fmla="*/ 8914315 w 10734857"/>
              <a:gd name="connsiteY24" fmla="*/ 848181 h 2697425"/>
              <a:gd name="connsiteX25" fmla="*/ 8845863 w 10734857"/>
              <a:gd name="connsiteY25" fmla="*/ 862595 h 2697425"/>
              <a:gd name="connsiteX26" fmla="*/ 8815181 w 10734857"/>
              <a:gd name="connsiteY26" fmla="*/ 865170 h 2697425"/>
              <a:gd name="connsiteX27" fmla="*/ 8775972 w 10734857"/>
              <a:gd name="connsiteY27" fmla="*/ 865466 h 2697425"/>
              <a:gd name="connsiteX28" fmla="*/ 8744067 w 10734857"/>
              <a:gd name="connsiteY28" fmla="*/ 866902 h 2697425"/>
              <a:gd name="connsiteX29" fmla="*/ 8670443 w 10734857"/>
              <a:gd name="connsiteY29" fmla="*/ 890568 h 2697425"/>
              <a:gd name="connsiteX30" fmla="*/ 8658048 w 10734857"/>
              <a:gd name="connsiteY30" fmla="*/ 897200 h 2697425"/>
              <a:gd name="connsiteX31" fmla="*/ 8643354 w 10734857"/>
              <a:gd name="connsiteY31" fmla="*/ 881325 h 2697425"/>
              <a:gd name="connsiteX32" fmla="*/ 8616473 w 10734857"/>
              <a:gd name="connsiteY32" fmla="*/ 906725 h 2697425"/>
              <a:gd name="connsiteX33" fmla="*/ 8561993 w 10734857"/>
              <a:gd name="connsiteY33" fmla="*/ 913075 h 2697425"/>
              <a:gd name="connsiteX34" fmla="*/ 8427489 w 10734857"/>
              <a:gd name="connsiteY34" fmla="*/ 925775 h 2697425"/>
              <a:gd name="connsiteX35" fmla="*/ 8269316 w 10734857"/>
              <a:gd name="connsiteY35" fmla="*/ 957525 h 2697425"/>
              <a:gd name="connsiteX36" fmla="*/ 8254663 w 10734857"/>
              <a:gd name="connsiteY36" fmla="*/ 948062 h 2697425"/>
              <a:gd name="connsiteX37" fmla="*/ 8354863 w 10734857"/>
              <a:gd name="connsiteY37" fmla="*/ 742492 h 2697425"/>
              <a:gd name="connsiteX38" fmla="*/ 8434960 w 10734857"/>
              <a:gd name="connsiteY38" fmla="*/ 554289 h 2697425"/>
              <a:gd name="connsiteX39" fmla="*/ 8532788 w 10734857"/>
              <a:gd name="connsiteY39" fmla="*/ 411585 h 2697425"/>
              <a:gd name="connsiteX40" fmla="*/ 8388023 w 10734857"/>
              <a:gd name="connsiteY40" fmla="*/ 273242 h 2697425"/>
              <a:gd name="connsiteX41" fmla="*/ 8339743 w 10734857"/>
              <a:gd name="connsiteY41" fmla="*/ 232034 h 2697425"/>
              <a:gd name="connsiteX42" fmla="*/ 8200043 w 10734857"/>
              <a:gd name="connsiteY42" fmla="*/ 246325 h 2697425"/>
              <a:gd name="connsiteX43" fmla="*/ 8161943 w 10734857"/>
              <a:gd name="connsiteY43" fmla="*/ 259025 h 2697425"/>
              <a:gd name="connsiteX44" fmla="*/ 8123634 w 10734857"/>
              <a:gd name="connsiteY44" fmla="*/ 272062 h 2697425"/>
              <a:gd name="connsiteX45" fmla="*/ 8087961 w 10734857"/>
              <a:gd name="connsiteY45" fmla="*/ 275237 h 2697425"/>
              <a:gd name="connsiteX46" fmla="*/ 8062599 w 10734857"/>
              <a:gd name="connsiteY46" fmla="*/ 300572 h 2697425"/>
              <a:gd name="connsiteX47" fmla="*/ 8064855 w 10734857"/>
              <a:gd name="connsiteY47" fmla="*/ 335769 h 2697425"/>
              <a:gd name="connsiteX48" fmla="*/ 8034925 w 10734857"/>
              <a:gd name="connsiteY48" fmla="*/ 300572 h 2697425"/>
              <a:gd name="connsiteX49" fmla="*/ 7995204 w 10734857"/>
              <a:gd name="connsiteY49" fmla="*/ 287600 h 2697425"/>
              <a:gd name="connsiteX50" fmla="*/ 7943503 w 10734857"/>
              <a:gd name="connsiteY50" fmla="*/ 309825 h 2697425"/>
              <a:gd name="connsiteX51" fmla="*/ 7876193 w 10734857"/>
              <a:gd name="connsiteY51" fmla="*/ 335225 h 2697425"/>
              <a:gd name="connsiteX52" fmla="*/ 7806343 w 10734857"/>
              <a:gd name="connsiteY52" fmla="*/ 360625 h 2697425"/>
              <a:gd name="connsiteX53" fmla="*/ 7761893 w 10734857"/>
              <a:gd name="connsiteY53" fmla="*/ 317002 h 2697425"/>
              <a:gd name="connsiteX54" fmla="*/ 7713947 w 10734857"/>
              <a:gd name="connsiteY54" fmla="*/ 208225 h 2697425"/>
              <a:gd name="connsiteX55" fmla="*/ 7660293 w 10734857"/>
              <a:gd name="connsiteY55" fmla="*/ 259597 h 2697425"/>
              <a:gd name="connsiteX56" fmla="*/ 7562376 w 10734857"/>
              <a:gd name="connsiteY56" fmla="*/ 322525 h 2697425"/>
              <a:gd name="connsiteX57" fmla="*/ 7477651 w 10734857"/>
              <a:gd name="connsiteY57" fmla="*/ 278922 h 2697425"/>
              <a:gd name="connsiteX58" fmla="*/ 7444393 w 10734857"/>
              <a:gd name="connsiteY58" fmla="*/ 221076 h 2697425"/>
              <a:gd name="connsiteX59" fmla="*/ 7418731 w 10734857"/>
              <a:gd name="connsiteY59" fmla="*/ 150499 h 2697425"/>
              <a:gd name="connsiteX60" fmla="*/ 7313778 w 10734857"/>
              <a:gd name="connsiteY60" fmla="*/ 62883 h 2697425"/>
              <a:gd name="connsiteX61" fmla="*/ 7272428 w 10734857"/>
              <a:gd name="connsiteY61" fmla="*/ 37771 h 2697425"/>
              <a:gd name="connsiteX62" fmla="*/ 7161271 w 10734857"/>
              <a:gd name="connsiteY62" fmla="*/ 15631 h 2697425"/>
              <a:gd name="connsiteX63" fmla="*/ 7144897 w 10734857"/>
              <a:gd name="connsiteY63" fmla="*/ 81266 h 2697425"/>
              <a:gd name="connsiteX64" fmla="*/ 7129922 w 10734857"/>
              <a:gd name="connsiteY64" fmla="*/ 137461 h 2697425"/>
              <a:gd name="connsiteX65" fmla="*/ 5526176 w 10734857"/>
              <a:gd name="connsiteY65" fmla="*/ 156420 h 2697425"/>
              <a:gd name="connsiteX66" fmla="*/ 3656618 w 10734857"/>
              <a:gd name="connsiteY66" fmla="*/ 171296 h 2697425"/>
              <a:gd name="connsiteX67" fmla="*/ 3409653 w 10734857"/>
              <a:gd name="connsiteY67" fmla="*/ 180795 h 2697425"/>
              <a:gd name="connsiteX68" fmla="*/ 3405512 w 10734857"/>
              <a:gd name="connsiteY68" fmla="*/ 121739 h 2697425"/>
              <a:gd name="connsiteX69" fmla="*/ 3373123 w 10734857"/>
              <a:gd name="connsiteY69" fmla="*/ 50879 h 2697425"/>
              <a:gd name="connsiteX70" fmla="*/ 3280903 w 10734857"/>
              <a:gd name="connsiteY70" fmla="*/ 83854 h 2697425"/>
              <a:gd name="connsiteX71" fmla="*/ 3242358 w 10734857"/>
              <a:gd name="connsiteY71" fmla="*/ 100641 h 2697425"/>
              <a:gd name="connsiteX72" fmla="*/ 3179923 w 10734857"/>
              <a:gd name="connsiteY72" fmla="*/ 151005 h 2697425"/>
              <a:gd name="connsiteX73" fmla="*/ 3151793 w 10734857"/>
              <a:gd name="connsiteY73" fmla="*/ 230795 h 2697425"/>
              <a:gd name="connsiteX74" fmla="*/ 3102460 w 10734857"/>
              <a:gd name="connsiteY74" fmla="*/ 306656 h 2697425"/>
              <a:gd name="connsiteX75" fmla="*/ 2997013 w 10734857"/>
              <a:gd name="connsiteY75" fmla="*/ 344297 h 2697425"/>
              <a:gd name="connsiteX76" fmla="*/ 2974781 w 10734857"/>
              <a:gd name="connsiteY76" fmla="*/ 305549 h 2697425"/>
              <a:gd name="connsiteX77" fmla="*/ 2920162 w 10734857"/>
              <a:gd name="connsiteY77" fmla="*/ 267707 h 2697425"/>
              <a:gd name="connsiteX78" fmla="*/ 2878164 w 10734857"/>
              <a:gd name="connsiteY78" fmla="*/ 316606 h 2697425"/>
              <a:gd name="connsiteX79" fmla="*/ 2867739 w 10734857"/>
              <a:gd name="connsiteY79" fmla="*/ 383281 h 2697425"/>
              <a:gd name="connsiteX80" fmla="*/ 2759985 w 10734857"/>
              <a:gd name="connsiteY80" fmla="*/ 372507 h 2697425"/>
              <a:gd name="connsiteX81" fmla="*/ 2684276 w 10734857"/>
              <a:gd name="connsiteY81" fmla="*/ 342226 h 2697425"/>
              <a:gd name="connsiteX82" fmla="*/ 2622854 w 10734857"/>
              <a:gd name="connsiteY82" fmla="*/ 331219 h 2697425"/>
              <a:gd name="connsiteX83" fmla="*/ 2597940 w 10734857"/>
              <a:gd name="connsiteY83" fmla="*/ 331171 h 2697425"/>
              <a:gd name="connsiteX84" fmla="*/ 2561893 w 10734857"/>
              <a:gd name="connsiteY84" fmla="*/ 323065 h 2697425"/>
              <a:gd name="connsiteX85" fmla="*/ 2517605 w 10734857"/>
              <a:gd name="connsiteY85" fmla="*/ 322091 h 2697425"/>
              <a:gd name="connsiteX86" fmla="*/ 2491393 w 10734857"/>
              <a:gd name="connsiteY86" fmla="*/ 321491 h 2697425"/>
              <a:gd name="connsiteX87" fmla="*/ 2459193 w 10734857"/>
              <a:gd name="connsiteY87" fmla="*/ 313019 h 2697425"/>
              <a:gd name="connsiteX88" fmla="*/ 2415228 w 10734857"/>
              <a:gd name="connsiteY88" fmla="*/ 297190 h 2697425"/>
              <a:gd name="connsiteX89" fmla="*/ 2349002 w 10734857"/>
              <a:gd name="connsiteY89" fmla="*/ 260913 h 2697425"/>
              <a:gd name="connsiteX90" fmla="*/ 2284888 w 10734857"/>
              <a:gd name="connsiteY90" fmla="*/ 274478 h 2697425"/>
              <a:gd name="connsiteX91" fmla="*/ 2234088 w 10734857"/>
              <a:gd name="connsiteY91" fmla="*/ 296556 h 2697425"/>
              <a:gd name="connsiteX92" fmla="*/ 2195409 w 10734857"/>
              <a:gd name="connsiteY92" fmla="*/ 324374 h 2697425"/>
              <a:gd name="connsiteX93" fmla="*/ 2140068 w 10734857"/>
              <a:gd name="connsiteY93" fmla="*/ 405155 h 2697425"/>
              <a:gd name="connsiteX94" fmla="*/ 2069610 w 10734857"/>
              <a:gd name="connsiteY94" fmla="*/ 502310 h 2697425"/>
              <a:gd name="connsiteX95" fmla="*/ 2218660 w 10734857"/>
              <a:gd name="connsiteY95" fmla="*/ 697079 h 2697425"/>
              <a:gd name="connsiteX96" fmla="*/ 2319709 w 10734857"/>
              <a:gd name="connsiteY96" fmla="*/ 881255 h 2697425"/>
              <a:gd name="connsiteX97" fmla="*/ 2363707 w 10734857"/>
              <a:gd name="connsiteY97" fmla="*/ 979961 h 2697425"/>
              <a:gd name="connsiteX98" fmla="*/ 2346143 w 10734857"/>
              <a:gd name="connsiteY98" fmla="*/ 995625 h 2697425"/>
              <a:gd name="connsiteX99" fmla="*/ 2222543 w 10734857"/>
              <a:gd name="connsiteY99" fmla="*/ 968593 h 2697425"/>
              <a:gd name="connsiteX100" fmla="*/ 2032501 w 10734857"/>
              <a:gd name="connsiteY100" fmla="*/ 940051 h 2697425"/>
              <a:gd name="connsiteX101" fmla="*/ 2017025 w 10734857"/>
              <a:gd name="connsiteY101" fmla="*/ 938799 h 2697425"/>
              <a:gd name="connsiteX102" fmla="*/ 1951448 w 10734857"/>
              <a:gd name="connsiteY102" fmla="*/ 928950 h 2697425"/>
              <a:gd name="connsiteX103" fmla="*/ 1940049 w 10734857"/>
              <a:gd name="connsiteY103" fmla="*/ 927129 h 2697425"/>
              <a:gd name="connsiteX104" fmla="*/ 1908960 w 10734857"/>
              <a:gd name="connsiteY104" fmla="*/ 922643 h 2697425"/>
              <a:gd name="connsiteX105" fmla="*/ 1868005 w 10734857"/>
              <a:gd name="connsiteY105" fmla="*/ 911764 h 2697425"/>
              <a:gd name="connsiteX106" fmla="*/ 1829438 w 10734857"/>
              <a:gd name="connsiteY106" fmla="*/ 894025 h 2697425"/>
              <a:gd name="connsiteX107" fmla="*/ 1805593 w 10734857"/>
              <a:gd name="connsiteY107" fmla="*/ 879844 h 2697425"/>
              <a:gd name="connsiteX108" fmla="*/ 1672243 w 10734857"/>
              <a:gd name="connsiteY108" fmla="*/ 878962 h 2697425"/>
              <a:gd name="connsiteX109" fmla="*/ 1617536 w 10734857"/>
              <a:gd name="connsiteY109" fmla="*/ 919425 h 2697425"/>
              <a:gd name="connsiteX110" fmla="*/ 1588415 w 10734857"/>
              <a:gd name="connsiteY110" fmla="*/ 983837 h 2697425"/>
              <a:gd name="connsiteX111" fmla="*/ 1551296 w 10734857"/>
              <a:gd name="connsiteY111" fmla="*/ 967720 h 2697425"/>
              <a:gd name="connsiteX112" fmla="*/ 1469446 w 10734857"/>
              <a:gd name="connsiteY112" fmla="*/ 1109363 h 2697425"/>
              <a:gd name="connsiteX113" fmla="*/ 1613727 w 10734857"/>
              <a:gd name="connsiteY113" fmla="*/ 1198545 h 2697425"/>
              <a:gd name="connsiteX114" fmla="*/ 1821511 w 10734857"/>
              <a:gd name="connsiteY114" fmla="*/ 1497959 h 2697425"/>
              <a:gd name="connsiteX115" fmla="*/ 1834216 w 10734857"/>
              <a:gd name="connsiteY115" fmla="*/ 1604943 h 2697425"/>
              <a:gd name="connsiteX116" fmla="*/ 1454358 w 10734857"/>
              <a:gd name="connsiteY116" fmla="*/ 1594485 h 2697425"/>
              <a:gd name="connsiteX117" fmla="*/ 770280 w 10734857"/>
              <a:gd name="connsiteY117" fmla="*/ 1594491 h 2697425"/>
              <a:gd name="connsiteX118" fmla="*/ 536434 w 10734857"/>
              <a:gd name="connsiteY118" fmla="*/ 1575978 h 2697425"/>
              <a:gd name="connsiteX119" fmla="*/ 462419 w 10734857"/>
              <a:gd name="connsiteY119" fmla="*/ 1543359 h 2697425"/>
              <a:gd name="connsiteX120" fmla="*/ 367432 w 10734857"/>
              <a:gd name="connsiteY120" fmla="*/ 1537112 h 2697425"/>
              <a:gd name="connsiteX121" fmla="*/ 293474 w 10734857"/>
              <a:gd name="connsiteY121" fmla="*/ 1576075 h 2697425"/>
              <a:gd name="connsiteX122" fmla="*/ 181502 w 10734857"/>
              <a:gd name="connsiteY122" fmla="*/ 1605225 h 2697425"/>
              <a:gd name="connsiteX123" fmla="*/ 45172 w 10734857"/>
              <a:gd name="connsiteY123" fmla="*/ 1638958 h 2697425"/>
              <a:gd name="connsiteX124" fmla="*/ 27593 w 10734857"/>
              <a:gd name="connsiteY124" fmla="*/ 1725293 h 2697425"/>
              <a:gd name="connsiteX125" fmla="*/ 168044 w 10734857"/>
              <a:gd name="connsiteY125" fmla="*/ 1820992 h 2697425"/>
              <a:gd name="connsiteX126" fmla="*/ 167976 w 10734857"/>
              <a:gd name="connsiteY126" fmla="*/ 2030675 h 2697425"/>
              <a:gd name="connsiteX127" fmla="*/ 131276 w 10734857"/>
              <a:gd name="connsiteY127" fmla="*/ 2259275 h 2697425"/>
              <a:gd name="connsiteX0" fmla="*/ 10696077 w 10734857"/>
              <a:gd name="connsiteY0" fmla="*/ 2697425 h 2697425"/>
              <a:gd name="connsiteX1" fmla="*/ 10648523 w 10734857"/>
              <a:gd name="connsiteY1" fmla="*/ 2525975 h 2697425"/>
              <a:gd name="connsiteX2" fmla="*/ 10612797 w 10734857"/>
              <a:gd name="connsiteY2" fmla="*/ 2379925 h 2697425"/>
              <a:gd name="connsiteX3" fmla="*/ 10537769 w 10734857"/>
              <a:gd name="connsiteY3" fmla="*/ 1954414 h 2697425"/>
              <a:gd name="connsiteX4" fmla="*/ 10616782 w 10734857"/>
              <a:gd name="connsiteY4" fmla="*/ 1707236 h 2697425"/>
              <a:gd name="connsiteX5" fmla="*/ 10702507 w 10734857"/>
              <a:gd name="connsiteY5" fmla="*/ 1681425 h 2697425"/>
              <a:gd name="connsiteX6" fmla="*/ 10692832 w 10734857"/>
              <a:gd name="connsiteY6" fmla="*/ 1592492 h 2697425"/>
              <a:gd name="connsiteX7" fmla="*/ 10545865 w 10734857"/>
              <a:gd name="connsiteY7" fmla="*/ 1556713 h 2697425"/>
              <a:gd name="connsiteX8" fmla="*/ 10424921 w 10734857"/>
              <a:gd name="connsiteY8" fmla="*/ 1527384 h 2697425"/>
              <a:gd name="connsiteX9" fmla="*/ 10388233 w 10734857"/>
              <a:gd name="connsiteY9" fmla="*/ 1503625 h 2697425"/>
              <a:gd name="connsiteX10" fmla="*/ 10341594 w 10734857"/>
              <a:gd name="connsiteY10" fmla="*/ 1477018 h 2697425"/>
              <a:gd name="connsiteX11" fmla="*/ 10260003 w 10734857"/>
              <a:gd name="connsiteY11" fmla="*/ 1491346 h 2697425"/>
              <a:gd name="connsiteX12" fmla="*/ 10229422 w 10734857"/>
              <a:gd name="connsiteY12" fmla="*/ 1516325 h 2697425"/>
              <a:gd name="connsiteX13" fmla="*/ 10186958 w 10734857"/>
              <a:gd name="connsiteY13" fmla="*/ 1521562 h 2697425"/>
              <a:gd name="connsiteX14" fmla="*/ 9413988 w 10734857"/>
              <a:gd name="connsiteY14" fmla="*/ 1558914 h 2697425"/>
              <a:gd name="connsiteX15" fmla="*/ 8780908 w 10734857"/>
              <a:gd name="connsiteY15" fmla="*/ 1550222 h 2697425"/>
              <a:gd name="connsiteX16" fmla="*/ 8824450 w 10734857"/>
              <a:gd name="connsiteY16" fmla="*/ 1435732 h 2697425"/>
              <a:gd name="connsiteX17" fmla="*/ 8920565 w 10734857"/>
              <a:gd name="connsiteY17" fmla="*/ 1308168 h 2697425"/>
              <a:gd name="connsiteX18" fmla="*/ 9001726 w 10734857"/>
              <a:gd name="connsiteY18" fmla="*/ 1194602 h 2697425"/>
              <a:gd name="connsiteX19" fmla="*/ 9122040 w 10734857"/>
              <a:gd name="connsiteY19" fmla="*/ 1116517 h 2697425"/>
              <a:gd name="connsiteX20" fmla="*/ 9140648 w 10734857"/>
              <a:gd name="connsiteY20" fmla="*/ 994964 h 2697425"/>
              <a:gd name="connsiteX21" fmla="*/ 9044593 w 10734857"/>
              <a:gd name="connsiteY21" fmla="*/ 942922 h 2697425"/>
              <a:gd name="connsiteX22" fmla="*/ 9006493 w 10734857"/>
              <a:gd name="connsiteY22" fmla="*/ 899882 h 2697425"/>
              <a:gd name="connsiteX23" fmla="*/ 8914315 w 10734857"/>
              <a:gd name="connsiteY23" fmla="*/ 848181 h 2697425"/>
              <a:gd name="connsiteX24" fmla="*/ 8845863 w 10734857"/>
              <a:gd name="connsiteY24" fmla="*/ 862595 h 2697425"/>
              <a:gd name="connsiteX25" fmla="*/ 8815181 w 10734857"/>
              <a:gd name="connsiteY25" fmla="*/ 865170 h 2697425"/>
              <a:gd name="connsiteX26" fmla="*/ 8775972 w 10734857"/>
              <a:gd name="connsiteY26" fmla="*/ 865466 h 2697425"/>
              <a:gd name="connsiteX27" fmla="*/ 8744067 w 10734857"/>
              <a:gd name="connsiteY27" fmla="*/ 866902 h 2697425"/>
              <a:gd name="connsiteX28" fmla="*/ 8670443 w 10734857"/>
              <a:gd name="connsiteY28" fmla="*/ 890568 h 2697425"/>
              <a:gd name="connsiteX29" fmla="*/ 8658048 w 10734857"/>
              <a:gd name="connsiteY29" fmla="*/ 897200 h 2697425"/>
              <a:gd name="connsiteX30" fmla="*/ 8643354 w 10734857"/>
              <a:gd name="connsiteY30" fmla="*/ 881325 h 2697425"/>
              <a:gd name="connsiteX31" fmla="*/ 8616473 w 10734857"/>
              <a:gd name="connsiteY31" fmla="*/ 906725 h 2697425"/>
              <a:gd name="connsiteX32" fmla="*/ 8561993 w 10734857"/>
              <a:gd name="connsiteY32" fmla="*/ 913075 h 2697425"/>
              <a:gd name="connsiteX33" fmla="*/ 8427489 w 10734857"/>
              <a:gd name="connsiteY33" fmla="*/ 925775 h 2697425"/>
              <a:gd name="connsiteX34" fmla="*/ 8269316 w 10734857"/>
              <a:gd name="connsiteY34" fmla="*/ 957525 h 2697425"/>
              <a:gd name="connsiteX35" fmla="*/ 8254663 w 10734857"/>
              <a:gd name="connsiteY35" fmla="*/ 948062 h 2697425"/>
              <a:gd name="connsiteX36" fmla="*/ 8354863 w 10734857"/>
              <a:gd name="connsiteY36" fmla="*/ 742492 h 2697425"/>
              <a:gd name="connsiteX37" fmla="*/ 8434960 w 10734857"/>
              <a:gd name="connsiteY37" fmla="*/ 554289 h 2697425"/>
              <a:gd name="connsiteX38" fmla="*/ 8532788 w 10734857"/>
              <a:gd name="connsiteY38" fmla="*/ 411585 h 2697425"/>
              <a:gd name="connsiteX39" fmla="*/ 8388023 w 10734857"/>
              <a:gd name="connsiteY39" fmla="*/ 273242 h 2697425"/>
              <a:gd name="connsiteX40" fmla="*/ 8339743 w 10734857"/>
              <a:gd name="connsiteY40" fmla="*/ 232034 h 2697425"/>
              <a:gd name="connsiteX41" fmla="*/ 8200043 w 10734857"/>
              <a:gd name="connsiteY41" fmla="*/ 246325 h 2697425"/>
              <a:gd name="connsiteX42" fmla="*/ 8161943 w 10734857"/>
              <a:gd name="connsiteY42" fmla="*/ 259025 h 2697425"/>
              <a:gd name="connsiteX43" fmla="*/ 8123634 w 10734857"/>
              <a:gd name="connsiteY43" fmla="*/ 272062 h 2697425"/>
              <a:gd name="connsiteX44" fmla="*/ 8087961 w 10734857"/>
              <a:gd name="connsiteY44" fmla="*/ 275237 h 2697425"/>
              <a:gd name="connsiteX45" fmla="*/ 8062599 w 10734857"/>
              <a:gd name="connsiteY45" fmla="*/ 300572 h 2697425"/>
              <a:gd name="connsiteX46" fmla="*/ 8064855 w 10734857"/>
              <a:gd name="connsiteY46" fmla="*/ 335769 h 2697425"/>
              <a:gd name="connsiteX47" fmla="*/ 8034925 w 10734857"/>
              <a:gd name="connsiteY47" fmla="*/ 300572 h 2697425"/>
              <a:gd name="connsiteX48" fmla="*/ 7995204 w 10734857"/>
              <a:gd name="connsiteY48" fmla="*/ 287600 h 2697425"/>
              <a:gd name="connsiteX49" fmla="*/ 7943503 w 10734857"/>
              <a:gd name="connsiteY49" fmla="*/ 309825 h 2697425"/>
              <a:gd name="connsiteX50" fmla="*/ 7876193 w 10734857"/>
              <a:gd name="connsiteY50" fmla="*/ 335225 h 2697425"/>
              <a:gd name="connsiteX51" fmla="*/ 7806343 w 10734857"/>
              <a:gd name="connsiteY51" fmla="*/ 360625 h 2697425"/>
              <a:gd name="connsiteX52" fmla="*/ 7761893 w 10734857"/>
              <a:gd name="connsiteY52" fmla="*/ 317002 h 2697425"/>
              <a:gd name="connsiteX53" fmla="*/ 7713947 w 10734857"/>
              <a:gd name="connsiteY53" fmla="*/ 208225 h 2697425"/>
              <a:gd name="connsiteX54" fmla="*/ 7660293 w 10734857"/>
              <a:gd name="connsiteY54" fmla="*/ 259597 h 2697425"/>
              <a:gd name="connsiteX55" fmla="*/ 7562376 w 10734857"/>
              <a:gd name="connsiteY55" fmla="*/ 322525 h 2697425"/>
              <a:gd name="connsiteX56" fmla="*/ 7477651 w 10734857"/>
              <a:gd name="connsiteY56" fmla="*/ 278922 h 2697425"/>
              <a:gd name="connsiteX57" fmla="*/ 7444393 w 10734857"/>
              <a:gd name="connsiteY57" fmla="*/ 221076 h 2697425"/>
              <a:gd name="connsiteX58" fmla="*/ 7418731 w 10734857"/>
              <a:gd name="connsiteY58" fmla="*/ 150499 h 2697425"/>
              <a:gd name="connsiteX59" fmla="*/ 7313778 w 10734857"/>
              <a:gd name="connsiteY59" fmla="*/ 62883 h 2697425"/>
              <a:gd name="connsiteX60" fmla="*/ 7272428 w 10734857"/>
              <a:gd name="connsiteY60" fmla="*/ 37771 h 2697425"/>
              <a:gd name="connsiteX61" fmla="*/ 7161271 w 10734857"/>
              <a:gd name="connsiteY61" fmla="*/ 15631 h 2697425"/>
              <a:gd name="connsiteX62" fmla="*/ 7144897 w 10734857"/>
              <a:gd name="connsiteY62" fmla="*/ 81266 h 2697425"/>
              <a:gd name="connsiteX63" fmla="*/ 7129922 w 10734857"/>
              <a:gd name="connsiteY63" fmla="*/ 137461 h 2697425"/>
              <a:gd name="connsiteX64" fmla="*/ 5526176 w 10734857"/>
              <a:gd name="connsiteY64" fmla="*/ 156420 h 2697425"/>
              <a:gd name="connsiteX65" fmla="*/ 3656618 w 10734857"/>
              <a:gd name="connsiteY65" fmla="*/ 171296 h 2697425"/>
              <a:gd name="connsiteX66" fmla="*/ 3409653 w 10734857"/>
              <a:gd name="connsiteY66" fmla="*/ 180795 h 2697425"/>
              <a:gd name="connsiteX67" fmla="*/ 3405512 w 10734857"/>
              <a:gd name="connsiteY67" fmla="*/ 121739 h 2697425"/>
              <a:gd name="connsiteX68" fmla="*/ 3373123 w 10734857"/>
              <a:gd name="connsiteY68" fmla="*/ 50879 h 2697425"/>
              <a:gd name="connsiteX69" fmla="*/ 3280903 w 10734857"/>
              <a:gd name="connsiteY69" fmla="*/ 83854 h 2697425"/>
              <a:gd name="connsiteX70" fmla="*/ 3242358 w 10734857"/>
              <a:gd name="connsiteY70" fmla="*/ 100641 h 2697425"/>
              <a:gd name="connsiteX71" fmla="*/ 3179923 w 10734857"/>
              <a:gd name="connsiteY71" fmla="*/ 151005 h 2697425"/>
              <a:gd name="connsiteX72" fmla="*/ 3151793 w 10734857"/>
              <a:gd name="connsiteY72" fmla="*/ 230795 h 2697425"/>
              <a:gd name="connsiteX73" fmla="*/ 3102460 w 10734857"/>
              <a:gd name="connsiteY73" fmla="*/ 306656 h 2697425"/>
              <a:gd name="connsiteX74" fmla="*/ 2997013 w 10734857"/>
              <a:gd name="connsiteY74" fmla="*/ 344297 h 2697425"/>
              <a:gd name="connsiteX75" fmla="*/ 2974781 w 10734857"/>
              <a:gd name="connsiteY75" fmla="*/ 305549 h 2697425"/>
              <a:gd name="connsiteX76" fmla="*/ 2920162 w 10734857"/>
              <a:gd name="connsiteY76" fmla="*/ 267707 h 2697425"/>
              <a:gd name="connsiteX77" fmla="*/ 2878164 w 10734857"/>
              <a:gd name="connsiteY77" fmla="*/ 316606 h 2697425"/>
              <a:gd name="connsiteX78" fmla="*/ 2867739 w 10734857"/>
              <a:gd name="connsiteY78" fmla="*/ 383281 h 2697425"/>
              <a:gd name="connsiteX79" fmla="*/ 2759985 w 10734857"/>
              <a:gd name="connsiteY79" fmla="*/ 372507 h 2697425"/>
              <a:gd name="connsiteX80" fmla="*/ 2684276 w 10734857"/>
              <a:gd name="connsiteY80" fmla="*/ 342226 h 2697425"/>
              <a:gd name="connsiteX81" fmla="*/ 2622854 w 10734857"/>
              <a:gd name="connsiteY81" fmla="*/ 331219 h 2697425"/>
              <a:gd name="connsiteX82" fmla="*/ 2597940 w 10734857"/>
              <a:gd name="connsiteY82" fmla="*/ 331171 h 2697425"/>
              <a:gd name="connsiteX83" fmla="*/ 2561893 w 10734857"/>
              <a:gd name="connsiteY83" fmla="*/ 323065 h 2697425"/>
              <a:gd name="connsiteX84" fmla="*/ 2517605 w 10734857"/>
              <a:gd name="connsiteY84" fmla="*/ 322091 h 2697425"/>
              <a:gd name="connsiteX85" fmla="*/ 2491393 w 10734857"/>
              <a:gd name="connsiteY85" fmla="*/ 321491 h 2697425"/>
              <a:gd name="connsiteX86" fmla="*/ 2459193 w 10734857"/>
              <a:gd name="connsiteY86" fmla="*/ 313019 h 2697425"/>
              <a:gd name="connsiteX87" fmla="*/ 2415228 w 10734857"/>
              <a:gd name="connsiteY87" fmla="*/ 297190 h 2697425"/>
              <a:gd name="connsiteX88" fmla="*/ 2349002 w 10734857"/>
              <a:gd name="connsiteY88" fmla="*/ 260913 h 2697425"/>
              <a:gd name="connsiteX89" fmla="*/ 2284888 w 10734857"/>
              <a:gd name="connsiteY89" fmla="*/ 274478 h 2697425"/>
              <a:gd name="connsiteX90" fmla="*/ 2234088 w 10734857"/>
              <a:gd name="connsiteY90" fmla="*/ 296556 h 2697425"/>
              <a:gd name="connsiteX91" fmla="*/ 2195409 w 10734857"/>
              <a:gd name="connsiteY91" fmla="*/ 324374 h 2697425"/>
              <a:gd name="connsiteX92" fmla="*/ 2140068 w 10734857"/>
              <a:gd name="connsiteY92" fmla="*/ 405155 h 2697425"/>
              <a:gd name="connsiteX93" fmla="*/ 2069610 w 10734857"/>
              <a:gd name="connsiteY93" fmla="*/ 502310 h 2697425"/>
              <a:gd name="connsiteX94" fmla="*/ 2218660 w 10734857"/>
              <a:gd name="connsiteY94" fmla="*/ 697079 h 2697425"/>
              <a:gd name="connsiteX95" fmla="*/ 2319709 w 10734857"/>
              <a:gd name="connsiteY95" fmla="*/ 881255 h 2697425"/>
              <a:gd name="connsiteX96" fmla="*/ 2363707 w 10734857"/>
              <a:gd name="connsiteY96" fmla="*/ 979961 h 2697425"/>
              <a:gd name="connsiteX97" fmla="*/ 2346143 w 10734857"/>
              <a:gd name="connsiteY97" fmla="*/ 995625 h 2697425"/>
              <a:gd name="connsiteX98" fmla="*/ 2222543 w 10734857"/>
              <a:gd name="connsiteY98" fmla="*/ 968593 h 2697425"/>
              <a:gd name="connsiteX99" fmla="*/ 2032501 w 10734857"/>
              <a:gd name="connsiteY99" fmla="*/ 940051 h 2697425"/>
              <a:gd name="connsiteX100" fmla="*/ 2017025 w 10734857"/>
              <a:gd name="connsiteY100" fmla="*/ 938799 h 2697425"/>
              <a:gd name="connsiteX101" fmla="*/ 1951448 w 10734857"/>
              <a:gd name="connsiteY101" fmla="*/ 928950 h 2697425"/>
              <a:gd name="connsiteX102" fmla="*/ 1940049 w 10734857"/>
              <a:gd name="connsiteY102" fmla="*/ 927129 h 2697425"/>
              <a:gd name="connsiteX103" fmla="*/ 1908960 w 10734857"/>
              <a:gd name="connsiteY103" fmla="*/ 922643 h 2697425"/>
              <a:gd name="connsiteX104" fmla="*/ 1868005 w 10734857"/>
              <a:gd name="connsiteY104" fmla="*/ 911764 h 2697425"/>
              <a:gd name="connsiteX105" fmla="*/ 1829438 w 10734857"/>
              <a:gd name="connsiteY105" fmla="*/ 894025 h 2697425"/>
              <a:gd name="connsiteX106" fmla="*/ 1805593 w 10734857"/>
              <a:gd name="connsiteY106" fmla="*/ 879844 h 2697425"/>
              <a:gd name="connsiteX107" fmla="*/ 1672243 w 10734857"/>
              <a:gd name="connsiteY107" fmla="*/ 878962 h 2697425"/>
              <a:gd name="connsiteX108" fmla="*/ 1617536 w 10734857"/>
              <a:gd name="connsiteY108" fmla="*/ 919425 h 2697425"/>
              <a:gd name="connsiteX109" fmla="*/ 1588415 w 10734857"/>
              <a:gd name="connsiteY109" fmla="*/ 983837 h 2697425"/>
              <a:gd name="connsiteX110" fmla="*/ 1551296 w 10734857"/>
              <a:gd name="connsiteY110" fmla="*/ 967720 h 2697425"/>
              <a:gd name="connsiteX111" fmla="*/ 1469446 w 10734857"/>
              <a:gd name="connsiteY111" fmla="*/ 1109363 h 2697425"/>
              <a:gd name="connsiteX112" fmla="*/ 1613727 w 10734857"/>
              <a:gd name="connsiteY112" fmla="*/ 1198545 h 2697425"/>
              <a:gd name="connsiteX113" fmla="*/ 1821511 w 10734857"/>
              <a:gd name="connsiteY113" fmla="*/ 1497959 h 2697425"/>
              <a:gd name="connsiteX114" fmla="*/ 1834216 w 10734857"/>
              <a:gd name="connsiteY114" fmla="*/ 1604943 h 2697425"/>
              <a:gd name="connsiteX115" fmla="*/ 1454358 w 10734857"/>
              <a:gd name="connsiteY115" fmla="*/ 1594485 h 2697425"/>
              <a:gd name="connsiteX116" fmla="*/ 770280 w 10734857"/>
              <a:gd name="connsiteY116" fmla="*/ 1594491 h 2697425"/>
              <a:gd name="connsiteX117" fmla="*/ 536434 w 10734857"/>
              <a:gd name="connsiteY117" fmla="*/ 1575978 h 2697425"/>
              <a:gd name="connsiteX118" fmla="*/ 462419 w 10734857"/>
              <a:gd name="connsiteY118" fmla="*/ 1543359 h 2697425"/>
              <a:gd name="connsiteX119" fmla="*/ 367432 w 10734857"/>
              <a:gd name="connsiteY119" fmla="*/ 1537112 h 2697425"/>
              <a:gd name="connsiteX120" fmla="*/ 293474 w 10734857"/>
              <a:gd name="connsiteY120" fmla="*/ 1576075 h 2697425"/>
              <a:gd name="connsiteX121" fmla="*/ 181502 w 10734857"/>
              <a:gd name="connsiteY121" fmla="*/ 1605225 h 2697425"/>
              <a:gd name="connsiteX122" fmla="*/ 45172 w 10734857"/>
              <a:gd name="connsiteY122" fmla="*/ 1638958 h 2697425"/>
              <a:gd name="connsiteX123" fmla="*/ 27593 w 10734857"/>
              <a:gd name="connsiteY123" fmla="*/ 1725293 h 2697425"/>
              <a:gd name="connsiteX124" fmla="*/ 168044 w 10734857"/>
              <a:gd name="connsiteY124" fmla="*/ 1820992 h 2697425"/>
              <a:gd name="connsiteX125" fmla="*/ 167976 w 10734857"/>
              <a:gd name="connsiteY125" fmla="*/ 2030675 h 2697425"/>
              <a:gd name="connsiteX126" fmla="*/ 131276 w 10734857"/>
              <a:gd name="connsiteY126" fmla="*/ 2259275 h 2697425"/>
              <a:gd name="connsiteX0" fmla="*/ 10648523 w 10734857"/>
              <a:gd name="connsiteY0" fmla="*/ 2525975 h 2525975"/>
              <a:gd name="connsiteX1" fmla="*/ 10612797 w 10734857"/>
              <a:gd name="connsiteY1" fmla="*/ 2379925 h 2525975"/>
              <a:gd name="connsiteX2" fmla="*/ 10537769 w 10734857"/>
              <a:gd name="connsiteY2" fmla="*/ 1954414 h 2525975"/>
              <a:gd name="connsiteX3" fmla="*/ 10616782 w 10734857"/>
              <a:gd name="connsiteY3" fmla="*/ 1707236 h 2525975"/>
              <a:gd name="connsiteX4" fmla="*/ 10702507 w 10734857"/>
              <a:gd name="connsiteY4" fmla="*/ 1681425 h 2525975"/>
              <a:gd name="connsiteX5" fmla="*/ 10692832 w 10734857"/>
              <a:gd name="connsiteY5" fmla="*/ 1592492 h 2525975"/>
              <a:gd name="connsiteX6" fmla="*/ 10545865 w 10734857"/>
              <a:gd name="connsiteY6" fmla="*/ 1556713 h 2525975"/>
              <a:gd name="connsiteX7" fmla="*/ 10424921 w 10734857"/>
              <a:gd name="connsiteY7" fmla="*/ 1527384 h 2525975"/>
              <a:gd name="connsiteX8" fmla="*/ 10388233 w 10734857"/>
              <a:gd name="connsiteY8" fmla="*/ 1503625 h 2525975"/>
              <a:gd name="connsiteX9" fmla="*/ 10341594 w 10734857"/>
              <a:gd name="connsiteY9" fmla="*/ 1477018 h 2525975"/>
              <a:gd name="connsiteX10" fmla="*/ 10260003 w 10734857"/>
              <a:gd name="connsiteY10" fmla="*/ 1491346 h 2525975"/>
              <a:gd name="connsiteX11" fmla="*/ 10229422 w 10734857"/>
              <a:gd name="connsiteY11" fmla="*/ 1516325 h 2525975"/>
              <a:gd name="connsiteX12" fmla="*/ 10186958 w 10734857"/>
              <a:gd name="connsiteY12" fmla="*/ 1521562 h 2525975"/>
              <a:gd name="connsiteX13" fmla="*/ 9413988 w 10734857"/>
              <a:gd name="connsiteY13" fmla="*/ 1558914 h 2525975"/>
              <a:gd name="connsiteX14" fmla="*/ 8780908 w 10734857"/>
              <a:gd name="connsiteY14" fmla="*/ 1550222 h 2525975"/>
              <a:gd name="connsiteX15" fmla="*/ 8824450 w 10734857"/>
              <a:gd name="connsiteY15" fmla="*/ 1435732 h 2525975"/>
              <a:gd name="connsiteX16" fmla="*/ 8920565 w 10734857"/>
              <a:gd name="connsiteY16" fmla="*/ 1308168 h 2525975"/>
              <a:gd name="connsiteX17" fmla="*/ 9001726 w 10734857"/>
              <a:gd name="connsiteY17" fmla="*/ 1194602 h 2525975"/>
              <a:gd name="connsiteX18" fmla="*/ 9122040 w 10734857"/>
              <a:gd name="connsiteY18" fmla="*/ 1116517 h 2525975"/>
              <a:gd name="connsiteX19" fmla="*/ 9140648 w 10734857"/>
              <a:gd name="connsiteY19" fmla="*/ 994964 h 2525975"/>
              <a:gd name="connsiteX20" fmla="*/ 9044593 w 10734857"/>
              <a:gd name="connsiteY20" fmla="*/ 942922 h 2525975"/>
              <a:gd name="connsiteX21" fmla="*/ 9006493 w 10734857"/>
              <a:gd name="connsiteY21" fmla="*/ 899882 h 2525975"/>
              <a:gd name="connsiteX22" fmla="*/ 8914315 w 10734857"/>
              <a:gd name="connsiteY22" fmla="*/ 848181 h 2525975"/>
              <a:gd name="connsiteX23" fmla="*/ 8845863 w 10734857"/>
              <a:gd name="connsiteY23" fmla="*/ 862595 h 2525975"/>
              <a:gd name="connsiteX24" fmla="*/ 8815181 w 10734857"/>
              <a:gd name="connsiteY24" fmla="*/ 865170 h 2525975"/>
              <a:gd name="connsiteX25" fmla="*/ 8775972 w 10734857"/>
              <a:gd name="connsiteY25" fmla="*/ 865466 h 2525975"/>
              <a:gd name="connsiteX26" fmla="*/ 8744067 w 10734857"/>
              <a:gd name="connsiteY26" fmla="*/ 866902 h 2525975"/>
              <a:gd name="connsiteX27" fmla="*/ 8670443 w 10734857"/>
              <a:gd name="connsiteY27" fmla="*/ 890568 h 2525975"/>
              <a:gd name="connsiteX28" fmla="*/ 8658048 w 10734857"/>
              <a:gd name="connsiteY28" fmla="*/ 897200 h 2525975"/>
              <a:gd name="connsiteX29" fmla="*/ 8643354 w 10734857"/>
              <a:gd name="connsiteY29" fmla="*/ 881325 h 2525975"/>
              <a:gd name="connsiteX30" fmla="*/ 8616473 w 10734857"/>
              <a:gd name="connsiteY30" fmla="*/ 906725 h 2525975"/>
              <a:gd name="connsiteX31" fmla="*/ 8561993 w 10734857"/>
              <a:gd name="connsiteY31" fmla="*/ 913075 h 2525975"/>
              <a:gd name="connsiteX32" fmla="*/ 8427489 w 10734857"/>
              <a:gd name="connsiteY32" fmla="*/ 925775 h 2525975"/>
              <a:gd name="connsiteX33" fmla="*/ 8269316 w 10734857"/>
              <a:gd name="connsiteY33" fmla="*/ 957525 h 2525975"/>
              <a:gd name="connsiteX34" fmla="*/ 8254663 w 10734857"/>
              <a:gd name="connsiteY34" fmla="*/ 948062 h 2525975"/>
              <a:gd name="connsiteX35" fmla="*/ 8354863 w 10734857"/>
              <a:gd name="connsiteY35" fmla="*/ 742492 h 2525975"/>
              <a:gd name="connsiteX36" fmla="*/ 8434960 w 10734857"/>
              <a:gd name="connsiteY36" fmla="*/ 554289 h 2525975"/>
              <a:gd name="connsiteX37" fmla="*/ 8532788 w 10734857"/>
              <a:gd name="connsiteY37" fmla="*/ 411585 h 2525975"/>
              <a:gd name="connsiteX38" fmla="*/ 8388023 w 10734857"/>
              <a:gd name="connsiteY38" fmla="*/ 273242 h 2525975"/>
              <a:gd name="connsiteX39" fmla="*/ 8339743 w 10734857"/>
              <a:gd name="connsiteY39" fmla="*/ 232034 h 2525975"/>
              <a:gd name="connsiteX40" fmla="*/ 8200043 w 10734857"/>
              <a:gd name="connsiteY40" fmla="*/ 246325 h 2525975"/>
              <a:gd name="connsiteX41" fmla="*/ 8161943 w 10734857"/>
              <a:gd name="connsiteY41" fmla="*/ 259025 h 2525975"/>
              <a:gd name="connsiteX42" fmla="*/ 8123634 w 10734857"/>
              <a:gd name="connsiteY42" fmla="*/ 272062 h 2525975"/>
              <a:gd name="connsiteX43" fmla="*/ 8087961 w 10734857"/>
              <a:gd name="connsiteY43" fmla="*/ 275237 h 2525975"/>
              <a:gd name="connsiteX44" fmla="*/ 8062599 w 10734857"/>
              <a:gd name="connsiteY44" fmla="*/ 300572 h 2525975"/>
              <a:gd name="connsiteX45" fmla="*/ 8064855 w 10734857"/>
              <a:gd name="connsiteY45" fmla="*/ 335769 h 2525975"/>
              <a:gd name="connsiteX46" fmla="*/ 8034925 w 10734857"/>
              <a:gd name="connsiteY46" fmla="*/ 300572 h 2525975"/>
              <a:gd name="connsiteX47" fmla="*/ 7995204 w 10734857"/>
              <a:gd name="connsiteY47" fmla="*/ 287600 h 2525975"/>
              <a:gd name="connsiteX48" fmla="*/ 7943503 w 10734857"/>
              <a:gd name="connsiteY48" fmla="*/ 309825 h 2525975"/>
              <a:gd name="connsiteX49" fmla="*/ 7876193 w 10734857"/>
              <a:gd name="connsiteY49" fmla="*/ 335225 h 2525975"/>
              <a:gd name="connsiteX50" fmla="*/ 7806343 w 10734857"/>
              <a:gd name="connsiteY50" fmla="*/ 360625 h 2525975"/>
              <a:gd name="connsiteX51" fmla="*/ 7761893 w 10734857"/>
              <a:gd name="connsiteY51" fmla="*/ 317002 h 2525975"/>
              <a:gd name="connsiteX52" fmla="*/ 7713947 w 10734857"/>
              <a:gd name="connsiteY52" fmla="*/ 208225 h 2525975"/>
              <a:gd name="connsiteX53" fmla="*/ 7660293 w 10734857"/>
              <a:gd name="connsiteY53" fmla="*/ 259597 h 2525975"/>
              <a:gd name="connsiteX54" fmla="*/ 7562376 w 10734857"/>
              <a:gd name="connsiteY54" fmla="*/ 322525 h 2525975"/>
              <a:gd name="connsiteX55" fmla="*/ 7477651 w 10734857"/>
              <a:gd name="connsiteY55" fmla="*/ 278922 h 2525975"/>
              <a:gd name="connsiteX56" fmla="*/ 7444393 w 10734857"/>
              <a:gd name="connsiteY56" fmla="*/ 221076 h 2525975"/>
              <a:gd name="connsiteX57" fmla="*/ 7418731 w 10734857"/>
              <a:gd name="connsiteY57" fmla="*/ 150499 h 2525975"/>
              <a:gd name="connsiteX58" fmla="*/ 7313778 w 10734857"/>
              <a:gd name="connsiteY58" fmla="*/ 62883 h 2525975"/>
              <a:gd name="connsiteX59" fmla="*/ 7272428 w 10734857"/>
              <a:gd name="connsiteY59" fmla="*/ 37771 h 2525975"/>
              <a:gd name="connsiteX60" fmla="*/ 7161271 w 10734857"/>
              <a:gd name="connsiteY60" fmla="*/ 15631 h 2525975"/>
              <a:gd name="connsiteX61" fmla="*/ 7144897 w 10734857"/>
              <a:gd name="connsiteY61" fmla="*/ 81266 h 2525975"/>
              <a:gd name="connsiteX62" fmla="*/ 7129922 w 10734857"/>
              <a:gd name="connsiteY62" fmla="*/ 137461 h 2525975"/>
              <a:gd name="connsiteX63" fmla="*/ 5526176 w 10734857"/>
              <a:gd name="connsiteY63" fmla="*/ 156420 h 2525975"/>
              <a:gd name="connsiteX64" fmla="*/ 3656618 w 10734857"/>
              <a:gd name="connsiteY64" fmla="*/ 171296 h 2525975"/>
              <a:gd name="connsiteX65" fmla="*/ 3409653 w 10734857"/>
              <a:gd name="connsiteY65" fmla="*/ 180795 h 2525975"/>
              <a:gd name="connsiteX66" fmla="*/ 3405512 w 10734857"/>
              <a:gd name="connsiteY66" fmla="*/ 121739 h 2525975"/>
              <a:gd name="connsiteX67" fmla="*/ 3373123 w 10734857"/>
              <a:gd name="connsiteY67" fmla="*/ 50879 h 2525975"/>
              <a:gd name="connsiteX68" fmla="*/ 3280903 w 10734857"/>
              <a:gd name="connsiteY68" fmla="*/ 83854 h 2525975"/>
              <a:gd name="connsiteX69" fmla="*/ 3242358 w 10734857"/>
              <a:gd name="connsiteY69" fmla="*/ 100641 h 2525975"/>
              <a:gd name="connsiteX70" fmla="*/ 3179923 w 10734857"/>
              <a:gd name="connsiteY70" fmla="*/ 151005 h 2525975"/>
              <a:gd name="connsiteX71" fmla="*/ 3151793 w 10734857"/>
              <a:gd name="connsiteY71" fmla="*/ 230795 h 2525975"/>
              <a:gd name="connsiteX72" fmla="*/ 3102460 w 10734857"/>
              <a:gd name="connsiteY72" fmla="*/ 306656 h 2525975"/>
              <a:gd name="connsiteX73" fmla="*/ 2997013 w 10734857"/>
              <a:gd name="connsiteY73" fmla="*/ 344297 h 2525975"/>
              <a:gd name="connsiteX74" fmla="*/ 2974781 w 10734857"/>
              <a:gd name="connsiteY74" fmla="*/ 305549 h 2525975"/>
              <a:gd name="connsiteX75" fmla="*/ 2920162 w 10734857"/>
              <a:gd name="connsiteY75" fmla="*/ 267707 h 2525975"/>
              <a:gd name="connsiteX76" fmla="*/ 2878164 w 10734857"/>
              <a:gd name="connsiteY76" fmla="*/ 316606 h 2525975"/>
              <a:gd name="connsiteX77" fmla="*/ 2867739 w 10734857"/>
              <a:gd name="connsiteY77" fmla="*/ 383281 h 2525975"/>
              <a:gd name="connsiteX78" fmla="*/ 2759985 w 10734857"/>
              <a:gd name="connsiteY78" fmla="*/ 372507 h 2525975"/>
              <a:gd name="connsiteX79" fmla="*/ 2684276 w 10734857"/>
              <a:gd name="connsiteY79" fmla="*/ 342226 h 2525975"/>
              <a:gd name="connsiteX80" fmla="*/ 2622854 w 10734857"/>
              <a:gd name="connsiteY80" fmla="*/ 331219 h 2525975"/>
              <a:gd name="connsiteX81" fmla="*/ 2597940 w 10734857"/>
              <a:gd name="connsiteY81" fmla="*/ 331171 h 2525975"/>
              <a:gd name="connsiteX82" fmla="*/ 2561893 w 10734857"/>
              <a:gd name="connsiteY82" fmla="*/ 323065 h 2525975"/>
              <a:gd name="connsiteX83" fmla="*/ 2517605 w 10734857"/>
              <a:gd name="connsiteY83" fmla="*/ 322091 h 2525975"/>
              <a:gd name="connsiteX84" fmla="*/ 2491393 w 10734857"/>
              <a:gd name="connsiteY84" fmla="*/ 321491 h 2525975"/>
              <a:gd name="connsiteX85" fmla="*/ 2459193 w 10734857"/>
              <a:gd name="connsiteY85" fmla="*/ 313019 h 2525975"/>
              <a:gd name="connsiteX86" fmla="*/ 2415228 w 10734857"/>
              <a:gd name="connsiteY86" fmla="*/ 297190 h 2525975"/>
              <a:gd name="connsiteX87" fmla="*/ 2349002 w 10734857"/>
              <a:gd name="connsiteY87" fmla="*/ 260913 h 2525975"/>
              <a:gd name="connsiteX88" fmla="*/ 2284888 w 10734857"/>
              <a:gd name="connsiteY88" fmla="*/ 274478 h 2525975"/>
              <a:gd name="connsiteX89" fmla="*/ 2234088 w 10734857"/>
              <a:gd name="connsiteY89" fmla="*/ 296556 h 2525975"/>
              <a:gd name="connsiteX90" fmla="*/ 2195409 w 10734857"/>
              <a:gd name="connsiteY90" fmla="*/ 324374 h 2525975"/>
              <a:gd name="connsiteX91" fmla="*/ 2140068 w 10734857"/>
              <a:gd name="connsiteY91" fmla="*/ 405155 h 2525975"/>
              <a:gd name="connsiteX92" fmla="*/ 2069610 w 10734857"/>
              <a:gd name="connsiteY92" fmla="*/ 502310 h 2525975"/>
              <a:gd name="connsiteX93" fmla="*/ 2218660 w 10734857"/>
              <a:gd name="connsiteY93" fmla="*/ 697079 h 2525975"/>
              <a:gd name="connsiteX94" fmla="*/ 2319709 w 10734857"/>
              <a:gd name="connsiteY94" fmla="*/ 881255 h 2525975"/>
              <a:gd name="connsiteX95" fmla="*/ 2363707 w 10734857"/>
              <a:gd name="connsiteY95" fmla="*/ 979961 h 2525975"/>
              <a:gd name="connsiteX96" fmla="*/ 2346143 w 10734857"/>
              <a:gd name="connsiteY96" fmla="*/ 995625 h 2525975"/>
              <a:gd name="connsiteX97" fmla="*/ 2222543 w 10734857"/>
              <a:gd name="connsiteY97" fmla="*/ 968593 h 2525975"/>
              <a:gd name="connsiteX98" fmla="*/ 2032501 w 10734857"/>
              <a:gd name="connsiteY98" fmla="*/ 940051 h 2525975"/>
              <a:gd name="connsiteX99" fmla="*/ 2017025 w 10734857"/>
              <a:gd name="connsiteY99" fmla="*/ 938799 h 2525975"/>
              <a:gd name="connsiteX100" fmla="*/ 1951448 w 10734857"/>
              <a:gd name="connsiteY100" fmla="*/ 928950 h 2525975"/>
              <a:gd name="connsiteX101" fmla="*/ 1940049 w 10734857"/>
              <a:gd name="connsiteY101" fmla="*/ 927129 h 2525975"/>
              <a:gd name="connsiteX102" fmla="*/ 1908960 w 10734857"/>
              <a:gd name="connsiteY102" fmla="*/ 922643 h 2525975"/>
              <a:gd name="connsiteX103" fmla="*/ 1868005 w 10734857"/>
              <a:gd name="connsiteY103" fmla="*/ 911764 h 2525975"/>
              <a:gd name="connsiteX104" fmla="*/ 1829438 w 10734857"/>
              <a:gd name="connsiteY104" fmla="*/ 894025 h 2525975"/>
              <a:gd name="connsiteX105" fmla="*/ 1805593 w 10734857"/>
              <a:gd name="connsiteY105" fmla="*/ 879844 h 2525975"/>
              <a:gd name="connsiteX106" fmla="*/ 1672243 w 10734857"/>
              <a:gd name="connsiteY106" fmla="*/ 878962 h 2525975"/>
              <a:gd name="connsiteX107" fmla="*/ 1617536 w 10734857"/>
              <a:gd name="connsiteY107" fmla="*/ 919425 h 2525975"/>
              <a:gd name="connsiteX108" fmla="*/ 1588415 w 10734857"/>
              <a:gd name="connsiteY108" fmla="*/ 983837 h 2525975"/>
              <a:gd name="connsiteX109" fmla="*/ 1551296 w 10734857"/>
              <a:gd name="connsiteY109" fmla="*/ 967720 h 2525975"/>
              <a:gd name="connsiteX110" fmla="*/ 1469446 w 10734857"/>
              <a:gd name="connsiteY110" fmla="*/ 1109363 h 2525975"/>
              <a:gd name="connsiteX111" fmla="*/ 1613727 w 10734857"/>
              <a:gd name="connsiteY111" fmla="*/ 1198545 h 2525975"/>
              <a:gd name="connsiteX112" fmla="*/ 1821511 w 10734857"/>
              <a:gd name="connsiteY112" fmla="*/ 1497959 h 2525975"/>
              <a:gd name="connsiteX113" fmla="*/ 1834216 w 10734857"/>
              <a:gd name="connsiteY113" fmla="*/ 1604943 h 2525975"/>
              <a:gd name="connsiteX114" fmla="*/ 1454358 w 10734857"/>
              <a:gd name="connsiteY114" fmla="*/ 1594485 h 2525975"/>
              <a:gd name="connsiteX115" fmla="*/ 770280 w 10734857"/>
              <a:gd name="connsiteY115" fmla="*/ 1594491 h 2525975"/>
              <a:gd name="connsiteX116" fmla="*/ 536434 w 10734857"/>
              <a:gd name="connsiteY116" fmla="*/ 1575978 h 2525975"/>
              <a:gd name="connsiteX117" fmla="*/ 462419 w 10734857"/>
              <a:gd name="connsiteY117" fmla="*/ 1543359 h 2525975"/>
              <a:gd name="connsiteX118" fmla="*/ 367432 w 10734857"/>
              <a:gd name="connsiteY118" fmla="*/ 1537112 h 2525975"/>
              <a:gd name="connsiteX119" fmla="*/ 293474 w 10734857"/>
              <a:gd name="connsiteY119" fmla="*/ 1576075 h 2525975"/>
              <a:gd name="connsiteX120" fmla="*/ 181502 w 10734857"/>
              <a:gd name="connsiteY120" fmla="*/ 1605225 h 2525975"/>
              <a:gd name="connsiteX121" fmla="*/ 45172 w 10734857"/>
              <a:gd name="connsiteY121" fmla="*/ 1638958 h 2525975"/>
              <a:gd name="connsiteX122" fmla="*/ 27593 w 10734857"/>
              <a:gd name="connsiteY122" fmla="*/ 1725293 h 2525975"/>
              <a:gd name="connsiteX123" fmla="*/ 168044 w 10734857"/>
              <a:gd name="connsiteY123" fmla="*/ 1820992 h 2525975"/>
              <a:gd name="connsiteX124" fmla="*/ 167976 w 10734857"/>
              <a:gd name="connsiteY124" fmla="*/ 2030675 h 2525975"/>
              <a:gd name="connsiteX125" fmla="*/ 131276 w 10734857"/>
              <a:gd name="connsiteY125" fmla="*/ 2259275 h 2525975"/>
              <a:gd name="connsiteX0" fmla="*/ 10612797 w 10734857"/>
              <a:gd name="connsiteY0" fmla="*/ 2379925 h 2379925"/>
              <a:gd name="connsiteX1" fmla="*/ 10537769 w 10734857"/>
              <a:gd name="connsiteY1" fmla="*/ 1954414 h 2379925"/>
              <a:gd name="connsiteX2" fmla="*/ 10616782 w 10734857"/>
              <a:gd name="connsiteY2" fmla="*/ 1707236 h 2379925"/>
              <a:gd name="connsiteX3" fmla="*/ 10702507 w 10734857"/>
              <a:gd name="connsiteY3" fmla="*/ 1681425 h 2379925"/>
              <a:gd name="connsiteX4" fmla="*/ 10692832 w 10734857"/>
              <a:gd name="connsiteY4" fmla="*/ 1592492 h 2379925"/>
              <a:gd name="connsiteX5" fmla="*/ 10545865 w 10734857"/>
              <a:gd name="connsiteY5" fmla="*/ 1556713 h 2379925"/>
              <a:gd name="connsiteX6" fmla="*/ 10424921 w 10734857"/>
              <a:gd name="connsiteY6" fmla="*/ 1527384 h 2379925"/>
              <a:gd name="connsiteX7" fmla="*/ 10388233 w 10734857"/>
              <a:gd name="connsiteY7" fmla="*/ 1503625 h 2379925"/>
              <a:gd name="connsiteX8" fmla="*/ 10341594 w 10734857"/>
              <a:gd name="connsiteY8" fmla="*/ 1477018 h 2379925"/>
              <a:gd name="connsiteX9" fmla="*/ 10260003 w 10734857"/>
              <a:gd name="connsiteY9" fmla="*/ 1491346 h 2379925"/>
              <a:gd name="connsiteX10" fmla="*/ 10229422 w 10734857"/>
              <a:gd name="connsiteY10" fmla="*/ 1516325 h 2379925"/>
              <a:gd name="connsiteX11" fmla="*/ 10186958 w 10734857"/>
              <a:gd name="connsiteY11" fmla="*/ 1521562 h 2379925"/>
              <a:gd name="connsiteX12" fmla="*/ 9413988 w 10734857"/>
              <a:gd name="connsiteY12" fmla="*/ 1558914 h 2379925"/>
              <a:gd name="connsiteX13" fmla="*/ 8780908 w 10734857"/>
              <a:gd name="connsiteY13" fmla="*/ 1550222 h 2379925"/>
              <a:gd name="connsiteX14" fmla="*/ 8824450 w 10734857"/>
              <a:gd name="connsiteY14" fmla="*/ 1435732 h 2379925"/>
              <a:gd name="connsiteX15" fmla="*/ 8920565 w 10734857"/>
              <a:gd name="connsiteY15" fmla="*/ 1308168 h 2379925"/>
              <a:gd name="connsiteX16" fmla="*/ 9001726 w 10734857"/>
              <a:gd name="connsiteY16" fmla="*/ 1194602 h 2379925"/>
              <a:gd name="connsiteX17" fmla="*/ 9122040 w 10734857"/>
              <a:gd name="connsiteY17" fmla="*/ 1116517 h 2379925"/>
              <a:gd name="connsiteX18" fmla="*/ 9140648 w 10734857"/>
              <a:gd name="connsiteY18" fmla="*/ 994964 h 2379925"/>
              <a:gd name="connsiteX19" fmla="*/ 9044593 w 10734857"/>
              <a:gd name="connsiteY19" fmla="*/ 942922 h 2379925"/>
              <a:gd name="connsiteX20" fmla="*/ 9006493 w 10734857"/>
              <a:gd name="connsiteY20" fmla="*/ 899882 h 2379925"/>
              <a:gd name="connsiteX21" fmla="*/ 8914315 w 10734857"/>
              <a:gd name="connsiteY21" fmla="*/ 848181 h 2379925"/>
              <a:gd name="connsiteX22" fmla="*/ 8845863 w 10734857"/>
              <a:gd name="connsiteY22" fmla="*/ 862595 h 2379925"/>
              <a:gd name="connsiteX23" fmla="*/ 8815181 w 10734857"/>
              <a:gd name="connsiteY23" fmla="*/ 865170 h 2379925"/>
              <a:gd name="connsiteX24" fmla="*/ 8775972 w 10734857"/>
              <a:gd name="connsiteY24" fmla="*/ 865466 h 2379925"/>
              <a:gd name="connsiteX25" fmla="*/ 8744067 w 10734857"/>
              <a:gd name="connsiteY25" fmla="*/ 866902 h 2379925"/>
              <a:gd name="connsiteX26" fmla="*/ 8670443 w 10734857"/>
              <a:gd name="connsiteY26" fmla="*/ 890568 h 2379925"/>
              <a:gd name="connsiteX27" fmla="*/ 8658048 w 10734857"/>
              <a:gd name="connsiteY27" fmla="*/ 897200 h 2379925"/>
              <a:gd name="connsiteX28" fmla="*/ 8643354 w 10734857"/>
              <a:gd name="connsiteY28" fmla="*/ 881325 h 2379925"/>
              <a:gd name="connsiteX29" fmla="*/ 8616473 w 10734857"/>
              <a:gd name="connsiteY29" fmla="*/ 906725 h 2379925"/>
              <a:gd name="connsiteX30" fmla="*/ 8561993 w 10734857"/>
              <a:gd name="connsiteY30" fmla="*/ 913075 h 2379925"/>
              <a:gd name="connsiteX31" fmla="*/ 8427489 w 10734857"/>
              <a:gd name="connsiteY31" fmla="*/ 925775 h 2379925"/>
              <a:gd name="connsiteX32" fmla="*/ 8269316 w 10734857"/>
              <a:gd name="connsiteY32" fmla="*/ 957525 h 2379925"/>
              <a:gd name="connsiteX33" fmla="*/ 8254663 w 10734857"/>
              <a:gd name="connsiteY33" fmla="*/ 948062 h 2379925"/>
              <a:gd name="connsiteX34" fmla="*/ 8354863 w 10734857"/>
              <a:gd name="connsiteY34" fmla="*/ 742492 h 2379925"/>
              <a:gd name="connsiteX35" fmla="*/ 8434960 w 10734857"/>
              <a:gd name="connsiteY35" fmla="*/ 554289 h 2379925"/>
              <a:gd name="connsiteX36" fmla="*/ 8532788 w 10734857"/>
              <a:gd name="connsiteY36" fmla="*/ 411585 h 2379925"/>
              <a:gd name="connsiteX37" fmla="*/ 8388023 w 10734857"/>
              <a:gd name="connsiteY37" fmla="*/ 273242 h 2379925"/>
              <a:gd name="connsiteX38" fmla="*/ 8339743 w 10734857"/>
              <a:gd name="connsiteY38" fmla="*/ 232034 h 2379925"/>
              <a:gd name="connsiteX39" fmla="*/ 8200043 w 10734857"/>
              <a:gd name="connsiteY39" fmla="*/ 246325 h 2379925"/>
              <a:gd name="connsiteX40" fmla="*/ 8161943 w 10734857"/>
              <a:gd name="connsiteY40" fmla="*/ 259025 h 2379925"/>
              <a:gd name="connsiteX41" fmla="*/ 8123634 w 10734857"/>
              <a:gd name="connsiteY41" fmla="*/ 272062 h 2379925"/>
              <a:gd name="connsiteX42" fmla="*/ 8087961 w 10734857"/>
              <a:gd name="connsiteY42" fmla="*/ 275237 h 2379925"/>
              <a:gd name="connsiteX43" fmla="*/ 8062599 w 10734857"/>
              <a:gd name="connsiteY43" fmla="*/ 300572 h 2379925"/>
              <a:gd name="connsiteX44" fmla="*/ 8064855 w 10734857"/>
              <a:gd name="connsiteY44" fmla="*/ 335769 h 2379925"/>
              <a:gd name="connsiteX45" fmla="*/ 8034925 w 10734857"/>
              <a:gd name="connsiteY45" fmla="*/ 300572 h 2379925"/>
              <a:gd name="connsiteX46" fmla="*/ 7995204 w 10734857"/>
              <a:gd name="connsiteY46" fmla="*/ 287600 h 2379925"/>
              <a:gd name="connsiteX47" fmla="*/ 7943503 w 10734857"/>
              <a:gd name="connsiteY47" fmla="*/ 309825 h 2379925"/>
              <a:gd name="connsiteX48" fmla="*/ 7876193 w 10734857"/>
              <a:gd name="connsiteY48" fmla="*/ 335225 h 2379925"/>
              <a:gd name="connsiteX49" fmla="*/ 7806343 w 10734857"/>
              <a:gd name="connsiteY49" fmla="*/ 360625 h 2379925"/>
              <a:gd name="connsiteX50" fmla="*/ 7761893 w 10734857"/>
              <a:gd name="connsiteY50" fmla="*/ 317002 h 2379925"/>
              <a:gd name="connsiteX51" fmla="*/ 7713947 w 10734857"/>
              <a:gd name="connsiteY51" fmla="*/ 208225 h 2379925"/>
              <a:gd name="connsiteX52" fmla="*/ 7660293 w 10734857"/>
              <a:gd name="connsiteY52" fmla="*/ 259597 h 2379925"/>
              <a:gd name="connsiteX53" fmla="*/ 7562376 w 10734857"/>
              <a:gd name="connsiteY53" fmla="*/ 322525 h 2379925"/>
              <a:gd name="connsiteX54" fmla="*/ 7477651 w 10734857"/>
              <a:gd name="connsiteY54" fmla="*/ 278922 h 2379925"/>
              <a:gd name="connsiteX55" fmla="*/ 7444393 w 10734857"/>
              <a:gd name="connsiteY55" fmla="*/ 221076 h 2379925"/>
              <a:gd name="connsiteX56" fmla="*/ 7418731 w 10734857"/>
              <a:gd name="connsiteY56" fmla="*/ 150499 h 2379925"/>
              <a:gd name="connsiteX57" fmla="*/ 7313778 w 10734857"/>
              <a:gd name="connsiteY57" fmla="*/ 62883 h 2379925"/>
              <a:gd name="connsiteX58" fmla="*/ 7272428 w 10734857"/>
              <a:gd name="connsiteY58" fmla="*/ 37771 h 2379925"/>
              <a:gd name="connsiteX59" fmla="*/ 7161271 w 10734857"/>
              <a:gd name="connsiteY59" fmla="*/ 15631 h 2379925"/>
              <a:gd name="connsiteX60" fmla="*/ 7144897 w 10734857"/>
              <a:gd name="connsiteY60" fmla="*/ 81266 h 2379925"/>
              <a:gd name="connsiteX61" fmla="*/ 7129922 w 10734857"/>
              <a:gd name="connsiteY61" fmla="*/ 137461 h 2379925"/>
              <a:gd name="connsiteX62" fmla="*/ 5526176 w 10734857"/>
              <a:gd name="connsiteY62" fmla="*/ 156420 h 2379925"/>
              <a:gd name="connsiteX63" fmla="*/ 3656618 w 10734857"/>
              <a:gd name="connsiteY63" fmla="*/ 171296 h 2379925"/>
              <a:gd name="connsiteX64" fmla="*/ 3409653 w 10734857"/>
              <a:gd name="connsiteY64" fmla="*/ 180795 h 2379925"/>
              <a:gd name="connsiteX65" fmla="*/ 3405512 w 10734857"/>
              <a:gd name="connsiteY65" fmla="*/ 121739 h 2379925"/>
              <a:gd name="connsiteX66" fmla="*/ 3373123 w 10734857"/>
              <a:gd name="connsiteY66" fmla="*/ 50879 h 2379925"/>
              <a:gd name="connsiteX67" fmla="*/ 3280903 w 10734857"/>
              <a:gd name="connsiteY67" fmla="*/ 83854 h 2379925"/>
              <a:gd name="connsiteX68" fmla="*/ 3242358 w 10734857"/>
              <a:gd name="connsiteY68" fmla="*/ 100641 h 2379925"/>
              <a:gd name="connsiteX69" fmla="*/ 3179923 w 10734857"/>
              <a:gd name="connsiteY69" fmla="*/ 151005 h 2379925"/>
              <a:gd name="connsiteX70" fmla="*/ 3151793 w 10734857"/>
              <a:gd name="connsiteY70" fmla="*/ 230795 h 2379925"/>
              <a:gd name="connsiteX71" fmla="*/ 3102460 w 10734857"/>
              <a:gd name="connsiteY71" fmla="*/ 306656 h 2379925"/>
              <a:gd name="connsiteX72" fmla="*/ 2997013 w 10734857"/>
              <a:gd name="connsiteY72" fmla="*/ 344297 h 2379925"/>
              <a:gd name="connsiteX73" fmla="*/ 2974781 w 10734857"/>
              <a:gd name="connsiteY73" fmla="*/ 305549 h 2379925"/>
              <a:gd name="connsiteX74" fmla="*/ 2920162 w 10734857"/>
              <a:gd name="connsiteY74" fmla="*/ 267707 h 2379925"/>
              <a:gd name="connsiteX75" fmla="*/ 2878164 w 10734857"/>
              <a:gd name="connsiteY75" fmla="*/ 316606 h 2379925"/>
              <a:gd name="connsiteX76" fmla="*/ 2867739 w 10734857"/>
              <a:gd name="connsiteY76" fmla="*/ 383281 h 2379925"/>
              <a:gd name="connsiteX77" fmla="*/ 2759985 w 10734857"/>
              <a:gd name="connsiteY77" fmla="*/ 372507 h 2379925"/>
              <a:gd name="connsiteX78" fmla="*/ 2684276 w 10734857"/>
              <a:gd name="connsiteY78" fmla="*/ 342226 h 2379925"/>
              <a:gd name="connsiteX79" fmla="*/ 2622854 w 10734857"/>
              <a:gd name="connsiteY79" fmla="*/ 331219 h 2379925"/>
              <a:gd name="connsiteX80" fmla="*/ 2597940 w 10734857"/>
              <a:gd name="connsiteY80" fmla="*/ 331171 h 2379925"/>
              <a:gd name="connsiteX81" fmla="*/ 2561893 w 10734857"/>
              <a:gd name="connsiteY81" fmla="*/ 323065 h 2379925"/>
              <a:gd name="connsiteX82" fmla="*/ 2517605 w 10734857"/>
              <a:gd name="connsiteY82" fmla="*/ 322091 h 2379925"/>
              <a:gd name="connsiteX83" fmla="*/ 2491393 w 10734857"/>
              <a:gd name="connsiteY83" fmla="*/ 321491 h 2379925"/>
              <a:gd name="connsiteX84" fmla="*/ 2459193 w 10734857"/>
              <a:gd name="connsiteY84" fmla="*/ 313019 h 2379925"/>
              <a:gd name="connsiteX85" fmla="*/ 2415228 w 10734857"/>
              <a:gd name="connsiteY85" fmla="*/ 297190 h 2379925"/>
              <a:gd name="connsiteX86" fmla="*/ 2349002 w 10734857"/>
              <a:gd name="connsiteY86" fmla="*/ 260913 h 2379925"/>
              <a:gd name="connsiteX87" fmla="*/ 2284888 w 10734857"/>
              <a:gd name="connsiteY87" fmla="*/ 274478 h 2379925"/>
              <a:gd name="connsiteX88" fmla="*/ 2234088 w 10734857"/>
              <a:gd name="connsiteY88" fmla="*/ 296556 h 2379925"/>
              <a:gd name="connsiteX89" fmla="*/ 2195409 w 10734857"/>
              <a:gd name="connsiteY89" fmla="*/ 324374 h 2379925"/>
              <a:gd name="connsiteX90" fmla="*/ 2140068 w 10734857"/>
              <a:gd name="connsiteY90" fmla="*/ 405155 h 2379925"/>
              <a:gd name="connsiteX91" fmla="*/ 2069610 w 10734857"/>
              <a:gd name="connsiteY91" fmla="*/ 502310 h 2379925"/>
              <a:gd name="connsiteX92" fmla="*/ 2218660 w 10734857"/>
              <a:gd name="connsiteY92" fmla="*/ 697079 h 2379925"/>
              <a:gd name="connsiteX93" fmla="*/ 2319709 w 10734857"/>
              <a:gd name="connsiteY93" fmla="*/ 881255 h 2379925"/>
              <a:gd name="connsiteX94" fmla="*/ 2363707 w 10734857"/>
              <a:gd name="connsiteY94" fmla="*/ 979961 h 2379925"/>
              <a:gd name="connsiteX95" fmla="*/ 2346143 w 10734857"/>
              <a:gd name="connsiteY95" fmla="*/ 995625 h 2379925"/>
              <a:gd name="connsiteX96" fmla="*/ 2222543 w 10734857"/>
              <a:gd name="connsiteY96" fmla="*/ 968593 h 2379925"/>
              <a:gd name="connsiteX97" fmla="*/ 2032501 w 10734857"/>
              <a:gd name="connsiteY97" fmla="*/ 940051 h 2379925"/>
              <a:gd name="connsiteX98" fmla="*/ 2017025 w 10734857"/>
              <a:gd name="connsiteY98" fmla="*/ 938799 h 2379925"/>
              <a:gd name="connsiteX99" fmla="*/ 1951448 w 10734857"/>
              <a:gd name="connsiteY99" fmla="*/ 928950 h 2379925"/>
              <a:gd name="connsiteX100" fmla="*/ 1940049 w 10734857"/>
              <a:gd name="connsiteY100" fmla="*/ 927129 h 2379925"/>
              <a:gd name="connsiteX101" fmla="*/ 1908960 w 10734857"/>
              <a:gd name="connsiteY101" fmla="*/ 922643 h 2379925"/>
              <a:gd name="connsiteX102" fmla="*/ 1868005 w 10734857"/>
              <a:gd name="connsiteY102" fmla="*/ 911764 h 2379925"/>
              <a:gd name="connsiteX103" fmla="*/ 1829438 w 10734857"/>
              <a:gd name="connsiteY103" fmla="*/ 894025 h 2379925"/>
              <a:gd name="connsiteX104" fmla="*/ 1805593 w 10734857"/>
              <a:gd name="connsiteY104" fmla="*/ 879844 h 2379925"/>
              <a:gd name="connsiteX105" fmla="*/ 1672243 w 10734857"/>
              <a:gd name="connsiteY105" fmla="*/ 878962 h 2379925"/>
              <a:gd name="connsiteX106" fmla="*/ 1617536 w 10734857"/>
              <a:gd name="connsiteY106" fmla="*/ 919425 h 2379925"/>
              <a:gd name="connsiteX107" fmla="*/ 1588415 w 10734857"/>
              <a:gd name="connsiteY107" fmla="*/ 983837 h 2379925"/>
              <a:gd name="connsiteX108" fmla="*/ 1551296 w 10734857"/>
              <a:gd name="connsiteY108" fmla="*/ 967720 h 2379925"/>
              <a:gd name="connsiteX109" fmla="*/ 1469446 w 10734857"/>
              <a:gd name="connsiteY109" fmla="*/ 1109363 h 2379925"/>
              <a:gd name="connsiteX110" fmla="*/ 1613727 w 10734857"/>
              <a:gd name="connsiteY110" fmla="*/ 1198545 h 2379925"/>
              <a:gd name="connsiteX111" fmla="*/ 1821511 w 10734857"/>
              <a:gd name="connsiteY111" fmla="*/ 1497959 h 2379925"/>
              <a:gd name="connsiteX112" fmla="*/ 1834216 w 10734857"/>
              <a:gd name="connsiteY112" fmla="*/ 1604943 h 2379925"/>
              <a:gd name="connsiteX113" fmla="*/ 1454358 w 10734857"/>
              <a:gd name="connsiteY113" fmla="*/ 1594485 h 2379925"/>
              <a:gd name="connsiteX114" fmla="*/ 770280 w 10734857"/>
              <a:gd name="connsiteY114" fmla="*/ 1594491 h 2379925"/>
              <a:gd name="connsiteX115" fmla="*/ 536434 w 10734857"/>
              <a:gd name="connsiteY115" fmla="*/ 1575978 h 2379925"/>
              <a:gd name="connsiteX116" fmla="*/ 462419 w 10734857"/>
              <a:gd name="connsiteY116" fmla="*/ 1543359 h 2379925"/>
              <a:gd name="connsiteX117" fmla="*/ 367432 w 10734857"/>
              <a:gd name="connsiteY117" fmla="*/ 1537112 h 2379925"/>
              <a:gd name="connsiteX118" fmla="*/ 293474 w 10734857"/>
              <a:gd name="connsiteY118" fmla="*/ 1576075 h 2379925"/>
              <a:gd name="connsiteX119" fmla="*/ 181502 w 10734857"/>
              <a:gd name="connsiteY119" fmla="*/ 1605225 h 2379925"/>
              <a:gd name="connsiteX120" fmla="*/ 45172 w 10734857"/>
              <a:gd name="connsiteY120" fmla="*/ 1638958 h 2379925"/>
              <a:gd name="connsiteX121" fmla="*/ 27593 w 10734857"/>
              <a:gd name="connsiteY121" fmla="*/ 1725293 h 2379925"/>
              <a:gd name="connsiteX122" fmla="*/ 168044 w 10734857"/>
              <a:gd name="connsiteY122" fmla="*/ 1820992 h 2379925"/>
              <a:gd name="connsiteX123" fmla="*/ 167976 w 10734857"/>
              <a:gd name="connsiteY123" fmla="*/ 2030675 h 2379925"/>
              <a:gd name="connsiteX124" fmla="*/ 131276 w 10734857"/>
              <a:gd name="connsiteY124" fmla="*/ 2259275 h 2379925"/>
              <a:gd name="connsiteX0" fmla="*/ 10537769 w 10734857"/>
              <a:gd name="connsiteY0" fmla="*/ 1954414 h 2259275"/>
              <a:gd name="connsiteX1" fmla="*/ 10616782 w 10734857"/>
              <a:gd name="connsiteY1" fmla="*/ 1707236 h 2259275"/>
              <a:gd name="connsiteX2" fmla="*/ 10702507 w 10734857"/>
              <a:gd name="connsiteY2" fmla="*/ 1681425 h 2259275"/>
              <a:gd name="connsiteX3" fmla="*/ 10692832 w 10734857"/>
              <a:gd name="connsiteY3" fmla="*/ 1592492 h 2259275"/>
              <a:gd name="connsiteX4" fmla="*/ 10545865 w 10734857"/>
              <a:gd name="connsiteY4" fmla="*/ 1556713 h 2259275"/>
              <a:gd name="connsiteX5" fmla="*/ 10424921 w 10734857"/>
              <a:gd name="connsiteY5" fmla="*/ 1527384 h 2259275"/>
              <a:gd name="connsiteX6" fmla="*/ 10388233 w 10734857"/>
              <a:gd name="connsiteY6" fmla="*/ 1503625 h 2259275"/>
              <a:gd name="connsiteX7" fmla="*/ 10341594 w 10734857"/>
              <a:gd name="connsiteY7" fmla="*/ 1477018 h 2259275"/>
              <a:gd name="connsiteX8" fmla="*/ 10260003 w 10734857"/>
              <a:gd name="connsiteY8" fmla="*/ 1491346 h 2259275"/>
              <a:gd name="connsiteX9" fmla="*/ 10229422 w 10734857"/>
              <a:gd name="connsiteY9" fmla="*/ 1516325 h 2259275"/>
              <a:gd name="connsiteX10" fmla="*/ 10186958 w 10734857"/>
              <a:gd name="connsiteY10" fmla="*/ 1521562 h 2259275"/>
              <a:gd name="connsiteX11" fmla="*/ 9413988 w 10734857"/>
              <a:gd name="connsiteY11" fmla="*/ 1558914 h 2259275"/>
              <a:gd name="connsiteX12" fmla="*/ 8780908 w 10734857"/>
              <a:gd name="connsiteY12" fmla="*/ 1550222 h 2259275"/>
              <a:gd name="connsiteX13" fmla="*/ 8824450 w 10734857"/>
              <a:gd name="connsiteY13" fmla="*/ 1435732 h 2259275"/>
              <a:gd name="connsiteX14" fmla="*/ 8920565 w 10734857"/>
              <a:gd name="connsiteY14" fmla="*/ 1308168 h 2259275"/>
              <a:gd name="connsiteX15" fmla="*/ 9001726 w 10734857"/>
              <a:gd name="connsiteY15" fmla="*/ 1194602 h 2259275"/>
              <a:gd name="connsiteX16" fmla="*/ 9122040 w 10734857"/>
              <a:gd name="connsiteY16" fmla="*/ 1116517 h 2259275"/>
              <a:gd name="connsiteX17" fmla="*/ 9140648 w 10734857"/>
              <a:gd name="connsiteY17" fmla="*/ 994964 h 2259275"/>
              <a:gd name="connsiteX18" fmla="*/ 9044593 w 10734857"/>
              <a:gd name="connsiteY18" fmla="*/ 942922 h 2259275"/>
              <a:gd name="connsiteX19" fmla="*/ 9006493 w 10734857"/>
              <a:gd name="connsiteY19" fmla="*/ 899882 h 2259275"/>
              <a:gd name="connsiteX20" fmla="*/ 8914315 w 10734857"/>
              <a:gd name="connsiteY20" fmla="*/ 848181 h 2259275"/>
              <a:gd name="connsiteX21" fmla="*/ 8845863 w 10734857"/>
              <a:gd name="connsiteY21" fmla="*/ 862595 h 2259275"/>
              <a:gd name="connsiteX22" fmla="*/ 8815181 w 10734857"/>
              <a:gd name="connsiteY22" fmla="*/ 865170 h 2259275"/>
              <a:gd name="connsiteX23" fmla="*/ 8775972 w 10734857"/>
              <a:gd name="connsiteY23" fmla="*/ 865466 h 2259275"/>
              <a:gd name="connsiteX24" fmla="*/ 8744067 w 10734857"/>
              <a:gd name="connsiteY24" fmla="*/ 866902 h 2259275"/>
              <a:gd name="connsiteX25" fmla="*/ 8670443 w 10734857"/>
              <a:gd name="connsiteY25" fmla="*/ 890568 h 2259275"/>
              <a:gd name="connsiteX26" fmla="*/ 8658048 w 10734857"/>
              <a:gd name="connsiteY26" fmla="*/ 897200 h 2259275"/>
              <a:gd name="connsiteX27" fmla="*/ 8643354 w 10734857"/>
              <a:gd name="connsiteY27" fmla="*/ 881325 h 2259275"/>
              <a:gd name="connsiteX28" fmla="*/ 8616473 w 10734857"/>
              <a:gd name="connsiteY28" fmla="*/ 906725 h 2259275"/>
              <a:gd name="connsiteX29" fmla="*/ 8561993 w 10734857"/>
              <a:gd name="connsiteY29" fmla="*/ 913075 h 2259275"/>
              <a:gd name="connsiteX30" fmla="*/ 8427489 w 10734857"/>
              <a:gd name="connsiteY30" fmla="*/ 925775 h 2259275"/>
              <a:gd name="connsiteX31" fmla="*/ 8269316 w 10734857"/>
              <a:gd name="connsiteY31" fmla="*/ 957525 h 2259275"/>
              <a:gd name="connsiteX32" fmla="*/ 8254663 w 10734857"/>
              <a:gd name="connsiteY32" fmla="*/ 948062 h 2259275"/>
              <a:gd name="connsiteX33" fmla="*/ 8354863 w 10734857"/>
              <a:gd name="connsiteY33" fmla="*/ 742492 h 2259275"/>
              <a:gd name="connsiteX34" fmla="*/ 8434960 w 10734857"/>
              <a:gd name="connsiteY34" fmla="*/ 554289 h 2259275"/>
              <a:gd name="connsiteX35" fmla="*/ 8532788 w 10734857"/>
              <a:gd name="connsiteY35" fmla="*/ 411585 h 2259275"/>
              <a:gd name="connsiteX36" fmla="*/ 8388023 w 10734857"/>
              <a:gd name="connsiteY36" fmla="*/ 273242 h 2259275"/>
              <a:gd name="connsiteX37" fmla="*/ 8339743 w 10734857"/>
              <a:gd name="connsiteY37" fmla="*/ 232034 h 2259275"/>
              <a:gd name="connsiteX38" fmla="*/ 8200043 w 10734857"/>
              <a:gd name="connsiteY38" fmla="*/ 246325 h 2259275"/>
              <a:gd name="connsiteX39" fmla="*/ 8161943 w 10734857"/>
              <a:gd name="connsiteY39" fmla="*/ 259025 h 2259275"/>
              <a:gd name="connsiteX40" fmla="*/ 8123634 w 10734857"/>
              <a:gd name="connsiteY40" fmla="*/ 272062 h 2259275"/>
              <a:gd name="connsiteX41" fmla="*/ 8087961 w 10734857"/>
              <a:gd name="connsiteY41" fmla="*/ 275237 h 2259275"/>
              <a:gd name="connsiteX42" fmla="*/ 8062599 w 10734857"/>
              <a:gd name="connsiteY42" fmla="*/ 300572 h 2259275"/>
              <a:gd name="connsiteX43" fmla="*/ 8064855 w 10734857"/>
              <a:gd name="connsiteY43" fmla="*/ 335769 h 2259275"/>
              <a:gd name="connsiteX44" fmla="*/ 8034925 w 10734857"/>
              <a:gd name="connsiteY44" fmla="*/ 300572 h 2259275"/>
              <a:gd name="connsiteX45" fmla="*/ 7995204 w 10734857"/>
              <a:gd name="connsiteY45" fmla="*/ 287600 h 2259275"/>
              <a:gd name="connsiteX46" fmla="*/ 7943503 w 10734857"/>
              <a:gd name="connsiteY46" fmla="*/ 309825 h 2259275"/>
              <a:gd name="connsiteX47" fmla="*/ 7876193 w 10734857"/>
              <a:gd name="connsiteY47" fmla="*/ 335225 h 2259275"/>
              <a:gd name="connsiteX48" fmla="*/ 7806343 w 10734857"/>
              <a:gd name="connsiteY48" fmla="*/ 360625 h 2259275"/>
              <a:gd name="connsiteX49" fmla="*/ 7761893 w 10734857"/>
              <a:gd name="connsiteY49" fmla="*/ 317002 h 2259275"/>
              <a:gd name="connsiteX50" fmla="*/ 7713947 w 10734857"/>
              <a:gd name="connsiteY50" fmla="*/ 208225 h 2259275"/>
              <a:gd name="connsiteX51" fmla="*/ 7660293 w 10734857"/>
              <a:gd name="connsiteY51" fmla="*/ 259597 h 2259275"/>
              <a:gd name="connsiteX52" fmla="*/ 7562376 w 10734857"/>
              <a:gd name="connsiteY52" fmla="*/ 322525 h 2259275"/>
              <a:gd name="connsiteX53" fmla="*/ 7477651 w 10734857"/>
              <a:gd name="connsiteY53" fmla="*/ 278922 h 2259275"/>
              <a:gd name="connsiteX54" fmla="*/ 7444393 w 10734857"/>
              <a:gd name="connsiteY54" fmla="*/ 221076 h 2259275"/>
              <a:gd name="connsiteX55" fmla="*/ 7418731 w 10734857"/>
              <a:gd name="connsiteY55" fmla="*/ 150499 h 2259275"/>
              <a:gd name="connsiteX56" fmla="*/ 7313778 w 10734857"/>
              <a:gd name="connsiteY56" fmla="*/ 62883 h 2259275"/>
              <a:gd name="connsiteX57" fmla="*/ 7272428 w 10734857"/>
              <a:gd name="connsiteY57" fmla="*/ 37771 h 2259275"/>
              <a:gd name="connsiteX58" fmla="*/ 7161271 w 10734857"/>
              <a:gd name="connsiteY58" fmla="*/ 15631 h 2259275"/>
              <a:gd name="connsiteX59" fmla="*/ 7144897 w 10734857"/>
              <a:gd name="connsiteY59" fmla="*/ 81266 h 2259275"/>
              <a:gd name="connsiteX60" fmla="*/ 7129922 w 10734857"/>
              <a:gd name="connsiteY60" fmla="*/ 137461 h 2259275"/>
              <a:gd name="connsiteX61" fmla="*/ 5526176 w 10734857"/>
              <a:gd name="connsiteY61" fmla="*/ 156420 h 2259275"/>
              <a:gd name="connsiteX62" fmla="*/ 3656618 w 10734857"/>
              <a:gd name="connsiteY62" fmla="*/ 171296 h 2259275"/>
              <a:gd name="connsiteX63" fmla="*/ 3409653 w 10734857"/>
              <a:gd name="connsiteY63" fmla="*/ 180795 h 2259275"/>
              <a:gd name="connsiteX64" fmla="*/ 3405512 w 10734857"/>
              <a:gd name="connsiteY64" fmla="*/ 121739 h 2259275"/>
              <a:gd name="connsiteX65" fmla="*/ 3373123 w 10734857"/>
              <a:gd name="connsiteY65" fmla="*/ 50879 h 2259275"/>
              <a:gd name="connsiteX66" fmla="*/ 3280903 w 10734857"/>
              <a:gd name="connsiteY66" fmla="*/ 83854 h 2259275"/>
              <a:gd name="connsiteX67" fmla="*/ 3242358 w 10734857"/>
              <a:gd name="connsiteY67" fmla="*/ 100641 h 2259275"/>
              <a:gd name="connsiteX68" fmla="*/ 3179923 w 10734857"/>
              <a:gd name="connsiteY68" fmla="*/ 151005 h 2259275"/>
              <a:gd name="connsiteX69" fmla="*/ 3151793 w 10734857"/>
              <a:gd name="connsiteY69" fmla="*/ 230795 h 2259275"/>
              <a:gd name="connsiteX70" fmla="*/ 3102460 w 10734857"/>
              <a:gd name="connsiteY70" fmla="*/ 306656 h 2259275"/>
              <a:gd name="connsiteX71" fmla="*/ 2997013 w 10734857"/>
              <a:gd name="connsiteY71" fmla="*/ 344297 h 2259275"/>
              <a:gd name="connsiteX72" fmla="*/ 2974781 w 10734857"/>
              <a:gd name="connsiteY72" fmla="*/ 305549 h 2259275"/>
              <a:gd name="connsiteX73" fmla="*/ 2920162 w 10734857"/>
              <a:gd name="connsiteY73" fmla="*/ 267707 h 2259275"/>
              <a:gd name="connsiteX74" fmla="*/ 2878164 w 10734857"/>
              <a:gd name="connsiteY74" fmla="*/ 316606 h 2259275"/>
              <a:gd name="connsiteX75" fmla="*/ 2867739 w 10734857"/>
              <a:gd name="connsiteY75" fmla="*/ 383281 h 2259275"/>
              <a:gd name="connsiteX76" fmla="*/ 2759985 w 10734857"/>
              <a:gd name="connsiteY76" fmla="*/ 372507 h 2259275"/>
              <a:gd name="connsiteX77" fmla="*/ 2684276 w 10734857"/>
              <a:gd name="connsiteY77" fmla="*/ 342226 h 2259275"/>
              <a:gd name="connsiteX78" fmla="*/ 2622854 w 10734857"/>
              <a:gd name="connsiteY78" fmla="*/ 331219 h 2259275"/>
              <a:gd name="connsiteX79" fmla="*/ 2597940 w 10734857"/>
              <a:gd name="connsiteY79" fmla="*/ 331171 h 2259275"/>
              <a:gd name="connsiteX80" fmla="*/ 2561893 w 10734857"/>
              <a:gd name="connsiteY80" fmla="*/ 323065 h 2259275"/>
              <a:gd name="connsiteX81" fmla="*/ 2517605 w 10734857"/>
              <a:gd name="connsiteY81" fmla="*/ 322091 h 2259275"/>
              <a:gd name="connsiteX82" fmla="*/ 2491393 w 10734857"/>
              <a:gd name="connsiteY82" fmla="*/ 321491 h 2259275"/>
              <a:gd name="connsiteX83" fmla="*/ 2459193 w 10734857"/>
              <a:gd name="connsiteY83" fmla="*/ 313019 h 2259275"/>
              <a:gd name="connsiteX84" fmla="*/ 2415228 w 10734857"/>
              <a:gd name="connsiteY84" fmla="*/ 297190 h 2259275"/>
              <a:gd name="connsiteX85" fmla="*/ 2349002 w 10734857"/>
              <a:gd name="connsiteY85" fmla="*/ 260913 h 2259275"/>
              <a:gd name="connsiteX86" fmla="*/ 2284888 w 10734857"/>
              <a:gd name="connsiteY86" fmla="*/ 274478 h 2259275"/>
              <a:gd name="connsiteX87" fmla="*/ 2234088 w 10734857"/>
              <a:gd name="connsiteY87" fmla="*/ 296556 h 2259275"/>
              <a:gd name="connsiteX88" fmla="*/ 2195409 w 10734857"/>
              <a:gd name="connsiteY88" fmla="*/ 324374 h 2259275"/>
              <a:gd name="connsiteX89" fmla="*/ 2140068 w 10734857"/>
              <a:gd name="connsiteY89" fmla="*/ 405155 h 2259275"/>
              <a:gd name="connsiteX90" fmla="*/ 2069610 w 10734857"/>
              <a:gd name="connsiteY90" fmla="*/ 502310 h 2259275"/>
              <a:gd name="connsiteX91" fmla="*/ 2218660 w 10734857"/>
              <a:gd name="connsiteY91" fmla="*/ 697079 h 2259275"/>
              <a:gd name="connsiteX92" fmla="*/ 2319709 w 10734857"/>
              <a:gd name="connsiteY92" fmla="*/ 881255 h 2259275"/>
              <a:gd name="connsiteX93" fmla="*/ 2363707 w 10734857"/>
              <a:gd name="connsiteY93" fmla="*/ 979961 h 2259275"/>
              <a:gd name="connsiteX94" fmla="*/ 2346143 w 10734857"/>
              <a:gd name="connsiteY94" fmla="*/ 995625 h 2259275"/>
              <a:gd name="connsiteX95" fmla="*/ 2222543 w 10734857"/>
              <a:gd name="connsiteY95" fmla="*/ 968593 h 2259275"/>
              <a:gd name="connsiteX96" fmla="*/ 2032501 w 10734857"/>
              <a:gd name="connsiteY96" fmla="*/ 940051 h 2259275"/>
              <a:gd name="connsiteX97" fmla="*/ 2017025 w 10734857"/>
              <a:gd name="connsiteY97" fmla="*/ 938799 h 2259275"/>
              <a:gd name="connsiteX98" fmla="*/ 1951448 w 10734857"/>
              <a:gd name="connsiteY98" fmla="*/ 928950 h 2259275"/>
              <a:gd name="connsiteX99" fmla="*/ 1940049 w 10734857"/>
              <a:gd name="connsiteY99" fmla="*/ 927129 h 2259275"/>
              <a:gd name="connsiteX100" fmla="*/ 1908960 w 10734857"/>
              <a:gd name="connsiteY100" fmla="*/ 922643 h 2259275"/>
              <a:gd name="connsiteX101" fmla="*/ 1868005 w 10734857"/>
              <a:gd name="connsiteY101" fmla="*/ 911764 h 2259275"/>
              <a:gd name="connsiteX102" fmla="*/ 1829438 w 10734857"/>
              <a:gd name="connsiteY102" fmla="*/ 894025 h 2259275"/>
              <a:gd name="connsiteX103" fmla="*/ 1805593 w 10734857"/>
              <a:gd name="connsiteY103" fmla="*/ 879844 h 2259275"/>
              <a:gd name="connsiteX104" fmla="*/ 1672243 w 10734857"/>
              <a:gd name="connsiteY104" fmla="*/ 878962 h 2259275"/>
              <a:gd name="connsiteX105" fmla="*/ 1617536 w 10734857"/>
              <a:gd name="connsiteY105" fmla="*/ 919425 h 2259275"/>
              <a:gd name="connsiteX106" fmla="*/ 1588415 w 10734857"/>
              <a:gd name="connsiteY106" fmla="*/ 983837 h 2259275"/>
              <a:gd name="connsiteX107" fmla="*/ 1551296 w 10734857"/>
              <a:gd name="connsiteY107" fmla="*/ 967720 h 2259275"/>
              <a:gd name="connsiteX108" fmla="*/ 1469446 w 10734857"/>
              <a:gd name="connsiteY108" fmla="*/ 1109363 h 2259275"/>
              <a:gd name="connsiteX109" fmla="*/ 1613727 w 10734857"/>
              <a:gd name="connsiteY109" fmla="*/ 1198545 h 2259275"/>
              <a:gd name="connsiteX110" fmla="*/ 1821511 w 10734857"/>
              <a:gd name="connsiteY110" fmla="*/ 1497959 h 2259275"/>
              <a:gd name="connsiteX111" fmla="*/ 1834216 w 10734857"/>
              <a:gd name="connsiteY111" fmla="*/ 1604943 h 2259275"/>
              <a:gd name="connsiteX112" fmla="*/ 1454358 w 10734857"/>
              <a:gd name="connsiteY112" fmla="*/ 1594485 h 2259275"/>
              <a:gd name="connsiteX113" fmla="*/ 770280 w 10734857"/>
              <a:gd name="connsiteY113" fmla="*/ 1594491 h 2259275"/>
              <a:gd name="connsiteX114" fmla="*/ 536434 w 10734857"/>
              <a:gd name="connsiteY114" fmla="*/ 1575978 h 2259275"/>
              <a:gd name="connsiteX115" fmla="*/ 462419 w 10734857"/>
              <a:gd name="connsiteY115" fmla="*/ 1543359 h 2259275"/>
              <a:gd name="connsiteX116" fmla="*/ 367432 w 10734857"/>
              <a:gd name="connsiteY116" fmla="*/ 1537112 h 2259275"/>
              <a:gd name="connsiteX117" fmla="*/ 293474 w 10734857"/>
              <a:gd name="connsiteY117" fmla="*/ 1576075 h 2259275"/>
              <a:gd name="connsiteX118" fmla="*/ 181502 w 10734857"/>
              <a:gd name="connsiteY118" fmla="*/ 1605225 h 2259275"/>
              <a:gd name="connsiteX119" fmla="*/ 45172 w 10734857"/>
              <a:gd name="connsiteY119" fmla="*/ 1638958 h 2259275"/>
              <a:gd name="connsiteX120" fmla="*/ 27593 w 10734857"/>
              <a:gd name="connsiteY120" fmla="*/ 1725293 h 2259275"/>
              <a:gd name="connsiteX121" fmla="*/ 168044 w 10734857"/>
              <a:gd name="connsiteY121" fmla="*/ 1820992 h 2259275"/>
              <a:gd name="connsiteX122" fmla="*/ 167976 w 10734857"/>
              <a:gd name="connsiteY122" fmla="*/ 2030675 h 2259275"/>
              <a:gd name="connsiteX123" fmla="*/ 131276 w 10734857"/>
              <a:gd name="connsiteY123" fmla="*/ 2259275 h 2259275"/>
              <a:gd name="connsiteX0" fmla="*/ 10537769 w 10734857"/>
              <a:gd name="connsiteY0" fmla="*/ 1954414 h 2030675"/>
              <a:gd name="connsiteX1" fmla="*/ 10616782 w 10734857"/>
              <a:gd name="connsiteY1" fmla="*/ 1707236 h 2030675"/>
              <a:gd name="connsiteX2" fmla="*/ 10702507 w 10734857"/>
              <a:gd name="connsiteY2" fmla="*/ 1681425 h 2030675"/>
              <a:gd name="connsiteX3" fmla="*/ 10692832 w 10734857"/>
              <a:gd name="connsiteY3" fmla="*/ 1592492 h 2030675"/>
              <a:gd name="connsiteX4" fmla="*/ 10545865 w 10734857"/>
              <a:gd name="connsiteY4" fmla="*/ 1556713 h 2030675"/>
              <a:gd name="connsiteX5" fmla="*/ 10424921 w 10734857"/>
              <a:gd name="connsiteY5" fmla="*/ 1527384 h 2030675"/>
              <a:gd name="connsiteX6" fmla="*/ 10388233 w 10734857"/>
              <a:gd name="connsiteY6" fmla="*/ 1503625 h 2030675"/>
              <a:gd name="connsiteX7" fmla="*/ 10341594 w 10734857"/>
              <a:gd name="connsiteY7" fmla="*/ 1477018 h 2030675"/>
              <a:gd name="connsiteX8" fmla="*/ 10260003 w 10734857"/>
              <a:gd name="connsiteY8" fmla="*/ 1491346 h 2030675"/>
              <a:gd name="connsiteX9" fmla="*/ 10229422 w 10734857"/>
              <a:gd name="connsiteY9" fmla="*/ 1516325 h 2030675"/>
              <a:gd name="connsiteX10" fmla="*/ 10186958 w 10734857"/>
              <a:gd name="connsiteY10" fmla="*/ 1521562 h 2030675"/>
              <a:gd name="connsiteX11" fmla="*/ 9413988 w 10734857"/>
              <a:gd name="connsiteY11" fmla="*/ 1558914 h 2030675"/>
              <a:gd name="connsiteX12" fmla="*/ 8780908 w 10734857"/>
              <a:gd name="connsiteY12" fmla="*/ 1550222 h 2030675"/>
              <a:gd name="connsiteX13" fmla="*/ 8824450 w 10734857"/>
              <a:gd name="connsiteY13" fmla="*/ 1435732 h 2030675"/>
              <a:gd name="connsiteX14" fmla="*/ 8920565 w 10734857"/>
              <a:gd name="connsiteY14" fmla="*/ 1308168 h 2030675"/>
              <a:gd name="connsiteX15" fmla="*/ 9001726 w 10734857"/>
              <a:gd name="connsiteY15" fmla="*/ 1194602 h 2030675"/>
              <a:gd name="connsiteX16" fmla="*/ 9122040 w 10734857"/>
              <a:gd name="connsiteY16" fmla="*/ 1116517 h 2030675"/>
              <a:gd name="connsiteX17" fmla="*/ 9140648 w 10734857"/>
              <a:gd name="connsiteY17" fmla="*/ 994964 h 2030675"/>
              <a:gd name="connsiteX18" fmla="*/ 9044593 w 10734857"/>
              <a:gd name="connsiteY18" fmla="*/ 942922 h 2030675"/>
              <a:gd name="connsiteX19" fmla="*/ 9006493 w 10734857"/>
              <a:gd name="connsiteY19" fmla="*/ 899882 h 2030675"/>
              <a:gd name="connsiteX20" fmla="*/ 8914315 w 10734857"/>
              <a:gd name="connsiteY20" fmla="*/ 848181 h 2030675"/>
              <a:gd name="connsiteX21" fmla="*/ 8845863 w 10734857"/>
              <a:gd name="connsiteY21" fmla="*/ 862595 h 2030675"/>
              <a:gd name="connsiteX22" fmla="*/ 8815181 w 10734857"/>
              <a:gd name="connsiteY22" fmla="*/ 865170 h 2030675"/>
              <a:gd name="connsiteX23" fmla="*/ 8775972 w 10734857"/>
              <a:gd name="connsiteY23" fmla="*/ 865466 h 2030675"/>
              <a:gd name="connsiteX24" fmla="*/ 8744067 w 10734857"/>
              <a:gd name="connsiteY24" fmla="*/ 866902 h 2030675"/>
              <a:gd name="connsiteX25" fmla="*/ 8670443 w 10734857"/>
              <a:gd name="connsiteY25" fmla="*/ 890568 h 2030675"/>
              <a:gd name="connsiteX26" fmla="*/ 8658048 w 10734857"/>
              <a:gd name="connsiteY26" fmla="*/ 897200 h 2030675"/>
              <a:gd name="connsiteX27" fmla="*/ 8643354 w 10734857"/>
              <a:gd name="connsiteY27" fmla="*/ 881325 h 2030675"/>
              <a:gd name="connsiteX28" fmla="*/ 8616473 w 10734857"/>
              <a:gd name="connsiteY28" fmla="*/ 906725 h 2030675"/>
              <a:gd name="connsiteX29" fmla="*/ 8561993 w 10734857"/>
              <a:gd name="connsiteY29" fmla="*/ 913075 h 2030675"/>
              <a:gd name="connsiteX30" fmla="*/ 8427489 w 10734857"/>
              <a:gd name="connsiteY30" fmla="*/ 925775 h 2030675"/>
              <a:gd name="connsiteX31" fmla="*/ 8269316 w 10734857"/>
              <a:gd name="connsiteY31" fmla="*/ 957525 h 2030675"/>
              <a:gd name="connsiteX32" fmla="*/ 8254663 w 10734857"/>
              <a:gd name="connsiteY32" fmla="*/ 948062 h 2030675"/>
              <a:gd name="connsiteX33" fmla="*/ 8354863 w 10734857"/>
              <a:gd name="connsiteY33" fmla="*/ 742492 h 2030675"/>
              <a:gd name="connsiteX34" fmla="*/ 8434960 w 10734857"/>
              <a:gd name="connsiteY34" fmla="*/ 554289 h 2030675"/>
              <a:gd name="connsiteX35" fmla="*/ 8532788 w 10734857"/>
              <a:gd name="connsiteY35" fmla="*/ 411585 h 2030675"/>
              <a:gd name="connsiteX36" fmla="*/ 8388023 w 10734857"/>
              <a:gd name="connsiteY36" fmla="*/ 273242 h 2030675"/>
              <a:gd name="connsiteX37" fmla="*/ 8339743 w 10734857"/>
              <a:gd name="connsiteY37" fmla="*/ 232034 h 2030675"/>
              <a:gd name="connsiteX38" fmla="*/ 8200043 w 10734857"/>
              <a:gd name="connsiteY38" fmla="*/ 246325 h 2030675"/>
              <a:gd name="connsiteX39" fmla="*/ 8161943 w 10734857"/>
              <a:gd name="connsiteY39" fmla="*/ 259025 h 2030675"/>
              <a:gd name="connsiteX40" fmla="*/ 8123634 w 10734857"/>
              <a:gd name="connsiteY40" fmla="*/ 272062 h 2030675"/>
              <a:gd name="connsiteX41" fmla="*/ 8087961 w 10734857"/>
              <a:gd name="connsiteY41" fmla="*/ 275237 h 2030675"/>
              <a:gd name="connsiteX42" fmla="*/ 8062599 w 10734857"/>
              <a:gd name="connsiteY42" fmla="*/ 300572 h 2030675"/>
              <a:gd name="connsiteX43" fmla="*/ 8064855 w 10734857"/>
              <a:gd name="connsiteY43" fmla="*/ 335769 h 2030675"/>
              <a:gd name="connsiteX44" fmla="*/ 8034925 w 10734857"/>
              <a:gd name="connsiteY44" fmla="*/ 300572 h 2030675"/>
              <a:gd name="connsiteX45" fmla="*/ 7995204 w 10734857"/>
              <a:gd name="connsiteY45" fmla="*/ 287600 h 2030675"/>
              <a:gd name="connsiteX46" fmla="*/ 7943503 w 10734857"/>
              <a:gd name="connsiteY46" fmla="*/ 309825 h 2030675"/>
              <a:gd name="connsiteX47" fmla="*/ 7876193 w 10734857"/>
              <a:gd name="connsiteY47" fmla="*/ 335225 h 2030675"/>
              <a:gd name="connsiteX48" fmla="*/ 7806343 w 10734857"/>
              <a:gd name="connsiteY48" fmla="*/ 360625 h 2030675"/>
              <a:gd name="connsiteX49" fmla="*/ 7761893 w 10734857"/>
              <a:gd name="connsiteY49" fmla="*/ 317002 h 2030675"/>
              <a:gd name="connsiteX50" fmla="*/ 7713947 w 10734857"/>
              <a:gd name="connsiteY50" fmla="*/ 208225 h 2030675"/>
              <a:gd name="connsiteX51" fmla="*/ 7660293 w 10734857"/>
              <a:gd name="connsiteY51" fmla="*/ 259597 h 2030675"/>
              <a:gd name="connsiteX52" fmla="*/ 7562376 w 10734857"/>
              <a:gd name="connsiteY52" fmla="*/ 322525 h 2030675"/>
              <a:gd name="connsiteX53" fmla="*/ 7477651 w 10734857"/>
              <a:gd name="connsiteY53" fmla="*/ 278922 h 2030675"/>
              <a:gd name="connsiteX54" fmla="*/ 7444393 w 10734857"/>
              <a:gd name="connsiteY54" fmla="*/ 221076 h 2030675"/>
              <a:gd name="connsiteX55" fmla="*/ 7418731 w 10734857"/>
              <a:gd name="connsiteY55" fmla="*/ 150499 h 2030675"/>
              <a:gd name="connsiteX56" fmla="*/ 7313778 w 10734857"/>
              <a:gd name="connsiteY56" fmla="*/ 62883 h 2030675"/>
              <a:gd name="connsiteX57" fmla="*/ 7272428 w 10734857"/>
              <a:gd name="connsiteY57" fmla="*/ 37771 h 2030675"/>
              <a:gd name="connsiteX58" fmla="*/ 7161271 w 10734857"/>
              <a:gd name="connsiteY58" fmla="*/ 15631 h 2030675"/>
              <a:gd name="connsiteX59" fmla="*/ 7144897 w 10734857"/>
              <a:gd name="connsiteY59" fmla="*/ 81266 h 2030675"/>
              <a:gd name="connsiteX60" fmla="*/ 7129922 w 10734857"/>
              <a:gd name="connsiteY60" fmla="*/ 137461 h 2030675"/>
              <a:gd name="connsiteX61" fmla="*/ 5526176 w 10734857"/>
              <a:gd name="connsiteY61" fmla="*/ 156420 h 2030675"/>
              <a:gd name="connsiteX62" fmla="*/ 3656618 w 10734857"/>
              <a:gd name="connsiteY62" fmla="*/ 171296 h 2030675"/>
              <a:gd name="connsiteX63" fmla="*/ 3409653 w 10734857"/>
              <a:gd name="connsiteY63" fmla="*/ 180795 h 2030675"/>
              <a:gd name="connsiteX64" fmla="*/ 3405512 w 10734857"/>
              <a:gd name="connsiteY64" fmla="*/ 121739 h 2030675"/>
              <a:gd name="connsiteX65" fmla="*/ 3373123 w 10734857"/>
              <a:gd name="connsiteY65" fmla="*/ 50879 h 2030675"/>
              <a:gd name="connsiteX66" fmla="*/ 3280903 w 10734857"/>
              <a:gd name="connsiteY66" fmla="*/ 83854 h 2030675"/>
              <a:gd name="connsiteX67" fmla="*/ 3242358 w 10734857"/>
              <a:gd name="connsiteY67" fmla="*/ 100641 h 2030675"/>
              <a:gd name="connsiteX68" fmla="*/ 3179923 w 10734857"/>
              <a:gd name="connsiteY68" fmla="*/ 151005 h 2030675"/>
              <a:gd name="connsiteX69" fmla="*/ 3151793 w 10734857"/>
              <a:gd name="connsiteY69" fmla="*/ 230795 h 2030675"/>
              <a:gd name="connsiteX70" fmla="*/ 3102460 w 10734857"/>
              <a:gd name="connsiteY70" fmla="*/ 306656 h 2030675"/>
              <a:gd name="connsiteX71" fmla="*/ 2997013 w 10734857"/>
              <a:gd name="connsiteY71" fmla="*/ 344297 h 2030675"/>
              <a:gd name="connsiteX72" fmla="*/ 2974781 w 10734857"/>
              <a:gd name="connsiteY72" fmla="*/ 305549 h 2030675"/>
              <a:gd name="connsiteX73" fmla="*/ 2920162 w 10734857"/>
              <a:gd name="connsiteY73" fmla="*/ 267707 h 2030675"/>
              <a:gd name="connsiteX74" fmla="*/ 2878164 w 10734857"/>
              <a:gd name="connsiteY74" fmla="*/ 316606 h 2030675"/>
              <a:gd name="connsiteX75" fmla="*/ 2867739 w 10734857"/>
              <a:gd name="connsiteY75" fmla="*/ 383281 h 2030675"/>
              <a:gd name="connsiteX76" fmla="*/ 2759985 w 10734857"/>
              <a:gd name="connsiteY76" fmla="*/ 372507 h 2030675"/>
              <a:gd name="connsiteX77" fmla="*/ 2684276 w 10734857"/>
              <a:gd name="connsiteY77" fmla="*/ 342226 h 2030675"/>
              <a:gd name="connsiteX78" fmla="*/ 2622854 w 10734857"/>
              <a:gd name="connsiteY78" fmla="*/ 331219 h 2030675"/>
              <a:gd name="connsiteX79" fmla="*/ 2597940 w 10734857"/>
              <a:gd name="connsiteY79" fmla="*/ 331171 h 2030675"/>
              <a:gd name="connsiteX80" fmla="*/ 2561893 w 10734857"/>
              <a:gd name="connsiteY80" fmla="*/ 323065 h 2030675"/>
              <a:gd name="connsiteX81" fmla="*/ 2517605 w 10734857"/>
              <a:gd name="connsiteY81" fmla="*/ 322091 h 2030675"/>
              <a:gd name="connsiteX82" fmla="*/ 2491393 w 10734857"/>
              <a:gd name="connsiteY82" fmla="*/ 321491 h 2030675"/>
              <a:gd name="connsiteX83" fmla="*/ 2459193 w 10734857"/>
              <a:gd name="connsiteY83" fmla="*/ 313019 h 2030675"/>
              <a:gd name="connsiteX84" fmla="*/ 2415228 w 10734857"/>
              <a:gd name="connsiteY84" fmla="*/ 297190 h 2030675"/>
              <a:gd name="connsiteX85" fmla="*/ 2349002 w 10734857"/>
              <a:gd name="connsiteY85" fmla="*/ 260913 h 2030675"/>
              <a:gd name="connsiteX86" fmla="*/ 2284888 w 10734857"/>
              <a:gd name="connsiteY86" fmla="*/ 274478 h 2030675"/>
              <a:gd name="connsiteX87" fmla="*/ 2234088 w 10734857"/>
              <a:gd name="connsiteY87" fmla="*/ 296556 h 2030675"/>
              <a:gd name="connsiteX88" fmla="*/ 2195409 w 10734857"/>
              <a:gd name="connsiteY88" fmla="*/ 324374 h 2030675"/>
              <a:gd name="connsiteX89" fmla="*/ 2140068 w 10734857"/>
              <a:gd name="connsiteY89" fmla="*/ 405155 h 2030675"/>
              <a:gd name="connsiteX90" fmla="*/ 2069610 w 10734857"/>
              <a:gd name="connsiteY90" fmla="*/ 502310 h 2030675"/>
              <a:gd name="connsiteX91" fmla="*/ 2218660 w 10734857"/>
              <a:gd name="connsiteY91" fmla="*/ 697079 h 2030675"/>
              <a:gd name="connsiteX92" fmla="*/ 2319709 w 10734857"/>
              <a:gd name="connsiteY92" fmla="*/ 881255 h 2030675"/>
              <a:gd name="connsiteX93" fmla="*/ 2363707 w 10734857"/>
              <a:gd name="connsiteY93" fmla="*/ 979961 h 2030675"/>
              <a:gd name="connsiteX94" fmla="*/ 2346143 w 10734857"/>
              <a:gd name="connsiteY94" fmla="*/ 995625 h 2030675"/>
              <a:gd name="connsiteX95" fmla="*/ 2222543 w 10734857"/>
              <a:gd name="connsiteY95" fmla="*/ 968593 h 2030675"/>
              <a:gd name="connsiteX96" fmla="*/ 2032501 w 10734857"/>
              <a:gd name="connsiteY96" fmla="*/ 940051 h 2030675"/>
              <a:gd name="connsiteX97" fmla="*/ 2017025 w 10734857"/>
              <a:gd name="connsiteY97" fmla="*/ 938799 h 2030675"/>
              <a:gd name="connsiteX98" fmla="*/ 1951448 w 10734857"/>
              <a:gd name="connsiteY98" fmla="*/ 928950 h 2030675"/>
              <a:gd name="connsiteX99" fmla="*/ 1940049 w 10734857"/>
              <a:gd name="connsiteY99" fmla="*/ 927129 h 2030675"/>
              <a:gd name="connsiteX100" fmla="*/ 1908960 w 10734857"/>
              <a:gd name="connsiteY100" fmla="*/ 922643 h 2030675"/>
              <a:gd name="connsiteX101" fmla="*/ 1868005 w 10734857"/>
              <a:gd name="connsiteY101" fmla="*/ 911764 h 2030675"/>
              <a:gd name="connsiteX102" fmla="*/ 1829438 w 10734857"/>
              <a:gd name="connsiteY102" fmla="*/ 894025 h 2030675"/>
              <a:gd name="connsiteX103" fmla="*/ 1805593 w 10734857"/>
              <a:gd name="connsiteY103" fmla="*/ 879844 h 2030675"/>
              <a:gd name="connsiteX104" fmla="*/ 1672243 w 10734857"/>
              <a:gd name="connsiteY104" fmla="*/ 878962 h 2030675"/>
              <a:gd name="connsiteX105" fmla="*/ 1617536 w 10734857"/>
              <a:gd name="connsiteY105" fmla="*/ 919425 h 2030675"/>
              <a:gd name="connsiteX106" fmla="*/ 1588415 w 10734857"/>
              <a:gd name="connsiteY106" fmla="*/ 983837 h 2030675"/>
              <a:gd name="connsiteX107" fmla="*/ 1551296 w 10734857"/>
              <a:gd name="connsiteY107" fmla="*/ 967720 h 2030675"/>
              <a:gd name="connsiteX108" fmla="*/ 1469446 w 10734857"/>
              <a:gd name="connsiteY108" fmla="*/ 1109363 h 2030675"/>
              <a:gd name="connsiteX109" fmla="*/ 1613727 w 10734857"/>
              <a:gd name="connsiteY109" fmla="*/ 1198545 h 2030675"/>
              <a:gd name="connsiteX110" fmla="*/ 1821511 w 10734857"/>
              <a:gd name="connsiteY110" fmla="*/ 1497959 h 2030675"/>
              <a:gd name="connsiteX111" fmla="*/ 1834216 w 10734857"/>
              <a:gd name="connsiteY111" fmla="*/ 1604943 h 2030675"/>
              <a:gd name="connsiteX112" fmla="*/ 1454358 w 10734857"/>
              <a:gd name="connsiteY112" fmla="*/ 1594485 h 2030675"/>
              <a:gd name="connsiteX113" fmla="*/ 770280 w 10734857"/>
              <a:gd name="connsiteY113" fmla="*/ 1594491 h 2030675"/>
              <a:gd name="connsiteX114" fmla="*/ 536434 w 10734857"/>
              <a:gd name="connsiteY114" fmla="*/ 1575978 h 2030675"/>
              <a:gd name="connsiteX115" fmla="*/ 462419 w 10734857"/>
              <a:gd name="connsiteY115" fmla="*/ 1543359 h 2030675"/>
              <a:gd name="connsiteX116" fmla="*/ 367432 w 10734857"/>
              <a:gd name="connsiteY116" fmla="*/ 1537112 h 2030675"/>
              <a:gd name="connsiteX117" fmla="*/ 293474 w 10734857"/>
              <a:gd name="connsiteY117" fmla="*/ 1576075 h 2030675"/>
              <a:gd name="connsiteX118" fmla="*/ 181502 w 10734857"/>
              <a:gd name="connsiteY118" fmla="*/ 1605225 h 2030675"/>
              <a:gd name="connsiteX119" fmla="*/ 45172 w 10734857"/>
              <a:gd name="connsiteY119" fmla="*/ 1638958 h 2030675"/>
              <a:gd name="connsiteX120" fmla="*/ 27593 w 10734857"/>
              <a:gd name="connsiteY120" fmla="*/ 1725293 h 2030675"/>
              <a:gd name="connsiteX121" fmla="*/ 168044 w 10734857"/>
              <a:gd name="connsiteY121" fmla="*/ 1820992 h 2030675"/>
              <a:gd name="connsiteX122" fmla="*/ 167976 w 10734857"/>
              <a:gd name="connsiteY122" fmla="*/ 2030675 h 2030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Lst>
            <a:rect l="l" t="t" r="r" b="b"/>
            <a:pathLst>
              <a:path w="10734857" h="2030675">
                <a:moveTo>
                  <a:pt x="10537769" y="1954414"/>
                </a:moveTo>
                <a:cubicBezTo>
                  <a:pt x="10517957" y="1799782"/>
                  <a:pt x="10535198" y="1745846"/>
                  <a:pt x="10616782" y="1707236"/>
                </a:cubicBezTo>
                <a:cubicBezTo>
                  <a:pt x="10646778" y="1693040"/>
                  <a:pt x="10685355" y="1681425"/>
                  <a:pt x="10702507" y="1681425"/>
                </a:cubicBezTo>
                <a:cubicBezTo>
                  <a:pt x="10749732" y="1681425"/>
                  <a:pt x="10744188" y="1630460"/>
                  <a:pt x="10692832" y="1592492"/>
                </a:cubicBezTo>
                <a:cubicBezTo>
                  <a:pt x="10659581" y="1567908"/>
                  <a:pt x="10632209" y="1561245"/>
                  <a:pt x="10545865" y="1556713"/>
                </a:cubicBezTo>
                <a:cubicBezTo>
                  <a:pt x="10459755" y="1552193"/>
                  <a:pt x="10436963" y="1546666"/>
                  <a:pt x="10424921" y="1527384"/>
                </a:cubicBezTo>
                <a:cubicBezTo>
                  <a:pt x="10416760" y="1514317"/>
                  <a:pt x="10400251" y="1503625"/>
                  <a:pt x="10388233" y="1503625"/>
                </a:cubicBezTo>
                <a:cubicBezTo>
                  <a:pt x="10376215" y="1503625"/>
                  <a:pt x="10355228" y="1491652"/>
                  <a:pt x="10341594" y="1477018"/>
                </a:cubicBezTo>
                <a:cubicBezTo>
                  <a:pt x="10312431" y="1445715"/>
                  <a:pt x="10269987" y="1453168"/>
                  <a:pt x="10260003" y="1491346"/>
                </a:cubicBezTo>
                <a:cubicBezTo>
                  <a:pt x="10256409" y="1505091"/>
                  <a:pt x="10242656" y="1516325"/>
                  <a:pt x="10229422" y="1516325"/>
                </a:cubicBezTo>
                <a:cubicBezTo>
                  <a:pt x="10216195" y="1516325"/>
                  <a:pt x="10322864" y="1514464"/>
                  <a:pt x="10186958" y="1521562"/>
                </a:cubicBezTo>
                <a:cubicBezTo>
                  <a:pt x="10051052" y="1528660"/>
                  <a:pt x="9824440" y="1550358"/>
                  <a:pt x="9413988" y="1558914"/>
                </a:cubicBezTo>
                <a:lnTo>
                  <a:pt x="8780908" y="1550222"/>
                </a:lnTo>
                <a:cubicBezTo>
                  <a:pt x="8786247" y="1530054"/>
                  <a:pt x="8801174" y="1476074"/>
                  <a:pt x="8824450" y="1435732"/>
                </a:cubicBezTo>
                <a:cubicBezTo>
                  <a:pt x="8847726" y="1395390"/>
                  <a:pt x="8891019" y="1348356"/>
                  <a:pt x="8920565" y="1308168"/>
                </a:cubicBezTo>
                <a:cubicBezTo>
                  <a:pt x="8950111" y="1267980"/>
                  <a:pt x="8968147" y="1226544"/>
                  <a:pt x="9001726" y="1194602"/>
                </a:cubicBezTo>
                <a:cubicBezTo>
                  <a:pt x="9035305" y="1162660"/>
                  <a:pt x="9098886" y="1149790"/>
                  <a:pt x="9122040" y="1116517"/>
                </a:cubicBezTo>
                <a:cubicBezTo>
                  <a:pt x="9145194" y="1083244"/>
                  <a:pt x="9153556" y="1023897"/>
                  <a:pt x="9140648" y="994964"/>
                </a:cubicBezTo>
                <a:cubicBezTo>
                  <a:pt x="9127740" y="966031"/>
                  <a:pt x="9066952" y="958769"/>
                  <a:pt x="9044593" y="942922"/>
                </a:cubicBezTo>
                <a:cubicBezTo>
                  <a:pt x="9022234" y="927075"/>
                  <a:pt x="9006493" y="921529"/>
                  <a:pt x="9006493" y="899882"/>
                </a:cubicBezTo>
                <a:cubicBezTo>
                  <a:pt x="9006493" y="861419"/>
                  <a:pt x="8989685" y="851992"/>
                  <a:pt x="8914315" y="848181"/>
                </a:cubicBezTo>
                <a:cubicBezTo>
                  <a:pt x="8871267" y="846004"/>
                  <a:pt x="8850556" y="850365"/>
                  <a:pt x="8845863" y="862595"/>
                </a:cubicBezTo>
                <a:cubicBezTo>
                  <a:pt x="8840530" y="876492"/>
                  <a:pt x="8834165" y="877026"/>
                  <a:pt x="8815181" y="865170"/>
                </a:cubicBezTo>
                <a:cubicBezTo>
                  <a:pt x="8796739" y="853653"/>
                  <a:pt x="8787716" y="853721"/>
                  <a:pt x="8775972" y="865466"/>
                </a:cubicBezTo>
                <a:cubicBezTo>
                  <a:pt x="8764897" y="876541"/>
                  <a:pt x="8756155" y="876934"/>
                  <a:pt x="8744067" y="866902"/>
                </a:cubicBezTo>
                <a:cubicBezTo>
                  <a:pt x="8724148" y="850371"/>
                  <a:pt x="8695021" y="859734"/>
                  <a:pt x="8670443" y="890568"/>
                </a:cubicBezTo>
                <a:cubicBezTo>
                  <a:pt x="8660576" y="902947"/>
                  <a:pt x="8654998" y="905931"/>
                  <a:pt x="8658048" y="897200"/>
                </a:cubicBezTo>
                <a:cubicBezTo>
                  <a:pt x="8661098" y="888469"/>
                  <a:pt x="8654486" y="881325"/>
                  <a:pt x="8643354" y="881325"/>
                </a:cubicBezTo>
                <a:cubicBezTo>
                  <a:pt x="8632223" y="881325"/>
                  <a:pt x="8620126" y="892755"/>
                  <a:pt x="8616473" y="906725"/>
                </a:cubicBezTo>
                <a:cubicBezTo>
                  <a:pt x="8608604" y="936815"/>
                  <a:pt x="8584068" y="939675"/>
                  <a:pt x="8561993" y="913075"/>
                </a:cubicBezTo>
                <a:cubicBezTo>
                  <a:pt x="8536570" y="882442"/>
                  <a:pt x="8463966" y="889298"/>
                  <a:pt x="8427489" y="925775"/>
                </a:cubicBezTo>
                <a:cubicBezTo>
                  <a:pt x="8397874" y="955389"/>
                  <a:pt x="8298120" y="953811"/>
                  <a:pt x="8269316" y="957525"/>
                </a:cubicBezTo>
                <a:cubicBezTo>
                  <a:pt x="8240512" y="961239"/>
                  <a:pt x="8240405" y="983901"/>
                  <a:pt x="8254663" y="948062"/>
                </a:cubicBezTo>
                <a:cubicBezTo>
                  <a:pt x="8268921" y="912223"/>
                  <a:pt x="8324814" y="808121"/>
                  <a:pt x="8354863" y="742492"/>
                </a:cubicBezTo>
                <a:cubicBezTo>
                  <a:pt x="8384913" y="676863"/>
                  <a:pt x="8405306" y="609440"/>
                  <a:pt x="8434960" y="554289"/>
                </a:cubicBezTo>
                <a:cubicBezTo>
                  <a:pt x="8464614" y="499138"/>
                  <a:pt x="8540611" y="458426"/>
                  <a:pt x="8532788" y="411585"/>
                </a:cubicBezTo>
                <a:cubicBezTo>
                  <a:pt x="8524965" y="364744"/>
                  <a:pt x="8420197" y="303167"/>
                  <a:pt x="8388023" y="273242"/>
                </a:cubicBezTo>
                <a:cubicBezTo>
                  <a:pt x="8355849" y="243317"/>
                  <a:pt x="8366053" y="237631"/>
                  <a:pt x="8339743" y="232034"/>
                </a:cubicBezTo>
                <a:cubicBezTo>
                  <a:pt x="8290876" y="221640"/>
                  <a:pt x="8210198" y="229893"/>
                  <a:pt x="8200043" y="246325"/>
                </a:cubicBezTo>
                <a:cubicBezTo>
                  <a:pt x="8195726" y="253310"/>
                  <a:pt x="8178581" y="259025"/>
                  <a:pt x="8161943" y="259025"/>
                </a:cubicBezTo>
                <a:cubicBezTo>
                  <a:pt x="8145305" y="259025"/>
                  <a:pt x="8128066" y="264892"/>
                  <a:pt x="8123634" y="272062"/>
                </a:cubicBezTo>
                <a:cubicBezTo>
                  <a:pt x="8118922" y="279687"/>
                  <a:pt x="8104115" y="281005"/>
                  <a:pt x="8087961" y="275237"/>
                </a:cubicBezTo>
                <a:cubicBezTo>
                  <a:pt x="8063618" y="266544"/>
                  <a:pt x="8060610" y="269549"/>
                  <a:pt x="8062599" y="300572"/>
                </a:cubicBezTo>
                <a:lnTo>
                  <a:pt x="8064855" y="335769"/>
                </a:lnTo>
                <a:lnTo>
                  <a:pt x="8034925" y="300572"/>
                </a:lnTo>
                <a:cubicBezTo>
                  <a:pt x="8008242" y="269193"/>
                  <a:pt x="8003934" y="267786"/>
                  <a:pt x="7995204" y="287600"/>
                </a:cubicBezTo>
                <a:cubicBezTo>
                  <a:pt x="7988729" y="302299"/>
                  <a:pt x="7971221" y="309825"/>
                  <a:pt x="7943503" y="309825"/>
                </a:cubicBezTo>
                <a:cubicBezTo>
                  <a:pt x="7918526" y="309825"/>
                  <a:pt x="7891330" y="320088"/>
                  <a:pt x="7876193" y="335225"/>
                </a:cubicBezTo>
                <a:cubicBezTo>
                  <a:pt x="7860469" y="350949"/>
                  <a:pt x="7833860" y="360625"/>
                  <a:pt x="7806343" y="360625"/>
                </a:cubicBezTo>
                <a:cubicBezTo>
                  <a:pt x="7764170" y="360625"/>
                  <a:pt x="7761893" y="358390"/>
                  <a:pt x="7761893" y="317002"/>
                </a:cubicBezTo>
                <a:cubicBezTo>
                  <a:pt x="7761893" y="255071"/>
                  <a:pt x="7741245" y="208225"/>
                  <a:pt x="7713947" y="208225"/>
                </a:cubicBezTo>
                <a:cubicBezTo>
                  <a:pt x="7685129" y="208225"/>
                  <a:pt x="7660293" y="232004"/>
                  <a:pt x="7660293" y="259597"/>
                </a:cubicBezTo>
                <a:cubicBezTo>
                  <a:pt x="7660293" y="294896"/>
                  <a:pt x="7617302" y="322525"/>
                  <a:pt x="7562376" y="322525"/>
                </a:cubicBezTo>
                <a:cubicBezTo>
                  <a:pt x="7518670" y="322525"/>
                  <a:pt x="7505892" y="315949"/>
                  <a:pt x="7477651" y="278922"/>
                </a:cubicBezTo>
                <a:cubicBezTo>
                  <a:pt x="7459359" y="254941"/>
                  <a:pt x="7444393" y="228910"/>
                  <a:pt x="7444393" y="221076"/>
                </a:cubicBezTo>
                <a:cubicBezTo>
                  <a:pt x="7444393" y="213241"/>
                  <a:pt x="7432845" y="181482"/>
                  <a:pt x="7418731" y="150499"/>
                </a:cubicBezTo>
                <a:cubicBezTo>
                  <a:pt x="7390718" y="89007"/>
                  <a:pt x="7345050" y="50883"/>
                  <a:pt x="7313778" y="62883"/>
                </a:cubicBezTo>
                <a:cubicBezTo>
                  <a:pt x="7300984" y="67792"/>
                  <a:pt x="7286226" y="58830"/>
                  <a:pt x="7272428" y="37771"/>
                </a:cubicBezTo>
                <a:cubicBezTo>
                  <a:pt x="7248432" y="1149"/>
                  <a:pt x="7185767" y="-13886"/>
                  <a:pt x="7161271" y="15631"/>
                </a:cubicBezTo>
                <a:cubicBezTo>
                  <a:pt x="7152651" y="26018"/>
                  <a:pt x="7150122" y="60961"/>
                  <a:pt x="7144897" y="81266"/>
                </a:cubicBezTo>
                <a:cubicBezTo>
                  <a:pt x="7139672" y="101571"/>
                  <a:pt x="7188589" y="133214"/>
                  <a:pt x="7129922" y="137461"/>
                </a:cubicBezTo>
                <a:cubicBezTo>
                  <a:pt x="6860549" y="156961"/>
                  <a:pt x="6105060" y="150781"/>
                  <a:pt x="5526176" y="156420"/>
                </a:cubicBezTo>
                <a:lnTo>
                  <a:pt x="3656618" y="171296"/>
                </a:lnTo>
                <a:lnTo>
                  <a:pt x="3409653" y="180795"/>
                </a:lnTo>
                <a:lnTo>
                  <a:pt x="3405512" y="121739"/>
                </a:lnTo>
                <a:cubicBezTo>
                  <a:pt x="3405512" y="75986"/>
                  <a:pt x="3393891" y="57193"/>
                  <a:pt x="3373123" y="50879"/>
                </a:cubicBezTo>
                <a:cubicBezTo>
                  <a:pt x="3352355" y="44565"/>
                  <a:pt x="3285480" y="57600"/>
                  <a:pt x="3280903" y="83854"/>
                </a:cubicBezTo>
                <a:cubicBezTo>
                  <a:pt x="3277543" y="103130"/>
                  <a:pt x="3269547" y="106612"/>
                  <a:pt x="3242358" y="100641"/>
                </a:cubicBezTo>
                <a:cubicBezTo>
                  <a:pt x="3211522" y="93868"/>
                  <a:pt x="3205208" y="98961"/>
                  <a:pt x="3179923" y="151005"/>
                </a:cubicBezTo>
                <a:cubicBezTo>
                  <a:pt x="3164452" y="182850"/>
                  <a:pt x="3151793" y="218755"/>
                  <a:pt x="3151793" y="230795"/>
                </a:cubicBezTo>
                <a:cubicBezTo>
                  <a:pt x="3151793" y="242835"/>
                  <a:pt x="3129593" y="276972"/>
                  <a:pt x="3102460" y="306656"/>
                </a:cubicBezTo>
                <a:cubicBezTo>
                  <a:pt x="3056070" y="357406"/>
                  <a:pt x="3043979" y="361722"/>
                  <a:pt x="2997013" y="344297"/>
                </a:cubicBezTo>
                <a:cubicBezTo>
                  <a:pt x="2992211" y="342516"/>
                  <a:pt x="2982207" y="325079"/>
                  <a:pt x="2974781" y="305549"/>
                </a:cubicBezTo>
                <a:cubicBezTo>
                  <a:pt x="2964178" y="277661"/>
                  <a:pt x="2952455" y="269539"/>
                  <a:pt x="2920162" y="267707"/>
                </a:cubicBezTo>
                <a:cubicBezTo>
                  <a:pt x="2880345" y="265449"/>
                  <a:pt x="2879016" y="266996"/>
                  <a:pt x="2878164" y="316606"/>
                </a:cubicBezTo>
                <a:cubicBezTo>
                  <a:pt x="2877679" y="344784"/>
                  <a:pt x="2872988" y="374787"/>
                  <a:pt x="2867739" y="383281"/>
                </a:cubicBezTo>
                <a:cubicBezTo>
                  <a:pt x="2852151" y="408503"/>
                  <a:pt x="2783580" y="401647"/>
                  <a:pt x="2759985" y="372507"/>
                </a:cubicBezTo>
                <a:cubicBezTo>
                  <a:pt x="2745874" y="355081"/>
                  <a:pt x="2720486" y="344927"/>
                  <a:pt x="2684276" y="342226"/>
                </a:cubicBezTo>
                <a:cubicBezTo>
                  <a:pt x="2654313" y="339992"/>
                  <a:pt x="2626673" y="335038"/>
                  <a:pt x="2622854" y="331219"/>
                </a:cubicBezTo>
                <a:cubicBezTo>
                  <a:pt x="2619034" y="327400"/>
                  <a:pt x="2607823" y="327378"/>
                  <a:pt x="2597940" y="331171"/>
                </a:cubicBezTo>
                <a:cubicBezTo>
                  <a:pt x="2588056" y="334964"/>
                  <a:pt x="2571835" y="331316"/>
                  <a:pt x="2561893" y="323065"/>
                </a:cubicBezTo>
                <a:cubicBezTo>
                  <a:pt x="2548501" y="311950"/>
                  <a:pt x="2537024" y="311698"/>
                  <a:pt x="2517605" y="322091"/>
                </a:cubicBezTo>
                <a:cubicBezTo>
                  <a:pt x="2498175" y="332489"/>
                  <a:pt x="2491393" y="332334"/>
                  <a:pt x="2491393" y="321491"/>
                </a:cubicBezTo>
                <a:cubicBezTo>
                  <a:pt x="2491393" y="312682"/>
                  <a:pt x="2478584" y="309312"/>
                  <a:pt x="2459193" y="313019"/>
                </a:cubicBezTo>
                <a:cubicBezTo>
                  <a:pt x="2437151" y="317233"/>
                  <a:pt x="2423282" y="312239"/>
                  <a:pt x="2415228" y="297190"/>
                </a:cubicBezTo>
                <a:cubicBezTo>
                  <a:pt x="2408757" y="285099"/>
                  <a:pt x="2378955" y="268774"/>
                  <a:pt x="2349002" y="260913"/>
                </a:cubicBezTo>
                <a:cubicBezTo>
                  <a:pt x="2298030" y="247535"/>
                  <a:pt x="2293925" y="248403"/>
                  <a:pt x="2284888" y="274478"/>
                </a:cubicBezTo>
                <a:cubicBezTo>
                  <a:pt x="2276970" y="297322"/>
                  <a:pt x="2267827" y="301296"/>
                  <a:pt x="2234088" y="296556"/>
                </a:cubicBezTo>
                <a:cubicBezTo>
                  <a:pt x="2196159" y="291227"/>
                  <a:pt x="2211079" y="306274"/>
                  <a:pt x="2195409" y="324374"/>
                </a:cubicBezTo>
                <a:cubicBezTo>
                  <a:pt x="2179739" y="342474"/>
                  <a:pt x="2161035" y="375499"/>
                  <a:pt x="2140068" y="405155"/>
                </a:cubicBezTo>
                <a:cubicBezTo>
                  <a:pt x="2119102" y="434811"/>
                  <a:pt x="2056511" y="453656"/>
                  <a:pt x="2069610" y="502310"/>
                </a:cubicBezTo>
                <a:cubicBezTo>
                  <a:pt x="2082709" y="550964"/>
                  <a:pt x="2176977" y="633922"/>
                  <a:pt x="2218660" y="697079"/>
                </a:cubicBezTo>
                <a:cubicBezTo>
                  <a:pt x="2260343" y="760236"/>
                  <a:pt x="2295535" y="834108"/>
                  <a:pt x="2319709" y="881255"/>
                </a:cubicBezTo>
                <a:cubicBezTo>
                  <a:pt x="2343884" y="928402"/>
                  <a:pt x="2359301" y="960899"/>
                  <a:pt x="2363707" y="979961"/>
                </a:cubicBezTo>
                <a:cubicBezTo>
                  <a:pt x="2368113" y="999023"/>
                  <a:pt x="2369670" y="997520"/>
                  <a:pt x="2346143" y="995625"/>
                </a:cubicBezTo>
                <a:cubicBezTo>
                  <a:pt x="2322616" y="993730"/>
                  <a:pt x="2274817" y="977855"/>
                  <a:pt x="2222543" y="968593"/>
                </a:cubicBezTo>
                <a:cubicBezTo>
                  <a:pt x="2170269" y="959331"/>
                  <a:pt x="2045665" y="910387"/>
                  <a:pt x="2032501" y="940051"/>
                </a:cubicBezTo>
                <a:cubicBezTo>
                  <a:pt x="2025699" y="955379"/>
                  <a:pt x="2023313" y="955186"/>
                  <a:pt x="2017025" y="938799"/>
                </a:cubicBezTo>
                <a:cubicBezTo>
                  <a:pt x="2009385" y="918891"/>
                  <a:pt x="1963133" y="911944"/>
                  <a:pt x="1951448" y="928950"/>
                </a:cubicBezTo>
                <a:cubicBezTo>
                  <a:pt x="1947849" y="934189"/>
                  <a:pt x="1942719" y="933369"/>
                  <a:pt x="1940049" y="927129"/>
                </a:cubicBezTo>
                <a:cubicBezTo>
                  <a:pt x="1937378" y="920888"/>
                  <a:pt x="1923388" y="918870"/>
                  <a:pt x="1908960" y="922643"/>
                </a:cubicBezTo>
                <a:cubicBezTo>
                  <a:pt x="1894311" y="926474"/>
                  <a:pt x="1876226" y="921670"/>
                  <a:pt x="1868005" y="911764"/>
                </a:cubicBezTo>
                <a:cubicBezTo>
                  <a:pt x="1859908" y="902007"/>
                  <a:pt x="1842553" y="894025"/>
                  <a:pt x="1829438" y="894025"/>
                </a:cubicBezTo>
                <a:cubicBezTo>
                  <a:pt x="1816323" y="894025"/>
                  <a:pt x="1805593" y="887644"/>
                  <a:pt x="1805593" y="879844"/>
                </a:cubicBezTo>
                <a:cubicBezTo>
                  <a:pt x="1805593" y="864787"/>
                  <a:pt x="1756777" y="864464"/>
                  <a:pt x="1672243" y="878962"/>
                </a:cubicBezTo>
                <a:cubicBezTo>
                  <a:pt x="1630435" y="886133"/>
                  <a:pt x="1620751" y="893295"/>
                  <a:pt x="1617536" y="919425"/>
                </a:cubicBezTo>
                <a:cubicBezTo>
                  <a:pt x="1615387" y="936888"/>
                  <a:pt x="1599455" y="975788"/>
                  <a:pt x="1588415" y="983837"/>
                </a:cubicBezTo>
                <a:cubicBezTo>
                  <a:pt x="1577375" y="991886"/>
                  <a:pt x="1571124" y="946799"/>
                  <a:pt x="1551296" y="967720"/>
                </a:cubicBezTo>
                <a:cubicBezTo>
                  <a:pt x="1531468" y="988641"/>
                  <a:pt x="1459041" y="1070892"/>
                  <a:pt x="1469446" y="1109363"/>
                </a:cubicBezTo>
                <a:cubicBezTo>
                  <a:pt x="1479851" y="1147834"/>
                  <a:pt x="1555049" y="1133779"/>
                  <a:pt x="1613727" y="1198545"/>
                </a:cubicBezTo>
                <a:cubicBezTo>
                  <a:pt x="1672405" y="1263311"/>
                  <a:pt x="1720265" y="1355428"/>
                  <a:pt x="1821511" y="1497959"/>
                </a:cubicBezTo>
                <a:lnTo>
                  <a:pt x="1834216" y="1604943"/>
                </a:lnTo>
                <a:lnTo>
                  <a:pt x="1454358" y="1594485"/>
                </a:lnTo>
                <a:cubicBezTo>
                  <a:pt x="1176835" y="1590728"/>
                  <a:pt x="928998" y="1585809"/>
                  <a:pt x="770280" y="1594491"/>
                </a:cubicBezTo>
                <a:lnTo>
                  <a:pt x="536434" y="1575978"/>
                </a:lnTo>
                <a:lnTo>
                  <a:pt x="462419" y="1543359"/>
                </a:lnTo>
                <a:cubicBezTo>
                  <a:pt x="424592" y="1505532"/>
                  <a:pt x="395589" y="1531659"/>
                  <a:pt x="367432" y="1537112"/>
                </a:cubicBezTo>
                <a:cubicBezTo>
                  <a:pt x="339275" y="1542565"/>
                  <a:pt x="306218" y="1557378"/>
                  <a:pt x="293474" y="1576075"/>
                </a:cubicBezTo>
                <a:cubicBezTo>
                  <a:pt x="275825" y="1601969"/>
                  <a:pt x="263318" y="1605225"/>
                  <a:pt x="181502" y="1605225"/>
                </a:cubicBezTo>
                <a:cubicBezTo>
                  <a:pt x="101381" y="1605225"/>
                  <a:pt x="83644" y="1609614"/>
                  <a:pt x="45172" y="1638958"/>
                </a:cubicBezTo>
                <a:cubicBezTo>
                  <a:pt x="-9114" y="1680364"/>
                  <a:pt x="-13838" y="1703564"/>
                  <a:pt x="27593" y="1725293"/>
                </a:cubicBezTo>
                <a:cubicBezTo>
                  <a:pt x="122328" y="1774979"/>
                  <a:pt x="147309" y="1792000"/>
                  <a:pt x="168044" y="1820992"/>
                </a:cubicBezTo>
                <a:cubicBezTo>
                  <a:pt x="189984" y="1851667"/>
                  <a:pt x="189981" y="1859614"/>
                  <a:pt x="167976" y="2030675"/>
                </a:cubicBezTo>
              </a:path>
            </a:pathLst>
          </a:custGeom>
          <a:noFill/>
          <a:ln w="6350">
            <a:solidFill>
              <a:schemeClr val="accent2">
                <a:lumMod val="75000"/>
              </a:schemeClr>
            </a:solidFill>
            <a:prstDash val="sys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72" name="任意多边形: 形状 71">
            <a:extLst>
              <a:ext uri="{FF2B5EF4-FFF2-40B4-BE49-F238E27FC236}">
                <a16:creationId xmlns="" xmlns:a16="http://schemas.microsoft.com/office/drawing/2014/main" id="{4A09C2FB-68D4-40E8-997B-B4E10C7EFBBD}"/>
              </a:ext>
            </a:extLst>
          </p:cNvPr>
          <p:cNvSpPr/>
          <p:nvPr/>
        </p:nvSpPr>
        <p:spPr>
          <a:xfrm>
            <a:off x="-24589" y="5308835"/>
            <a:ext cx="12216589" cy="1549165"/>
          </a:xfrm>
          <a:custGeom>
            <a:avLst/>
            <a:gdLst>
              <a:gd name="connsiteX0" fmla="*/ 0 w 12216589"/>
              <a:gd name="connsiteY0" fmla="*/ 0 h 1549165"/>
              <a:gd name="connsiteX1" fmla="*/ 10146542 w 12216589"/>
              <a:gd name="connsiteY1" fmla="*/ 0 h 1549165"/>
              <a:gd name="connsiteX2" fmla="*/ 10151569 w 12216589"/>
              <a:gd name="connsiteY2" fmla="*/ 30880 h 1549165"/>
              <a:gd name="connsiteX3" fmla="*/ 10180144 w 12216589"/>
              <a:gd name="connsiteY3" fmla="*/ 36595 h 1549165"/>
              <a:gd name="connsiteX4" fmla="*/ 10185859 w 12216589"/>
              <a:gd name="connsiteY4" fmla="*/ 13735 h 1549165"/>
              <a:gd name="connsiteX5" fmla="*/ 10184714 w 12216589"/>
              <a:gd name="connsiteY5" fmla="*/ 0 h 1549165"/>
              <a:gd name="connsiteX6" fmla="*/ 10210624 w 12216589"/>
              <a:gd name="connsiteY6" fmla="*/ 0 h 1549165"/>
              <a:gd name="connsiteX7" fmla="*/ 10210624 w 12216589"/>
              <a:gd name="connsiteY7" fmla="*/ 6115 h 1549165"/>
              <a:gd name="connsiteX8" fmla="*/ 10223959 w 12216589"/>
              <a:gd name="connsiteY8" fmla="*/ 30880 h 1549165"/>
              <a:gd name="connsiteX9" fmla="*/ 10265869 w 12216589"/>
              <a:gd name="connsiteY9" fmla="*/ 17545 h 1549165"/>
              <a:gd name="connsiteX10" fmla="*/ 10263340 w 12216589"/>
              <a:gd name="connsiteY10" fmla="*/ 0 h 1549165"/>
              <a:gd name="connsiteX11" fmla="*/ 12216589 w 12216589"/>
              <a:gd name="connsiteY11" fmla="*/ 0 h 1549165"/>
              <a:gd name="connsiteX12" fmla="*/ 12216589 w 12216589"/>
              <a:gd name="connsiteY12" fmla="*/ 1549165 h 1549165"/>
              <a:gd name="connsiteX13" fmla="*/ 0 w 12216589"/>
              <a:gd name="connsiteY13" fmla="*/ 1549165 h 15491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216589" h="1549165">
                <a:moveTo>
                  <a:pt x="0" y="0"/>
                </a:moveTo>
                <a:lnTo>
                  <a:pt x="10146542" y="0"/>
                </a:lnTo>
                <a:lnTo>
                  <a:pt x="10151569" y="30880"/>
                </a:lnTo>
                <a:lnTo>
                  <a:pt x="10180144" y="36595"/>
                </a:lnTo>
                <a:lnTo>
                  <a:pt x="10185859" y="13735"/>
                </a:lnTo>
                <a:lnTo>
                  <a:pt x="10184714" y="0"/>
                </a:lnTo>
                <a:lnTo>
                  <a:pt x="10210624" y="0"/>
                </a:lnTo>
                <a:lnTo>
                  <a:pt x="10210624" y="6115"/>
                </a:lnTo>
                <a:lnTo>
                  <a:pt x="10223959" y="30880"/>
                </a:lnTo>
                <a:lnTo>
                  <a:pt x="10265869" y="17545"/>
                </a:lnTo>
                <a:lnTo>
                  <a:pt x="10263340" y="0"/>
                </a:lnTo>
                <a:lnTo>
                  <a:pt x="12216589" y="0"/>
                </a:lnTo>
                <a:lnTo>
                  <a:pt x="12216589" y="1549165"/>
                </a:lnTo>
                <a:lnTo>
                  <a:pt x="0" y="1549165"/>
                </a:lnTo>
                <a:close/>
              </a:path>
            </a:pathLst>
          </a:custGeom>
          <a:gradFill>
            <a:gsLst>
              <a:gs pos="0">
                <a:schemeClr val="bg1">
                  <a:alpha val="0"/>
                </a:schemeClr>
              </a:gs>
              <a:gs pos="83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a:p>
        </p:txBody>
      </p:sp>
      <p:grpSp>
        <p:nvGrpSpPr>
          <p:cNvPr id="4" name="组合 3">
            <a:extLst>
              <a:ext uri="{FF2B5EF4-FFF2-40B4-BE49-F238E27FC236}">
                <a16:creationId xmlns="" xmlns:a16="http://schemas.microsoft.com/office/drawing/2014/main" id="{87D3B809-6A23-4B20-BBED-77D42D041042}"/>
              </a:ext>
            </a:extLst>
          </p:cNvPr>
          <p:cNvGrpSpPr/>
          <p:nvPr/>
        </p:nvGrpSpPr>
        <p:grpSpPr>
          <a:xfrm>
            <a:off x="-184532" y="0"/>
            <a:ext cx="1411952" cy="2887915"/>
            <a:chOff x="-207202" y="0"/>
            <a:chExt cx="1665200" cy="3405894"/>
          </a:xfrm>
        </p:grpSpPr>
        <p:grpSp>
          <p:nvGrpSpPr>
            <p:cNvPr id="14" name="组合 13">
              <a:extLst>
                <a:ext uri="{FF2B5EF4-FFF2-40B4-BE49-F238E27FC236}">
                  <a16:creationId xmlns="" xmlns:a16="http://schemas.microsoft.com/office/drawing/2014/main" id="{FA789F87-4FA1-45DD-8AB5-08913633F59C}"/>
                </a:ext>
              </a:extLst>
            </p:cNvPr>
            <p:cNvGrpSpPr/>
            <p:nvPr userDrawn="1"/>
          </p:nvGrpSpPr>
          <p:grpSpPr>
            <a:xfrm>
              <a:off x="6443" y="0"/>
              <a:ext cx="1451555" cy="3266788"/>
              <a:chOff x="3094" y="-1"/>
              <a:chExt cx="747014" cy="2373888"/>
            </a:xfrm>
          </p:grpSpPr>
          <p:sp>
            <p:nvSpPr>
              <p:cNvPr id="24" name="等腰三角形 23">
                <a:extLst>
                  <a:ext uri="{FF2B5EF4-FFF2-40B4-BE49-F238E27FC236}">
                    <a16:creationId xmlns="" xmlns:a16="http://schemas.microsoft.com/office/drawing/2014/main" id="{B1CC926B-C123-4E9E-A8E1-FA24A7159F48}"/>
                  </a:ext>
                </a:extLst>
              </p:cNvPr>
              <p:cNvSpPr/>
              <p:nvPr/>
            </p:nvSpPr>
            <p:spPr>
              <a:xfrm flipV="1">
                <a:off x="5364" y="209578"/>
                <a:ext cx="744744" cy="2164309"/>
              </a:xfrm>
              <a:prstGeom prst="triangle">
                <a:avLst>
                  <a:gd name="adj" fmla="val 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25" name="等腰三角形 24">
                <a:extLst>
                  <a:ext uri="{FF2B5EF4-FFF2-40B4-BE49-F238E27FC236}">
                    <a16:creationId xmlns="" xmlns:a16="http://schemas.microsoft.com/office/drawing/2014/main" id="{B23215D5-81BF-416C-9497-BD253F685973}"/>
                  </a:ext>
                </a:extLst>
              </p:cNvPr>
              <p:cNvSpPr/>
              <p:nvPr/>
            </p:nvSpPr>
            <p:spPr>
              <a:xfrm flipV="1">
                <a:off x="3094" y="-1"/>
                <a:ext cx="643144" cy="1869048"/>
              </a:xfrm>
              <a:prstGeom prst="triangle">
                <a:avLst>
                  <a:gd name="adj"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cxnSp>
          <p:nvCxnSpPr>
            <p:cNvPr id="16" name="直接连接符 15">
              <a:extLst>
                <a:ext uri="{FF2B5EF4-FFF2-40B4-BE49-F238E27FC236}">
                  <a16:creationId xmlns="" xmlns:a16="http://schemas.microsoft.com/office/drawing/2014/main" id="{2D0231FC-90F5-4912-8506-5D7AC8B758F7}"/>
                </a:ext>
              </a:extLst>
            </p:cNvPr>
            <p:cNvCxnSpPr>
              <a:cxnSpLocks/>
            </p:cNvCxnSpPr>
            <p:nvPr userDrawn="1"/>
          </p:nvCxnSpPr>
          <p:spPr>
            <a:xfrm flipH="1">
              <a:off x="-207202" y="208295"/>
              <a:ext cx="1571526" cy="3197599"/>
            </a:xfrm>
            <a:prstGeom prst="line">
              <a:avLst/>
            </a:prstGeom>
            <a:ln>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sp>
          <p:nvSpPr>
            <p:cNvPr id="18" name="椭圆 17">
              <a:extLst>
                <a:ext uri="{FF2B5EF4-FFF2-40B4-BE49-F238E27FC236}">
                  <a16:creationId xmlns="" xmlns:a16="http://schemas.microsoft.com/office/drawing/2014/main" id="{33AED88F-886D-45DC-9C95-E73E3B3BA9E4}"/>
                </a:ext>
              </a:extLst>
            </p:cNvPr>
            <p:cNvSpPr/>
            <p:nvPr userDrawn="1"/>
          </p:nvSpPr>
          <p:spPr>
            <a:xfrm flipH="1">
              <a:off x="1350730" y="154295"/>
              <a:ext cx="54000" cy="54000"/>
            </a:xfrm>
            <a:prstGeom prst="ellipse">
              <a:avLst/>
            </a:prstGeom>
            <a:noFill/>
            <a:ln w="63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19" name="等腰三角形 18">
            <a:extLst>
              <a:ext uri="{FF2B5EF4-FFF2-40B4-BE49-F238E27FC236}">
                <a16:creationId xmlns="" xmlns:a16="http://schemas.microsoft.com/office/drawing/2014/main" id="{8B93DB1D-3627-4200-A327-19A4B24EA4A9}"/>
              </a:ext>
            </a:extLst>
          </p:cNvPr>
          <p:cNvSpPr/>
          <p:nvPr userDrawn="1"/>
        </p:nvSpPr>
        <p:spPr>
          <a:xfrm flipH="1" flipV="1">
            <a:off x="11196281" y="-1"/>
            <a:ext cx="995295" cy="2169974"/>
          </a:xfrm>
          <a:prstGeom prst="triangle">
            <a:avLst>
              <a:gd name="adj" fmla="val 0"/>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cxnSp>
        <p:nvCxnSpPr>
          <p:cNvPr id="20" name="直接连接符 19">
            <a:extLst>
              <a:ext uri="{FF2B5EF4-FFF2-40B4-BE49-F238E27FC236}">
                <a16:creationId xmlns="" xmlns:a16="http://schemas.microsoft.com/office/drawing/2014/main" id="{B7B3AA10-A88E-4E67-9FCA-A88719B52C63}"/>
              </a:ext>
            </a:extLst>
          </p:cNvPr>
          <p:cNvCxnSpPr>
            <a:cxnSpLocks/>
          </p:cNvCxnSpPr>
          <p:nvPr userDrawn="1"/>
        </p:nvCxnSpPr>
        <p:spPr>
          <a:xfrm>
            <a:off x="10859971" y="-583024"/>
            <a:ext cx="1913933" cy="4227924"/>
          </a:xfrm>
          <a:prstGeom prst="line">
            <a:avLst/>
          </a:prstGeom>
          <a:ln>
            <a:solidFill>
              <a:schemeClr val="accent2">
                <a:lumMod val="75000"/>
              </a:schemeClr>
            </a:solidFill>
          </a:ln>
        </p:spPr>
        <p:style>
          <a:lnRef idx="1">
            <a:schemeClr val="accent1"/>
          </a:lnRef>
          <a:fillRef idx="0">
            <a:schemeClr val="accent1"/>
          </a:fillRef>
          <a:effectRef idx="0">
            <a:schemeClr val="accent1"/>
          </a:effectRef>
          <a:fontRef idx="minor">
            <a:schemeClr val="tx1"/>
          </a:fontRef>
        </p:style>
      </p:cxnSp>
      <p:grpSp>
        <p:nvGrpSpPr>
          <p:cNvPr id="26" name="组合 25">
            <a:extLst>
              <a:ext uri="{FF2B5EF4-FFF2-40B4-BE49-F238E27FC236}">
                <a16:creationId xmlns="" xmlns:a16="http://schemas.microsoft.com/office/drawing/2014/main" id="{E7419A95-AEF7-42A0-B46A-E6C7D34F576D}"/>
              </a:ext>
            </a:extLst>
          </p:cNvPr>
          <p:cNvGrpSpPr/>
          <p:nvPr/>
        </p:nvGrpSpPr>
        <p:grpSpPr>
          <a:xfrm>
            <a:off x="10387378" y="-823446"/>
            <a:ext cx="1506839" cy="3255270"/>
            <a:chOff x="10272753" y="-40032"/>
            <a:chExt cx="1506839" cy="3255270"/>
          </a:xfrm>
        </p:grpSpPr>
        <p:cxnSp>
          <p:nvCxnSpPr>
            <p:cNvPr id="22" name="直接连接符 21">
              <a:extLst>
                <a:ext uri="{FF2B5EF4-FFF2-40B4-BE49-F238E27FC236}">
                  <a16:creationId xmlns="" xmlns:a16="http://schemas.microsoft.com/office/drawing/2014/main" id="{9F34A37E-4A54-40E0-9AF5-2B885233F3BF}"/>
                </a:ext>
              </a:extLst>
            </p:cNvPr>
            <p:cNvCxnSpPr>
              <a:cxnSpLocks/>
            </p:cNvCxnSpPr>
            <p:nvPr userDrawn="1"/>
          </p:nvCxnSpPr>
          <p:spPr>
            <a:xfrm>
              <a:off x="10272753" y="-40032"/>
              <a:ext cx="1470471" cy="3210071"/>
            </a:xfrm>
            <a:prstGeom prst="line">
              <a:avLst/>
            </a:prstGeom>
            <a:ln cap="sq">
              <a:solidFill>
                <a:schemeClr val="accent2">
                  <a:lumMod val="75000"/>
                </a:schemeClr>
              </a:solidFill>
              <a:prstDash val="sysDot"/>
            </a:ln>
          </p:spPr>
          <p:style>
            <a:lnRef idx="1">
              <a:schemeClr val="accent1"/>
            </a:lnRef>
            <a:fillRef idx="0">
              <a:schemeClr val="accent1"/>
            </a:fillRef>
            <a:effectRef idx="0">
              <a:schemeClr val="accent1"/>
            </a:effectRef>
            <a:fontRef idx="minor">
              <a:schemeClr val="tx1"/>
            </a:fontRef>
          </p:style>
        </p:cxnSp>
        <p:sp>
          <p:nvSpPr>
            <p:cNvPr id="23" name="椭圆 22">
              <a:extLst>
                <a:ext uri="{FF2B5EF4-FFF2-40B4-BE49-F238E27FC236}">
                  <a16:creationId xmlns="" xmlns:a16="http://schemas.microsoft.com/office/drawing/2014/main" id="{249C5B5F-1720-41A1-99D0-A44A423B168B}"/>
                </a:ext>
              </a:extLst>
            </p:cNvPr>
            <p:cNvSpPr/>
            <p:nvPr userDrawn="1"/>
          </p:nvSpPr>
          <p:spPr>
            <a:xfrm flipH="1">
              <a:off x="11725592" y="3161238"/>
              <a:ext cx="54000" cy="54000"/>
            </a:xfrm>
            <a:prstGeom prst="ellipse">
              <a:avLst/>
            </a:prstGeom>
            <a:noFill/>
            <a:ln w="6350">
              <a:solidFill>
                <a:schemeClr val="accent2">
                  <a:lumMod val="7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6" name="组合 55">
            <a:extLst>
              <a:ext uri="{FF2B5EF4-FFF2-40B4-BE49-F238E27FC236}">
                <a16:creationId xmlns="" xmlns:a16="http://schemas.microsoft.com/office/drawing/2014/main" id="{0440ABAA-B4E7-4507-82DD-CAC2C1045454}"/>
              </a:ext>
            </a:extLst>
          </p:cNvPr>
          <p:cNvGrpSpPr/>
          <p:nvPr/>
        </p:nvGrpSpPr>
        <p:grpSpPr>
          <a:xfrm>
            <a:off x="4977747" y="730820"/>
            <a:ext cx="2142542" cy="656180"/>
            <a:chOff x="4954881" y="1942452"/>
            <a:chExt cx="6214687" cy="1903328"/>
          </a:xfrm>
          <a:solidFill>
            <a:schemeClr val="accent1"/>
          </a:solidFill>
        </p:grpSpPr>
        <p:grpSp>
          <p:nvGrpSpPr>
            <p:cNvPr id="58" name="íślïdé">
              <a:extLst>
                <a:ext uri="{FF2B5EF4-FFF2-40B4-BE49-F238E27FC236}">
                  <a16:creationId xmlns="" xmlns:a16="http://schemas.microsoft.com/office/drawing/2014/main" id="{92E62BA2-D206-4F18-BF0E-A6BD943CEAF4}"/>
                </a:ext>
              </a:extLst>
            </p:cNvPr>
            <p:cNvGrpSpPr/>
            <p:nvPr/>
          </p:nvGrpSpPr>
          <p:grpSpPr>
            <a:xfrm>
              <a:off x="4954881" y="1942452"/>
              <a:ext cx="1901067" cy="1903328"/>
              <a:chOff x="1735138" y="2095500"/>
              <a:chExt cx="2667000" cy="2670175"/>
            </a:xfrm>
            <a:grpFill/>
          </p:grpSpPr>
          <p:sp>
            <p:nvSpPr>
              <p:cNvPr id="68" name="ïṡḻïḍê">
                <a:extLst>
                  <a:ext uri="{FF2B5EF4-FFF2-40B4-BE49-F238E27FC236}">
                    <a16:creationId xmlns="" xmlns:a16="http://schemas.microsoft.com/office/drawing/2014/main" id="{F5FE0346-34DF-4247-A1A6-11261991C6AE}"/>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9" name="ï$lîḍè">
                <a:extLst>
                  <a:ext uri="{FF2B5EF4-FFF2-40B4-BE49-F238E27FC236}">
                    <a16:creationId xmlns="" xmlns:a16="http://schemas.microsoft.com/office/drawing/2014/main" id="{4E03268E-2826-4D76-92EF-D5018DA55091}"/>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8" name="îSļiḋé">
                <a:extLst>
                  <a:ext uri="{FF2B5EF4-FFF2-40B4-BE49-F238E27FC236}">
                    <a16:creationId xmlns="" xmlns:a16="http://schemas.microsoft.com/office/drawing/2014/main" id="{B5426ACB-98BC-4329-BE1E-7B40E578207C}"/>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79" name="îŝļîḍé">
                <a:extLst>
                  <a:ext uri="{FF2B5EF4-FFF2-40B4-BE49-F238E27FC236}">
                    <a16:creationId xmlns="" xmlns:a16="http://schemas.microsoft.com/office/drawing/2014/main" id="{21905A02-17D4-4934-87CA-0C4098908FB6}"/>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0" name="ïṩḻiďé">
                <a:extLst>
                  <a:ext uri="{FF2B5EF4-FFF2-40B4-BE49-F238E27FC236}">
                    <a16:creationId xmlns="" xmlns:a16="http://schemas.microsoft.com/office/drawing/2014/main" id="{32344EF4-DB42-4F60-8E4A-162F3F1A4575}"/>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1" name="ïṣ1ïḓè">
                <a:extLst>
                  <a:ext uri="{FF2B5EF4-FFF2-40B4-BE49-F238E27FC236}">
                    <a16:creationId xmlns="" xmlns:a16="http://schemas.microsoft.com/office/drawing/2014/main" id="{4D00CDBF-41B2-4D05-AC64-F08CBBED42CD}"/>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2" name="îsḻíḓê">
                <a:extLst>
                  <a:ext uri="{FF2B5EF4-FFF2-40B4-BE49-F238E27FC236}">
                    <a16:creationId xmlns="" xmlns:a16="http://schemas.microsoft.com/office/drawing/2014/main" id="{F4361BBE-E24B-4305-B802-78461FC6B9B2}"/>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3" name="ïşḷîďè">
                <a:extLst>
                  <a:ext uri="{FF2B5EF4-FFF2-40B4-BE49-F238E27FC236}">
                    <a16:creationId xmlns="" xmlns:a16="http://schemas.microsoft.com/office/drawing/2014/main" id="{F9440016-19E0-465C-8023-7E35F9FC43B4}"/>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4" name="îṡlïḋe">
                <a:extLst>
                  <a:ext uri="{FF2B5EF4-FFF2-40B4-BE49-F238E27FC236}">
                    <a16:creationId xmlns="" xmlns:a16="http://schemas.microsoft.com/office/drawing/2014/main" id="{3282CF6C-F51B-4AD2-A6DA-AADF90BDB3A5}"/>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5" name="í$ḻíde">
                <a:extLst>
                  <a:ext uri="{FF2B5EF4-FFF2-40B4-BE49-F238E27FC236}">
                    <a16:creationId xmlns="" xmlns:a16="http://schemas.microsoft.com/office/drawing/2014/main" id="{9FE66D82-CAB0-455F-89DA-3CFA25FEAEF4}"/>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6" name="ïŝľîḑê">
                <a:extLst>
                  <a:ext uri="{FF2B5EF4-FFF2-40B4-BE49-F238E27FC236}">
                    <a16:creationId xmlns="" xmlns:a16="http://schemas.microsoft.com/office/drawing/2014/main" id="{5F560009-A589-4434-B5D7-858391C1D73A}"/>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išlíḑe">
                <a:extLst>
                  <a:ext uri="{FF2B5EF4-FFF2-40B4-BE49-F238E27FC236}">
                    <a16:creationId xmlns="" xmlns:a16="http://schemas.microsoft.com/office/drawing/2014/main" id="{EFF1AB61-F61A-4A6C-8B0F-B95909B55BED}"/>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îṩḻîḓè">
                <a:extLst>
                  <a:ext uri="{FF2B5EF4-FFF2-40B4-BE49-F238E27FC236}">
                    <a16:creationId xmlns="" xmlns:a16="http://schemas.microsoft.com/office/drawing/2014/main" id="{90AD7921-26FE-4A05-8302-263EC4ECD5C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ïsļîḑè">
                <a:extLst>
                  <a:ext uri="{FF2B5EF4-FFF2-40B4-BE49-F238E27FC236}">
                    <a16:creationId xmlns="" xmlns:a16="http://schemas.microsoft.com/office/drawing/2014/main" id="{406D77F8-DD49-479F-99E9-1DDC0C0F0D4D}"/>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59" name="íšľïḋé">
              <a:extLst>
                <a:ext uri="{FF2B5EF4-FFF2-40B4-BE49-F238E27FC236}">
                  <a16:creationId xmlns="" xmlns:a16="http://schemas.microsoft.com/office/drawing/2014/main" id="{9DC743BC-D724-464C-A174-4715A8BC3E21}"/>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60" name="í$ļîdé">
              <a:extLst>
                <a:ext uri="{FF2B5EF4-FFF2-40B4-BE49-F238E27FC236}">
                  <a16:creationId xmlns="" xmlns:a16="http://schemas.microsoft.com/office/drawing/2014/main" id="{03F5EB9B-F5D1-4327-BD3E-D60C0D09A05B}"/>
                </a:ext>
              </a:extLst>
            </p:cNvPr>
            <p:cNvGrpSpPr/>
            <p:nvPr/>
          </p:nvGrpSpPr>
          <p:grpSpPr>
            <a:xfrm>
              <a:off x="7354984" y="2180085"/>
              <a:ext cx="3612032" cy="965243"/>
              <a:chOff x="5102226" y="2428875"/>
              <a:chExt cx="5067300" cy="1354138"/>
            </a:xfrm>
            <a:grpFill/>
          </p:grpSpPr>
          <p:sp>
            <p:nvSpPr>
              <p:cNvPr id="61" name="ís1ïḋe">
                <a:extLst>
                  <a:ext uri="{FF2B5EF4-FFF2-40B4-BE49-F238E27FC236}">
                    <a16:creationId xmlns="" xmlns:a16="http://schemas.microsoft.com/office/drawing/2014/main" id="{023E5C72-A6A1-4894-9472-F86966CC1C6E}"/>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3" name="îślïḍê">
                <a:extLst>
                  <a:ext uri="{FF2B5EF4-FFF2-40B4-BE49-F238E27FC236}">
                    <a16:creationId xmlns="" xmlns:a16="http://schemas.microsoft.com/office/drawing/2014/main" id="{ED21BEC1-DE65-452C-A978-47B524DC6873}"/>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6" name="iśḷiḍê">
                <a:extLst>
                  <a:ext uri="{FF2B5EF4-FFF2-40B4-BE49-F238E27FC236}">
                    <a16:creationId xmlns="" xmlns:a16="http://schemas.microsoft.com/office/drawing/2014/main" id="{7476F49B-B546-484C-846A-39484FD1D1B0}"/>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67" name="iṧľíḑe">
                <a:extLst>
                  <a:ext uri="{FF2B5EF4-FFF2-40B4-BE49-F238E27FC236}">
                    <a16:creationId xmlns="" xmlns:a16="http://schemas.microsoft.com/office/drawing/2014/main" id="{A87D9429-9918-40FF-9E75-FB967343ABD8}"/>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
        <p:nvSpPr>
          <p:cNvPr id="94" name="文本框 93">
            <a:extLst>
              <a:ext uri="{FF2B5EF4-FFF2-40B4-BE49-F238E27FC236}">
                <a16:creationId xmlns="" xmlns:a16="http://schemas.microsoft.com/office/drawing/2014/main" id="{9B596B91-2550-429E-B2DC-17B4ED1BEE79}"/>
              </a:ext>
            </a:extLst>
          </p:cNvPr>
          <p:cNvSpPr txBox="1"/>
          <p:nvPr/>
        </p:nvSpPr>
        <p:spPr>
          <a:xfrm>
            <a:off x="7556085" y="3079698"/>
            <a:ext cx="2427703" cy="338554"/>
          </a:xfrm>
          <a:prstGeom prst="rect">
            <a:avLst/>
          </a:prstGeom>
          <a:noFill/>
        </p:spPr>
        <p:txBody>
          <a:bodyPr wrap="square" rtlCol="0">
            <a:spAutoFit/>
          </a:bodyPr>
          <a:lstStyle/>
          <a:p>
            <a:pPr algn="ctr"/>
            <a:r>
              <a:rPr lang="en-US" altLang="zh-CN" sz="1600" dirty="0">
                <a:solidFill>
                  <a:schemeClr val="tx1">
                    <a:lumMod val="85000"/>
                    <a:lumOff val="15000"/>
                  </a:schemeClr>
                </a:solidFill>
              </a:rPr>
              <a:t>2020</a:t>
            </a:r>
            <a:r>
              <a:rPr lang="zh-CN" altLang="en-US" sz="1600" dirty="0">
                <a:solidFill>
                  <a:schemeClr val="tx1">
                    <a:lumMod val="85000"/>
                    <a:lumOff val="15000"/>
                  </a:schemeClr>
                </a:solidFill>
              </a:rPr>
              <a:t>年</a:t>
            </a:r>
            <a:r>
              <a:rPr lang="en-US" altLang="zh-CN" sz="1600" dirty="0">
                <a:solidFill>
                  <a:schemeClr val="tx1">
                    <a:lumMod val="85000"/>
                    <a:lumOff val="15000"/>
                  </a:schemeClr>
                </a:solidFill>
              </a:rPr>
              <a:t>4</a:t>
            </a:r>
            <a:r>
              <a:rPr lang="zh-CN" altLang="en-US" sz="1600" dirty="0">
                <a:solidFill>
                  <a:schemeClr val="tx1">
                    <a:lumMod val="85000"/>
                    <a:lumOff val="15000"/>
                  </a:schemeClr>
                </a:solidFill>
              </a:rPr>
              <a:t>月</a:t>
            </a:r>
            <a:r>
              <a:rPr lang="en-US" altLang="zh-CN" sz="1600" dirty="0">
                <a:solidFill>
                  <a:schemeClr val="tx1">
                    <a:lumMod val="85000"/>
                    <a:lumOff val="15000"/>
                  </a:schemeClr>
                </a:solidFill>
              </a:rPr>
              <a:t>7</a:t>
            </a:r>
            <a:r>
              <a:rPr lang="zh-CN" altLang="en-US" sz="1600" dirty="0">
                <a:solidFill>
                  <a:schemeClr val="tx1">
                    <a:lumMod val="85000"/>
                    <a:lumOff val="15000"/>
                  </a:schemeClr>
                </a:solidFill>
              </a:rPr>
              <a:t>日</a:t>
            </a:r>
          </a:p>
        </p:txBody>
      </p:sp>
      <p:sp>
        <p:nvSpPr>
          <p:cNvPr id="96" name="文本框 95">
            <a:extLst>
              <a:ext uri="{FF2B5EF4-FFF2-40B4-BE49-F238E27FC236}">
                <a16:creationId xmlns="" xmlns:a16="http://schemas.microsoft.com/office/drawing/2014/main" id="{805E0383-A928-4A21-97FA-3172359B1D08}"/>
              </a:ext>
            </a:extLst>
          </p:cNvPr>
          <p:cNvSpPr txBox="1"/>
          <p:nvPr/>
        </p:nvSpPr>
        <p:spPr>
          <a:xfrm>
            <a:off x="2154213" y="2460990"/>
            <a:ext cx="7919428" cy="369332"/>
          </a:xfrm>
          <a:prstGeom prst="rect">
            <a:avLst/>
          </a:prstGeom>
          <a:noFill/>
        </p:spPr>
        <p:txBody>
          <a:bodyPr wrap="square" rtlCol="0">
            <a:spAutoFit/>
          </a:bodyPr>
          <a:lstStyle/>
          <a:p>
            <a:pPr algn="dist"/>
            <a:r>
              <a:rPr lang="en-US" altLang="zh-CN" dirty="0"/>
              <a:t>PPT Template for Sichuan University graduates</a:t>
            </a:r>
            <a:endParaRPr lang="zh-CN" altLang="en-US" dirty="0"/>
          </a:p>
        </p:txBody>
      </p:sp>
      <p:sp>
        <p:nvSpPr>
          <p:cNvPr id="97" name="文本框 96">
            <a:extLst>
              <a:ext uri="{FF2B5EF4-FFF2-40B4-BE49-F238E27FC236}">
                <a16:creationId xmlns="" xmlns:a16="http://schemas.microsoft.com/office/drawing/2014/main" id="{9E7466FC-F9DF-46E8-B446-CEB68B5AE6BB}"/>
              </a:ext>
            </a:extLst>
          </p:cNvPr>
          <p:cNvSpPr txBox="1"/>
          <p:nvPr/>
        </p:nvSpPr>
        <p:spPr>
          <a:xfrm>
            <a:off x="1303704" y="1663936"/>
            <a:ext cx="9584592" cy="769441"/>
          </a:xfrm>
          <a:prstGeom prst="rect">
            <a:avLst/>
          </a:prstGeom>
          <a:noFill/>
        </p:spPr>
        <p:txBody>
          <a:bodyPr wrap="square" rtlCol="0">
            <a:spAutoFit/>
          </a:bodyPr>
          <a:lstStyle/>
          <a:p>
            <a:pPr algn="ctr"/>
            <a:r>
              <a:rPr lang="zh-CN" altLang="en-US" sz="4400" b="1" dirty="0">
                <a:solidFill>
                  <a:schemeClr val="tx1">
                    <a:lumMod val="85000"/>
                    <a:lumOff val="15000"/>
                  </a:schemeClr>
                </a:solidFill>
              </a:rPr>
              <a:t>四川大学工作汇报通用</a:t>
            </a:r>
            <a:r>
              <a:rPr lang="en-US" altLang="zh-CN" sz="4400" b="1" dirty="0">
                <a:solidFill>
                  <a:schemeClr val="tx1">
                    <a:lumMod val="85000"/>
                    <a:lumOff val="15000"/>
                  </a:schemeClr>
                </a:solidFill>
              </a:rPr>
              <a:t>PPT</a:t>
            </a:r>
            <a:r>
              <a:rPr lang="zh-CN" altLang="en-US" sz="4400" b="1" dirty="0">
                <a:solidFill>
                  <a:schemeClr val="tx1">
                    <a:lumMod val="85000"/>
                    <a:lumOff val="15000"/>
                  </a:schemeClr>
                </a:solidFill>
              </a:rPr>
              <a:t>模板</a:t>
            </a:r>
          </a:p>
        </p:txBody>
      </p:sp>
      <p:sp>
        <p:nvSpPr>
          <p:cNvPr id="99" name="文本框 98">
            <a:extLst>
              <a:ext uri="{FF2B5EF4-FFF2-40B4-BE49-F238E27FC236}">
                <a16:creationId xmlns="" xmlns:a16="http://schemas.microsoft.com/office/drawing/2014/main" id="{0F1233C7-52C2-41E2-800A-915103E7B389}"/>
              </a:ext>
            </a:extLst>
          </p:cNvPr>
          <p:cNvSpPr txBox="1"/>
          <p:nvPr/>
        </p:nvSpPr>
        <p:spPr>
          <a:xfrm>
            <a:off x="2225133" y="3079698"/>
            <a:ext cx="2427703" cy="338554"/>
          </a:xfrm>
          <a:prstGeom prst="rect">
            <a:avLst/>
          </a:prstGeom>
          <a:noFill/>
        </p:spPr>
        <p:txBody>
          <a:bodyPr wrap="square" rtlCol="0">
            <a:spAutoFit/>
          </a:bodyPr>
          <a:lstStyle/>
          <a:p>
            <a:pPr algn="ctr"/>
            <a:r>
              <a:rPr lang="zh-CN" altLang="en-US" sz="1600" dirty="0">
                <a:solidFill>
                  <a:schemeClr val="tx1">
                    <a:lumMod val="85000"/>
                    <a:lumOff val="15000"/>
                  </a:schemeClr>
                </a:solidFill>
              </a:rPr>
              <a:t>四川大学化学学院</a:t>
            </a:r>
          </a:p>
        </p:txBody>
      </p:sp>
      <p:sp>
        <p:nvSpPr>
          <p:cNvPr id="100" name="文本框 99">
            <a:extLst>
              <a:ext uri="{FF2B5EF4-FFF2-40B4-BE49-F238E27FC236}">
                <a16:creationId xmlns="" xmlns:a16="http://schemas.microsoft.com/office/drawing/2014/main" id="{0DCE2364-142A-4CEE-A31A-484ABF4DA27A}"/>
              </a:ext>
            </a:extLst>
          </p:cNvPr>
          <p:cNvSpPr txBox="1"/>
          <p:nvPr/>
        </p:nvSpPr>
        <p:spPr>
          <a:xfrm>
            <a:off x="4449195" y="3079698"/>
            <a:ext cx="3293610" cy="338554"/>
          </a:xfrm>
          <a:prstGeom prst="rect">
            <a:avLst/>
          </a:prstGeom>
          <a:noFill/>
        </p:spPr>
        <p:txBody>
          <a:bodyPr wrap="square" rtlCol="0">
            <a:spAutoFit/>
          </a:bodyPr>
          <a:lstStyle/>
          <a:p>
            <a:pPr algn="ctr"/>
            <a:r>
              <a:rPr lang="zh-CN" altLang="en-US" sz="1600" dirty="0">
                <a:solidFill>
                  <a:schemeClr val="tx1">
                    <a:lumMod val="85000"/>
                    <a:lumOff val="15000"/>
                  </a:schemeClr>
                </a:solidFill>
              </a:rPr>
              <a:t>刘龙飞</a:t>
            </a:r>
          </a:p>
        </p:txBody>
      </p:sp>
      <p:sp>
        <p:nvSpPr>
          <p:cNvPr id="48" name="矩形 47">
            <a:extLst>
              <a:ext uri="{FF2B5EF4-FFF2-40B4-BE49-F238E27FC236}">
                <a16:creationId xmlns="" xmlns:a16="http://schemas.microsoft.com/office/drawing/2014/main" id="{39821800-CD4F-4EC8-9361-B31C6640C997}"/>
              </a:ext>
            </a:extLst>
          </p:cNvPr>
          <p:cNvSpPr/>
          <p:nvPr/>
        </p:nvSpPr>
        <p:spPr>
          <a:xfrm>
            <a:off x="2223635" y="2988685"/>
            <a:ext cx="2427703" cy="492290"/>
          </a:xfrm>
          <a:prstGeom prst="rect">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49" name="矩形 48">
            <a:extLst>
              <a:ext uri="{FF2B5EF4-FFF2-40B4-BE49-F238E27FC236}">
                <a16:creationId xmlns="" xmlns:a16="http://schemas.microsoft.com/office/drawing/2014/main" id="{F1EA5E1B-253F-416C-A5B3-34696C789F13}"/>
              </a:ext>
            </a:extLst>
          </p:cNvPr>
          <p:cNvSpPr/>
          <p:nvPr/>
        </p:nvSpPr>
        <p:spPr>
          <a:xfrm>
            <a:off x="4879921" y="2988685"/>
            <a:ext cx="2427703" cy="492290"/>
          </a:xfrm>
          <a:prstGeom prst="rect">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
        <p:nvSpPr>
          <p:cNvPr id="50" name="矩形 49">
            <a:extLst>
              <a:ext uri="{FF2B5EF4-FFF2-40B4-BE49-F238E27FC236}">
                <a16:creationId xmlns="" xmlns:a16="http://schemas.microsoft.com/office/drawing/2014/main" id="{12093D75-0F46-4E2E-A1B4-67E32C97332A}"/>
              </a:ext>
            </a:extLst>
          </p:cNvPr>
          <p:cNvSpPr/>
          <p:nvPr/>
        </p:nvSpPr>
        <p:spPr>
          <a:xfrm>
            <a:off x="7536207" y="2988685"/>
            <a:ext cx="2427703" cy="492290"/>
          </a:xfrm>
          <a:prstGeom prst="rect">
            <a:avLst/>
          </a:prstGeom>
          <a:noFill/>
          <a:ln w="635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sz="1600"/>
          </a:p>
        </p:txBody>
      </p:sp>
    </p:spTree>
    <p:extLst>
      <p:ext uri="{BB962C8B-B14F-4D97-AF65-F5344CB8AC3E}">
        <p14:creationId xmlns:p14="http://schemas.microsoft.com/office/powerpoint/2010/main" val="667247001"/>
      </p:ext>
    </p:extLst>
  </p:cSld>
  <p:clrMapOvr>
    <a:masterClrMapping/>
  </p:clrMapOvr>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descr="图片包含 户外, 水, 绿色, 树&#10;&#10;描述已自动生成">
            <a:extLst>
              <a:ext uri="{FF2B5EF4-FFF2-40B4-BE49-F238E27FC236}">
                <a16:creationId xmlns="" xmlns:a16="http://schemas.microsoft.com/office/drawing/2014/main" id="{C364D148-688A-4540-8644-77BDA54B7760}"/>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161" y="-1"/>
            <a:ext cx="12190839" cy="6858001"/>
          </a:xfrm>
          <a:prstGeom prst="rect">
            <a:avLst/>
          </a:prstGeom>
        </p:spPr>
      </p:pic>
      <p:sp>
        <p:nvSpPr>
          <p:cNvPr id="3" name="任意多边形: 形状 2">
            <a:extLst>
              <a:ext uri="{FF2B5EF4-FFF2-40B4-BE49-F238E27FC236}">
                <a16:creationId xmlns="" xmlns:a16="http://schemas.microsoft.com/office/drawing/2014/main" id="{0E324384-E0A6-4370-B11A-8DB368E02B74}"/>
              </a:ext>
            </a:extLst>
          </p:cNvPr>
          <p:cNvSpPr/>
          <p:nvPr/>
        </p:nvSpPr>
        <p:spPr>
          <a:xfrm>
            <a:off x="0" y="-1"/>
            <a:ext cx="12192000" cy="6858001"/>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96000" h="6858000">
                <a:moveTo>
                  <a:pt x="0" y="0"/>
                </a:moveTo>
                <a:lnTo>
                  <a:pt x="6096000" y="0"/>
                </a:lnTo>
                <a:lnTo>
                  <a:pt x="6096000" y="6858000"/>
                </a:lnTo>
                <a:lnTo>
                  <a:pt x="0" y="6858000"/>
                </a:lnTo>
                <a:close/>
              </a:path>
            </a:pathLst>
          </a:custGeom>
          <a:solidFill>
            <a:schemeClr val="bg1">
              <a:alpha val="92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3">
            <a:extLst>
              <a:ext uri="{FF2B5EF4-FFF2-40B4-BE49-F238E27FC236}">
                <a16:creationId xmlns="" xmlns:a16="http://schemas.microsoft.com/office/drawing/2014/main" id="{E7204E6F-EB02-45F2-96E1-6DB621D7CED2}"/>
              </a:ext>
            </a:extLst>
          </p:cNvPr>
          <p:cNvGrpSpPr/>
          <p:nvPr/>
        </p:nvGrpSpPr>
        <p:grpSpPr>
          <a:xfrm>
            <a:off x="660400" y="455431"/>
            <a:ext cx="10858500" cy="1558563"/>
            <a:chOff x="914401" y="455431"/>
            <a:chExt cx="10359342" cy="1558563"/>
          </a:xfrm>
          <a:gradFill>
            <a:gsLst>
              <a:gs pos="0">
                <a:schemeClr val="accent1"/>
              </a:gs>
              <a:gs pos="100000">
                <a:schemeClr val="accent2"/>
              </a:gs>
            </a:gsLst>
            <a:lin ang="0" scaled="0"/>
          </a:gradFill>
        </p:grpSpPr>
        <p:sp>
          <p:nvSpPr>
            <p:cNvPr id="5" name="任意多边形: 形状 4">
              <a:extLst>
                <a:ext uri="{FF2B5EF4-FFF2-40B4-BE49-F238E27FC236}">
                  <a16:creationId xmlns="" xmlns:a16="http://schemas.microsoft.com/office/drawing/2014/main" id="{BE7A4152-FA6E-4366-8ACE-56641645CD45}"/>
                </a:ext>
              </a:extLst>
            </p:cNvPr>
            <p:cNvSpPr/>
            <p:nvPr/>
          </p:nvSpPr>
          <p:spPr>
            <a:xfrm>
              <a:off x="914401" y="455431"/>
              <a:ext cx="5179671" cy="1558563"/>
            </a:xfrm>
            <a:custGeom>
              <a:avLst/>
              <a:gdLst>
                <a:gd name="connsiteX0" fmla="*/ 0 w 5179671"/>
                <a:gd name="connsiteY0" fmla="*/ 0 h 1558563"/>
                <a:gd name="connsiteX1" fmla="*/ 5179671 w 5179671"/>
                <a:gd name="connsiteY1" fmla="*/ 0 h 1558563"/>
                <a:gd name="connsiteX2" fmla="*/ 5179671 w 5179671"/>
                <a:gd name="connsiteY2" fmla="*/ 1558563 h 1558563"/>
                <a:gd name="connsiteX3" fmla="*/ 0 w 5179671"/>
                <a:gd name="connsiteY3" fmla="*/ 1558563 h 1558563"/>
              </a:gdLst>
              <a:ahLst/>
              <a:cxnLst>
                <a:cxn ang="0">
                  <a:pos x="connsiteX0" y="connsiteY0"/>
                </a:cxn>
                <a:cxn ang="0">
                  <a:pos x="connsiteX1" y="connsiteY1"/>
                </a:cxn>
                <a:cxn ang="0">
                  <a:pos x="connsiteX2" y="connsiteY2"/>
                </a:cxn>
                <a:cxn ang="0">
                  <a:pos x="connsiteX3" y="connsiteY3"/>
                </a:cxn>
              </a:cxnLst>
              <a:rect l="l" t="t" r="r" b="b"/>
              <a:pathLst>
                <a:path w="5179671" h="1558563">
                  <a:moveTo>
                    <a:pt x="0" y="0"/>
                  </a:moveTo>
                  <a:lnTo>
                    <a:pt x="5179671" y="0"/>
                  </a:lnTo>
                  <a:lnTo>
                    <a:pt x="5179671" y="1558563"/>
                  </a:lnTo>
                  <a:lnTo>
                    <a:pt x="0" y="15585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任意多边形: 形状 5">
              <a:extLst>
                <a:ext uri="{FF2B5EF4-FFF2-40B4-BE49-F238E27FC236}">
                  <a16:creationId xmlns="" xmlns:a16="http://schemas.microsoft.com/office/drawing/2014/main" id="{07A424EB-A683-4CA2-8593-D64133DC3D76}"/>
                </a:ext>
              </a:extLst>
            </p:cNvPr>
            <p:cNvSpPr/>
            <p:nvPr/>
          </p:nvSpPr>
          <p:spPr>
            <a:xfrm>
              <a:off x="6094072" y="455431"/>
              <a:ext cx="5179671" cy="1558563"/>
            </a:xfrm>
            <a:custGeom>
              <a:avLst/>
              <a:gdLst>
                <a:gd name="connsiteX0" fmla="*/ 0 w 5179671"/>
                <a:gd name="connsiteY0" fmla="*/ 0 h 1558563"/>
                <a:gd name="connsiteX1" fmla="*/ 5179671 w 5179671"/>
                <a:gd name="connsiteY1" fmla="*/ 0 h 1558563"/>
                <a:gd name="connsiteX2" fmla="*/ 5179671 w 5179671"/>
                <a:gd name="connsiteY2" fmla="*/ 1558563 h 1558563"/>
                <a:gd name="connsiteX3" fmla="*/ 0 w 5179671"/>
                <a:gd name="connsiteY3" fmla="*/ 1558563 h 1558563"/>
              </a:gdLst>
              <a:ahLst/>
              <a:cxnLst>
                <a:cxn ang="0">
                  <a:pos x="connsiteX0" y="connsiteY0"/>
                </a:cxn>
                <a:cxn ang="0">
                  <a:pos x="connsiteX1" y="connsiteY1"/>
                </a:cxn>
                <a:cxn ang="0">
                  <a:pos x="connsiteX2" y="connsiteY2"/>
                </a:cxn>
                <a:cxn ang="0">
                  <a:pos x="connsiteX3" y="connsiteY3"/>
                </a:cxn>
              </a:cxnLst>
              <a:rect l="l" t="t" r="r" b="b"/>
              <a:pathLst>
                <a:path w="5179671" h="1558563">
                  <a:moveTo>
                    <a:pt x="0" y="0"/>
                  </a:moveTo>
                  <a:lnTo>
                    <a:pt x="5179671" y="0"/>
                  </a:lnTo>
                  <a:lnTo>
                    <a:pt x="5179671" y="1558563"/>
                  </a:lnTo>
                  <a:lnTo>
                    <a:pt x="0" y="15585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33" name="图片 32" descr="图片包含 游戏机, 建筑&#10;&#10;描述已自动生成">
            <a:extLst>
              <a:ext uri="{FF2B5EF4-FFF2-40B4-BE49-F238E27FC236}">
                <a16:creationId xmlns="" xmlns:a16="http://schemas.microsoft.com/office/drawing/2014/main" id="{235E1DE3-F4CB-4386-8AED-45612BB6F7E5}"/>
              </a:ext>
            </a:extLst>
          </p:cNvPr>
          <p:cNvPicPr>
            <a:picLocks noChangeAspect="1"/>
          </p:cNvPicPr>
          <p:nvPr/>
        </p:nvPicPr>
        <p:blipFill rotWithShape="1">
          <a:blip r:embed="rId4" cstate="email">
            <a:alphaModFix amt="15000"/>
            <a:extLst>
              <a:ext uri="{28A0092B-C50C-407E-A947-70E740481C1C}">
                <a14:useLocalDpi xmlns:a14="http://schemas.microsoft.com/office/drawing/2010/main"/>
              </a:ext>
            </a:extLst>
          </a:blip>
          <a:srcRect/>
          <a:stretch/>
        </p:blipFill>
        <p:spPr>
          <a:xfrm>
            <a:off x="649631" y="455431"/>
            <a:ext cx="10880037" cy="1558563"/>
          </a:xfrm>
          <a:prstGeom prst="rect">
            <a:avLst/>
          </a:prstGeom>
        </p:spPr>
      </p:pic>
      <p:sp>
        <p:nvSpPr>
          <p:cNvPr id="7" name="矩形 6">
            <a:extLst>
              <a:ext uri="{FF2B5EF4-FFF2-40B4-BE49-F238E27FC236}">
                <a16:creationId xmlns="" xmlns:a16="http://schemas.microsoft.com/office/drawing/2014/main" id="{71705460-7931-450E-B90E-DB02BA057749}"/>
              </a:ext>
            </a:extLst>
          </p:cNvPr>
          <p:cNvSpPr/>
          <p:nvPr/>
        </p:nvSpPr>
        <p:spPr>
          <a:xfrm>
            <a:off x="5490707" y="373510"/>
            <a:ext cx="1210588" cy="906915"/>
          </a:xfrm>
          <a:prstGeom prst="rect">
            <a:avLst/>
          </a:prstGeom>
        </p:spPr>
        <p:txBody>
          <a:bodyPr wrap="none">
            <a:spAutoFit/>
          </a:bodyPr>
          <a:lstStyle/>
          <a:p>
            <a:pPr lvl="0" algn="ctr">
              <a:lnSpc>
                <a:spcPct val="150000"/>
              </a:lnSpc>
              <a:spcAft>
                <a:spcPts val="0"/>
              </a:spcAft>
            </a:pPr>
            <a:r>
              <a:rPr lang="zh-CN" altLang="en-US" sz="4000" b="1" kern="100" dirty="0">
                <a:solidFill>
                  <a:schemeClr val="bg1"/>
                </a:solidFill>
                <a:latin typeface="+mj-ea"/>
                <a:ea typeface="+mj-ea"/>
                <a:cs typeface="Times New Roman" panose="02020603050405020304" pitchFamily="18" charset="0"/>
              </a:rPr>
              <a:t>目录</a:t>
            </a:r>
            <a:endParaRPr lang="zh-CN" altLang="zh-CN" sz="3200" b="1" kern="100" dirty="0">
              <a:solidFill>
                <a:schemeClr val="bg1"/>
              </a:solidFill>
              <a:latin typeface="+mj-ea"/>
              <a:ea typeface="+mj-ea"/>
              <a:cs typeface="Times New Roman" panose="02020603050405020304" pitchFamily="18" charset="0"/>
            </a:endParaRPr>
          </a:p>
        </p:txBody>
      </p:sp>
      <p:sp>
        <p:nvSpPr>
          <p:cNvPr id="8" name="矩形 7">
            <a:extLst>
              <a:ext uri="{FF2B5EF4-FFF2-40B4-BE49-F238E27FC236}">
                <a16:creationId xmlns="" xmlns:a16="http://schemas.microsoft.com/office/drawing/2014/main" id="{A9DE960A-EF3A-4CFE-B8A9-274E1CB66046}"/>
              </a:ext>
            </a:extLst>
          </p:cNvPr>
          <p:cNvSpPr/>
          <p:nvPr/>
        </p:nvSpPr>
        <p:spPr>
          <a:xfrm>
            <a:off x="4952099" y="1203045"/>
            <a:ext cx="2287807" cy="743986"/>
          </a:xfrm>
          <a:prstGeom prst="rect">
            <a:avLst/>
          </a:prstGeom>
        </p:spPr>
        <p:txBody>
          <a:bodyPr wrap="none">
            <a:spAutoFit/>
          </a:bodyPr>
          <a:lstStyle/>
          <a:p>
            <a:pPr lvl="0" algn="ctr">
              <a:lnSpc>
                <a:spcPct val="150000"/>
              </a:lnSpc>
              <a:spcAft>
                <a:spcPts val="0"/>
              </a:spcAft>
            </a:pPr>
            <a:r>
              <a:rPr lang="en-US" altLang="zh-CN" sz="3200" b="1" kern="100" dirty="0">
                <a:solidFill>
                  <a:schemeClr val="bg1"/>
                </a:solidFill>
                <a:latin typeface="微软雅黑" panose="020B0503020204020204" pitchFamily="34" charset="-122"/>
                <a:ea typeface="微软雅黑" panose="020B0503020204020204" pitchFamily="34" charset="-122"/>
                <a:cs typeface="Times New Roman" panose="02020603050405020304" pitchFamily="18" charset="0"/>
              </a:rPr>
              <a:t>CINTENTS</a:t>
            </a:r>
            <a:endParaRPr lang="zh-CN" altLang="zh-CN" sz="2400" b="1" kern="100" dirty="0">
              <a:solidFill>
                <a:schemeClr val="bg1"/>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9" name="文本框 48">
            <a:extLst>
              <a:ext uri="{FF2B5EF4-FFF2-40B4-BE49-F238E27FC236}">
                <a16:creationId xmlns="" xmlns:a16="http://schemas.microsoft.com/office/drawing/2014/main" id="{EDE8E250-401A-41E6-AA52-42B9EAF8FB35}"/>
              </a:ext>
            </a:extLst>
          </p:cNvPr>
          <p:cNvSpPr txBox="1"/>
          <p:nvPr/>
        </p:nvSpPr>
        <p:spPr>
          <a:xfrm>
            <a:off x="8916210" y="2817554"/>
            <a:ext cx="1435124" cy="830997"/>
          </a:xfrm>
          <a:prstGeom prst="rect">
            <a:avLst/>
          </a:prstGeom>
          <a:noFill/>
        </p:spPr>
        <p:txBody>
          <a:bodyPr wrap="square" rtlCol="0">
            <a:spAutoFit/>
          </a:bodyPr>
          <a:lstStyle/>
          <a:p>
            <a:pPr algn="ctr"/>
            <a:r>
              <a:rPr lang="en-US" altLang="zh-CN" sz="4800" dirty="0">
                <a:gradFill>
                  <a:gsLst>
                    <a:gs pos="81000">
                      <a:schemeClr val="accent2">
                        <a:alpha val="0"/>
                      </a:schemeClr>
                    </a:gs>
                    <a:gs pos="0">
                      <a:schemeClr val="accent1"/>
                    </a:gs>
                  </a:gsLst>
                  <a:lin ang="5400000" scaled="0"/>
                </a:gradFill>
                <a:latin typeface="+mj-lt"/>
              </a:rPr>
              <a:t>03</a:t>
            </a:r>
            <a:endParaRPr lang="zh-CN" altLang="en-US" sz="4800" dirty="0">
              <a:gradFill>
                <a:gsLst>
                  <a:gs pos="81000">
                    <a:schemeClr val="accent2">
                      <a:alpha val="0"/>
                    </a:schemeClr>
                  </a:gs>
                  <a:gs pos="0">
                    <a:schemeClr val="accent1"/>
                  </a:gs>
                </a:gsLst>
                <a:lin ang="5400000" scaled="0"/>
              </a:gradFill>
              <a:latin typeface="+mj-lt"/>
            </a:endParaRPr>
          </a:p>
        </p:txBody>
      </p:sp>
      <p:sp>
        <p:nvSpPr>
          <p:cNvPr id="50" name="文本框 49">
            <a:extLst>
              <a:ext uri="{FF2B5EF4-FFF2-40B4-BE49-F238E27FC236}">
                <a16:creationId xmlns="" xmlns:a16="http://schemas.microsoft.com/office/drawing/2014/main" id="{A9DC4B45-DBFB-45B4-9EF0-C277CB8DC7B0}"/>
              </a:ext>
            </a:extLst>
          </p:cNvPr>
          <p:cNvSpPr txBox="1"/>
          <p:nvPr/>
        </p:nvSpPr>
        <p:spPr>
          <a:xfrm>
            <a:off x="1841299" y="4387491"/>
            <a:ext cx="1435124" cy="830997"/>
          </a:xfrm>
          <a:prstGeom prst="rect">
            <a:avLst/>
          </a:prstGeom>
          <a:noFill/>
        </p:spPr>
        <p:txBody>
          <a:bodyPr wrap="square" rtlCol="0">
            <a:spAutoFit/>
          </a:bodyPr>
          <a:lstStyle/>
          <a:p>
            <a:pPr algn="ctr"/>
            <a:r>
              <a:rPr lang="en-US" altLang="zh-CN" sz="4800" dirty="0">
                <a:gradFill>
                  <a:gsLst>
                    <a:gs pos="81000">
                      <a:schemeClr val="accent2">
                        <a:alpha val="0"/>
                      </a:schemeClr>
                    </a:gs>
                    <a:gs pos="0">
                      <a:schemeClr val="accent1"/>
                    </a:gs>
                  </a:gsLst>
                  <a:lin ang="5400000" scaled="0"/>
                </a:gradFill>
                <a:latin typeface="+mj-lt"/>
              </a:rPr>
              <a:t>04</a:t>
            </a:r>
            <a:endParaRPr lang="zh-CN" altLang="en-US" sz="4800" dirty="0">
              <a:gradFill>
                <a:gsLst>
                  <a:gs pos="81000">
                    <a:schemeClr val="accent2">
                      <a:alpha val="0"/>
                    </a:schemeClr>
                  </a:gs>
                  <a:gs pos="0">
                    <a:schemeClr val="accent1"/>
                  </a:gs>
                </a:gsLst>
                <a:lin ang="5400000" scaled="0"/>
              </a:gradFill>
              <a:latin typeface="+mj-lt"/>
            </a:endParaRPr>
          </a:p>
        </p:txBody>
      </p:sp>
      <p:sp>
        <p:nvSpPr>
          <p:cNvPr id="11" name="矩形 10">
            <a:extLst>
              <a:ext uri="{FF2B5EF4-FFF2-40B4-BE49-F238E27FC236}">
                <a16:creationId xmlns="" xmlns:a16="http://schemas.microsoft.com/office/drawing/2014/main" id="{6BC8A164-2F09-4AD6-91E4-77E83D1B9F2B}"/>
              </a:ext>
            </a:extLst>
          </p:cNvPr>
          <p:cNvSpPr/>
          <p:nvPr/>
        </p:nvSpPr>
        <p:spPr>
          <a:xfrm>
            <a:off x="1568847" y="3284935"/>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sp>
        <p:nvSpPr>
          <p:cNvPr id="47" name="文本框 46">
            <a:extLst>
              <a:ext uri="{FF2B5EF4-FFF2-40B4-BE49-F238E27FC236}">
                <a16:creationId xmlns="" xmlns:a16="http://schemas.microsoft.com/office/drawing/2014/main" id="{A6DB6D1A-F6A4-41A7-9D50-888D48445C18}"/>
              </a:ext>
            </a:extLst>
          </p:cNvPr>
          <p:cNvSpPr txBox="1"/>
          <p:nvPr/>
        </p:nvSpPr>
        <p:spPr>
          <a:xfrm>
            <a:off x="1840666" y="2877818"/>
            <a:ext cx="1435124" cy="830997"/>
          </a:xfrm>
          <a:prstGeom prst="rect">
            <a:avLst/>
          </a:prstGeom>
          <a:noFill/>
        </p:spPr>
        <p:txBody>
          <a:bodyPr wrap="square" rtlCol="0">
            <a:spAutoFit/>
          </a:bodyPr>
          <a:lstStyle/>
          <a:p>
            <a:pPr algn="ctr"/>
            <a:r>
              <a:rPr lang="en-US" altLang="zh-CN" sz="4800" dirty="0">
                <a:gradFill>
                  <a:gsLst>
                    <a:gs pos="81000">
                      <a:schemeClr val="accent2">
                        <a:alpha val="0"/>
                      </a:schemeClr>
                    </a:gs>
                    <a:gs pos="0">
                      <a:schemeClr val="accent1"/>
                    </a:gs>
                  </a:gsLst>
                  <a:lin ang="5400000" scaled="0"/>
                </a:gradFill>
                <a:latin typeface="+mj-lt"/>
              </a:rPr>
              <a:t>01</a:t>
            </a:r>
            <a:endParaRPr lang="zh-CN" altLang="en-US" sz="4800" dirty="0">
              <a:gradFill>
                <a:gsLst>
                  <a:gs pos="81000">
                    <a:schemeClr val="accent2">
                      <a:alpha val="0"/>
                    </a:schemeClr>
                  </a:gs>
                  <a:gs pos="0">
                    <a:schemeClr val="accent1"/>
                  </a:gs>
                </a:gsLst>
                <a:lin ang="5400000" scaled="0"/>
              </a:gradFill>
              <a:latin typeface="+mj-lt"/>
            </a:endParaRPr>
          </a:p>
        </p:txBody>
      </p:sp>
      <p:grpSp>
        <p:nvGrpSpPr>
          <p:cNvPr id="13" name="组合 12">
            <a:extLst>
              <a:ext uri="{FF2B5EF4-FFF2-40B4-BE49-F238E27FC236}">
                <a16:creationId xmlns="" xmlns:a16="http://schemas.microsoft.com/office/drawing/2014/main" id="{396574DE-423B-495A-88BD-6725BB72605F}"/>
              </a:ext>
            </a:extLst>
          </p:cNvPr>
          <p:cNvGrpSpPr/>
          <p:nvPr/>
        </p:nvGrpSpPr>
        <p:grpSpPr>
          <a:xfrm>
            <a:off x="960106" y="3300391"/>
            <a:ext cx="3053094" cy="723070"/>
            <a:chOff x="668993" y="2941885"/>
            <a:chExt cx="3635320" cy="860961"/>
          </a:xfrm>
        </p:grpSpPr>
        <p:sp>
          <p:nvSpPr>
            <p:cNvPr id="10" name="梯形 9">
              <a:extLst>
                <a:ext uri="{FF2B5EF4-FFF2-40B4-BE49-F238E27FC236}">
                  <a16:creationId xmlns="" xmlns:a16="http://schemas.microsoft.com/office/drawing/2014/main" id="{3A03C58A-943E-41A0-B028-DDA98CAE4457}"/>
                </a:ext>
              </a:extLst>
            </p:cNvPr>
            <p:cNvSpPr/>
            <p:nvPr/>
          </p:nvSpPr>
          <p:spPr>
            <a:xfrm>
              <a:off x="668993" y="2941885"/>
              <a:ext cx="3635320" cy="619635"/>
            </a:xfrm>
            <a:prstGeom prst="trapezoid">
              <a:avLst>
                <a:gd name="adj" fmla="val 126039"/>
              </a:avLst>
            </a:prstGeom>
            <a:noFill/>
            <a:ln w="9525">
              <a:gradFill>
                <a:gsLst>
                  <a:gs pos="45000">
                    <a:schemeClr val="accent4">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梯形 21">
              <a:extLst>
                <a:ext uri="{FF2B5EF4-FFF2-40B4-BE49-F238E27FC236}">
                  <a16:creationId xmlns="" xmlns:a16="http://schemas.microsoft.com/office/drawing/2014/main" id="{B1AA4121-FEB1-4998-811A-08FAE2973EE6}"/>
                </a:ext>
              </a:extLst>
            </p:cNvPr>
            <p:cNvSpPr/>
            <p:nvPr/>
          </p:nvSpPr>
          <p:spPr>
            <a:xfrm>
              <a:off x="1041386" y="3310160"/>
              <a:ext cx="2890534" cy="492686"/>
            </a:xfrm>
            <a:prstGeom prst="trapezoid">
              <a:avLst>
                <a:gd name="adj" fmla="val 126039"/>
              </a:avLst>
            </a:prstGeom>
            <a:noFill/>
            <a:ln w="6350">
              <a:gradFill>
                <a:gsLst>
                  <a:gs pos="45000">
                    <a:schemeClr val="accent4">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梯形 20">
              <a:extLst>
                <a:ext uri="{FF2B5EF4-FFF2-40B4-BE49-F238E27FC236}">
                  <a16:creationId xmlns="" xmlns:a16="http://schemas.microsoft.com/office/drawing/2014/main" id="{ABEC106C-3BB3-468F-B0F4-DF29716EEC33}"/>
                </a:ext>
              </a:extLst>
            </p:cNvPr>
            <p:cNvSpPr/>
            <p:nvPr/>
          </p:nvSpPr>
          <p:spPr>
            <a:xfrm>
              <a:off x="858506" y="3126588"/>
              <a:ext cx="3256294" cy="555030"/>
            </a:xfrm>
            <a:prstGeom prst="trapezoid">
              <a:avLst>
                <a:gd name="adj" fmla="val 126039"/>
              </a:avLst>
            </a:prstGeom>
            <a:noFill/>
            <a:ln w="6350">
              <a:gradFill>
                <a:gsLst>
                  <a:gs pos="45000">
                    <a:schemeClr val="accent4">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4" name="矩形 43">
            <a:extLst>
              <a:ext uri="{FF2B5EF4-FFF2-40B4-BE49-F238E27FC236}">
                <a16:creationId xmlns="" xmlns:a16="http://schemas.microsoft.com/office/drawing/2014/main" id="{7501B1F8-ACC0-48BA-B02F-31244C4EBBF1}"/>
              </a:ext>
            </a:extLst>
          </p:cNvPr>
          <p:cNvSpPr/>
          <p:nvPr/>
        </p:nvSpPr>
        <p:spPr>
          <a:xfrm>
            <a:off x="5114062" y="3284935"/>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sp>
        <p:nvSpPr>
          <p:cNvPr id="48" name="文本框 47">
            <a:extLst>
              <a:ext uri="{FF2B5EF4-FFF2-40B4-BE49-F238E27FC236}">
                <a16:creationId xmlns="" xmlns:a16="http://schemas.microsoft.com/office/drawing/2014/main" id="{95D82863-6A5D-46A2-8E7D-5CC61D21685D}"/>
              </a:ext>
            </a:extLst>
          </p:cNvPr>
          <p:cNvSpPr txBox="1"/>
          <p:nvPr/>
        </p:nvSpPr>
        <p:spPr>
          <a:xfrm>
            <a:off x="5386514" y="2877818"/>
            <a:ext cx="1435124" cy="830997"/>
          </a:xfrm>
          <a:prstGeom prst="rect">
            <a:avLst/>
          </a:prstGeom>
          <a:noFill/>
        </p:spPr>
        <p:txBody>
          <a:bodyPr wrap="square" rtlCol="0">
            <a:spAutoFit/>
          </a:bodyPr>
          <a:lstStyle/>
          <a:p>
            <a:pPr algn="ctr"/>
            <a:r>
              <a:rPr lang="en-US" altLang="zh-CN" sz="4800" dirty="0">
                <a:gradFill>
                  <a:gsLst>
                    <a:gs pos="81000">
                      <a:schemeClr val="accent2">
                        <a:alpha val="0"/>
                      </a:schemeClr>
                    </a:gs>
                    <a:gs pos="0">
                      <a:schemeClr val="accent1"/>
                    </a:gs>
                  </a:gsLst>
                  <a:lin ang="5400000" scaled="0"/>
                </a:gradFill>
                <a:latin typeface="+mj-lt"/>
              </a:rPr>
              <a:t>02</a:t>
            </a:r>
            <a:endParaRPr lang="zh-CN" altLang="en-US" sz="4800" dirty="0">
              <a:gradFill>
                <a:gsLst>
                  <a:gs pos="81000">
                    <a:schemeClr val="accent2">
                      <a:alpha val="0"/>
                    </a:schemeClr>
                  </a:gs>
                  <a:gs pos="0">
                    <a:schemeClr val="accent1"/>
                  </a:gs>
                </a:gsLst>
                <a:lin ang="5400000" scaled="0"/>
              </a:gradFill>
              <a:latin typeface="+mj-lt"/>
            </a:endParaRPr>
          </a:p>
        </p:txBody>
      </p:sp>
      <p:sp>
        <p:nvSpPr>
          <p:cNvPr id="45" name="矩形 44">
            <a:extLst>
              <a:ext uri="{FF2B5EF4-FFF2-40B4-BE49-F238E27FC236}">
                <a16:creationId xmlns="" xmlns:a16="http://schemas.microsoft.com/office/drawing/2014/main" id="{103FEF14-AAA9-474D-90C3-06F365F41692}"/>
              </a:ext>
            </a:extLst>
          </p:cNvPr>
          <p:cNvSpPr/>
          <p:nvPr/>
        </p:nvSpPr>
        <p:spPr>
          <a:xfrm>
            <a:off x="8644391" y="3281260"/>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sp>
        <p:nvSpPr>
          <p:cNvPr id="46" name="矩形 45">
            <a:extLst>
              <a:ext uri="{FF2B5EF4-FFF2-40B4-BE49-F238E27FC236}">
                <a16:creationId xmlns="" xmlns:a16="http://schemas.microsoft.com/office/drawing/2014/main" id="{F963082E-EDC8-40F0-8C8B-DA60425DD5A5}"/>
              </a:ext>
            </a:extLst>
          </p:cNvPr>
          <p:cNvSpPr/>
          <p:nvPr/>
        </p:nvSpPr>
        <p:spPr>
          <a:xfrm>
            <a:off x="1568847" y="4856327"/>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grpSp>
        <p:nvGrpSpPr>
          <p:cNvPr id="36" name="组合 35">
            <a:extLst>
              <a:ext uri="{FF2B5EF4-FFF2-40B4-BE49-F238E27FC236}">
                <a16:creationId xmlns="" xmlns:a16="http://schemas.microsoft.com/office/drawing/2014/main" id="{CB71A9E3-640D-4657-9579-7D5FFEBDBD3D}"/>
              </a:ext>
            </a:extLst>
          </p:cNvPr>
          <p:cNvGrpSpPr/>
          <p:nvPr/>
        </p:nvGrpSpPr>
        <p:grpSpPr>
          <a:xfrm>
            <a:off x="4569453" y="3300391"/>
            <a:ext cx="3053094" cy="723070"/>
            <a:chOff x="668993" y="2941885"/>
            <a:chExt cx="3635320" cy="860961"/>
          </a:xfrm>
        </p:grpSpPr>
        <p:sp>
          <p:nvSpPr>
            <p:cNvPr id="37" name="梯形 36">
              <a:extLst>
                <a:ext uri="{FF2B5EF4-FFF2-40B4-BE49-F238E27FC236}">
                  <a16:creationId xmlns="" xmlns:a16="http://schemas.microsoft.com/office/drawing/2014/main" id="{9A9F0BE2-1C6B-4E2E-AB2F-F3B3C9482EE7}"/>
                </a:ext>
              </a:extLst>
            </p:cNvPr>
            <p:cNvSpPr/>
            <p:nvPr/>
          </p:nvSpPr>
          <p:spPr>
            <a:xfrm>
              <a:off x="668993" y="2941885"/>
              <a:ext cx="3635320" cy="619635"/>
            </a:xfrm>
            <a:prstGeom prst="trapezoid">
              <a:avLst>
                <a:gd name="adj" fmla="val 126039"/>
              </a:avLst>
            </a:prstGeom>
            <a:noFill/>
            <a:ln w="9525">
              <a:gradFill>
                <a:gsLst>
                  <a:gs pos="45000">
                    <a:schemeClr val="accent4">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梯形 37">
              <a:extLst>
                <a:ext uri="{FF2B5EF4-FFF2-40B4-BE49-F238E27FC236}">
                  <a16:creationId xmlns="" xmlns:a16="http://schemas.microsoft.com/office/drawing/2014/main" id="{18BDCC44-0A56-4D7B-ABF9-ADD338F138B3}"/>
                </a:ext>
              </a:extLst>
            </p:cNvPr>
            <p:cNvSpPr/>
            <p:nvPr/>
          </p:nvSpPr>
          <p:spPr>
            <a:xfrm>
              <a:off x="1041386" y="3310160"/>
              <a:ext cx="2890534" cy="492686"/>
            </a:xfrm>
            <a:prstGeom prst="trapezoid">
              <a:avLst>
                <a:gd name="adj" fmla="val 126039"/>
              </a:avLst>
            </a:prstGeom>
            <a:noFill/>
            <a:ln w="6350">
              <a:gradFill>
                <a:gsLst>
                  <a:gs pos="45000">
                    <a:schemeClr val="accent4">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梯形 39">
              <a:extLst>
                <a:ext uri="{FF2B5EF4-FFF2-40B4-BE49-F238E27FC236}">
                  <a16:creationId xmlns="" xmlns:a16="http://schemas.microsoft.com/office/drawing/2014/main" id="{CA6018C6-D24E-4CF1-8681-E66FB6EEB6B7}"/>
                </a:ext>
              </a:extLst>
            </p:cNvPr>
            <p:cNvSpPr/>
            <p:nvPr/>
          </p:nvSpPr>
          <p:spPr>
            <a:xfrm>
              <a:off x="858506" y="3126588"/>
              <a:ext cx="3256294" cy="555030"/>
            </a:xfrm>
            <a:prstGeom prst="trapezoid">
              <a:avLst>
                <a:gd name="adj" fmla="val 126039"/>
              </a:avLst>
            </a:prstGeom>
            <a:noFill/>
            <a:ln w="6350">
              <a:gradFill>
                <a:gsLst>
                  <a:gs pos="45000">
                    <a:schemeClr val="accent4">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1" name="组合 40">
            <a:extLst>
              <a:ext uri="{FF2B5EF4-FFF2-40B4-BE49-F238E27FC236}">
                <a16:creationId xmlns="" xmlns:a16="http://schemas.microsoft.com/office/drawing/2014/main" id="{5CAEC1C5-7445-45E9-9DD0-900613B04939}"/>
              </a:ext>
            </a:extLst>
          </p:cNvPr>
          <p:cNvGrpSpPr/>
          <p:nvPr/>
        </p:nvGrpSpPr>
        <p:grpSpPr>
          <a:xfrm>
            <a:off x="8107225" y="3299803"/>
            <a:ext cx="3053094" cy="723070"/>
            <a:chOff x="668993" y="2941885"/>
            <a:chExt cx="3635320" cy="860961"/>
          </a:xfrm>
        </p:grpSpPr>
        <p:sp>
          <p:nvSpPr>
            <p:cNvPr id="42" name="梯形 41">
              <a:extLst>
                <a:ext uri="{FF2B5EF4-FFF2-40B4-BE49-F238E27FC236}">
                  <a16:creationId xmlns="" xmlns:a16="http://schemas.microsoft.com/office/drawing/2014/main" id="{B18FFF3A-F277-4E88-AA59-31FB89589B66}"/>
                </a:ext>
              </a:extLst>
            </p:cNvPr>
            <p:cNvSpPr/>
            <p:nvPr/>
          </p:nvSpPr>
          <p:spPr>
            <a:xfrm>
              <a:off x="668993" y="2941885"/>
              <a:ext cx="3635320" cy="619635"/>
            </a:xfrm>
            <a:prstGeom prst="trapezoid">
              <a:avLst>
                <a:gd name="adj" fmla="val 126039"/>
              </a:avLst>
            </a:prstGeom>
            <a:noFill/>
            <a:ln w="9525">
              <a:gradFill>
                <a:gsLst>
                  <a:gs pos="45000">
                    <a:schemeClr val="accent4">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梯形 50">
              <a:extLst>
                <a:ext uri="{FF2B5EF4-FFF2-40B4-BE49-F238E27FC236}">
                  <a16:creationId xmlns="" xmlns:a16="http://schemas.microsoft.com/office/drawing/2014/main" id="{37FBF005-27EC-4E3E-AEA3-7BFB3CE2576B}"/>
                </a:ext>
              </a:extLst>
            </p:cNvPr>
            <p:cNvSpPr/>
            <p:nvPr/>
          </p:nvSpPr>
          <p:spPr>
            <a:xfrm>
              <a:off x="1041386" y="3310160"/>
              <a:ext cx="2890534" cy="492686"/>
            </a:xfrm>
            <a:prstGeom prst="trapezoid">
              <a:avLst>
                <a:gd name="adj" fmla="val 126039"/>
              </a:avLst>
            </a:prstGeom>
            <a:noFill/>
            <a:ln w="6350">
              <a:gradFill>
                <a:gsLst>
                  <a:gs pos="45000">
                    <a:schemeClr val="accent4">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梯形 51">
              <a:extLst>
                <a:ext uri="{FF2B5EF4-FFF2-40B4-BE49-F238E27FC236}">
                  <a16:creationId xmlns="" xmlns:a16="http://schemas.microsoft.com/office/drawing/2014/main" id="{231072A1-88F7-4525-BCC3-925220CBA2D5}"/>
                </a:ext>
              </a:extLst>
            </p:cNvPr>
            <p:cNvSpPr/>
            <p:nvPr/>
          </p:nvSpPr>
          <p:spPr>
            <a:xfrm>
              <a:off x="858506" y="3126588"/>
              <a:ext cx="3256294" cy="555030"/>
            </a:xfrm>
            <a:prstGeom prst="trapezoid">
              <a:avLst>
                <a:gd name="adj" fmla="val 126039"/>
              </a:avLst>
            </a:prstGeom>
            <a:noFill/>
            <a:ln w="6350">
              <a:gradFill>
                <a:gsLst>
                  <a:gs pos="45000">
                    <a:schemeClr val="accent4">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57" name="组合 56">
            <a:extLst>
              <a:ext uri="{FF2B5EF4-FFF2-40B4-BE49-F238E27FC236}">
                <a16:creationId xmlns="" xmlns:a16="http://schemas.microsoft.com/office/drawing/2014/main" id="{E7204F28-76ED-4073-9DC1-DDAA11B35BE1}"/>
              </a:ext>
            </a:extLst>
          </p:cNvPr>
          <p:cNvGrpSpPr/>
          <p:nvPr/>
        </p:nvGrpSpPr>
        <p:grpSpPr>
          <a:xfrm>
            <a:off x="960106" y="4885351"/>
            <a:ext cx="3053094" cy="723070"/>
            <a:chOff x="668993" y="2941885"/>
            <a:chExt cx="3635320" cy="860961"/>
          </a:xfrm>
        </p:grpSpPr>
        <p:sp>
          <p:nvSpPr>
            <p:cNvPr id="58" name="梯形 57">
              <a:extLst>
                <a:ext uri="{FF2B5EF4-FFF2-40B4-BE49-F238E27FC236}">
                  <a16:creationId xmlns="" xmlns:a16="http://schemas.microsoft.com/office/drawing/2014/main" id="{3F1B4EE0-BD9F-4997-ABEF-82046AA2A81B}"/>
                </a:ext>
              </a:extLst>
            </p:cNvPr>
            <p:cNvSpPr/>
            <p:nvPr/>
          </p:nvSpPr>
          <p:spPr>
            <a:xfrm>
              <a:off x="668993" y="2941885"/>
              <a:ext cx="3635320" cy="619635"/>
            </a:xfrm>
            <a:prstGeom prst="trapezoid">
              <a:avLst>
                <a:gd name="adj" fmla="val 126039"/>
              </a:avLst>
            </a:prstGeom>
            <a:noFill/>
            <a:ln w="9525">
              <a:gradFill>
                <a:gsLst>
                  <a:gs pos="45000">
                    <a:schemeClr val="accent4">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梯形 58">
              <a:extLst>
                <a:ext uri="{FF2B5EF4-FFF2-40B4-BE49-F238E27FC236}">
                  <a16:creationId xmlns="" xmlns:a16="http://schemas.microsoft.com/office/drawing/2014/main" id="{1A4E809E-493B-4C5D-89FA-034CFAED4D8A}"/>
                </a:ext>
              </a:extLst>
            </p:cNvPr>
            <p:cNvSpPr/>
            <p:nvPr/>
          </p:nvSpPr>
          <p:spPr>
            <a:xfrm>
              <a:off x="1041386" y="3310160"/>
              <a:ext cx="2890534" cy="492686"/>
            </a:xfrm>
            <a:prstGeom prst="trapezoid">
              <a:avLst>
                <a:gd name="adj" fmla="val 126039"/>
              </a:avLst>
            </a:prstGeom>
            <a:noFill/>
            <a:ln w="6350">
              <a:gradFill>
                <a:gsLst>
                  <a:gs pos="45000">
                    <a:schemeClr val="accent4">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梯形 59">
              <a:extLst>
                <a:ext uri="{FF2B5EF4-FFF2-40B4-BE49-F238E27FC236}">
                  <a16:creationId xmlns="" xmlns:a16="http://schemas.microsoft.com/office/drawing/2014/main" id="{F4A1966C-CEAE-4871-86CF-7B9E596087BA}"/>
                </a:ext>
              </a:extLst>
            </p:cNvPr>
            <p:cNvSpPr/>
            <p:nvPr/>
          </p:nvSpPr>
          <p:spPr>
            <a:xfrm>
              <a:off x="858506" y="3126588"/>
              <a:ext cx="3256294" cy="555030"/>
            </a:xfrm>
            <a:prstGeom prst="trapezoid">
              <a:avLst>
                <a:gd name="adj" fmla="val 126039"/>
              </a:avLst>
            </a:prstGeom>
            <a:noFill/>
            <a:ln w="6350">
              <a:gradFill>
                <a:gsLst>
                  <a:gs pos="45000">
                    <a:schemeClr val="accent4">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文本框 60">
            <a:extLst>
              <a:ext uri="{FF2B5EF4-FFF2-40B4-BE49-F238E27FC236}">
                <a16:creationId xmlns="" xmlns:a16="http://schemas.microsoft.com/office/drawing/2014/main" id="{0708E0CF-6BCE-4647-B47A-351CCE63ECF8}"/>
              </a:ext>
            </a:extLst>
          </p:cNvPr>
          <p:cNvSpPr txBox="1"/>
          <p:nvPr/>
        </p:nvSpPr>
        <p:spPr>
          <a:xfrm>
            <a:off x="5343973" y="4390719"/>
            <a:ext cx="1435124" cy="830997"/>
          </a:xfrm>
          <a:prstGeom prst="rect">
            <a:avLst/>
          </a:prstGeom>
          <a:noFill/>
        </p:spPr>
        <p:txBody>
          <a:bodyPr wrap="square" rtlCol="0">
            <a:spAutoFit/>
          </a:bodyPr>
          <a:lstStyle/>
          <a:p>
            <a:pPr algn="ctr"/>
            <a:r>
              <a:rPr lang="en-US" altLang="zh-CN" sz="4800" dirty="0">
                <a:gradFill>
                  <a:gsLst>
                    <a:gs pos="81000">
                      <a:schemeClr val="accent2">
                        <a:alpha val="0"/>
                      </a:schemeClr>
                    </a:gs>
                    <a:gs pos="0">
                      <a:schemeClr val="accent1"/>
                    </a:gs>
                  </a:gsLst>
                  <a:lin ang="5400000" scaled="0"/>
                </a:gradFill>
                <a:latin typeface="+mj-lt"/>
              </a:rPr>
              <a:t>05</a:t>
            </a:r>
            <a:endParaRPr lang="zh-CN" altLang="en-US" sz="4800" dirty="0">
              <a:gradFill>
                <a:gsLst>
                  <a:gs pos="81000">
                    <a:schemeClr val="accent2">
                      <a:alpha val="0"/>
                    </a:schemeClr>
                  </a:gs>
                  <a:gs pos="0">
                    <a:schemeClr val="accent1"/>
                  </a:gs>
                </a:gsLst>
                <a:lin ang="5400000" scaled="0"/>
              </a:gradFill>
              <a:latin typeface="+mj-lt"/>
            </a:endParaRPr>
          </a:p>
        </p:txBody>
      </p:sp>
      <p:sp>
        <p:nvSpPr>
          <p:cNvPr id="62" name="矩形 61">
            <a:extLst>
              <a:ext uri="{FF2B5EF4-FFF2-40B4-BE49-F238E27FC236}">
                <a16:creationId xmlns="" xmlns:a16="http://schemas.microsoft.com/office/drawing/2014/main" id="{3EDFDCDD-760C-4790-921D-701BC30B4E68}"/>
              </a:ext>
            </a:extLst>
          </p:cNvPr>
          <p:cNvSpPr/>
          <p:nvPr/>
        </p:nvSpPr>
        <p:spPr>
          <a:xfrm>
            <a:off x="5071521" y="4859555"/>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grpSp>
        <p:nvGrpSpPr>
          <p:cNvPr id="63" name="组合 62">
            <a:extLst>
              <a:ext uri="{FF2B5EF4-FFF2-40B4-BE49-F238E27FC236}">
                <a16:creationId xmlns="" xmlns:a16="http://schemas.microsoft.com/office/drawing/2014/main" id="{5157EEC8-7413-4C07-8EE3-0228752A4073}"/>
              </a:ext>
            </a:extLst>
          </p:cNvPr>
          <p:cNvGrpSpPr/>
          <p:nvPr/>
        </p:nvGrpSpPr>
        <p:grpSpPr>
          <a:xfrm>
            <a:off x="4462780" y="4888579"/>
            <a:ext cx="3053094" cy="723070"/>
            <a:chOff x="668993" y="2941885"/>
            <a:chExt cx="3635320" cy="860961"/>
          </a:xfrm>
        </p:grpSpPr>
        <p:sp>
          <p:nvSpPr>
            <p:cNvPr id="64" name="梯形 63">
              <a:extLst>
                <a:ext uri="{FF2B5EF4-FFF2-40B4-BE49-F238E27FC236}">
                  <a16:creationId xmlns="" xmlns:a16="http://schemas.microsoft.com/office/drawing/2014/main" id="{BDB7D366-1C89-4CF0-89AD-9D26CBFA059B}"/>
                </a:ext>
              </a:extLst>
            </p:cNvPr>
            <p:cNvSpPr/>
            <p:nvPr/>
          </p:nvSpPr>
          <p:spPr>
            <a:xfrm>
              <a:off x="668993" y="2941885"/>
              <a:ext cx="3635320" cy="619635"/>
            </a:xfrm>
            <a:prstGeom prst="trapezoid">
              <a:avLst>
                <a:gd name="adj" fmla="val 126039"/>
              </a:avLst>
            </a:prstGeom>
            <a:noFill/>
            <a:ln w="9525">
              <a:gradFill>
                <a:gsLst>
                  <a:gs pos="45000">
                    <a:schemeClr val="accent4">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梯形 64">
              <a:extLst>
                <a:ext uri="{FF2B5EF4-FFF2-40B4-BE49-F238E27FC236}">
                  <a16:creationId xmlns="" xmlns:a16="http://schemas.microsoft.com/office/drawing/2014/main" id="{F620BB02-1FF5-476E-86B2-B9281E6BDBDA}"/>
                </a:ext>
              </a:extLst>
            </p:cNvPr>
            <p:cNvSpPr/>
            <p:nvPr/>
          </p:nvSpPr>
          <p:spPr>
            <a:xfrm>
              <a:off x="1041386" y="3310160"/>
              <a:ext cx="2890534" cy="492686"/>
            </a:xfrm>
            <a:prstGeom prst="trapezoid">
              <a:avLst>
                <a:gd name="adj" fmla="val 126039"/>
              </a:avLst>
            </a:prstGeom>
            <a:noFill/>
            <a:ln w="6350">
              <a:gradFill>
                <a:gsLst>
                  <a:gs pos="45000">
                    <a:schemeClr val="accent4">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梯形 65">
              <a:extLst>
                <a:ext uri="{FF2B5EF4-FFF2-40B4-BE49-F238E27FC236}">
                  <a16:creationId xmlns="" xmlns:a16="http://schemas.microsoft.com/office/drawing/2014/main" id="{65E633C2-C059-4462-AB11-C5BA0DFAE478}"/>
                </a:ext>
              </a:extLst>
            </p:cNvPr>
            <p:cNvSpPr/>
            <p:nvPr/>
          </p:nvSpPr>
          <p:spPr>
            <a:xfrm>
              <a:off x="858506" y="3126588"/>
              <a:ext cx="3256294" cy="555030"/>
            </a:xfrm>
            <a:prstGeom prst="trapezoid">
              <a:avLst>
                <a:gd name="adj" fmla="val 126039"/>
              </a:avLst>
            </a:prstGeom>
            <a:noFill/>
            <a:ln w="6350">
              <a:gradFill>
                <a:gsLst>
                  <a:gs pos="45000">
                    <a:schemeClr val="accent4">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7" name="文本框 66">
            <a:extLst>
              <a:ext uri="{FF2B5EF4-FFF2-40B4-BE49-F238E27FC236}">
                <a16:creationId xmlns="" xmlns:a16="http://schemas.microsoft.com/office/drawing/2014/main" id="{0AE85FDC-AE35-47F6-A58C-E51B21803CF6}"/>
              </a:ext>
            </a:extLst>
          </p:cNvPr>
          <p:cNvSpPr txBox="1"/>
          <p:nvPr/>
        </p:nvSpPr>
        <p:spPr>
          <a:xfrm>
            <a:off x="8846647" y="4393947"/>
            <a:ext cx="1435124" cy="830997"/>
          </a:xfrm>
          <a:prstGeom prst="rect">
            <a:avLst/>
          </a:prstGeom>
          <a:noFill/>
        </p:spPr>
        <p:txBody>
          <a:bodyPr wrap="square" rtlCol="0">
            <a:spAutoFit/>
          </a:bodyPr>
          <a:lstStyle/>
          <a:p>
            <a:pPr algn="ctr"/>
            <a:r>
              <a:rPr lang="en-US" altLang="zh-CN" sz="4800" dirty="0">
                <a:gradFill>
                  <a:gsLst>
                    <a:gs pos="81000">
                      <a:schemeClr val="accent2">
                        <a:alpha val="0"/>
                      </a:schemeClr>
                    </a:gs>
                    <a:gs pos="0">
                      <a:schemeClr val="accent1"/>
                    </a:gs>
                  </a:gsLst>
                  <a:lin ang="5400000" scaled="0"/>
                </a:gradFill>
                <a:latin typeface="+mj-lt"/>
              </a:rPr>
              <a:t>06</a:t>
            </a:r>
            <a:endParaRPr lang="zh-CN" altLang="en-US" sz="4800" dirty="0">
              <a:gradFill>
                <a:gsLst>
                  <a:gs pos="81000">
                    <a:schemeClr val="accent2">
                      <a:alpha val="0"/>
                    </a:schemeClr>
                  </a:gs>
                  <a:gs pos="0">
                    <a:schemeClr val="accent1"/>
                  </a:gs>
                </a:gsLst>
                <a:lin ang="5400000" scaled="0"/>
              </a:gradFill>
              <a:latin typeface="+mj-lt"/>
            </a:endParaRPr>
          </a:p>
        </p:txBody>
      </p:sp>
      <p:sp>
        <p:nvSpPr>
          <p:cNvPr id="68" name="矩形 67">
            <a:extLst>
              <a:ext uri="{FF2B5EF4-FFF2-40B4-BE49-F238E27FC236}">
                <a16:creationId xmlns="" xmlns:a16="http://schemas.microsoft.com/office/drawing/2014/main" id="{395D1CCA-F9DD-4F1A-8AAD-B0D3093E3AFB}"/>
              </a:ext>
            </a:extLst>
          </p:cNvPr>
          <p:cNvSpPr/>
          <p:nvPr/>
        </p:nvSpPr>
        <p:spPr>
          <a:xfrm>
            <a:off x="8574195" y="4862783"/>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grpSp>
        <p:nvGrpSpPr>
          <p:cNvPr id="69" name="组合 68">
            <a:extLst>
              <a:ext uri="{FF2B5EF4-FFF2-40B4-BE49-F238E27FC236}">
                <a16:creationId xmlns="" xmlns:a16="http://schemas.microsoft.com/office/drawing/2014/main" id="{6013A10E-E74D-4FF7-8C10-29E7D7144765}"/>
              </a:ext>
            </a:extLst>
          </p:cNvPr>
          <p:cNvGrpSpPr/>
          <p:nvPr/>
        </p:nvGrpSpPr>
        <p:grpSpPr>
          <a:xfrm>
            <a:off x="7965454" y="4891807"/>
            <a:ext cx="3053094" cy="723070"/>
            <a:chOff x="668993" y="2941885"/>
            <a:chExt cx="3635320" cy="860961"/>
          </a:xfrm>
        </p:grpSpPr>
        <p:sp>
          <p:nvSpPr>
            <p:cNvPr id="70" name="梯形 69">
              <a:extLst>
                <a:ext uri="{FF2B5EF4-FFF2-40B4-BE49-F238E27FC236}">
                  <a16:creationId xmlns="" xmlns:a16="http://schemas.microsoft.com/office/drawing/2014/main" id="{90B270C9-3295-4CBC-8D01-8D5A2B9B62EA}"/>
                </a:ext>
              </a:extLst>
            </p:cNvPr>
            <p:cNvSpPr/>
            <p:nvPr/>
          </p:nvSpPr>
          <p:spPr>
            <a:xfrm>
              <a:off x="668993" y="2941885"/>
              <a:ext cx="3635320" cy="619635"/>
            </a:xfrm>
            <a:prstGeom prst="trapezoid">
              <a:avLst>
                <a:gd name="adj" fmla="val 126039"/>
              </a:avLst>
            </a:prstGeom>
            <a:noFill/>
            <a:ln w="9525">
              <a:gradFill>
                <a:gsLst>
                  <a:gs pos="45000">
                    <a:schemeClr val="accent4">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1" name="梯形 70">
              <a:extLst>
                <a:ext uri="{FF2B5EF4-FFF2-40B4-BE49-F238E27FC236}">
                  <a16:creationId xmlns="" xmlns:a16="http://schemas.microsoft.com/office/drawing/2014/main" id="{C7ACBABC-237B-4FEF-A449-EB563E70E07E}"/>
                </a:ext>
              </a:extLst>
            </p:cNvPr>
            <p:cNvSpPr/>
            <p:nvPr/>
          </p:nvSpPr>
          <p:spPr>
            <a:xfrm>
              <a:off x="1041386" y="3310160"/>
              <a:ext cx="2890534" cy="492686"/>
            </a:xfrm>
            <a:prstGeom prst="trapezoid">
              <a:avLst>
                <a:gd name="adj" fmla="val 126039"/>
              </a:avLst>
            </a:prstGeom>
            <a:noFill/>
            <a:ln w="6350">
              <a:gradFill>
                <a:gsLst>
                  <a:gs pos="45000">
                    <a:schemeClr val="accent4">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2" name="梯形 71">
              <a:extLst>
                <a:ext uri="{FF2B5EF4-FFF2-40B4-BE49-F238E27FC236}">
                  <a16:creationId xmlns="" xmlns:a16="http://schemas.microsoft.com/office/drawing/2014/main" id="{7E31016E-3C1E-4342-B432-1BBAC9E6499E}"/>
                </a:ext>
              </a:extLst>
            </p:cNvPr>
            <p:cNvSpPr/>
            <p:nvPr/>
          </p:nvSpPr>
          <p:spPr>
            <a:xfrm>
              <a:off x="858506" y="3126588"/>
              <a:ext cx="3256294" cy="555030"/>
            </a:xfrm>
            <a:prstGeom prst="trapezoid">
              <a:avLst>
                <a:gd name="adj" fmla="val 126039"/>
              </a:avLst>
            </a:prstGeom>
            <a:noFill/>
            <a:ln w="6350">
              <a:gradFill>
                <a:gsLst>
                  <a:gs pos="45000">
                    <a:schemeClr val="accent4">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497581614"/>
      </p:ext>
    </p:extLst>
  </p:cSld>
  <p:clrMapOvr>
    <a:masterClrMapping/>
  </p:clrMapOvr>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descr="图片包含 户外, 水, 绿色, 树&#10;&#10;描述已自动生成">
            <a:extLst>
              <a:ext uri="{FF2B5EF4-FFF2-40B4-BE49-F238E27FC236}">
                <a16:creationId xmlns="" xmlns:a16="http://schemas.microsoft.com/office/drawing/2014/main" id="{C364D148-688A-4540-8644-77BDA54B7760}"/>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161" y="-1"/>
            <a:ext cx="12190839" cy="6858001"/>
          </a:xfrm>
          <a:prstGeom prst="rect">
            <a:avLst/>
          </a:prstGeom>
        </p:spPr>
      </p:pic>
      <p:sp>
        <p:nvSpPr>
          <p:cNvPr id="3" name="任意多边形: 形状 2">
            <a:extLst>
              <a:ext uri="{FF2B5EF4-FFF2-40B4-BE49-F238E27FC236}">
                <a16:creationId xmlns="" xmlns:a16="http://schemas.microsoft.com/office/drawing/2014/main" id="{0E324384-E0A6-4370-B11A-8DB368E02B74}"/>
              </a:ext>
            </a:extLst>
          </p:cNvPr>
          <p:cNvSpPr/>
          <p:nvPr/>
        </p:nvSpPr>
        <p:spPr>
          <a:xfrm>
            <a:off x="0" y="-1"/>
            <a:ext cx="12192000" cy="6858001"/>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96000" h="6858000">
                <a:moveTo>
                  <a:pt x="0" y="0"/>
                </a:moveTo>
                <a:lnTo>
                  <a:pt x="6096000" y="0"/>
                </a:lnTo>
                <a:lnTo>
                  <a:pt x="6096000" y="6858000"/>
                </a:lnTo>
                <a:lnTo>
                  <a:pt x="0" y="6858000"/>
                </a:lnTo>
                <a:close/>
              </a:path>
            </a:pathLst>
          </a:custGeom>
          <a:solidFill>
            <a:schemeClr val="bg1">
              <a:alpha val="92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 name="组合 3">
            <a:extLst>
              <a:ext uri="{FF2B5EF4-FFF2-40B4-BE49-F238E27FC236}">
                <a16:creationId xmlns="" xmlns:a16="http://schemas.microsoft.com/office/drawing/2014/main" id="{E7204E6F-EB02-45F2-96E1-6DB621D7CED2}"/>
              </a:ext>
            </a:extLst>
          </p:cNvPr>
          <p:cNvGrpSpPr/>
          <p:nvPr/>
        </p:nvGrpSpPr>
        <p:grpSpPr>
          <a:xfrm>
            <a:off x="660400" y="455431"/>
            <a:ext cx="10858500" cy="1558563"/>
            <a:chOff x="914401" y="455431"/>
            <a:chExt cx="10359342" cy="1558563"/>
          </a:xfrm>
          <a:gradFill>
            <a:gsLst>
              <a:gs pos="0">
                <a:schemeClr val="accent1"/>
              </a:gs>
              <a:gs pos="100000">
                <a:schemeClr val="accent2"/>
              </a:gs>
            </a:gsLst>
            <a:lin ang="0" scaled="0"/>
          </a:gradFill>
        </p:grpSpPr>
        <p:sp>
          <p:nvSpPr>
            <p:cNvPr id="5" name="任意多边形: 形状 4">
              <a:extLst>
                <a:ext uri="{FF2B5EF4-FFF2-40B4-BE49-F238E27FC236}">
                  <a16:creationId xmlns="" xmlns:a16="http://schemas.microsoft.com/office/drawing/2014/main" id="{BE7A4152-FA6E-4366-8ACE-56641645CD45}"/>
                </a:ext>
              </a:extLst>
            </p:cNvPr>
            <p:cNvSpPr/>
            <p:nvPr/>
          </p:nvSpPr>
          <p:spPr>
            <a:xfrm>
              <a:off x="914401" y="455431"/>
              <a:ext cx="5179671" cy="1558563"/>
            </a:xfrm>
            <a:custGeom>
              <a:avLst/>
              <a:gdLst>
                <a:gd name="connsiteX0" fmla="*/ 0 w 5179671"/>
                <a:gd name="connsiteY0" fmla="*/ 0 h 1558563"/>
                <a:gd name="connsiteX1" fmla="*/ 5179671 w 5179671"/>
                <a:gd name="connsiteY1" fmla="*/ 0 h 1558563"/>
                <a:gd name="connsiteX2" fmla="*/ 5179671 w 5179671"/>
                <a:gd name="connsiteY2" fmla="*/ 1558563 h 1558563"/>
                <a:gd name="connsiteX3" fmla="*/ 0 w 5179671"/>
                <a:gd name="connsiteY3" fmla="*/ 1558563 h 1558563"/>
              </a:gdLst>
              <a:ahLst/>
              <a:cxnLst>
                <a:cxn ang="0">
                  <a:pos x="connsiteX0" y="connsiteY0"/>
                </a:cxn>
                <a:cxn ang="0">
                  <a:pos x="connsiteX1" y="connsiteY1"/>
                </a:cxn>
                <a:cxn ang="0">
                  <a:pos x="connsiteX2" y="connsiteY2"/>
                </a:cxn>
                <a:cxn ang="0">
                  <a:pos x="connsiteX3" y="connsiteY3"/>
                </a:cxn>
              </a:cxnLst>
              <a:rect l="l" t="t" r="r" b="b"/>
              <a:pathLst>
                <a:path w="5179671" h="1558563">
                  <a:moveTo>
                    <a:pt x="0" y="0"/>
                  </a:moveTo>
                  <a:lnTo>
                    <a:pt x="5179671" y="0"/>
                  </a:lnTo>
                  <a:lnTo>
                    <a:pt x="5179671" y="1558563"/>
                  </a:lnTo>
                  <a:lnTo>
                    <a:pt x="0" y="15585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任意多边形: 形状 5">
              <a:extLst>
                <a:ext uri="{FF2B5EF4-FFF2-40B4-BE49-F238E27FC236}">
                  <a16:creationId xmlns="" xmlns:a16="http://schemas.microsoft.com/office/drawing/2014/main" id="{07A424EB-A683-4CA2-8593-D64133DC3D76}"/>
                </a:ext>
              </a:extLst>
            </p:cNvPr>
            <p:cNvSpPr/>
            <p:nvPr/>
          </p:nvSpPr>
          <p:spPr>
            <a:xfrm>
              <a:off x="6094072" y="455431"/>
              <a:ext cx="5179671" cy="1558563"/>
            </a:xfrm>
            <a:custGeom>
              <a:avLst/>
              <a:gdLst>
                <a:gd name="connsiteX0" fmla="*/ 0 w 5179671"/>
                <a:gd name="connsiteY0" fmla="*/ 0 h 1558563"/>
                <a:gd name="connsiteX1" fmla="*/ 5179671 w 5179671"/>
                <a:gd name="connsiteY1" fmla="*/ 0 h 1558563"/>
                <a:gd name="connsiteX2" fmla="*/ 5179671 w 5179671"/>
                <a:gd name="connsiteY2" fmla="*/ 1558563 h 1558563"/>
                <a:gd name="connsiteX3" fmla="*/ 0 w 5179671"/>
                <a:gd name="connsiteY3" fmla="*/ 1558563 h 1558563"/>
              </a:gdLst>
              <a:ahLst/>
              <a:cxnLst>
                <a:cxn ang="0">
                  <a:pos x="connsiteX0" y="connsiteY0"/>
                </a:cxn>
                <a:cxn ang="0">
                  <a:pos x="connsiteX1" y="connsiteY1"/>
                </a:cxn>
                <a:cxn ang="0">
                  <a:pos x="connsiteX2" y="connsiteY2"/>
                </a:cxn>
                <a:cxn ang="0">
                  <a:pos x="connsiteX3" y="connsiteY3"/>
                </a:cxn>
              </a:cxnLst>
              <a:rect l="l" t="t" r="r" b="b"/>
              <a:pathLst>
                <a:path w="5179671" h="1558563">
                  <a:moveTo>
                    <a:pt x="0" y="0"/>
                  </a:moveTo>
                  <a:lnTo>
                    <a:pt x="5179671" y="0"/>
                  </a:lnTo>
                  <a:lnTo>
                    <a:pt x="5179671" y="1558563"/>
                  </a:lnTo>
                  <a:lnTo>
                    <a:pt x="0" y="1558563"/>
                  </a:ln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pic>
        <p:nvPicPr>
          <p:cNvPr id="33" name="图片 32" descr="图片包含 游戏机, 建筑&#10;&#10;描述已自动生成">
            <a:extLst>
              <a:ext uri="{FF2B5EF4-FFF2-40B4-BE49-F238E27FC236}">
                <a16:creationId xmlns="" xmlns:a16="http://schemas.microsoft.com/office/drawing/2014/main" id="{235E1DE3-F4CB-4386-8AED-45612BB6F7E5}"/>
              </a:ext>
            </a:extLst>
          </p:cNvPr>
          <p:cNvPicPr>
            <a:picLocks noChangeAspect="1"/>
          </p:cNvPicPr>
          <p:nvPr/>
        </p:nvPicPr>
        <p:blipFill rotWithShape="1">
          <a:blip r:embed="rId4" cstate="email">
            <a:alphaModFix amt="15000"/>
            <a:extLst>
              <a:ext uri="{28A0092B-C50C-407E-A947-70E740481C1C}">
                <a14:useLocalDpi xmlns:a14="http://schemas.microsoft.com/office/drawing/2010/main"/>
              </a:ext>
            </a:extLst>
          </a:blip>
          <a:srcRect/>
          <a:stretch/>
        </p:blipFill>
        <p:spPr>
          <a:xfrm>
            <a:off x="649631" y="455431"/>
            <a:ext cx="10880037" cy="1558563"/>
          </a:xfrm>
          <a:prstGeom prst="rect">
            <a:avLst/>
          </a:prstGeom>
        </p:spPr>
      </p:pic>
      <p:sp>
        <p:nvSpPr>
          <p:cNvPr id="7" name="矩形 6">
            <a:extLst>
              <a:ext uri="{FF2B5EF4-FFF2-40B4-BE49-F238E27FC236}">
                <a16:creationId xmlns="" xmlns:a16="http://schemas.microsoft.com/office/drawing/2014/main" id="{71705460-7931-450E-B90E-DB02BA057749}"/>
              </a:ext>
            </a:extLst>
          </p:cNvPr>
          <p:cNvSpPr/>
          <p:nvPr/>
        </p:nvSpPr>
        <p:spPr>
          <a:xfrm>
            <a:off x="5490707" y="373510"/>
            <a:ext cx="1210588" cy="906915"/>
          </a:xfrm>
          <a:prstGeom prst="rect">
            <a:avLst/>
          </a:prstGeom>
        </p:spPr>
        <p:txBody>
          <a:bodyPr wrap="none">
            <a:spAutoFit/>
          </a:bodyPr>
          <a:lstStyle/>
          <a:p>
            <a:pPr lvl="0" algn="ctr">
              <a:lnSpc>
                <a:spcPct val="150000"/>
              </a:lnSpc>
              <a:spcAft>
                <a:spcPts val="0"/>
              </a:spcAft>
            </a:pPr>
            <a:r>
              <a:rPr lang="zh-CN" altLang="en-US" sz="4000" b="1" kern="100" dirty="0">
                <a:solidFill>
                  <a:schemeClr val="bg1"/>
                </a:solidFill>
                <a:latin typeface="+mj-ea"/>
                <a:ea typeface="+mj-ea"/>
                <a:cs typeface="Times New Roman" panose="02020603050405020304" pitchFamily="18" charset="0"/>
              </a:rPr>
              <a:t>目录</a:t>
            </a:r>
            <a:endParaRPr lang="zh-CN" altLang="zh-CN" sz="3200" b="1" kern="100" dirty="0">
              <a:solidFill>
                <a:schemeClr val="bg1"/>
              </a:solidFill>
              <a:latin typeface="+mj-ea"/>
              <a:ea typeface="+mj-ea"/>
              <a:cs typeface="Times New Roman" panose="02020603050405020304" pitchFamily="18" charset="0"/>
            </a:endParaRPr>
          </a:p>
        </p:txBody>
      </p:sp>
      <p:sp>
        <p:nvSpPr>
          <p:cNvPr id="8" name="矩形 7">
            <a:extLst>
              <a:ext uri="{FF2B5EF4-FFF2-40B4-BE49-F238E27FC236}">
                <a16:creationId xmlns="" xmlns:a16="http://schemas.microsoft.com/office/drawing/2014/main" id="{A9DE960A-EF3A-4CFE-B8A9-274E1CB66046}"/>
              </a:ext>
            </a:extLst>
          </p:cNvPr>
          <p:cNvSpPr/>
          <p:nvPr/>
        </p:nvSpPr>
        <p:spPr>
          <a:xfrm>
            <a:off x="4952099" y="1203045"/>
            <a:ext cx="2287807" cy="743986"/>
          </a:xfrm>
          <a:prstGeom prst="rect">
            <a:avLst/>
          </a:prstGeom>
        </p:spPr>
        <p:txBody>
          <a:bodyPr wrap="none">
            <a:spAutoFit/>
          </a:bodyPr>
          <a:lstStyle/>
          <a:p>
            <a:pPr lvl="0" algn="ctr">
              <a:lnSpc>
                <a:spcPct val="150000"/>
              </a:lnSpc>
              <a:spcAft>
                <a:spcPts val="0"/>
              </a:spcAft>
            </a:pPr>
            <a:r>
              <a:rPr lang="en-US" altLang="zh-CN" sz="3200" b="1" kern="100" dirty="0">
                <a:solidFill>
                  <a:schemeClr val="bg1"/>
                </a:solidFill>
                <a:latin typeface="微软雅黑" panose="020B0503020204020204" pitchFamily="34" charset="-122"/>
                <a:ea typeface="微软雅黑" panose="020B0503020204020204" pitchFamily="34" charset="-122"/>
                <a:cs typeface="Times New Roman" panose="02020603050405020304" pitchFamily="18" charset="0"/>
              </a:rPr>
              <a:t>CINTENTS</a:t>
            </a:r>
            <a:endParaRPr lang="zh-CN" altLang="zh-CN" sz="2400" b="1" kern="100" dirty="0">
              <a:solidFill>
                <a:schemeClr val="bg1"/>
              </a:solidFill>
              <a:latin typeface="微软雅黑" panose="020B0503020204020204" pitchFamily="34" charset="-122"/>
              <a:ea typeface="微软雅黑" panose="020B0503020204020204" pitchFamily="34" charset="-122"/>
              <a:cs typeface="Times New Roman" panose="02020603050405020304" pitchFamily="18" charset="0"/>
            </a:endParaRPr>
          </a:p>
        </p:txBody>
      </p:sp>
      <p:sp>
        <p:nvSpPr>
          <p:cNvPr id="49" name="文本框 48">
            <a:extLst>
              <a:ext uri="{FF2B5EF4-FFF2-40B4-BE49-F238E27FC236}">
                <a16:creationId xmlns="" xmlns:a16="http://schemas.microsoft.com/office/drawing/2014/main" id="{EDE8E250-401A-41E6-AA52-42B9EAF8FB35}"/>
              </a:ext>
            </a:extLst>
          </p:cNvPr>
          <p:cNvSpPr txBox="1"/>
          <p:nvPr/>
        </p:nvSpPr>
        <p:spPr>
          <a:xfrm>
            <a:off x="8916210" y="2756594"/>
            <a:ext cx="1435124" cy="830997"/>
          </a:xfrm>
          <a:prstGeom prst="rect">
            <a:avLst/>
          </a:prstGeom>
          <a:noFill/>
        </p:spPr>
        <p:txBody>
          <a:bodyPr wrap="square" rtlCol="0">
            <a:spAutoFit/>
          </a:bodyPr>
          <a:lstStyle/>
          <a:p>
            <a:pPr algn="ctr"/>
            <a:r>
              <a:rPr lang="en-US" altLang="zh-CN" sz="4800" dirty="0">
                <a:gradFill>
                  <a:gsLst>
                    <a:gs pos="81000">
                      <a:schemeClr val="accent2">
                        <a:alpha val="0"/>
                      </a:schemeClr>
                    </a:gs>
                    <a:gs pos="0">
                      <a:schemeClr val="accent1"/>
                    </a:gs>
                  </a:gsLst>
                  <a:lin ang="5400000" scaled="0"/>
                </a:gradFill>
                <a:latin typeface="+mj-lt"/>
              </a:rPr>
              <a:t>03</a:t>
            </a:r>
            <a:endParaRPr lang="zh-CN" altLang="en-US" sz="4800" dirty="0">
              <a:gradFill>
                <a:gsLst>
                  <a:gs pos="81000">
                    <a:schemeClr val="accent2">
                      <a:alpha val="0"/>
                    </a:schemeClr>
                  </a:gs>
                  <a:gs pos="0">
                    <a:schemeClr val="accent1"/>
                  </a:gs>
                </a:gsLst>
                <a:lin ang="5400000" scaled="0"/>
              </a:gradFill>
              <a:latin typeface="+mj-lt"/>
            </a:endParaRPr>
          </a:p>
        </p:txBody>
      </p:sp>
      <p:sp>
        <p:nvSpPr>
          <p:cNvPr id="11" name="矩形 10">
            <a:extLst>
              <a:ext uri="{FF2B5EF4-FFF2-40B4-BE49-F238E27FC236}">
                <a16:creationId xmlns="" xmlns:a16="http://schemas.microsoft.com/office/drawing/2014/main" id="{6BC8A164-2F09-4AD6-91E4-77E83D1B9F2B}"/>
              </a:ext>
            </a:extLst>
          </p:cNvPr>
          <p:cNvSpPr/>
          <p:nvPr/>
        </p:nvSpPr>
        <p:spPr>
          <a:xfrm>
            <a:off x="1568847" y="3223975"/>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sp>
        <p:nvSpPr>
          <p:cNvPr id="47" name="文本框 46">
            <a:extLst>
              <a:ext uri="{FF2B5EF4-FFF2-40B4-BE49-F238E27FC236}">
                <a16:creationId xmlns="" xmlns:a16="http://schemas.microsoft.com/office/drawing/2014/main" id="{A6DB6D1A-F6A4-41A7-9D50-888D48445C18}"/>
              </a:ext>
            </a:extLst>
          </p:cNvPr>
          <p:cNvSpPr txBox="1"/>
          <p:nvPr/>
        </p:nvSpPr>
        <p:spPr>
          <a:xfrm>
            <a:off x="1840666" y="2816858"/>
            <a:ext cx="1435124" cy="830997"/>
          </a:xfrm>
          <a:prstGeom prst="rect">
            <a:avLst/>
          </a:prstGeom>
          <a:noFill/>
        </p:spPr>
        <p:txBody>
          <a:bodyPr wrap="square" rtlCol="0">
            <a:spAutoFit/>
          </a:bodyPr>
          <a:lstStyle/>
          <a:p>
            <a:pPr algn="ctr"/>
            <a:r>
              <a:rPr lang="en-US" altLang="zh-CN" sz="4800" dirty="0">
                <a:gradFill>
                  <a:gsLst>
                    <a:gs pos="81000">
                      <a:schemeClr val="accent2">
                        <a:alpha val="0"/>
                      </a:schemeClr>
                    </a:gs>
                    <a:gs pos="0">
                      <a:schemeClr val="accent1"/>
                    </a:gs>
                  </a:gsLst>
                  <a:lin ang="5400000" scaled="0"/>
                </a:gradFill>
                <a:latin typeface="+mj-lt"/>
              </a:rPr>
              <a:t>01</a:t>
            </a:r>
            <a:endParaRPr lang="zh-CN" altLang="en-US" sz="4800" dirty="0">
              <a:gradFill>
                <a:gsLst>
                  <a:gs pos="81000">
                    <a:schemeClr val="accent2">
                      <a:alpha val="0"/>
                    </a:schemeClr>
                  </a:gs>
                  <a:gs pos="0">
                    <a:schemeClr val="accent1"/>
                  </a:gs>
                </a:gsLst>
                <a:lin ang="5400000" scaled="0"/>
              </a:gradFill>
              <a:latin typeface="+mj-lt"/>
            </a:endParaRPr>
          </a:p>
        </p:txBody>
      </p:sp>
      <p:grpSp>
        <p:nvGrpSpPr>
          <p:cNvPr id="13" name="组合 12">
            <a:extLst>
              <a:ext uri="{FF2B5EF4-FFF2-40B4-BE49-F238E27FC236}">
                <a16:creationId xmlns="" xmlns:a16="http://schemas.microsoft.com/office/drawing/2014/main" id="{396574DE-423B-495A-88BD-6725BB72605F}"/>
              </a:ext>
            </a:extLst>
          </p:cNvPr>
          <p:cNvGrpSpPr/>
          <p:nvPr/>
        </p:nvGrpSpPr>
        <p:grpSpPr>
          <a:xfrm>
            <a:off x="960106" y="3239431"/>
            <a:ext cx="3053094" cy="723070"/>
            <a:chOff x="668993" y="2941885"/>
            <a:chExt cx="3635320" cy="860961"/>
          </a:xfrm>
        </p:grpSpPr>
        <p:sp>
          <p:nvSpPr>
            <p:cNvPr id="10" name="梯形 9">
              <a:extLst>
                <a:ext uri="{FF2B5EF4-FFF2-40B4-BE49-F238E27FC236}">
                  <a16:creationId xmlns="" xmlns:a16="http://schemas.microsoft.com/office/drawing/2014/main" id="{3A03C58A-943E-41A0-B028-DDA98CAE4457}"/>
                </a:ext>
              </a:extLst>
            </p:cNvPr>
            <p:cNvSpPr/>
            <p:nvPr/>
          </p:nvSpPr>
          <p:spPr>
            <a:xfrm>
              <a:off x="668993" y="2941885"/>
              <a:ext cx="3635320" cy="619635"/>
            </a:xfrm>
            <a:prstGeom prst="trapezoid">
              <a:avLst>
                <a:gd name="adj" fmla="val 126039"/>
              </a:avLst>
            </a:prstGeom>
            <a:noFill/>
            <a:ln w="9525">
              <a:gradFill>
                <a:gsLst>
                  <a:gs pos="45000">
                    <a:schemeClr val="accent4">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2" name="梯形 21">
              <a:extLst>
                <a:ext uri="{FF2B5EF4-FFF2-40B4-BE49-F238E27FC236}">
                  <a16:creationId xmlns="" xmlns:a16="http://schemas.microsoft.com/office/drawing/2014/main" id="{B1AA4121-FEB1-4998-811A-08FAE2973EE6}"/>
                </a:ext>
              </a:extLst>
            </p:cNvPr>
            <p:cNvSpPr/>
            <p:nvPr/>
          </p:nvSpPr>
          <p:spPr>
            <a:xfrm>
              <a:off x="1041386" y="3310160"/>
              <a:ext cx="2890534" cy="492686"/>
            </a:xfrm>
            <a:prstGeom prst="trapezoid">
              <a:avLst>
                <a:gd name="adj" fmla="val 126039"/>
              </a:avLst>
            </a:prstGeom>
            <a:noFill/>
            <a:ln w="6350">
              <a:gradFill>
                <a:gsLst>
                  <a:gs pos="45000">
                    <a:schemeClr val="accent4">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1" name="梯形 20">
              <a:extLst>
                <a:ext uri="{FF2B5EF4-FFF2-40B4-BE49-F238E27FC236}">
                  <a16:creationId xmlns="" xmlns:a16="http://schemas.microsoft.com/office/drawing/2014/main" id="{ABEC106C-3BB3-468F-B0F4-DF29716EEC33}"/>
                </a:ext>
              </a:extLst>
            </p:cNvPr>
            <p:cNvSpPr/>
            <p:nvPr/>
          </p:nvSpPr>
          <p:spPr>
            <a:xfrm>
              <a:off x="858506" y="3126588"/>
              <a:ext cx="3256294" cy="555030"/>
            </a:xfrm>
            <a:prstGeom prst="trapezoid">
              <a:avLst>
                <a:gd name="adj" fmla="val 126039"/>
              </a:avLst>
            </a:prstGeom>
            <a:noFill/>
            <a:ln w="6350">
              <a:gradFill>
                <a:gsLst>
                  <a:gs pos="45000">
                    <a:schemeClr val="accent4">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44" name="矩形 43">
            <a:extLst>
              <a:ext uri="{FF2B5EF4-FFF2-40B4-BE49-F238E27FC236}">
                <a16:creationId xmlns="" xmlns:a16="http://schemas.microsoft.com/office/drawing/2014/main" id="{7501B1F8-ACC0-48BA-B02F-31244C4EBBF1}"/>
              </a:ext>
            </a:extLst>
          </p:cNvPr>
          <p:cNvSpPr/>
          <p:nvPr/>
        </p:nvSpPr>
        <p:spPr>
          <a:xfrm>
            <a:off x="5114062" y="3223975"/>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sp>
        <p:nvSpPr>
          <p:cNvPr id="48" name="文本框 47">
            <a:extLst>
              <a:ext uri="{FF2B5EF4-FFF2-40B4-BE49-F238E27FC236}">
                <a16:creationId xmlns="" xmlns:a16="http://schemas.microsoft.com/office/drawing/2014/main" id="{95D82863-6A5D-46A2-8E7D-5CC61D21685D}"/>
              </a:ext>
            </a:extLst>
          </p:cNvPr>
          <p:cNvSpPr txBox="1"/>
          <p:nvPr/>
        </p:nvSpPr>
        <p:spPr>
          <a:xfrm>
            <a:off x="5386514" y="2816858"/>
            <a:ext cx="1435124" cy="830997"/>
          </a:xfrm>
          <a:prstGeom prst="rect">
            <a:avLst/>
          </a:prstGeom>
          <a:noFill/>
        </p:spPr>
        <p:txBody>
          <a:bodyPr wrap="square" rtlCol="0">
            <a:spAutoFit/>
          </a:bodyPr>
          <a:lstStyle/>
          <a:p>
            <a:pPr algn="ctr"/>
            <a:r>
              <a:rPr lang="en-US" altLang="zh-CN" sz="4800" dirty="0">
                <a:gradFill>
                  <a:gsLst>
                    <a:gs pos="81000">
                      <a:schemeClr val="accent2">
                        <a:alpha val="0"/>
                      </a:schemeClr>
                    </a:gs>
                    <a:gs pos="0">
                      <a:schemeClr val="accent1"/>
                    </a:gs>
                  </a:gsLst>
                  <a:lin ang="5400000" scaled="0"/>
                </a:gradFill>
                <a:latin typeface="+mj-lt"/>
              </a:rPr>
              <a:t>02</a:t>
            </a:r>
            <a:endParaRPr lang="zh-CN" altLang="en-US" sz="4800" dirty="0">
              <a:gradFill>
                <a:gsLst>
                  <a:gs pos="81000">
                    <a:schemeClr val="accent2">
                      <a:alpha val="0"/>
                    </a:schemeClr>
                  </a:gs>
                  <a:gs pos="0">
                    <a:schemeClr val="accent1"/>
                  </a:gs>
                </a:gsLst>
                <a:lin ang="5400000" scaled="0"/>
              </a:gradFill>
              <a:latin typeface="+mj-lt"/>
            </a:endParaRPr>
          </a:p>
        </p:txBody>
      </p:sp>
      <p:sp>
        <p:nvSpPr>
          <p:cNvPr id="45" name="矩形 44">
            <a:extLst>
              <a:ext uri="{FF2B5EF4-FFF2-40B4-BE49-F238E27FC236}">
                <a16:creationId xmlns="" xmlns:a16="http://schemas.microsoft.com/office/drawing/2014/main" id="{103FEF14-AAA9-474D-90C3-06F365F41692}"/>
              </a:ext>
            </a:extLst>
          </p:cNvPr>
          <p:cNvSpPr/>
          <p:nvPr/>
        </p:nvSpPr>
        <p:spPr>
          <a:xfrm>
            <a:off x="8644391" y="3220300"/>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grpSp>
        <p:nvGrpSpPr>
          <p:cNvPr id="36" name="组合 35">
            <a:extLst>
              <a:ext uri="{FF2B5EF4-FFF2-40B4-BE49-F238E27FC236}">
                <a16:creationId xmlns="" xmlns:a16="http://schemas.microsoft.com/office/drawing/2014/main" id="{CB71A9E3-640D-4657-9579-7D5FFEBDBD3D}"/>
              </a:ext>
            </a:extLst>
          </p:cNvPr>
          <p:cNvGrpSpPr/>
          <p:nvPr/>
        </p:nvGrpSpPr>
        <p:grpSpPr>
          <a:xfrm>
            <a:off x="4569453" y="3239431"/>
            <a:ext cx="3053094" cy="723070"/>
            <a:chOff x="668993" y="2941885"/>
            <a:chExt cx="3635320" cy="860961"/>
          </a:xfrm>
        </p:grpSpPr>
        <p:sp>
          <p:nvSpPr>
            <p:cNvPr id="37" name="梯形 36">
              <a:extLst>
                <a:ext uri="{FF2B5EF4-FFF2-40B4-BE49-F238E27FC236}">
                  <a16:creationId xmlns="" xmlns:a16="http://schemas.microsoft.com/office/drawing/2014/main" id="{9A9F0BE2-1C6B-4E2E-AB2F-F3B3C9482EE7}"/>
                </a:ext>
              </a:extLst>
            </p:cNvPr>
            <p:cNvSpPr/>
            <p:nvPr/>
          </p:nvSpPr>
          <p:spPr>
            <a:xfrm>
              <a:off x="668993" y="2941885"/>
              <a:ext cx="3635320" cy="619635"/>
            </a:xfrm>
            <a:prstGeom prst="trapezoid">
              <a:avLst>
                <a:gd name="adj" fmla="val 126039"/>
              </a:avLst>
            </a:prstGeom>
            <a:noFill/>
            <a:ln w="9525">
              <a:gradFill>
                <a:gsLst>
                  <a:gs pos="45000">
                    <a:schemeClr val="accent4">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8" name="梯形 37">
              <a:extLst>
                <a:ext uri="{FF2B5EF4-FFF2-40B4-BE49-F238E27FC236}">
                  <a16:creationId xmlns="" xmlns:a16="http://schemas.microsoft.com/office/drawing/2014/main" id="{18BDCC44-0A56-4D7B-ABF9-ADD338F138B3}"/>
                </a:ext>
              </a:extLst>
            </p:cNvPr>
            <p:cNvSpPr/>
            <p:nvPr/>
          </p:nvSpPr>
          <p:spPr>
            <a:xfrm>
              <a:off x="1041386" y="3310160"/>
              <a:ext cx="2890534" cy="492686"/>
            </a:xfrm>
            <a:prstGeom prst="trapezoid">
              <a:avLst>
                <a:gd name="adj" fmla="val 126039"/>
              </a:avLst>
            </a:prstGeom>
            <a:noFill/>
            <a:ln w="6350">
              <a:gradFill>
                <a:gsLst>
                  <a:gs pos="45000">
                    <a:schemeClr val="accent4">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0" name="梯形 39">
              <a:extLst>
                <a:ext uri="{FF2B5EF4-FFF2-40B4-BE49-F238E27FC236}">
                  <a16:creationId xmlns="" xmlns:a16="http://schemas.microsoft.com/office/drawing/2014/main" id="{CA6018C6-D24E-4CF1-8681-E66FB6EEB6B7}"/>
                </a:ext>
              </a:extLst>
            </p:cNvPr>
            <p:cNvSpPr/>
            <p:nvPr/>
          </p:nvSpPr>
          <p:spPr>
            <a:xfrm>
              <a:off x="858506" y="3126588"/>
              <a:ext cx="3256294" cy="555030"/>
            </a:xfrm>
            <a:prstGeom prst="trapezoid">
              <a:avLst>
                <a:gd name="adj" fmla="val 126039"/>
              </a:avLst>
            </a:prstGeom>
            <a:noFill/>
            <a:ln w="6350">
              <a:gradFill>
                <a:gsLst>
                  <a:gs pos="45000">
                    <a:schemeClr val="accent4">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1" name="组合 40">
            <a:extLst>
              <a:ext uri="{FF2B5EF4-FFF2-40B4-BE49-F238E27FC236}">
                <a16:creationId xmlns="" xmlns:a16="http://schemas.microsoft.com/office/drawing/2014/main" id="{5CAEC1C5-7445-45E9-9DD0-900613B04939}"/>
              </a:ext>
            </a:extLst>
          </p:cNvPr>
          <p:cNvGrpSpPr/>
          <p:nvPr/>
        </p:nvGrpSpPr>
        <p:grpSpPr>
          <a:xfrm>
            <a:off x="8107225" y="3238843"/>
            <a:ext cx="3053094" cy="723070"/>
            <a:chOff x="668993" y="2941885"/>
            <a:chExt cx="3635320" cy="860961"/>
          </a:xfrm>
        </p:grpSpPr>
        <p:sp>
          <p:nvSpPr>
            <p:cNvPr id="42" name="梯形 41">
              <a:extLst>
                <a:ext uri="{FF2B5EF4-FFF2-40B4-BE49-F238E27FC236}">
                  <a16:creationId xmlns="" xmlns:a16="http://schemas.microsoft.com/office/drawing/2014/main" id="{B18FFF3A-F277-4E88-AA59-31FB89589B66}"/>
                </a:ext>
              </a:extLst>
            </p:cNvPr>
            <p:cNvSpPr/>
            <p:nvPr/>
          </p:nvSpPr>
          <p:spPr>
            <a:xfrm>
              <a:off x="668993" y="2941885"/>
              <a:ext cx="3635320" cy="619635"/>
            </a:xfrm>
            <a:prstGeom prst="trapezoid">
              <a:avLst>
                <a:gd name="adj" fmla="val 126039"/>
              </a:avLst>
            </a:prstGeom>
            <a:noFill/>
            <a:ln w="9525">
              <a:gradFill>
                <a:gsLst>
                  <a:gs pos="45000">
                    <a:schemeClr val="accent4">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1" name="梯形 50">
              <a:extLst>
                <a:ext uri="{FF2B5EF4-FFF2-40B4-BE49-F238E27FC236}">
                  <a16:creationId xmlns="" xmlns:a16="http://schemas.microsoft.com/office/drawing/2014/main" id="{37FBF005-27EC-4E3E-AEA3-7BFB3CE2576B}"/>
                </a:ext>
              </a:extLst>
            </p:cNvPr>
            <p:cNvSpPr/>
            <p:nvPr/>
          </p:nvSpPr>
          <p:spPr>
            <a:xfrm>
              <a:off x="1041386" y="3310160"/>
              <a:ext cx="2890534" cy="492686"/>
            </a:xfrm>
            <a:prstGeom prst="trapezoid">
              <a:avLst>
                <a:gd name="adj" fmla="val 126039"/>
              </a:avLst>
            </a:prstGeom>
            <a:noFill/>
            <a:ln w="6350">
              <a:gradFill>
                <a:gsLst>
                  <a:gs pos="45000">
                    <a:schemeClr val="accent4">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2" name="梯形 51">
              <a:extLst>
                <a:ext uri="{FF2B5EF4-FFF2-40B4-BE49-F238E27FC236}">
                  <a16:creationId xmlns="" xmlns:a16="http://schemas.microsoft.com/office/drawing/2014/main" id="{231072A1-88F7-4525-BCC3-925220CBA2D5}"/>
                </a:ext>
              </a:extLst>
            </p:cNvPr>
            <p:cNvSpPr/>
            <p:nvPr/>
          </p:nvSpPr>
          <p:spPr>
            <a:xfrm>
              <a:off x="858506" y="3126588"/>
              <a:ext cx="3256294" cy="555030"/>
            </a:xfrm>
            <a:prstGeom prst="trapezoid">
              <a:avLst>
                <a:gd name="adj" fmla="val 126039"/>
              </a:avLst>
            </a:prstGeom>
            <a:noFill/>
            <a:ln w="6350">
              <a:gradFill>
                <a:gsLst>
                  <a:gs pos="45000">
                    <a:schemeClr val="accent4">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0" name="文本框 49">
            <a:extLst>
              <a:ext uri="{FF2B5EF4-FFF2-40B4-BE49-F238E27FC236}">
                <a16:creationId xmlns="" xmlns:a16="http://schemas.microsoft.com/office/drawing/2014/main" id="{A9DC4B45-DBFB-45B4-9EF0-C277CB8DC7B0}"/>
              </a:ext>
            </a:extLst>
          </p:cNvPr>
          <p:cNvSpPr txBox="1"/>
          <p:nvPr/>
        </p:nvSpPr>
        <p:spPr>
          <a:xfrm>
            <a:off x="3699309" y="4326531"/>
            <a:ext cx="1435124" cy="830997"/>
          </a:xfrm>
          <a:prstGeom prst="rect">
            <a:avLst/>
          </a:prstGeom>
          <a:noFill/>
        </p:spPr>
        <p:txBody>
          <a:bodyPr wrap="square" rtlCol="0">
            <a:spAutoFit/>
          </a:bodyPr>
          <a:lstStyle/>
          <a:p>
            <a:pPr algn="ctr"/>
            <a:r>
              <a:rPr lang="en-US" altLang="zh-CN" sz="4800" dirty="0">
                <a:gradFill>
                  <a:gsLst>
                    <a:gs pos="81000">
                      <a:schemeClr val="accent2">
                        <a:alpha val="0"/>
                      </a:schemeClr>
                    </a:gs>
                    <a:gs pos="0">
                      <a:schemeClr val="accent1"/>
                    </a:gs>
                  </a:gsLst>
                  <a:lin ang="5400000" scaled="0"/>
                </a:gradFill>
                <a:latin typeface="+mj-lt"/>
              </a:rPr>
              <a:t>04</a:t>
            </a:r>
            <a:endParaRPr lang="zh-CN" altLang="en-US" sz="4800" dirty="0">
              <a:gradFill>
                <a:gsLst>
                  <a:gs pos="81000">
                    <a:schemeClr val="accent2">
                      <a:alpha val="0"/>
                    </a:schemeClr>
                  </a:gs>
                  <a:gs pos="0">
                    <a:schemeClr val="accent1"/>
                  </a:gs>
                </a:gsLst>
                <a:lin ang="5400000" scaled="0"/>
              </a:gradFill>
              <a:latin typeface="+mj-lt"/>
            </a:endParaRPr>
          </a:p>
        </p:txBody>
      </p:sp>
      <p:sp>
        <p:nvSpPr>
          <p:cNvPr id="46" name="矩形 45">
            <a:extLst>
              <a:ext uri="{FF2B5EF4-FFF2-40B4-BE49-F238E27FC236}">
                <a16:creationId xmlns="" xmlns:a16="http://schemas.microsoft.com/office/drawing/2014/main" id="{F963082E-EDC8-40F0-8C8B-DA60425DD5A5}"/>
              </a:ext>
            </a:extLst>
          </p:cNvPr>
          <p:cNvSpPr/>
          <p:nvPr/>
        </p:nvSpPr>
        <p:spPr>
          <a:xfrm>
            <a:off x="3426857" y="4795367"/>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grpSp>
        <p:nvGrpSpPr>
          <p:cNvPr id="57" name="组合 56">
            <a:extLst>
              <a:ext uri="{FF2B5EF4-FFF2-40B4-BE49-F238E27FC236}">
                <a16:creationId xmlns="" xmlns:a16="http://schemas.microsoft.com/office/drawing/2014/main" id="{E7204F28-76ED-4073-9DC1-DDAA11B35BE1}"/>
              </a:ext>
            </a:extLst>
          </p:cNvPr>
          <p:cNvGrpSpPr/>
          <p:nvPr/>
        </p:nvGrpSpPr>
        <p:grpSpPr>
          <a:xfrm>
            <a:off x="2818116" y="4824391"/>
            <a:ext cx="3053094" cy="723070"/>
            <a:chOff x="668993" y="2941885"/>
            <a:chExt cx="3635320" cy="860961"/>
          </a:xfrm>
        </p:grpSpPr>
        <p:sp>
          <p:nvSpPr>
            <p:cNvPr id="58" name="梯形 57">
              <a:extLst>
                <a:ext uri="{FF2B5EF4-FFF2-40B4-BE49-F238E27FC236}">
                  <a16:creationId xmlns="" xmlns:a16="http://schemas.microsoft.com/office/drawing/2014/main" id="{3F1B4EE0-BD9F-4997-ABEF-82046AA2A81B}"/>
                </a:ext>
              </a:extLst>
            </p:cNvPr>
            <p:cNvSpPr/>
            <p:nvPr/>
          </p:nvSpPr>
          <p:spPr>
            <a:xfrm>
              <a:off x="668993" y="2941885"/>
              <a:ext cx="3635320" cy="619635"/>
            </a:xfrm>
            <a:prstGeom prst="trapezoid">
              <a:avLst>
                <a:gd name="adj" fmla="val 126039"/>
              </a:avLst>
            </a:prstGeom>
            <a:noFill/>
            <a:ln w="9525">
              <a:gradFill>
                <a:gsLst>
                  <a:gs pos="45000">
                    <a:schemeClr val="accent4">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9" name="梯形 58">
              <a:extLst>
                <a:ext uri="{FF2B5EF4-FFF2-40B4-BE49-F238E27FC236}">
                  <a16:creationId xmlns="" xmlns:a16="http://schemas.microsoft.com/office/drawing/2014/main" id="{1A4E809E-493B-4C5D-89FA-034CFAED4D8A}"/>
                </a:ext>
              </a:extLst>
            </p:cNvPr>
            <p:cNvSpPr/>
            <p:nvPr/>
          </p:nvSpPr>
          <p:spPr>
            <a:xfrm>
              <a:off x="1041386" y="3310160"/>
              <a:ext cx="2890534" cy="492686"/>
            </a:xfrm>
            <a:prstGeom prst="trapezoid">
              <a:avLst>
                <a:gd name="adj" fmla="val 126039"/>
              </a:avLst>
            </a:prstGeom>
            <a:noFill/>
            <a:ln w="6350">
              <a:gradFill>
                <a:gsLst>
                  <a:gs pos="45000">
                    <a:schemeClr val="accent4">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0" name="梯形 59">
              <a:extLst>
                <a:ext uri="{FF2B5EF4-FFF2-40B4-BE49-F238E27FC236}">
                  <a16:creationId xmlns="" xmlns:a16="http://schemas.microsoft.com/office/drawing/2014/main" id="{F4A1966C-CEAE-4871-86CF-7B9E596087BA}"/>
                </a:ext>
              </a:extLst>
            </p:cNvPr>
            <p:cNvSpPr/>
            <p:nvPr/>
          </p:nvSpPr>
          <p:spPr>
            <a:xfrm>
              <a:off x="858506" y="3126588"/>
              <a:ext cx="3256294" cy="555030"/>
            </a:xfrm>
            <a:prstGeom prst="trapezoid">
              <a:avLst>
                <a:gd name="adj" fmla="val 126039"/>
              </a:avLst>
            </a:prstGeom>
            <a:noFill/>
            <a:ln w="6350">
              <a:gradFill>
                <a:gsLst>
                  <a:gs pos="45000">
                    <a:schemeClr val="accent4">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1" name="文本框 60">
            <a:extLst>
              <a:ext uri="{FF2B5EF4-FFF2-40B4-BE49-F238E27FC236}">
                <a16:creationId xmlns="" xmlns:a16="http://schemas.microsoft.com/office/drawing/2014/main" id="{0708E0CF-6BCE-4647-B47A-351CCE63ECF8}"/>
              </a:ext>
            </a:extLst>
          </p:cNvPr>
          <p:cNvSpPr txBox="1"/>
          <p:nvPr/>
        </p:nvSpPr>
        <p:spPr>
          <a:xfrm>
            <a:off x="7201983" y="4329759"/>
            <a:ext cx="1435124" cy="830997"/>
          </a:xfrm>
          <a:prstGeom prst="rect">
            <a:avLst/>
          </a:prstGeom>
          <a:noFill/>
        </p:spPr>
        <p:txBody>
          <a:bodyPr wrap="square" rtlCol="0">
            <a:spAutoFit/>
          </a:bodyPr>
          <a:lstStyle/>
          <a:p>
            <a:pPr algn="ctr"/>
            <a:r>
              <a:rPr lang="en-US" altLang="zh-CN" sz="4800" dirty="0">
                <a:gradFill>
                  <a:gsLst>
                    <a:gs pos="81000">
                      <a:schemeClr val="accent2">
                        <a:alpha val="0"/>
                      </a:schemeClr>
                    </a:gs>
                    <a:gs pos="0">
                      <a:schemeClr val="accent1"/>
                    </a:gs>
                  </a:gsLst>
                  <a:lin ang="5400000" scaled="0"/>
                </a:gradFill>
                <a:latin typeface="+mj-lt"/>
              </a:rPr>
              <a:t>05</a:t>
            </a:r>
            <a:endParaRPr lang="zh-CN" altLang="en-US" sz="4800" dirty="0">
              <a:gradFill>
                <a:gsLst>
                  <a:gs pos="81000">
                    <a:schemeClr val="accent2">
                      <a:alpha val="0"/>
                    </a:schemeClr>
                  </a:gs>
                  <a:gs pos="0">
                    <a:schemeClr val="accent1"/>
                  </a:gs>
                </a:gsLst>
                <a:lin ang="5400000" scaled="0"/>
              </a:gradFill>
              <a:latin typeface="+mj-lt"/>
            </a:endParaRPr>
          </a:p>
        </p:txBody>
      </p:sp>
      <p:sp>
        <p:nvSpPr>
          <p:cNvPr id="62" name="矩形 61">
            <a:extLst>
              <a:ext uri="{FF2B5EF4-FFF2-40B4-BE49-F238E27FC236}">
                <a16:creationId xmlns="" xmlns:a16="http://schemas.microsoft.com/office/drawing/2014/main" id="{3EDFDCDD-760C-4790-921D-701BC30B4E68}"/>
              </a:ext>
            </a:extLst>
          </p:cNvPr>
          <p:cNvSpPr/>
          <p:nvPr/>
        </p:nvSpPr>
        <p:spPr>
          <a:xfrm>
            <a:off x="6929531" y="4798595"/>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grpSp>
        <p:nvGrpSpPr>
          <p:cNvPr id="63" name="组合 62">
            <a:extLst>
              <a:ext uri="{FF2B5EF4-FFF2-40B4-BE49-F238E27FC236}">
                <a16:creationId xmlns="" xmlns:a16="http://schemas.microsoft.com/office/drawing/2014/main" id="{5157EEC8-7413-4C07-8EE3-0228752A4073}"/>
              </a:ext>
            </a:extLst>
          </p:cNvPr>
          <p:cNvGrpSpPr/>
          <p:nvPr/>
        </p:nvGrpSpPr>
        <p:grpSpPr>
          <a:xfrm>
            <a:off x="6320790" y="4827619"/>
            <a:ext cx="3053094" cy="723070"/>
            <a:chOff x="668993" y="2941885"/>
            <a:chExt cx="3635320" cy="860961"/>
          </a:xfrm>
        </p:grpSpPr>
        <p:sp>
          <p:nvSpPr>
            <p:cNvPr id="64" name="梯形 63">
              <a:extLst>
                <a:ext uri="{FF2B5EF4-FFF2-40B4-BE49-F238E27FC236}">
                  <a16:creationId xmlns="" xmlns:a16="http://schemas.microsoft.com/office/drawing/2014/main" id="{BDB7D366-1C89-4CF0-89AD-9D26CBFA059B}"/>
                </a:ext>
              </a:extLst>
            </p:cNvPr>
            <p:cNvSpPr/>
            <p:nvPr/>
          </p:nvSpPr>
          <p:spPr>
            <a:xfrm>
              <a:off x="668993" y="2941885"/>
              <a:ext cx="3635320" cy="619635"/>
            </a:xfrm>
            <a:prstGeom prst="trapezoid">
              <a:avLst>
                <a:gd name="adj" fmla="val 126039"/>
              </a:avLst>
            </a:prstGeom>
            <a:noFill/>
            <a:ln w="9525">
              <a:gradFill>
                <a:gsLst>
                  <a:gs pos="45000">
                    <a:schemeClr val="accent4">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梯形 64">
              <a:extLst>
                <a:ext uri="{FF2B5EF4-FFF2-40B4-BE49-F238E27FC236}">
                  <a16:creationId xmlns="" xmlns:a16="http://schemas.microsoft.com/office/drawing/2014/main" id="{F620BB02-1FF5-476E-86B2-B9281E6BDBDA}"/>
                </a:ext>
              </a:extLst>
            </p:cNvPr>
            <p:cNvSpPr/>
            <p:nvPr/>
          </p:nvSpPr>
          <p:spPr>
            <a:xfrm>
              <a:off x="1041386" y="3310160"/>
              <a:ext cx="2890534" cy="492686"/>
            </a:xfrm>
            <a:prstGeom prst="trapezoid">
              <a:avLst>
                <a:gd name="adj" fmla="val 126039"/>
              </a:avLst>
            </a:prstGeom>
            <a:noFill/>
            <a:ln w="6350">
              <a:gradFill>
                <a:gsLst>
                  <a:gs pos="45000">
                    <a:schemeClr val="accent4">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梯形 65">
              <a:extLst>
                <a:ext uri="{FF2B5EF4-FFF2-40B4-BE49-F238E27FC236}">
                  <a16:creationId xmlns="" xmlns:a16="http://schemas.microsoft.com/office/drawing/2014/main" id="{65E633C2-C059-4462-AB11-C5BA0DFAE478}"/>
                </a:ext>
              </a:extLst>
            </p:cNvPr>
            <p:cNvSpPr/>
            <p:nvPr/>
          </p:nvSpPr>
          <p:spPr>
            <a:xfrm>
              <a:off x="858506" y="3126588"/>
              <a:ext cx="3256294" cy="555030"/>
            </a:xfrm>
            <a:prstGeom prst="trapezoid">
              <a:avLst>
                <a:gd name="adj" fmla="val 126039"/>
              </a:avLst>
            </a:prstGeom>
            <a:noFill/>
            <a:ln w="6350">
              <a:gradFill>
                <a:gsLst>
                  <a:gs pos="45000">
                    <a:schemeClr val="accent4">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441203470"/>
      </p:ext>
    </p:extLst>
  </p:cSld>
  <p:clrMapOvr>
    <a:masterClrMapping/>
  </p:clrMapOvr>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占位符 12" descr="水中的桥和建筑&#10;&#10;描述已自动生成">
            <a:extLst>
              <a:ext uri="{FF2B5EF4-FFF2-40B4-BE49-F238E27FC236}">
                <a16:creationId xmlns="" xmlns:a16="http://schemas.microsoft.com/office/drawing/2014/main" id="{9614E6F0-7463-4BB4-AC1A-B28BC0F4358A}"/>
              </a:ext>
            </a:extLst>
          </p:cNvPr>
          <p:cNvPicPr>
            <a:picLocks noChangeAspect="1"/>
          </p:cNvPicPr>
          <p:nvPr/>
        </p:nvPicPr>
        <p:blipFill>
          <a:blip r:embed="rId3" cstate="email">
            <a:extLst>
              <a:ext uri="{28A0092B-C50C-407E-A947-70E740481C1C}">
                <a14:useLocalDpi xmlns:a14="http://schemas.microsoft.com/office/drawing/2010/main"/>
              </a:ext>
            </a:extLst>
          </a:blip>
          <a:srcRect/>
          <a:stretch>
            <a:fillRect/>
          </a:stretch>
        </p:blipFill>
        <p:spPr>
          <a:xfrm>
            <a:off x="5365750" y="0"/>
            <a:ext cx="6811963" cy="6858000"/>
          </a:xfrm>
          <a:prstGeom prst="rect">
            <a:avLst/>
          </a:prstGeom>
        </p:spPr>
      </p:pic>
      <p:pic>
        <p:nvPicPr>
          <p:cNvPr id="3" name="图片占位符 9" descr="河边的城市&#10;&#10;描述已自动生成">
            <a:extLst>
              <a:ext uri="{FF2B5EF4-FFF2-40B4-BE49-F238E27FC236}">
                <a16:creationId xmlns="" xmlns:a16="http://schemas.microsoft.com/office/drawing/2014/main" id="{F898E335-E25F-42FE-B9E5-0507938B392F}"/>
              </a:ext>
            </a:extLst>
          </p:cNvPr>
          <p:cNvPicPr>
            <a:picLocks noChangeAspect="1"/>
          </p:cNvPicPr>
          <p:nvPr/>
        </p:nvPicPr>
        <p:blipFill>
          <a:blip r:embed="rId4" cstate="email">
            <a:extLst>
              <a:ext uri="{28A0092B-C50C-407E-A947-70E740481C1C}">
                <a14:useLocalDpi xmlns:a14="http://schemas.microsoft.com/office/drawing/2010/main"/>
              </a:ext>
            </a:extLst>
          </a:blip>
          <a:srcRect/>
          <a:stretch>
            <a:fillRect/>
          </a:stretch>
        </p:blipFill>
        <p:spPr>
          <a:xfrm>
            <a:off x="-1" y="0"/>
            <a:ext cx="5369174" cy="6858000"/>
          </a:xfrm>
          <a:prstGeom prst="rect">
            <a:avLst/>
          </a:prstGeom>
        </p:spPr>
      </p:pic>
      <p:sp>
        <p:nvSpPr>
          <p:cNvPr id="4" name="任意多边形: 形状 3">
            <a:extLst>
              <a:ext uri="{FF2B5EF4-FFF2-40B4-BE49-F238E27FC236}">
                <a16:creationId xmlns="" xmlns:a16="http://schemas.microsoft.com/office/drawing/2014/main" id="{48D6BED2-1DD1-49DE-B755-61CB74313517}"/>
              </a:ext>
            </a:extLst>
          </p:cNvPr>
          <p:cNvSpPr/>
          <p:nvPr/>
        </p:nvSpPr>
        <p:spPr>
          <a:xfrm>
            <a:off x="-3423" y="0"/>
            <a:ext cx="5369173"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96000" h="6858000">
                <a:moveTo>
                  <a:pt x="0" y="0"/>
                </a:moveTo>
                <a:lnTo>
                  <a:pt x="6096000" y="0"/>
                </a:lnTo>
                <a:lnTo>
                  <a:pt x="6096000" y="6858000"/>
                </a:lnTo>
                <a:lnTo>
                  <a:pt x="0" y="6858000"/>
                </a:lnTo>
                <a:close/>
              </a:path>
            </a:pathLst>
          </a:custGeom>
          <a:solidFill>
            <a:schemeClr val="bg1">
              <a:alpha val="90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任意多边形: 形状 4">
            <a:extLst>
              <a:ext uri="{FF2B5EF4-FFF2-40B4-BE49-F238E27FC236}">
                <a16:creationId xmlns="" xmlns:a16="http://schemas.microsoft.com/office/drawing/2014/main" id="{63EF8422-0899-4590-BA34-1CD95353284A}"/>
              </a:ext>
            </a:extLst>
          </p:cNvPr>
          <p:cNvSpPr/>
          <p:nvPr/>
        </p:nvSpPr>
        <p:spPr>
          <a:xfrm>
            <a:off x="5365749" y="0"/>
            <a:ext cx="6826251" cy="6858000"/>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96000" h="6858000">
                <a:moveTo>
                  <a:pt x="0" y="0"/>
                </a:moveTo>
                <a:lnTo>
                  <a:pt x="6096000" y="0"/>
                </a:lnTo>
                <a:lnTo>
                  <a:pt x="6096000" y="6858000"/>
                </a:lnTo>
                <a:lnTo>
                  <a:pt x="0" y="6858000"/>
                </a:lnTo>
                <a:close/>
              </a:path>
            </a:pathLst>
          </a:custGeom>
          <a:solidFill>
            <a:schemeClr val="accent1">
              <a:alpha val="95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6" name="íślïdé">
            <a:extLst>
              <a:ext uri="{FF2B5EF4-FFF2-40B4-BE49-F238E27FC236}">
                <a16:creationId xmlns="" xmlns:a16="http://schemas.microsoft.com/office/drawing/2014/main" id="{C2B1DEF2-75BE-40F4-AADF-568B46678C6D}"/>
              </a:ext>
            </a:extLst>
          </p:cNvPr>
          <p:cNvGrpSpPr/>
          <p:nvPr/>
        </p:nvGrpSpPr>
        <p:grpSpPr>
          <a:xfrm>
            <a:off x="4314093" y="-467680"/>
            <a:ext cx="7784122" cy="7793360"/>
            <a:chOff x="1735138" y="2095500"/>
            <a:chExt cx="2667000" cy="2670175"/>
          </a:xfrm>
          <a:solidFill>
            <a:schemeClr val="bg1">
              <a:lumMod val="95000"/>
              <a:alpha val="5000"/>
            </a:schemeClr>
          </a:solidFill>
        </p:grpSpPr>
        <p:sp>
          <p:nvSpPr>
            <p:cNvPr id="7" name="ïṡḻïḍê">
              <a:extLst>
                <a:ext uri="{FF2B5EF4-FFF2-40B4-BE49-F238E27FC236}">
                  <a16:creationId xmlns="" xmlns:a16="http://schemas.microsoft.com/office/drawing/2014/main" id="{A1997038-1B57-4BB1-8028-BAD5DDE8EB12}"/>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 name="ï$lîḍè">
              <a:extLst>
                <a:ext uri="{FF2B5EF4-FFF2-40B4-BE49-F238E27FC236}">
                  <a16:creationId xmlns="" xmlns:a16="http://schemas.microsoft.com/office/drawing/2014/main" id="{116AD642-35B2-4578-91E2-08C6D163C4DB}"/>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 name="îSļiḋé">
              <a:extLst>
                <a:ext uri="{FF2B5EF4-FFF2-40B4-BE49-F238E27FC236}">
                  <a16:creationId xmlns="" xmlns:a16="http://schemas.microsoft.com/office/drawing/2014/main" id="{403FEED5-C3E7-44E7-B8FF-3D9BF00663B4}"/>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 name="îŝļîḍé">
              <a:extLst>
                <a:ext uri="{FF2B5EF4-FFF2-40B4-BE49-F238E27FC236}">
                  <a16:creationId xmlns="" xmlns:a16="http://schemas.microsoft.com/office/drawing/2014/main" id="{F7525A45-3D92-4B96-A5FA-9AB91424E840}"/>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1" name="ïṩḻiďé">
              <a:extLst>
                <a:ext uri="{FF2B5EF4-FFF2-40B4-BE49-F238E27FC236}">
                  <a16:creationId xmlns="" xmlns:a16="http://schemas.microsoft.com/office/drawing/2014/main" id="{D54144C1-544F-4382-A31C-50F3B8DFCD5B}"/>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2" name="ïṣ1ïḓè">
              <a:extLst>
                <a:ext uri="{FF2B5EF4-FFF2-40B4-BE49-F238E27FC236}">
                  <a16:creationId xmlns="" xmlns:a16="http://schemas.microsoft.com/office/drawing/2014/main" id="{3D3EDBA8-24F4-434B-A3BE-EB6CDF60E657}"/>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3" name="îsḻíḓê">
              <a:extLst>
                <a:ext uri="{FF2B5EF4-FFF2-40B4-BE49-F238E27FC236}">
                  <a16:creationId xmlns="" xmlns:a16="http://schemas.microsoft.com/office/drawing/2014/main" id="{0E39BECB-6BA0-46DA-9C8B-CEADE3C19D85}"/>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4" name="ïşḷîďè">
              <a:extLst>
                <a:ext uri="{FF2B5EF4-FFF2-40B4-BE49-F238E27FC236}">
                  <a16:creationId xmlns="" xmlns:a16="http://schemas.microsoft.com/office/drawing/2014/main" id="{DC206B92-A257-4E9B-B9E6-B11D1DC73B2D}"/>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5" name="îṡlïḋe">
              <a:extLst>
                <a:ext uri="{FF2B5EF4-FFF2-40B4-BE49-F238E27FC236}">
                  <a16:creationId xmlns="" xmlns:a16="http://schemas.microsoft.com/office/drawing/2014/main" id="{8CE4F775-7D3D-4EA4-90CC-3305DB95E5C2}"/>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6" name="í$ḻíde">
              <a:extLst>
                <a:ext uri="{FF2B5EF4-FFF2-40B4-BE49-F238E27FC236}">
                  <a16:creationId xmlns="" xmlns:a16="http://schemas.microsoft.com/office/drawing/2014/main" id="{31F0ED63-F8AD-4C41-8EAE-BF8CDA73EE51}"/>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7" name="ïŝľîḑê">
              <a:extLst>
                <a:ext uri="{FF2B5EF4-FFF2-40B4-BE49-F238E27FC236}">
                  <a16:creationId xmlns="" xmlns:a16="http://schemas.microsoft.com/office/drawing/2014/main" id="{CD4743F7-1BC9-43B0-AAA7-DF6372670ED3}"/>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8" name="išlíḑe">
              <a:extLst>
                <a:ext uri="{FF2B5EF4-FFF2-40B4-BE49-F238E27FC236}">
                  <a16:creationId xmlns="" xmlns:a16="http://schemas.microsoft.com/office/drawing/2014/main" id="{D72ADCE6-0DDC-44FA-8D67-BCC1D3A86D71}"/>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îṩḻîḓè">
              <a:extLst>
                <a:ext uri="{FF2B5EF4-FFF2-40B4-BE49-F238E27FC236}">
                  <a16:creationId xmlns="" xmlns:a16="http://schemas.microsoft.com/office/drawing/2014/main" id="{1A7C4B96-5526-4B5E-9661-32CE134BFFD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ïsļîḑè">
              <a:extLst>
                <a:ext uri="{FF2B5EF4-FFF2-40B4-BE49-F238E27FC236}">
                  <a16:creationId xmlns="" xmlns:a16="http://schemas.microsoft.com/office/drawing/2014/main" id="{CEFF58D3-630E-479C-B0D7-45157FD67398}"/>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21" name="文本框 20">
            <a:extLst>
              <a:ext uri="{FF2B5EF4-FFF2-40B4-BE49-F238E27FC236}">
                <a16:creationId xmlns="" xmlns:a16="http://schemas.microsoft.com/office/drawing/2014/main" id="{37B40BDB-1509-4D8C-B5EE-A0921FE42884}"/>
              </a:ext>
            </a:extLst>
          </p:cNvPr>
          <p:cNvSpPr txBox="1"/>
          <p:nvPr/>
        </p:nvSpPr>
        <p:spPr>
          <a:xfrm>
            <a:off x="2063262" y="2801203"/>
            <a:ext cx="2701198" cy="830997"/>
          </a:xfrm>
          <a:prstGeom prst="rect">
            <a:avLst/>
          </a:prstGeom>
          <a:noFill/>
        </p:spPr>
        <p:txBody>
          <a:bodyPr wrap="square" rtlCol="0">
            <a:spAutoFit/>
          </a:bodyPr>
          <a:lstStyle/>
          <a:p>
            <a:pPr algn="dist"/>
            <a:r>
              <a:rPr lang="zh-CN" altLang="en-US" sz="4800" b="1" dirty="0">
                <a:solidFill>
                  <a:schemeClr val="tx1">
                    <a:lumMod val="85000"/>
                    <a:lumOff val="15000"/>
                  </a:schemeClr>
                </a:solidFill>
              </a:rPr>
              <a:t>目录</a:t>
            </a:r>
          </a:p>
        </p:txBody>
      </p:sp>
      <p:sp>
        <p:nvSpPr>
          <p:cNvPr id="22" name="文本框 21">
            <a:extLst>
              <a:ext uri="{FF2B5EF4-FFF2-40B4-BE49-F238E27FC236}">
                <a16:creationId xmlns="" xmlns:a16="http://schemas.microsoft.com/office/drawing/2014/main" id="{77BB7CBC-F5BD-47A1-8184-9A0EF99EF6DB}"/>
              </a:ext>
            </a:extLst>
          </p:cNvPr>
          <p:cNvSpPr txBox="1"/>
          <p:nvPr/>
        </p:nvSpPr>
        <p:spPr>
          <a:xfrm>
            <a:off x="1233983" y="3542875"/>
            <a:ext cx="3552716" cy="584775"/>
          </a:xfrm>
          <a:prstGeom prst="rect">
            <a:avLst/>
          </a:prstGeom>
          <a:noFill/>
        </p:spPr>
        <p:txBody>
          <a:bodyPr wrap="square" rtlCol="0">
            <a:spAutoFit/>
          </a:bodyPr>
          <a:lstStyle/>
          <a:p>
            <a:pPr algn="r"/>
            <a:r>
              <a:rPr lang="en-US" altLang="zh-CN" sz="3200" dirty="0">
                <a:solidFill>
                  <a:schemeClr val="tx1">
                    <a:lumMod val="85000"/>
                    <a:lumOff val="15000"/>
                  </a:schemeClr>
                </a:solidFill>
                <a:latin typeface="+mj-lt"/>
              </a:rPr>
              <a:t>CONTENTS</a:t>
            </a:r>
            <a:endParaRPr lang="zh-CN" altLang="en-US" sz="3200" dirty="0">
              <a:solidFill>
                <a:schemeClr val="tx1">
                  <a:lumMod val="85000"/>
                  <a:lumOff val="15000"/>
                </a:schemeClr>
              </a:solidFill>
              <a:latin typeface="+mj-lt"/>
            </a:endParaRPr>
          </a:p>
        </p:txBody>
      </p:sp>
      <p:sp>
        <p:nvSpPr>
          <p:cNvPr id="23" name="文本框 22">
            <a:extLst>
              <a:ext uri="{FF2B5EF4-FFF2-40B4-BE49-F238E27FC236}">
                <a16:creationId xmlns="" xmlns:a16="http://schemas.microsoft.com/office/drawing/2014/main" id="{9B4F2E6D-B9E5-4559-AA40-99E2C7806DB7}"/>
              </a:ext>
            </a:extLst>
          </p:cNvPr>
          <p:cNvSpPr txBox="1"/>
          <p:nvPr/>
        </p:nvSpPr>
        <p:spPr>
          <a:xfrm>
            <a:off x="7033966" y="1236890"/>
            <a:ext cx="935950" cy="523220"/>
          </a:xfrm>
          <a:prstGeom prst="rect">
            <a:avLst/>
          </a:prstGeom>
          <a:noFill/>
        </p:spPr>
        <p:txBody>
          <a:bodyPr wrap="square" rtlCol="0">
            <a:spAutoFit/>
          </a:bodyPr>
          <a:lstStyle/>
          <a:p>
            <a:r>
              <a:rPr lang="en-US" altLang="zh-CN" sz="2800" dirty="0">
                <a:solidFill>
                  <a:schemeClr val="bg1"/>
                </a:solidFill>
                <a:latin typeface="+mj-lt"/>
              </a:rPr>
              <a:t>01</a:t>
            </a:r>
            <a:endParaRPr lang="zh-CN" altLang="en-US" sz="2800" dirty="0">
              <a:solidFill>
                <a:schemeClr val="bg1"/>
              </a:solidFill>
              <a:latin typeface="+mj-lt"/>
            </a:endParaRPr>
          </a:p>
        </p:txBody>
      </p:sp>
      <p:sp>
        <p:nvSpPr>
          <p:cNvPr id="24" name="文本框 23">
            <a:extLst>
              <a:ext uri="{FF2B5EF4-FFF2-40B4-BE49-F238E27FC236}">
                <a16:creationId xmlns="" xmlns:a16="http://schemas.microsoft.com/office/drawing/2014/main" id="{9197AE15-03E9-4380-9362-8532CAB1C1B0}"/>
              </a:ext>
            </a:extLst>
          </p:cNvPr>
          <p:cNvSpPr txBox="1"/>
          <p:nvPr/>
        </p:nvSpPr>
        <p:spPr>
          <a:xfrm>
            <a:off x="7916436" y="1221650"/>
            <a:ext cx="3542435" cy="523220"/>
          </a:xfrm>
          <a:prstGeom prst="rect">
            <a:avLst/>
          </a:prstGeom>
          <a:noFill/>
        </p:spPr>
        <p:txBody>
          <a:bodyPr wrap="square" rtlCol="0">
            <a:spAutoFit/>
          </a:bodyPr>
          <a:lstStyle/>
          <a:p>
            <a:r>
              <a:rPr lang="zh-CN" altLang="en-US" sz="2800" b="1" dirty="0">
                <a:solidFill>
                  <a:schemeClr val="bg1"/>
                </a:solidFill>
              </a:rPr>
              <a:t>请输入你的标题</a:t>
            </a:r>
          </a:p>
        </p:txBody>
      </p:sp>
      <p:sp>
        <p:nvSpPr>
          <p:cNvPr id="25" name="文本框 24">
            <a:extLst>
              <a:ext uri="{FF2B5EF4-FFF2-40B4-BE49-F238E27FC236}">
                <a16:creationId xmlns="" xmlns:a16="http://schemas.microsoft.com/office/drawing/2014/main" id="{1A906639-3AF5-4D70-911B-EC26D5588280}"/>
              </a:ext>
            </a:extLst>
          </p:cNvPr>
          <p:cNvSpPr txBox="1"/>
          <p:nvPr/>
        </p:nvSpPr>
        <p:spPr>
          <a:xfrm>
            <a:off x="7916436" y="3337295"/>
            <a:ext cx="3542435" cy="523220"/>
          </a:xfrm>
          <a:prstGeom prst="rect">
            <a:avLst/>
          </a:prstGeom>
          <a:noFill/>
        </p:spPr>
        <p:txBody>
          <a:bodyPr wrap="square" rtlCol="0">
            <a:spAutoFit/>
          </a:bodyPr>
          <a:lstStyle/>
          <a:p>
            <a:r>
              <a:rPr lang="zh-CN" altLang="en-US" sz="2800" b="1" dirty="0">
                <a:solidFill>
                  <a:schemeClr val="bg1"/>
                </a:solidFill>
              </a:rPr>
              <a:t>请输入你的标题</a:t>
            </a:r>
          </a:p>
        </p:txBody>
      </p:sp>
      <p:sp>
        <p:nvSpPr>
          <p:cNvPr id="26" name="文本框 25">
            <a:extLst>
              <a:ext uri="{FF2B5EF4-FFF2-40B4-BE49-F238E27FC236}">
                <a16:creationId xmlns="" xmlns:a16="http://schemas.microsoft.com/office/drawing/2014/main" id="{658B4C7C-F7E0-4C7A-AD19-8B596A17010C}"/>
              </a:ext>
            </a:extLst>
          </p:cNvPr>
          <p:cNvSpPr txBox="1"/>
          <p:nvPr/>
        </p:nvSpPr>
        <p:spPr>
          <a:xfrm>
            <a:off x="7033966" y="3344915"/>
            <a:ext cx="935950" cy="523220"/>
          </a:xfrm>
          <a:prstGeom prst="rect">
            <a:avLst/>
          </a:prstGeom>
          <a:noFill/>
        </p:spPr>
        <p:txBody>
          <a:bodyPr wrap="square" rtlCol="0">
            <a:spAutoFit/>
          </a:bodyPr>
          <a:lstStyle/>
          <a:p>
            <a:r>
              <a:rPr lang="en-US" altLang="zh-CN" sz="2800" dirty="0">
                <a:solidFill>
                  <a:schemeClr val="bg1"/>
                </a:solidFill>
                <a:latin typeface="+mj-lt"/>
              </a:rPr>
              <a:t>03</a:t>
            </a:r>
            <a:endParaRPr lang="zh-CN" altLang="en-US" sz="2800" dirty="0">
              <a:solidFill>
                <a:schemeClr val="bg1"/>
              </a:solidFill>
              <a:latin typeface="+mj-lt"/>
            </a:endParaRPr>
          </a:p>
        </p:txBody>
      </p:sp>
      <p:sp>
        <p:nvSpPr>
          <p:cNvPr id="27" name="文本框 26">
            <a:extLst>
              <a:ext uri="{FF2B5EF4-FFF2-40B4-BE49-F238E27FC236}">
                <a16:creationId xmlns="" xmlns:a16="http://schemas.microsoft.com/office/drawing/2014/main" id="{0C808897-E763-4D32-954E-80F9D9E62CCE}"/>
              </a:ext>
            </a:extLst>
          </p:cNvPr>
          <p:cNvSpPr txBox="1"/>
          <p:nvPr/>
        </p:nvSpPr>
        <p:spPr>
          <a:xfrm>
            <a:off x="7916436" y="4397951"/>
            <a:ext cx="3542435" cy="523220"/>
          </a:xfrm>
          <a:prstGeom prst="rect">
            <a:avLst/>
          </a:prstGeom>
          <a:noFill/>
        </p:spPr>
        <p:txBody>
          <a:bodyPr wrap="square" rtlCol="0">
            <a:spAutoFit/>
          </a:bodyPr>
          <a:lstStyle/>
          <a:p>
            <a:r>
              <a:rPr lang="zh-CN" altLang="en-US" sz="2800" b="1" dirty="0">
                <a:solidFill>
                  <a:schemeClr val="bg1"/>
                </a:solidFill>
              </a:rPr>
              <a:t>请输入你的标题</a:t>
            </a:r>
          </a:p>
        </p:txBody>
      </p:sp>
      <p:sp>
        <p:nvSpPr>
          <p:cNvPr id="28" name="文本框 27">
            <a:extLst>
              <a:ext uri="{FF2B5EF4-FFF2-40B4-BE49-F238E27FC236}">
                <a16:creationId xmlns="" xmlns:a16="http://schemas.microsoft.com/office/drawing/2014/main" id="{893969BB-1782-41F6-9A38-E0CE08DE6CDD}"/>
              </a:ext>
            </a:extLst>
          </p:cNvPr>
          <p:cNvSpPr txBox="1"/>
          <p:nvPr/>
        </p:nvSpPr>
        <p:spPr>
          <a:xfrm>
            <a:off x="7033966" y="4405571"/>
            <a:ext cx="935950" cy="523220"/>
          </a:xfrm>
          <a:prstGeom prst="rect">
            <a:avLst/>
          </a:prstGeom>
          <a:noFill/>
        </p:spPr>
        <p:txBody>
          <a:bodyPr wrap="square" rtlCol="0">
            <a:spAutoFit/>
          </a:bodyPr>
          <a:lstStyle/>
          <a:p>
            <a:r>
              <a:rPr lang="en-US" altLang="zh-CN" sz="2800" dirty="0">
                <a:solidFill>
                  <a:schemeClr val="bg1"/>
                </a:solidFill>
                <a:latin typeface="+mj-lt"/>
              </a:rPr>
              <a:t>04</a:t>
            </a:r>
            <a:endParaRPr lang="zh-CN" altLang="en-US" sz="2800" dirty="0">
              <a:solidFill>
                <a:schemeClr val="bg1"/>
              </a:solidFill>
              <a:latin typeface="+mj-lt"/>
            </a:endParaRPr>
          </a:p>
        </p:txBody>
      </p:sp>
      <p:sp>
        <p:nvSpPr>
          <p:cNvPr id="29" name="文本框 28">
            <a:extLst>
              <a:ext uri="{FF2B5EF4-FFF2-40B4-BE49-F238E27FC236}">
                <a16:creationId xmlns="" xmlns:a16="http://schemas.microsoft.com/office/drawing/2014/main" id="{BC5CF5AB-8120-42B9-A0E6-9078F9696C91}"/>
              </a:ext>
            </a:extLst>
          </p:cNvPr>
          <p:cNvSpPr txBox="1"/>
          <p:nvPr/>
        </p:nvSpPr>
        <p:spPr>
          <a:xfrm>
            <a:off x="7916436" y="5458606"/>
            <a:ext cx="3542435" cy="523220"/>
          </a:xfrm>
          <a:prstGeom prst="rect">
            <a:avLst/>
          </a:prstGeom>
          <a:noFill/>
        </p:spPr>
        <p:txBody>
          <a:bodyPr wrap="square" rtlCol="0">
            <a:spAutoFit/>
          </a:bodyPr>
          <a:lstStyle/>
          <a:p>
            <a:r>
              <a:rPr lang="zh-CN" altLang="en-US" sz="2800" b="1" dirty="0">
                <a:solidFill>
                  <a:schemeClr val="bg1"/>
                </a:solidFill>
              </a:rPr>
              <a:t>请输入你的标题</a:t>
            </a:r>
          </a:p>
        </p:txBody>
      </p:sp>
      <p:sp>
        <p:nvSpPr>
          <p:cNvPr id="30" name="文本框 29">
            <a:extLst>
              <a:ext uri="{FF2B5EF4-FFF2-40B4-BE49-F238E27FC236}">
                <a16:creationId xmlns="" xmlns:a16="http://schemas.microsoft.com/office/drawing/2014/main" id="{92A2631C-E1A4-466E-BB50-19CCF2BCEDBF}"/>
              </a:ext>
            </a:extLst>
          </p:cNvPr>
          <p:cNvSpPr txBox="1"/>
          <p:nvPr/>
        </p:nvSpPr>
        <p:spPr>
          <a:xfrm>
            <a:off x="7033966" y="5466226"/>
            <a:ext cx="935950" cy="523220"/>
          </a:xfrm>
          <a:prstGeom prst="rect">
            <a:avLst/>
          </a:prstGeom>
          <a:noFill/>
        </p:spPr>
        <p:txBody>
          <a:bodyPr wrap="square" rtlCol="0">
            <a:spAutoFit/>
          </a:bodyPr>
          <a:lstStyle/>
          <a:p>
            <a:r>
              <a:rPr lang="en-US" altLang="zh-CN" sz="2800" dirty="0">
                <a:solidFill>
                  <a:schemeClr val="bg1"/>
                </a:solidFill>
                <a:latin typeface="+mj-lt"/>
              </a:rPr>
              <a:t>05</a:t>
            </a:r>
            <a:endParaRPr lang="zh-CN" altLang="en-US" sz="2800" dirty="0">
              <a:solidFill>
                <a:schemeClr val="bg1"/>
              </a:solidFill>
              <a:latin typeface="+mj-lt"/>
            </a:endParaRPr>
          </a:p>
        </p:txBody>
      </p:sp>
      <p:sp>
        <p:nvSpPr>
          <p:cNvPr id="31" name="文本框 30">
            <a:extLst>
              <a:ext uri="{FF2B5EF4-FFF2-40B4-BE49-F238E27FC236}">
                <a16:creationId xmlns="" xmlns:a16="http://schemas.microsoft.com/office/drawing/2014/main" id="{96183119-2863-48AB-838A-FE31370537B9}"/>
              </a:ext>
            </a:extLst>
          </p:cNvPr>
          <p:cNvSpPr txBox="1"/>
          <p:nvPr/>
        </p:nvSpPr>
        <p:spPr>
          <a:xfrm>
            <a:off x="7916436" y="2276639"/>
            <a:ext cx="3542435" cy="523220"/>
          </a:xfrm>
          <a:prstGeom prst="rect">
            <a:avLst/>
          </a:prstGeom>
          <a:noFill/>
        </p:spPr>
        <p:txBody>
          <a:bodyPr wrap="square" rtlCol="0">
            <a:spAutoFit/>
          </a:bodyPr>
          <a:lstStyle/>
          <a:p>
            <a:r>
              <a:rPr lang="zh-CN" altLang="en-US" sz="2800" b="1" dirty="0">
                <a:solidFill>
                  <a:schemeClr val="bg1"/>
                </a:solidFill>
              </a:rPr>
              <a:t>请输入你的标题</a:t>
            </a:r>
          </a:p>
        </p:txBody>
      </p:sp>
      <p:sp>
        <p:nvSpPr>
          <p:cNvPr id="32" name="文本框 31">
            <a:extLst>
              <a:ext uri="{FF2B5EF4-FFF2-40B4-BE49-F238E27FC236}">
                <a16:creationId xmlns="" xmlns:a16="http://schemas.microsoft.com/office/drawing/2014/main" id="{3167BB91-1A80-4195-A894-66AA0D2C532B}"/>
              </a:ext>
            </a:extLst>
          </p:cNvPr>
          <p:cNvSpPr txBox="1"/>
          <p:nvPr/>
        </p:nvSpPr>
        <p:spPr>
          <a:xfrm>
            <a:off x="7033966" y="2284259"/>
            <a:ext cx="935950" cy="523220"/>
          </a:xfrm>
          <a:prstGeom prst="rect">
            <a:avLst/>
          </a:prstGeom>
          <a:noFill/>
        </p:spPr>
        <p:txBody>
          <a:bodyPr wrap="square" rtlCol="0">
            <a:spAutoFit/>
          </a:bodyPr>
          <a:lstStyle/>
          <a:p>
            <a:r>
              <a:rPr lang="en-US" altLang="zh-CN" sz="2800" dirty="0">
                <a:solidFill>
                  <a:schemeClr val="bg1"/>
                </a:solidFill>
                <a:latin typeface="+mj-lt"/>
              </a:rPr>
              <a:t>02</a:t>
            </a:r>
            <a:endParaRPr lang="zh-CN" altLang="en-US" sz="2800" dirty="0">
              <a:solidFill>
                <a:schemeClr val="bg1"/>
              </a:solidFill>
              <a:latin typeface="+mj-lt"/>
            </a:endParaRPr>
          </a:p>
        </p:txBody>
      </p:sp>
    </p:spTree>
    <p:extLst>
      <p:ext uri="{BB962C8B-B14F-4D97-AF65-F5344CB8AC3E}">
        <p14:creationId xmlns:p14="http://schemas.microsoft.com/office/powerpoint/2010/main" val="1502120866"/>
      </p:ext>
    </p:extLst>
  </p:cSld>
  <p:clrMapOvr>
    <a:masterClrMapping/>
  </p:clrMapOvr>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图片 31" descr="图片包含 户外, 建筑, 路, 街道&#10;&#10;描述已自动生成">
            <a:extLst>
              <a:ext uri="{FF2B5EF4-FFF2-40B4-BE49-F238E27FC236}">
                <a16:creationId xmlns="" xmlns:a16="http://schemas.microsoft.com/office/drawing/2014/main" id="{C369233A-C0EF-419C-9587-F495AF4F7AEC}"/>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0" y="0"/>
            <a:ext cx="12192000" cy="6858000"/>
          </a:xfrm>
          <a:prstGeom prst="rect">
            <a:avLst/>
          </a:prstGeom>
        </p:spPr>
      </p:pic>
      <p:sp>
        <p:nvSpPr>
          <p:cNvPr id="26" name="任意多边形: 形状 25">
            <a:extLst>
              <a:ext uri="{FF2B5EF4-FFF2-40B4-BE49-F238E27FC236}">
                <a16:creationId xmlns="" xmlns:a16="http://schemas.microsoft.com/office/drawing/2014/main" id="{017D15C3-873E-4C00-8D9B-17D2F28439FF}"/>
              </a:ext>
            </a:extLst>
          </p:cNvPr>
          <p:cNvSpPr/>
          <p:nvPr/>
        </p:nvSpPr>
        <p:spPr>
          <a:xfrm>
            <a:off x="0" y="0"/>
            <a:ext cx="12192000" cy="6858001"/>
          </a:xfrm>
          <a:custGeom>
            <a:avLst/>
            <a:gdLst>
              <a:gd name="connsiteX0" fmla="*/ 0 w 6096000"/>
              <a:gd name="connsiteY0" fmla="*/ 0 h 6858000"/>
              <a:gd name="connsiteX1" fmla="*/ 6096000 w 6096000"/>
              <a:gd name="connsiteY1" fmla="*/ 0 h 6858000"/>
              <a:gd name="connsiteX2" fmla="*/ 6096000 w 6096000"/>
              <a:gd name="connsiteY2" fmla="*/ 6858000 h 6858000"/>
              <a:gd name="connsiteX3" fmla="*/ 0 w 6096000"/>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6096000" h="6858000">
                <a:moveTo>
                  <a:pt x="0" y="0"/>
                </a:moveTo>
                <a:lnTo>
                  <a:pt x="6096000" y="0"/>
                </a:lnTo>
                <a:lnTo>
                  <a:pt x="6096000" y="6858000"/>
                </a:lnTo>
                <a:lnTo>
                  <a:pt x="0" y="6858000"/>
                </a:lnTo>
                <a:close/>
              </a:path>
            </a:pathLst>
          </a:custGeom>
          <a:solidFill>
            <a:schemeClr val="bg1">
              <a:alpha val="92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pic>
        <p:nvPicPr>
          <p:cNvPr id="24" name="图片 23">
            <a:extLst>
              <a:ext uri="{FF2B5EF4-FFF2-40B4-BE49-F238E27FC236}">
                <a16:creationId xmlns="" xmlns:a16="http://schemas.microsoft.com/office/drawing/2014/main" id="{94CBB4E4-62ED-41BD-A982-BA788662CB84}"/>
              </a:ext>
            </a:extLst>
          </p:cNvPr>
          <p:cNvPicPr>
            <a:picLocks noChangeAspect="1"/>
          </p:cNvPicPr>
          <p:nvPr/>
        </p:nvPicPr>
        <p:blipFill>
          <a:blip r:embed="rId4" cstate="email">
            <a:alphaModFix amt="10000"/>
            <a:extLst>
              <a:ext uri="{28A0092B-C50C-407E-A947-70E740481C1C}">
                <a14:useLocalDpi xmlns:a14="http://schemas.microsoft.com/office/drawing/2010/main"/>
              </a:ext>
            </a:extLst>
          </a:blip>
          <a:stretch>
            <a:fillRect/>
          </a:stretch>
        </p:blipFill>
        <p:spPr>
          <a:xfrm>
            <a:off x="-253534" y="566680"/>
            <a:ext cx="12699069" cy="5724640"/>
          </a:xfrm>
          <a:prstGeom prst="rect">
            <a:avLst/>
          </a:prstGeom>
        </p:spPr>
      </p:pic>
      <p:grpSp>
        <p:nvGrpSpPr>
          <p:cNvPr id="85" name="组合 84">
            <a:extLst>
              <a:ext uri="{FF2B5EF4-FFF2-40B4-BE49-F238E27FC236}">
                <a16:creationId xmlns="" xmlns:a16="http://schemas.microsoft.com/office/drawing/2014/main" id="{73DA7128-1C87-4977-A5C6-E3CDF12DDCC6}"/>
              </a:ext>
            </a:extLst>
          </p:cNvPr>
          <p:cNvGrpSpPr/>
          <p:nvPr/>
        </p:nvGrpSpPr>
        <p:grpSpPr>
          <a:xfrm>
            <a:off x="2030411" y="2659915"/>
            <a:ext cx="8131178" cy="1098292"/>
            <a:chOff x="2059086" y="2497866"/>
            <a:chExt cx="8131178" cy="1098292"/>
          </a:xfrm>
        </p:grpSpPr>
        <p:grpSp>
          <p:nvGrpSpPr>
            <p:cNvPr id="63" name="组合 62">
              <a:extLst>
                <a:ext uri="{FF2B5EF4-FFF2-40B4-BE49-F238E27FC236}">
                  <a16:creationId xmlns="" xmlns:a16="http://schemas.microsoft.com/office/drawing/2014/main" id="{6D3A1DAE-5F31-4063-9E46-E89412D146C8}"/>
                </a:ext>
              </a:extLst>
            </p:cNvPr>
            <p:cNvGrpSpPr/>
            <p:nvPr/>
          </p:nvGrpSpPr>
          <p:grpSpPr>
            <a:xfrm>
              <a:off x="2059086" y="2497866"/>
              <a:ext cx="2278084" cy="1098292"/>
              <a:chOff x="2059086" y="2497866"/>
              <a:chExt cx="2278084" cy="1098292"/>
            </a:xfrm>
          </p:grpSpPr>
          <p:sp>
            <p:nvSpPr>
              <p:cNvPr id="44" name="文本框 43">
                <a:extLst>
                  <a:ext uri="{FF2B5EF4-FFF2-40B4-BE49-F238E27FC236}">
                    <a16:creationId xmlns="" xmlns:a16="http://schemas.microsoft.com/office/drawing/2014/main" id="{0947DA10-E7F7-42E8-AECB-6306A7CDB65E}"/>
                  </a:ext>
                </a:extLst>
              </p:cNvPr>
              <p:cNvSpPr txBox="1"/>
              <p:nvPr/>
            </p:nvSpPr>
            <p:spPr>
              <a:xfrm>
                <a:off x="2059086" y="2540014"/>
                <a:ext cx="1264920" cy="369332"/>
              </a:xfrm>
              <a:prstGeom prst="rect">
                <a:avLst/>
              </a:prstGeom>
              <a:noFill/>
            </p:spPr>
            <p:txBody>
              <a:bodyPr wrap="square" rtlCol="0">
                <a:spAutoFit/>
              </a:bodyPr>
              <a:lstStyle/>
              <a:p>
                <a:pPr algn="ctr"/>
                <a:r>
                  <a:rPr lang="en-US" altLang="zh-CN" dirty="0">
                    <a:latin typeface="+mj-lt"/>
                    <a:cs typeface="Alibaba Sans Medium" panose="020B0603020203040204" pitchFamily="34" charset="0"/>
                  </a:rPr>
                  <a:t>01</a:t>
                </a:r>
                <a:endParaRPr lang="zh-CN" altLang="en-US" dirty="0">
                  <a:latin typeface="+mj-lt"/>
                  <a:cs typeface="Alibaba Sans Medium" panose="020B0603020203040204" pitchFamily="34" charset="0"/>
                </a:endParaRPr>
              </a:p>
            </p:txBody>
          </p:sp>
          <p:cxnSp>
            <p:nvCxnSpPr>
              <p:cNvPr id="45" name="直接连接符 44">
                <a:extLst>
                  <a:ext uri="{FF2B5EF4-FFF2-40B4-BE49-F238E27FC236}">
                    <a16:creationId xmlns="" xmlns:a16="http://schemas.microsoft.com/office/drawing/2014/main" id="{144C7A2E-B82E-4F45-9DC7-B62F280623EA}"/>
                  </a:ext>
                </a:extLst>
              </p:cNvPr>
              <p:cNvCxnSpPr/>
              <p:nvPr/>
            </p:nvCxnSpPr>
            <p:spPr>
              <a:xfrm>
                <a:off x="2466382" y="2497866"/>
                <a:ext cx="0" cy="41148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6" name="直接连接符 45">
                <a:extLst>
                  <a:ext uri="{FF2B5EF4-FFF2-40B4-BE49-F238E27FC236}">
                    <a16:creationId xmlns="" xmlns:a16="http://schemas.microsoft.com/office/drawing/2014/main" id="{39DE510E-C719-4877-8739-CA7567F943F8}"/>
                  </a:ext>
                </a:extLst>
              </p:cNvPr>
              <p:cNvCxnSpPr/>
              <p:nvPr/>
            </p:nvCxnSpPr>
            <p:spPr>
              <a:xfrm>
                <a:off x="2923582" y="2497866"/>
                <a:ext cx="0" cy="41148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6C8C708B-69F3-4C07-A595-A95B9F06A4F2}"/>
                  </a:ext>
                </a:extLst>
              </p:cNvPr>
              <p:cNvCxnSpPr/>
              <p:nvPr/>
            </p:nvCxnSpPr>
            <p:spPr>
              <a:xfrm>
                <a:off x="2984542" y="2497866"/>
                <a:ext cx="0" cy="41148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43" name="直接连接符 42">
                <a:extLst>
                  <a:ext uri="{FF2B5EF4-FFF2-40B4-BE49-F238E27FC236}">
                    <a16:creationId xmlns="" xmlns:a16="http://schemas.microsoft.com/office/drawing/2014/main" id="{F70F0704-D315-4D71-9796-559C8AD8EAC4}"/>
                  </a:ext>
                </a:extLst>
              </p:cNvPr>
              <p:cNvCxnSpPr>
                <a:cxnSpLocks/>
              </p:cNvCxnSpPr>
              <p:nvPr/>
            </p:nvCxnSpPr>
            <p:spPr>
              <a:xfrm>
                <a:off x="2984542" y="2703606"/>
                <a:ext cx="1110196"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48" name="矩形 47">
                <a:extLst>
                  <a:ext uri="{FF2B5EF4-FFF2-40B4-BE49-F238E27FC236}">
                    <a16:creationId xmlns="" xmlns:a16="http://schemas.microsoft.com/office/drawing/2014/main" id="{FDE03C3E-0982-4D74-AD0E-4355C214CCCE}"/>
                  </a:ext>
                </a:extLst>
              </p:cNvPr>
              <p:cNvSpPr/>
              <p:nvPr/>
            </p:nvSpPr>
            <p:spPr>
              <a:xfrm>
                <a:off x="2357141" y="3072938"/>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grpSp>
        <p:grpSp>
          <p:nvGrpSpPr>
            <p:cNvPr id="55" name="组合 54">
              <a:extLst>
                <a:ext uri="{FF2B5EF4-FFF2-40B4-BE49-F238E27FC236}">
                  <a16:creationId xmlns="" xmlns:a16="http://schemas.microsoft.com/office/drawing/2014/main" id="{2E91F7EC-C072-4B88-9E9C-E7D5914DF21E}"/>
                </a:ext>
              </a:extLst>
            </p:cNvPr>
            <p:cNvGrpSpPr/>
            <p:nvPr/>
          </p:nvGrpSpPr>
          <p:grpSpPr>
            <a:xfrm>
              <a:off x="4956958" y="2497866"/>
              <a:ext cx="2278084" cy="1098292"/>
              <a:chOff x="4819580" y="2497866"/>
              <a:chExt cx="2278084" cy="1098292"/>
            </a:xfrm>
          </p:grpSpPr>
          <p:sp>
            <p:nvSpPr>
              <p:cNvPr id="49" name="文本框 48">
                <a:extLst>
                  <a:ext uri="{FF2B5EF4-FFF2-40B4-BE49-F238E27FC236}">
                    <a16:creationId xmlns="" xmlns:a16="http://schemas.microsoft.com/office/drawing/2014/main" id="{1FF354B3-4CA6-48A5-BDE3-1B68DEC31AEB}"/>
                  </a:ext>
                </a:extLst>
              </p:cNvPr>
              <p:cNvSpPr txBox="1"/>
              <p:nvPr/>
            </p:nvSpPr>
            <p:spPr>
              <a:xfrm>
                <a:off x="4819580" y="2540014"/>
                <a:ext cx="1264920" cy="369332"/>
              </a:xfrm>
              <a:prstGeom prst="rect">
                <a:avLst/>
              </a:prstGeom>
              <a:noFill/>
            </p:spPr>
            <p:txBody>
              <a:bodyPr wrap="square" rtlCol="0">
                <a:spAutoFit/>
              </a:bodyPr>
              <a:lstStyle/>
              <a:p>
                <a:pPr algn="ctr"/>
                <a:r>
                  <a:rPr lang="en-US" altLang="zh-CN" dirty="0">
                    <a:latin typeface="+mj-lt"/>
                    <a:cs typeface="Alibaba Sans Medium" panose="020B0603020203040204" pitchFamily="34" charset="0"/>
                  </a:rPr>
                  <a:t>02</a:t>
                </a:r>
                <a:endParaRPr lang="zh-CN" altLang="en-US" dirty="0">
                  <a:latin typeface="+mj-lt"/>
                  <a:cs typeface="Alibaba Sans Medium" panose="020B0603020203040204" pitchFamily="34" charset="0"/>
                </a:endParaRPr>
              </a:p>
            </p:txBody>
          </p:sp>
          <p:cxnSp>
            <p:nvCxnSpPr>
              <p:cNvPr id="50" name="直接连接符 49">
                <a:extLst>
                  <a:ext uri="{FF2B5EF4-FFF2-40B4-BE49-F238E27FC236}">
                    <a16:creationId xmlns="" xmlns:a16="http://schemas.microsoft.com/office/drawing/2014/main" id="{AEE1C53A-6BE0-4C50-A028-C57066E380A5}"/>
                  </a:ext>
                </a:extLst>
              </p:cNvPr>
              <p:cNvCxnSpPr/>
              <p:nvPr/>
            </p:nvCxnSpPr>
            <p:spPr>
              <a:xfrm>
                <a:off x="5226876" y="2497866"/>
                <a:ext cx="0" cy="41148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1" name="直接连接符 50">
                <a:extLst>
                  <a:ext uri="{FF2B5EF4-FFF2-40B4-BE49-F238E27FC236}">
                    <a16:creationId xmlns="" xmlns:a16="http://schemas.microsoft.com/office/drawing/2014/main" id="{4380B01E-0E28-4DDF-AA9A-F7F8F71278FF}"/>
                  </a:ext>
                </a:extLst>
              </p:cNvPr>
              <p:cNvCxnSpPr/>
              <p:nvPr/>
            </p:nvCxnSpPr>
            <p:spPr>
              <a:xfrm>
                <a:off x="5684076" y="2497866"/>
                <a:ext cx="0" cy="41148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2" name="直接连接符 51">
                <a:extLst>
                  <a:ext uri="{FF2B5EF4-FFF2-40B4-BE49-F238E27FC236}">
                    <a16:creationId xmlns="" xmlns:a16="http://schemas.microsoft.com/office/drawing/2014/main" id="{FE891E36-A6B4-4D66-B8D7-3875A8810BA8}"/>
                  </a:ext>
                </a:extLst>
              </p:cNvPr>
              <p:cNvCxnSpPr/>
              <p:nvPr/>
            </p:nvCxnSpPr>
            <p:spPr>
              <a:xfrm>
                <a:off x="5745036" y="2497866"/>
                <a:ext cx="0" cy="41148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DF3C1955-8C2D-4834-A14D-9EC333DC0C6A}"/>
                  </a:ext>
                </a:extLst>
              </p:cNvPr>
              <p:cNvCxnSpPr>
                <a:cxnSpLocks/>
              </p:cNvCxnSpPr>
              <p:nvPr/>
            </p:nvCxnSpPr>
            <p:spPr>
              <a:xfrm>
                <a:off x="5745036" y="2703606"/>
                <a:ext cx="1110196"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54" name="矩形 53">
                <a:extLst>
                  <a:ext uri="{FF2B5EF4-FFF2-40B4-BE49-F238E27FC236}">
                    <a16:creationId xmlns="" xmlns:a16="http://schemas.microsoft.com/office/drawing/2014/main" id="{4780EE36-7F5A-4243-A9BA-41F27DF73298}"/>
                  </a:ext>
                </a:extLst>
              </p:cNvPr>
              <p:cNvSpPr/>
              <p:nvPr/>
            </p:nvSpPr>
            <p:spPr>
              <a:xfrm>
                <a:off x="5117635" y="3072938"/>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grpSp>
        <p:grpSp>
          <p:nvGrpSpPr>
            <p:cNvPr id="56" name="组合 55">
              <a:extLst>
                <a:ext uri="{FF2B5EF4-FFF2-40B4-BE49-F238E27FC236}">
                  <a16:creationId xmlns="" xmlns:a16="http://schemas.microsoft.com/office/drawing/2014/main" id="{853F83E8-41A4-476F-94CB-4A35E0F32C2E}"/>
                </a:ext>
              </a:extLst>
            </p:cNvPr>
            <p:cNvGrpSpPr/>
            <p:nvPr/>
          </p:nvGrpSpPr>
          <p:grpSpPr>
            <a:xfrm>
              <a:off x="7912180" y="2497866"/>
              <a:ext cx="2278084" cy="1098292"/>
              <a:chOff x="4819580" y="2497866"/>
              <a:chExt cx="2278084" cy="1098292"/>
            </a:xfrm>
          </p:grpSpPr>
          <p:sp>
            <p:nvSpPr>
              <p:cNvPr id="57" name="文本框 56">
                <a:extLst>
                  <a:ext uri="{FF2B5EF4-FFF2-40B4-BE49-F238E27FC236}">
                    <a16:creationId xmlns="" xmlns:a16="http://schemas.microsoft.com/office/drawing/2014/main" id="{D2F4914D-B12E-4830-B962-CCFD87365649}"/>
                  </a:ext>
                </a:extLst>
              </p:cNvPr>
              <p:cNvSpPr txBox="1"/>
              <p:nvPr/>
            </p:nvSpPr>
            <p:spPr>
              <a:xfrm>
                <a:off x="4819580" y="2540014"/>
                <a:ext cx="1264920" cy="369332"/>
              </a:xfrm>
              <a:prstGeom prst="rect">
                <a:avLst/>
              </a:prstGeom>
              <a:noFill/>
            </p:spPr>
            <p:txBody>
              <a:bodyPr wrap="square" rtlCol="0">
                <a:spAutoFit/>
              </a:bodyPr>
              <a:lstStyle/>
              <a:p>
                <a:pPr algn="ctr"/>
                <a:r>
                  <a:rPr lang="en-US" altLang="zh-CN" dirty="0">
                    <a:latin typeface="+mj-lt"/>
                    <a:cs typeface="Alibaba Sans Medium" panose="020B0603020203040204" pitchFamily="34" charset="0"/>
                  </a:rPr>
                  <a:t>03</a:t>
                </a:r>
                <a:endParaRPr lang="zh-CN" altLang="en-US" dirty="0">
                  <a:latin typeface="+mj-lt"/>
                  <a:cs typeface="Alibaba Sans Medium" panose="020B0603020203040204" pitchFamily="34" charset="0"/>
                </a:endParaRPr>
              </a:p>
            </p:txBody>
          </p:sp>
          <p:cxnSp>
            <p:nvCxnSpPr>
              <p:cNvPr id="58" name="直接连接符 57">
                <a:extLst>
                  <a:ext uri="{FF2B5EF4-FFF2-40B4-BE49-F238E27FC236}">
                    <a16:creationId xmlns="" xmlns:a16="http://schemas.microsoft.com/office/drawing/2014/main" id="{1F855C20-CC49-4281-975E-3DB8057393C6}"/>
                  </a:ext>
                </a:extLst>
              </p:cNvPr>
              <p:cNvCxnSpPr/>
              <p:nvPr/>
            </p:nvCxnSpPr>
            <p:spPr>
              <a:xfrm>
                <a:off x="5226876" y="2497866"/>
                <a:ext cx="0" cy="41148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59" name="直接连接符 58">
                <a:extLst>
                  <a:ext uri="{FF2B5EF4-FFF2-40B4-BE49-F238E27FC236}">
                    <a16:creationId xmlns="" xmlns:a16="http://schemas.microsoft.com/office/drawing/2014/main" id="{54EE0E9C-2225-49A8-9C43-884BCA51F0DB}"/>
                  </a:ext>
                </a:extLst>
              </p:cNvPr>
              <p:cNvCxnSpPr/>
              <p:nvPr/>
            </p:nvCxnSpPr>
            <p:spPr>
              <a:xfrm>
                <a:off x="5684076" y="2497866"/>
                <a:ext cx="0" cy="41148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0" name="直接连接符 59">
                <a:extLst>
                  <a:ext uri="{FF2B5EF4-FFF2-40B4-BE49-F238E27FC236}">
                    <a16:creationId xmlns="" xmlns:a16="http://schemas.microsoft.com/office/drawing/2014/main" id="{0E13FEF8-A749-4C1F-9C1D-72645230D806}"/>
                  </a:ext>
                </a:extLst>
              </p:cNvPr>
              <p:cNvCxnSpPr/>
              <p:nvPr/>
            </p:nvCxnSpPr>
            <p:spPr>
              <a:xfrm>
                <a:off x="5745036" y="2497866"/>
                <a:ext cx="0" cy="41148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9176D3F4-D341-48EE-A304-501AAB73681B}"/>
                  </a:ext>
                </a:extLst>
              </p:cNvPr>
              <p:cNvCxnSpPr>
                <a:cxnSpLocks/>
              </p:cNvCxnSpPr>
              <p:nvPr/>
            </p:nvCxnSpPr>
            <p:spPr>
              <a:xfrm>
                <a:off x="5745036" y="2703606"/>
                <a:ext cx="1110196"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62" name="矩形 61">
                <a:extLst>
                  <a:ext uri="{FF2B5EF4-FFF2-40B4-BE49-F238E27FC236}">
                    <a16:creationId xmlns="" xmlns:a16="http://schemas.microsoft.com/office/drawing/2014/main" id="{EF6D2211-7152-4CB0-B9C9-5E93E82A70F4}"/>
                  </a:ext>
                </a:extLst>
              </p:cNvPr>
              <p:cNvSpPr/>
              <p:nvPr/>
            </p:nvSpPr>
            <p:spPr>
              <a:xfrm>
                <a:off x="5117635" y="3072938"/>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grpSp>
      </p:grpSp>
      <p:grpSp>
        <p:nvGrpSpPr>
          <p:cNvPr id="86" name="组合 85">
            <a:extLst>
              <a:ext uri="{FF2B5EF4-FFF2-40B4-BE49-F238E27FC236}">
                <a16:creationId xmlns="" xmlns:a16="http://schemas.microsoft.com/office/drawing/2014/main" id="{5FD8B3D4-2C8C-4516-8759-71EC3E5587C4}"/>
              </a:ext>
            </a:extLst>
          </p:cNvPr>
          <p:cNvGrpSpPr/>
          <p:nvPr/>
        </p:nvGrpSpPr>
        <p:grpSpPr>
          <a:xfrm>
            <a:off x="2030411" y="4201278"/>
            <a:ext cx="8131178" cy="1098292"/>
            <a:chOff x="2059086" y="2497866"/>
            <a:chExt cx="8131178" cy="1098292"/>
          </a:xfrm>
        </p:grpSpPr>
        <p:grpSp>
          <p:nvGrpSpPr>
            <p:cNvPr id="87" name="组合 86">
              <a:extLst>
                <a:ext uri="{FF2B5EF4-FFF2-40B4-BE49-F238E27FC236}">
                  <a16:creationId xmlns="" xmlns:a16="http://schemas.microsoft.com/office/drawing/2014/main" id="{AA4E075A-50AE-40B2-AA56-502FE58C6AED}"/>
                </a:ext>
              </a:extLst>
            </p:cNvPr>
            <p:cNvGrpSpPr/>
            <p:nvPr/>
          </p:nvGrpSpPr>
          <p:grpSpPr>
            <a:xfrm>
              <a:off x="2059086" y="2497866"/>
              <a:ext cx="2278084" cy="1098292"/>
              <a:chOff x="2059086" y="2497866"/>
              <a:chExt cx="2278084" cy="1098292"/>
            </a:xfrm>
          </p:grpSpPr>
          <p:sp>
            <p:nvSpPr>
              <p:cNvPr id="102" name="文本框 101">
                <a:extLst>
                  <a:ext uri="{FF2B5EF4-FFF2-40B4-BE49-F238E27FC236}">
                    <a16:creationId xmlns="" xmlns:a16="http://schemas.microsoft.com/office/drawing/2014/main" id="{E9465BEC-FE72-4810-B218-FF0EB8419D6E}"/>
                  </a:ext>
                </a:extLst>
              </p:cNvPr>
              <p:cNvSpPr txBox="1"/>
              <p:nvPr/>
            </p:nvSpPr>
            <p:spPr>
              <a:xfrm>
                <a:off x="2059086" y="2540014"/>
                <a:ext cx="1264920" cy="369332"/>
              </a:xfrm>
              <a:prstGeom prst="rect">
                <a:avLst/>
              </a:prstGeom>
              <a:noFill/>
            </p:spPr>
            <p:txBody>
              <a:bodyPr wrap="square" rtlCol="0">
                <a:spAutoFit/>
              </a:bodyPr>
              <a:lstStyle/>
              <a:p>
                <a:pPr algn="ctr"/>
                <a:r>
                  <a:rPr lang="en-US" altLang="zh-CN" dirty="0">
                    <a:latin typeface="+mj-lt"/>
                    <a:cs typeface="Alibaba Sans Medium" panose="020B0603020203040204" pitchFamily="34" charset="0"/>
                  </a:rPr>
                  <a:t>04</a:t>
                </a:r>
                <a:endParaRPr lang="zh-CN" altLang="en-US" dirty="0">
                  <a:latin typeface="+mj-lt"/>
                  <a:cs typeface="Alibaba Sans Medium" panose="020B0603020203040204" pitchFamily="34" charset="0"/>
                </a:endParaRPr>
              </a:p>
            </p:txBody>
          </p:sp>
          <p:cxnSp>
            <p:nvCxnSpPr>
              <p:cNvPr id="103" name="直接连接符 102">
                <a:extLst>
                  <a:ext uri="{FF2B5EF4-FFF2-40B4-BE49-F238E27FC236}">
                    <a16:creationId xmlns="" xmlns:a16="http://schemas.microsoft.com/office/drawing/2014/main" id="{C7288BFC-C84D-4698-A60A-0A26D0B17B95}"/>
                  </a:ext>
                </a:extLst>
              </p:cNvPr>
              <p:cNvCxnSpPr/>
              <p:nvPr/>
            </p:nvCxnSpPr>
            <p:spPr>
              <a:xfrm>
                <a:off x="2466382" y="2497866"/>
                <a:ext cx="0" cy="41148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4" name="直接连接符 103">
                <a:extLst>
                  <a:ext uri="{FF2B5EF4-FFF2-40B4-BE49-F238E27FC236}">
                    <a16:creationId xmlns="" xmlns:a16="http://schemas.microsoft.com/office/drawing/2014/main" id="{BD0BB5EF-8A35-4C73-BE79-514F0EEF5914}"/>
                  </a:ext>
                </a:extLst>
              </p:cNvPr>
              <p:cNvCxnSpPr/>
              <p:nvPr/>
            </p:nvCxnSpPr>
            <p:spPr>
              <a:xfrm>
                <a:off x="2923582" y="2497866"/>
                <a:ext cx="0" cy="41148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5" name="直接连接符 104">
                <a:extLst>
                  <a:ext uri="{FF2B5EF4-FFF2-40B4-BE49-F238E27FC236}">
                    <a16:creationId xmlns="" xmlns:a16="http://schemas.microsoft.com/office/drawing/2014/main" id="{0CAF0051-6711-4DE9-AAF4-A3B01163AFCF}"/>
                  </a:ext>
                </a:extLst>
              </p:cNvPr>
              <p:cNvCxnSpPr/>
              <p:nvPr/>
            </p:nvCxnSpPr>
            <p:spPr>
              <a:xfrm>
                <a:off x="2984542" y="2497866"/>
                <a:ext cx="0" cy="41148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6" name="直接连接符 105">
                <a:extLst>
                  <a:ext uri="{FF2B5EF4-FFF2-40B4-BE49-F238E27FC236}">
                    <a16:creationId xmlns="" xmlns:a16="http://schemas.microsoft.com/office/drawing/2014/main" id="{E61FAE59-A5AF-4D9C-A8C9-8009AF9241B0}"/>
                  </a:ext>
                </a:extLst>
              </p:cNvPr>
              <p:cNvCxnSpPr>
                <a:cxnSpLocks/>
              </p:cNvCxnSpPr>
              <p:nvPr/>
            </p:nvCxnSpPr>
            <p:spPr>
              <a:xfrm>
                <a:off x="2984542" y="2703606"/>
                <a:ext cx="1110196"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07" name="矩形 106">
                <a:extLst>
                  <a:ext uri="{FF2B5EF4-FFF2-40B4-BE49-F238E27FC236}">
                    <a16:creationId xmlns="" xmlns:a16="http://schemas.microsoft.com/office/drawing/2014/main" id="{46DE9219-80C8-48C0-9DEC-0D8A0914980B}"/>
                  </a:ext>
                </a:extLst>
              </p:cNvPr>
              <p:cNvSpPr/>
              <p:nvPr/>
            </p:nvSpPr>
            <p:spPr>
              <a:xfrm>
                <a:off x="2357141" y="3072938"/>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grpSp>
        <p:grpSp>
          <p:nvGrpSpPr>
            <p:cNvPr id="88" name="组合 87">
              <a:extLst>
                <a:ext uri="{FF2B5EF4-FFF2-40B4-BE49-F238E27FC236}">
                  <a16:creationId xmlns="" xmlns:a16="http://schemas.microsoft.com/office/drawing/2014/main" id="{AB488764-7E2F-4D3A-B6CD-2EAB1056A514}"/>
                </a:ext>
              </a:extLst>
            </p:cNvPr>
            <p:cNvGrpSpPr/>
            <p:nvPr/>
          </p:nvGrpSpPr>
          <p:grpSpPr>
            <a:xfrm>
              <a:off x="4956958" y="2497866"/>
              <a:ext cx="2278084" cy="1098292"/>
              <a:chOff x="4819580" y="2497866"/>
              <a:chExt cx="2278084" cy="1098292"/>
            </a:xfrm>
          </p:grpSpPr>
          <p:sp>
            <p:nvSpPr>
              <p:cNvPr id="96" name="文本框 95">
                <a:extLst>
                  <a:ext uri="{FF2B5EF4-FFF2-40B4-BE49-F238E27FC236}">
                    <a16:creationId xmlns="" xmlns:a16="http://schemas.microsoft.com/office/drawing/2014/main" id="{FBB2D8D8-E63E-4506-A2EA-1207D62FA6F7}"/>
                  </a:ext>
                </a:extLst>
              </p:cNvPr>
              <p:cNvSpPr txBox="1"/>
              <p:nvPr/>
            </p:nvSpPr>
            <p:spPr>
              <a:xfrm>
                <a:off x="4819580" y="2540014"/>
                <a:ext cx="1264920" cy="369332"/>
              </a:xfrm>
              <a:prstGeom prst="rect">
                <a:avLst/>
              </a:prstGeom>
              <a:noFill/>
            </p:spPr>
            <p:txBody>
              <a:bodyPr wrap="square" rtlCol="0">
                <a:spAutoFit/>
              </a:bodyPr>
              <a:lstStyle/>
              <a:p>
                <a:pPr algn="ctr"/>
                <a:r>
                  <a:rPr lang="en-US" altLang="zh-CN" dirty="0">
                    <a:latin typeface="+mj-lt"/>
                    <a:cs typeface="Alibaba Sans Medium" panose="020B0603020203040204" pitchFamily="34" charset="0"/>
                  </a:rPr>
                  <a:t>05</a:t>
                </a:r>
                <a:endParaRPr lang="zh-CN" altLang="en-US" dirty="0">
                  <a:latin typeface="+mj-lt"/>
                  <a:cs typeface="Alibaba Sans Medium" panose="020B0603020203040204" pitchFamily="34" charset="0"/>
                </a:endParaRPr>
              </a:p>
            </p:txBody>
          </p:sp>
          <p:cxnSp>
            <p:nvCxnSpPr>
              <p:cNvPr id="97" name="直接连接符 96">
                <a:extLst>
                  <a:ext uri="{FF2B5EF4-FFF2-40B4-BE49-F238E27FC236}">
                    <a16:creationId xmlns="" xmlns:a16="http://schemas.microsoft.com/office/drawing/2014/main" id="{D06A55CE-F1BE-4B51-A7E4-2DA48BA81C6A}"/>
                  </a:ext>
                </a:extLst>
              </p:cNvPr>
              <p:cNvCxnSpPr/>
              <p:nvPr/>
            </p:nvCxnSpPr>
            <p:spPr>
              <a:xfrm>
                <a:off x="5226876" y="2497866"/>
                <a:ext cx="0" cy="41148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8" name="直接连接符 97">
                <a:extLst>
                  <a:ext uri="{FF2B5EF4-FFF2-40B4-BE49-F238E27FC236}">
                    <a16:creationId xmlns="" xmlns:a16="http://schemas.microsoft.com/office/drawing/2014/main" id="{ED2242CF-C6C9-4C26-8B8A-644C88A54EA3}"/>
                  </a:ext>
                </a:extLst>
              </p:cNvPr>
              <p:cNvCxnSpPr/>
              <p:nvPr/>
            </p:nvCxnSpPr>
            <p:spPr>
              <a:xfrm>
                <a:off x="5684076" y="2497866"/>
                <a:ext cx="0" cy="41148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9" name="直接连接符 98">
                <a:extLst>
                  <a:ext uri="{FF2B5EF4-FFF2-40B4-BE49-F238E27FC236}">
                    <a16:creationId xmlns="" xmlns:a16="http://schemas.microsoft.com/office/drawing/2014/main" id="{3E65E256-50FF-41BE-95ED-C811AE6778A9}"/>
                  </a:ext>
                </a:extLst>
              </p:cNvPr>
              <p:cNvCxnSpPr/>
              <p:nvPr/>
            </p:nvCxnSpPr>
            <p:spPr>
              <a:xfrm>
                <a:off x="5745036" y="2497866"/>
                <a:ext cx="0" cy="41148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100" name="直接连接符 99">
                <a:extLst>
                  <a:ext uri="{FF2B5EF4-FFF2-40B4-BE49-F238E27FC236}">
                    <a16:creationId xmlns="" xmlns:a16="http://schemas.microsoft.com/office/drawing/2014/main" id="{D4357AB9-BD04-4153-AD3D-2B7BD15A922C}"/>
                  </a:ext>
                </a:extLst>
              </p:cNvPr>
              <p:cNvCxnSpPr>
                <a:cxnSpLocks/>
              </p:cNvCxnSpPr>
              <p:nvPr/>
            </p:nvCxnSpPr>
            <p:spPr>
              <a:xfrm>
                <a:off x="5745036" y="2703606"/>
                <a:ext cx="1110196"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101" name="矩形 100">
                <a:extLst>
                  <a:ext uri="{FF2B5EF4-FFF2-40B4-BE49-F238E27FC236}">
                    <a16:creationId xmlns="" xmlns:a16="http://schemas.microsoft.com/office/drawing/2014/main" id="{1C9F0944-1D63-44AC-919D-23E1FFADBF54}"/>
                  </a:ext>
                </a:extLst>
              </p:cNvPr>
              <p:cNvSpPr/>
              <p:nvPr/>
            </p:nvSpPr>
            <p:spPr>
              <a:xfrm>
                <a:off x="5117635" y="3072938"/>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grpSp>
        <p:grpSp>
          <p:nvGrpSpPr>
            <p:cNvPr id="89" name="组合 88">
              <a:extLst>
                <a:ext uri="{FF2B5EF4-FFF2-40B4-BE49-F238E27FC236}">
                  <a16:creationId xmlns="" xmlns:a16="http://schemas.microsoft.com/office/drawing/2014/main" id="{C1494009-24D4-4F5A-A611-7F28B23D81FB}"/>
                </a:ext>
              </a:extLst>
            </p:cNvPr>
            <p:cNvGrpSpPr/>
            <p:nvPr/>
          </p:nvGrpSpPr>
          <p:grpSpPr>
            <a:xfrm>
              <a:off x="7912180" y="2497866"/>
              <a:ext cx="2278084" cy="1098292"/>
              <a:chOff x="4819580" y="2497866"/>
              <a:chExt cx="2278084" cy="1098292"/>
            </a:xfrm>
          </p:grpSpPr>
          <p:sp>
            <p:nvSpPr>
              <p:cNvPr id="90" name="文本框 89">
                <a:extLst>
                  <a:ext uri="{FF2B5EF4-FFF2-40B4-BE49-F238E27FC236}">
                    <a16:creationId xmlns="" xmlns:a16="http://schemas.microsoft.com/office/drawing/2014/main" id="{B8BC75FC-6C0E-431F-AEC0-2EFF2FE3CC1F}"/>
                  </a:ext>
                </a:extLst>
              </p:cNvPr>
              <p:cNvSpPr txBox="1"/>
              <p:nvPr/>
            </p:nvSpPr>
            <p:spPr>
              <a:xfrm>
                <a:off x="4819580" y="2540014"/>
                <a:ext cx="1264920" cy="369332"/>
              </a:xfrm>
              <a:prstGeom prst="rect">
                <a:avLst/>
              </a:prstGeom>
              <a:noFill/>
            </p:spPr>
            <p:txBody>
              <a:bodyPr wrap="square" rtlCol="0">
                <a:spAutoFit/>
              </a:bodyPr>
              <a:lstStyle/>
              <a:p>
                <a:pPr algn="ctr"/>
                <a:r>
                  <a:rPr lang="en-US" altLang="zh-CN" dirty="0">
                    <a:latin typeface="+mj-lt"/>
                    <a:cs typeface="Alibaba Sans Medium" panose="020B0603020203040204" pitchFamily="34" charset="0"/>
                  </a:rPr>
                  <a:t>06</a:t>
                </a:r>
                <a:endParaRPr lang="zh-CN" altLang="en-US" dirty="0">
                  <a:latin typeface="+mj-lt"/>
                  <a:cs typeface="Alibaba Sans Medium" panose="020B0603020203040204" pitchFamily="34" charset="0"/>
                </a:endParaRPr>
              </a:p>
            </p:txBody>
          </p:sp>
          <p:cxnSp>
            <p:nvCxnSpPr>
              <p:cNvPr id="91" name="直接连接符 90">
                <a:extLst>
                  <a:ext uri="{FF2B5EF4-FFF2-40B4-BE49-F238E27FC236}">
                    <a16:creationId xmlns="" xmlns:a16="http://schemas.microsoft.com/office/drawing/2014/main" id="{59886ABC-684B-4627-80FD-F6ABE206FFC5}"/>
                  </a:ext>
                </a:extLst>
              </p:cNvPr>
              <p:cNvCxnSpPr/>
              <p:nvPr/>
            </p:nvCxnSpPr>
            <p:spPr>
              <a:xfrm>
                <a:off x="5226876" y="2497866"/>
                <a:ext cx="0" cy="41148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2" name="直接连接符 91">
                <a:extLst>
                  <a:ext uri="{FF2B5EF4-FFF2-40B4-BE49-F238E27FC236}">
                    <a16:creationId xmlns="" xmlns:a16="http://schemas.microsoft.com/office/drawing/2014/main" id="{C7050F09-DFAE-48A7-8A92-16370649A1FD}"/>
                  </a:ext>
                </a:extLst>
              </p:cNvPr>
              <p:cNvCxnSpPr/>
              <p:nvPr/>
            </p:nvCxnSpPr>
            <p:spPr>
              <a:xfrm>
                <a:off x="5684076" y="2497866"/>
                <a:ext cx="0" cy="41148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3" name="直接连接符 92">
                <a:extLst>
                  <a:ext uri="{FF2B5EF4-FFF2-40B4-BE49-F238E27FC236}">
                    <a16:creationId xmlns="" xmlns:a16="http://schemas.microsoft.com/office/drawing/2014/main" id="{044E04EE-CF59-4CEE-A17B-1633D9FBDA7F}"/>
                  </a:ext>
                </a:extLst>
              </p:cNvPr>
              <p:cNvCxnSpPr/>
              <p:nvPr/>
            </p:nvCxnSpPr>
            <p:spPr>
              <a:xfrm>
                <a:off x="5745036" y="2497866"/>
                <a:ext cx="0" cy="41148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94" name="直接连接符 93">
                <a:extLst>
                  <a:ext uri="{FF2B5EF4-FFF2-40B4-BE49-F238E27FC236}">
                    <a16:creationId xmlns="" xmlns:a16="http://schemas.microsoft.com/office/drawing/2014/main" id="{3246739B-9B08-4B6B-B35B-F723CE38813B}"/>
                  </a:ext>
                </a:extLst>
              </p:cNvPr>
              <p:cNvCxnSpPr>
                <a:cxnSpLocks/>
              </p:cNvCxnSpPr>
              <p:nvPr/>
            </p:nvCxnSpPr>
            <p:spPr>
              <a:xfrm>
                <a:off x="5745036" y="2703606"/>
                <a:ext cx="1110196" cy="0"/>
              </a:xfrm>
              <a:prstGeom prst="line">
                <a:avLst/>
              </a:prstGeom>
              <a:ln>
                <a:solidFill>
                  <a:schemeClr val="accent1"/>
                </a:solidFill>
              </a:ln>
            </p:spPr>
            <p:style>
              <a:lnRef idx="1">
                <a:schemeClr val="accent1"/>
              </a:lnRef>
              <a:fillRef idx="0">
                <a:schemeClr val="accent1"/>
              </a:fillRef>
              <a:effectRef idx="0">
                <a:schemeClr val="accent1"/>
              </a:effectRef>
              <a:fontRef idx="minor">
                <a:schemeClr val="tx1"/>
              </a:fontRef>
            </p:style>
          </p:cxnSp>
          <p:sp>
            <p:nvSpPr>
              <p:cNvPr id="95" name="矩形 94">
                <a:extLst>
                  <a:ext uri="{FF2B5EF4-FFF2-40B4-BE49-F238E27FC236}">
                    <a16:creationId xmlns="" xmlns:a16="http://schemas.microsoft.com/office/drawing/2014/main" id="{6515CC83-A5C8-44D8-8111-BD40362A0B7E}"/>
                  </a:ext>
                </a:extLst>
              </p:cNvPr>
              <p:cNvSpPr/>
              <p:nvPr/>
            </p:nvSpPr>
            <p:spPr>
              <a:xfrm>
                <a:off x="5117635" y="3072938"/>
                <a:ext cx="1980029" cy="523220"/>
              </a:xfrm>
              <a:prstGeom prst="rect">
                <a:avLst/>
              </a:prstGeom>
            </p:spPr>
            <p:txBody>
              <a:bodyPr wrap="none">
                <a:spAutoFit/>
              </a:bodyPr>
              <a:lstStyle/>
              <a:p>
                <a:r>
                  <a:rPr lang="zh-CN" altLang="en-US" sz="2800" b="1" dirty="0">
                    <a:solidFill>
                      <a:schemeClr val="tx1">
                        <a:lumMod val="85000"/>
                        <a:lumOff val="15000"/>
                      </a:schemeClr>
                    </a:solidFill>
                    <a:latin typeface="微软雅黑" panose="020B0503020204020204" pitchFamily="34" charset="-122"/>
                    <a:ea typeface="微软雅黑" panose="020B0503020204020204" pitchFamily="34" charset="-122"/>
                  </a:rPr>
                  <a:t>请输入标题</a:t>
                </a:r>
              </a:p>
            </p:txBody>
          </p:sp>
        </p:grpSp>
      </p:grpSp>
      <p:sp>
        <p:nvSpPr>
          <p:cNvPr id="109" name="椭圆 108">
            <a:extLst>
              <a:ext uri="{FF2B5EF4-FFF2-40B4-BE49-F238E27FC236}">
                <a16:creationId xmlns="" xmlns:a16="http://schemas.microsoft.com/office/drawing/2014/main" id="{1224EA55-1EC8-4ED3-BC6F-795EAA2A999C}"/>
              </a:ext>
            </a:extLst>
          </p:cNvPr>
          <p:cNvSpPr/>
          <p:nvPr/>
        </p:nvSpPr>
        <p:spPr>
          <a:xfrm rot="2980609">
            <a:off x="6434766" y="741510"/>
            <a:ext cx="396659" cy="396659"/>
          </a:xfrm>
          <a:prstGeom prst="ellipse">
            <a:avLst/>
          </a:prstGeom>
          <a:gradFill>
            <a:gsLst>
              <a:gs pos="23000">
                <a:schemeClr val="accent4">
                  <a:alpha val="0"/>
                </a:schemeClr>
              </a:gs>
              <a:gs pos="100000">
                <a:schemeClr val="accent4"/>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3" name="矩形 32">
            <a:extLst>
              <a:ext uri="{FF2B5EF4-FFF2-40B4-BE49-F238E27FC236}">
                <a16:creationId xmlns="" xmlns:a16="http://schemas.microsoft.com/office/drawing/2014/main" id="{BA425B35-CD14-4DA0-B7F7-2AA1D964D510}"/>
              </a:ext>
            </a:extLst>
          </p:cNvPr>
          <p:cNvSpPr/>
          <p:nvPr/>
        </p:nvSpPr>
        <p:spPr>
          <a:xfrm>
            <a:off x="5490707" y="586870"/>
            <a:ext cx="1210588" cy="906915"/>
          </a:xfrm>
          <a:prstGeom prst="rect">
            <a:avLst/>
          </a:prstGeom>
        </p:spPr>
        <p:txBody>
          <a:bodyPr wrap="none">
            <a:spAutoFit/>
          </a:bodyPr>
          <a:lstStyle/>
          <a:p>
            <a:pPr lvl="0" algn="ctr">
              <a:lnSpc>
                <a:spcPct val="150000"/>
              </a:lnSpc>
              <a:spcAft>
                <a:spcPts val="0"/>
              </a:spcAft>
            </a:pPr>
            <a:r>
              <a:rPr lang="zh-CN" altLang="en-US" sz="4000" b="1" kern="100" dirty="0">
                <a:solidFill>
                  <a:schemeClr val="tx1">
                    <a:lumMod val="85000"/>
                    <a:lumOff val="15000"/>
                  </a:schemeClr>
                </a:solidFill>
                <a:latin typeface="+mj-ea"/>
                <a:ea typeface="+mj-ea"/>
                <a:cs typeface="Times New Roman" panose="02020603050405020304" pitchFamily="18" charset="0"/>
              </a:rPr>
              <a:t>目录</a:t>
            </a:r>
            <a:endParaRPr lang="zh-CN" altLang="zh-CN" sz="3200" b="1" kern="100" dirty="0">
              <a:solidFill>
                <a:schemeClr val="tx1">
                  <a:lumMod val="85000"/>
                  <a:lumOff val="15000"/>
                </a:schemeClr>
              </a:solidFill>
              <a:latin typeface="+mj-ea"/>
              <a:ea typeface="+mj-ea"/>
              <a:cs typeface="Times New Roman" panose="02020603050405020304" pitchFamily="18" charset="0"/>
            </a:endParaRPr>
          </a:p>
        </p:txBody>
      </p:sp>
      <p:sp>
        <p:nvSpPr>
          <p:cNvPr id="34" name="矩形 33">
            <a:extLst>
              <a:ext uri="{FF2B5EF4-FFF2-40B4-BE49-F238E27FC236}">
                <a16:creationId xmlns="" xmlns:a16="http://schemas.microsoft.com/office/drawing/2014/main" id="{6D6BD56B-751A-42CD-8B0F-0BA1E5DF8FBD}"/>
              </a:ext>
            </a:extLst>
          </p:cNvPr>
          <p:cNvSpPr/>
          <p:nvPr/>
        </p:nvSpPr>
        <p:spPr>
          <a:xfrm>
            <a:off x="4952096" y="1316479"/>
            <a:ext cx="2287807" cy="743986"/>
          </a:xfrm>
          <a:prstGeom prst="rect">
            <a:avLst/>
          </a:prstGeom>
        </p:spPr>
        <p:txBody>
          <a:bodyPr wrap="none">
            <a:spAutoFit/>
          </a:bodyPr>
          <a:lstStyle/>
          <a:p>
            <a:pPr lvl="0" algn="ctr">
              <a:lnSpc>
                <a:spcPct val="150000"/>
              </a:lnSpc>
              <a:spcAft>
                <a:spcPts val="0"/>
              </a:spcAft>
            </a:pPr>
            <a:r>
              <a:rPr lang="en-US" altLang="zh-CN" sz="3200" b="1" kern="100" dirty="0">
                <a:solidFill>
                  <a:schemeClr val="tx1">
                    <a:lumMod val="85000"/>
                    <a:lumOff val="15000"/>
                  </a:schemeClr>
                </a:solidFill>
                <a:ea typeface="微软雅黑" panose="020B0503020204020204" pitchFamily="34" charset="-122"/>
                <a:cs typeface="Times New Roman" panose="02020603050405020304" pitchFamily="18" charset="0"/>
              </a:rPr>
              <a:t>CINTENTS</a:t>
            </a:r>
            <a:endParaRPr lang="zh-CN" altLang="zh-CN" sz="2400" b="1" kern="100" dirty="0">
              <a:solidFill>
                <a:schemeClr val="tx1">
                  <a:lumMod val="85000"/>
                  <a:lumOff val="15000"/>
                </a:schemeClr>
              </a:solidFill>
              <a:ea typeface="微软雅黑" panose="020B0503020204020204" pitchFamily="34" charset="-122"/>
              <a:cs typeface="Times New Roman" panose="02020603050405020304" pitchFamily="18" charset="0"/>
            </a:endParaRPr>
          </a:p>
        </p:txBody>
      </p:sp>
      <p:grpSp>
        <p:nvGrpSpPr>
          <p:cNvPr id="64" name="组合 63" descr="本素材由iSlide™ 提供&#10;iSlide™尊重知识产权并注重保护用户享有的各项权利。郑重提醒您：&#10;iSlide™插件中提供的任何信息内容的所有权、知识产权归其原始权利人或权利受让人所有，您免费/购买获得的是信息内容的使用权，并受下述条款的约束；&#10;1. 您仅可以个人非商业用途使用该等信息内容，不可将信息内容的全部或部分用于出售，或以出租、出借、转让、分销、发布等其他任何方式供他人使用；&#10;2. 禁止在接入互联网或移动互联网的任何网站、平台、应用或程序上以任何方式为他人提供iSlide™插件资源内容的下载。&#10;The resource is supplied by iSlide™.&#10;iSlide™ respects all intellectual property rights and protects all the rights its users acquired.Solemnly remind you:&#10;The ownership and intellectual property of the resources supplied in iSlide Add-in belongs to its owner or the assignee of this ownership.you only acquired the usage of the resources supplied in iSlide Add-in, as well as respected the following restrain terms:&#10;1.You are only allowed to use such resource for personal and non-commercial aim, not allowed to use such resource or part of it for the sale; or rent, lend, transfer to others; or distribution or release it in any way.&#10;2.You are not permitted to provide the resource of iSlide Add-in in any website, platform, application access to the Internet or mobile Internet." title="iSlide™ 版权声明  COPYRIGHT NOTICE">
            <a:extLst>
              <a:ext uri="{FF2B5EF4-FFF2-40B4-BE49-F238E27FC236}">
                <a16:creationId xmlns="" xmlns:a16="http://schemas.microsoft.com/office/drawing/2014/main" id="{4B7D01E0-F3F0-4933-905A-924E49C69CC5}"/>
              </a:ext>
            </a:extLst>
          </p:cNvPr>
          <p:cNvGrpSpPr/>
          <p:nvPr/>
        </p:nvGrpSpPr>
        <p:grpSpPr>
          <a:xfrm>
            <a:off x="5171441" y="5717132"/>
            <a:ext cx="1849118" cy="566316"/>
            <a:chOff x="2988659" y="2478922"/>
            <a:chExt cx="6214680" cy="1903326"/>
          </a:xfrm>
          <a:solidFill>
            <a:schemeClr val="accent1"/>
          </a:solidFill>
        </p:grpSpPr>
        <p:grpSp>
          <p:nvGrpSpPr>
            <p:cNvPr id="65" name="íṥḷïďe">
              <a:extLst>
                <a:ext uri="{FF2B5EF4-FFF2-40B4-BE49-F238E27FC236}">
                  <a16:creationId xmlns="" xmlns:a16="http://schemas.microsoft.com/office/drawing/2014/main" id="{799573C8-4C31-42B7-A56B-0B5FEED586CE}"/>
                </a:ext>
              </a:extLst>
            </p:cNvPr>
            <p:cNvGrpSpPr/>
            <p:nvPr/>
          </p:nvGrpSpPr>
          <p:grpSpPr>
            <a:xfrm>
              <a:off x="2988659" y="2478922"/>
              <a:ext cx="1901066" cy="1903326"/>
              <a:chOff x="1735138" y="2095500"/>
              <a:chExt cx="2667000" cy="2670175"/>
            </a:xfrm>
            <a:grpFill/>
          </p:grpSpPr>
          <p:sp>
            <p:nvSpPr>
              <p:cNvPr id="72" name="îśḷídè">
                <a:extLst>
                  <a:ext uri="{FF2B5EF4-FFF2-40B4-BE49-F238E27FC236}">
                    <a16:creationId xmlns="" xmlns:a16="http://schemas.microsoft.com/office/drawing/2014/main" id="{77ED0966-4668-423D-AA67-088DACFB7DBF}"/>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dirty="0"/>
              </a:p>
            </p:txBody>
          </p:sp>
          <p:sp>
            <p:nvSpPr>
              <p:cNvPr id="73" name="íšḷîḋe">
                <a:extLst>
                  <a:ext uri="{FF2B5EF4-FFF2-40B4-BE49-F238E27FC236}">
                    <a16:creationId xmlns="" xmlns:a16="http://schemas.microsoft.com/office/drawing/2014/main" id="{C598F3A5-B333-40FA-95E7-1972395C0D5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p>
            </p:txBody>
          </p:sp>
          <p:sp>
            <p:nvSpPr>
              <p:cNvPr id="74" name="îŝľïḋe">
                <a:extLst>
                  <a:ext uri="{FF2B5EF4-FFF2-40B4-BE49-F238E27FC236}">
                    <a16:creationId xmlns="" xmlns:a16="http://schemas.microsoft.com/office/drawing/2014/main" id="{A84CE257-B57F-4F4F-8FD6-334BB422E3E7}"/>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p>
            </p:txBody>
          </p:sp>
          <p:sp>
            <p:nvSpPr>
              <p:cNvPr id="75" name="iṩļïḍé">
                <a:extLst>
                  <a:ext uri="{FF2B5EF4-FFF2-40B4-BE49-F238E27FC236}">
                    <a16:creationId xmlns="" xmlns:a16="http://schemas.microsoft.com/office/drawing/2014/main" id="{7D79A45B-B594-4DE4-A3CE-999952578D1C}"/>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p>
            </p:txBody>
          </p:sp>
          <p:sp>
            <p:nvSpPr>
              <p:cNvPr id="76" name="işľidê">
                <a:extLst>
                  <a:ext uri="{FF2B5EF4-FFF2-40B4-BE49-F238E27FC236}">
                    <a16:creationId xmlns="" xmlns:a16="http://schemas.microsoft.com/office/drawing/2014/main" id="{CDA93C90-EED3-4952-B43E-3B59BD214127}"/>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p>
            </p:txBody>
          </p:sp>
          <p:sp>
            <p:nvSpPr>
              <p:cNvPr id="77" name="ïṡľíḓê">
                <a:extLst>
                  <a:ext uri="{FF2B5EF4-FFF2-40B4-BE49-F238E27FC236}">
                    <a16:creationId xmlns="" xmlns:a16="http://schemas.microsoft.com/office/drawing/2014/main" id="{D969D5BC-6638-47A8-A38F-3A2A4966ADD9}"/>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p>
            </p:txBody>
          </p:sp>
          <p:sp>
            <p:nvSpPr>
              <p:cNvPr id="78" name="îsḷiḑe">
                <a:extLst>
                  <a:ext uri="{FF2B5EF4-FFF2-40B4-BE49-F238E27FC236}">
                    <a16:creationId xmlns="" xmlns:a16="http://schemas.microsoft.com/office/drawing/2014/main" id="{4F7E885B-9AB3-4A00-AB09-CDA93574E389}"/>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p>
            </p:txBody>
          </p:sp>
          <p:sp>
            <p:nvSpPr>
              <p:cNvPr id="79" name="íSļíḋê">
                <a:extLst>
                  <a:ext uri="{FF2B5EF4-FFF2-40B4-BE49-F238E27FC236}">
                    <a16:creationId xmlns="" xmlns:a16="http://schemas.microsoft.com/office/drawing/2014/main" id="{6C30D668-2F37-48CC-A762-D7A2C935A4F6}"/>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p>
            </p:txBody>
          </p:sp>
          <p:sp>
            <p:nvSpPr>
              <p:cNvPr id="80" name="îś1íḑé">
                <a:extLst>
                  <a:ext uri="{FF2B5EF4-FFF2-40B4-BE49-F238E27FC236}">
                    <a16:creationId xmlns="" xmlns:a16="http://schemas.microsoft.com/office/drawing/2014/main" id="{A6672F6C-FC06-41F0-864F-05001D9D8C2C}"/>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p>
            </p:txBody>
          </p:sp>
          <p:sp>
            <p:nvSpPr>
              <p:cNvPr id="81" name="íŝḻide">
                <a:extLst>
                  <a:ext uri="{FF2B5EF4-FFF2-40B4-BE49-F238E27FC236}">
                    <a16:creationId xmlns="" xmlns:a16="http://schemas.microsoft.com/office/drawing/2014/main" id="{C88A1904-6E12-4807-8BAA-10E390BEBC95}"/>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dirty="0"/>
              </a:p>
            </p:txBody>
          </p:sp>
          <p:sp>
            <p:nvSpPr>
              <p:cNvPr id="82" name="ï$ḷïḑê">
                <a:extLst>
                  <a:ext uri="{FF2B5EF4-FFF2-40B4-BE49-F238E27FC236}">
                    <a16:creationId xmlns="" xmlns:a16="http://schemas.microsoft.com/office/drawing/2014/main" id="{14D25762-9F3B-451C-AFD9-32B663B07BEE}"/>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p>
            </p:txBody>
          </p:sp>
          <p:sp>
            <p:nvSpPr>
              <p:cNvPr id="83" name="îśḻîde">
                <a:extLst>
                  <a:ext uri="{FF2B5EF4-FFF2-40B4-BE49-F238E27FC236}">
                    <a16:creationId xmlns="" xmlns:a16="http://schemas.microsoft.com/office/drawing/2014/main" id="{65357565-12B2-4E4D-993D-72CBDAB13FE0}"/>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p>
            </p:txBody>
          </p:sp>
          <p:sp>
            <p:nvSpPr>
              <p:cNvPr id="84" name="íşḻíḑè">
                <a:extLst>
                  <a:ext uri="{FF2B5EF4-FFF2-40B4-BE49-F238E27FC236}">
                    <a16:creationId xmlns="" xmlns:a16="http://schemas.microsoft.com/office/drawing/2014/main" id="{1D4D6DBE-3660-447F-8E17-CF9BFED9FE89}"/>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p>
            </p:txBody>
          </p:sp>
          <p:sp>
            <p:nvSpPr>
              <p:cNvPr id="108" name="iṧḷíḍê">
                <a:extLst>
                  <a:ext uri="{FF2B5EF4-FFF2-40B4-BE49-F238E27FC236}">
                    <a16:creationId xmlns="" xmlns:a16="http://schemas.microsoft.com/office/drawing/2014/main" id="{5EF62DD3-1FC7-4935-8D0F-C9CE63DA08E2}"/>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p>
            </p:txBody>
          </p:sp>
        </p:grpSp>
        <p:sp>
          <p:nvSpPr>
            <p:cNvPr id="66" name="ïṥḷïďe">
              <a:extLst>
                <a:ext uri="{FF2B5EF4-FFF2-40B4-BE49-F238E27FC236}">
                  <a16:creationId xmlns="" xmlns:a16="http://schemas.microsoft.com/office/drawing/2014/main" id="{922D4F08-D0C7-431D-BAB9-D4EDEB286712}"/>
                </a:ext>
              </a:extLst>
            </p:cNvPr>
            <p:cNvSpPr/>
            <p:nvPr/>
          </p:nvSpPr>
          <p:spPr bwMode="auto">
            <a:xfrm>
              <a:off x="5203178" y="3897934"/>
              <a:ext cx="4000161"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sz="1350"/>
            </a:p>
          </p:txBody>
        </p:sp>
        <p:grpSp>
          <p:nvGrpSpPr>
            <p:cNvPr id="67" name="iṧľïḑé">
              <a:extLst>
                <a:ext uri="{FF2B5EF4-FFF2-40B4-BE49-F238E27FC236}">
                  <a16:creationId xmlns="" xmlns:a16="http://schemas.microsoft.com/office/drawing/2014/main" id="{D4DDA7D6-8F47-4E0C-821A-FA7973BDBDA7}"/>
                </a:ext>
              </a:extLst>
            </p:cNvPr>
            <p:cNvGrpSpPr/>
            <p:nvPr/>
          </p:nvGrpSpPr>
          <p:grpSpPr>
            <a:xfrm>
              <a:off x="5388759" y="2716555"/>
              <a:ext cx="3612029" cy="965242"/>
              <a:chOff x="5102226" y="2428875"/>
              <a:chExt cx="5067300" cy="1354138"/>
            </a:xfrm>
            <a:grpFill/>
          </p:grpSpPr>
          <p:sp>
            <p:nvSpPr>
              <p:cNvPr id="68" name="iṥ1îdè">
                <a:extLst>
                  <a:ext uri="{FF2B5EF4-FFF2-40B4-BE49-F238E27FC236}">
                    <a16:creationId xmlns="" xmlns:a16="http://schemas.microsoft.com/office/drawing/2014/main" id="{ABC05E98-8AC7-4BA8-8418-DC3222A91593}"/>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p>
            </p:txBody>
          </p:sp>
          <p:sp>
            <p:nvSpPr>
              <p:cNvPr id="69" name="íṥľîḓê">
                <a:extLst>
                  <a:ext uri="{FF2B5EF4-FFF2-40B4-BE49-F238E27FC236}">
                    <a16:creationId xmlns="" xmlns:a16="http://schemas.microsoft.com/office/drawing/2014/main" id="{92F9A985-7588-4F9C-AA7E-8B41CFF2AB4F}"/>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p>
            </p:txBody>
          </p:sp>
          <p:sp>
            <p:nvSpPr>
              <p:cNvPr id="70" name="is1ïdé">
                <a:extLst>
                  <a:ext uri="{FF2B5EF4-FFF2-40B4-BE49-F238E27FC236}">
                    <a16:creationId xmlns="" xmlns:a16="http://schemas.microsoft.com/office/drawing/2014/main" id="{FC3AA998-45A1-4281-A07E-E7D83E76EDEB}"/>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p>
            </p:txBody>
          </p:sp>
          <p:sp>
            <p:nvSpPr>
              <p:cNvPr id="71" name="îS1îdè">
                <a:extLst>
                  <a:ext uri="{FF2B5EF4-FFF2-40B4-BE49-F238E27FC236}">
                    <a16:creationId xmlns="" xmlns:a16="http://schemas.microsoft.com/office/drawing/2014/main" id="{9C3F5FC1-4108-4EF4-8AE5-C1CBA317347C}"/>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sz="1350"/>
              </a:p>
            </p:txBody>
          </p:sp>
        </p:grpSp>
      </p:grpSp>
    </p:spTree>
    <p:extLst>
      <p:ext uri="{BB962C8B-B14F-4D97-AF65-F5344CB8AC3E}">
        <p14:creationId xmlns:p14="http://schemas.microsoft.com/office/powerpoint/2010/main" val="3252985885"/>
      </p:ext>
    </p:extLst>
  </p:cSld>
  <p:clrMapOvr>
    <a:masterClrMapping/>
  </p:clrMapOvr>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6CB2C5A8-3022-4356-9A20-8BCDA2FE3583}"/>
              </a:ext>
            </a:extLst>
          </p:cNvPr>
          <p:cNvSpPr>
            <a:spLocks noGrp="1"/>
          </p:cNvSpPr>
          <p:nvPr>
            <p:ph type="body" sz="quarter" idx="10"/>
          </p:nvPr>
        </p:nvSpPr>
        <p:spPr/>
        <p:txBody>
          <a:bodyPr/>
          <a:lstStyle/>
          <a:p>
            <a:r>
              <a:rPr lang="zh-CN" altLang="en-US" dirty="0"/>
              <a:t>请输入你的标题</a:t>
            </a:r>
          </a:p>
        </p:txBody>
      </p:sp>
      <p:grpSp>
        <p:nvGrpSpPr>
          <p:cNvPr id="3" name="组合 2">
            <a:extLst>
              <a:ext uri="{FF2B5EF4-FFF2-40B4-BE49-F238E27FC236}">
                <a16:creationId xmlns="" xmlns:a16="http://schemas.microsoft.com/office/drawing/2014/main" id="{300A8845-D681-4180-A8C3-DAE6B0492E16}"/>
              </a:ext>
            </a:extLst>
          </p:cNvPr>
          <p:cNvGrpSpPr/>
          <p:nvPr/>
        </p:nvGrpSpPr>
        <p:grpSpPr>
          <a:xfrm>
            <a:off x="1112135" y="1632030"/>
            <a:ext cx="9967731" cy="4409955"/>
            <a:chOff x="1344593" y="1632030"/>
            <a:chExt cx="9502814" cy="4409955"/>
          </a:xfrm>
          <a:effectLst>
            <a:outerShdw blurRad="508000" dist="101600" dir="2700000" algn="tl" rotWithShape="0">
              <a:prstClr val="black">
                <a:alpha val="10000"/>
              </a:prstClr>
            </a:outerShdw>
          </a:effectLst>
        </p:grpSpPr>
        <p:sp>
          <p:nvSpPr>
            <p:cNvPr id="4" name="矩形 3">
              <a:extLst>
                <a:ext uri="{FF2B5EF4-FFF2-40B4-BE49-F238E27FC236}">
                  <a16:creationId xmlns="" xmlns:a16="http://schemas.microsoft.com/office/drawing/2014/main" id="{3108AC88-0E0C-47C6-8F7F-3286C8DD2D8E}"/>
                </a:ext>
              </a:extLst>
            </p:cNvPr>
            <p:cNvSpPr/>
            <p:nvPr/>
          </p:nvSpPr>
          <p:spPr>
            <a:xfrm>
              <a:off x="1344593" y="1632030"/>
              <a:ext cx="4751407" cy="4409955"/>
            </a:xfrm>
            <a:prstGeom prst="rect">
              <a:avLst/>
            </a:prstGeom>
            <a:gradFill>
              <a:gsLst>
                <a:gs pos="96000">
                  <a:schemeClr val="bg2"/>
                </a:gs>
                <a:gs pos="0">
                  <a:schemeClr val="bg1"/>
                </a:gs>
                <a:gs pos="100000">
                  <a:schemeClr val="bg2">
                    <a:lumMod val="9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5" name="矩形 4">
              <a:extLst>
                <a:ext uri="{FF2B5EF4-FFF2-40B4-BE49-F238E27FC236}">
                  <a16:creationId xmlns="" xmlns:a16="http://schemas.microsoft.com/office/drawing/2014/main" id="{8BECAF78-28A5-46BD-8269-5839C6B6FFA1}"/>
                </a:ext>
              </a:extLst>
            </p:cNvPr>
            <p:cNvSpPr/>
            <p:nvPr/>
          </p:nvSpPr>
          <p:spPr>
            <a:xfrm flipH="1">
              <a:off x="6096000" y="1632030"/>
              <a:ext cx="4751407" cy="4409955"/>
            </a:xfrm>
            <a:prstGeom prst="rect">
              <a:avLst/>
            </a:prstGeom>
            <a:gradFill>
              <a:gsLst>
                <a:gs pos="96000">
                  <a:schemeClr val="bg2"/>
                </a:gs>
                <a:gs pos="0">
                  <a:schemeClr val="bg1"/>
                </a:gs>
                <a:gs pos="100000">
                  <a:schemeClr val="bg2">
                    <a:lumMod val="90000"/>
                  </a:schemeClr>
                </a:gs>
              </a:gsLst>
              <a:lin ang="0" scaled="0"/>
            </a:gra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grpSp>
      <p:sp>
        <p:nvSpPr>
          <p:cNvPr id="7" name="矩形 6">
            <a:extLst>
              <a:ext uri="{FF2B5EF4-FFF2-40B4-BE49-F238E27FC236}">
                <a16:creationId xmlns="" xmlns:a16="http://schemas.microsoft.com/office/drawing/2014/main" id="{FA915279-0CD4-4D87-A06D-D83C839F256D}"/>
              </a:ext>
            </a:extLst>
          </p:cNvPr>
          <p:cNvSpPr/>
          <p:nvPr/>
        </p:nvSpPr>
        <p:spPr>
          <a:xfrm>
            <a:off x="2254983" y="2024391"/>
            <a:ext cx="2698175" cy="523220"/>
          </a:xfrm>
          <a:prstGeom prst="rect">
            <a:avLst/>
          </a:prstGeom>
        </p:spPr>
        <p:txBody>
          <a:bodyPr wrap="none">
            <a:spAutoFit/>
          </a:bodyPr>
          <a:lstStyle/>
          <a:p>
            <a:pPr algn="ctr"/>
            <a:r>
              <a:rPr lang="zh-CN" altLang="en-US" sz="2800" b="1" dirty="0">
                <a:solidFill>
                  <a:schemeClr val="tx1">
                    <a:lumMod val="85000"/>
                    <a:lumOff val="15000"/>
                  </a:schemeClr>
                </a:solidFill>
                <a:latin typeface="+mj-ea"/>
                <a:ea typeface="+mj-ea"/>
              </a:rPr>
              <a:t>请输入你的标题</a:t>
            </a:r>
          </a:p>
        </p:txBody>
      </p:sp>
      <p:sp>
        <p:nvSpPr>
          <p:cNvPr id="8" name="矩形 7">
            <a:extLst>
              <a:ext uri="{FF2B5EF4-FFF2-40B4-BE49-F238E27FC236}">
                <a16:creationId xmlns="" xmlns:a16="http://schemas.microsoft.com/office/drawing/2014/main" id="{C9D897C5-C49E-4E60-9971-B1C6FE1BA060}"/>
              </a:ext>
            </a:extLst>
          </p:cNvPr>
          <p:cNvSpPr/>
          <p:nvPr/>
        </p:nvSpPr>
        <p:spPr>
          <a:xfrm>
            <a:off x="6682641" y="2672919"/>
            <a:ext cx="3482063" cy="846001"/>
          </a:xfrm>
          <a:prstGeom prst="rect">
            <a:avLst/>
          </a:prstGeom>
        </p:spPr>
        <p:txBody>
          <a:bodyPr wrap="square">
            <a:spAutoFit/>
          </a:bodyPr>
          <a:lstStyle/>
          <a:p>
            <a:pPr>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sp>
        <p:nvSpPr>
          <p:cNvPr id="9" name="矩形 8">
            <a:extLst>
              <a:ext uri="{FF2B5EF4-FFF2-40B4-BE49-F238E27FC236}">
                <a16:creationId xmlns="" xmlns:a16="http://schemas.microsoft.com/office/drawing/2014/main" id="{6682C018-AAEC-4AF3-9B87-52C51AD00002}"/>
              </a:ext>
            </a:extLst>
          </p:cNvPr>
          <p:cNvSpPr/>
          <p:nvPr/>
        </p:nvSpPr>
        <p:spPr>
          <a:xfrm>
            <a:off x="6682641" y="4877880"/>
            <a:ext cx="3992404" cy="846001"/>
          </a:xfrm>
          <a:prstGeom prst="rect">
            <a:avLst/>
          </a:prstGeom>
        </p:spPr>
        <p:txBody>
          <a:bodyPr wrap="square">
            <a:spAutoFit/>
          </a:bodyPr>
          <a:lstStyle/>
          <a:p>
            <a:pPr>
              <a:lnSpc>
                <a:spcPct val="120000"/>
              </a:lnSpc>
            </a:pPr>
            <a:r>
              <a:rPr lang="zh-CN" altLang="en-US" sz="1400" spc="120" dirty="0">
                <a:solidFill>
                  <a:schemeClr val="tx1">
                    <a:lumMod val="85000"/>
                    <a:lumOff val="15000"/>
                  </a:schemeClr>
                </a:solidFill>
                <a:latin typeface="+mn-ea"/>
              </a:rPr>
              <a:t>请在这里输入你的内容请在这里输入你的内容请在这里输入你的内容请在这里输入你的内容</a:t>
            </a:r>
          </a:p>
        </p:txBody>
      </p:sp>
      <p:pic>
        <p:nvPicPr>
          <p:cNvPr id="22" name="图片占位符 21" descr="河边的城市&#10;&#10;描述已自动生成">
            <a:extLst>
              <a:ext uri="{FF2B5EF4-FFF2-40B4-BE49-F238E27FC236}">
                <a16:creationId xmlns="" xmlns:a16="http://schemas.microsoft.com/office/drawing/2014/main" id="{8CF4EF94-B727-49E6-9374-C4E114AFC92B}"/>
              </a:ext>
            </a:extLst>
          </p:cNvPr>
          <p:cNvPicPr>
            <a:picLocks noGrp="1" noChangeAspect="1"/>
          </p:cNvPicPr>
          <p:nvPr>
            <p:ph type="pic" sz="quarter" idx="11"/>
          </p:nvPr>
        </p:nvPicPr>
        <p:blipFill>
          <a:blip r:embed="rId3" cstate="email">
            <a:extLst>
              <a:ext uri="{28A0092B-C50C-407E-A947-70E740481C1C}">
                <a14:useLocalDpi xmlns:a14="http://schemas.microsoft.com/office/drawing/2010/main"/>
              </a:ext>
            </a:extLst>
          </a:blip>
          <a:srcRect/>
          <a:stretch>
            <a:fillRect/>
          </a:stretch>
        </p:blipFill>
        <p:spPr/>
      </p:pic>
      <p:sp>
        <p:nvSpPr>
          <p:cNvPr id="10" name="等腰三角形 9">
            <a:extLst>
              <a:ext uri="{FF2B5EF4-FFF2-40B4-BE49-F238E27FC236}">
                <a16:creationId xmlns="" xmlns:a16="http://schemas.microsoft.com/office/drawing/2014/main" id="{FBF8FBE3-E5B8-47D2-A928-AAFD151DCAFA}"/>
              </a:ext>
            </a:extLst>
          </p:cNvPr>
          <p:cNvSpPr/>
          <p:nvPr/>
        </p:nvSpPr>
        <p:spPr>
          <a:xfrm>
            <a:off x="1909052" y="5176833"/>
            <a:ext cx="371158" cy="319964"/>
          </a:xfrm>
          <a:prstGeom prst="triangle">
            <a:avLst>
              <a:gd name="adj" fmla="val 0"/>
            </a:avLst>
          </a:prstGeom>
          <a:solidFill>
            <a:schemeClr val="bg1">
              <a:lumMod val="75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1" name="等腰三角形 10">
            <a:extLst>
              <a:ext uri="{FF2B5EF4-FFF2-40B4-BE49-F238E27FC236}">
                <a16:creationId xmlns="" xmlns:a16="http://schemas.microsoft.com/office/drawing/2014/main" id="{553B163C-D1FC-4D86-AAE3-76269F33A354}"/>
              </a:ext>
            </a:extLst>
          </p:cNvPr>
          <p:cNvSpPr/>
          <p:nvPr/>
        </p:nvSpPr>
        <p:spPr>
          <a:xfrm flipH="1">
            <a:off x="4941623" y="5176832"/>
            <a:ext cx="371158" cy="319964"/>
          </a:xfrm>
          <a:prstGeom prst="triangle">
            <a:avLst>
              <a:gd name="adj" fmla="val 0"/>
            </a:avLst>
          </a:prstGeom>
          <a:solidFill>
            <a:schemeClr val="bg1">
              <a:lumMod val="75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2" name="等腰三角形 11">
            <a:extLst>
              <a:ext uri="{FF2B5EF4-FFF2-40B4-BE49-F238E27FC236}">
                <a16:creationId xmlns="" xmlns:a16="http://schemas.microsoft.com/office/drawing/2014/main" id="{AF2F79DC-A2A4-4BE1-BACF-F98F95CE5AFA}"/>
              </a:ext>
            </a:extLst>
          </p:cNvPr>
          <p:cNvSpPr/>
          <p:nvPr/>
        </p:nvSpPr>
        <p:spPr>
          <a:xfrm flipH="1" flipV="1">
            <a:off x="4941623" y="3023939"/>
            <a:ext cx="371158" cy="319964"/>
          </a:xfrm>
          <a:prstGeom prst="triangle">
            <a:avLst>
              <a:gd name="adj" fmla="val 0"/>
            </a:avLst>
          </a:prstGeom>
          <a:solidFill>
            <a:schemeClr val="bg1">
              <a:lumMod val="75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3" name="等腰三角形 12">
            <a:extLst>
              <a:ext uri="{FF2B5EF4-FFF2-40B4-BE49-F238E27FC236}">
                <a16:creationId xmlns="" xmlns:a16="http://schemas.microsoft.com/office/drawing/2014/main" id="{2A381273-97E7-4CD0-9EEC-99A01D6068F3}"/>
              </a:ext>
            </a:extLst>
          </p:cNvPr>
          <p:cNvSpPr/>
          <p:nvPr/>
        </p:nvSpPr>
        <p:spPr>
          <a:xfrm flipV="1">
            <a:off x="1897479" y="3035514"/>
            <a:ext cx="371158" cy="319964"/>
          </a:xfrm>
          <a:prstGeom prst="triangle">
            <a:avLst>
              <a:gd name="adj" fmla="val 0"/>
            </a:avLst>
          </a:prstGeom>
          <a:solidFill>
            <a:schemeClr val="bg1">
              <a:lumMod val="75000"/>
            </a:schemeClr>
          </a:solidFill>
          <a:ln w="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4" name="矩形 41">
            <a:extLst>
              <a:ext uri="{FF2B5EF4-FFF2-40B4-BE49-F238E27FC236}">
                <a16:creationId xmlns="" xmlns:a16="http://schemas.microsoft.com/office/drawing/2014/main" id="{E3CABBF1-40CE-4A98-AAE1-1982CB300382}"/>
              </a:ext>
            </a:extLst>
          </p:cNvPr>
          <p:cNvSpPr/>
          <p:nvPr/>
        </p:nvSpPr>
        <p:spPr>
          <a:xfrm>
            <a:off x="10622959" y="1632030"/>
            <a:ext cx="104172" cy="1456636"/>
          </a:xfrm>
          <a:custGeom>
            <a:avLst/>
            <a:gdLst>
              <a:gd name="connsiteX0" fmla="*/ 0 w 104172"/>
              <a:gd name="connsiteY0" fmla="*/ 0 h 1377388"/>
              <a:gd name="connsiteX1" fmla="*/ 104172 w 104172"/>
              <a:gd name="connsiteY1" fmla="*/ 0 h 1377388"/>
              <a:gd name="connsiteX2" fmla="*/ 104172 w 104172"/>
              <a:gd name="connsiteY2" fmla="*/ 1377388 h 1377388"/>
              <a:gd name="connsiteX3" fmla="*/ 0 w 104172"/>
              <a:gd name="connsiteY3" fmla="*/ 1377388 h 1377388"/>
              <a:gd name="connsiteX4" fmla="*/ 0 w 104172"/>
              <a:gd name="connsiteY4" fmla="*/ 0 h 1377388"/>
              <a:gd name="connsiteX0" fmla="*/ 0 w 104172"/>
              <a:gd name="connsiteY0" fmla="*/ 0 h 1456636"/>
              <a:gd name="connsiteX1" fmla="*/ 104172 w 104172"/>
              <a:gd name="connsiteY1" fmla="*/ 0 h 1456636"/>
              <a:gd name="connsiteX2" fmla="*/ 104172 w 104172"/>
              <a:gd name="connsiteY2" fmla="*/ 1456636 h 1456636"/>
              <a:gd name="connsiteX3" fmla="*/ 0 w 104172"/>
              <a:gd name="connsiteY3" fmla="*/ 1377388 h 1456636"/>
              <a:gd name="connsiteX4" fmla="*/ 0 w 104172"/>
              <a:gd name="connsiteY4" fmla="*/ 0 h 145663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172" h="1456636">
                <a:moveTo>
                  <a:pt x="0" y="0"/>
                </a:moveTo>
                <a:lnTo>
                  <a:pt x="104172" y="0"/>
                </a:lnTo>
                <a:lnTo>
                  <a:pt x="104172" y="1456636"/>
                </a:lnTo>
                <a:lnTo>
                  <a:pt x="0" y="1377388"/>
                </a:lnTo>
                <a:lnTo>
                  <a:pt x="0" y="0"/>
                </a:lnTo>
                <a:close/>
              </a:path>
            </a:pathLst>
          </a:custGeom>
          <a:solidFill>
            <a:schemeClr val="accent1"/>
          </a:solidFill>
          <a:ln w="0">
            <a:noFill/>
          </a:ln>
        </p:spPr>
        <p:txBody>
          <a:bodyPr rot="0" spcFirstLastPara="0" vertOverflow="overflow" horzOverflow="overflow" vert="horz" wrap="none" lIns="91440" tIns="45720" rIns="91440" bIns="45720" numCol="1" spcCol="0" rtlCol="0" fromWordArt="0" anchor="ctr" anchorCtr="0" forceAA="0" compatLnSpc="1">
            <a:prstTxWarp prst="textNoShape">
              <a:avLst/>
            </a:prstTxWarp>
            <a:spAutoFit/>
          </a:bodyPr>
          <a:lstStyle/>
          <a:p>
            <a:pPr algn="l"/>
            <a:endParaRPr lang="zh-CN" altLang="en-US" sz="2000" dirty="0">
              <a:solidFill>
                <a:schemeClr val="tx1">
                  <a:lumMod val="85000"/>
                  <a:lumOff val="15000"/>
                </a:schemeClr>
              </a:solidFill>
              <a:latin typeface="思源黑体 CN Normal" panose="020B0400000000000000" pitchFamily="34" charset="-122"/>
              <a:ea typeface="思源黑体 CN Normal" panose="020B0400000000000000" pitchFamily="34" charset="-122"/>
            </a:endParaRPr>
          </a:p>
        </p:txBody>
      </p:sp>
      <p:sp>
        <p:nvSpPr>
          <p:cNvPr id="15" name="文本框 14">
            <a:extLst>
              <a:ext uri="{FF2B5EF4-FFF2-40B4-BE49-F238E27FC236}">
                <a16:creationId xmlns="" xmlns:a16="http://schemas.microsoft.com/office/drawing/2014/main" id="{FA808E5C-F18B-4F69-97E0-9AEF013F5EBD}"/>
              </a:ext>
            </a:extLst>
          </p:cNvPr>
          <p:cNvSpPr txBox="1"/>
          <p:nvPr/>
        </p:nvSpPr>
        <p:spPr>
          <a:xfrm>
            <a:off x="2083056" y="2498320"/>
            <a:ext cx="3041104" cy="230832"/>
          </a:xfrm>
          <a:prstGeom prst="rect">
            <a:avLst/>
          </a:prstGeom>
          <a:noFill/>
        </p:spPr>
        <p:txBody>
          <a:bodyPr wrap="square" rtlCol="0">
            <a:spAutoFit/>
          </a:bodyPr>
          <a:lstStyle/>
          <a:p>
            <a:pPr algn="ctr"/>
            <a:r>
              <a:rPr lang="en-US" altLang="zh-CN" sz="900" dirty="0">
                <a:solidFill>
                  <a:schemeClr val="tx1">
                    <a:lumMod val="50000"/>
                    <a:lumOff val="50000"/>
                  </a:schemeClr>
                </a:solidFill>
                <a:ea typeface="思源宋体 CN ExtraLight" panose="02020200000000000000" pitchFamily="18" charset="-122"/>
              </a:rPr>
              <a:t>YOUR TITLE IN ENGLISH</a:t>
            </a:r>
            <a:endParaRPr lang="zh-CN" altLang="en-US" sz="900" dirty="0">
              <a:solidFill>
                <a:schemeClr val="tx1">
                  <a:lumMod val="50000"/>
                  <a:lumOff val="50000"/>
                </a:schemeClr>
              </a:solidFill>
              <a:ea typeface="思源宋体 CN ExtraLight" panose="02020200000000000000" pitchFamily="18" charset="-122"/>
            </a:endParaRPr>
          </a:p>
        </p:txBody>
      </p:sp>
      <p:sp>
        <p:nvSpPr>
          <p:cNvPr id="16" name="文本框 15">
            <a:extLst>
              <a:ext uri="{FF2B5EF4-FFF2-40B4-BE49-F238E27FC236}">
                <a16:creationId xmlns="" xmlns:a16="http://schemas.microsoft.com/office/drawing/2014/main" id="{B0F8DFBC-0986-4887-A38B-3730DD12C2EF}"/>
              </a:ext>
            </a:extLst>
          </p:cNvPr>
          <p:cNvSpPr txBox="1"/>
          <p:nvPr/>
        </p:nvSpPr>
        <p:spPr>
          <a:xfrm>
            <a:off x="6647945" y="1907463"/>
            <a:ext cx="1114505" cy="923330"/>
          </a:xfrm>
          <a:prstGeom prst="rect">
            <a:avLst/>
          </a:prstGeom>
          <a:noFill/>
        </p:spPr>
        <p:txBody>
          <a:bodyPr wrap="square" rtlCol="0">
            <a:spAutoFit/>
          </a:bodyPr>
          <a:lstStyle/>
          <a:p>
            <a:r>
              <a:rPr lang="en-US" altLang="zh-CN" sz="5400" dirty="0">
                <a:solidFill>
                  <a:schemeClr val="bg1">
                    <a:lumMod val="85000"/>
                  </a:schemeClr>
                </a:solidFill>
                <a:latin typeface="+mj-lt"/>
              </a:rPr>
              <a:t>01</a:t>
            </a:r>
            <a:endParaRPr lang="zh-CN" altLang="en-US" sz="5400" dirty="0">
              <a:solidFill>
                <a:schemeClr val="bg1">
                  <a:lumMod val="85000"/>
                </a:schemeClr>
              </a:solidFill>
              <a:latin typeface="+mj-lt"/>
            </a:endParaRPr>
          </a:p>
        </p:txBody>
      </p:sp>
      <p:sp>
        <p:nvSpPr>
          <p:cNvPr id="17" name="文本框 16">
            <a:extLst>
              <a:ext uri="{FF2B5EF4-FFF2-40B4-BE49-F238E27FC236}">
                <a16:creationId xmlns="" xmlns:a16="http://schemas.microsoft.com/office/drawing/2014/main" id="{1466FEF5-754A-4608-83F0-695AAF48410E}"/>
              </a:ext>
            </a:extLst>
          </p:cNvPr>
          <p:cNvSpPr txBox="1"/>
          <p:nvPr/>
        </p:nvSpPr>
        <p:spPr>
          <a:xfrm>
            <a:off x="6682641" y="2303156"/>
            <a:ext cx="1859280" cy="400110"/>
          </a:xfrm>
          <a:prstGeom prst="rect">
            <a:avLst/>
          </a:prstGeom>
          <a:noFill/>
        </p:spPr>
        <p:txBody>
          <a:bodyPr wrap="square" rtlCol="0">
            <a:spAutoFit/>
          </a:bodyPr>
          <a:lstStyle/>
          <a:p>
            <a:r>
              <a:rPr lang="zh-CN" altLang="en-US" sz="2000" b="1" dirty="0">
                <a:solidFill>
                  <a:schemeClr val="accent1"/>
                </a:solidFill>
                <a:latin typeface="+mn-ea"/>
              </a:rPr>
              <a:t>输入小标题</a:t>
            </a:r>
          </a:p>
        </p:txBody>
      </p:sp>
      <p:sp>
        <p:nvSpPr>
          <p:cNvPr id="18" name="文本框 17">
            <a:extLst>
              <a:ext uri="{FF2B5EF4-FFF2-40B4-BE49-F238E27FC236}">
                <a16:creationId xmlns="" xmlns:a16="http://schemas.microsoft.com/office/drawing/2014/main" id="{D3B1946F-BCB7-4A44-8B0A-9EC8159D2E9C}"/>
              </a:ext>
            </a:extLst>
          </p:cNvPr>
          <p:cNvSpPr txBox="1"/>
          <p:nvPr/>
        </p:nvSpPr>
        <p:spPr>
          <a:xfrm>
            <a:off x="6647945" y="4014455"/>
            <a:ext cx="1114505" cy="923330"/>
          </a:xfrm>
          <a:prstGeom prst="rect">
            <a:avLst/>
          </a:prstGeom>
          <a:noFill/>
        </p:spPr>
        <p:txBody>
          <a:bodyPr wrap="square" rtlCol="0">
            <a:spAutoFit/>
          </a:bodyPr>
          <a:lstStyle/>
          <a:p>
            <a:r>
              <a:rPr lang="en-US" altLang="zh-CN" sz="5400" dirty="0">
                <a:solidFill>
                  <a:schemeClr val="bg1">
                    <a:lumMod val="85000"/>
                  </a:schemeClr>
                </a:solidFill>
                <a:latin typeface="+mj-lt"/>
              </a:rPr>
              <a:t>02</a:t>
            </a:r>
            <a:endParaRPr lang="zh-CN" altLang="en-US" sz="5400" dirty="0">
              <a:solidFill>
                <a:schemeClr val="bg1">
                  <a:lumMod val="85000"/>
                </a:schemeClr>
              </a:solidFill>
              <a:latin typeface="+mj-lt"/>
            </a:endParaRPr>
          </a:p>
        </p:txBody>
      </p:sp>
      <p:sp>
        <p:nvSpPr>
          <p:cNvPr id="19" name="文本框 18">
            <a:extLst>
              <a:ext uri="{FF2B5EF4-FFF2-40B4-BE49-F238E27FC236}">
                <a16:creationId xmlns="" xmlns:a16="http://schemas.microsoft.com/office/drawing/2014/main" id="{56119912-CC63-4BAB-8B18-4397E003F053}"/>
              </a:ext>
            </a:extLst>
          </p:cNvPr>
          <p:cNvSpPr txBox="1"/>
          <p:nvPr/>
        </p:nvSpPr>
        <p:spPr>
          <a:xfrm>
            <a:off x="6682641" y="4437258"/>
            <a:ext cx="2969936" cy="400110"/>
          </a:xfrm>
          <a:prstGeom prst="rect">
            <a:avLst/>
          </a:prstGeom>
          <a:noFill/>
        </p:spPr>
        <p:txBody>
          <a:bodyPr wrap="square" rtlCol="0">
            <a:spAutoFit/>
          </a:bodyPr>
          <a:lstStyle/>
          <a:p>
            <a:r>
              <a:rPr lang="zh-CN" altLang="en-US" sz="2000" b="1" dirty="0">
                <a:solidFill>
                  <a:schemeClr val="accent1"/>
                </a:solidFill>
                <a:latin typeface="+mn-ea"/>
              </a:rPr>
              <a:t>输入小标题</a:t>
            </a:r>
          </a:p>
        </p:txBody>
      </p:sp>
    </p:spTree>
    <p:extLst>
      <p:ext uri="{BB962C8B-B14F-4D97-AF65-F5344CB8AC3E}">
        <p14:creationId xmlns:p14="http://schemas.microsoft.com/office/powerpoint/2010/main" val="1641500264"/>
      </p:ext>
    </p:extLst>
  </p:cSld>
  <p:clrMapOvr>
    <a:masterClrMapping/>
  </p:clrMapOvr>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图片 37" descr="河边的城市&#10;&#10;描述已自动生成">
            <a:extLst>
              <a:ext uri="{FF2B5EF4-FFF2-40B4-BE49-F238E27FC236}">
                <a16:creationId xmlns="" xmlns:a16="http://schemas.microsoft.com/office/drawing/2014/main" id="{9A2C5607-194B-4C42-A613-A1FC7426AD6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1" y="5801"/>
            <a:ext cx="12192001" cy="6852199"/>
          </a:xfrm>
          <a:prstGeom prst="rect">
            <a:avLst/>
          </a:prstGeom>
        </p:spPr>
      </p:pic>
      <p:sp>
        <p:nvSpPr>
          <p:cNvPr id="39" name="矩形 38">
            <a:extLst>
              <a:ext uri="{FF2B5EF4-FFF2-40B4-BE49-F238E27FC236}">
                <a16:creationId xmlns="" xmlns:a16="http://schemas.microsoft.com/office/drawing/2014/main" id="{5FF5310D-CA73-4990-BF03-5BA79328DD8E}"/>
              </a:ext>
            </a:extLst>
          </p:cNvPr>
          <p:cNvSpPr/>
          <p:nvPr/>
        </p:nvSpPr>
        <p:spPr>
          <a:xfrm>
            <a:off x="0" y="0"/>
            <a:ext cx="12192000" cy="6858000"/>
          </a:xfrm>
          <a:prstGeom prst="rect">
            <a:avLst/>
          </a:prstGeom>
          <a:solidFill>
            <a:schemeClr val="bg1">
              <a:alpha val="94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zh-CN" dirty="0"/>
          </a:p>
        </p:txBody>
      </p:sp>
      <p:grpSp>
        <p:nvGrpSpPr>
          <p:cNvPr id="2" name="组合 1">
            <a:extLst>
              <a:ext uri="{FF2B5EF4-FFF2-40B4-BE49-F238E27FC236}">
                <a16:creationId xmlns="" xmlns:a16="http://schemas.microsoft.com/office/drawing/2014/main" id="{0A5EB722-0B44-4EFB-8E14-C086BC7A5C05}"/>
              </a:ext>
            </a:extLst>
          </p:cNvPr>
          <p:cNvGrpSpPr/>
          <p:nvPr/>
        </p:nvGrpSpPr>
        <p:grpSpPr>
          <a:xfrm>
            <a:off x="5884174" y="1799221"/>
            <a:ext cx="423652" cy="504518"/>
            <a:chOff x="5824484" y="1799221"/>
            <a:chExt cx="423652" cy="504518"/>
          </a:xfrm>
        </p:grpSpPr>
        <p:grpSp>
          <p:nvGrpSpPr>
            <p:cNvPr id="3" name="组合 2">
              <a:extLst>
                <a:ext uri="{FF2B5EF4-FFF2-40B4-BE49-F238E27FC236}">
                  <a16:creationId xmlns="" xmlns:a16="http://schemas.microsoft.com/office/drawing/2014/main" id="{57CCEEBF-49E8-4E36-BBCE-6A90771DDA3F}"/>
                </a:ext>
              </a:extLst>
            </p:cNvPr>
            <p:cNvGrpSpPr/>
            <p:nvPr/>
          </p:nvGrpSpPr>
          <p:grpSpPr>
            <a:xfrm rot="3486214">
              <a:off x="5676879" y="1946826"/>
              <a:ext cx="458013" cy="162803"/>
              <a:chOff x="-13399477" y="7793892"/>
              <a:chExt cx="2572477" cy="914400"/>
            </a:xfrm>
          </p:grpSpPr>
          <p:sp>
            <p:nvSpPr>
              <p:cNvPr id="8" name="矩形: 圆角 7">
                <a:extLst>
                  <a:ext uri="{FF2B5EF4-FFF2-40B4-BE49-F238E27FC236}">
                    <a16:creationId xmlns="" xmlns:a16="http://schemas.microsoft.com/office/drawing/2014/main" id="{E13FAC5C-390E-4E96-88DA-F6A54792799B}"/>
                  </a:ext>
                </a:extLst>
              </p:cNvPr>
              <p:cNvSpPr/>
              <p:nvPr/>
            </p:nvSpPr>
            <p:spPr>
              <a:xfrm>
                <a:off x="-13399476" y="7793892"/>
                <a:ext cx="2572476" cy="914400"/>
              </a:xfrm>
              <a:prstGeom prst="roundRect">
                <a:avLst>
                  <a:gd name="adj" fmla="val 38718"/>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9" name="矩形 8">
                <a:extLst>
                  <a:ext uri="{FF2B5EF4-FFF2-40B4-BE49-F238E27FC236}">
                    <a16:creationId xmlns="" xmlns:a16="http://schemas.microsoft.com/office/drawing/2014/main" id="{D6B45039-1C0D-4A10-B763-D226855776F4}"/>
                  </a:ext>
                </a:extLst>
              </p:cNvPr>
              <p:cNvSpPr/>
              <p:nvPr/>
            </p:nvSpPr>
            <p:spPr>
              <a:xfrm>
                <a:off x="-13399477" y="8288215"/>
                <a:ext cx="890954" cy="42007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0" name="矩形 9">
                <a:extLst>
                  <a:ext uri="{FF2B5EF4-FFF2-40B4-BE49-F238E27FC236}">
                    <a16:creationId xmlns="" xmlns:a16="http://schemas.microsoft.com/office/drawing/2014/main" id="{4A968B46-51D2-4CCB-A875-21FBF7E1B6DE}"/>
                  </a:ext>
                </a:extLst>
              </p:cNvPr>
              <p:cNvSpPr/>
              <p:nvPr/>
            </p:nvSpPr>
            <p:spPr>
              <a:xfrm>
                <a:off x="-11717954" y="7793892"/>
                <a:ext cx="890954" cy="420077"/>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nvGrpSpPr>
            <p:cNvPr id="4" name="组合 3">
              <a:extLst>
                <a:ext uri="{FF2B5EF4-FFF2-40B4-BE49-F238E27FC236}">
                  <a16:creationId xmlns="" xmlns:a16="http://schemas.microsoft.com/office/drawing/2014/main" id="{EC299F09-7FBD-406B-9529-C61F0F33DE80}"/>
                </a:ext>
              </a:extLst>
            </p:cNvPr>
            <p:cNvGrpSpPr/>
            <p:nvPr/>
          </p:nvGrpSpPr>
          <p:grpSpPr>
            <a:xfrm rot="3486214">
              <a:off x="5937728" y="1993331"/>
              <a:ext cx="458013" cy="162803"/>
              <a:chOff x="-13399477" y="7793892"/>
              <a:chExt cx="2572477" cy="914400"/>
            </a:xfrm>
            <a:solidFill>
              <a:schemeClr val="accent2"/>
            </a:solidFill>
          </p:grpSpPr>
          <p:sp>
            <p:nvSpPr>
              <p:cNvPr id="5" name="矩形: 圆角 4">
                <a:extLst>
                  <a:ext uri="{FF2B5EF4-FFF2-40B4-BE49-F238E27FC236}">
                    <a16:creationId xmlns="" xmlns:a16="http://schemas.microsoft.com/office/drawing/2014/main" id="{67E5EB3B-C702-4821-9B4E-F2FD5F81412D}"/>
                  </a:ext>
                </a:extLst>
              </p:cNvPr>
              <p:cNvSpPr/>
              <p:nvPr/>
            </p:nvSpPr>
            <p:spPr>
              <a:xfrm>
                <a:off x="-13399476" y="7793892"/>
                <a:ext cx="2572476" cy="914400"/>
              </a:xfrm>
              <a:prstGeom prst="roundRect">
                <a:avLst>
                  <a:gd name="adj" fmla="val 38718"/>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 name="矩形 5">
                <a:extLst>
                  <a:ext uri="{FF2B5EF4-FFF2-40B4-BE49-F238E27FC236}">
                    <a16:creationId xmlns="" xmlns:a16="http://schemas.microsoft.com/office/drawing/2014/main" id="{0FCE7AA8-DC1D-4E3D-B8FF-EF559B0B7496}"/>
                  </a:ext>
                </a:extLst>
              </p:cNvPr>
              <p:cNvSpPr/>
              <p:nvPr/>
            </p:nvSpPr>
            <p:spPr>
              <a:xfrm>
                <a:off x="-13399477" y="8288215"/>
                <a:ext cx="890954" cy="42007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7" name="矩形 6">
                <a:extLst>
                  <a:ext uri="{FF2B5EF4-FFF2-40B4-BE49-F238E27FC236}">
                    <a16:creationId xmlns="" xmlns:a16="http://schemas.microsoft.com/office/drawing/2014/main" id="{A6788571-214B-41A5-BCD3-13A73F2156D6}"/>
                  </a:ext>
                </a:extLst>
              </p:cNvPr>
              <p:cNvSpPr/>
              <p:nvPr/>
            </p:nvSpPr>
            <p:spPr>
              <a:xfrm>
                <a:off x="-11717954" y="7793892"/>
                <a:ext cx="890954" cy="420077"/>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grpSp>
      <p:sp>
        <p:nvSpPr>
          <p:cNvPr id="11" name="文本框 10">
            <a:extLst>
              <a:ext uri="{FF2B5EF4-FFF2-40B4-BE49-F238E27FC236}">
                <a16:creationId xmlns="" xmlns:a16="http://schemas.microsoft.com/office/drawing/2014/main" id="{E73C81BB-D4BE-4212-9312-411CB1425B4A}"/>
              </a:ext>
            </a:extLst>
          </p:cNvPr>
          <p:cNvSpPr txBox="1"/>
          <p:nvPr/>
        </p:nvSpPr>
        <p:spPr>
          <a:xfrm>
            <a:off x="5113463" y="2812306"/>
            <a:ext cx="1965074" cy="923330"/>
          </a:xfrm>
          <a:prstGeom prst="rect">
            <a:avLst/>
          </a:prstGeom>
          <a:noFill/>
        </p:spPr>
        <p:txBody>
          <a:bodyPr wrap="square" rtlCol="0">
            <a:spAutoFit/>
          </a:bodyPr>
          <a:lstStyle/>
          <a:p>
            <a:pPr algn="ctr"/>
            <a:r>
              <a:rPr lang="en-US" altLang="zh-CN" sz="5400" dirty="0">
                <a:solidFill>
                  <a:schemeClr val="tx1">
                    <a:lumMod val="85000"/>
                    <a:lumOff val="15000"/>
                  </a:schemeClr>
                </a:solidFill>
                <a:latin typeface="+mj-lt"/>
              </a:rPr>
              <a:t>01</a:t>
            </a:r>
            <a:endParaRPr lang="zh-CN" altLang="en-US" sz="5400" dirty="0">
              <a:solidFill>
                <a:schemeClr val="tx1">
                  <a:lumMod val="85000"/>
                  <a:lumOff val="15000"/>
                </a:schemeClr>
              </a:solidFill>
              <a:latin typeface="+mj-lt"/>
            </a:endParaRPr>
          </a:p>
        </p:txBody>
      </p:sp>
      <p:sp>
        <p:nvSpPr>
          <p:cNvPr id="12" name="文本框 11">
            <a:extLst>
              <a:ext uri="{FF2B5EF4-FFF2-40B4-BE49-F238E27FC236}">
                <a16:creationId xmlns="" xmlns:a16="http://schemas.microsoft.com/office/drawing/2014/main" id="{D003FF71-9B3B-4E28-A9EA-89DEC0FDBC52}"/>
              </a:ext>
            </a:extLst>
          </p:cNvPr>
          <p:cNvSpPr txBox="1"/>
          <p:nvPr/>
        </p:nvSpPr>
        <p:spPr>
          <a:xfrm>
            <a:off x="3997569" y="3705873"/>
            <a:ext cx="4196862" cy="646331"/>
          </a:xfrm>
          <a:prstGeom prst="rect">
            <a:avLst/>
          </a:prstGeom>
          <a:noFill/>
        </p:spPr>
        <p:txBody>
          <a:bodyPr wrap="square" rtlCol="0">
            <a:spAutoFit/>
          </a:bodyPr>
          <a:lstStyle/>
          <a:p>
            <a:pPr algn="ctr"/>
            <a:r>
              <a:rPr lang="zh-CN" altLang="en-US" sz="3600" b="1" dirty="0">
                <a:solidFill>
                  <a:schemeClr val="tx1">
                    <a:lumMod val="85000"/>
                    <a:lumOff val="15000"/>
                  </a:schemeClr>
                </a:solidFill>
                <a:latin typeface="+mj-ea"/>
                <a:ea typeface="+mj-ea"/>
              </a:rPr>
              <a:t>请输入你的节标题</a:t>
            </a:r>
          </a:p>
        </p:txBody>
      </p:sp>
      <p:sp>
        <p:nvSpPr>
          <p:cNvPr id="13" name="文本框 12">
            <a:extLst>
              <a:ext uri="{FF2B5EF4-FFF2-40B4-BE49-F238E27FC236}">
                <a16:creationId xmlns="" xmlns:a16="http://schemas.microsoft.com/office/drawing/2014/main" id="{336A2F2D-FA35-4239-9984-54C3913DCAA8}"/>
              </a:ext>
            </a:extLst>
          </p:cNvPr>
          <p:cNvSpPr txBox="1"/>
          <p:nvPr/>
        </p:nvSpPr>
        <p:spPr>
          <a:xfrm>
            <a:off x="660400" y="714451"/>
            <a:ext cx="276999" cy="2245682"/>
          </a:xfrm>
          <a:prstGeom prst="rect">
            <a:avLst/>
          </a:prstGeom>
          <a:noFill/>
        </p:spPr>
        <p:txBody>
          <a:bodyPr vert="eaVert" wrap="square" rtlCol="0">
            <a:spAutoFit/>
          </a:bodyPr>
          <a:lstStyle/>
          <a:p>
            <a:pPr algn="dist"/>
            <a:r>
              <a:rPr lang="zh-CN" altLang="en-US" sz="600" dirty="0"/>
              <a:t>海纳百川 有容乃大</a:t>
            </a:r>
          </a:p>
        </p:txBody>
      </p:sp>
      <p:grpSp>
        <p:nvGrpSpPr>
          <p:cNvPr id="14" name="组合 13">
            <a:extLst>
              <a:ext uri="{FF2B5EF4-FFF2-40B4-BE49-F238E27FC236}">
                <a16:creationId xmlns="" xmlns:a16="http://schemas.microsoft.com/office/drawing/2014/main" id="{AE18D5A1-71E4-4D70-95BE-379084FD3F74}"/>
              </a:ext>
            </a:extLst>
          </p:cNvPr>
          <p:cNvGrpSpPr/>
          <p:nvPr/>
        </p:nvGrpSpPr>
        <p:grpSpPr>
          <a:xfrm>
            <a:off x="10278319" y="5913648"/>
            <a:ext cx="1240581" cy="379943"/>
            <a:chOff x="4954881" y="1942452"/>
            <a:chExt cx="6214687" cy="1903328"/>
          </a:xfrm>
          <a:solidFill>
            <a:schemeClr val="accent1"/>
          </a:solidFill>
        </p:grpSpPr>
        <p:grpSp>
          <p:nvGrpSpPr>
            <p:cNvPr id="15" name="íślïdé">
              <a:extLst>
                <a:ext uri="{FF2B5EF4-FFF2-40B4-BE49-F238E27FC236}">
                  <a16:creationId xmlns="" xmlns:a16="http://schemas.microsoft.com/office/drawing/2014/main" id="{FD896ED0-1DCB-4B69-89FD-B26913B84125}"/>
                </a:ext>
              </a:extLst>
            </p:cNvPr>
            <p:cNvGrpSpPr/>
            <p:nvPr/>
          </p:nvGrpSpPr>
          <p:grpSpPr>
            <a:xfrm>
              <a:off x="4954881" y="1942452"/>
              <a:ext cx="1901067" cy="1903328"/>
              <a:chOff x="1735138" y="2095500"/>
              <a:chExt cx="2667000" cy="2670175"/>
            </a:xfrm>
            <a:grpFill/>
          </p:grpSpPr>
          <p:sp>
            <p:nvSpPr>
              <p:cNvPr id="22" name="ïṡḻïḍê">
                <a:extLst>
                  <a:ext uri="{FF2B5EF4-FFF2-40B4-BE49-F238E27FC236}">
                    <a16:creationId xmlns="" xmlns:a16="http://schemas.microsoft.com/office/drawing/2014/main" id="{58F8BDF3-C208-462A-925D-68514340A446}"/>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3" name="ï$lîḍè">
                <a:extLst>
                  <a:ext uri="{FF2B5EF4-FFF2-40B4-BE49-F238E27FC236}">
                    <a16:creationId xmlns="" xmlns:a16="http://schemas.microsoft.com/office/drawing/2014/main" id="{CB4D4034-B2DC-483A-9FD6-C7BB40092A77}"/>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4" name="îSļiḋé">
                <a:extLst>
                  <a:ext uri="{FF2B5EF4-FFF2-40B4-BE49-F238E27FC236}">
                    <a16:creationId xmlns="" xmlns:a16="http://schemas.microsoft.com/office/drawing/2014/main" id="{530762EC-D9B7-4AF0-956A-096B5EB5A314}"/>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5" name="îŝļîḍé">
                <a:extLst>
                  <a:ext uri="{FF2B5EF4-FFF2-40B4-BE49-F238E27FC236}">
                    <a16:creationId xmlns="" xmlns:a16="http://schemas.microsoft.com/office/drawing/2014/main" id="{FB4A4FE7-9220-42B8-AB9E-697A186D53D8}"/>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ïṩḻiďé">
                <a:extLst>
                  <a:ext uri="{FF2B5EF4-FFF2-40B4-BE49-F238E27FC236}">
                    <a16:creationId xmlns="" xmlns:a16="http://schemas.microsoft.com/office/drawing/2014/main" id="{955FDBDC-538C-4F67-BC8B-D74BE3627B37}"/>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ïṣ1ïḓè">
                <a:extLst>
                  <a:ext uri="{FF2B5EF4-FFF2-40B4-BE49-F238E27FC236}">
                    <a16:creationId xmlns="" xmlns:a16="http://schemas.microsoft.com/office/drawing/2014/main" id="{A9493DC5-1698-44AA-8E42-8ADB5A32E93A}"/>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îsḻíḓê">
                <a:extLst>
                  <a:ext uri="{FF2B5EF4-FFF2-40B4-BE49-F238E27FC236}">
                    <a16:creationId xmlns="" xmlns:a16="http://schemas.microsoft.com/office/drawing/2014/main" id="{75B484F6-3F88-490C-8F1C-1ED438D6F7A0}"/>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9" name="ïşḷîďè">
                <a:extLst>
                  <a:ext uri="{FF2B5EF4-FFF2-40B4-BE49-F238E27FC236}">
                    <a16:creationId xmlns="" xmlns:a16="http://schemas.microsoft.com/office/drawing/2014/main" id="{98DE8A28-42C6-4401-A5EC-38CBB27EDE8C}"/>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îṡlïḋe">
                <a:extLst>
                  <a:ext uri="{FF2B5EF4-FFF2-40B4-BE49-F238E27FC236}">
                    <a16:creationId xmlns="" xmlns:a16="http://schemas.microsoft.com/office/drawing/2014/main" id="{024B30F7-F141-4901-BBCB-BF482AECF108}"/>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í$ḻíde">
                <a:extLst>
                  <a:ext uri="{FF2B5EF4-FFF2-40B4-BE49-F238E27FC236}">
                    <a16:creationId xmlns="" xmlns:a16="http://schemas.microsoft.com/office/drawing/2014/main" id="{2A6178AC-DA8F-4BC3-9F70-DF13D1D5CE00}"/>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ïŝľîḑê">
                <a:extLst>
                  <a:ext uri="{FF2B5EF4-FFF2-40B4-BE49-F238E27FC236}">
                    <a16:creationId xmlns="" xmlns:a16="http://schemas.microsoft.com/office/drawing/2014/main" id="{12FD37DA-1C33-45EF-8B12-BF5EBA3B7C3D}"/>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išlíḑe">
                <a:extLst>
                  <a:ext uri="{FF2B5EF4-FFF2-40B4-BE49-F238E27FC236}">
                    <a16:creationId xmlns="" xmlns:a16="http://schemas.microsoft.com/office/drawing/2014/main" id="{D6FB246A-BC0A-4EEA-ADE9-A3252BE49D3E}"/>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îṩḻîḓè">
                <a:extLst>
                  <a:ext uri="{FF2B5EF4-FFF2-40B4-BE49-F238E27FC236}">
                    <a16:creationId xmlns="" xmlns:a16="http://schemas.microsoft.com/office/drawing/2014/main" id="{73D21818-53FF-4627-94C8-A7D9033A16B7}"/>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ïsļîḑè">
                <a:extLst>
                  <a:ext uri="{FF2B5EF4-FFF2-40B4-BE49-F238E27FC236}">
                    <a16:creationId xmlns="" xmlns:a16="http://schemas.microsoft.com/office/drawing/2014/main" id="{C92952D8-362A-454E-B90A-DC2EDB49EC16}"/>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16" name="íšľïḋé">
              <a:extLst>
                <a:ext uri="{FF2B5EF4-FFF2-40B4-BE49-F238E27FC236}">
                  <a16:creationId xmlns="" xmlns:a16="http://schemas.microsoft.com/office/drawing/2014/main" id="{3DF9A2CF-824D-4F58-9D11-769E284814EC}"/>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17" name="í$ļîdé">
              <a:extLst>
                <a:ext uri="{FF2B5EF4-FFF2-40B4-BE49-F238E27FC236}">
                  <a16:creationId xmlns="" xmlns:a16="http://schemas.microsoft.com/office/drawing/2014/main" id="{ADAA6A59-C606-4EFF-B42C-B4E43DCE7A1F}"/>
                </a:ext>
              </a:extLst>
            </p:cNvPr>
            <p:cNvGrpSpPr/>
            <p:nvPr/>
          </p:nvGrpSpPr>
          <p:grpSpPr>
            <a:xfrm>
              <a:off x="7354984" y="2180085"/>
              <a:ext cx="3612032" cy="965243"/>
              <a:chOff x="5102226" y="2428875"/>
              <a:chExt cx="5067300" cy="1354138"/>
            </a:xfrm>
            <a:grpFill/>
          </p:grpSpPr>
          <p:sp>
            <p:nvSpPr>
              <p:cNvPr id="18" name="ís1ïḋe">
                <a:extLst>
                  <a:ext uri="{FF2B5EF4-FFF2-40B4-BE49-F238E27FC236}">
                    <a16:creationId xmlns="" xmlns:a16="http://schemas.microsoft.com/office/drawing/2014/main" id="{0B77CB73-A138-4DBC-9CB3-448FC15626CA}"/>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9" name="îślïḍê">
                <a:extLst>
                  <a:ext uri="{FF2B5EF4-FFF2-40B4-BE49-F238E27FC236}">
                    <a16:creationId xmlns="" xmlns:a16="http://schemas.microsoft.com/office/drawing/2014/main" id="{1EE16E00-E256-43CE-A644-0859AE406A4F}"/>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0" name="iśḷiḍê">
                <a:extLst>
                  <a:ext uri="{FF2B5EF4-FFF2-40B4-BE49-F238E27FC236}">
                    <a16:creationId xmlns="" xmlns:a16="http://schemas.microsoft.com/office/drawing/2014/main" id="{33EDF998-B5DF-4156-A86C-D57C6429E20D}"/>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1" name="iṧľíḑe">
                <a:extLst>
                  <a:ext uri="{FF2B5EF4-FFF2-40B4-BE49-F238E27FC236}">
                    <a16:creationId xmlns="" xmlns:a16="http://schemas.microsoft.com/office/drawing/2014/main" id="{8C2C4040-8868-4AEC-9896-58365AEC65AF}"/>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
        <p:nvSpPr>
          <p:cNvPr id="41" name="任意多边形: 形状 40">
            <a:extLst>
              <a:ext uri="{FF2B5EF4-FFF2-40B4-BE49-F238E27FC236}">
                <a16:creationId xmlns="" xmlns:a16="http://schemas.microsoft.com/office/drawing/2014/main" id="{03DD7936-36DB-47FF-B0B4-F41AB1147B98}"/>
              </a:ext>
            </a:extLst>
          </p:cNvPr>
          <p:cNvSpPr/>
          <p:nvPr/>
        </p:nvSpPr>
        <p:spPr>
          <a:xfrm rot="3469658">
            <a:off x="-4966" y="5291076"/>
            <a:ext cx="2459025" cy="2478599"/>
          </a:xfrm>
          <a:custGeom>
            <a:avLst/>
            <a:gdLst>
              <a:gd name="connsiteX0" fmla="*/ 155140 w 2459025"/>
              <a:gd name="connsiteY0" fmla="*/ 400504 h 2478599"/>
              <a:gd name="connsiteX1" fmla="*/ 908397 w 2459025"/>
              <a:gd name="connsiteY1" fmla="*/ 0 h 2478599"/>
              <a:gd name="connsiteX2" fmla="*/ 2459025 w 2459025"/>
              <a:gd name="connsiteY2" fmla="*/ 0 h 2478599"/>
              <a:gd name="connsiteX3" fmla="*/ 899836 w 2459025"/>
              <a:gd name="connsiteY3" fmla="*/ 2478599 h 2478599"/>
              <a:gd name="connsiteX4" fmla="*/ 0 w 2459025"/>
              <a:gd name="connsiteY4" fmla="*/ 1912547 h 2478599"/>
              <a:gd name="connsiteX5" fmla="*/ 1 w 2459025"/>
              <a:gd name="connsiteY5" fmla="*/ 908398 h 2478599"/>
              <a:gd name="connsiteX6" fmla="*/ 155140 w 2459025"/>
              <a:gd name="connsiteY6" fmla="*/ 400504 h 24785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59025" h="2478599">
                <a:moveTo>
                  <a:pt x="155140" y="400504"/>
                </a:moveTo>
                <a:cubicBezTo>
                  <a:pt x="318386" y="158869"/>
                  <a:pt x="594839" y="1"/>
                  <a:pt x="908397" y="0"/>
                </a:cubicBezTo>
                <a:lnTo>
                  <a:pt x="2459025" y="0"/>
                </a:lnTo>
                <a:lnTo>
                  <a:pt x="899836" y="2478599"/>
                </a:lnTo>
                <a:lnTo>
                  <a:pt x="0" y="1912547"/>
                </a:lnTo>
                <a:lnTo>
                  <a:pt x="1" y="908398"/>
                </a:lnTo>
                <a:cubicBezTo>
                  <a:pt x="1" y="720262"/>
                  <a:pt x="57193" y="545485"/>
                  <a:pt x="155140" y="400504"/>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
        <p:nvSpPr>
          <p:cNvPr id="43" name="任意多边形: 形状 42">
            <a:extLst>
              <a:ext uri="{FF2B5EF4-FFF2-40B4-BE49-F238E27FC236}">
                <a16:creationId xmlns="" xmlns:a16="http://schemas.microsoft.com/office/drawing/2014/main" id="{5BCFADEF-74A1-46DA-852E-E794D40CD06C}"/>
              </a:ext>
            </a:extLst>
          </p:cNvPr>
          <p:cNvSpPr/>
          <p:nvPr/>
        </p:nvSpPr>
        <p:spPr>
          <a:xfrm rot="3469658">
            <a:off x="9933353" y="-725881"/>
            <a:ext cx="2396159" cy="2240243"/>
          </a:xfrm>
          <a:custGeom>
            <a:avLst/>
            <a:gdLst>
              <a:gd name="connsiteX0" fmla="*/ 0 w 2396159"/>
              <a:gd name="connsiteY0" fmla="*/ 2240243 h 2240243"/>
              <a:gd name="connsiteX1" fmla="*/ 1409248 w 2396159"/>
              <a:gd name="connsiteY1" fmla="*/ 0 h 2240243"/>
              <a:gd name="connsiteX2" fmla="*/ 2396159 w 2396159"/>
              <a:gd name="connsiteY2" fmla="*/ 620827 h 2240243"/>
              <a:gd name="connsiteX3" fmla="*/ 2396159 w 2396159"/>
              <a:gd name="connsiteY3" fmla="*/ 1331846 h 2240243"/>
              <a:gd name="connsiteX4" fmla="*/ 1487762 w 2396159"/>
              <a:gd name="connsiteY4" fmla="*/ 2240243 h 22402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6159" h="2240243">
                <a:moveTo>
                  <a:pt x="0" y="2240243"/>
                </a:moveTo>
                <a:lnTo>
                  <a:pt x="1409248" y="0"/>
                </a:lnTo>
                <a:lnTo>
                  <a:pt x="2396159" y="620827"/>
                </a:lnTo>
                <a:lnTo>
                  <a:pt x="2396159" y="1331846"/>
                </a:lnTo>
                <a:cubicBezTo>
                  <a:pt x="2396159" y="1833540"/>
                  <a:pt x="1989456" y="2240243"/>
                  <a:pt x="1487762" y="2240243"/>
                </a:cubicBezTo>
                <a:close/>
              </a:path>
            </a:pathLst>
          </a:cu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zh-CN" altLang="en-US" dirty="0"/>
          </a:p>
        </p:txBody>
      </p:sp>
    </p:spTree>
    <p:extLst>
      <p:ext uri="{BB962C8B-B14F-4D97-AF65-F5344CB8AC3E}">
        <p14:creationId xmlns:p14="http://schemas.microsoft.com/office/powerpoint/2010/main" val="2749708972"/>
      </p:ext>
    </p:extLst>
  </p:cSld>
  <p:clrMapOvr>
    <a:masterClrMapping/>
  </p:clrMapOvr>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descr="河边的城市&#10;&#10;描述已自动生成">
            <a:extLst>
              <a:ext uri="{FF2B5EF4-FFF2-40B4-BE49-F238E27FC236}">
                <a16:creationId xmlns="" xmlns:a16="http://schemas.microsoft.com/office/drawing/2014/main" id="{E54DFDC1-2418-4362-8D84-F4EB26CC31C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0" y="5801"/>
            <a:ext cx="12192000" cy="6852199"/>
          </a:xfrm>
          <a:prstGeom prst="rect">
            <a:avLst/>
          </a:prstGeom>
        </p:spPr>
      </p:pic>
      <p:sp>
        <p:nvSpPr>
          <p:cNvPr id="10" name="矩形 9">
            <a:extLst>
              <a:ext uri="{FF2B5EF4-FFF2-40B4-BE49-F238E27FC236}">
                <a16:creationId xmlns="" xmlns:a16="http://schemas.microsoft.com/office/drawing/2014/main" id="{5ABC4D07-1881-4A44-A18B-D6CE2ACFFD93}"/>
              </a:ext>
            </a:extLst>
          </p:cNvPr>
          <p:cNvSpPr/>
          <p:nvPr/>
        </p:nvSpPr>
        <p:spPr>
          <a:xfrm>
            <a:off x="0" y="0"/>
            <a:ext cx="12192000" cy="6858000"/>
          </a:xfrm>
          <a:prstGeom prst="rect">
            <a:avLst/>
          </a:prstGeom>
          <a:gradFill>
            <a:gsLst>
              <a:gs pos="0">
                <a:schemeClr val="bg1"/>
              </a:gs>
              <a:gs pos="100000">
                <a:schemeClr val="bg1">
                  <a:alpha val="75000"/>
                </a:schemeClr>
              </a:gs>
            </a:gsLst>
            <a:lin ang="5400000" scaled="1"/>
          </a:gra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zh-CN" dirty="0"/>
          </a:p>
        </p:txBody>
      </p:sp>
      <p:grpSp>
        <p:nvGrpSpPr>
          <p:cNvPr id="82" name="组合 81">
            <a:extLst>
              <a:ext uri="{FF2B5EF4-FFF2-40B4-BE49-F238E27FC236}">
                <a16:creationId xmlns="" xmlns:a16="http://schemas.microsoft.com/office/drawing/2014/main" id="{337594D6-CC76-40F9-9504-3332BDB249B8}"/>
              </a:ext>
            </a:extLst>
          </p:cNvPr>
          <p:cNvGrpSpPr/>
          <p:nvPr/>
        </p:nvGrpSpPr>
        <p:grpSpPr>
          <a:xfrm>
            <a:off x="5343665" y="3974753"/>
            <a:ext cx="1504670" cy="460824"/>
            <a:chOff x="4954881" y="1942452"/>
            <a:chExt cx="6214687" cy="1903328"/>
          </a:xfrm>
          <a:solidFill>
            <a:schemeClr val="accent1"/>
          </a:solidFill>
        </p:grpSpPr>
        <p:grpSp>
          <p:nvGrpSpPr>
            <p:cNvPr id="83" name="íślïdé">
              <a:extLst>
                <a:ext uri="{FF2B5EF4-FFF2-40B4-BE49-F238E27FC236}">
                  <a16:creationId xmlns="" xmlns:a16="http://schemas.microsoft.com/office/drawing/2014/main" id="{0B9AA60F-0712-4D5A-93B5-F0F3EF599BEC}"/>
                </a:ext>
              </a:extLst>
            </p:cNvPr>
            <p:cNvGrpSpPr/>
            <p:nvPr/>
          </p:nvGrpSpPr>
          <p:grpSpPr>
            <a:xfrm>
              <a:off x="4954881" y="1942452"/>
              <a:ext cx="1901067" cy="1903328"/>
              <a:chOff x="1735138" y="2095500"/>
              <a:chExt cx="2667000" cy="2670175"/>
            </a:xfrm>
            <a:grpFill/>
          </p:grpSpPr>
          <p:sp>
            <p:nvSpPr>
              <p:cNvPr id="90" name="ïṡḻïḍê">
                <a:extLst>
                  <a:ext uri="{FF2B5EF4-FFF2-40B4-BE49-F238E27FC236}">
                    <a16:creationId xmlns="" xmlns:a16="http://schemas.microsoft.com/office/drawing/2014/main" id="{34E276F0-4EE6-456E-BD3E-3522653D0FDD}"/>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lîḍè">
                <a:extLst>
                  <a:ext uri="{FF2B5EF4-FFF2-40B4-BE49-F238E27FC236}">
                    <a16:creationId xmlns="" xmlns:a16="http://schemas.microsoft.com/office/drawing/2014/main" id="{0400ACAB-E229-4763-81D8-4A0C4147B2F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îSļiḋé">
                <a:extLst>
                  <a:ext uri="{FF2B5EF4-FFF2-40B4-BE49-F238E27FC236}">
                    <a16:creationId xmlns="" xmlns:a16="http://schemas.microsoft.com/office/drawing/2014/main" id="{A2518916-5776-4D60-A81E-78A55EF53921}"/>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îŝļîḍé">
                <a:extLst>
                  <a:ext uri="{FF2B5EF4-FFF2-40B4-BE49-F238E27FC236}">
                    <a16:creationId xmlns="" xmlns:a16="http://schemas.microsoft.com/office/drawing/2014/main" id="{C52E1DD7-C0C8-4054-A644-B680760E7818}"/>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ïṩḻiďé">
                <a:extLst>
                  <a:ext uri="{FF2B5EF4-FFF2-40B4-BE49-F238E27FC236}">
                    <a16:creationId xmlns="" xmlns:a16="http://schemas.microsoft.com/office/drawing/2014/main" id="{DA83842D-A7A3-416D-9FE1-03E12B02AF98}"/>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ïṣ1ïḓè">
                <a:extLst>
                  <a:ext uri="{FF2B5EF4-FFF2-40B4-BE49-F238E27FC236}">
                    <a16:creationId xmlns="" xmlns:a16="http://schemas.microsoft.com/office/drawing/2014/main" id="{3BFBD12C-56F9-4DF9-BD32-4E127BB6D8CA}"/>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îsḻíḓê">
                <a:extLst>
                  <a:ext uri="{FF2B5EF4-FFF2-40B4-BE49-F238E27FC236}">
                    <a16:creationId xmlns="" xmlns:a16="http://schemas.microsoft.com/office/drawing/2014/main" id="{FC01F9CB-425D-4193-93A4-83D7B009C38C}"/>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ïşḷîďè">
                <a:extLst>
                  <a:ext uri="{FF2B5EF4-FFF2-40B4-BE49-F238E27FC236}">
                    <a16:creationId xmlns="" xmlns:a16="http://schemas.microsoft.com/office/drawing/2014/main" id="{6184FFFD-DF95-49B6-BCFE-DFE383233E4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îṡlïḋe">
                <a:extLst>
                  <a:ext uri="{FF2B5EF4-FFF2-40B4-BE49-F238E27FC236}">
                    <a16:creationId xmlns="" xmlns:a16="http://schemas.microsoft.com/office/drawing/2014/main" id="{1B11247A-E3D7-4574-B07D-67730CA2CE4A}"/>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ḻíde">
                <a:extLst>
                  <a:ext uri="{FF2B5EF4-FFF2-40B4-BE49-F238E27FC236}">
                    <a16:creationId xmlns="" xmlns:a16="http://schemas.microsoft.com/office/drawing/2014/main" id="{F20EB96A-CAAA-4F0D-B45E-3EF7E2103B1B}"/>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ŝľîḑê">
                <a:extLst>
                  <a:ext uri="{FF2B5EF4-FFF2-40B4-BE49-F238E27FC236}">
                    <a16:creationId xmlns="" xmlns:a16="http://schemas.microsoft.com/office/drawing/2014/main" id="{8D2B2632-825B-4308-8FA9-3CF3328C0FDA}"/>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išlíḑe">
                <a:extLst>
                  <a:ext uri="{FF2B5EF4-FFF2-40B4-BE49-F238E27FC236}">
                    <a16:creationId xmlns="" xmlns:a16="http://schemas.microsoft.com/office/drawing/2014/main" id="{C4334C78-60D8-49B4-8D80-9D37F3A2C837}"/>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ṩḻîḓè">
                <a:extLst>
                  <a:ext uri="{FF2B5EF4-FFF2-40B4-BE49-F238E27FC236}">
                    <a16:creationId xmlns="" xmlns:a16="http://schemas.microsoft.com/office/drawing/2014/main" id="{E952479F-8BD6-4156-B37E-0BAF6876462A}"/>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sļîḑè">
                <a:extLst>
                  <a:ext uri="{FF2B5EF4-FFF2-40B4-BE49-F238E27FC236}">
                    <a16:creationId xmlns="" xmlns:a16="http://schemas.microsoft.com/office/drawing/2014/main" id="{5D541213-AA54-42C6-AC86-D7B92CAF47B4}"/>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84" name="íšľïḋé">
              <a:extLst>
                <a:ext uri="{FF2B5EF4-FFF2-40B4-BE49-F238E27FC236}">
                  <a16:creationId xmlns="" xmlns:a16="http://schemas.microsoft.com/office/drawing/2014/main" id="{D4CB767E-A6BB-4733-B342-782E7399E0DE}"/>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85" name="í$ļîdé">
              <a:extLst>
                <a:ext uri="{FF2B5EF4-FFF2-40B4-BE49-F238E27FC236}">
                  <a16:creationId xmlns="" xmlns:a16="http://schemas.microsoft.com/office/drawing/2014/main" id="{073A61D2-7B4E-41E8-9CF2-9F8F642AA339}"/>
                </a:ext>
              </a:extLst>
            </p:cNvPr>
            <p:cNvGrpSpPr/>
            <p:nvPr/>
          </p:nvGrpSpPr>
          <p:grpSpPr>
            <a:xfrm>
              <a:off x="7354984" y="2180085"/>
              <a:ext cx="3612032" cy="965243"/>
              <a:chOff x="5102226" y="2428875"/>
              <a:chExt cx="5067300" cy="1354138"/>
            </a:xfrm>
            <a:grpFill/>
          </p:grpSpPr>
          <p:sp>
            <p:nvSpPr>
              <p:cNvPr id="86" name="ís1ïḋe">
                <a:extLst>
                  <a:ext uri="{FF2B5EF4-FFF2-40B4-BE49-F238E27FC236}">
                    <a16:creationId xmlns="" xmlns:a16="http://schemas.microsoft.com/office/drawing/2014/main" id="{1F9EDE0C-AEC0-4705-A7BC-C9B4F456F7C3}"/>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îślïḍê">
                <a:extLst>
                  <a:ext uri="{FF2B5EF4-FFF2-40B4-BE49-F238E27FC236}">
                    <a16:creationId xmlns="" xmlns:a16="http://schemas.microsoft.com/office/drawing/2014/main" id="{08E6E551-83C4-45C0-A164-9EF1CE25B1E8}"/>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iḍê">
                <a:extLst>
                  <a:ext uri="{FF2B5EF4-FFF2-40B4-BE49-F238E27FC236}">
                    <a16:creationId xmlns="" xmlns:a16="http://schemas.microsoft.com/office/drawing/2014/main" id="{9CA34C0F-CC02-4C8D-9C19-F46401A805CB}"/>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ṧľíḑe">
                <a:extLst>
                  <a:ext uri="{FF2B5EF4-FFF2-40B4-BE49-F238E27FC236}">
                    <a16:creationId xmlns="" xmlns:a16="http://schemas.microsoft.com/office/drawing/2014/main" id="{6FB95C7D-7614-41C1-ACDE-47DEA80F0775}"/>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
        <p:nvSpPr>
          <p:cNvPr id="2" name="文本框 1">
            <a:extLst>
              <a:ext uri="{FF2B5EF4-FFF2-40B4-BE49-F238E27FC236}">
                <a16:creationId xmlns="" xmlns:a16="http://schemas.microsoft.com/office/drawing/2014/main" id="{2B3C2D6E-165E-4A37-8219-3973E1F24CDA}"/>
              </a:ext>
            </a:extLst>
          </p:cNvPr>
          <p:cNvSpPr txBox="1"/>
          <p:nvPr/>
        </p:nvSpPr>
        <p:spPr>
          <a:xfrm>
            <a:off x="5378438" y="1753586"/>
            <a:ext cx="1435124" cy="1107996"/>
          </a:xfrm>
          <a:prstGeom prst="rect">
            <a:avLst/>
          </a:prstGeom>
          <a:noFill/>
        </p:spPr>
        <p:txBody>
          <a:bodyPr wrap="square" rtlCol="0">
            <a:spAutoFit/>
          </a:bodyPr>
          <a:lstStyle/>
          <a:p>
            <a:pPr algn="ctr"/>
            <a:r>
              <a:rPr lang="en-US" altLang="zh-CN" sz="6600" dirty="0">
                <a:gradFill>
                  <a:gsLst>
                    <a:gs pos="81000">
                      <a:schemeClr val="accent2">
                        <a:alpha val="0"/>
                      </a:schemeClr>
                    </a:gs>
                    <a:gs pos="0">
                      <a:schemeClr val="accent1"/>
                    </a:gs>
                  </a:gsLst>
                  <a:lin ang="5400000" scaled="0"/>
                </a:gradFill>
                <a:latin typeface="+mj-lt"/>
              </a:rPr>
              <a:t>01</a:t>
            </a:r>
            <a:endParaRPr lang="zh-CN" altLang="en-US" sz="6600" dirty="0">
              <a:gradFill>
                <a:gsLst>
                  <a:gs pos="81000">
                    <a:schemeClr val="accent2">
                      <a:alpha val="0"/>
                    </a:schemeClr>
                  </a:gs>
                  <a:gs pos="0">
                    <a:schemeClr val="accent1"/>
                  </a:gs>
                </a:gsLst>
                <a:lin ang="5400000" scaled="0"/>
              </a:gradFill>
              <a:latin typeface="+mj-lt"/>
            </a:endParaRPr>
          </a:p>
        </p:txBody>
      </p:sp>
      <p:pic>
        <p:nvPicPr>
          <p:cNvPr id="13" name="图片 12" descr="图片包含 打开, 黑暗, 黑色, 太阳&#10;&#10;描述已自动生成">
            <a:extLst>
              <a:ext uri="{FF2B5EF4-FFF2-40B4-BE49-F238E27FC236}">
                <a16:creationId xmlns="" xmlns:a16="http://schemas.microsoft.com/office/drawing/2014/main" id="{FBA20EE4-D9C6-4DDF-8C86-2B009F7BE0D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3334655" y="552613"/>
            <a:ext cx="865142" cy="865142"/>
          </a:xfrm>
          <a:prstGeom prst="rect">
            <a:avLst/>
          </a:prstGeom>
        </p:spPr>
      </p:pic>
      <p:pic>
        <p:nvPicPr>
          <p:cNvPr id="50" name="图片 49" descr="图片包含 打开, 黑暗, 黑色, 太阳&#10;&#10;描述已自动生成">
            <a:extLst>
              <a:ext uri="{FF2B5EF4-FFF2-40B4-BE49-F238E27FC236}">
                <a16:creationId xmlns="" xmlns:a16="http://schemas.microsoft.com/office/drawing/2014/main" id="{3445B403-D94E-49A3-BA23-5194542576E6}"/>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flipH="1">
            <a:off x="9429995" y="820899"/>
            <a:ext cx="618801" cy="618801"/>
          </a:xfrm>
          <a:prstGeom prst="rect">
            <a:avLst/>
          </a:prstGeom>
        </p:spPr>
      </p:pic>
      <p:sp>
        <p:nvSpPr>
          <p:cNvPr id="14" name="文本框 13">
            <a:extLst>
              <a:ext uri="{FF2B5EF4-FFF2-40B4-BE49-F238E27FC236}">
                <a16:creationId xmlns="" xmlns:a16="http://schemas.microsoft.com/office/drawing/2014/main" id="{AFB529BA-383D-4882-A521-9EDA2CFCB839}"/>
              </a:ext>
            </a:extLst>
          </p:cNvPr>
          <p:cNvSpPr txBox="1"/>
          <p:nvPr/>
        </p:nvSpPr>
        <p:spPr>
          <a:xfrm>
            <a:off x="4218972" y="2700928"/>
            <a:ext cx="3754056" cy="769441"/>
          </a:xfrm>
          <a:prstGeom prst="rect">
            <a:avLst/>
          </a:prstGeom>
          <a:noFill/>
        </p:spPr>
        <p:txBody>
          <a:bodyPr wrap="square" rtlCol="0">
            <a:spAutoFit/>
          </a:bodyPr>
          <a:lstStyle/>
          <a:p>
            <a:pPr algn="ctr"/>
            <a:r>
              <a:rPr lang="zh-CN" altLang="en-US" sz="4400" b="1" dirty="0">
                <a:latin typeface="+mj-ea"/>
                <a:ea typeface="+mj-ea"/>
              </a:rPr>
              <a:t>输入你的标题</a:t>
            </a:r>
          </a:p>
        </p:txBody>
      </p:sp>
      <p:sp>
        <p:nvSpPr>
          <p:cNvPr id="3" name="文本框 2">
            <a:extLst>
              <a:ext uri="{FF2B5EF4-FFF2-40B4-BE49-F238E27FC236}">
                <a16:creationId xmlns="" xmlns:a16="http://schemas.microsoft.com/office/drawing/2014/main" id="{D982684F-87C2-4D10-BF01-A18CA578656C}"/>
              </a:ext>
            </a:extLst>
          </p:cNvPr>
          <p:cNvSpPr txBox="1"/>
          <p:nvPr/>
        </p:nvSpPr>
        <p:spPr>
          <a:xfrm>
            <a:off x="4335243" y="3437062"/>
            <a:ext cx="3523967" cy="338554"/>
          </a:xfrm>
          <a:prstGeom prst="rect">
            <a:avLst/>
          </a:prstGeom>
          <a:noFill/>
        </p:spPr>
        <p:txBody>
          <a:bodyPr wrap="square" rtlCol="0">
            <a:spAutoFit/>
          </a:bodyPr>
          <a:lstStyle/>
          <a:p>
            <a:pPr algn="dist"/>
            <a:r>
              <a:rPr lang="en-US" altLang="zh-CN" sz="1600" dirty="0"/>
              <a:t>Your title in English</a:t>
            </a:r>
            <a:endParaRPr lang="zh-CN" altLang="en-US" sz="1600" dirty="0"/>
          </a:p>
        </p:txBody>
      </p:sp>
      <p:grpSp>
        <p:nvGrpSpPr>
          <p:cNvPr id="21" name="组合 20">
            <a:extLst>
              <a:ext uri="{FF2B5EF4-FFF2-40B4-BE49-F238E27FC236}">
                <a16:creationId xmlns="" xmlns:a16="http://schemas.microsoft.com/office/drawing/2014/main" id="{E9007F0E-76AB-4983-98CB-047C567A613D}"/>
              </a:ext>
            </a:extLst>
          </p:cNvPr>
          <p:cNvGrpSpPr/>
          <p:nvPr/>
        </p:nvGrpSpPr>
        <p:grpSpPr>
          <a:xfrm>
            <a:off x="3421848" y="2230424"/>
            <a:ext cx="1786760" cy="1974743"/>
            <a:chOff x="3734365" y="2779064"/>
            <a:chExt cx="1786760" cy="1974743"/>
          </a:xfrm>
        </p:grpSpPr>
        <p:cxnSp>
          <p:nvCxnSpPr>
            <p:cNvPr id="16" name="直接连接符 15">
              <a:extLst>
                <a:ext uri="{FF2B5EF4-FFF2-40B4-BE49-F238E27FC236}">
                  <a16:creationId xmlns="" xmlns:a16="http://schemas.microsoft.com/office/drawing/2014/main" id="{013CCC1C-1C0F-4500-BCB0-A902162E8EDD}"/>
                </a:ext>
              </a:extLst>
            </p:cNvPr>
            <p:cNvCxnSpPr>
              <a:cxnSpLocks/>
            </p:cNvCxnSpPr>
            <p:nvPr/>
          </p:nvCxnSpPr>
          <p:spPr>
            <a:xfrm>
              <a:off x="3734366" y="2779064"/>
              <a:ext cx="1786759" cy="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45" name="直接连接符 44">
              <a:extLst>
                <a:ext uri="{FF2B5EF4-FFF2-40B4-BE49-F238E27FC236}">
                  <a16:creationId xmlns="" xmlns:a16="http://schemas.microsoft.com/office/drawing/2014/main" id="{6DBBE973-19BF-44F1-AABA-8FB76650AA72}"/>
                </a:ext>
              </a:extLst>
            </p:cNvPr>
            <p:cNvCxnSpPr>
              <a:cxnSpLocks/>
            </p:cNvCxnSpPr>
            <p:nvPr/>
          </p:nvCxnSpPr>
          <p:spPr>
            <a:xfrm>
              <a:off x="3734365" y="2779064"/>
              <a:ext cx="0" cy="1974743"/>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47" name="直接连接符 46">
              <a:extLst>
                <a:ext uri="{FF2B5EF4-FFF2-40B4-BE49-F238E27FC236}">
                  <a16:creationId xmlns="" xmlns:a16="http://schemas.microsoft.com/office/drawing/2014/main" id="{0920E193-D459-4928-9F74-1BB77E3E89C2}"/>
                </a:ext>
              </a:extLst>
            </p:cNvPr>
            <p:cNvCxnSpPr>
              <a:cxnSpLocks/>
            </p:cNvCxnSpPr>
            <p:nvPr/>
          </p:nvCxnSpPr>
          <p:spPr>
            <a:xfrm>
              <a:off x="3734365" y="4753805"/>
              <a:ext cx="1555899" cy="0"/>
            </a:xfrm>
            <a:prstGeom prst="line">
              <a:avLst/>
            </a:prstGeom>
            <a:ln w="25400"/>
          </p:spPr>
          <p:style>
            <a:lnRef idx="1">
              <a:schemeClr val="accent1"/>
            </a:lnRef>
            <a:fillRef idx="0">
              <a:schemeClr val="accent1"/>
            </a:fillRef>
            <a:effectRef idx="0">
              <a:schemeClr val="accent1"/>
            </a:effectRef>
            <a:fontRef idx="minor">
              <a:schemeClr val="tx1"/>
            </a:fontRef>
          </p:style>
        </p:cxnSp>
      </p:grpSp>
      <p:grpSp>
        <p:nvGrpSpPr>
          <p:cNvPr id="51" name="组合 50">
            <a:extLst>
              <a:ext uri="{FF2B5EF4-FFF2-40B4-BE49-F238E27FC236}">
                <a16:creationId xmlns="" xmlns:a16="http://schemas.microsoft.com/office/drawing/2014/main" id="{15200666-D063-455C-AEFB-1EEBFDB06CD5}"/>
              </a:ext>
            </a:extLst>
          </p:cNvPr>
          <p:cNvGrpSpPr/>
          <p:nvPr/>
        </p:nvGrpSpPr>
        <p:grpSpPr>
          <a:xfrm flipH="1">
            <a:off x="6848335" y="2230424"/>
            <a:ext cx="1936586" cy="1974743"/>
            <a:chOff x="3734364" y="2779064"/>
            <a:chExt cx="1936586" cy="1974743"/>
          </a:xfrm>
        </p:grpSpPr>
        <p:cxnSp>
          <p:nvCxnSpPr>
            <p:cNvPr id="52" name="直接连接符 51">
              <a:extLst>
                <a:ext uri="{FF2B5EF4-FFF2-40B4-BE49-F238E27FC236}">
                  <a16:creationId xmlns="" xmlns:a16="http://schemas.microsoft.com/office/drawing/2014/main" id="{F4F0D30E-0F3C-4AD2-B08A-4187DE84AE6F}"/>
                </a:ext>
              </a:extLst>
            </p:cNvPr>
            <p:cNvCxnSpPr>
              <a:cxnSpLocks/>
            </p:cNvCxnSpPr>
            <p:nvPr/>
          </p:nvCxnSpPr>
          <p:spPr>
            <a:xfrm>
              <a:off x="3734365" y="2779064"/>
              <a:ext cx="1936585" cy="0"/>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53" name="直接连接符 52">
              <a:extLst>
                <a:ext uri="{FF2B5EF4-FFF2-40B4-BE49-F238E27FC236}">
                  <a16:creationId xmlns="" xmlns:a16="http://schemas.microsoft.com/office/drawing/2014/main" id="{876D464E-21C1-4C96-BBB6-D1A11E0C11FE}"/>
                </a:ext>
              </a:extLst>
            </p:cNvPr>
            <p:cNvCxnSpPr>
              <a:cxnSpLocks/>
            </p:cNvCxnSpPr>
            <p:nvPr/>
          </p:nvCxnSpPr>
          <p:spPr>
            <a:xfrm>
              <a:off x="3734365" y="2779064"/>
              <a:ext cx="0" cy="1974743"/>
            </a:xfrm>
            <a:prstGeom prst="line">
              <a:avLst/>
            </a:prstGeom>
            <a:ln w="25400"/>
          </p:spPr>
          <p:style>
            <a:lnRef idx="1">
              <a:schemeClr val="accent1"/>
            </a:lnRef>
            <a:fillRef idx="0">
              <a:schemeClr val="accent1"/>
            </a:fillRef>
            <a:effectRef idx="0">
              <a:schemeClr val="accent1"/>
            </a:effectRef>
            <a:fontRef idx="minor">
              <a:schemeClr val="tx1"/>
            </a:fontRef>
          </p:style>
        </p:cxnSp>
        <p:cxnSp>
          <p:nvCxnSpPr>
            <p:cNvPr id="54" name="直接连接符 53">
              <a:extLst>
                <a:ext uri="{FF2B5EF4-FFF2-40B4-BE49-F238E27FC236}">
                  <a16:creationId xmlns="" xmlns:a16="http://schemas.microsoft.com/office/drawing/2014/main" id="{0C9870DE-5711-476E-985C-DE2A39FF3B77}"/>
                </a:ext>
              </a:extLst>
            </p:cNvPr>
            <p:cNvCxnSpPr>
              <a:cxnSpLocks/>
            </p:cNvCxnSpPr>
            <p:nvPr/>
          </p:nvCxnSpPr>
          <p:spPr>
            <a:xfrm>
              <a:off x="3734364" y="4753805"/>
              <a:ext cx="1664632" cy="0"/>
            </a:xfrm>
            <a:prstGeom prst="line">
              <a:avLst/>
            </a:prstGeom>
            <a:ln w="25400"/>
          </p:spPr>
          <p:style>
            <a:lnRef idx="1">
              <a:schemeClr val="accent1"/>
            </a:lnRef>
            <a:fillRef idx="0">
              <a:schemeClr val="accent1"/>
            </a:fillRef>
            <a:effectRef idx="0">
              <a:schemeClr val="accent1"/>
            </a:effectRef>
            <a:fontRef idx="minor">
              <a:schemeClr val="tx1"/>
            </a:fontRef>
          </p:style>
        </p:cxnSp>
      </p:grpSp>
      <p:pic>
        <p:nvPicPr>
          <p:cNvPr id="56" name="图片 55" descr="图片包含 打开, 黑暗, 黑色, 太阳&#10;&#10;描述已自动生成">
            <a:extLst>
              <a:ext uri="{FF2B5EF4-FFF2-40B4-BE49-F238E27FC236}">
                <a16:creationId xmlns="" xmlns:a16="http://schemas.microsoft.com/office/drawing/2014/main" id="{F097E69C-F0F7-4700-8384-E95714CAE9A9}"/>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flipH="1">
            <a:off x="1361266" y="2382183"/>
            <a:ext cx="637489" cy="637489"/>
          </a:xfrm>
          <a:prstGeom prst="rect">
            <a:avLst/>
          </a:prstGeom>
        </p:spPr>
      </p:pic>
      <p:pic>
        <p:nvPicPr>
          <p:cNvPr id="57" name="图片 56" descr="图片包含 打开, 黑暗, 黑色, 太阳&#10;&#10;描述已自动生成">
            <a:extLst>
              <a:ext uri="{FF2B5EF4-FFF2-40B4-BE49-F238E27FC236}">
                <a16:creationId xmlns="" xmlns:a16="http://schemas.microsoft.com/office/drawing/2014/main" id="{1A2FA268-0BBE-40F3-8247-628AF3C98435}"/>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10357509" y="2598455"/>
            <a:ext cx="663325" cy="663325"/>
          </a:xfrm>
          <a:prstGeom prst="rect">
            <a:avLst/>
          </a:prstGeom>
        </p:spPr>
      </p:pic>
    </p:spTree>
    <p:extLst>
      <p:ext uri="{BB962C8B-B14F-4D97-AF65-F5344CB8AC3E}">
        <p14:creationId xmlns:p14="http://schemas.microsoft.com/office/powerpoint/2010/main" val="4118764192"/>
      </p:ext>
    </p:extLst>
  </p:cSld>
  <p:clrMapOvr>
    <a:masterClrMapping/>
  </p:clrMapOvr>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图片 8" descr="河边的城市&#10;&#10;描述已自动生成">
            <a:extLst>
              <a:ext uri="{FF2B5EF4-FFF2-40B4-BE49-F238E27FC236}">
                <a16:creationId xmlns="" xmlns:a16="http://schemas.microsoft.com/office/drawing/2014/main" id="{E54DFDC1-2418-4362-8D84-F4EB26CC31C3}"/>
              </a:ext>
            </a:extLst>
          </p:cNvPr>
          <p:cNvPicPr>
            <a:picLocks noChangeAspect="1"/>
          </p:cNvPicPr>
          <p:nvPr/>
        </p:nvPicPr>
        <p:blipFill rotWithShape="1">
          <a:blip r:embed="rId3" cstate="email">
            <a:extLst>
              <a:ext uri="{28A0092B-C50C-407E-A947-70E740481C1C}">
                <a14:useLocalDpi xmlns:a14="http://schemas.microsoft.com/office/drawing/2010/main"/>
              </a:ext>
            </a:extLst>
          </a:blip>
          <a:srcRect/>
          <a:stretch/>
        </p:blipFill>
        <p:spPr>
          <a:xfrm>
            <a:off x="0" y="5801"/>
            <a:ext cx="12192000" cy="6852199"/>
          </a:xfrm>
          <a:prstGeom prst="rect">
            <a:avLst/>
          </a:prstGeom>
        </p:spPr>
      </p:pic>
      <p:sp>
        <p:nvSpPr>
          <p:cNvPr id="10" name="矩形 9">
            <a:extLst>
              <a:ext uri="{FF2B5EF4-FFF2-40B4-BE49-F238E27FC236}">
                <a16:creationId xmlns="" xmlns:a16="http://schemas.microsoft.com/office/drawing/2014/main" id="{5ABC4D07-1881-4A44-A18B-D6CE2ACFFD93}"/>
              </a:ext>
            </a:extLst>
          </p:cNvPr>
          <p:cNvSpPr/>
          <p:nvPr/>
        </p:nvSpPr>
        <p:spPr>
          <a:xfrm>
            <a:off x="0" y="0"/>
            <a:ext cx="12192000" cy="6858000"/>
          </a:xfrm>
          <a:prstGeom prst="rect">
            <a:avLst/>
          </a:prstGeom>
          <a:solidFill>
            <a:schemeClr val="bg1">
              <a:alpha val="90000"/>
            </a:schemeClr>
          </a:solidFill>
          <a:ln w="0" cap="flat" cmpd="sng" algn="ctr">
            <a:noFill/>
            <a:prstDash val="solid"/>
            <a:miter lim="800000"/>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ltLang="zh-CN" dirty="0"/>
          </a:p>
        </p:txBody>
      </p:sp>
      <p:grpSp>
        <p:nvGrpSpPr>
          <p:cNvPr id="82" name="组合 81">
            <a:extLst>
              <a:ext uri="{FF2B5EF4-FFF2-40B4-BE49-F238E27FC236}">
                <a16:creationId xmlns="" xmlns:a16="http://schemas.microsoft.com/office/drawing/2014/main" id="{337594D6-CC76-40F9-9504-3332BDB249B8}"/>
              </a:ext>
            </a:extLst>
          </p:cNvPr>
          <p:cNvGrpSpPr/>
          <p:nvPr/>
        </p:nvGrpSpPr>
        <p:grpSpPr>
          <a:xfrm>
            <a:off x="5343665" y="5673276"/>
            <a:ext cx="1504670" cy="460824"/>
            <a:chOff x="4954881" y="1942452"/>
            <a:chExt cx="6214687" cy="1903328"/>
          </a:xfrm>
          <a:solidFill>
            <a:schemeClr val="accent1"/>
          </a:solidFill>
        </p:grpSpPr>
        <p:grpSp>
          <p:nvGrpSpPr>
            <p:cNvPr id="83" name="íślïdé">
              <a:extLst>
                <a:ext uri="{FF2B5EF4-FFF2-40B4-BE49-F238E27FC236}">
                  <a16:creationId xmlns="" xmlns:a16="http://schemas.microsoft.com/office/drawing/2014/main" id="{0B9AA60F-0712-4D5A-93B5-F0F3EF599BEC}"/>
                </a:ext>
              </a:extLst>
            </p:cNvPr>
            <p:cNvGrpSpPr/>
            <p:nvPr/>
          </p:nvGrpSpPr>
          <p:grpSpPr>
            <a:xfrm>
              <a:off x="4954881" y="1942452"/>
              <a:ext cx="1901067" cy="1903328"/>
              <a:chOff x="1735138" y="2095500"/>
              <a:chExt cx="2667000" cy="2670175"/>
            </a:xfrm>
            <a:grpFill/>
          </p:grpSpPr>
          <p:sp>
            <p:nvSpPr>
              <p:cNvPr id="90" name="ïṡḻïḍê">
                <a:extLst>
                  <a:ext uri="{FF2B5EF4-FFF2-40B4-BE49-F238E27FC236}">
                    <a16:creationId xmlns="" xmlns:a16="http://schemas.microsoft.com/office/drawing/2014/main" id="{34E276F0-4EE6-456E-BD3E-3522653D0FDD}"/>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1" name="ï$lîḍè">
                <a:extLst>
                  <a:ext uri="{FF2B5EF4-FFF2-40B4-BE49-F238E27FC236}">
                    <a16:creationId xmlns="" xmlns:a16="http://schemas.microsoft.com/office/drawing/2014/main" id="{0400ACAB-E229-4763-81D8-4A0C4147B2F2}"/>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2" name="îSļiḋé">
                <a:extLst>
                  <a:ext uri="{FF2B5EF4-FFF2-40B4-BE49-F238E27FC236}">
                    <a16:creationId xmlns="" xmlns:a16="http://schemas.microsoft.com/office/drawing/2014/main" id="{A2518916-5776-4D60-A81E-78A55EF53921}"/>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3" name="îŝļîḍé">
                <a:extLst>
                  <a:ext uri="{FF2B5EF4-FFF2-40B4-BE49-F238E27FC236}">
                    <a16:creationId xmlns="" xmlns:a16="http://schemas.microsoft.com/office/drawing/2014/main" id="{C52E1DD7-C0C8-4054-A644-B680760E7818}"/>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4" name="ïṩḻiďé">
                <a:extLst>
                  <a:ext uri="{FF2B5EF4-FFF2-40B4-BE49-F238E27FC236}">
                    <a16:creationId xmlns="" xmlns:a16="http://schemas.microsoft.com/office/drawing/2014/main" id="{DA83842D-A7A3-416D-9FE1-03E12B02AF98}"/>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5" name="ïṣ1ïḓè">
                <a:extLst>
                  <a:ext uri="{FF2B5EF4-FFF2-40B4-BE49-F238E27FC236}">
                    <a16:creationId xmlns="" xmlns:a16="http://schemas.microsoft.com/office/drawing/2014/main" id="{3BFBD12C-56F9-4DF9-BD32-4E127BB6D8CA}"/>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6" name="îsḻíḓê">
                <a:extLst>
                  <a:ext uri="{FF2B5EF4-FFF2-40B4-BE49-F238E27FC236}">
                    <a16:creationId xmlns="" xmlns:a16="http://schemas.microsoft.com/office/drawing/2014/main" id="{FC01F9CB-425D-4193-93A4-83D7B009C38C}"/>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7" name="ïşḷîďè">
                <a:extLst>
                  <a:ext uri="{FF2B5EF4-FFF2-40B4-BE49-F238E27FC236}">
                    <a16:creationId xmlns="" xmlns:a16="http://schemas.microsoft.com/office/drawing/2014/main" id="{6184FFFD-DF95-49B6-BCFE-DFE383233E4B}"/>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8" name="îṡlïḋe">
                <a:extLst>
                  <a:ext uri="{FF2B5EF4-FFF2-40B4-BE49-F238E27FC236}">
                    <a16:creationId xmlns="" xmlns:a16="http://schemas.microsoft.com/office/drawing/2014/main" id="{1B11247A-E3D7-4574-B07D-67730CA2CE4A}"/>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99" name="í$ḻíde">
                <a:extLst>
                  <a:ext uri="{FF2B5EF4-FFF2-40B4-BE49-F238E27FC236}">
                    <a16:creationId xmlns="" xmlns:a16="http://schemas.microsoft.com/office/drawing/2014/main" id="{F20EB96A-CAAA-4F0D-B45E-3EF7E2103B1B}"/>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0" name="ïŝľîḑê">
                <a:extLst>
                  <a:ext uri="{FF2B5EF4-FFF2-40B4-BE49-F238E27FC236}">
                    <a16:creationId xmlns="" xmlns:a16="http://schemas.microsoft.com/office/drawing/2014/main" id="{8D2B2632-825B-4308-8FA9-3CF3328C0FDA}"/>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1" name="išlíḑe">
                <a:extLst>
                  <a:ext uri="{FF2B5EF4-FFF2-40B4-BE49-F238E27FC236}">
                    <a16:creationId xmlns="" xmlns:a16="http://schemas.microsoft.com/office/drawing/2014/main" id="{C4334C78-60D8-49B4-8D80-9D37F3A2C837}"/>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2" name="îṩḻîḓè">
                <a:extLst>
                  <a:ext uri="{FF2B5EF4-FFF2-40B4-BE49-F238E27FC236}">
                    <a16:creationId xmlns="" xmlns:a16="http://schemas.microsoft.com/office/drawing/2014/main" id="{E952479F-8BD6-4156-B37E-0BAF6876462A}"/>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103" name="ïsļîḑè">
                <a:extLst>
                  <a:ext uri="{FF2B5EF4-FFF2-40B4-BE49-F238E27FC236}">
                    <a16:creationId xmlns="" xmlns:a16="http://schemas.microsoft.com/office/drawing/2014/main" id="{5D541213-AA54-42C6-AC86-D7B92CAF47B4}"/>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84" name="íšľïḋé">
              <a:extLst>
                <a:ext uri="{FF2B5EF4-FFF2-40B4-BE49-F238E27FC236}">
                  <a16:creationId xmlns="" xmlns:a16="http://schemas.microsoft.com/office/drawing/2014/main" id="{D4CB767E-A6BB-4733-B342-782E7399E0DE}"/>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85" name="í$ļîdé">
              <a:extLst>
                <a:ext uri="{FF2B5EF4-FFF2-40B4-BE49-F238E27FC236}">
                  <a16:creationId xmlns="" xmlns:a16="http://schemas.microsoft.com/office/drawing/2014/main" id="{073A61D2-7B4E-41E8-9CF2-9F8F642AA339}"/>
                </a:ext>
              </a:extLst>
            </p:cNvPr>
            <p:cNvGrpSpPr/>
            <p:nvPr/>
          </p:nvGrpSpPr>
          <p:grpSpPr>
            <a:xfrm>
              <a:off x="7354984" y="2180085"/>
              <a:ext cx="3612032" cy="965243"/>
              <a:chOff x="5102226" y="2428875"/>
              <a:chExt cx="5067300" cy="1354138"/>
            </a:xfrm>
            <a:grpFill/>
          </p:grpSpPr>
          <p:sp>
            <p:nvSpPr>
              <p:cNvPr id="86" name="ís1ïḋe">
                <a:extLst>
                  <a:ext uri="{FF2B5EF4-FFF2-40B4-BE49-F238E27FC236}">
                    <a16:creationId xmlns="" xmlns:a16="http://schemas.microsoft.com/office/drawing/2014/main" id="{1F9EDE0C-AEC0-4705-A7BC-C9B4F456F7C3}"/>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7" name="îślïḍê">
                <a:extLst>
                  <a:ext uri="{FF2B5EF4-FFF2-40B4-BE49-F238E27FC236}">
                    <a16:creationId xmlns="" xmlns:a16="http://schemas.microsoft.com/office/drawing/2014/main" id="{08E6E551-83C4-45C0-A164-9EF1CE25B1E8}"/>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8" name="iśḷiḍê">
                <a:extLst>
                  <a:ext uri="{FF2B5EF4-FFF2-40B4-BE49-F238E27FC236}">
                    <a16:creationId xmlns="" xmlns:a16="http://schemas.microsoft.com/office/drawing/2014/main" id="{9CA34C0F-CC02-4C8D-9C19-F46401A805CB}"/>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89" name="iṧľíḑe">
                <a:extLst>
                  <a:ext uri="{FF2B5EF4-FFF2-40B4-BE49-F238E27FC236}">
                    <a16:creationId xmlns="" xmlns:a16="http://schemas.microsoft.com/office/drawing/2014/main" id="{6FB95C7D-7614-41C1-ACDE-47DEA80F0775}"/>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
        <p:nvSpPr>
          <p:cNvPr id="14" name="文本框 13">
            <a:extLst>
              <a:ext uri="{FF2B5EF4-FFF2-40B4-BE49-F238E27FC236}">
                <a16:creationId xmlns="" xmlns:a16="http://schemas.microsoft.com/office/drawing/2014/main" id="{AFB529BA-383D-4882-A521-9EDA2CFCB839}"/>
              </a:ext>
            </a:extLst>
          </p:cNvPr>
          <p:cNvSpPr txBox="1"/>
          <p:nvPr/>
        </p:nvSpPr>
        <p:spPr>
          <a:xfrm>
            <a:off x="4218972" y="2700928"/>
            <a:ext cx="3754056" cy="769441"/>
          </a:xfrm>
          <a:prstGeom prst="rect">
            <a:avLst/>
          </a:prstGeom>
          <a:noFill/>
        </p:spPr>
        <p:txBody>
          <a:bodyPr wrap="square" rtlCol="0">
            <a:spAutoFit/>
          </a:bodyPr>
          <a:lstStyle/>
          <a:p>
            <a:pPr algn="ctr"/>
            <a:r>
              <a:rPr lang="zh-CN" altLang="en-US" sz="4400" b="1" dirty="0">
                <a:latin typeface="+mj-ea"/>
                <a:ea typeface="+mj-ea"/>
              </a:rPr>
              <a:t>输入你的标题</a:t>
            </a:r>
          </a:p>
        </p:txBody>
      </p:sp>
      <p:sp>
        <p:nvSpPr>
          <p:cNvPr id="3" name="文本框 2">
            <a:extLst>
              <a:ext uri="{FF2B5EF4-FFF2-40B4-BE49-F238E27FC236}">
                <a16:creationId xmlns="" xmlns:a16="http://schemas.microsoft.com/office/drawing/2014/main" id="{D982684F-87C2-4D10-BF01-A18CA578656C}"/>
              </a:ext>
            </a:extLst>
          </p:cNvPr>
          <p:cNvSpPr txBox="1"/>
          <p:nvPr/>
        </p:nvSpPr>
        <p:spPr>
          <a:xfrm>
            <a:off x="4335243" y="3437062"/>
            <a:ext cx="3523967" cy="338554"/>
          </a:xfrm>
          <a:prstGeom prst="rect">
            <a:avLst/>
          </a:prstGeom>
          <a:noFill/>
        </p:spPr>
        <p:txBody>
          <a:bodyPr wrap="square" rtlCol="0">
            <a:spAutoFit/>
          </a:bodyPr>
          <a:lstStyle/>
          <a:p>
            <a:pPr algn="dist"/>
            <a:r>
              <a:rPr lang="en-US" altLang="zh-CN" sz="1600" dirty="0"/>
              <a:t>Your title in English</a:t>
            </a:r>
            <a:endParaRPr lang="zh-CN" altLang="en-US" sz="1600" dirty="0"/>
          </a:p>
        </p:txBody>
      </p:sp>
      <p:grpSp>
        <p:nvGrpSpPr>
          <p:cNvPr id="15" name="组合 14">
            <a:extLst>
              <a:ext uri="{FF2B5EF4-FFF2-40B4-BE49-F238E27FC236}">
                <a16:creationId xmlns="" xmlns:a16="http://schemas.microsoft.com/office/drawing/2014/main" id="{B55DAA82-E819-40D6-9FA2-E0FCC8B9C226}"/>
              </a:ext>
            </a:extLst>
          </p:cNvPr>
          <p:cNvGrpSpPr/>
          <p:nvPr/>
        </p:nvGrpSpPr>
        <p:grpSpPr>
          <a:xfrm>
            <a:off x="3720682" y="3060441"/>
            <a:ext cx="4750637" cy="1125104"/>
            <a:chOff x="4218972" y="3292607"/>
            <a:chExt cx="3635320" cy="860961"/>
          </a:xfrm>
        </p:grpSpPr>
        <p:sp>
          <p:nvSpPr>
            <p:cNvPr id="56" name="梯形 55">
              <a:extLst>
                <a:ext uri="{FF2B5EF4-FFF2-40B4-BE49-F238E27FC236}">
                  <a16:creationId xmlns="" xmlns:a16="http://schemas.microsoft.com/office/drawing/2014/main" id="{2A286938-A437-4AB9-AC7C-976AD0FD7CE1}"/>
                </a:ext>
              </a:extLst>
            </p:cNvPr>
            <p:cNvSpPr/>
            <p:nvPr/>
          </p:nvSpPr>
          <p:spPr>
            <a:xfrm>
              <a:off x="4218972" y="3292607"/>
              <a:ext cx="3635320" cy="619635"/>
            </a:xfrm>
            <a:prstGeom prst="trapezoid">
              <a:avLst>
                <a:gd name="adj" fmla="val 126039"/>
              </a:avLst>
            </a:prstGeom>
            <a:noFill/>
            <a:ln w="9525">
              <a:gradFill>
                <a:gsLst>
                  <a:gs pos="45000">
                    <a:schemeClr val="accent4">
                      <a:alpha val="0"/>
                    </a:schemeClr>
                  </a:gs>
                  <a:gs pos="100000">
                    <a:schemeClr val="accent1"/>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7" name="梯形 56">
              <a:extLst>
                <a:ext uri="{FF2B5EF4-FFF2-40B4-BE49-F238E27FC236}">
                  <a16:creationId xmlns="" xmlns:a16="http://schemas.microsoft.com/office/drawing/2014/main" id="{95F0D505-B9F0-4FCF-9660-10A933B55FE9}"/>
                </a:ext>
              </a:extLst>
            </p:cNvPr>
            <p:cNvSpPr/>
            <p:nvPr/>
          </p:nvSpPr>
          <p:spPr>
            <a:xfrm>
              <a:off x="4591365" y="3660882"/>
              <a:ext cx="2890534" cy="492686"/>
            </a:xfrm>
            <a:prstGeom prst="trapezoid">
              <a:avLst>
                <a:gd name="adj" fmla="val 126039"/>
              </a:avLst>
            </a:prstGeom>
            <a:noFill/>
            <a:ln w="6350">
              <a:gradFill>
                <a:gsLst>
                  <a:gs pos="45000">
                    <a:schemeClr val="accent4">
                      <a:alpha val="0"/>
                    </a:schemeClr>
                  </a:gs>
                  <a:gs pos="100000">
                    <a:schemeClr val="accent1">
                      <a:alpha val="4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8" name="梯形 57">
              <a:extLst>
                <a:ext uri="{FF2B5EF4-FFF2-40B4-BE49-F238E27FC236}">
                  <a16:creationId xmlns="" xmlns:a16="http://schemas.microsoft.com/office/drawing/2014/main" id="{FE438C5F-E714-48F5-B340-1CD871527B9D}"/>
                </a:ext>
              </a:extLst>
            </p:cNvPr>
            <p:cNvSpPr/>
            <p:nvPr/>
          </p:nvSpPr>
          <p:spPr>
            <a:xfrm>
              <a:off x="4408485" y="3477310"/>
              <a:ext cx="3256294" cy="555030"/>
            </a:xfrm>
            <a:prstGeom prst="trapezoid">
              <a:avLst>
                <a:gd name="adj" fmla="val 126039"/>
              </a:avLst>
            </a:prstGeom>
            <a:noFill/>
            <a:ln w="6350">
              <a:gradFill>
                <a:gsLst>
                  <a:gs pos="45000">
                    <a:schemeClr val="accent4">
                      <a:alpha val="0"/>
                    </a:schemeClr>
                  </a:gs>
                  <a:gs pos="100000">
                    <a:schemeClr val="accent1">
                      <a:alpha val="7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65" name="椭圆 64">
            <a:extLst>
              <a:ext uri="{FF2B5EF4-FFF2-40B4-BE49-F238E27FC236}">
                <a16:creationId xmlns="" xmlns:a16="http://schemas.microsoft.com/office/drawing/2014/main" id="{6871C918-E21D-490E-A6ED-C28A984A7576}"/>
              </a:ext>
            </a:extLst>
          </p:cNvPr>
          <p:cNvSpPr/>
          <p:nvPr/>
        </p:nvSpPr>
        <p:spPr>
          <a:xfrm rot="4914786">
            <a:off x="8318378" y="787199"/>
            <a:ext cx="396659" cy="396659"/>
          </a:xfrm>
          <a:prstGeom prst="ellipse">
            <a:avLst/>
          </a:prstGeom>
          <a:gradFill>
            <a:gsLst>
              <a:gs pos="23000">
                <a:schemeClr val="accent4">
                  <a:alpha val="0"/>
                </a:schemeClr>
              </a:gs>
              <a:gs pos="100000">
                <a:schemeClr val="accent4"/>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6" name="椭圆 65">
            <a:extLst>
              <a:ext uri="{FF2B5EF4-FFF2-40B4-BE49-F238E27FC236}">
                <a16:creationId xmlns="" xmlns:a16="http://schemas.microsoft.com/office/drawing/2014/main" id="{443FAD1F-1C8E-4D40-9B48-8A8A8FAA2CB6}"/>
              </a:ext>
            </a:extLst>
          </p:cNvPr>
          <p:cNvSpPr/>
          <p:nvPr/>
        </p:nvSpPr>
        <p:spPr>
          <a:xfrm rot="4914786">
            <a:off x="2710098" y="1492508"/>
            <a:ext cx="319137" cy="319137"/>
          </a:xfrm>
          <a:prstGeom prst="ellipse">
            <a:avLst/>
          </a:prstGeom>
          <a:gradFill>
            <a:gsLst>
              <a:gs pos="78000">
                <a:schemeClr val="accent4">
                  <a:alpha val="0"/>
                </a:schemeClr>
              </a:gs>
              <a:gs pos="0">
                <a:schemeClr val="accent4"/>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7" name="椭圆 66">
            <a:extLst>
              <a:ext uri="{FF2B5EF4-FFF2-40B4-BE49-F238E27FC236}">
                <a16:creationId xmlns="" xmlns:a16="http://schemas.microsoft.com/office/drawing/2014/main" id="{06CD3AAC-ED37-43AE-9877-8C0746B18074}"/>
              </a:ext>
            </a:extLst>
          </p:cNvPr>
          <p:cNvSpPr/>
          <p:nvPr/>
        </p:nvSpPr>
        <p:spPr>
          <a:xfrm rot="4914786">
            <a:off x="10300186" y="3909760"/>
            <a:ext cx="278056" cy="278056"/>
          </a:xfrm>
          <a:prstGeom prst="ellipse">
            <a:avLst/>
          </a:prstGeom>
          <a:gradFill>
            <a:gsLst>
              <a:gs pos="23000">
                <a:schemeClr val="accent4">
                  <a:alpha val="0"/>
                </a:schemeClr>
              </a:gs>
              <a:gs pos="100000">
                <a:schemeClr val="accent4"/>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8" name="椭圆 67">
            <a:extLst>
              <a:ext uri="{FF2B5EF4-FFF2-40B4-BE49-F238E27FC236}">
                <a16:creationId xmlns="" xmlns:a16="http://schemas.microsoft.com/office/drawing/2014/main" id="{8EBC6B86-376D-4310-A9BB-B1F9684A54EC}"/>
              </a:ext>
            </a:extLst>
          </p:cNvPr>
          <p:cNvSpPr/>
          <p:nvPr/>
        </p:nvSpPr>
        <p:spPr>
          <a:xfrm rot="4083084">
            <a:off x="1214551" y="3046015"/>
            <a:ext cx="228499" cy="228499"/>
          </a:xfrm>
          <a:prstGeom prst="ellipse">
            <a:avLst/>
          </a:prstGeom>
          <a:gradFill>
            <a:gsLst>
              <a:gs pos="79000">
                <a:schemeClr val="accent4">
                  <a:alpha val="0"/>
                </a:schemeClr>
              </a:gs>
              <a:gs pos="0">
                <a:schemeClr val="accent4"/>
              </a:gs>
            </a:gsLst>
            <a:lin ang="186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nvGrpSpPr>
          <p:cNvPr id="46" name="组合 45">
            <a:extLst>
              <a:ext uri="{FF2B5EF4-FFF2-40B4-BE49-F238E27FC236}">
                <a16:creationId xmlns="" xmlns:a16="http://schemas.microsoft.com/office/drawing/2014/main" id="{24826AE5-E6C4-446C-BA61-93E7B23D7735}"/>
              </a:ext>
            </a:extLst>
          </p:cNvPr>
          <p:cNvGrpSpPr/>
          <p:nvPr/>
        </p:nvGrpSpPr>
        <p:grpSpPr>
          <a:xfrm>
            <a:off x="5439512" y="1780881"/>
            <a:ext cx="1208801" cy="1107996"/>
            <a:chOff x="5439512" y="1977652"/>
            <a:chExt cx="1208801" cy="1107996"/>
          </a:xfrm>
        </p:grpSpPr>
        <p:sp>
          <p:nvSpPr>
            <p:cNvPr id="47" name="文本框 46">
              <a:extLst>
                <a:ext uri="{FF2B5EF4-FFF2-40B4-BE49-F238E27FC236}">
                  <a16:creationId xmlns="" xmlns:a16="http://schemas.microsoft.com/office/drawing/2014/main" id="{D84AE81D-F1D9-45CC-8995-C7F78130F746}"/>
                </a:ext>
              </a:extLst>
            </p:cNvPr>
            <p:cNvSpPr txBox="1"/>
            <p:nvPr/>
          </p:nvSpPr>
          <p:spPr>
            <a:xfrm>
              <a:off x="5439512" y="1977652"/>
              <a:ext cx="748923" cy="1107996"/>
            </a:xfrm>
            <a:prstGeom prst="rect">
              <a:avLst/>
            </a:prstGeom>
            <a:noFill/>
          </p:spPr>
          <p:txBody>
            <a:bodyPr wrap="none" rtlCol="0">
              <a:spAutoFit/>
            </a:bodyPr>
            <a:lstStyle/>
            <a:p>
              <a:pPr algn="ctr"/>
              <a:r>
                <a:rPr lang="en-US" altLang="zh-CN" sz="6600" dirty="0">
                  <a:solidFill>
                    <a:schemeClr val="accent1"/>
                  </a:solidFill>
                  <a:latin typeface="+mj-lt"/>
                </a:rPr>
                <a:t>0</a:t>
              </a:r>
              <a:endParaRPr lang="zh-CN" altLang="en-US" sz="6600" dirty="0">
                <a:solidFill>
                  <a:schemeClr val="accent1"/>
                </a:solidFill>
                <a:latin typeface="+mj-lt"/>
              </a:endParaRPr>
            </a:p>
          </p:txBody>
        </p:sp>
        <p:pic>
          <p:nvPicPr>
            <p:cNvPr id="48" name="图片 47" descr="图片包含 打开, 黑暗, 黑色, 太阳&#10;&#10;描述已自动生成">
              <a:extLst>
                <a:ext uri="{FF2B5EF4-FFF2-40B4-BE49-F238E27FC236}">
                  <a16:creationId xmlns="" xmlns:a16="http://schemas.microsoft.com/office/drawing/2014/main" id="{4C3110CD-5354-4D78-8056-56F1D1E3C871}"/>
                </a:ext>
              </a:extLst>
            </p:cNvPr>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a:xfrm>
              <a:off x="5739714" y="2095018"/>
              <a:ext cx="832932" cy="832932"/>
            </a:xfrm>
            <a:prstGeom prst="rect">
              <a:avLst/>
            </a:prstGeom>
          </p:spPr>
        </p:pic>
        <p:sp>
          <p:nvSpPr>
            <p:cNvPr id="49" name="文本框 48">
              <a:extLst>
                <a:ext uri="{FF2B5EF4-FFF2-40B4-BE49-F238E27FC236}">
                  <a16:creationId xmlns="" xmlns:a16="http://schemas.microsoft.com/office/drawing/2014/main" id="{BFA19024-DC57-436E-A966-5DFC61AA8965}"/>
                </a:ext>
              </a:extLst>
            </p:cNvPr>
            <p:cNvSpPr txBox="1"/>
            <p:nvPr/>
          </p:nvSpPr>
          <p:spPr>
            <a:xfrm>
              <a:off x="5899390" y="1977652"/>
              <a:ext cx="748923" cy="1107996"/>
            </a:xfrm>
            <a:prstGeom prst="rect">
              <a:avLst/>
            </a:prstGeom>
            <a:noFill/>
          </p:spPr>
          <p:txBody>
            <a:bodyPr wrap="none" rtlCol="0">
              <a:spAutoFit/>
            </a:bodyPr>
            <a:lstStyle/>
            <a:p>
              <a:pPr algn="ctr"/>
              <a:r>
                <a:rPr lang="en-US" altLang="zh-CN" sz="6600" dirty="0">
                  <a:solidFill>
                    <a:schemeClr val="accent1"/>
                  </a:solidFill>
                  <a:latin typeface="Arial Black"/>
                </a:rPr>
                <a:t>1</a:t>
              </a:r>
              <a:endParaRPr lang="zh-CN" altLang="en-US" sz="6600" dirty="0">
                <a:solidFill>
                  <a:schemeClr val="accent1"/>
                </a:solidFill>
                <a:latin typeface="+mj-lt"/>
              </a:endParaRPr>
            </a:p>
          </p:txBody>
        </p:sp>
      </p:grpSp>
    </p:spTree>
    <p:extLst>
      <p:ext uri="{BB962C8B-B14F-4D97-AF65-F5344CB8AC3E}">
        <p14:creationId xmlns:p14="http://schemas.microsoft.com/office/powerpoint/2010/main" val="1644404563"/>
      </p:ext>
    </p:extLst>
  </p:cSld>
  <p:clrMapOvr>
    <a:masterClrMapping/>
  </p:clrMapOvr>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图片 1">
            <a:extLst>
              <a:ext uri="{FF2B5EF4-FFF2-40B4-BE49-F238E27FC236}">
                <a16:creationId xmlns="" xmlns:a16="http://schemas.microsoft.com/office/drawing/2014/main" id="{B967A1E0-7E22-4AEF-B5E6-06AEB82D43E9}"/>
              </a:ext>
            </a:extLst>
          </p:cNvPr>
          <p:cNvPicPr>
            <a:picLocks noChangeAspect="1"/>
          </p:cNvPicPr>
          <p:nvPr/>
        </p:nvPicPr>
        <p:blipFill>
          <a:blip r:embed="rId3" cstate="email">
            <a:extLst>
              <a:ext uri="{28A0092B-C50C-407E-A947-70E740481C1C}">
                <a14:useLocalDpi xmlns:a14="http://schemas.microsoft.com/office/drawing/2010/main"/>
              </a:ext>
            </a:extLst>
          </a:blip>
          <a:srcRect l="9066" r="8593"/>
          <a:stretch>
            <a:fillRect/>
          </a:stretch>
        </p:blipFill>
        <p:spPr>
          <a:xfrm>
            <a:off x="1148862" y="-231966"/>
            <a:ext cx="9894276" cy="7321931"/>
          </a:xfrm>
          <a:custGeom>
            <a:avLst/>
            <a:gdLst>
              <a:gd name="connsiteX0" fmla="*/ 1619750 w 9894276"/>
              <a:gd name="connsiteY0" fmla="*/ 0 h 7321931"/>
              <a:gd name="connsiteX1" fmla="*/ 8274526 w 9894276"/>
              <a:gd name="connsiteY1" fmla="*/ 0 h 7321931"/>
              <a:gd name="connsiteX2" fmla="*/ 8445293 w 9894276"/>
              <a:gd name="connsiteY2" fmla="*/ 162811 h 7321931"/>
              <a:gd name="connsiteX3" fmla="*/ 9894276 w 9894276"/>
              <a:gd name="connsiteY3" fmla="*/ 3660966 h 7321931"/>
              <a:gd name="connsiteX4" fmla="*/ 8445293 w 9894276"/>
              <a:gd name="connsiteY4" fmla="*/ 7159121 h 7321931"/>
              <a:gd name="connsiteX5" fmla="*/ 8274527 w 9894276"/>
              <a:gd name="connsiteY5" fmla="*/ 7321931 h 7321931"/>
              <a:gd name="connsiteX6" fmla="*/ 1619749 w 9894276"/>
              <a:gd name="connsiteY6" fmla="*/ 7321931 h 7321931"/>
              <a:gd name="connsiteX7" fmla="*/ 1448983 w 9894276"/>
              <a:gd name="connsiteY7" fmla="*/ 7159121 h 7321931"/>
              <a:gd name="connsiteX8" fmla="*/ 0 w 9894276"/>
              <a:gd name="connsiteY8" fmla="*/ 3660966 h 7321931"/>
              <a:gd name="connsiteX9" fmla="*/ 1448983 w 9894276"/>
              <a:gd name="connsiteY9" fmla="*/ 162811 h 7321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94276" h="7321931">
                <a:moveTo>
                  <a:pt x="1619750" y="0"/>
                </a:moveTo>
                <a:lnTo>
                  <a:pt x="8274526" y="0"/>
                </a:lnTo>
                <a:lnTo>
                  <a:pt x="8445293" y="162811"/>
                </a:lnTo>
                <a:cubicBezTo>
                  <a:pt x="9340549" y="1058067"/>
                  <a:pt x="9894276" y="2294852"/>
                  <a:pt x="9894276" y="3660966"/>
                </a:cubicBezTo>
                <a:cubicBezTo>
                  <a:pt x="9894276" y="5027081"/>
                  <a:pt x="9340549" y="6263865"/>
                  <a:pt x="8445293" y="7159121"/>
                </a:cubicBezTo>
                <a:lnTo>
                  <a:pt x="8274527" y="7321931"/>
                </a:lnTo>
                <a:lnTo>
                  <a:pt x="1619749" y="7321931"/>
                </a:lnTo>
                <a:lnTo>
                  <a:pt x="1448983" y="7159121"/>
                </a:lnTo>
                <a:cubicBezTo>
                  <a:pt x="553728" y="6263865"/>
                  <a:pt x="0" y="5027081"/>
                  <a:pt x="0" y="3660966"/>
                </a:cubicBezTo>
                <a:cubicBezTo>
                  <a:pt x="0" y="2294852"/>
                  <a:pt x="553728" y="1058067"/>
                  <a:pt x="1448983" y="162811"/>
                </a:cubicBezTo>
                <a:close/>
              </a:path>
            </a:pathLst>
          </a:custGeom>
        </p:spPr>
      </p:pic>
      <p:sp>
        <p:nvSpPr>
          <p:cNvPr id="3" name="椭圆 2">
            <a:extLst>
              <a:ext uri="{FF2B5EF4-FFF2-40B4-BE49-F238E27FC236}">
                <a16:creationId xmlns="" xmlns:a16="http://schemas.microsoft.com/office/drawing/2014/main" id="{26BAB2B1-1492-4156-952D-05A503056733}"/>
              </a:ext>
            </a:extLst>
          </p:cNvPr>
          <p:cNvSpPr/>
          <p:nvPr/>
        </p:nvSpPr>
        <p:spPr>
          <a:xfrm>
            <a:off x="1148862" y="-1518138"/>
            <a:ext cx="9894276" cy="9894276"/>
          </a:xfrm>
          <a:prstGeom prst="ellipse">
            <a:avLst/>
          </a:prstGeom>
          <a:gradFill flip="none" rotWithShape="1">
            <a:gsLst>
              <a:gs pos="65000">
                <a:schemeClr val="bg1">
                  <a:lumMod val="95000"/>
                  <a:alpha val="85000"/>
                </a:schemeClr>
              </a:gs>
              <a:gs pos="45000">
                <a:schemeClr val="bg1">
                  <a:lumMod val="95000"/>
                  <a:alpha val="85000"/>
                </a:schemeClr>
              </a:gs>
              <a:gs pos="0">
                <a:schemeClr val="bg1">
                  <a:lumMod val="95000"/>
                </a:schemeClr>
              </a:gs>
              <a:gs pos="100000">
                <a:schemeClr val="bg1">
                  <a:lumMod val="95000"/>
                </a:schemeClr>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 name="椭圆 3">
            <a:extLst>
              <a:ext uri="{FF2B5EF4-FFF2-40B4-BE49-F238E27FC236}">
                <a16:creationId xmlns="" xmlns:a16="http://schemas.microsoft.com/office/drawing/2014/main" id="{953AB6AF-446F-4035-BD30-2A63DB95A2DA}"/>
              </a:ext>
            </a:extLst>
          </p:cNvPr>
          <p:cNvSpPr/>
          <p:nvPr/>
        </p:nvSpPr>
        <p:spPr>
          <a:xfrm>
            <a:off x="1148862" y="-1518138"/>
            <a:ext cx="9894276" cy="9894276"/>
          </a:xfrm>
          <a:prstGeom prst="ellipse">
            <a:avLst/>
          </a:prstGeom>
          <a:noFill/>
          <a:ln w="6350">
            <a:gradFill>
              <a:gsLst>
                <a:gs pos="0">
                  <a:schemeClr val="accent1">
                    <a:alpha val="90000"/>
                  </a:schemeClr>
                </a:gs>
                <a:gs pos="86000">
                  <a:srgbClr val="4E2B48">
                    <a:alpha val="0"/>
                  </a:srgbClr>
                </a:gs>
                <a:gs pos="14000">
                  <a:srgbClr val="862A2E">
                    <a:alpha val="0"/>
                  </a:srgbClr>
                </a:gs>
                <a:gs pos="100000">
                  <a:schemeClr val="accent2">
                    <a:alpha val="9000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5" name="椭圆 4">
            <a:extLst>
              <a:ext uri="{FF2B5EF4-FFF2-40B4-BE49-F238E27FC236}">
                <a16:creationId xmlns="" xmlns:a16="http://schemas.microsoft.com/office/drawing/2014/main" id="{4031E566-695C-4D74-B532-D7AB9DAE05EA}"/>
              </a:ext>
            </a:extLst>
          </p:cNvPr>
          <p:cNvSpPr/>
          <p:nvPr/>
        </p:nvSpPr>
        <p:spPr>
          <a:xfrm>
            <a:off x="1065293" y="-1601707"/>
            <a:ext cx="10061414" cy="10061414"/>
          </a:xfrm>
          <a:prstGeom prst="ellipse">
            <a:avLst/>
          </a:prstGeom>
          <a:noFill/>
          <a:ln w="5896">
            <a:gradFill>
              <a:gsLst>
                <a:gs pos="0">
                  <a:schemeClr val="accent1">
                    <a:alpha val="80000"/>
                  </a:schemeClr>
                </a:gs>
                <a:gs pos="86000">
                  <a:srgbClr val="4E2B48">
                    <a:alpha val="0"/>
                  </a:srgbClr>
                </a:gs>
                <a:gs pos="14000">
                  <a:srgbClr val="862A2E">
                    <a:alpha val="0"/>
                  </a:srgbClr>
                </a:gs>
                <a:gs pos="100000">
                  <a:schemeClr val="accent2">
                    <a:alpha val="8000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6" name="椭圆 5">
            <a:extLst>
              <a:ext uri="{FF2B5EF4-FFF2-40B4-BE49-F238E27FC236}">
                <a16:creationId xmlns="" xmlns:a16="http://schemas.microsoft.com/office/drawing/2014/main" id="{2A88B98E-8DDB-434C-AE51-FF8BB1E49952}"/>
              </a:ext>
            </a:extLst>
          </p:cNvPr>
          <p:cNvSpPr/>
          <p:nvPr/>
        </p:nvSpPr>
        <p:spPr>
          <a:xfrm>
            <a:off x="981724" y="-1685276"/>
            <a:ext cx="10228552" cy="10228552"/>
          </a:xfrm>
          <a:prstGeom prst="ellipse">
            <a:avLst/>
          </a:prstGeom>
          <a:noFill/>
          <a:ln w="5443">
            <a:gradFill>
              <a:gsLst>
                <a:gs pos="0">
                  <a:schemeClr val="accent1">
                    <a:alpha val="70000"/>
                  </a:schemeClr>
                </a:gs>
                <a:gs pos="86000">
                  <a:srgbClr val="4E2B48">
                    <a:alpha val="0"/>
                  </a:srgbClr>
                </a:gs>
                <a:gs pos="14000">
                  <a:srgbClr val="862A2E">
                    <a:alpha val="0"/>
                  </a:srgbClr>
                </a:gs>
                <a:gs pos="100000">
                  <a:schemeClr val="accent2">
                    <a:alpha val="7000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7" name="椭圆 6">
            <a:extLst>
              <a:ext uri="{FF2B5EF4-FFF2-40B4-BE49-F238E27FC236}">
                <a16:creationId xmlns="" xmlns:a16="http://schemas.microsoft.com/office/drawing/2014/main" id="{905B7419-24A8-4126-BCF8-14175F89DAB7}"/>
              </a:ext>
            </a:extLst>
          </p:cNvPr>
          <p:cNvSpPr/>
          <p:nvPr/>
        </p:nvSpPr>
        <p:spPr>
          <a:xfrm>
            <a:off x="898155" y="-1768845"/>
            <a:ext cx="10395689" cy="10395689"/>
          </a:xfrm>
          <a:prstGeom prst="ellipse">
            <a:avLst/>
          </a:prstGeom>
          <a:noFill/>
          <a:ln w="4989">
            <a:gradFill>
              <a:gsLst>
                <a:gs pos="0">
                  <a:schemeClr val="accent1">
                    <a:alpha val="60000"/>
                  </a:schemeClr>
                </a:gs>
                <a:gs pos="86000">
                  <a:srgbClr val="4E2B48">
                    <a:alpha val="0"/>
                  </a:srgbClr>
                </a:gs>
                <a:gs pos="14000">
                  <a:srgbClr val="862A2E">
                    <a:alpha val="0"/>
                  </a:srgbClr>
                </a:gs>
                <a:gs pos="100000">
                  <a:schemeClr val="accent2">
                    <a:alpha val="6000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8" name="椭圆 7">
            <a:extLst>
              <a:ext uri="{FF2B5EF4-FFF2-40B4-BE49-F238E27FC236}">
                <a16:creationId xmlns="" xmlns:a16="http://schemas.microsoft.com/office/drawing/2014/main" id="{BCE2C46C-2AA1-437A-BAD1-435DE93EF11A}"/>
              </a:ext>
            </a:extLst>
          </p:cNvPr>
          <p:cNvSpPr/>
          <p:nvPr/>
        </p:nvSpPr>
        <p:spPr>
          <a:xfrm>
            <a:off x="814587" y="-1852413"/>
            <a:ext cx="10562827" cy="10562827"/>
          </a:xfrm>
          <a:prstGeom prst="ellipse">
            <a:avLst/>
          </a:prstGeom>
          <a:noFill/>
          <a:ln w="4536">
            <a:gradFill>
              <a:gsLst>
                <a:gs pos="0">
                  <a:schemeClr val="accent1">
                    <a:alpha val="50000"/>
                  </a:schemeClr>
                </a:gs>
                <a:gs pos="86000">
                  <a:srgbClr val="4E2B48">
                    <a:alpha val="0"/>
                  </a:srgbClr>
                </a:gs>
                <a:gs pos="14000">
                  <a:srgbClr val="862A2E">
                    <a:alpha val="0"/>
                  </a:srgbClr>
                </a:gs>
                <a:gs pos="100000">
                  <a:schemeClr val="accent2">
                    <a:alpha val="5000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9" name="椭圆 8">
            <a:extLst>
              <a:ext uri="{FF2B5EF4-FFF2-40B4-BE49-F238E27FC236}">
                <a16:creationId xmlns="" xmlns:a16="http://schemas.microsoft.com/office/drawing/2014/main" id="{9253DE2C-71F5-459D-814A-530565E025E7}"/>
              </a:ext>
            </a:extLst>
          </p:cNvPr>
          <p:cNvSpPr/>
          <p:nvPr/>
        </p:nvSpPr>
        <p:spPr>
          <a:xfrm>
            <a:off x="731018" y="-1935982"/>
            <a:ext cx="10729964" cy="10729964"/>
          </a:xfrm>
          <a:prstGeom prst="ellipse">
            <a:avLst/>
          </a:prstGeom>
          <a:noFill/>
          <a:ln w="4082">
            <a:gradFill>
              <a:gsLst>
                <a:gs pos="0">
                  <a:schemeClr val="accent1">
                    <a:alpha val="40000"/>
                  </a:schemeClr>
                </a:gs>
                <a:gs pos="86000">
                  <a:srgbClr val="4E2B48">
                    <a:alpha val="0"/>
                  </a:srgbClr>
                </a:gs>
                <a:gs pos="14000">
                  <a:srgbClr val="862A2E">
                    <a:alpha val="0"/>
                  </a:srgbClr>
                </a:gs>
                <a:gs pos="100000">
                  <a:schemeClr val="accent2">
                    <a:alpha val="4000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10" name="椭圆 9">
            <a:extLst>
              <a:ext uri="{FF2B5EF4-FFF2-40B4-BE49-F238E27FC236}">
                <a16:creationId xmlns="" xmlns:a16="http://schemas.microsoft.com/office/drawing/2014/main" id="{CCDDEB4B-107A-4139-926D-20E51DB5603F}"/>
              </a:ext>
            </a:extLst>
          </p:cNvPr>
          <p:cNvSpPr/>
          <p:nvPr/>
        </p:nvSpPr>
        <p:spPr>
          <a:xfrm>
            <a:off x="647449" y="-2019551"/>
            <a:ext cx="10897102" cy="10897102"/>
          </a:xfrm>
          <a:prstGeom prst="ellipse">
            <a:avLst/>
          </a:prstGeom>
          <a:noFill/>
          <a:ln w="3629">
            <a:gradFill>
              <a:gsLst>
                <a:gs pos="0">
                  <a:schemeClr val="accent1">
                    <a:alpha val="30000"/>
                  </a:schemeClr>
                </a:gs>
                <a:gs pos="86000">
                  <a:srgbClr val="4E2B48">
                    <a:alpha val="0"/>
                  </a:srgbClr>
                </a:gs>
                <a:gs pos="14000">
                  <a:srgbClr val="862A2E">
                    <a:alpha val="0"/>
                  </a:srgbClr>
                </a:gs>
                <a:gs pos="100000">
                  <a:schemeClr val="accent2">
                    <a:alpha val="3000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11" name="任意多边形: 形状 10">
            <a:extLst>
              <a:ext uri="{FF2B5EF4-FFF2-40B4-BE49-F238E27FC236}">
                <a16:creationId xmlns="" xmlns:a16="http://schemas.microsoft.com/office/drawing/2014/main" id="{79A2BFC3-3601-42B8-8A51-5356F6A3D367}"/>
              </a:ext>
            </a:extLst>
          </p:cNvPr>
          <p:cNvSpPr/>
          <p:nvPr/>
        </p:nvSpPr>
        <p:spPr>
          <a:xfrm>
            <a:off x="5257797" y="1263528"/>
            <a:ext cx="1676404" cy="1920839"/>
          </a:xfrm>
          <a:custGeom>
            <a:avLst/>
            <a:gdLst>
              <a:gd name="connsiteX0" fmla="*/ 838202 w 1676404"/>
              <a:gd name="connsiteY0" fmla="*/ 75406 h 1920839"/>
              <a:gd name="connsiteX1" fmla="*/ 796645 w 1676404"/>
              <a:gd name="connsiteY1" fmla="*/ 85224 h 1920839"/>
              <a:gd name="connsiteX2" fmla="*/ 117177 w 1676404"/>
              <a:gd name="connsiteY2" fmla="*/ 424958 h 1920839"/>
              <a:gd name="connsiteX3" fmla="*/ 65810 w 1676404"/>
              <a:gd name="connsiteY3" fmla="*/ 508071 h 1920839"/>
              <a:gd name="connsiteX4" fmla="*/ 65810 w 1676404"/>
              <a:gd name="connsiteY4" fmla="*/ 1412768 h 1920839"/>
              <a:gd name="connsiteX5" fmla="*/ 117177 w 1676404"/>
              <a:gd name="connsiteY5" fmla="*/ 1495881 h 1920839"/>
              <a:gd name="connsiteX6" fmla="*/ 796645 w 1676404"/>
              <a:gd name="connsiteY6" fmla="*/ 1835615 h 1920839"/>
              <a:gd name="connsiteX7" fmla="*/ 879758 w 1676404"/>
              <a:gd name="connsiteY7" fmla="*/ 1835615 h 1920839"/>
              <a:gd name="connsiteX8" fmla="*/ 1559228 w 1676404"/>
              <a:gd name="connsiteY8" fmla="*/ 1495881 h 1920839"/>
              <a:gd name="connsiteX9" fmla="*/ 1610594 w 1676404"/>
              <a:gd name="connsiteY9" fmla="*/ 1412768 h 1920839"/>
              <a:gd name="connsiteX10" fmla="*/ 1610594 w 1676404"/>
              <a:gd name="connsiteY10" fmla="*/ 508071 h 1920839"/>
              <a:gd name="connsiteX11" fmla="*/ 1559228 w 1676404"/>
              <a:gd name="connsiteY11" fmla="*/ 424958 h 1920839"/>
              <a:gd name="connsiteX12" fmla="*/ 879758 w 1676404"/>
              <a:gd name="connsiteY12" fmla="*/ 85224 h 1920839"/>
              <a:gd name="connsiteX13" fmla="*/ 838202 w 1676404"/>
              <a:gd name="connsiteY13" fmla="*/ 75406 h 1920839"/>
              <a:gd name="connsiteX14" fmla="*/ 838202 w 1676404"/>
              <a:gd name="connsiteY14" fmla="*/ 0 h 1920839"/>
              <a:gd name="connsiteX15" fmla="*/ 883299 w 1676404"/>
              <a:gd name="connsiteY15" fmla="*/ 10655 h 1920839"/>
              <a:gd name="connsiteX16" fmla="*/ 1620662 w 1676404"/>
              <a:gd name="connsiteY16" fmla="*/ 379335 h 1920839"/>
              <a:gd name="connsiteX17" fmla="*/ 1676404 w 1676404"/>
              <a:gd name="connsiteY17" fmla="*/ 469530 h 1920839"/>
              <a:gd name="connsiteX18" fmla="*/ 1676404 w 1676404"/>
              <a:gd name="connsiteY18" fmla="*/ 1451310 h 1920839"/>
              <a:gd name="connsiteX19" fmla="*/ 1620662 w 1676404"/>
              <a:gd name="connsiteY19" fmla="*/ 1541504 h 1920839"/>
              <a:gd name="connsiteX20" fmla="*/ 883299 w 1676404"/>
              <a:gd name="connsiteY20" fmla="*/ 1910185 h 1920839"/>
              <a:gd name="connsiteX21" fmla="*/ 793105 w 1676404"/>
              <a:gd name="connsiteY21" fmla="*/ 1910185 h 1920839"/>
              <a:gd name="connsiteX22" fmla="*/ 55744 w 1676404"/>
              <a:gd name="connsiteY22" fmla="*/ 1541504 h 1920839"/>
              <a:gd name="connsiteX23" fmla="*/ 0 w 1676404"/>
              <a:gd name="connsiteY23" fmla="*/ 1451310 h 1920839"/>
              <a:gd name="connsiteX24" fmla="*/ 0 w 1676404"/>
              <a:gd name="connsiteY24" fmla="*/ 469530 h 1920839"/>
              <a:gd name="connsiteX25" fmla="*/ 55744 w 1676404"/>
              <a:gd name="connsiteY25" fmla="*/ 379335 h 1920839"/>
              <a:gd name="connsiteX26" fmla="*/ 793105 w 1676404"/>
              <a:gd name="connsiteY26" fmla="*/ 10655 h 1920839"/>
              <a:gd name="connsiteX27" fmla="*/ 838202 w 1676404"/>
              <a:gd name="connsiteY27" fmla="*/ 0 h 19208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676404" h="1920839">
                <a:moveTo>
                  <a:pt x="838202" y="75406"/>
                </a:moveTo>
                <a:cubicBezTo>
                  <a:pt x="823969" y="75406"/>
                  <a:pt x="809736" y="78679"/>
                  <a:pt x="796645" y="85224"/>
                </a:cubicBezTo>
                <a:lnTo>
                  <a:pt x="117177" y="424958"/>
                </a:lnTo>
                <a:cubicBezTo>
                  <a:pt x="85690" y="440702"/>
                  <a:pt x="65810" y="472867"/>
                  <a:pt x="65810" y="508071"/>
                </a:cubicBezTo>
                <a:lnTo>
                  <a:pt x="65810" y="1412768"/>
                </a:lnTo>
                <a:cubicBezTo>
                  <a:pt x="65810" y="1447973"/>
                  <a:pt x="85690" y="1480138"/>
                  <a:pt x="117177" y="1495881"/>
                </a:cubicBezTo>
                <a:lnTo>
                  <a:pt x="796645" y="1835615"/>
                </a:lnTo>
                <a:cubicBezTo>
                  <a:pt x="822826" y="1848706"/>
                  <a:pt x="853577" y="1848706"/>
                  <a:pt x="879758" y="1835615"/>
                </a:cubicBezTo>
                <a:lnTo>
                  <a:pt x="1559228" y="1495881"/>
                </a:lnTo>
                <a:cubicBezTo>
                  <a:pt x="1590715" y="1480138"/>
                  <a:pt x="1610594" y="1447973"/>
                  <a:pt x="1610594" y="1412768"/>
                </a:cubicBezTo>
                <a:lnTo>
                  <a:pt x="1610594" y="508071"/>
                </a:lnTo>
                <a:cubicBezTo>
                  <a:pt x="1610594" y="472867"/>
                  <a:pt x="1590715" y="440702"/>
                  <a:pt x="1559228" y="424958"/>
                </a:cubicBezTo>
                <a:lnTo>
                  <a:pt x="879758" y="85224"/>
                </a:lnTo>
                <a:cubicBezTo>
                  <a:pt x="866668" y="78679"/>
                  <a:pt x="852435" y="75406"/>
                  <a:pt x="838202" y="75406"/>
                </a:cubicBezTo>
                <a:close/>
                <a:moveTo>
                  <a:pt x="838202" y="0"/>
                </a:moveTo>
                <a:cubicBezTo>
                  <a:pt x="853647" y="0"/>
                  <a:pt x="869093" y="3551"/>
                  <a:pt x="883299" y="10655"/>
                </a:cubicBezTo>
                <a:lnTo>
                  <a:pt x="1620662" y="379335"/>
                </a:lnTo>
                <a:cubicBezTo>
                  <a:pt x="1654831" y="396420"/>
                  <a:pt x="1676404" y="431325"/>
                  <a:pt x="1676404" y="469530"/>
                </a:cubicBezTo>
                <a:lnTo>
                  <a:pt x="1676404" y="1451310"/>
                </a:lnTo>
                <a:cubicBezTo>
                  <a:pt x="1676404" y="1489514"/>
                  <a:pt x="1654831" y="1524419"/>
                  <a:pt x="1620662" y="1541504"/>
                </a:cubicBezTo>
                <a:lnTo>
                  <a:pt x="883299" y="1910185"/>
                </a:lnTo>
                <a:cubicBezTo>
                  <a:pt x="854887" y="1924391"/>
                  <a:pt x="821516" y="1924391"/>
                  <a:pt x="793105" y="1910185"/>
                </a:cubicBezTo>
                <a:lnTo>
                  <a:pt x="55744" y="1541504"/>
                </a:lnTo>
                <a:cubicBezTo>
                  <a:pt x="21573" y="1524419"/>
                  <a:pt x="0" y="1489514"/>
                  <a:pt x="0" y="1451310"/>
                </a:cubicBezTo>
                <a:lnTo>
                  <a:pt x="0" y="469530"/>
                </a:lnTo>
                <a:cubicBezTo>
                  <a:pt x="0" y="431325"/>
                  <a:pt x="21573" y="396420"/>
                  <a:pt x="55744" y="379335"/>
                </a:cubicBezTo>
                <a:lnTo>
                  <a:pt x="793105" y="10655"/>
                </a:lnTo>
                <a:cubicBezTo>
                  <a:pt x="807310" y="3551"/>
                  <a:pt x="822756" y="0"/>
                  <a:pt x="838202" y="0"/>
                </a:cubicBez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2" name="文本框 11">
            <a:extLst>
              <a:ext uri="{FF2B5EF4-FFF2-40B4-BE49-F238E27FC236}">
                <a16:creationId xmlns="" xmlns:a16="http://schemas.microsoft.com/office/drawing/2014/main" id="{3F22AD7B-2A95-4427-A885-C95DC936434A}"/>
              </a:ext>
            </a:extLst>
          </p:cNvPr>
          <p:cNvSpPr txBox="1"/>
          <p:nvPr/>
        </p:nvSpPr>
        <p:spPr>
          <a:xfrm>
            <a:off x="3740600" y="3616701"/>
            <a:ext cx="4710800" cy="830997"/>
          </a:xfrm>
          <a:prstGeom prst="rect">
            <a:avLst/>
          </a:prstGeom>
          <a:noFill/>
        </p:spPr>
        <p:txBody>
          <a:bodyPr wrap="square" rtlCol="0">
            <a:spAutoFit/>
          </a:bodyPr>
          <a:lstStyle/>
          <a:p>
            <a:pPr algn="ctr"/>
            <a:r>
              <a:rPr lang="zh-CN" altLang="en-US" sz="4800" b="1" dirty="0">
                <a:solidFill>
                  <a:schemeClr val="tx1">
                    <a:lumMod val="85000"/>
                    <a:lumOff val="15000"/>
                  </a:schemeClr>
                </a:solidFill>
                <a:latin typeface="+mj-ea"/>
                <a:ea typeface="+mj-ea"/>
              </a:rPr>
              <a:t>请输入你的标题</a:t>
            </a:r>
          </a:p>
        </p:txBody>
      </p:sp>
      <p:sp>
        <p:nvSpPr>
          <p:cNvPr id="13" name="六边形 4">
            <a:extLst>
              <a:ext uri="{FF2B5EF4-FFF2-40B4-BE49-F238E27FC236}">
                <a16:creationId xmlns="" xmlns:a16="http://schemas.microsoft.com/office/drawing/2014/main" id="{6460D7E4-97DA-4E0B-AB19-BECB6BF27B37}"/>
              </a:ext>
            </a:extLst>
          </p:cNvPr>
          <p:cNvSpPr/>
          <p:nvPr/>
        </p:nvSpPr>
        <p:spPr>
          <a:xfrm>
            <a:off x="5347905" y="1366773"/>
            <a:ext cx="1496187" cy="1714346"/>
          </a:xfrm>
          <a:custGeom>
            <a:avLst/>
            <a:gdLst>
              <a:gd name="connsiteX0" fmla="*/ 788342 w 1496187"/>
              <a:gd name="connsiteY0" fmla="*/ 9510 h 1714346"/>
              <a:gd name="connsiteX1" fmla="*/ 1446437 w 1496187"/>
              <a:gd name="connsiteY1" fmla="*/ 338557 h 1714346"/>
              <a:gd name="connsiteX2" fmla="*/ 1496187 w 1496187"/>
              <a:gd name="connsiteY2" fmla="*/ 419055 h 1714346"/>
              <a:gd name="connsiteX3" fmla="*/ 1496187 w 1496187"/>
              <a:gd name="connsiteY3" fmla="*/ 1295292 h 1714346"/>
              <a:gd name="connsiteX4" fmla="*/ 1446437 w 1496187"/>
              <a:gd name="connsiteY4" fmla="*/ 1375790 h 1714346"/>
              <a:gd name="connsiteX5" fmla="*/ 788342 w 1496187"/>
              <a:gd name="connsiteY5" fmla="*/ 1704837 h 1714346"/>
              <a:gd name="connsiteX6" fmla="*/ 707844 w 1496187"/>
              <a:gd name="connsiteY6" fmla="*/ 1704837 h 1714346"/>
              <a:gd name="connsiteX7" fmla="*/ 49751 w 1496187"/>
              <a:gd name="connsiteY7" fmla="*/ 1375790 h 1714346"/>
              <a:gd name="connsiteX8" fmla="*/ 0 w 1496187"/>
              <a:gd name="connsiteY8" fmla="*/ 1295292 h 1714346"/>
              <a:gd name="connsiteX9" fmla="*/ 0 w 1496187"/>
              <a:gd name="connsiteY9" fmla="*/ 419055 h 1714346"/>
              <a:gd name="connsiteX10" fmla="*/ 49751 w 1496187"/>
              <a:gd name="connsiteY10" fmla="*/ 338557 h 1714346"/>
              <a:gd name="connsiteX11" fmla="*/ 707844 w 1496187"/>
              <a:gd name="connsiteY11" fmla="*/ 9510 h 1714346"/>
              <a:gd name="connsiteX12" fmla="*/ 788342 w 1496187"/>
              <a:gd name="connsiteY12" fmla="*/ 9510 h 171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187" h="1714346">
                <a:moveTo>
                  <a:pt x="788342" y="9510"/>
                </a:moveTo>
                <a:lnTo>
                  <a:pt x="1446437" y="338557"/>
                </a:lnTo>
                <a:cubicBezTo>
                  <a:pt x="1476933" y="353805"/>
                  <a:pt x="1496187" y="384958"/>
                  <a:pt x="1496187" y="419055"/>
                </a:cubicBezTo>
                <a:lnTo>
                  <a:pt x="1496187" y="1295292"/>
                </a:lnTo>
                <a:cubicBezTo>
                  <a:pt x="1496187" y="1329389"/>
                  <a:pt x="1476933" y="1360542"/>
                  <a:pt x="1446437" y="1375790"/>
                </a:cubicBezTo>
                <a:lnTo>
                  <a:pt x="788342" y="1704837"/>
                </a:lnTo>
                <a:cubicBezTo>
                  <a:pt x="762985" y="1717516"/>
                  <a:pt x="733201" y="1717516"/>
                  <a:pt x="707844" y="1704837"/>
                </a:cubicBezTo>
                <a:lnTo>
                  <a:pt x="49751" y="1375790"/>
                </a:lnTo>
                <a:cubicBezTo>
                  <a:pt x="19254" y="1360542"/>
                  <a:pt x="0" y="1329389"/>
                  <a:pt x="0" y="1295292"/>
                </a:cubicBezTo>
                <a:lnTo>
                  <a:pt x="0" y="419055"/>
                </a:lnTo>
                <a:cubicBezTo>
                  <a:pt x="0" y="384958"/>
                  <a:pt x="19254" y="353805"/>
                  <a:pt x="49751" y="338557"/>
                </a:cubicBezTo>
                <a:lnTo>
                  <a:pt x="707844" y="9510"/>
                </a:lnTo>
                <a:cubicBezTo>
                  <a:pt x="733201" y="-3169"/>
                  <a:pt x="762985" y="-3169"/>
                  <a:pt x="788342" y="9510"/>
                </a:cubicBezTo>
              </a:path>
            </a:pathLst>
          </a:custGeom>
          <a:solidFill>
            <a:schemeClr val="bg1">
              <a:lumMod val="95000"/>
              <a:alpha val="50000"/>
            </a:schemeClr>
          </a:solidFill>
          <a:ln w="6350">
            <a:gradFill>
              <a:gsLst>
                <a:gs pos="0">
                  <a:schemeClr val="accent1">
                    <a:alpha val="50000"/>
                  </a:schemeClr>
                </a:gs>
                <a:gs pos="100000">
                  <a:schemeClr val="accent2">
                    <a:alpha val="5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4" name="文本框 13">
            <a:extLst>
              <a:ext uri="{FF2B5EF4-FFF2-40B4-BE49-F238E27FC236}">
                <a16:creationId xmlns="" xmlns:a16="http://schemas.microsoft.com/office/drawing/2014/main" id="{A1820EDB-237E-4305-B4E4-70AECECD546D}"/>
              </a:ext>
            </a:extLst>
          </p:cNvPr>
          <p:cNvSpPr txBox="1"/>
          <p:nvPr/>
        </p:nvSpPr>
        <p:spPr>
          <a:xfrm>
            <a:off x="5118580" y="1808448"/>
            <a:ext cx="1954837" cy="830997"/>
          </a:xfrm>
          <a:prstGeom prst="rect">
            <a:avLst/>
          </a:prstGeom>
          <a:noFill/>
        </p:spPr>
        <p:txBody>
          <a:bodyPr wrap="square" rtlCol="0">
            <a:spAutoFit/>
          </a:bodyPr>
          <a:lstStyle/>
          <a:p>
            <a:pPr algn="ctr"/>
            <a:r>
              <a:rPr lang="en-US" altLang="zh-CN" sz="4800" dirty="0">
                <a:solidFill>
                  <a:schemeClr val="tx1">
                    <a:lumMod val="85000"/>
                    <a:lumOff val="15000"/>
                  </a:schemeClr>
                </a:solidFill>
                <a:latin typeface="+mj-lt"/>
                <a:ea typeface="+mj-ea"/>
              </a:rPr>
              <a:t>01</a:t>
            </a:r>
            <a:endParaRPr lang="zh-CN" altLang="en-US" sz="4800" dirty="0">
              <a:solidFill>
                <a:schemeClr val="tx1">
                  <a:lumMod val="85000"/>
                  <a:lumOff val="15000"/>
                </a:schemeClr>
              </a:solidFill>
              <a:latin typeface="+mj-lt"/>
              <a:ea typeface="+mj-ea"/>
            </a:endParaRPr>
          </a:p>
        </p:txBody>
      </p:sp>
      <p:sp>
        <p:nvSpPr>
          <p:cNvPr id="16" name="椭圆 15">
            <a:extLst>
              <a:ext uri="{FF2B5EF4-FFF2-40B4-BE49-F238E27FC236}">
                <a16:creationId xmlns="" xmlns:a16="http://schemas.microsoft.com/office/drawing/2014/main" id="{9F73920E-3503-4364-87A5-6DA7E76AA6AE}"/>
              </a:ext>
            </a:extLst>
          </p:cNvPr>
          <p:cNvSpPr/>
          <p:nvPr/>
        </p:nvSpPr>
        <p:spPr>
          <a:xfrm>
            <a:off x="563880" y="-2103120"/>
            <a:ext cx="11064240" cy="11064240"/>
          </a:xfrm>
          <a:prstGeom prst="ellipse">
            <a:avLst/>
          </a:prstGeom>
          <a:noFill/>
          <a:ln w="3175">
            <a:gradFill>
              <a:gsLst>
                <a:gs pos="0">
                  <a:schemeClr val="accent1">
                    <a:alpha val="20000"/>
                  </a:schemeClr>
                </a:gs>
                <a:gs pos="86000">
                  <a:srgbClr val="4E2B48">
                    <a:alpha val="0"/>
                  </a:srgbClr>
                </a:gs>
                <a:gs pos="14000">
                  <a:srgbClr val="862A2E">
                    <a:alpha val="0"/>
                  </a:srgbClr>
                </a:gs>
                <a:gs pos="100000">
                  <a:schemeClr val="accent2">
                    <a:alpha val="20000"/>
                  </a:schemeClr>
                </a:gs>
              </a:gsLst>
              <a:lin ang="0" scaled="0"/>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7" name="六边形 4">
            <a:extLst>
              <a:ext uri="{FF2B5EF4-FFF2-40B4-BE49-F238E27FC236}">
                <a16:creationId xmlns="" xmlns:a16="http://schemas.microsoft.com/office/drawing/2014/main" id="{3F9952E6-F018-47F3-904D-D6580B754C97}"/>
              </a:ext>
            </a:extLst>
          </p:cNvPr>
          <p:cNvSpPr/>
          <p:nvPr/>
        </p:nvSpPr>
        <p:spPr>
          <a:xfrm>
            <a:off x="2612137" y="3170236"/>
            <a:ext cx="389650" cy="446465"/>
          </a:xfrm>
          <a:custGeom>
            <a:avLst/>
            <a:gdLst>
              <a:gd name="connsiteX0" fmla="*/ 788342 w 1496187"/>
              <a:gd name="connsiteY0" fmla="*/ 9510 h 1714346"/>
              <a:gd name="connsiteX1" fmla="*/ 1446437 w 1496187"/>
              <a:gd name="connsiteY1" fmla="*/ 338557 h 1714346"/>
              <a:gd name="connsiteX2" fmla="*/ 1496187 w 1496187"/>
              <a:gd name="connsiteY2" fmla="*/ 419055 h 1714346"/>
              <a:gd name="connsiteX3" fmla="*/ 1496187 w 1496187"/>
              <a:gd name="connsiteY3" fmla="*/ 1295292 h 1714346"/>
              <a:gd name="connsiteX4" fmla="*/ 1446437 w 1496187"/>
              <a:gd name="connsiteY4" fmla="*/ 1375790 h 1714346"/>
              <a:gd name="connsiteX5" fmla="*/ 788342 w 1496187"/>
              <a:gd name="connsiteY5" fmla="*/ 1704837 h 1714346"/>
              <a:gd name="connsiteX6" fmla="*/ 707844 w 1496187"/>
              <a:gd name="connsiteY6" fmla="*/ 1704837 h 1714346"/>
              <a:gd name="connsiteX7" fmla="*/ 49751 w 1496187"/>
              <a:gd name="connsiteY7" fmla="*/ 1375790 h 1714346"/>
              <a:gd name="connsiteX8" fmla="*/ 0 w 1496187"/>
              <a:gd name="connsiteY8" fmla="*/ 1295292 h 1714346"/>
              <a:gd name="connsiteX9" fmla="*/ 0 w 1496187"/>
              <a:gd name="connsiteY9" fmla="*/ 419055 h 1714346"/>
              <a:gd name="connsiteX10" fmla="*/ 49751 w 1496187"/>
              <a:gd name="connsiteY10" fmla="*/ 338557 h 1714346"/>
              <a:gd name="connsiteX11" fmla="*/ 707844 w 1496187"/>
              <a:gd name="connsiteY11" fmla="*/ 9510 h 1714346"/>
              <a:gd name="connsiteX12" fmla="*/ 788342 w 1496187"/>
              <a:gd name="connsiteY12" fmla="*/ 9510 h 171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187" h="1714346">
                <a:moveTo>
                  <a:pt x="788342" y="9510"/>
                </a:moveTo>
                <a:lnTo>
                  <a:pt x="1446437" y="338557"/>
                </a:lnTo>
                <a:cubicBezTo>
                  <a:pt x="1476933" y="353805"/>
                  <a:pt x="1496187" y="384958"/>
                  <a:pt x="1496187" y="419055"/>
                </a:cubicBezTo>
                <a:lnTo>
                  <a:pt x="1496187" y="1295292"/>
                </a:lnTo>
                <a:cubicBezTo>
                  <a:pt x="1496187" y="1329389"/>
                  <a:pt x="1476933" y="1360542"/>
                  <a:pt x="1446437" y="1375790"/>
                </a:cubicBezTo>
                <a:lnTo>
                  <a:pt x="788342" y="1704837"/>
                </a:lnTo>
                <a:cubicBezTo>
                  <a:pt x="762985" y="1717516"/>
                  <a:pt x="733201" y="1717516"/>
                  <a:pt x="707844" y="1704837"/>
                </a:cubicBezTo>
                <a:lnTo>
                  <a:pt x="49751" y="1375790"/>
                </a:lnTo>
                <a:cubicBezTo>
                  <a:pt x="19254" y="1360542"/>
                  <a:pt x="0" y="1329389"/>
                  <a:pt x="0" y="1295292"/>
                </a:cubicBezTo>
                <a:lnTo>
                  <a:pt x="0" y="419055"/>
                </a:lnTo>
                <a:cubicBezTo>
                  <a:pt x="0" y="384958"/>
                  <a:pt x="19254" y="353805"/>
                  <a:pt x="49751" y="338557"/>
                </a:cubicBezTo>
                <a:lnTo>
                  <a:pt x="707844" y="9510"/>
                </a:lnTo>
                <a:cubicBezTo>
                  <a:pt x="733201" y="-3169"/>
                  <a:pt x="762985" y="-3169"/>
                  <a:pt x="788342" y="9510"/>
                </a:cubicBezTo>
              </a:path>
            </a:pathLst>
          </a:custGeom>
          <a:solidFill>
            <a:schemeClr val="bg1">
              <a:lumMod val="95000"/>
              <a:alpha val="50000"/>
            </a:schemeClr>
          </a:solidFill>
          <a:ln w="3175">
            <a:gradFill>
              <a:gsLst>
                <a:gs pos="0">
                  <a:schemeClr val="accent1">
                    <a:alpha val="50000"/>
                  </a:schemeClr>
                </a:gs>
                <a:gs pos="100000">
                  <a:schemeClr val="accent2">
                    <a:alpha val="5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8" name="六边形 4">
            <a:extLst>
              <a:ext uri="{FF2B5EF4-FFF2-40B4-BE49-F238E27FC236}">
                <a16:creationId xmlns="" xmlns:a16="http://schemas.microsoft.com/office/drawing/2014/main" id="{4DB7F6A6-7836-4B9F-BF3E-41B40B746497}"/>
              </a:ext>
            </a:extLst>
          </p:cNvPr>
          <p:cNvSpPr/>
          <p:nvPr/>
        </p:nvSpPr>
        <p:spPr>
          <a:xfrm>
            <a:off x="2699258" y="2475360"/>
            <a:ext cx="618782" cy="709007"/>
          </a:xfrm>
          <a:custGeom>
            <a:avLst/>
            <a:gdLst>
              <a:gd name="connsiteX0" fmla="*/ 788342 w 1496187"/>
              <a:gd name="connsiteY0" fmla="*/ 9510 h 1714346"/>
              <a:gd name="connsiteX1" fmla="*/ 1446437 w 1496187"/>
              <a:gd name="connsiteY1" fmla="*/ 338557 h 1714346"/>
              <a:gd name="connsiteX2" fmla="*/ 1496187 w 1496187"/>
              <a:gd name="connsiteY2" fmla="*/ 419055 h 1714346"/>
              <a:gd name="connsiteX3" fmla="*/ 1496187 w 1496187"/>
              <a:gd name="connsiteY3" fmla="*/ 1295292 h 1714346"/>
              <a:gd name="connsiteX4" fmla="*/ 1446437 w 1496187"/>
              <a:gd name="connsiteY4" fmla="*/ 1375790 h 1714346"/>
              <a:gd name="connsiteX5" fmla="*/ 788342 w 1496187"/>
              <a:gd name="connsiteY5" fmla="*/ 1704837 h 1714346"/>
              <a:gd name="connsiteX6" fmla="*/ 707844 w 1496187"/>
              <a:gd name="connsiteY6" fmla="*/ 1704837 h 1714346"/>
              <a:gd name="connsiteX7" fmla="*/ 49751 w 1496187"/>
              <a:gd name="connsiteY7" fmla="*/ 1375790 h 1714346"/>
              <a:gd name="connsiteX8" fmla="*/ 0 w 1496187"/>
              <a:gd name="connsiteY8" fmla="*/ 1295292 h 1714346"/>
              <a:gd name="connsiteX9" fmla="*/ 0 w 1496187"/>
              <a:gd name="connsiteY9" fmla="*/ 419055 h 1714346"/>
              <a:gd name="connsiteX10" fmla="*/ 49751 w 1496187"/>
              <a:gd name="connsiteY10" fmla="*/ 338557 h 1714346"/>
              <a:gd name="connsiteX11" fmla="*/ 707844 w 1496187"/>
              <a:gd name="connsiteY11" fmla="*/ 9510 h 1714346"/>
              <a:gd name="connsiteX12" fmla="*/ 788342 w 1496187"/>
              <a:gd name="connsiteY12" fmla="*/ 9510 h 171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187" h="1714346">
                <a:moveTo>
                  <a:pt x="788342" y="9510"/>
                </a:moveTo>
                <a:lnTo>
                  <a:pt x="1446437" y="338557"/>
                </a:lnTo>
                <a:cubicBezTo>
                  <a:pt x="1476933" y="353805"/>
                  <a:pt x="1496187" y="384958"/>
                  <a:pt x="1496187" y="419055"/>
                </a:cubicBezTo>
                <a:lnTo>
                  <a:pt x="1496187" y="1295292"/>
                </a:lnTo>
                <a:cubicBezTo>
                  <a:pt x="1496187" y="1329389"/>
                  <a:pt x="1476933" y="1360542"/>
                  <a:pt x="1446437" y="1375790"/>
                </a:cubicBezTo>
                <a:lnTo>
                  <a:pt x="788342" y="1704837"/>
                </a:lnTo>
                <a:cubicBezTo>
                  <a:pt x="762985" y="1717516"/>
                  <a:pt x="733201" y="1717516"/>
                  <a:pt x="707844" y="1704837"/>
                </a:cubicBezTo>
                <a:lnTo>
                  <a:pt x="49751" y="1375790"/>
                </a:lnTo>
                <a:cubicBezTo>
                  <a:pt x="19254" y="1360542"/>
                  <a:pt x="0" y="1329389"/>
                  <a:pt x="0" y="1295292"/>
                </a:cubicBezTo>
                <a:lnTo>
                  <a:pt x="0" y="419055"/>
                </a:lnTo>
                <a:cubicBezTo>
                  <a:pt x="0" y="384958"/>
                  <a:pt x="19254" y="353805"/>
                  <a:pt x="49751" y="338557"/>
                </a:cubicBezTo>
                <a:lnTo>
                  <a:pt x="707844" y="9510"/>
                </a:lnTo>
                <a:cubicBezTo>
                  <a:pt x="733201" y="-3169"/>
                  <a:pt x="762985" y="-3169"/>
                  <a:pt x="788342" y="9510"/>
                </a:cubicBezTo>
              </a:path>
            </a:pathLst>
          </a:custGeom>
          <a:solidFill>
            <a:schemeClr val="bg1">
              <a:lumMod val="95000"/>
              <a:alpha val="50000"/>
            </a:schemeClr>
          </a:solidFill>
          <a:ln w="3175">
            <a:gradFill>
              <a:gsLst>
                <a:gs pos="0">
                  <a:schemeClr val="accent1">
                    <a:alpha val="20000"/>
                  </a:schemeClr>
                </a:gs>
                <a:gs pos="100000">
                  <a:schemeClr val="accent2">
                    <a:alpha val="2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19" name="六边形 4">
            <a:extLst>
              <a:ext uri="{FF2B5EF4-FFF2-40B4-BE49-F238E27FC236}">
                <a16:creationId xmlns="" xmlns:a16="http://schemas.microsoft.com/office/drawing/2014/main" id="{580658C9-2BDD-41A1-B14B-8CDDF6614AC4}"/>
              </a:ext>
            </a:extLst>
          </p:cNvPr>
          <p:cNvSpPr/>
          <p:nvPr/>
        </p:nvSpPr>
        <p:spPr>
          <a:xfrm>
            <a:off x="8124441" y="1407920"/>
            <a:ext cx="248251" cy="284448"/>
          </a:xfrm>
          <a:custGeom>
            <a:avLst/>
            <a:gdLst>
              <a:gd name="connsiteX0" fmla="*/ 788342 w 1496187"/>
              <a:gd name="connsiteY0" fmla="*/ 9510 h 1714346"/>
              <a:gd name="connsiteX1" fmla="*/ 1446437 w 1496187"/>
              <a:gd name="connsiteY1" fmla="*/ 338557 h 1714346"/>
              <a:gd name="connsiteX2" fmla="*/ 1496187 w 1496187"/>
              <a:gd name="connsiteY2" fmla="*/ 419055 h 1714346"/>
              <a:gd name="connsiteX3" fmla="*/ 1496187 w 1496187"/>
              <a:gd name="connsiteY3" fmla="*/ 1295292 h 1714346"/>
              <a:gd name="connsiteX4" fmla="*/ 1446437 w 1496187"/>
              <a:gd name="connsiteY4" fmla="*/ 1375790 h 1714346"/>
              <a:gd name="connsiteX5" fmla="*/ 788342 w 1496187"/>
              <a:gd name="connsiteY5" fmla="*/ 1704837 h 1714346"/>
              <a:gd name="connsiteX6" fmla="*/ 707844 w 1496187"/>
              <a:gd name="connsiteY6" fmla="*/ 1704837 h 1714346"/>
              <a:gd name="connsiteX7" fmla="*/ 49751 w 1496187"/>
              <a:gd name="connsiteY7" fmla="*/ 1375790 h 1714346"/>
              <a:gd name="connsiteX8" fmla="*/ 0 w 1496187"/>
              <a:gd name="connsiteY8" fmla="*/ 1295292 h 1714346"/>
              <a:gd name="connsiteX9" fmla="*/ 0 w 1496187"/>
              <a:gd name="connsiteY9" fmla="*/ 419055 h 1714346"/>
              <a:gd name="connsiteX10" fmla="*/ 49751 w 1496187"/>
              <a:gd name="connsiteY10" fmla="*/ 338557 h 1714346"/>
              <a:gd name="connsiteX11" fmla="*/ 707844 w 1496187"/>
              <a:gd name="connsiteY11" fmla="*/ 9510 h 1714346"/>
              <a:gd name="connsiteX12" fmla="*/ 788342 w 1496187"/>
              <a:gd name="connsiteY12" fmla="*/ 9510 h 171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187" h="1714346">
                <a:moveTo>
                  <a:pt x="788342" y="9510"/>
                </a:moveTo>
                <a:lnTo>
                  <a:pt x="1446437" y="338557"/>
                </a:lnTo>
                <a:cubicBezTo>
                  <a:pt x="1476933" y="353805"/>
                  <a:pt x="1496187" y="384958"/>
                  <a:pt x="1496187" y="419055"/>
                </a:cubicBezTo>
                <a:lnTo>
                  <a:pt x="1496187" y="1295292"/>
                </a:lnTo>
                <a:cubicBezTo>
                  <a:pt x="1496187" y="1329389"/>
                  <a:pt x="1476933" y="1360542"/>
                  <a:pt x="1446437" y="1375790"/>
                </a:cubicBezTo>
                <a:lnTo>
                  <a:pt x="788342" y="1704837"/>
                </a:lnTo>
                <a:cubicBezTo>
                  <a:pt x="762985" y="1717516"/>
                  <a:pt x="733201" y="1717516"/>
                  <a:pt x="707844" y="1704837"/>
                </a:cubicBezTo>
                <a:lnTo>
                  <a:pt x="49751" y="1375790"/>
                </a:lnTo>
                <a:cubicBezTo>
                  <a:pt x="19254" y="1360542"/>
                  <a:pt x="0" y="1329389"/>
                  <a:pt x="0" y="1295292"/>
                </a:cubicBezTo>
                <a:lnTo>
                  <a:pt x="0" y="419055"/>
                </a:lnTo>
                <a:cubicBezTo>
                  <a:pt x="0" y="384958"/>
                  <a:pt x="19254" y="353805"/>
                  <a:pt x="49751" y="338557"/>
                </a:cubicBezTo>
                <a:lnTo>
                  <a:pt x="707844" y="9510"/>
                </a:lnTo>
                <a:cubicBezTo>
                  <a:pt x="733201" y="-3169"/>
                  <a:pt x="762985" y="-3169"/>
                  <a:pt x="788342" y="9510"/>
                </a:cubicBezTo>
              </a:path>
            </a:pathLst>
          </a:custGeom>
          <a:solidFill>
            <a:schemeClr val="bg1">
              <a:lumMod val="95000"/>
              <a:alpha val="50000"/>
            </a:schemeClr>
          </a:solidFill>
          <a:ln w="3175">
            <a:gradFill>
              <a:gsLst>
                <a:gs pos="0">
                  <a:schemeClr val="accent1">
                    <a:alpha val="50000"/>
                  </a:schemeClr>
                </a:gs>
                <a:gs pos="100000">
                  <a:schemeClr val="accent2">
                    <a:alpha val="5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sp>
        <p:nvSpPr>
          <p:cNvPr id="20" name="六边形 4">
            <a:extLst>
              <a:ext uri="{FF2B5EF4-FFF2-40B4-BE49-F238E27FC236}">
                <a16:creationId xmlns="" xmlns:a16="http://schemas.microsoft.com/office/drawing/2014/main" id="{65090169-623B-4F87-8E9B-F653BDFF9368}"/>
              </a:ext>
            </a:extLst>
          </p:cNvPr>
          <p:cNvSpPr/>
          <p:nvPr/>
        </p:nvSpPr>
        <p:spPr>
          <a:xfrm>
            <a:off x="8793618" y="622514"/>
            <a:ext cx="458721" cy="525607"/>
          </a:xfrm>
          <a:custGeom>
            <a:avLst/>
            <a:gdLst>
              <a:gd name="connsiteX0" fmla="*/ 788342 w 1496187"/>
              <a:gd name="connsiteY0" fmla="*/ 9510 h 1714346"/>
              <a:gd name="connsiteX1" fmla="*/ 1446437 w 1496187"/>
              <a:gd name="connsiteY1" fmla="*/ 338557 h 1714346"/>
              <a:gd name="connsiteX2" fmla="*/ 1496187 w 1496187"/>
              <a:gd name="connsiteY2" fmla="*/ 419055 h 1714346"/>
              <a:gd name="connsiteX3" fmla="*/ 1496187 w 1496187"/>
              <a:gd name="connsiteY3" fmla="*/ 1295292 h 1714346"/>
              <a:gd name="connsiteX4" fmla="*/ 1446437 w 1496187"/>
              <a:gd name="connsiteY4" fmla="*/ 1375790 h 1714346"/>
              <a:gd name="connsiteX5" fmla="*/ 788342 w 1496187"/>
              <a:gd name="connsiteY5" fmla="*/ 1704837 h 1714346"/>
              <a:gd name="connsiteX6" fmla="*/ 707844 w 1496187"/>
              <a:gd name="connsiteY6" fmla="*/ 1704837 h 1714346"/>
              <a:gd name="connsiteX7" fmla="*/ 49751 w 1496187"/>
              <a:gd name="connsiteY7" fmla="*/ 1375790 h 1714346"/>
              <a:gd name="connsiteX8" fmla="*/ 0 w 1496187"/>
              <a:gd name="connsiteY8" fmla="*/ 1295292 h 1714346"/>
              <a:gd name="connsiteX9" fmla="*/ 0 w 1496187"/>
              <a:gd name="connsiteY9" fmla="*/ 419055 h 1714346"/>
              <a:gd name="connsiteX10" fmla="*/ 49751 w 1496187"/>
              <a:gd name="connsiteY10" fmla="*/ 338557 h 1714346"/>
              <a:gd name="connsiteX11" fmla="*/ 707844 w 1496187"/>
              <a:gd name="connsiteY11" fmla="*/ 9510 h 1714346"/>
              <a:gd name="connsiteX12" fmla="*/ 788342 w 1496187"/>
              <a:gd name="connsiteY12" fmla="*/ 9510 h 17143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496187" h="1714346">
                <a:moveTo>
                  <a:pt x="788342" y="9510"/>
                </a:moveTo>
                <a:lnTo>
                  <a:pt x="1446437" y="338557"/>
                </a:lnTo>
                <a:cubicBezTo>
                  <a:pt x="1476933" y="353805"/>
                  <a:pt x="1496187" y="384958"/>
                  <a:pt x="1496187" y="419055"/>
                </a:cubicBezTo>
                <a:lnTo>
                  <a:pt x="1496187" y="1295292"/>
                </a:lnTo>
                <a:cubicBezTo>
                  <a:pt x="1496187" y="1329389"/>
                  <a:pt x="1476933" y="1360542"/>
                  <a:pt x="1446437" y="1375790"/>
                </a:cubicBezTo>
                <a:lnTo>
                  <a:pt x="788342" y="1704837"/>
                </a:lnTo>
                <a:cubicBezTo>
                  <a:pt x="762985" y="1717516"/>
                  <a:pt x="733201" y="1717516"/>
                  <a:pt x="707844" y="1704837"/>
                </a:cubicBezTo>
                <a:lnTo>
                  <a:pt x="49751" y="1375790"/>
                </a:lnTo>
                <a:cubicBezTo>
                  <a:pt x="19254" y="1360542"/>
                  <a:pt x="0" y="1329389"/>
                  <a:pt x="0" y="1295292"/>
                </a:cubicBezTo>
                <a:lnTo>
                  <a:pt x="0" y="419055"/>
                </a:lnTo>
                <a:cubicBezTo>
                  <a:pt x="0" y="384958"/>
                  <a:pt x="19254" y="353805"/>
                  <a:pt x="49751" y="338557"/>
                </a:cubicBezTo>
                <a:lnTo>
                  <a:pt x="707844" y="9510"/>
                </a:lnTo>
                <a:cubicBezTo>
                  <a:pt x="733201" y="-3169"/>
                  <a:pt x="762985" y="-3169"/>
                  <a:pt x="788342" y="9510"/>
                </a:cubicBezTo>
              </a:path>
            </a:pathLst>
          </a:custGeom>
          <a:solidFill>
            <a:schemeClr val="bg1">
              <a:lumMod val="95000"/>
              <a:alpha val="50000"/>
            </a:schemeClr>
          </a:solidFill>
          <a:ln w="3175">
            <a:gradFill>
              <a:gsLst>
                <a:gs pos="0">
                  <a:schemeClr val="accent1">
                    <a:alpha val="10000"/>
                  </a:schemeClr>
                </a:gs>
                <a:gs pos="100000">
                  <a:schemeClr val="accent2">
                    <a:alpha val="1000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solidFill>
            </a:endParaRPr>
          </a:p>
        </p:txBody>
      </p:sp>
      <p:grpSp>
        <p:nvGrpSpPr>
          <p:cNvPr id="21" name="组合 20">
            <a:extLst>
              <a:ext uri="{FF2B5EF4-FFF2-40B4-BE49-F238E27FC236}">
                <a16:creationId xmlns="" xmlns:a16="http://schemas.microsoft.com/office/drawing/2014/main" id="{FEC47808-ECF2-4105-B75D-81170ED51602}"/>
              </a:ext>
            </a:extLst>
          </p:cNvPr>
          <p:cNvGrpSpPr/>
          <p:nvPr/>
        </p:nvGrpSpPr>
        <p:grpSpPr>
          <a:xfrm>
            <a:off x="5510645" y="6018608"/>
            <a:ext cx="1170710" cy="358544"/>
            <a:chOff x="4954881" y="1942452"/>
            <a:chExt cx="6214687" cy="1903328"/>
          </a:xfrm>
          <a:solidFill>
            <a:schemeClr val="accent1"/>
          </a:solidFill>
        </p:grpSpPr>
        <p:grpSp>
          <p:nvGrpSpPr>
            <p:cNvPr id="22" name="íślïdé">
              <a:extLst>
                <a:ext uri="{FF2B5EF4-FFF2-40B4-BE49-F238E27FC236}">
                  <a16:creationId xmlns="" xmlns:a16="http://schemas.microsoft.com/office/drawing/2014/main" id="{678DAE89-0A58-412C-B8B3-D55F75F826C6}"/>
                </a:ext>
              </a:extLst>
            </p:cNvPr>
            <p:cNvGrpSpPr/>
            <p:nvPr/>
          </p:nvGrpSpPr>
          <p:grpSpPr>
            <a:xfrm>
              <a:off x="4954881" y="1942452"/>
              <a:ext cx="1901067" cy="1903328"/>
              <a:chOff x="1735138" y="2095500"/>
              <a:chExt cx="2667000" cy="2670175"/>
            </a:xfrm>
            <a:grpFill/>
          </p:grpSpPr>
          <p:sp>
            <p:nvSpPr>
              <p:cNvPr id="29" name="ïṡḻïḍê">
                <a:extLst>
                  <a:ext uri="{FF2B5EF4-FFF2-40B4-BE49-F238E27FC236}">
                    <a16:creationId xmlns="" xmlns:a16="http://schemas.microsoft.com/office/drawing/2014/main" id="{1802F4BA-E44C-41F2-A3D2-9BE2A68DCD30}"/>
                  </a:ext>
                </a:extLst>
              </p:cNvPr>
              <p:cNvSpPr/>
              <p:nvPr/>
            </p:nvSpPr>
            <p:spPr bwMode="auto">
              <a:xfrm>
                <a:off x="2913063" y="3238500"/>
                <a:ext cx="319088" cy="762000"/>
              </a:xfrm>
              <a:custGeom>
                <a:avLst/>
                <a:gdLst>
                  <a:gd name="T0" fmla="*/ 56 w 97"/>
                  <a:gd name="T1" fmla="*/ 193 h 231"/>
                  <a:gd name="T2" fmla="*/ 41 w 97"/>
                  <a:gd name="T3" fmla="*/ 193 h 231"/>
                  <a:gd name="T4" fmla="*/ 41 w 97"/>
                  <a:gd name="T5" fmla="*/ 22 h 231"/>
                  <a:gd name="T6" fmla="*/ 23 w 97"/>
                  <a:gd name="T7" fmla="*/ 0 h 231"/>
                  <a:gd name="T8" fmla="*/ 4 w 97"/>
                  <a:gd name="T9" fmla="*/ 22 h 231"/>
                  <a:gd name="T10" fmla="*/ 1 w 97"/>
                  <a:gd name="T11" fmla="*/ 175 h 231"/>
                  <a:gd name="T12" fmla="*/ 48 w 97"/>
                  <a:gd name="T13" fmla="*/ 231 h 231"/>
                  <a:gd name="T14" fmla="*/ 96 w 97"/>
                  <a:gd name="T15" fmla="*/ 175 h 231"/>
                  <a:gd name="T16" fmla="*/ 92 w 97"/>
                  <a:gd name="T17" fmla="*/ 22 h 231"/>
                  <a:gd name="T18" fmla="*/ 73 w 97"/>
                  <a:gd name="T19" fmla="*/ 0 h 231"/>
                  <a:gd name="T20" fmla="*/ 56 w 97"/>
                  <a:gd name="T21" fmla="*/ 22 h 231"/>
                  <a:gd name="T22" fmla="*/ 56 w 97"/>
                  <a:gd name="T23" fmla="*/ 193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7" h="231">
                    <a:moveTo>
                      <a:pt x="56" y="193"/>
                    </a:moveTo>
                    <a:cubicBezTo>
                      <a:pt x="41" y="193"/>
                      <a:pt x="41" y="193"/>
                      <a:pt x="41" y="193"/>
                    </a:cubicBezTo>
                    <a:cubicBezTo>
                      <a:pt x="41" y="136"/>
                      <a:pt x="41" y="79"/>
                      <a:pt x="41" y="22"/>
                    </a:cubicBezTo>
                    <a:cubicBezTo>
                      <a:pt x="40" y="11"/>
                      <a:pt x="38" y="1"/>
                      <a:pt x="23" y="0"/>
                    </a:cubicBezTo>
                    <a:cubicBezTo>
                      <a:pt x="13" y="0"/>
                      <a:pt x="4" y="7"/>
                      <a:pt x="4" y="22"/>
                    </a:cubicBezTo>
                    <a:cubicBezTo>
                      <a:pt x="3" y="73"/>
                      <a:pt x="2" y="124"/>
                      <a:pt x="1" y="175"/>
                    </a:cubicBezTo>
                    <a:cubicBezTo>
                      <a:pt x="0" y="206"/>
                      <a:pt x="15" y="231"/>
                      <a:pt x="48" y="231"/>
                    </a:cubicBezTo>
                    <a:cubicBezTo>
                      <a:pt x="82" y="231"/>
                      <a:pt x="97" y="206"/>
                      <a:pt x="96" y="175"/>
                    </a:cubicBezTo>
                    <a:cubicBezTo>
                      <a:pt x="95" y="124"/>
                      <a:pt x="94" y="73"/>
                      <a:pt x="92" y="22"/>
                    </a:cubicBezTo>
                    <a:cubicBezTo>
                      <a:pt x="92" y="7"/>
                      <a:pt x="84" y="0"/>
                      <a:pt x="73" y="0"/>
                    </a:cubicBezTo>
                    <a:cubicBezTo>
                      <a:pt x="58" y="1"/>
                      <a:pt x="56" y="11"/>
                      <a:pt x="56" y="22"/>
                    </a:cubicBezTo>
                    <a:cubicBezTo>
                      <a:pt x="56" y="79"/>
                      <a:pt x="56" y="136"/>
                      <a:pt x="56" y="19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0" name="ï$lîḍè">
                <a:extLst>
                  <a:ext uri="{FF2B5EF4-FFF2-40B4-BE49-F238E27FC236}">
                    <a16:creationId xmlns="" xmlns:a16="http://schemas.microsoft.com/office/drawing/2014/main" id="{46501124-9A66-40F6-8BA0-435CBC932C48}"/>
                  </a:ext>
                </a:extLst>
              </p:cNvPr>
              <p:cNvSpPr/>
              <p:nvPr/>
            </p:nvSpPr>
            <p:spPr bwMode="auto">
              <a:xfrm>
                <a:off x="2008188" y="2713038"/>
                <a:ext cx="257175" cy="342900"/>
              </a:xfrm>
              <a:custGeom>
                <a:avLst/>
                <a:gdLst>
                  <a:gd name="T0" fmla="*/ 13 w 78"/>
                  <a:gd name="T1" fmla="*/ 80 h 104"/>
                  <a:gd name="T2" fmla="*/ 6 w 78"/>
                  <a:gd name="T3" fmla="*/ 80 h 104"/>
                  <a:gd name="T4" fmla="*/ 1 w 78"/>
                  <a:gd name="T5" fmla="*/ 85 h 104"/>
                  <a:gd name="T6" fmla="*/ 7 w 78"/>
                  <a:gd name="T7" fmla="*/ 96 h 104"/>
                  <a:gd name="T8" fmla="*/ 36 w 78"/>
                  <a:gd name="T9" fmla="*/ 103 h 104"/>
                  <a:gd name="T10" fmla="*/ 40 w 78"/>
                  <a:gd name="T11" fmla="*/ 94 h 104"/>
                  <a:gd name="T12" fmla="*/ 26 w 78"/>
                  <a:gd name="T13" fmla="*/ 87 h 104"/>
                  <a:gd name="T14" fmla="*/ 20 w 78"/>
                  <a:gd name="T15" fmla="*/ 62 h 104"/>
                  <a:gd name="T16" fmla="*/ 27 w 78"/>
                  <a:gd name="T17" fmla="*/ 38 h 104"/>
                  <a:gd name="T18" fmla="*/ 32 w 78"/>
                  <a:gd name="T19" fmla="*/ 40 h 104"/>
                  <a:gd name="T20" fmla="*/ 38 w 78"/>
                  <a:gd name="T21" fmla="*/ 54 h 104"/>
                  <a:gd name="T22" fmla="*/ 35 w 78"/>
                  <a:gd name="T23" fmla="*/ 56 h 104"/>
                  <a:gd name="T24" fmla="*/ 28 w 78"/>
                  <a:gd name="T25" fmla="*/ 56 h 104"/>
                  <a:gd name="T26" fmla="*/ 26 w 78"/>
                  <a:gd name="T27" fmla="*/ 63 h 104"/>
                  <a:gd name="T28" fmla="*/ 34 w 78"/>
                  <a:gd name="T29" fmla="*/ 65 h 104"/>
                  <a:gd name="T30" fmla="*/ 38 w 78"/>
                  <a:gd name="T31" fmla="*/ 65 h 104"/>
                  <a:gd name="T32" fmla="*/ 37 w 78"/>
                  <a:gd name="T33" fmla="*/ 74 h 104"/>
                  <a:gd name="T34" fmla="*/ 37 w 78"/>
                  <a:gd name="T35" fmla="*/ 80 h 104"/>
                  <a:gd name="T36" fmla="*/ 45 w 78"/>
                  <a:gd name="T37" fmla="*/ 80 h 104"/>
                  <a:gd name="T38" fmla="*/ 45 w 78"/>
                  <a:gd name="T39" fmla="*/ 68 h 104"/>
                  <a:gd name="T40" fmla="*/ 49 w 78"/>
                  <a:gd name="T41" fmla="*/ 57 h 104"/>
                  <a:gd name="T42" fmla="*/ 58 w 78"/>
                  <a:gd name="T43" fmla="*/ 55 h 104"/>
                  <a:gd name="T44" fmla="*/ 66 w 78"/>
                  <a:gd name="T45" fmla="*/ 42 h 104"/>
                  <a:gd name="T46" fmla="*/ 71 w 78"/>
                  <a:gd name="T47" fmla="*/ 17 h 104"/>
                  <a:gd name="T48" fmla="*/ 73 w 78"/>
                  <a:gd name="T49" fmla="*/ 7 h 104"/>
                  <a:gd name="T50" fmla="*/ 38 w 78"/>
                  <a:gd name="T51" fmla="*/ 8 h 104"/>
                  <a:gd name="T52" fmla="*/ 16 w 78"/>
                  <a:gd name="T53" fmla="*/ 40 h 104"/>
                  <a:gd name="T54" fmla="*/ 12 w 78"/>
                  <a:gd name="T55" fmla="*/ 69 h 104"/>
                  <a:gd name="T56" fmla="*/ 13 w 78"/>
                  <a:gd name="T57" fmla="*/ 80 h 104"/>
                  <a:gd name="T58" fmla="*/ 13 w 78"/>
                  <a:gd name="T59" fmla="*/ 80 h 104"/>
                  <a:gd name="T60" fmla="*/ 44 w 78"/>
                  <a:gd name="T61" fmla="*/ 54 h 104"/>
                  <a:gd name="T62" fmla="*/ 42 w 78"/>
                  <a:gd name="T63" fmla="*/ 56 h 104"/>
                  <a:gd name="T64" fmla="*/ 42 w 78"/>
                  <a:gd name="T65" fmla="*/ 39 h 104"/>
                  <a:gd name="T66" fmla="*/ 35 w 78"/>
                  <a:gd name="T67" fmla="*/ 35 h 104"/>
                  <a:gd name="T68" fmla="*/ 29 w 78"/>
                  <a:gd name="T69" fmla="*/ 35 h 104"/>
                  <a:gd name="T70" fmla="*/ 36 w 78"/>
                  <a:gd name="T71" fmla="*/ 23 h 104"/>
                  <a:gd name="T72" fmla="*/ 54 w 78"/>
                  <a:gd name="T73" fmla="*/ 11 h 104"/>
                  <a:gd name="T74" fmla="*/ 55 w 78"/>
                  <a:gd name="T75" fmla="*/ 28 h 104"/>
                  <a:gd name="T76" fmla="*/ 54 w 78"/>
                  <a:gd name="T77" fmla="*/ 45 h 104"/>
                  <a:gd name="T78" fmla="*/ 48 w 78"/>
                  <a:gd name="T79" fmla="*/ 48 h 104"/>
                  <a:gd name="T80" fmla="*/ 44 w 78"/>
                  <a:gd name="T81" fmla="*/ 5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8" h="104">
                    <a:moveTo>
                      <a:pt x="13" y="80"/>
                    </a:moveTo>
                    <a:cubicBezTo>
                      <a:pt x="12" y="81"/>
                      <a:pt x="9" y="79"/>
                      <a:pt x="6" y="80"/>
                    </a:cubicBezTo>
                    <a:cubicBezTo>
                      <a:pt x="3" y="82"/>
                      <a:pt x="2" y="84"/>
                      <a:pt x="1" y="85"/>
                    </a:cubicBezTo>
                    <a:cubicBezTo>
                      <a:pt x="0" y="87"/>
                      <a:pt x="1" y="92"/>
                      <a:pt x="7" y="96"/>
                    </a:cubicBezTo>
                    <a:cubicBezTo>
                      <a:pt x="12" y="100"/>
                      <a:pt x="32" y="104"/>
                      <a:pt x="36" y="103"/>
                    </a:cubicBezTo>
                    <a:cubicBezTo>
                      <a:pt x="40" y="102"/>
                      <a:pt x="43" y="94"/>
                      <a:pt x="40" y="94"/>
                    </a:cubicBezTo>
                    <a:cubicBezTo>
                      <a:pt x="36" y="93"/>
                      <a:pt x="28" y="91"/>
                      <a:pt x="26" y="87"/>
                    </a:cubicBezTo>
                    <a:cubicBezTo>
                      <a:pt x="23" y="83"/>
                      <a:pt x="19" y="76"/>
                      <a:pt x="20" y="62"/>
                    </a:cubicBezTo>
                    <a:cubicBezTo>
                      <a:pt x="20" y="48"/>
                      <a:pt x="25" y="40"/>
                      <a:pt x="27" y="38"/>
                    </a:cubicBezTo>
                    <a:cubicBezTo>
                      <a:pt x="29" y="37"/>
                      <a:pt x="32" y="39"/>
                      <a:pt x="32" y="40"/>
                    </a:cubicBezTo>
                    <a:cubicBezTo>
                      <a:pt x="33" y="41"/>
                      <a:pt x="37" y="53"/>
                      <a:pt x="38" y="54"/>
                    </a:cubicBezTo>
                    <a:cubicBezTo>
                      <a:pt x="38" y="54"/>
                      <a:pt x="38" y="58"/>
                      <a:pt x="35" y="56"/>
                    </a:cubicBezTo>
                    <a:cubicBezTo>
                      <a:pt x="33" y="55"/>
                      <a:pt x="30" y="54"/>
                      <a:pt x="28" y="56"/>
                    </a:cubicBezTo>
                    <a:cubicBezTo>
                      <a:pt x="25" y="57"/>
                      <a:pt x="23" y="60"/>
                      <a:pt x="26" y="63"/>
                    </a:cubicBezTo>
                    <a:cubicBezTo>
                      <a:pt x="29" y="66"/>
                      <a:pt x="32" y="65"/>
                      <a:pt x="34" y="65"/>
                    </a:cubicBezTo>
                    <a:cubicBezTo>
                      <a:pt x="35" y="64"/>
                      <a:pt x="39" y="63"/>
                      <a:pt x="38" y="65"/>
                    </a:cubicBezTo>
                    <a:cubicBezTo>
                      <a:pt x="37" y="67"/>
                      <a:pt x="37" y="74"/>
                      <a:pt x="37" y="74"/>
                    </a:cubicBezTo>
                    <a:cubicBezTo>
                      <a:pt x="37" y="74"/>
                      <a:pt x="34" y="78"/>
                      <a:pt x="37" y="80"/>
                    </a:cubicBezTo>
                    <a:cubicBezTo>
                      <a:pt x="40" y="82"/>
                      <a:pt x="45" y="82"/>
                      <a:pt x="45" y="80"/>
                    </a:cubicBezTo>
                    <a:cubicBezTo>
                      <a:pt x="45" y="78"/>
                      <a:pt x="45" y="72"/>
                      <a:pt x="45" y="68"/>
                    </a:cubicBezTo>
                    <a:cubicBezTo>
                      <a:pt x="46" y="65"/>
                      <a:pt x="47" y="59"/>
                      <a:pt x="49" y="57"/>
                    </a:cubicBezTo>
                    <a:cubicBezTo>
                      <a:pt x="52" y="56"/>
                      <a:pt x="54" y="57"/>
                      <a:pt x="58" y="55"/>
                    </a:cubicBezTo>
                    <a:cubicBezTo>
                      <a:pt x="61" y="52"/>
                      <a:pt x="66" y="46"/>
                      <a:pt x="66" y="42"/>
                    </a:cubicBezTo>
                    <a:cubicBezTo>
                      <a:pt x="66" y="39"/>
                      <a:pt x="69" y="20"/>
                      <a:pt x="71" y="17"/>
                    </a:cubicBezTo>
                    <a:cubicBezTo>
                      <a:pt x="73" y="14"/>
                      <a:pt x="78" y="12"/>
                      <a:pt x="73" y="7"/>
                    </a:cubicBezTo>
                    <a:cubicBezTo>
                      <a:pt x="68" y="2"/>
                      <a:pt x="48" y="0"/>
                      <a:pt x="38" y="8"/>
                    </a:cubicBezTo>
                    <a:cubicBezTo>
                      <a:pt x="29" y="15"/>
                      <a:pt x="21" y="26"/>
                      <a:pt x="16" y="40"/>
                    </a:cubicBezTo>
                    <a:cubicBezTo>
                      <a:pt x="11" y="54"/>
                      <a:pt x="10" y="62"/>
                      <a:pt x="12" y="69"/>
                    </a:cubicBezTo>
                    <a:cubicBezTo>
                      <a:pt x="14" y="77"/>
                      <a:pt x="15" y="79"/>
                      <a:pt x="13" y="80"/>
                    </a:cubicBezTo>
                    <a:cubicBezTo>
                      <a:pt x="13" y="80"/>
                      <a:pt x="13" y="80"/>
                      <a:pt x="13" y="80"/>
                    </a:cubicBezTo>
                    <a:close/>
                    <a:moveTo>
                      <a:pt x="44" y="54"/>
                    </a:moveTo>
                    <a:cubicBezTo>
                      <a:pt x="44" y="54"/>
                      <a:pt x="43" y="54"/>
                      <a:pt x="42" y="56"/>
                    </a:cubicBezTo>
                    <a:cubicBezTo>
                      <a:pt x="42" y="57"/>
                      <a:pt x="42" y="44"/>
                      <a:pt x="42" y="39"/>
                    </a:cubicBezTo>
                    <a:cubicBezTo>
                      <a:pt x="42" y="34"/>
                      <a:pt x="38" y="34"/>
                      <a:pt x="35" y="35"/>
                    </a:cubicBezTo>
                    <a:cubicBezTo>
                      <a:pt x="31" y="35"/>
                      <a:pt x="31" y="35"/>
                      <a:pt x="29" y="35"/>
                    </a:cubicBezTo>
                    <a:cubicBezTo>
                      <a:pt x="31" y="31"/>
                      <a:pt x="33" y="28"/>
                      <a:pt x="36" y="23"/>
                    </a:cubicBezTo>
                    <a:cubicBezTo>
                      <a:pt x="40" y="17"/>
                      <a:pt x="46" y="11"/>
                      <a:pt x="54" y="11"/>
                    </a:cubicBezTo>
                    <a:cubicBezTo>
                      <a:pt x="58" y="10"/>
                      <a:pt x="56" y="24"/>
                      <a:pt x="55" y="28"/>
                    </a:cubicBezTo>
                    <a:cubicBezTo>
                      <a:pt x="55" y="31"/>
                      <a:pt x="55" y="43"/>
                      <a:pt x="54" y="45"/>
                    </a:cubicBezTo>
                    <a:cubicBezTo>
                      <a:pt x="54" y="48"/>
                      <a:pt x="52" y="47"/>
                      <a:pt x="48" y="48"/>
                    </a:cubicBezTo>
                    <a:cubicBezTo>
                      <a:pt x="45" y="49"/>
                      <a:pt x="44" y="54"/>
                      <a:pt x="44" y="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1" name="îSļiḋé">
                <a:extLst>
                  <a:ext uri="{FF2B5EF4-FFF2-40B4-BE49-F238E27FC236}">
                    <a16:creationId xmlns="" xmlns:a16="http://schemas.microsoft.com/office/drawing/2014/main" id="{FDD47173-6683-425F-890C-4AB38FD8A8A7}"/>
                  </a:ext>
                </a:extLst>
              </p:cNvPr>
              <p:cNvSpPr/>
              <p:nvPr/>
            </p:nvSpPr>
            <p:spPr bwMode="auto">
              <a:xfrm>
                <a:off x="2540001" y="2389188"/>
                <a:ext cx="98425" cy="225425"/>
              </a:xfrm>
              <a:custGeom>
                <a:avLst/>
                <a:gdLst>
                  <a:gd name="T0" fmla="*/ 4 w 30"/>
                  <a:gd name="T1" fmla="*/ 2 h 68"/>
                  <a:gd name="T2" fmla="*/ 2 w 30"/>
                  <a:gd name="T3" fmla="*/ 10 h 68"/>
                  <a:gd name="T4" fmla="*/ 10 w 30"/>
                  <a:gd name="T5" fmla="*/ 22 h 68"/>
                  <a:gd name="T6" fmla="*/ 19 w 30"/>
                  <a:gd name="T7" fmla="*/ 50 h 68"/>
                  <a:gd name="T8" fmla="*/ 20 w 30"/>
                  <a:gd name="T9" fmla="*/ 60 h 68"/>
                  <a:gd name="T10" fmla="*/ 25 w 30"/>
                  <a:gd name="T11" fmla="*/ 67 h 68"/>
                  <a:gd name="T12" fmla="*/ 27 w 30"/>
                  <a:gd name="T13" fmla="*/ 58 h 68"/>
                  <a:gd name="T14" fmla="*/ 19 w 30"/>
                  <a:gd name="T15" fmla="*/ 30 h 68"/>
                  <a:gd name="T16" fmla="*/ 14 w 30"/>
                  <a:gd name="T17" fmla="*/ 15 h 68"/>
                  <a:gd name="T18" fmla="*/ 11 w 30"/>
                  <a:gd name="T19" fmla="*/ 6 h 68"/>
                  <a:gd name="T20" fmla="*/ 4 w 30"/>
                  <a:gd name="T21"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68">
                    <a:moveTo>
                      <a:pt x="4" y="2"/>
                    </a:moveTo>
                    <a:cubicBezTo>
                      <a:pt x="1" y="3"/>
                      <a:pt x="0" y="5"/>
                      <a:pt x="2" y="10"/>
                    </a:cubicBezTo>
                    <a:cubicBezTo>
                      <a:pt x="5" y="14"/>
                      <a:pt x="8" y="13"/>
                      <a:pt x="10" y="22"/>
                    </a:cubicBezTo>
                    <a:cubicBezTo>
                      <a:pt x="13" y="30"/>
                      <a:pt x="18" y="47"/>
                      <a:pt x="19" y="50"/>
                    </a:cubicBezTo>
                    <a:cubicBezTo>
                      <a:pt x="20" y="53"/>
                      <a:pt x="20" y="58"/>
                      <a:pt x="20" y="60"/>
                    </a:cubicBezTo>
                    <a:cubicBezTo>
                      <a:pt x="20" y="62"/>
                      <a:pt x="21" y="68"/>
                      <a:pt x="25" y="67"/>
                    </a:cubicBezTo>
                    <a:cubicBezTo>
                      <a:pt x="30" y="66"/>
                      <a:pt x="28" y="61"/>
                      <a:pt x="27" y="58"/>
                    </a:cubicBezTo>
                    <a:cubicBezTo>
                      <a:pt x="27" y="55"/>
                      <a:pt x="21" y="33"/>
                      <a:pt x="19" y="30"/>
                    </a:cubicBezTo>
                    <a:cubicBezTo>
                      <a:pt x="18" y="27"/>
                      <a:pt x="15" y="18"/>
                      <a:pt x="14" y="15"/>
                    </a:cubicBezTo>
                    <a:cubicBezTo>
                      <a:pt x="14" y="12"/>
                      <a:pt x="14" y="9"/>
                      <a:pt x="11" y="6"/>
                    </a:cubicBezTo>
                    <a:cubicBezTo>
                      <a:pt x="9" y="4"/>
                      <a:pt x="7" y="0"/>
                      <a:pt x="4"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2" name="îŝļîḍé">
                <a:extLst>
                  <a:ext uri="{FF2B5EF4-FFF2-40B4-BE49-F238E27FC236}">
                    <a16:creationId xmlns="" xmlns:a16="http://schemas.microsoft.com/office/drawing/2014/main" id="{A9221810-D3EC-4C2E-8B02-7759765B538C}"/>
                  </a:ext>
                </a:extLst>
              </p:cNvPr>
              <p:cNvSpPr/>
              <p:nvPr/>
            </p:nvSpPr>
            <p:spPr bwMode="auto">
              <a:xfrm>
                <a:off x="2608263" y="2376488"/>
                <a:ext cx="69850" cy="128588"/>
              </a:xfrm>
              <a:custGeom>
                <a:avLst/>
                <a:gdLst>
                  <a:gd name="T0" fmla="*/ 4 w 21"/>
                  <a:gd name="T1" fmla="*/ 1 h 39"/>
                  <a:gd name="T2" fmla="*/ 0 w 21"/>
                  <a:gd name="T3" fmla="*/ 5 h 39"/>
                  <a:gd name="T4" fmla="*/ 4 w 21"/>
                  <a:gd name="T5" fmla="*/ 13 h 39"/>
                  <a:gd name="T6" fmla="*/ 9 w 21"/>
                  <a:gd name="T7" fmla="*/ 19 h 39"/>
                  <a:gd name="T8" fmla="*/ 17 w 21"/>
                  <a:gd name="T9" fmla="*/ 38 h 39"/>
                  <a:gd name="T10" fmla="*/ 21 w 21"/>
                  <a:gd name="T11" fmla="*/ 32 h 39"/>
                  <a:gd name="T12" fmla="*/ 19 w 21"/>
                  <a:gd name="T13" fmla="*/ 21 h 39"/>
                  <a:gd name="T14" fmla="*/ 16 w 21"/>
                  <a:gd name="T15" fmla="*/ 14 h 39"/>
                  <a:gd name="T16" fmla="*/ 11 w 21"/>
                  <a:gd name="T17" fmla="*/ 3 h 39"/>
                  <a:gd name="T18" fmla="*/ 4 w 21"/>
                  <a:gd name="T19"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39">
                    <a:moveTo>
                      <a:pt x="4" y="1"/>
                    </a:moveTo>
                    <a:cubicBezTo>
                      <a:pt x="2" y="2"/>
                      <a:pt x="0" y="2"/>
                      <a:pt x="0" y="5"/>
                    </a:cubicBezTo>
                    <a:cubicBezTo>
                      <a:pt x="0" y="8"/>
                      <a:pt x="3" y="11"/>
                      <a:pt x="4" y="13"/>
                    </a:cubicBezTo>
                    <a:cubicBezTo>
                      <a:pt x="6" y="15"/>
                      <a:pt x="8" y="17"/>
                      <a:pt x="9" y="19"/>
                    </a:cubicBezTo>
                    <a:cubicBezTo>
                      <a:pt x="9" y="22"/>
                      <a:pt x="15" y="37"/>
                      <a:pt x="17" y="38"/>
                    </a:cubicBezTo>
                    <a:cubicBezTo>
                      <a:pt x="19" y="39"/>
                      <a:pt x="21" y="36"/>
                      <a:pt x="21" y="32"/>
                    </a:cubicBezTo>
                    <a:cubicBezTo>
                      <a:pt x="21" y="28"/>
                      <a:pt x="20" y="23"/>
                      <a:pt x="19" y="21"/>
                    </a:cubicBezTo>
                    <a:cubicBezTo>
                      <a:pt x="17" y="20"/>
                      <a:pt x="16" y="17"/>
                      <a:pt x="16" y="14"/>
                    </a:cubicBezTo>
                    <a:cubicBezTo>
                      <a:pt x="16" y="10"/>
                      <a:pt x="13" y="6"/>
                      <a:pt x="11" y="3"/>
                    </a:cubicBezTo>
                    <a:cubicBezTo>
                      <a:pt x="8" y="0"/>
                      <a:pt x="5"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3" name="ïṩḻiďé">
                <a:extLst>
                  <a:ext uri="{FF2B5EF4-FFF2-40B4-BE49-F238E27FC236}">
                    <a16:creationId xmlns="" xmlns:a16="http://schemas.microsoft.com/office/drawing/2014/main" id="{FD609653-1C7F-49BA-BB91-84456C0D25BB}"/>
                  </a:ext>
                </a:extLst>
              </p:cNvPr>
              <p:cNvSpPr/>
              <p:nvPr/>
            </p:nvSpPr>
            <p:spPr bwMode="auto">
              <a:xfrm>
                <a:off x="2644776" y="2263775"/>
                <a:ext cx="155575" cy="300038"/>
              </a:xfrm>
              <a:custGeom>
                <a:avLst/>
                <a:gdLst>
                  <a:gd name="T0" fmla="*/ 7 w 47"/>
                  <a:gd name="T1" fmla="*/ 0 h 91"/>
                  <a:gd name="T2" fmla="*/ 1 w 47"/>
                  <a:gd name="T3" fmla="*/ 3 h 91"/>
                  <a:gd name="T4" fmla="*/ 4 w 47"/>
                  <a:gd name="T5" fmla="*/ 10 h 91"/>
                  <a:gd name="T6" fmla="*/ 8 w 47"/>
                  <a:gd name="T7" fmla="*/ 18 h 91"/>
                  <a:gd name="T8" fmla="*/ 20 w 47"/>
                  <a:gd name="T9" fmla="*/ 45 h 91"/>
                  <a:gd name="T10" fmla="*/ 29 w 47"/>
                  <a:gd name="T11" fmla="*/ 67 h 91"/>
                  <a:gd name="T12" fmla="*/ 41 w 47"/>
                  <a:gd name="T13" fmla="*/ 89 h 91"/>
                  <a:gd name="T14" fmla="*/ 44 w 47"/>
                  <a:gd name="T15" fmla="*/ 81 h 91"/>
                  <a:gd name="T16" fmla="*/ 38 w 47"/>
                  <a:gd name="T17" fmla="*/ 73 h 91"/>
                  <a:gd name="T18" fmla="*/ 20 w 47"/>
                  <a:gd name="T19" fmla="*/ 32 h 91"/>
                  <a:gd name="T20" fmla="*/ 16 w 47"/>
                  <a:gd name="T21" fmla="*/ 16 h 91"/>
                  <a:gd name="T22" fmla="*/ 16 w 47"/>
                  <a:gd name="T23" fmla="*/ 5 h 91"/>
                  <a:gd name="T24" fmla="*/ 7 w 47"/>
                  <a:gd name="T2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7" h="91">
                    <a:moveTo>
                      <a:pt x="7" y="0"/>
                    </a:moveTo>
                    <a:cubicBezTo>
                      <a:pt x="5" y="0"/>
                      <a:pt x="2" y="1"/>
                      <a:pt x="1" y="3"/>
                    </a:cubicBezTo>
                    <a:cubicBezTo>
                      <a:pt x="0" y="5"/>
                      <a:pt x="1" y="8"/>
                      <a:pt x="4" y="10"/>
                    </a:cubicBezTo>
                    <a:cubicBezTo>
                      <a:pt x="6" y="13"/>
                      <a:pt x="8" y="16"/>
                      <a:pt x="8" y="18"/>
                    </a:cubicBezTo>
                    <a:cubicBezTo>
                      <a:pt x="9" y="20"/>
                      <a:pt x="18" y="40"/>
                      <a:pt x="20" y="45"/>
                    </a:cubicBezTo>
                    <a:cubicBezTo>
                      <a:pt x="22" y="50"/>
                      <a:pt x="26" y="61"/>
                      <a:pt x="29" y="67"/>
                    </a:cubicBezTo>
                    <a:cubicBezTo>
                      <a:pt x="32" y="74"/>
                      <a:pt x="37" y="86"/>
                      <a:pt x="41" y="89"/>
                    </a:cubicBezTo>
                    <a:cubicBezTo>
                      <a:pt x="45" y="91"/>
                      <a:pt x="47" y="84"/>
                      <a:pt x="44" y="81"/>
                    </a:cubicBezTo>
                    <a:cubicBezTo>
                      <a:pt x="42" y="78"/>
                      <a:pt x="42" y="79"/>
                      <a:pt x="38" y="73"/>
                    </a:cubicBezTo>
                    <a:cubicBezTo>
                      <a:pt x="35" y="67"/>
                      <a:pt x="21" y="34"/>
                      <a:pt x="20" y="32"/>
                    </a:cubicBezTo>
                    <a:cubicBezTo>
                      <a:pt x="19" y="29"/>
                      <a:pt x="16" y="19"/>
                      <a:pt x="16" y="16"/>
                    </a:cubicBezTo>
                    <a:cubicBezTo>
                      <a:pt x="16" y="12"/>
                      <a:pt x="18" y="8"/>
                      <a:pt x="16" y="5"/>
                    </a:cubicBezTo>
                    <a:cubicBezTo>
                      <a:pt x="15" y="2"/>
                      <a:pt x="8" y="0"/>
                      <a:pt x="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4" name="ïṣ1ïḓè">
                <a:extLst>
                  <a:ext uri="{FF2B5EF4-FFF2-40B4-BE49-F238E27FC236}">
                    <a16:creationId xmlns="" xmlns:a16="http://schemas.microsoft.com/office/drawing/2014/main" id="{021CBA16-6448-49B7-9632-17E74B35829D}"/>
                  </a:ext>
                </a:extLst>
              </p:cNvPr>
              <p:cNvSpPr/>
              <p:nvPr/>
            </p:nvSpPr>
            <p:spPr bwMode="auto">
              <a:xfrm>
                <a:off x="3508376" y="2495550"/>
                <a:ext cx="69850" cy="111125"/>
              </a:xfrm>
              <a:custGeom>
                <a:avLst/>
                <a:gdLst>
                  <a:gd name="T0" fmla="*/ 0 w 21"/>
                  <a:gd name="T1" fmla="*/ 11 h 34"/>
                  <a:gd name="T2" fmla="*/ 12 w 21"/>
                  <a:gd name="T3" fmla="*/ 33 h 34"/>
                  <a:gd name="T4" fmla="*/ 19 w 21"/>
                  <a:gd name="T5" fmla="*/ 21 h 34"/>
                  <a:gd name="T6" fmla="*/ 6 w 21"/>
                  <a:gd name="T7" fmla="*/ 5 h 34"/>
                  <a:gd name="T8" fmla="*/ 0 w 21"/>
                  <a:gd name="T9" fmla="*/ 11 h 34"/>
                </a:gdLst>
                <a:ahLst/>
                <a:cxnLst>
                  <a:cxn ang="0">
                    <a:pos x="T0" y="T1"/>
                  </a:cxn>
                  <a:cxn ang="0">
                    <a:pos x="T2" y="T3"/>
                  </a:cxn>
                  <a:cxn ang="0">
                    <a:pos x="T4" y="T5"/>
                  </a:cxn>
                  <a:cxn ang="0">
                    <a:pos x="T6" y="T7"/>
                  </a:cxn>
                  <a:cxn ang="0">
                    <a:pos x="T8" y="T9"/>
                  </a:cxn>
                </a:cxnLst>
                <a:rect l="0" t="0" r="r" b="b"/>
                <a:pathLst>
                  <a:path w="21" h="34">
                    <a:moveTo>
                      <a:pt x="0" y="11"/>
                    </a:moveTo>
                    <a:cubicBezTo>
                      <a:pt x="1" y="16"/>
                      <a:pt x="3" y="32"/>
                      <a:pt x="12" y="33"/>
                    </a:cubicBezTo>
                    <a:cubicBezTo>
                      <a:pt x="20" y="34"/>
                      <a:pt x="21" y="24"/>
                      <a:pt x="19" y="21"/>
                    </a:cubicBezTo>
                    <a:cubicBezTo>
                      <a:pt x="17" y="17"/>
                      <a:pt x="6" y="5"/>
                      <a:pt x="6" y="5"/>
                    </a:cubicBezTo>
                    <a:cubicBezTo>
                      <a:pt x="1" y="0"/>
                      <a:pt x="0" y="7"/>
                      <a:pt x="0"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5" name="îsḻíḓê">
                <a:extLst>
                  <a:ext uri="{FF2B5EF4-FFF2-40B4-BE49-F238E27FC236}">
                    <a16:creationId xmlns="" xmlns:a16="http://schemas.microsoft.com/office/drawing/2014/main" id="{3C97E9EE-50E9-4EC4-9695-5514F687F635}"/>
                  </a:ext>
                </a:extLst>
              </p:cNvPr>
              <p:cNvSpPr/>
              <p:nvPr/>
            </p:nvSpPr>
            <p:spPr bwMode="auto">
              <a:xfrm>
                <a:off x="3967163" y="2887663"/>
                <a:ext cx="274638" cy="192088"/>
              </a:xfrm>
              <a:custGeom>
                <a:avLst/>
                <a:gdLst>
                  <a:gd name="T0" fmla="*/ 50 w 83"/>
                  <a:gd name="T1" fmla="*/ 1 h 58"/>
                  <a:gd name="T2" fmla="*/ 47 w 83"/>
                  <a:gd name="T3" fmla="*/ 4 h 58"/>
                  <a:gd name="T4" fmla="*/ 44 w 83"/>
                  <a:gd name="T5" fmla="*/ 8 h 58"/>
                  <a:gd name="T6" fmla="*/ 35 w 83"/>
                  <a:gd name="T7" fmla="*/ 10 h 58"/>
                  <a:gd name="T8" fmla="*/ 29 w 83"/>
                  <a:gd name="T9" fmla="*/ 12 h 58"/>
                  <a:gd name="T10" fmla="*/ 25 w 83"/>
                  <a:gd name="T11" fmla="*/ 16 h 58"/>
                  <a:gd name="T12" fmla="*/ 27 w 83"/>
                  <a:gd name="T13" fmla="*/ 18 h 58"/>
                  <a:gd name="T14" fmla="*/ 29 w 83"/>
                  <a:gd name="T15" fmla="*/ 20 h 58"/>
                  <a:gd name="T16" fmla="*/ 28 w 83"/>
                  <a:gd name="T17" fmla="*/ 23 h 58"/>
                  <a:gd name="T18" fmla="*/ 25 w 83"/>
                  <a:gd name="T19" fmla="*/ 21 h 58"/>
                  <a:gd name="T20" fmla="*/ 12 w 83"/>
                  <a:gd name="T21" fmla="*/ 8 h 58"/>
                  <a:gd name="T22" fmla="*/ 8 w 83"/>
                  <a:gd name="T23" fmla="*/ 3 h 58"/>
                  <a:gd name="T24" fmla="*/ 5 w 83"/>
                  <a:gd name="T25" fmla="*/ 0 h 58"/>
                  <a:gd name="T26" fmla="*/ 0 w 83"/>
                  <a:gd name="T27" fmla="*/ 3 h 58"/>
                  <a:gd name="T28" fmla="*/ 2 w 83"/>
                  <a:gd name="T29" fmla="*/ 10 h 58"/>
                  <a:gd name="T30" fmla="*/ 13 w 83"/>
                  <a:gd name="T31" fmla="*/ 17 h 58"/>
                  <a:gd name="T32" fmla="*/ 25 w 83"/>
                  <a:gd name="T33" fmla="*/ 27 h 58"/>
                  <a:gd name="T34" fmla="*/ 37 w 83"/>
                  <a:gd name="T35" fmla="*/ 42 h 58"/>
                  <a:gd name="T36" fmla="*/ 35 w 83"/>
                  <a:gd name="T37" fmla="*/ 47 h 58"/>
                  <a:gd name="T38" fmla="*/ 30 w 83"/>
                  <a:gd name="T39" fmla="*/ 44 h 58"/>
                  <a:gd name="T40" fmla="*/ 28 w 83"/>
                  <a:gd name="T41" fmla="*/ 44 h 58"/>
                  <a:gd name="T42" fmla="*/ 31 w 83"/>
                  <a:gd name="T43" fmla="*/ 49 h 58"/>
                  <a:gd name="T44" fmla="*/ 36 w 83"/>
                  <a:gd name="T45" fmla="*/ 58 h 58"/>
                  <a:gd name="T46" fmla="*/ 43 w 83"/>
                  <a:gd name="T47" fmla="*/ 48 h 58"/>
                  <a:gd name="T48" fmla="*/ 38 w 83"/>
                  <a:gd name="T49" fmla="*/ 37 h 58"/>
                  <a:gd name="T50" fmla="*/ 40 w 83"/>
                  <a:gd name="T51" fmla="*/ 35 h 58"/>
                  <a:gd name="T52" fmla="*/ 49 w 83"/>
                  <a:gd name="T53" fmla="*/ 38 h 58"/>
                  <a:gd name="T54" fmla="*/ 55 w 83"/>
                  <a:gd name="T55" fmla="*/ 38 h 58"/>
                  <a:gd name="T56" fmla="*/ 59 w 83"/>
                  <a:gd name="T57" fmla="*/ 32 h 58"/>
                  <a:gd name="T58" fmla="*/ 64 w 83"/>
                  <a:gd name="T59" fmla="*/ 33 h 58"/>
                  <a:gd name="T60" fmla="*/ 71 w 83"/>
                  <a:gd name="T61" fmla="*/ 36 h 58"/>
                  <a:gd name="T62" fmla="*/ 72 w 83"/>
                  <a:gd name="T63" fmla="*/ 30 h 58"/>
                  <a:gd name="T64" fmla="*/ 76 w 83"/>
                  <a:gd name="T65" fmla="*/ 29 h 58"/>
                  <a:gd name="T66" fmla="*/ 79 w 83"/>
                  <a:gd name="T67" fmla="*/ 31 h 58"/>
                  <a:gd name="T68" fmla="*/ 82 w 83"/>
                  <a:gd name="T69" fmla="*/ 27 h 58"/>
                  <a:gd name="T70" fmla="*/ 81 w 83"/>
                  <a:gd name="T71" fmla="*/ 22 h 58"/>
                  <a:gd name="T72" fmla="*/ 75 w 83"/>
                  <a:gd name="T73" fmla="*/ 24 h 58"/>
                  <a:gd name="T74" fmla="*/ 71 w 83"/>
                  <a:gd name="T75" fmla="*/ 26 h 58"/>
                  <a:gd name="T76" fmla="*/ 69 w 83"/>
                  <a:gd name="T77" fmla="*/ 27 h 58"/>
                  <a:gd name="T78" fmla="*/ 65 w 83"/>
                  <a:gd name="T79" fmla="*/ 26 h 58"/>
                  <a:gd name="T80" fmla="*/ 61 w 83"/>
                  <a:gd name="T81" fmla="*/ 23 h 58"/>
                  <a:gd name="T82" fmla="*/ 56 w 83"/>
                  <a:gd name="T83" fmla="*/ 25 h 58"/>
                  <a:gd name="T84" fmla="*/ 54 w 83"/>
                  <a:gd name="T85" fmla="*/ 28 h 58"/>
                  <a:gd name="T86" fmla="*/ 42 w 83"/>
                  <a:gd name="T87" fmla="*/ 28 h 58"/>
                  <a:gd name="T88" fmla="*/ 41 w 83"/>
                  <a:gd name="T89" fmla="*/ 31 h 58"/>
                  <a:gd name="T90" fmla="*/ 36 w 83"/>
                  <a:gd name="T91" fmla="*/ 32 h 58"/>
                  <a:gd name="T92" fmla="*/ 32 w 83"/>
                  <a:gd name="T93" fmla="*/ 28 h 58"/>
                  <a:gd name="T94" fmla="*/ 34 w 83"/>
                  <a:gd name="T95" fmla="*/ 25 h 58"/>
                  <a:gd name="T96" fmla="*/ 43 w 83"/>
                  <a:gd name="T97" fmla="*/ 24 h 58"/>
                  <a:gd name="T98" fmla="*/ 46 w 83"/>
                  <a:gd name="T99" fmla="*/ 23 h 58"/>
                  <a:gd name="T100" fmla="*/ 47 w 83"/>
                  <a:gd name="T101" fmla="*/ 20 h 58"/>
                  <a:gd name="T102" fmla="*/ 47 w 83"/>
                  <a:gd name="T103" fmla="*/ 18 h 58"/>
                  <a:gd name="T104" fmla="*/ 63 w 83"/>
                  <a:gd name="T105" fmla="*/ 17 h 58"/>
                  <a:gd name="T106" fmla="*/ 68 w 83"/>
                  <a:gd name="T107" fmla="*/ 13 h 58"/>
                  <a:gd name="T108" fmla="*/ 63 w 83"/>
                  <a:gd name="T109" fmla="*/ 8 h 58"/>
                  <a:gd name="T110" fmla="*/ 58 w 83"/>
                  <a:gd name="T111" fmla="*/ 13 h 58"/>
                  <a:gd name="T112" fmla="*/ 49 w 83"/>
                  <a:gd name="T113" fmla="*/ 16 h 58"/>
                  <a:gd name="T114" fmla="*/ 42 w 83"/>
                  <a:gd name="T115" fmla="*/ 17 h 58"/>
                  <a:gd name="T116" fmla="*/ 40 w 83"/>
                  <a:gd name="T117" fmla="*/ 13 h 58"/>
                  <a:gd name="T118" fmla="*/ 51 w 83"/>
                  <a:gd name="T119" fmla="*/ 10 h 58"/>
                  <a:gd name="T120" fmla="*/ 54 w 83"/>
                  <a:gd name="T121" fmla="*/ 2 h 58"/>
                  <a:gd name="T122" fmla="*/ 50 w 83"/>
                  <a:gd name="T123" fmla="*/ 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58">
                    <a:moveTo>
                      <a:pt x="50" y="1"/>
                    </a:moveTo>
                    <a:cubicBezTo>
                      <a:pt x="50" y="1"/>
                      <a:pt x="48" y="3"/>
                      <a:pt x="47" y="4"/>
                    </a:cubicBezTo>
                    <a:cubicBezTo>
                      <a:pt x="47" y="5"/>
                      <a:pt x="45" y="8"/>
                      <a:pt x="44" y="8"/>
                    </a:cubicBezTo>
                    <a:cubicBezTo>
                      <a:pt x="43" y="8"/>
                      <a:pt x="37" y="10"/>
                      <a:pt x="35" y="10"/>
                    </a:cubicBezTo>
                    <a:cubicBezTo>
                      <a:pt x="34" y="10"/>
                      <a:pt x="29" y="11"/>
                      <a:pt x="29" y="12"/>
                    </a:cubicBezTo>
                    <a:cubicBezTo>
                      <a:pt x="28" y="14"/>
                      <a:pt x="25" y="16"/>
                      <a:pt x="25" y="16"/>
                    </a:cubicBezTo>
                    <a:cubicBezTo>
                      <a:pt x="25" y="16"/>
                      <a:pt x="25" y="18"/>
                      <a:pt x="27" y="18"/>
                    </a:cubicBezTo>
                    <a:cubicBezTo>
                      <a:pt x="29" y="18"/>
                      <a:pt x="29" y="20"/>
                      <a:pt x="29" y="20"/>
                    </a:cubicBezTo>
                    <a:cubicBezTo>
                      <a:pt x="29" y="20"/>
                      <a:pt x="29" y="24"/>
                      <a:pt x="28" y="23"/>
                    </a:cubicBezTo>
                    <a:cubicBezTo>
                      <a:pt x="27" y="22"/>
                      <a:pt x="27" y="23"/>
                      <a:pt x="25" y="21"/>
                    </a:cubicBezTo>
                    <a:cubicBezTo>
                      <a:pt x="24" y="20"/>
                      <a:pt x="12" y="8"/>
                      <a:pt x="12" y="8"/>
                    </a:cubicBezTo>
                    <a:cubicBezTo>
                      <a:pt x="12" y="8"/>
                      <a:pt x="9" y="4"/>
                      <a:pt x="8" y="3"/>
                    </a:cubicBezTo>
                    <a:cubicBezTo>
                      <a:pt x="8" y="2"/>
                      <a:pt x="7" y="0"/>
                      <a:pt x="5" y="0"/>
                    </a:cubicBezTo>
                    <a:cubicBezTo>
                      <a:pt x="3" y="0"/>
                      <a:pt x="1" y="1"/>
                      <a:pt x="0" y="3"/>
                    </a:cubicBezTo>
                    <a:cubicBezTo>
                      <a:pt x="0" y="4"/>
                      <a:pt x="0" y="7"/>
                      <a:pt x="2" y="10"/>
                    </a:cubicBezTo>
                    <a:cubicBezTo>
                      <a:pt x="5" y="13"/>
                      <a:pt x="10" y="15"/>
                      <a:pt x="13" y="17"/>
                    </a:cubicBezTo>
                    <a:cubicBezTo>
                      <a:pt x="18" y="20"/>
                      <a:pt x="22" y="24"/>
                      <a:pt x="25" y="27"/>
                    </a:cubicBezTo>
                    <a:cubicBezTo>
                      <a:pt x="28" y="31"/>
                      <a:pt x="35" y="38"/>
                      <a:pt x="37" y="42"/>
                    </a:cubicBezTo>
                    <a:cubicBezTo>
                      <a:pt x="38" y="46"/>
                      <a:pt x="37" y="47"/>
                      <a:pt x="35" y="47"/>
                    </a:cubicBezTo>
                    <a:cubicBezTo>
                      <a:pt x="34" y="47"/>
                      <a:pt x="31" y="45"/>
                      <a:pt x="30" y="44"/>
                    </a:cubicBezTo>
                    <a:cubicBezTo>
                      <a:pt x="29" y="43"/>
                      <a:pt x="28" y="44"/>
                      <a:pt x="28" y="44"/>
                    </a:cubicBezTo>
                    <a:cubicBezTo>
                      <a:pt x="28" y="44"/>
                      <a:pt x="28" y="45"/>
                      <a:pt x="31" y="49"/>
                    </a:cubicBezTo>
                    <a:cubicBezTo>
                      <a:pt x="33" y="52"/>
                      <a:pt x="34" y="57"/>
                      <a:pt x="36" y="58"/>
                    </a:cubicBezTo>
                    <a:cubicBezTo>
                      <a:pt x="37" y="58"/>
                      <a:pt x="45" y="53"/>
                      <a:pt x="43" y="48"/>
                    </a:cubicBezTo>
                    <a:cubicBezTo>
                      <a:pt x="42" y="43"/>
                      <a:pt x="39" y="38"/>
                      <a:pt x="38" y="37"/>
                    </a:cubicBezTo>
                    <a:cubicBezTo>
                      <a:pt x="37" y="36"/>
                      <a:pt x="38" y="34"/>
                      <a:pt x="40" y="35"/>
                    </a:cubicBezTo>
                    <a:cubicBezTo>
                      <a:pt x="42" y="36"/>
                      <a:pt x="45" y="38"/>
                      <a:pt x="49" y="38"/>
                    </a:cubicBezTo>
                    <a:cubicBezTo>
                      <a:pt x="53" y="38"/>
                      <a:pt x="54" y="39"/>
                      <a:pt x="55" y="38"/>
                    </a:cubicBezTo>
                    <a:cubicBezTo>
                      <a:pt x="57" y="36"/>
                      <a:pt x="59" y="33"/>
                      <a:pt x="59" y="32"/>
                    </a:cubicBezTo>
                    <a:cubicBezTo>
                      <a:pt x="60" y="31"/>
                      <a:pt x="62" y="31"/>
                      <a:pt x="64" y="33"/>
                    </a:cubicBezTo>
                    <a:cubicBezTo>
                      <a:pt x="66" y="36"/>
                      <a:pt x="69" y="38"/>
                      <a:pt x="71" y="36"/>
                    </a:cubicBezTo>
                    <a:cubicBezTo>
                      <a:pt x="72" y="33"/>
                      <a:pt x="70" y="30"/>
                      <a:pt x="72" y="30"/>
                    </a:cubicBezTo>
                    <a:cubicBezTo>
                      <a:pt x="74" y="29"/>
                      <a:pt x="75" y="27"/>
                      <a:pt x="76" y="29"/>
                    </a:cubicBezTo>
                    <a:cubicBezTo>
                      <a:pt x="77" y="30"/>
                      <a:pt x="78" y="32"/>
                      <a:pt x="79" y="31"/>
                    </a:cubicBezTo>
                    <a:cubicBezTo>
                      <a:pt x="79" y="30"/>
                      <a:pt x="81" y="29"/>
                      <a:pt x="82" y="27"/>
                    </a:cubicBezTo>
                    <a:cubicBezTo>
                      <a:pt x="83" y="25"/>
                      <a:pt x="82" y="22"/>
                      <a:pt x="81" y="22"/>
                    </a:cubicBezTo>
                    <a:cubicBezTo>
                      <a:pt x="79" y="23"/>
                      <a:pt x="76" y="23"/>
                      <a:pt x="75" y="24"/>
                    </a:cubicBezTo>
                    <a:cubicBezTo>
                      <a:pt x="74" y="24"/>
                      <a:pt x="72" y="24"/>
                      <a:pt x="71" y="26"/>
                    </a:cubicBezTo>
                    <a:cubicBezTo>
                      <a:pt x="70" y="27"/>
                      <a:pt x="70" y="27"/>
                      <a:pt x="69" y="27"/>
                    </a:cubicBezTo>
                    <a:cubicBezTo>
                      <a:pt x="68" y="27"/>
                      <a:pt x="66" y="28"/>
                      <a:pt x="65" y="26"/>
                    </a:cubicBezTo>
                    <a:cubicBezTo>
                      <a:pt x="63" y="25"/>
                      <a:pt x="63" y="23"/>
                      <a:pt x="61" y="23"/>
                    </a:cubicBezTo>
                    <a:cubicBezTo>
                      <a:pt x="60" y="23"/>
                      <a:pt x="56" y="24"/>
                      <a:pt x="56" y="25"/>
                    </a:cubicBezTo>
                    <a:cubicBezTo>
                      <a:pt x="55" y="26"/>
                      <a:pt x="57" y="28"/>
                      <a:pt x="54" y="28"/>
                    </a:cubicBezTo>
                    <a:cubicBezTo>
                      <a:pt x="51" y="28"/>
                      <a:pt x="43" y="27"/>
                      <a:pt x="42" y="28"/>
                    </a:cubicBezTo>
                    <a:cubicBezTo>
                      <a:pt x="41" y="28"/>
                      <a:pt x="42" y="30"/>
                      <a:pt x="41" y="31"/>
                    </a:cubicBezTo>
                    <a:cubicBezTo>
                      <a:pt x="39" y="31"/>
                      <a:pt x="37" y="33"/>
                      <a:pt x="36" y="32"/>
                    </a:cubicBezTo>
                    <a:cubicBezTo>
                      <a:pt x="35" y="31"/>
                      <a:pt x="32" y="28"/>
                      <a:pt x="32" y="28"/>
                    </a:cubicBezTo>
                    <a:cubicBezTo>
                      <a:pt x="32" y="28"/>
                      <a:pt x="30" y="25"/>
                      <a:pt x="34" y="25"/>
                    </a:cubicBezTo>
                    <a:cubicBezTo>
                      <a:pt x="37" y="25"/>
                      <a:pt x="42" y="24"/>
                      <a:pt x="43" y="24"/>
                    </a:cubicBezTo>
                    <a:cubicBezTo>
                      <a:pt x="44" y="24"/>
                      <a:pt x="46" y="24"/>
                      <a:pt x="46" y="23"/>
                    </a:cubicBezTo>
                    <a:cubicBezTo>
                      <a:pt x="45" y="21"/>
                      <a:pt x="48" y="22"/>
                      <a:pt x="47" y="20"/>
                    </a:cubicBezTo>
                    <a:cubicBezTo>
                      <a:pt x="46" y="19"/>
                      <a:pt x="45" y="18"/>
                      <a:pt x="47" y="18"/>
                    </a:cubicBezTo>
                    <a:cubicBezTo>
                      <a:pt x="50" y="17"/>
                      <a:pt x="58" y="18"/>
                      <a:pt x="63" y="17"/>
                    </a:cubicBezTo>
                    <a:cubicBezTo>
                      <a:pt x="67" y="16"/>
                      <a:pt x="67" y="14"/>
                      <a:pt x="68" y="13"/>
                    </a:cubicBezTo>
                    <a:cubicBezTo>
                      <a:pt x="68" y="11"/>
                      <a:pt x="65" y="8"/>
                      <a:pt x="63" y="8"/>
                    </a:cubicBezTo>
                    <a:cubicBezTo>
                      <a:pt x="62" y="9"/>
                      <a:pt x="60" y="12"/>
                      <a:pt x="58" y="13"/>
                    </a:cubicBezTo>
                    <a:cubicBezTo>
                      <a:pt x="56" y="13"/>
                      <a:pt x="49" y="15"/>
                      <a:pt x="49" y="16"/>
                    </a:cubicBezTo>
                    <a:cubicBezTo>
                      <a:pt x="48" y="16"/>
                      <a:pt x="43" y="17"/>
                      <a:pt x="42" y="17"/>
                    </a:cubicBezTo>
                    <a:cubicBezTo>
                      <a:pt x="41" y="17"/>
                      <a:pt x="36" y="13"/>
                      <a:pt x="40" y="13"/>
                    </a:cubicBezTo>
                    <a:cubicBezTo>
                      <a:pt x="44" y="12"/>
                      <a:pt x="49" y="11"/>
                      <a:pt x="51" y="10"/>
                    </a:cubicBezTo>
                    <a:cubicBezTo>
                      <a:pt x="53" y="8"/>
                      <a:pt x="55" y="3"/>
                      <a:pt x="54" y="2"/>
                    </a:cubicBezTo>
                    <a:cubicBezTo>
                      <a:pt x="54" y="1"/>
                      <a:pt x="51" y="0"/>
                      <a:pt x="5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6" name="ïşḷîďè">
                <a:extLst>
                  <a:ext uri="{FF2B5EF4-FFF2-40B4-BE49-F238E27FC236}">
                    <a16:creationId xmlns="" xmlns:a16="http://schemas.microsoft.com/office/drawing/2014/main" id="{4659C916-D01C-498F-83A6-2F43AC46429D}"/>
                  </a:ext>
                </a:extLst>
              </p:cNvPr>
              <p:cNvSpPr/>
              <p:nvPr/>
            </p:nvSpPr>
            <p:spPr bwMode="auto">
              <a:xfrm>
                <a:off x="3890963" y="2951163"/>
                <a:ext cx="161925" cy="125413"/>
              </a:xfrm>
              <a:custGeom>
                <a:avLst/>
                <a:gdLst>
                  <a:gd name="T0" fmla="*/ 36 w 49"/>
                  <a:gd name="T1" fmla="*/ 5 h 38"/>
                  <a:gd name="T2" fmla="*/ 33 w 49"/>
                  <a:gd name="T3" fmla="*/ 9 h 38"/>
                  <a:gd name="T4" fmla="*/ 37 w 49"/>
                  <a:gd name="T5" fmla="*/ 14 h 38"/>
                  <a:gd name="T6" fmla="*/ 30 w 49"/>
                  <a:gd name="T7" fmla="*/ 18 h 38"/>
                  <a:gd name="T8" fmla="*/ 22 w 49"/>
                  <a:gd name="T9" fmla="*/ 9 h 38"/>
                  <a:gd name="T10" fmla="*/ 16 w 49"/>
                  <a:gd name="T11" fmla="*/ 2 h 38"/>
                  <a:gd name="T12" fmla="*/ 13 w 49"/>
                  <a:gd name="T13" fmla="*/ 10 h 38"/>
                  <a:gd name="T14" fmla="*/ 20 w 49"/>
                  <a:gd name="T15" fmla="*/ 16 h 38"/>
                  <a:gd name="T16" fmla="*/ 25 w 49"/>
                  <a:gd name="T17" fmla="*/ 22 h 38"/>
                  <a:gd name="T18" fmla="*/ 21 w 49"/>
                  <a:gd name="T19" fmla="*/ 26 h 38"/>
                  <a:gd name="T20" fmla="*/ 10 w 49"/>
                  <a:gd name="T21" fmla="*/ 26 h 38"/>
                  <a:gd name="T22" fmla="*/ 8 w 49"/>
                  <a:gd name="T23" fmla="*/ 19 h 38"/>
                  <a:gd name="T24" fmla="*/ 6 w 49"/>
                  <a:gd name="T25" fmla="*/ 13 h 38"/>
                  <a:gd name="T26" fmla="*/ 3 w 49"/>
                  <a:gd name="T27" fmla="*/ 18 h 38"/>
                  <a:gd name="T28" fmla="*/ 2 w 49"/>
                  <a:gd name="T29" fmla="*/ 26 h 38"/>
                  <a:gd name="T30" fmla="*/ 14 w 49"/>
                  <a:gd name="T31" fmla="*/ 30 h 38"/>
                  <a:gd name="T32" fmla="*/ 23 w 49"/>
                  <a:gd name="T33" fmla="*/ 29 h 38"/>
                  <a:gd name="T34" fmla="*/ 28 w 49"/>
                  <a:gd name="T35" fmla="*/ 29 h 38"/>
                  <a:gd name="T36" fmla="*/ 32 w 49"/>
                  <a:gd name="T37" fmla="*/ 37 h 38"/>
                  <a:gd name="T38" fmla="*/ 38 w 49"/>
                  <a:gd name="T39" fmla="*/ 33 h 38"/>
                  <a:gd name="T40" fmla="*/ 34 w 49"/>
                  <a:gd name="T41" fmla="*/ 24 h 38"/>
                  <a:gd name="T42" fmla="*/ 35 w 49"/>
                  <a:gd name="T43" fmla="*/ 20 h 38"/>
                  <a:gd name="T44" fmla="*/ 42 w 49"/>
                  <a:gd name="T45" fmla="*/ 22 h 38"/>
                  <a:gd name="T46" fmla="*/ 48 w 49"/>
                  <a:gd name="T47" fmla="*/ 18 h 38"/>
                  <a:gd name="T48" fmla="*/ 41 w 49"/>
                  <a:gd name="T49" fmla="*/ 8 h 38"/>
                  <a:gd name="T50" fmla="*/ 36 w 49"/>
                  <a:gd name="T5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9" h="38">
                    <a:moveTo>
                      <a:pt x="36" y="5"/>
                    </a:moveTo>
                    <a:cubicBezTo>
                      <a:pt x="34" y="6"/>
                      <a:pt x="32" y="8"/>
                      <a:pt x="33" y="9"/>
                    </a:cubicBezTo>
                    <a:cubicBezTo>
                      <a:pt x="33" y="11"/>
                      <a:pt x="37" y="12"/>
                      <a:pt x="37" y="14"/>
                    </a:cubicBezTo>
                    <a:cubicBezTo>
                      <a:pt x="38" y="17"/>
                      <a:pt x="32" y="18"/>
                      <a:pt x="30" y="18"/>
                    </a:cubicBezTo>
                    <a:cubicBezTo>
                      <a:pt x="30" y="18"/>
                      <a:pt x="23" y="11"/>
                      <a:pt x="22" y="9"/>
                    </a:cubicBezTo>
                    <a:cubicBezTo>
                      <a:pt x="21" y="8"/>
                      <a:pt x="19" y="0"/>
                      <a:pt x="16" y="2"/>
                    </a:cubicBezTo>
                    <a:cubicBezTo>
                      <a:pt x="14" y="3"/>
                      <a:pt x="12" y="7"/>
                      <a:pt x="13" y="10"/>
                    </a:cubicBezTo>
                    <a:cubicBezTo>
                      <a:pt x="15" y="12"/>
                      <a:pt x="17" y="13"/>
                      <a:pt x="20" y="16"/>
                    </a:cubicBezTo>
                    <a:cubicBezTo>
                      <a:pt x="22" y="18"/>
                      <a:pt x="25" y="21"/>
                      <a:pt x="25" y="22"/>
                    </a:cubicBezTo>
                    <a:cubicBezTo>
                      <a:pt x="25" y="23"/>
                      <a:pt x="23" y="25"/>
                      <a:pt x="21" y="26"/>
                    </a:cubicBezTo>
                    <a:cubicBezTo>
                      <a:pt x="18" y="27"/>
                      <a:pt x="11" y="27"/>
                      <a:pt x="10" y="26"/>
                    </a:cubicBezTo>
                    <a:cubicBezTo>
                      <a:pt x="9" y="24"/>
                      <a:pt x="8" y="21"/>
                      <a:pt x="8" y="19"/>
                    </a:cubicBezTo>
                    <a:cubicBezTo>
                      <a:pt x="9" y="16"/>
                      <a:pt x="9" y="11"/>
                      <a:pt x="6" y="13"/>
                    </a:cubicBezTo>
                    <a:cubicBezTo>
                      <a:pt x="4" y="14"/>
                      <a:pt x="5" y="16"/>
                      <a:pt x="3" y="18"/>
                    </a:cubicBezTo>
                    <a:cubicBezTo>
                      <a:pt x="1" y="19"/>
                      <a:pt x="0" y="24"/>
                      <a:pt x="2" y="26"/>
                    </a:cubicBezTo>
                    <a:cubicBezTo>
                      <a:pt x="4" y="28"/>
                      <a:pt x="8" y="30"/>
                      <a:pt x="14" y="30"/>
                    </a:cubicBezTo>
                    <a:cubicBezTo>
                      <a:pt x="19" y="30"/>
                      <a:pt x="22" y="29"/>
                      <a:pt x="23" y="29"/>
                    </a:cubicBezTo>
                    <a:cubicBezTo>
                      <a:pt x="25" y="29"/>
                      <a:pt x="28" y="27"/>
                      <a:pt x="28" y="29"/>
                    </a:cubicBezTo>
                    <a:cubicBezTo>
                      <a:pt x="28" y="30"/>
                      <a:pt x="29" y="38"/>
                      <a:pt x="32" y="37"/>
                    </a:cubicBezTo>
                    <a:cubicBezTo>
                      <a:pt x="35" y="37"/>
                      <a:pt x="39" y="35"/>
                      <a:pt x="38" y="33"/>
                    </a:cubicBezTo>
                    <a:cubicBezTo>
                      <a:pt x="38" y="30"/>
                      <a:pt x="34" y="24"/>
                      <a:pt x="34" y="24"/>
                    </a:cubicBezTo>
                    <a:cubicBezTo>
                      <a:pt x="34" y="24"/>
                      <a:pt x="34" y="20"/>
                      <a:pt x="35" y="20"/>
                    </a:cubicBezTo>
                    <a:cubicBezTo>
                      <a:pt x="37" y="21"/>
                      <a:pt x="40" y="21"/>
                      <a:pt x="42" y="22"/>
                    </a:cubicBezTo>
                    <a:cubicBezTo>
                      <a:pt x="44" y="22"/>
                      <a:pt x="49" y="20"/>
                      <a:pt x="48" y="18"/>
                    </a:cubicBezTo>
                    <a:cubicBezTo>
                      <a:pt x="47" y="15"/>
                      <a:pt x="42" y="10"/>
                      <a:pt x="41" y="8"/>
                    </a:cubicBezTo>
                    <a:cubicBezTo>
                      <a:pt x="40" y="6"/>
                      <a:pt x="38" y="4"/>
                      <a:pt x="3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7" name="îṡlïḋe">
                <a:extLst>
                  <a:ext uri="{FF2B5EF4-FFF2-40B4-BE49-F238E27FC236}">
                    <a16:creationId xmlns="" xmlns:a16="http://schemas.microsoft.com/office/drawing/2014/main" id="{51EF3329-85B6-4FA7-85BF-1E0EA1E6E854}"/>
                  </a:ext>
                </a:extLst>
              </p:cNvPr>
              <p:cNvSpPr/>
              <p:nvPr/>
            </p:nvSpPr>
            <p:spPr bwMode="auto">
              <a:xfrm>
                <a:off x="3373438" y="2324100"/>
                <a:ext cx="254000" cy="223838"/>
              </a:xfrm>
              <a:custGeom>
                <a:avLst/>
                <a:gdLst>
                  <a:gd name="T0" fmla="*/ 54 w 77"/>
                  <a:gd name="T1" fmla="*/ 14 h 68"/>
                  <a:gd name="T2" fmla="*/ 47 w 77"/>
                  <a:gd name="T3" fmla="*/ 25 h 68"/>
                  <a:gd name="T4" fmla="*/ 46 w 77"/>
                  <a:gd name="T5" fmla="*/ 25 h 68"/>
                  <a:gd name="T6" fmla="*/ 35 w 77"/>
                  <a:gd name="T7" fmla="*/ 23 h 68"/>
                  <a:gd name="T8" fmla="*/ 27 w 77"/>
                  <a:gd name="T9" fmla="*/ 19 h 68"/>
                  <a:gd name="T10" fmla="*/ 22 w 77"/>
                  <a:gd name="T11" fmla="*/ 22 h 68"/>
                  <a:gd name="T12" fmla="*/ 25 w 77"/>
                  <a:gd name="T13" fmla="*/ 32 h 68"/>
                  <a:gd name="T14" fmla="*/ 34 w 77"/>
                  <a:gd name="T15" fmla="*/ 35 h 68"/>
                  <a:gd name="T16" fmla="*/ 40 w 77"/>
                  <a:gd name="T17" fmla="*/ 34 h 68"/>
                  <a:gd name="T18" fmla="*/ 37 w 77"/>
                  <a:gd name="T19" fmla="*/ 38 h 68"/>
                  <a:gd name="T20" fmla="*/ 25 w 77"/>
                  <a:gd name="T21" fmla="*/ 50 h 68"/>
                  <a:gd name="T22" fmla="*/ 11 w 77"/>
                  <a:gd name="T23" fmla="*/ 57 h 68"/>
                  <a:gd name="T24" fmla="*/ 9 w 77"/>
                  <a:gd name="T25" fmla="*/ 55 h 68"/>
                  <a:gd name="T26" fmla="*/ 3 w 77"/>
                  <a:gd name="T27" fmla="*/ 56 h 68"/>
                  <a:gd name="T28" fmla="*/ 2 w 77"/>
                  <a:gd name="T29" fmla="*/ 64 h 68"/>
                  <a:gd name="T30" fmla="*/ 6 w 77"/>
                  <a:gd name="T31" fmla="*/ 67 h 68"/>
                  <a:gd name="T32" fmla="*/ 19 w 77"/>
                  <a:gd name="T33" fmla="*/ 59 h 68"/>
                  <a:gd name="T34" fmla="*/ 36 w 77"/>
                  <a:gd name="T35" fmla="*/ 49 h 68"/>
                  <a:gd name="T36" fmla="*/ 48 w 77"/>
                  <a:gd name="T37" fmla="*/ 33 h 68"/>
                  <a:gd name="T38" fmla="*/ 63 w 77"/>
                  <a:gd name="T39" fmla="*/ 33 h 68"/>
                  <a:gd name="T40" fmla="*/ 70 w 77"/>
                  <a:gd name="T41" fmla="*/ 34 h 68"/>
                  <a:gd name="T42" fmla="*/ 75 w 77"/>
                  <a:gd name="T43" fmla="*/ 30 h 68"/>
                  <a:gd name="T44" fmla="*/ 68 w 77"/>
                  <a:gd name="T45" fmla="*/ 25 h 68"/>
                  <a:gd name="T46" fmla="*/ 59 w 77"/>
                  <a:gd name="T47" fmla="*/ 26 h 68"/>
                  <a:gd name="T48" fmla="*/ 54 w 77"/>
                  <a:gd name="T49" fmla="*/ 25 h 68"/>
                  <a:gd name="T50" fmla="*/ 57 w 77"/>
                  <a:gd name="T51" fmla="*/ 20 h 68"/>
                  <a:gd name="T52" fmla="*/ 61 w 77"/>
                  <a:gd name="T53" fmla="*/ 16 h 68"/>
                  <a:gd name="T54" fmla="*/ 66 w 77"/>
                  <a:gd name="T55" fmla="*/ 11 h 68"/>
                  <a:gd name="T56" fmla="*/ 65 w 77"/>
                  <a:gd name="T57" fmla="*/ 2 h 68"/>
                  <a:gd name="T58" fmla="*/ 58 w 77"/>
                  <a:gd name="T59" fmla="*/ 4 h 68"/>
                  <a:gd name="T60" fmla="*/ 54 w 77"/>
                  <a:gd name="T61" fmla="*/ 14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77" h="68">
                    <a:moveTo>
                      <a:pt x="54" y="14"/>
                    </a:moveTo>
                    <a:cubicBezTo>
                      <a:pt x="54" y="14"/>
                      <a:pt x="50" y="19"/>
                      <a:pt x="47" y="25"/>
                    </a:cubicBezTo>
                    <a:cubicBezTo>
                      <a:pt x="46" y="25"/>
                      <a:pt x="46" y="25"/>
                      <a:pt x="46" y="25"/>
                    </a:cubicBezTo>
                    <a:cubicBezTo>
                      <a:pt x="44" y="25"/>
                      <a:pt x="37" y="25"/>
                      <a:pt x="35" y="23"/>
                    </a:cubicBezTo>
                    <a:cubicBezTo>
                      <a:pt x="32" y="22"/>
                      <a:pt x="28" y="19"/>
                      <a:pt x="27" y="19"/>
                    </a:cubicBezTo>
                    <a:cubicBezTo>
                      <a:pt x="25" y="18"/>
                      <a:pt x="23" y="19"/>
                      <a:pt x="22" y="22"/>
                    </a:cubicBezTo>
                    <a:cubicBezTo>
                      <a:pt x="21" y="25"/>
                      <a:pt x="21" y="28"/>
                      <a:pt x="25" y="32"/>
                    </a:cubicBezTo>
                    <a:cubicBezTo>
                      <a:pt x="29" y="37"/>
                      <a:pt x="30" y="36"/>
                      <a:pt x="34" y="35"/>
                    </a:cubicBezTo>
                    <a:cubicBezTo>
                      <a:pt x="36" y="35"/>
                      <a:pt x="38" y="34"/>
                      <a:pt x="40" y="34"/>
                    </a:cubicBezTo>
                    <a:cubicBezTo>
                      <a:pt x="38" y="36"/>
                      <a:pt x="37" y="38"/>
                      <a:pt x="37" y="38"/>
                    </a:cubicBezTo>
                    <a:cubicBezTo>
                      <a:pt x="35" y="40"/>
                      <a:pt x="29" y="47"/>
                      <a:pt x="25" y="50"/>
                    </a:cubicBezTo>
                    <a:cubicBezTo>
                      <a:pt x="21" y="52"/>
                      <a:pt x="11" y="57"/>
                      <a:pt x="11" y="57"/>
                    </a:cubicBezTo>
                    <a:cubicBezTo>
                      <a:pt x="12" y="58"/>
                      <a:pt x="9" y="58"/>
                      <a:pt x="9" y="55"/>
                    </a:cubicBezTo>
                    <a:cubicBezTo>
                      <a:pt x="8" y="52"/>
                      <a:pt x="6" y="54"/>
                      <a:pt x="3" y="56"/>
                    </a:cubicBezTo>
                    <a:cubicBezTo>
                      <a:pt x="0" y="58"/>
                      <a:pt x="2" y="62"/>
                      <a:pt x="2" y="64"/>
                    </a:cubicBezTo>
                    <a:cubicBezTo>
                      <a:pt x="1" y="66"/>
                      <a:pt x="1" y="68"/>
                      <a:pt x="6" y="67"/>
                    </a:cubicBezTo>
                    <a:cubicBezTo>
                      <a:pt x="10" y="66"/>
                      <a:pt x="14" y="62"/>
                      <a:pt x="19" y="59"/>
                    </a:cubicBezTo>
                    <a:cubicBezTo>
                      <a:pt x="24" y="57"/>
                      <a:pt x="32" y="53"/>
                      <a:pt x="36" y="49"/>
                    </a:cubicBezTo>
                    <a:cubicBezTo>
                      <a:pt x="39" y="46"/>
                      <a:pt x="45" y="38"/>
                      <a:pt x="48" y="33"/>
                    </a:cubicBezTo>
                    <a:cubicBezTo>
                      <a:pt x="53" y="33"/>
                      <a:pt x="61" y="33"/>
                      <a:pt x="63" y="33"/>
                    </a:cubicBezTo>
                    <a:cubicBezTo>
                      <a:pt x="65" y="33"/>
                      <a:pt x="67" y="35"/>
                      <a:pt x="70" y="34"/>
                    </a:cubicBezTo>
                    <a:cubicBezTo>
                      <a:pt x="73" y="34"/>
                      <a:pt x="77" y="33"/>
                      <a:pt x="75" y="30"/>
                    </a:cubicBezTo>
                    <a:cubicBezTo>
                      <a:pt x="73" y="27"/>
                      <a:pt x="71" y="24"/>
                      <a:pt x="68" y="25"/>
                    </a:cubicBezTo>
                    <a:cubicBezTo>
                      <a:pt x="65" y="26"/>
                      <a:pt x="61" y="26"/>
                      <a:pt x="59" y="26"/>
                    </a:cubicBezTo>
                    <a:cubicBezTo>
                      <a:pt x="59" y="26"/>
                      <a:pt x="56" y="26"/>
                      <a:pt x="54" y="25"/>
                    </a:cubicBezTo>
                    <a:cubicBezTo>
                      <a:pt x="55" y="23"/>
                      <a:pt x="57" y="21"/>
                      <a:pt x="57" y="20"/>
                    </a:cubicBezTo>
                    <a:cubicBezTo>
                      <a:pt x="59" y="18"/>
                      <a:pt x="60" y="17"/>
                      <a:pt x="61" y="16"/>
                    </a:cubicBezTo>
                    <a:cubicBezTo>
                      <a:pt x="62" y="16"/>
                      <a:pt x="65" y="14"/>
                      <a:pt x="66" y="11"/>
                    </a:cubicBezTo>
                    <a:cubicBezTo>
                      <a:pt x="67" y="9"/>
                      <a:pt x="66" y="3"/>
                      <a:pt x="65" y="2"/>
                    </a:cubicBezTo>
                    <a:cubicBezTo>
                      <a:pt x="63" y="0"/>
                      <a:pt x="59" y="1"/>
                      <a:pt x="58" y="4"/>
                    </a:cubicBezTo>
                    <a:cubicBezTo>
                      <a:pt x="56" y="7"/>
                      <a:pt x="55" y="14"/>
                      <a:pt x="5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8" name="í$ḻíde">
                <a:extLst>
                  <a:ext uri="{FF2B5EF4-FFF2-40B4-BE49-F238E27FC236}">
                    <a16:creationId xmlns="" xmlns:a16="http://schemas.microsoft.com/office/drawing/2014/main" id="{B50C13AF-3306-41B7-B2AC-888721A8DB57}"/>
                  </a:ext>
                </a:extLst>
              </p:cNvPr>
              <p:cNvSpPr/>
              <p:nvPr/>
            </p:nvSpPr>
            <p:spPr bwMode="auto">
              <a:xfrm>
                <a:off x="2625726" y="2725738"/>
                <a:ext cx="890588" cy="1277938"/>
              </a:xfrm>
              <a:custGeom>
                <a:avLst/>
                <a:gdLst>
                  <a:gd name="T0" fmla="*/ 135 w 270"/>
                  <a:gd name="T1" fmla="*/ 22 h 387"/>
                  <a:gd name="T2" fmla="*/ 131 w 270"/>
                  <a:gd name="T3" fmla="*/ 22 h 387"/>
                  <a:gd name="T4" fmla="*/ 117 w 270"/>
                  <a:gd name="T5" fmla="*/ 6 h 387"/>
                  <a:gd name="T6" fmla="*/ 99 w 270"/>
                  <a:gd name="T7" fmla="*/ 6 h 387"/>
                  <a:gd name="T8" fmla="*/ 85 w 270"/>
                  <a:gd name="T9" fmla="*/ 0 h 387"/>
                  <a:gd name="T10" fmla="*/ 100 w 270"/>
                  <a:gd name="T11" fmla="*/ 20 h 387"/>
                  <a:gd name="T12" fmla="*/ 113 w 270"/>
                  <a:gd name="T13" fmla="*/ 20 h 387"/>
                  <a:gd name="T14" fmla="*/ 126 w 270"/>
                  <a:gd name="T15" fmla="*/ 23 h 387"/>
                  <a:gd name="T16" fmla="*/ 88 w 270"/>
                  <a:gd name="T17" fmla="*/ 45 h 387"/>
                  <a:gd name="T18" fmla="*/ 82 w 270"/>
                  <a:gd name="T19" fmla="*/ 108 h 387"/>
                  <a:gd name="T20" fmla="*/ 60 w 270"/>
                  <a:gd name="T21" fmla="*/ 108 h 387"/>
                  <a:gd name="T22" fmla="*/ 35 w 270"/>
                  <a:gd name="T23" fmla="*/ 142 h 387"/>
                  <a:gd name="T24" fmla="*/ 25 w 270"/>
                  <a:gd name="T25" fmla="*/ 309 h 387"/>
                  <a:gd name="T26" fmla="*/ 0 w 270"/>
                  <a:gd name="T27" fmla="*/ 387 h 387"/>
                  <a:gd name="T28" fmla="*/ 30 w 270"/>
                  <a:gd name="T29" fmla="*/ 387 h 387"/>
                  <a:gd name="T30" fmla="*/ 45 w 270"/>
                  <a:gd name="T31" fmla="*/ 367 h 387"/>
                  <a:gd name="T32" fmla="*/ 37 w 270"/>
                  <a:gd name="T33" fmla="*/ 387 h 387"/>
                  <a:gd name="T34" fmla="*/ 63 w 270"/>
                  <a:gd name="T35" fmla="*/ 387 h 387"/>
                  <a:gd name="T36" fmla="*/ 70 w 270"/>
                  <a:gd name="T37" fmla="*/ 353 h 387"/>
                  <a:gd name="T38" fmla="*/ 78 w 270"/>
                  <a:gd name="T39" fmla="*/ 167 h 387"/>
                  <a:gd name="T40" fmla="*/ 90 w 270"/>
                  <a:gd name="T41" fmla="*/ 151 h 387"/>
                  <a:gd name="T42" fmla="*/ 130 w 270"/>
                  <a:gd name="T43" fmla="*/ 151 h 387"/>
                  <a:gd name="T44" fmla="*/ 130 w 270"/>
                  <a:gd name="T45" fmla="*/ 69 h 387"/>
                  <a:gd name="T46" fmla="*/ 113 w 270"/>
                  <a:gd name="T47" fmla="*/ 48 h 387"/>
                  <a:gd name="T48" fmla="*/ 135 w 270"/>
                  <a:gd name="T49" fmla="*/ 27 h 387"/>
                  <a:gd name="T50" fmla="*/ 156 w 270"/>
                  <a:gd name="T51" fmla="*/ 48 h 387"/>
                  <a:gd name="T52" fmla="*/ 139 w 270"/>
                  <a:gd name="T53" fmla="*/ 69 h 387"/>
                  <a:gd name="T54" fmla="*/ 139 w 270"/>
                  <a:gd name="T55" fmla="*/ 151 h 387"/>
                  <a:gd name="T56" fmla="*/ 180 w 270"/>
                  <a:gd name="T57" fmla="*/ 151 h 387"/>
                  <a:gd name="T58" fmla="*/ 191 w 270"/>
                  <a:gd name="T59" fmla="*/ 167 h 387"/>
                  <a:gd name="T60" fmla="*/ 200 w 270"/>
                  <a:gd name="T61" fmla="*/ 353 h 387"/>
                  <a:gd name="T62" fmla="*/ 207 w 270"/>
                  <a:gd name="T63" fmla="*/ 387 h 387"/>
                  <a:gd name="T64" fmla="*/ 233 w 270"/>
                  <a:gd name="T65" fmla="*/ 387 h 387"/>
                  <a:gd name="T66" fmla="*/ 224 w 270"/>
                  <a:gd name="T67" fmla="*/ 367 h 387"/>
                  <a:gd name="T68" fmla="*/ 239 w 270"/>
                  <a:gd name="T69" fmla="*/ 387 h 387"/>
                  <a:gd name="T70" fmla="*/ 270 w 270"/>
                  <a:gd name="T71" fmla="*/ 387 h 387"/>
                  <a:gd name="T72" fmla="*/ 244 w 270"/>
                  <a:gd name="T73" fmla="*/ 309 h 387"/>
                  <a:gd name="T74" fmla="*/ 235 w 270"/>
                  <a:gd name="T75" fmla="*/ 142 h 387"/>
                  <a:gd name="T76" fmla="*/ 209 w 270"/>
                  <a:gd name="T77" fmla="*/ 108 h 387"/>
                  <a:gd name="T78" fmla="*/ 188 w 270"/>
                  <a:gd name="T79" fmla="*/ 108 h 387"/>
                  <a:gd name="T80" fmla="*/ 182 w 270"/>
                  <a:gd name="T81" fmla="*/ 45 h 387"/>
                  <a:gd name="T82" fmla="*/ 144 w 270"/>
                  <a:gd name="T83" fmla="*/ 23 h 387"/>
                  <a:gd name="T84" fmla="*/ 157 w 270"/>
                  <a:gd name="T85" fmla="*/ 20 h 387"/>
                  <a:gd name="T86" fmla="*/ 170 w 270"/>
                  <a:gd name="T87" fmla="*/ 20 h 387"/>
                  <a:gd name="T88" fmla="*/ 184 w 270"/>
                  <a:gd name="T89" fmla="*/ 0 h 387"/>
                  <a:gd name="T90" fmla="*/ 170 w 270"/>
                  <a:gd name="T91" fmla="*/ 6 h 387"/>
                  <a:gd name="T92" fmla="*/ 153 w 270"/>
                  <a:gd name="T93" fmla="*/ 6 h 387"/>
                  <a:gd name="T94" fmla="*/ 139 w 270"/>
                  <a:gd name="T95" fmla="*/ 22 h 387"/>
                  <a:gd name="T96" fmla="*/ 135 w 270"/>
                  <a:gd name="T97" fmla="*/ 22 h 3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70" h="387">
                    <a:moveTo>
                      <a:pt x="135" y="22"/>
                    </a:moveTo>
                    <a:cubicBezTo>
                      <a:pt x="133" y="22"/>
                      <a:pt x="132" y="22"/>
                      <a:pt x="131" y="22"/>
                    </a:cubicBezTo>
                    <a:cubicBezTo>
                      <a:pt x="130" y="15"/>
                      <a:pt x="126" y="6"/>
                      <a:pt x="117" y="6"/>
                    </a:cubicBezTo>
                    <a:cubicBezTo>
                      <a:pt x="110" y="6"/>
                      <a:pt x="106" y="6"/>
                      <a:pt x="99" y="6"/>
                    </a:cubicBezTo>
                    <a:cubicBezTo>
                      <a:pt x="93" y="6"/>
                      <a:pt x="88" y="4"/>
                      <a:pt x="85" y="0"/>
                    </a:cubicBezTo>
                    <a:cubicBezTo>
                      <a:pt x="87" y="9"/>
                      <a:pt x="90" y="18"/>
                      <a:pt x="100" y="20"/>
                    </a:cubicBezTo>
                    <a:cubicBezTo>
                      <a:pt x="104" y="20"/>
                      <a:pt x="109" y="20"/>
                      <a:pt x="113" y="20"/>
                    </a:cubicBezTo>
                    <a:cubicBezTo>
                      <a:pt x="120" y="20"/>
                      <a:pt x="123" y="21"/>
                      <a:pt x="126" y="23"/>
                    </a:cubicBezTo>
                    <a:cubicBezTo>
                      <a:pt x="109" y="24"/>
                      <a:pt x="93" y="30"/>
                      <a:pt x="88" y="45"/>
                    </a:cubicBezTo>
                    <a:cubicBezTo>
                      <a:pt x="83" y="59"/>
                      <a:pt x="85" y="92"/>
                      <a:pt x="82" y="108"/>
                    </a:cubicBezTo>
                    <a:cubicBezTo>
                      <a:pt x="75" y="108"/>
                      <a:pt x="67" y="108"/>
                      <a:pt x="60" y="108"/>
                    </a:cubicBezTo>
                    <a:cubicBezTo>
                      <a:pt x="42" y="107"/>
                      <a:pt x="36" y="123"/>
                      <a:pt x="35" y="142"/>
                    </a:cubicBezTo>
                    <a:cubicBezTo>
                      <a:pt x="32" y="198"/>
                      <a:pt x="28" y="253"/>
                      <a:pt x="25" y="309"/>
                    </a:cubicBezTo>
                    <a:cubicBezTo>
                      <a:pt x="23" y="352"/>
                      <a:pt x="14" y="372"/>
                      <a:pt x="0" y="387"/>
                    </a:cubicBezTo>
                    <a:cubicBezTo>
                      <a:pt x="10" y="387"/>
                      <a:pt x="20" y="387"/>
                      <a:pt x="30" y="387"/>
                    </a:cubicBezTo>
                    <a:cubicBezTo>
                      <a:pt x="35" y="383"/>
                      <a:pt x="38" y="378"/>
                      <a:pt x="45" y="367"/>
                    </a:cubicBezTo>
                    <a:cubicBezTo>
                      <a:pt x="42" y="377"/>
                      <a:pt x="40" y="382"/>
                      <a:pt x="37" y="387"/>
                    </a:cubicBezTo>
                    <a:cubicBezTo>
                      <a:pt x="46" y="387"/>
                      <a:pt x="54" y="387"/>
                      <a:pt x="63" y="387"/>
                    </a:cubicBezTo>
                    <a:cubicBezTo>
                      <a:pt x="68" y="377"/>
                      <a:pt x="70" y="365"/>
                      <a:pt x="70" y="353"/>
                    </a:cubicBezTo>
                    <a:cubicBezTo>
                      <a:pt x="73" y="291"/>
                      <a:pt x="76" y="229"/>
                      <a:pt x="78" y="167"/>
                    </a:cubicBezTo>
                    <a:cubicBezTo>
                      <a:pt x="79" y="157"/>
                      <a:pt x="82" y="151"/>
                      <a:pt x="90" y="151"/>
                    </a:cubicBezTo>
                    <a:cubicBezTo>
                      <a:pt x="103" y="151"/>
                      <a:pt x="117" y="151"/>
                      <a:pt x="130" y="151"/>
                    </a:cubicBezTo>
                    <a:cubicBezTo>
                      <a:pt x="130" y="124"/>
                      <a:pt x="130" y="96"/>
                      <a:pt x="130" y="69"/>
                    </a:cubicBezTo>
                    <a:cubicBezTo>
                      <a:pt x="121" y="67"/>
                      <a:pt x="113" y="58"/>
                      <a:pt x="113" y="48"/>
                    </a:cubicBezTo>
                    <a:cubicBezTo>
                      <a:pt x="113" y="36"/>
                      <a:pt x="123" y="27"/>
                      <a:pt x="135" y="27"/>
                    </a:cubicBezTo>
                    <a:cubicBezTo>
                      <a:pt x="147" y="27"/>
                      <a:pt x="156" y="36"/>
                      <a:pt x="156" y="48"/>
                    </a:cubicBezTo>
                    <a:cubicBezTo>
                      <a:pt x="156" y="58"/>
                      <a:pt x="149" y="67"/>
                      <a:pt x="139" y="69"/>
                    </a:cubicBezTo>
                    <a:cubicBezTo>
                      <a:pt x="139" y="96"/>
                      <a:pt x="139" y="124"/>
                      <a:pt x="139" y="151"/>
                    </a:cubicBezTo>
                    <a:cubicBezTo>
                      <a:pt x="153" y="151"/>
                      <a:pt x="166" y="151"/>
                      <a:pt x="180" y="151"/>
                    </a:cubicBezTo>
                    <a:cubicBezTo>
                      <a:pt x="188" y="151"/>
                      <a:pt x="191" y="157"/>
                      <a:pt x="191" y="167"/>
                    </a:cubicBezTo>
                    <a:cubicBezTo>
                      <a:pt x="194" y="229"/>
                      <a:pt x="197" y="291"/>
                      <a:pt x="200" y="353"/>
                    </a:cubicBezTo>
                    <a:cubicBezTo>
                      <a:pt x="200" y="365"/>
                      <a:pt x="202" y="377"/>
                      <a:pt x="207" y="387"/>
                    </a:cubicBezTo>
                    <a:cubicBezTo>
                      <a:pt x="215" y="387"/>
                      <a:pt x="224" y="387"/>
                      <a:pt x="233" y="387"/>
                    </a:cubicBezTo>
                    <a:cubicBezTo>
                      <a:pt x="230" y="382"/>
                      <a:pt x="227" y="377"/>
                      <a:pt x="224" y="367"/>
                    </a:cubicBezTo>
                    <a:cubicBezTo>
                      <a:pt x="232" y="378"/>
                      <a:pt x="235" y="383"/>
                      <a:pt x="239" y="387"/>
                    </a:cubicBezTo>
                    <a:cubicBezTo>
                      <a:pt x="249" y="387"/>
                      <a:pt x="260" y="387"/>
                      <a:pt x="270" y="387"/>
                    </a:cubicBezTo>
                    <a:cubicBezTo>
                      <a:pt x="256" y="372"/>
                      <a:pt x="247" y="352"/>
                      <a:pt x="244" y="309"/>
                    </a:cubicBezTo>
                    <a:cubicBezTo>
                      <a:pt x="242" y="253"/>
                      <a:pt x="238" y="198"/>
                      <a:pt x="235" y="142"/>
                    </a:cubicBezTo>
                    <a:cubicBezTo>
                      <a:pt x="234" y="123"/>
                      <a:pt x="228" y="107"/>
                      <a:pt x="209" y="108"/>
                    </a:cubicBezTo>
                    <a:cubicBezTo>
                      <a:pt x="202" y="108"/>
                      <a:pt x="195" y="108"/>
                      <a:pt x="188" y="108"/>
                    </a:cubicBezTo>
                    <a:cubicBezTo>
                      <a:pt x="185" y="92"/>
                      <a:pt x="186" y="59"/>
                      <a:pt x="182" y="45"/>
                    </a:cubicBezTo>
                    <a:cubicBezTo>
                      <a:pt x="176" y="30"/>
                      <a:pt x="161" y="24"/>
                      <a:pt x="144" y="23"/>
                    </a:cubicBezTo>
                    <a:cubicBezTo>
                      <a:pt x="146" y="21"/>
                      <a:pt x="150" y="20"/>
                      <a:pt x="157" y="20"/>
                    </a:cubicBezTo>
                    <a:cubicBezTo>
                      <a:pt x="161" y="20"/>
                      <a:pt x="166" y="20"/>
                      <a:pt x="170" y="20"/>
                    </a:cubicBezTo>
                    <a:cubicBezTo>
                      <a:pt x="180" y="18"/>
                      <a:pt x="183" y="9"/>
                      <a:pt x="184" y="0"/>
                    </a:cubicBezTo>
                    <a:cubicBezTo>
                      <a:pt x="181" y="4"/>
                      <a:pt x="177" y="6"/>
                      <a:pt x="170" y="6"/>
                    </a:cubicBezTo>
                    <a:cubicBezTo>
                      <a:pt x="164" y="6"/>
                      <a:pt x="159" y="6"/>
                      <a:pt x="153" y="6"/>
                    </a:cubicBezTo>
                    <a:cubicBezTo>
                      <a:pt x="144" y="6"/>
                      <a:pt x="140" y="15"/>
                      <a:pt x="139" y="22"/>
                    </a:cubicBezTo>
                    <a:cubicBezTo>
                      <a:pt x="138" y="22"/>
                      <a:pt x="136" y="22"/>
                      <a:pt x="135"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39" name="ïŝľîḑê">
                <a:extLst>
                  <a:ext uri="{FF2B5EF4-FFF2-40B4-BE49-F238E27FC236}">
                    <a16:creationId xmlns="" xmlns:a16="http://schemas.microsoft.com/office/drawing/2014/main" id="{31F926C7-4C15-4790-ADD3-8B3AAE4FC507}"/>
                  </a:ext>
                </a:extLst>
              </p:cNvPr>
              <p:cNvSpPr/>
              <p:nvPr/>
            </p:nvSpPr>
            <p:spPr bwMode="auto">
              <a:xfrm>
                <a:off x="1735138" y="2095500"/>
                <a:ext cx="2667000" cy="2670175"/>
              </a:xfrm>
              <a:custGeom>
                <a:avLst/>
                <a:gdLst>
                  <a:gd name="T0" fmla="*/ 404 w 809"/>
                  <a:gd name="T1" fmla="*/ 0 h 809"/>
                  <a:gd name="T2" fmla="*/ 809 w 809"/>
                  <a:gd name="T3" fmla="*/ 404 h 809"/>
                  <a:gd name="T4" fmla="*/ 404 w 809"/>
                  <a:gd name="T5" fmla="*/ 809 h 809"/>
                  <a:gd name="T6" fmla="*/ 0 w 809"/>
                  <a:gd name="T7" fmla="*/ 404 h 809"/>
                  <a:gd name="T8" fmla="*/ 404 w 809"/>
                  <a:gd name="T9" fmla="*/ 0 h 809"/>
                  <a:gd name="T10" fmla="*/ 404 w 809"/>
                  <a:gd name="T11" fmla="*/ 0 h 809"/>
                  <a:gd name="T12" fmla="*/ 404 w 809"/>
                  <a:gd name="T13" fmla="*/ 14 h 809"/>
                  <a:gd name="T14" fmla="*/ 14 w 809"/>
                  <a:gd name="T15" fmla="*/ 404 h 809"/>
                  <a:gd name="T16" fmla="*/ 404 w 809"/>
                  <a:gd name="T17" fmla="*/ 795 h 809"/>
                  <a:gd name="T18" fmla="*/ 795 w 809"/>
                  <a:gd name="T19" fmla="*/ 404 h 809"/>
                  <a:gd name="T20" fmla="*/ 404 w 809"/>
                  <a:gd name="T21" fmla="*/ 14 h 8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09" h="809">
                    <a:moveTo>
                      <a:pt x="404" y="0"/>
                    </a:moveTo>
                    <a:cubicBezTo>
                      <a:pt x="627" y="0"/>
                      <a:pt x="809" y="182"/>
                      <a:pt x="809" y="404"/>
                    </a:cubicBezTo>
                    <a:cubicBezTo>
                      <a:pt x="809" y="627"/>
                      <a:pt x="627" y="809"/>
                      <a:pt x="404" y="809"/>
                    </a:cubicBezTo>
                    <a:cubicBezTo>
                      <a:pt x="181" y="809"/>
                      <a:pt x="0" y="627"/>
                      <a:pt x="0" y="404"/>
                    </a:cubicBezTo>
                    <a:cubicBezTo>
                      <a:pt x="0" y="182"/>
                      <a:pt x="181" y="0"/>
                      <a:pt x="404" y="0"/>
                    </a:cubicBezTo>
                    <a:cubicBezTo>
                      <a:pt x="404" y="0"/>
                      <a:pt x="404" y="0"/>
                      <a:pt x="404" y="0"/>
                    </a:cubicBezTo>
                    <a:close/>
                    <a:moveTo>
                      <a:pt x="404" y="14"/>
                    </a:moveTo>
                    <a:cubicBezTo>
                      <a:pt x="189" y="14"/>
                      <a:pt x="14" y="189"/>
                      <a:pt x="14" y="404"/>
                    </a:cubicBezTo>
                    <a:cubicBezTo>
                      <a:pt x="14" y="619"/>
                      <a:pt x="189" y="795"/>
                      <a:pt x="404" y="795"/>
                    </a:cubicBezTo>
                    <a:cubicBezTo>
                      <a:pt x="619" y="795"/>
                      <a:pt x="795" y="619"/>
                      <a:pt x="795" y="404"/>
                    </a:cubicBezTo>
                    <a:cubicBezTo>
                      <a:pt x="795" y="189"/>
                      <a:pt x="619" y="14"/>
                      <a:pt x="40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0" name="išlíḑe">
                <a:extLst>
                  <a:ext uri="{FF2B5EF4-FFF2-40B4-BE49-F238E27FC236}">
                    <a16:creationId xmlns="" xmlns:a16="http://schemas.microsoft.com/office/drawing/2014/main" id="{F27F545E-9A30-40B4-B0D6-CE863895A670}"/>
                  </a:ext>
                </a:extLst>
              </p:cNvPr>
              <p:cNvSpPr/>
              <p:nvPr/>
            </p:nvSpPr>
            <p:spPr bwMode="auto">
              <a:xfrm>
                <a:off x="1897063" y="3373438"/>
                <a:ext cx="2333625" cy="1227138"/>
              </a:xfrm>
              <a:custGeom>
                <a:avLst/>
                <a:gdLst>
                  <a:gd name="T0" fmla="*/ 21 w 708"/>
                  <a:gd name="T1" fmla="*/ 23 h 372"/>
                  <a:gd name="T2" fmla="*/ 53 w 708"/>
                  <a:gd name="T3" fmla="*/ 35 h 372"/>
                  <a:gd name="T4" fmla="*/ 51 w 708"/>
                  <a:gd name="T5" fmla="*/ 26 h 372"/>
                  <a:gd name="T6" fmla="*/ 18 w 708"/>
                  <a:gd name="T7" fmla="*/ 47 h 372"/>
                  <a:gd name="T8" fmla="*/ 18 w 708"/>
                  <a:gd name="T9" fmla="*/ 88 h 372"/>
                  <a:gd name="T10" fmla="*/ 48 w 708"/>
                  <a:gd name="T11" fmla="*/ 67 h 372"/>
                  <a:gd name="T12" fmla="*/ 18 w 708"/>
                  <a:gd name="T13" fmla="*/ 88 h 372"/>
                  <a:gd name="T14" fmla="*/ 62 w 708"/>
                  <a:gd name="T15" fmla="*/ 109 h 372"/>
                  <a:gd name="T16" fmla="*/ 64 w 708"/>
                  <a:gd name="T17" fmla="*/ 147 h 372"/>
                  <a:gd name="T18" fmla="*/ 42 w 708"/>
                  <a:gd name="T19" fmla="*/ 155 h 372"/>
                  <a:gd name="T20" fmla="*/ 57 w 708"/>
                  <a:gd name="T21" fmla="*/ 206 h 372"/>
                  <a:gd name="T22" fmla="*/ 116 w 708"/>
                  <a:gd name="T23" fmla="*/ 203 h 372"/>
                  <a:gd name="T24" fmla="*/ 93 w 708"/>
                  <a:gd name="T25" fmla="*/ 174 h 372"/>
                  <a:gd name="T26" fmla="*/ 46 w 708"/>
                  <a:gd name="T27" fmla="*/ 181 h 372"/>
                  <a:gd name="T28" fmla="*/ 129 w 708"/>
                  <a:gd name="T29" fmla="*/ 265 h 372"/>
                  <a:gd name="T30" fmla="*/ 149 w 708"/>
                  <a:gd name="T31" fmla="*/ 251 h 372"/>
                  <a:gd name="T32" fmla="*/ 121 w 708"/>
                  <a:gd name="T33" fmla="*/ 221 h 372"/>
                  <a:gd name="T34" fmla="*/ 111 w 708"/>
                  <a:gd name="T35" fmla="*/ 252 h 372"/>
                  <a:gd name="T36" fmla="*/ 164 w 708"/>
                  <a:gd name="T37" fmla="*/ 295 h 372"/>
                  <a:gd name="T38" fmla="*/ 175 w 708"/>
                  <a:gd name="T39" fmla="*/ 321 h 372"/>
                  <a:gd name="T40" fmla="*/ 132 w 708"/>
                  <a:gd name="T41" fmla="*/ 292 h 372"/>
                  <a:gd name="T42" fmla="*/ 146 w 708"/>
                  <a:gd name="T43" fmla="*/ 291 h 372"/>
                  <a:gd name="T44" fmla="*/ 211 w 708"/>
                  <a:gd name="T45" fmla="*/ 283 h 372"/>
                  <a:gd name="T46" fmla="*/ 260 w 708"/>
                  <a:gd name="T47" fmla="*/ 308 h 372"/>
                  <a:gd name="T48" fmla="*/ 205 w 708"/>
                  <a:gd name="T49" fmla="*/ 335 h 372"/>
                  <a:gd name="T50" fmla="*/ 342 w 708"/>
                  <a:gd name="T51" fmla="*/ 329 h 372"/>
                  <a:gd name="T52" fmla="*/ 344 w 708"/>
                  <a:gd name="T53" fmla="*/ 352 h 372"/>
                  <a:gd name="T54" fmla="*/ 303 w 708"/>
                  <a:gd name="T55" fmla="*/ 320 h 372"/>
                  <a:gd name="T56" fmla="*/ 320 w 708"/>
                  <a:gd name="T57" fmla="*/ 364 h 372"/>
                  <a:gd name="T58" fmla="*/ 360 w 708"/>
                  <a:gd name="T59" fmla="*/ 321 h 372"/>
                  <a:gd name="T60" fmla="*/ 416 w 708"/>
                  <a:gd name="T61" fmla="*/ 315 h 372"/>
                  <a:gd name="T62" fmla="*/ 384 w 708"/>
                  <a:gd name="T63" fmla="*/ 368 h 372"/>
                  <a:gd name="T64" fmla="*/ 464 w 708"/>
                  <a:gd name="T65" fmla="*/ 350 h 372"/>
                  <a:gd name="T66" fmla="*/ 433 w 708"/>
                  <a:gd name="T67" fmla="*/ 313 h 372"/>
                  <a:gd name="T68" fmla="*/ 508 w 708"/>
                  <a:gd name="T69" fmla="*/ 337 h 372"/>
                  <a:gd name="T70" fmla="*/ 500 w 708"/>
                  <a:gd name="T71" fmla="*/ 285 h 372"/>
                  <a:gd name="T72" fmla="*/ 483 w 708"/>
                  <a:gd name="T73" fmla="*/ 294 h 372"/>
                  <a:gd name="T74" fmla="*/ 508 w 708"/>
                  <a:gd name="T75" fmla="*/ 337 h 372"/>
                  <a:gd name="T76" fmla="*/ 515 w 708"/>
                  <a:gd name="T77" fmla="*/ 276 h 372"/>
                  <a:gd name="T78" fmla="*/ 548 w 708"/>
                  <a:gd name="T79" fmla="*/ 279 h 372"/>
                  <a:gd name="T80" fmla="*/ 550 w 708"/>
                  <a:gd name="T81" fmla="*/ 283 h 372"/>
                  <a:gd name="T82" fmla="*/ 547 w 708"/>
                  <a:gd name="T83" fmla="*/ 316 h 372"/>
                  <a:gd name="T84" fmla="*/ 609 w 708"/>
                  <a:gd name="T85" fmla="*/ 250 h 372"/>
                  <a:gd name="T86" fmla="*/ 608 w 708"/>
                  <a:gd name="T87" fmla="*/ 227 h 372"/>
                  <a:gd name="T88" fmla="*/ 573 w 708"/>
                  <a:gd name="T89" fmla="*/ 241 h 372"/>
                  <a:gd name="T90" fmla="*/ 609 w 708"/>
                  <a:gd name="T91" fmla="*/ 250 h 372"/>
                  <a:gd name="T92" fmla="*/ 656 w 708"/>
                  <a:gd name="T93" fmla="*/ 184 h 372"/>
                  <a:gd name="T94" fmla="*/ 613 w 708"/>
                  <a:gd name="T95" fmla="*/ 172 h 372"/>
                  <a:gd name="T96" fmla="*/ 625 w 708"/>
                  <a:gd name="T97" fmla="*/ 165 h 372"/>
                  <a:gd name="T98" fmla="*/ 650 w 708"/>
                  <a:gd name="T99" fmla="*/ 169 h 372"/>
                  <a:gd name="T100" fmla="*/ 651 w 708"/>
                  <a:gd name="T101" fmla="*/ 215 h 372"/>
                  <a:gd name="T102" fmla="*/ 635 w 708"/>
                  <a:gd name="T103" fmla="*/ 139 h 372"/>
                  <a:gd name="T104" fmla="*/ 683 w 708"/>
                  <a:gd name="T105" fmla="*/ 137 h 372"/>
                  <a:gd name="T106" fmla="*/ 655 w 708"/>
                  <a:gd name="T107" fmla="*/ 73 h 372"/>
                  <a:gd name="T108" fmla="*/ 690 w 708"/>
                  <a:gd name="T109" fmla="*/ 98 h 372"/>
                  <a:gd name="T110" fmla="*/ 684 w 708"/>
                  <a:gd name="T111" fmla="*/ 17 h 372"/>
                  <a:gd name="T112" fmla="*/ 698 w 708"/>
                  <a:gd name="T113" fmla="*/ 34 h 372"/>
                  <a:gd name="T114" fmla="*/ 659 w 708"/>
                  <a:gd name="T115" fmla="*/ 29 h 372"/>
                  <a:gd name="T116" fmla="*/ 659 w 708"/>
                  <a:gd name="T117" fmla="*/ 11 h 372"/>
                  <a:gd name="T118" fmla="*/ 663 w 708"/>
                  <a:gd name="T119" fmla="*/ 6 h 3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08" h="372">
                    <a:moveTo>
                      <a:pt x="0" y="6"/>
                    </a:moveTo>
                    <a:cubicBezTo>
                      <a:pt x="19" y="6"/>
                      <a:pt x="19" y="6"/>
                      <a:pt x="19" y="6"/>
                    </a:cubicBezTo>
                    <a:cubicBezTo>
                      <a:pt x="19" y="8"/>
                      <a:pt x="19" y="8"/>
                      <a:pt x="19" y="8"/>
                    </a:cubicBezTo>
                    <a:cubicBezTo>
                      <a:pt x="15" y="9"/>
                      <a:pt x="11" y="11"/>
                      <a:pt x="8" y="14"/>
                    </a:cubicBezTo>
                    <a:cubicBezTo>
                      <a:pt x="5" y="18"/>
                      <a:pt x="4" y="22"/>
                      <a:pt x="4" y="26"/>
                    </a:cubicBezTo>
                    <a:cubicBezTo>
                      <a:pt x="4" y="29"/>
                      <a:pt x="5" y="32"/>
                      <a:pt x="6" y="33"/>
                    </a:cubicBezTo>
                    <a:cubicBezTo>
                      <a:pt x="7" y="35"/>
                      <a:pt x="9" y="36"/>
                      <a:pt x="11" y="36"/>
                    </a:cubicBezTo>
                    <a:cubicBezTo>
                      <a:pt x="14" y="36"/>
                      <a:pt x="18" y="32"/>
                      <a:pt x="21" y="23"/>
                    </a:cubicBezTo>
                    <a:cubicBezTo>
                      <a:pt x="21" y="23"/>
                      <a:pt x="21" y="23"/>
                      <a:pt x="21" y="23"/>
                    </a:cubicBezTo>
                    <a:cubicBezTo>
                      <a:pt x="22" y="22"/>
                      <a:pt x="22" y="22"/>
                      <a:pt x="22" y="21"/>
                    </a:cubicBezTo>
                    <a:cubicBezTo>
                      <a:pt x="25" y="15"/>
                      <a:pt x="27" y="11"/>
                      <a:pt x="30" y="9"/>
                    </a:cubicBezTo>
                    <a:cubicBezTo>
                      <a:pt x="31" y="8"/>
                      <a:pt x="32" y="7"/>
                      <a:pt x="34" y="7"/>
                    </a:cubicBezTo>
                    <a:cubicBezTo>
                      <a:pt x="35" y="6"/>
                      <a:pt x="36" y="6"/>
                      <a:pt x="38" y="6"/>
                    </a:cubicBezTo>
                    <a:cubicBezTo>
                      <a:pt x="43" y="6"/>
                      <a:pt x="47" y="8"/>
                      <a:pt x="50" y="11"/>
                    </a:cubicBezTo>
                    <a:cubicBezTo>
                      <a:pt x="53" y="15"/>
                      <a:pt x="55" y="19"/>
                      <a:pt x="55" y="25"/>
                    </a:cubicBezTo>
                    <a:cubicBezTo>
                      <a:pt x="55" y="28"/>
                      <a:pt x="54" y="31"/>
                      <a:pt x="53" y="35"/>
                    </a:cubicBezTo>
                    <a:cubicBezTo>
                      <a:pt x="52" y="38"/>
                      <a:pt x="51" y="40"/>
                      <a:pt x="51" y="40"/>
                    </a:cubicBezTo>
                    <a:cubicBezTo>
                      <a:pt x="51" y="41"/>
                      <a:pt x="52" y="41"/>
                      <a:pt x="52" y="42"/>
                    </a:cubicBezTo>
                    <a:cubicBezTo>
                      <a:pt x="53" y="42"/>
                      <a:pt x="53" y="42"/>
                      <a:pt x="55" y="42"/>
                    </a:cubicBezTo>
                    <a:cubicBezTo>
                      <a:pt x="55" y="44"/>
                      <a:pt x="55" y="44"/>
                      <a:pt x="55" y="44"/>
                    </a:cubicBezTo>
                    <a:cubicBezTo>
                      <a:pt x="38" y="45"/>
                      <a:pt x="38" y="45"/>
                      <a:pt x="38" y="45"/>
                    </a:cubicBezTo>
                    <a:cubicBezTo>
                      <a:pt x="38" y="43"/>
                      <a:pt x="38" y="43"/>
                      <a:pt x="38" y="43"/>
                    </a:cubicBezTo>
                    <a:cubicBezTo>
                      <a:pt x="42" y="42"/>
                      <a:pt x="45" y="40"/>
                      <a:pt x="48" y="37"/>
                    </a:cubicBezTo>
                    <a:cubicBezTo>
                      <a:pt x="50" y="34"/>
                      <a:pt x="51" y="30"/>
                      <a:pt x="51" y="26"/>
                    </a:cubicBezTo>
                    <a:cubicBezTo>
                      <a:pt x="51" y="24"/>
                      <a:pt x="51" y="22"/>
                      <a:pt x="49" y="20"/>
                    </a:cubicBezTo>
                    <a:cubicBezTo>
                      <a:pt x="48" y="19"/>
                      <a:pt x="47" y="18"/>
                      <a:pt x="45" y="18"/>
                    </a:cubicBezTo>
                    <a:cubicBezTo>
                      <a:pt x="42" y="18"/>
                      <a:pt x="39" y="21"/>
                      <a:pt x="37" y="28"/>
                    </a:cubicBezTo>
                    <a:cubicBezTo>
                      <a:pt x="36" y="29"/>
                      <a:pt x="36" y="29"/>
                      <a:pt x="36" y="29"/>
                    </a:cubicBezTo>
                    <a:cubicBezTo>
                      <a:pt x="34" y="33"/>
                      <a:pt x="33" y="37"/>
                      <a:pt x="32" y="39"/>
                    </a:cubicBezTo>
                    <a:cubicBezTo>
                      <a:pt x="31" y="40"/>
                      <a:pt x="30" y="42"/>
                      <a:pt x="29" y="43"/>
                    </a:cubicBezTo>
                    <a:cubicBezTo>
                      <a:pt x="27" y="44"/>
                      <a:pt x="26" y="45"/>
                      <a:pt x="24" y="46"/>
                    </a:cubicBezTo>
                    <a:cubicBezTo>
                      <a:pt x="22" y="47"/>
                      <a:pt x="20" y="47"/>
                      <a:pt x="18" y="47"/>
                    </a:cubicBezTo>
                    <a:cubicBezTo>
                      <a:pt x="13" y="47"/>
                      <a:pt x="9" y="46"/>
                      <a:pt x="6" y="42"/>
                    </a:cubicBezTo>
                    <a:cubicBezTo>
                      <a:pt x="2" y="38"/>
                      <a:pt x="1" y="34"/>
                      <a:pt x="1" y="28"/>
                    </a:cubicBezTo>
                    <a:cubicBezTo>
                      <a:pt x="1" y="25"/>
                      <a:pt x="1" y="21"/>
                      <a:pt x="2" y="17"/>
                    </a:cubicBezTo>
                    <a:cubicBezTo>
                      <a:pt x="3" y="14"/>
                      <a:pt x="4" y="12"/>
                      <a:pt x="4" y="12"/>
                    </a:cubicBezTo>
                    <a:cubicBezTo>
                      <a:pt x="4" y="11"/>
                      <a:pt x="3" y="10"/>
                      <a:pt x="3" y="9"/>
                    </a:cubicBezTo>
                    <a:cubicBezTo>
                      <a:pt x="2" y="9"/>
                      <a:pt x="1" y="9"/>
                      <a:pt x="0" y="9"/>
                    </a:cubicBezTo>
                    <a:cubicBezTo>
                      <a:pt x="0" y="6"/>
                      <a:pt x="0" y="6"/>
                      <a:pt x="0" y="6"/>
                    </a:cubicBezTo>
                    <a:close/>
                    <a:moveTo>
                      <a:pt x="18" y="88"/>
                    </a:moveTo>
                    <a:cubicBezTo>
                      <a:pt x="16" y="89"/>
                      <a:pt x="14" y="90"/>
                      <a:pt x="13" y="91"/>
                    </a:cubicBezTo>
                    <a:cubicBezTo>
                      <a:pt x="12" y="92"/>
                      <a:pt x="12" y="94"/>
                      <a:pt x="12" y="96"/>
                    </a:cubicBezTo>
                    <a:cubicBezTo>
                      <a:pt x="10" y="96"/>
                      <a:pt x="10" y="96"/>
                      <a:pt x="10" y="96"/>
                    </a:cubicBezTo>
                    <a:cubicBezTo>
                      <a:pt x="5" y="68"/>
                      <a:pt x="5" y="68"/>
                      <a:pt x="5" y="68"/>
                    </a:cubicBezTo>
                    <a:cubicBezTo>
                      <a:pt x="7" y="67"/>
                      <a:pt x="7" y="67"/>
                      <a:pt x="7" y="67"/>
                    </a:cubicBezTo>
                    <a:cubicBezTo>
                      <a:pt x="8" y="70"/>
                      <a:pt x="8" y="71"/>
                      <a:pt x="10" y="72"/>
                    </a:cubicBezTo>
                    <a:cubicBezTo>
                      <a:pt x="11" y="73"/>
                      <a:pt x="13" y="73"/>
                      <a:pt x="16" y="73"/>
                    </a:cubicBezTo>
                    <a:cubicBezTo>
                      <a:pt x="48" y="67"/>
                      <a:pt x="48" y="67"/>
                      <a:pt x="48" y="67"/>
                    </a:cubicBezTo>
                    <a:cubicBezTo>
                      <a:pt x="50" y="66"/>
                      <a:pt x="52" y="66"/>
                      <a:pt x="53" y="64"/>
                    </a:cubicBezTo>
                    <a:cubicBezTo>
                      <a:pt x="54" y="63"/>
                      <a:pt x="54" y="61"/>
                      <a:pt x="54" y="59"/>
                    </a:cubicBezTo>
                    <a:cubicBezTo>
                      <a:pt x="56" y="59"/>
                      <a:pt x="56" y="59"/>
                      <a:pt x="56" y="59"/>
                    </a:cubicBezTo>
                    <a:cubicBezTo>
                      <a:pt x="61" y="88"/>
                      <a:pt x="61" y="88"/>
                      <a:pt x="61" y="88"/>
                    </a:cubicBezTo>
                    <a:cubicBezTo>
                      <a:pt x="59" y="88"/>
                      <a:pt x="59" y="88"/>
                      <a:pt x="59" y="88"/>
                    </a:cubicBezTo>
                    <a:cubicBezTo>
                      <a:pt x="59" y="85"/>
                      <a:pt x="58" y="84"/>
                      <a:pt x="56" y="83"/>
                    </a:cubicBezTo>
                    <a:cubicBezTo>
                      <a:pt x="55" y="82"/>
                      <a:pt x="53" y="82"/>
                      <a:pt x="51" y="83"/>
                    </a:cubicBezTo>
                    <a:cubicBezTo>
                      <a:pt x="18" y="88"/>
                      <a:pt x="18" y="88"/>
                      <a:pt x="18" y="88"/>
                    </a:cubicBezTo>
                    <a:close/>
                    <a:moveTo>
                      <a:pt x="41" y="158"/>
                    </a:moveTo>
                    <a:cubicBezTo>
                      <a:pt x="37" y="157"/>
                      <a:pt x="33" y="155"/>
                      <a:pt x="30" y="152"/>
                    </a:cubicBezTo>
                    <a:cubicBezTo>
                      <a:pt x="27" y="149"/>
                      <a:pt x="24" y="145"/>
                      <a:pt x="23" y="141"/>
                    </a:cubicBezTo>
                    <a:cubicBezTo>
                      <a:pt x="22" y="137"/>
                      <a:pt x="21" y="134"/>
                      <a:pt x="22" y="131"/>
                    </a:cubicBezTo>
                    <a:cubicBezTo>
                      <a:pt x="22" y="128"/>
                      <a:pt x="23" y="125"/>
                      <a:pt x="24" y="122"/>
                    </a:cubicBezTo>
                    <a:cubicBezTo>
                      <a:pt x="26" y="118"/>
                      <a:pt x="28" y="116"/>
                      <a:pt x="31" y="113"/>
                    </a:cubicBezTo>
                    <a:cubicBezTo>
                      <a:pt x="34" y="111"/>
                      <a:pt x="37" y="109"/>
                      <a:pt x="41" y="108"/>
                    </a:cubicBezTo>
                    <a:cubicBezTo>
                      <a:pt x="49" y="105"/>
                      <a:pt x="55" y="106"/>
                      <a:pt x="62" y="109"/>
                    </a:cubicBezTo>
                    <a:cubicBezTo>
                      <a:pt x="68" y="112"/>
                      <a:pt x="72" y="117"/>
                      <a:pt x="75" y="125"/>
                    </a:cubicBezTo>
                    <a:cubicBezTo>
                      <a:pt x="76" y="128"/>
                      <a:pt x="76" y="131"/>
                      <a:pt x="76" y="135"/>
                    </a:cubicBezTo>
                    <a:cubicBezTo>
                      <a:pt x="76" y="138"/>
                      <a:pt x="76" y="140"/>
                      <a:pt x="76" y="140"/>
                    </a:cubicBezTo>
                    <a:cubicBezTo>
                      <a:pt x="76" y="141"/>
                      <a:pt x="77" y="141"/>
                      <a:pt x="77" y="141"/>
                    </a:cubicBezTo>
                    <a:cubicBezTo>
                      <a:pt x="78" y="142"/>
                      <a:pt x="79" y="142"/>
                      <a:pt x="80" y="142"/>
                    </a:cubicBezTo>
                    <a:cubicBezTo>
                      <a:pt x="80" y="144"/>
                      <a:pt x="80" y="144"/>
                      <a:pt x="80" y="144"/>
                    </a:cubicBezTo>
                    <a:cubicBezTo>
                      <a:pt x="65" y="149"/>
                      <a:pt x="65" y="149"/>
                      <a:pt x="65" y="149"/>
                    </a:cubicBezTo>
                    <a:cubicBezTo>
                      <a:pt x="64" y="147"/>
                      <a:pt x="64" y="147"/>
                      <a:pt x="64" y="147"/>
                    </a:cubicBezTo>
                    <a:cubicBezTo>
                      <a:pt x="68" y="145"/>
                      <a:pt x="70" y="142"/>
                      <a:pt x="72" y="139"/>
                    </a:cubicBezTo>
                    <a:cubicBezTo>
                      <a:pt x="73" y="137"/>
                      <a:pt x="73" y="133"/>
                      <a:pt x="72" y="130"/>
                    </a:cubicBezTo>
                    <a:cubicBezTo>
                      <a:pt x="71" y="126"/>
                      <a:pt x="68" y="123"/>
                      <a:pt x="64" y="122"/>
                    </a:cubicBezTo>
                    <a:cubicBezTo>
                      <a:pt x="59" y="121"/>
                      <a:pt x="54" y="122"/>
                      <a:pt x="47" y="124"/>
                    </a:cubicBezTo>
                    <a:cubicBezTo>
                      <a:pt x="40" y="126"/>
                      <a:pt x="34" y="129"/>
                      <a:pt x="31" y="132"/>
                    </a:cubicBezTo>
                    <a:cubicBezTo>
                      <a:pt x="28" y="136"/>
                      <a:pt x="27" y="140"/>
                      <a:pt x="29" y="144"/>
                    </a:cubicBezTo>
                    <a:cubicBezTo>
                      <a:pt x="30" y="146"/>
                      <a:pt x="31" y="149"/>
                      <a:pt x="34" y="151"/>
                    </a:cubicBezTo>
                    <a:cubicBezTo>
                      <a:pt x="36" y="153"/>
                      <a:pt x="39" y="154"/>
                      <a:pt x="42" y="155"/>
                    </a:cubicBezTo>
                    <a:cubicBezTo>
                      <a:pt x="41" y="158"/>
                      <a:pt x="41" y="158"/>
                      <a:pt x="41" y="158"/>
                    </a:cubicBezTo>
                    <a:close/>
                    <a:moveTo>
                      <a:pt x="60" y="193"/>
                    </a:moveTo>
                    <a:cubicBezTo>
                      <a:pt x="73" y="185"/>
                      <a:pt x="73" y="185"/>
                      <a:pt x="73" y="185"/>
                    </a:cubicBezTo>
                    <a:cubicBezTo>
                      <a:pt x="81" y="198"/>
                      <a:pt x="81" y="198"/>
                      <a:pt x="81" y="198"/>
                    </a:cubicBezTo>
                    <a:cubicBezTo>
                      <a:pt x="68" y="207"/>
                      <a:pt x="68" y="207"/>
                      <a:pt x="68" y="207"/>
                    </a:cubicBezTo>
                    <a:cubicBezTo>
                      <a:pt x="66" y="208"/>
                      <a:pt x="64" y="208"/>
                      <a:pt x="63" y="208"/>
                    </a:cubicBezTo>
                    <a:cubicBezTo>
                      <a:pt x="61" y="208"/>
                      <a:pt x="60" y="207"/>
                      <a:pt x="59" y="205"/>
                    </a:cubicBezTo>
                    <a:cubicBezTo>
                      <a:pt x="57" y="206"/>
                      <a:pt x="57" y="206"/>
                      <a:pt x="57" y="206"/>
                    </a:cubicBezTo>
                    <a:cubicBezTo>
                      <a:pt x="72" y="231"/>
                      <a:pt x="72" y="231"/>
                      <a:pt x="72" y="231"/>
                    </a:cubicBezTo>
                    <a:cubicBezTo>
                      <a:pt x="74" y="230"/>
                      <a:pt x="74" y="230"/>
                      <a:pt x="74" y="230"/>
                    </a:cubicBezTo>
                    <a:cubicBezTo>
                      <a:pt x="73" y="228"/>
                      <a:pt x="72" y="226"/>
                      <a:pt x="73" y="224"/>
                    </a:cubicBezTo>
                    <a:cubicBezTo>
                      <a:pt x="73" y="223"/>
                      <a:pt x="75" y="222"/>
                      <a:pt x="77" y="220"/>
                    </a:cubicBezTo>
                    <a:cubicBezTo>
                      <a:pt x="105" y="203"/>
                      <a:pt x="105" y="203"/>
                      <a:pt x="105" y="203"/>
                    </a:cubicBezTo>
                    <a:cubicBezTo>
                      <a:pt x="107" y="201"/>
                      <a:pt x="109" y="201"/>
                      <a:pt x="110" y="201"/>
                    </a:cubicBezTo>
                    <a:cubicBezTo>
                      <a:pt x="112" y="201"/>
                      <a:pt x="113" y="202"/>
                      <a:pt x="114" y="204"/>
                    </a:cubicBezTo>
                    <a:cubicBezTo>
                      <a:pt x="116" y="203"/>
                      <a:pt x="116" y="203"/>
                      <a:pt x="116" y="203"/>
                    </a:cubicBezTo>
                    <a:cubicBezTo>
                      <a:pt x="101" y="179"/>
                      <a:pt x="101" y="179"/>
                      <a:pt x="101" y="179"/>
                    </a:cubicBezTo>
                    <a:cubicBezTo>
                      <a:pt x="99" y="180"/>
                      <a:pt x="99" y="180"/>
                      <a:pt x="99" y="180"/>
                    </a:cubicBezTo>
                    <a:cubicBezTo>
                      <a:pt x="100" y="182"/>
                      <a:pt x="101" y="183"/>
                      <a:pt x="100" y="185"/>
                    </a:cubicBezTo>
                    <a:cubicBezTo>
                      <a:pt x="100" y="186"/>
                      <a:pt x="98" y="188"/>
                      <a:pt x="96" y="189"/>
                    </a:cubicBezTo>
                    <a:cubicBezTo>
                      <a:pt x="85" y="196"/>
                      <a:pt x="85" y="196"/>
                      <a:pt x="85" y="196"/>
                    </a:cubicBezTo>
                    <a:cubicBezTo>
                      <a:pt x="76" y="183"/>
                      <a:pt x="76" y="183"/>
                      <a:pt x="76" y="183"/>
                    </a:cubicBezTo>
                    <a:cubicBezTo>
                      <a:pt x="88" y="176"/>
                      <a:pt x="88" y="176"/>
                      <a:pt x="88" y="176"/>
                    </a:cubicBezTo>
                    <a:cubicBezTo>
                      <a:pt x="90" y="174"/>
                      <a:pt x="92" y="174"/>
                      <a:pt x="93" y="174"/>
                    </a:cubicBezTo>
                    <a:cubicBezTo>
                      <a:pt x="95" y="174"/>
                      <a:pt x="96" y="175"/>
                      <a:pt x="98" y="177"/>
                    </a:cubicBezTo>
                    <a:cubicBezTo>
                      <a:pt x="99" y="176"/>
                      <a:pt x="99" y="176"/>
                      <a:pt x="99" y="176"/>
                    </a:cubicBezTo>
                    <a:cubicBezTo>
                      <a:pt x="84" y="152"/>
                      <a:pt x="84" y="152"/>
                      <a:pt x="84" y="152"/>
                    </a:cubicBezTo>
                    <a:cubicBezTo>
                      <a:pt x="82" y="153"/>
                      <a:pt x="82" y="153"/>
                      <a:pt x="82" y="153"/>
                    </a:cubicBezTo>
                    <a:cubicBezTo>
                      <a:pt x="83" y="155"/>
                      <a:pt x="84" y="157"/>
                      <a:pt x="83" y="158"/>
                    </a:cubicBezTo>
                    <a:cubicBezTo>
                      <a:pt x="83" y="159"/>
                      <a:pt x="82" y="161"/>
                      <a:pt x="79" y="162"/>
                    </a:cubicBezTo>
                    <a:cubicBezTo>
                      <a:pt x="52" y="180"/>
                      <a:pt x="52" y="180"/>
                      <a:pt x="52" y="180"/>
                    </a:cubicBezTo>
                    <a:cubicBezTo>
                      <a:pt x="49" y="181"/>
                      <a:pt x="47" y="182"/>
                      <a:pt x="46" y="181"/>
                    </a:cubicBezTo>
                    <a:cubicBezTo>
                      <a:pt x="44" y="181"/>
                      <a:pt x="43" y="180"/>
                      <a:pt x="42" y="178"/>
                    </a:cubicBezTo>
                    <a:cubicBezTo>
                      <a:pt x="40" y="179"/>
                      <a:pt x="40" y="179"/>
                      <a:pt x="40" y="179"/>
                    </a:cubicBezTo>
                    <a:cubicBezTo>
                      <a:pt x="56" y="204"/>
                      <a:pt x="56" y="204"/>
                      <a:pt x="56" y="204"/>
                    </a:cubicBezTo>
                    <a:cubicBezTo>
                      <a:pt x="57" y="203"/>
                      <a:pt x="57" y="203"/>
                      <a:pt x="57" y="203"/>
                    </a:cubicBezTo>
                    <a:cubicBezTo>
                      <a:pt x="56" y="201"/>
                      <a:pt x="56" y="199"/>
                      <a:pt x="56" y="197"/>
                    </a:cubicBezTo>
                    <a:cubicBezTo>
                      <a:pt x="56" y="196"/>
                      <a:pt x="58" y="195"/>
                      <a:pt x="60" y="193"/>
                    </a:cubicBezTo>
                    <a:cubicBezTo>
                      <a:pt x="60" y="193"/>
                      <a:pt x="60" y="193"/>
                      <a:pt x="60" y="193"/>
                    </a:cubicBezTo>
                    <a:close/>
                    <a:moveTo>
                      <a:pt x="129" y="265"/>
                    </a:moveTo>
                    <a:cubicBezTo>
                      <a:pt x="146" y="249"/>
                      <a:pt x="146" y="249"/>
                      <a:pt x="146" y="249"/>
                    </a:cubicBezTo>
                    <a:cubicBezTo>
                      <a:pt x="148" y="247"/>
                      <a:pt x="149" y="245"/>
                      <a:pt x="149" y="244"/>
                    </a:cubicBezTo>
                    <a:cubicBezTo>
                      <a:pt x="150" y="242"/>
                      <a:pt x="149" y="241"/>
                      <a:pt x="147" y="239"/>
                    </a:cubicBezTo>
                    <a:cubicBezTo>
                      <a:pt x="149" y="238"/>
                      <a:pt x="149" y="238"/>
                      <a:pt x="149" y="238"/>
                    </a:cubicBezTo>
                    <a:cubicBezTo>
                      <a:pt x="160" y="250"/>
                      <a:pt x="160" y="250"/>
                      <a:pt x="160" y="250"/>
                    </a:cubicBezTo>
                    <a:cubicBezTo>
                      <a:pt x="159" y="251"/>
                      <a:pt x="159" y="251"/>
                      <a:pt x="159" y="251"/>
                    </a:cubicBezTo>
                    <a:cubicBezTo>
                      <a:pt x="157" y="249"/>
                      <a:pt x="155" y="248"/>
                      <a:pt x="154" y="248"/>
                    </a:cubicBezTo>
                    <a:cubicBezTo>
                      <a:pt x="152" y="248"/>
                      <a:pt x="151" y="249"/>
                      <a:pt x="149" y="251"/>
                    </a:cubicBezTo>
                    <a:cubicBezTo>
                      <a:pt x="132" y="267"/>
                      <a:pt x="132" y="267"/>
                      <a:pt x="132" y="267"/>
                    </a:cubicBezTo>
                    <a:cubicBezTo>
                      <a:pt x="129" y="270"/>
                      <a:pt x="127" y="271"/>
                      <a:pt x="125" y="272"/>
                    </a:cubicBezTo>
                    <a:cubicBezTo>
                      <a:pt x="123" y="273"/>
                      <a:pt x="121" y="274"/>
                      <a:pt x="119" y="274"/>
                    </a:cubicBezTo>
                    <a:cubicBezTo>
                      <a:pt x="116" y="274"/>
                      <a:pt x="114" y="273"/>
                      <a:pt x="111" y="272"/>
                    </a:cubicBezTo>
                    <a:cubicBezTo>
                      <a:pt x="108" y="270"/>
                      <a:pt x="105" y="268"/>
                      <a:pt x="103" y="265"/>
                    </a:cubicBezTo>
                    <a:cubicBezTo>
                      <a:pt x="98" y="260"/>
                      <a:pt x="96" y="256"/>
                      <a:pt x="96" y="251"/>
                    </a:cubicBezTo>
                    <a:cubicBezTo>
                      <a:pt x="96" y="246"/>
                      <a:pt x="98" y="242"/>
                      <a:pt x="103" y="238"/>
                    </a:cubicBezTo>
                    <a:cubicBezTo>
                      <a:pt x="121" y="221"/>
                      <a:pt x="121" y="221"/>
                      <a:pt x="121" y="221"/>
                    </a:cubicBezTo>
                    <a:cubicBezTo>
                      <a:pt x="122" y="219"/>
                      <a:pt x="123" y="217"/>
                      <a:pt x="124" y="216"/>
                    </a:cubicBezTo>
                    <a:cubicBezTo>
                      <a:pt x="124" y="215"/>
                      <a:pt x="123" y="213"/>
                      <a:pt x="121" y="211"/>
                    </a:cubicBezTo>
                    <a:cubicBezTo>
                      <a:pt x="123" y="210"/>
                      <a:pt x="123" y="210"/>
                      <a:pt x="123" y="210"/>
                    </a:cubicBezTo>
                    <a:cubicBezTo>
                      <a:pt x="143" y="231"/>
                      <a:pt x="143" y="231"/>
                      <a:pt x="143" y="231"/>
                    </a:cubicBezTo>
                    <a:cubicBezTo>
                      <a:pt x="141" y="232"/>
                      <a:pt x="141" y="232"/>
                      <a:pt x="141" y="232"/>
                    </a:cubicBezTo>
                    <a:cubicBezTo>
                      <a:pt x="140" y="231"/>
                      <a:pt x="138" y="230"/>
                      <a:pt x="137" y="230"/>
                    </a:cubicBezTo>
                    <a:cubicBezTo>
                      <a:pt x="135" y="230"/>
                      <a:pt x="133" y="231"/>
                      <a:pt x="131" y="233"/>
                    </a:cubicBezTo>
                    <a:cubicBezTo>
                      <a:pt x="111" y="252"/>
                      <a:pt x="111" y="252"/>
                      <a:pt x="111" y="252"/>
                    </a:cubicBezTo>
                    <a:cubicBezTo>
                      <a:pt x="108" y="254"/>
                      <a:pt x="106" y="257"/>
                      <a:pt x="106" y="259"/>
                    </a:cubicBezTo>
                    <a:cubicBezTo>
                      <a:pt x="106" y="262"/>
                      <a:pt x="107" y="264"/>
                      <a:pt x="109" y="267"/>
                    </a:cubicBezTo>
                    <a:cubicBezTo>
                      <a:pt x="112" y="270"/>
                      <a:pt x="115" y="271"/>
                      <a:pt x="118" y="271"/>
                    </a:cubicBezTo>
                    <a:cubicBezTo>
                      <a:pt x="122" y="270"/>
                      <a:pt x="125" y="268"/>
                      <a:pt x="129" y="265"/>
                    </a:cubicBezTo>
                    <a:cubicBezTo>
                      <a:pt x="129" y="265"/>
                      <a:pt x="129" y="265"/>
                      <a:pt x="129" y="265"/>
                    </a:cubicBezTo>
                    <a:close/>
                    <a:moveTo>
                      <a:pt x="146" y="291"/>
                    </a:moveTo>
                    <a:cubicBezTo>
                      <a:pt x="153" y="287"/>
                      <a:pt x="153" y="287"/>
                      <a:pt x="153" y="287"/>
                    </a:cubicBezTo>
                    <a:cubicBezTo>
                      <a:pt x="164" y="295"/>
                      <a:pt x="164" y="295"/>
                      <a:pt x="164" y="295"/>
                    </a:cubicBezTo>
                    <a:cubicBezTo>
                      <a:pt x="161" y="304"/>
                      <a:pt x="161" y="304"/>
                      <a:pt x="161" y="304"/>
                    </a:cubicBezTo>
                    <a:cubicBezTo>
                      <a:pt x="161" y="305"/>
                      <a:pt x="161" y="305"/>
                      <a:pt x="160" y="305"/>
                    </a:cubicBezTo>
                    <a:cubicBezTo>
                      <a:pt x="160" y="306"/>
                      <a:pt x="160" y="306"/>
                      <a:pt x="160" y="306"/>
                    </a:cubicBezTo>
                    <a:cubicBezTo>
                      <a:pt x="159" y="307"/>
                      <a:pt x="158" y="308"/>
                      <a:pt x="158" y="308"/>
                    </a:cubicBezTo>
                    <a:cubicBezTo>
                      <a:pt x="157" y="307"/>
                      <a:pt x="155" y="307"/>
                      <a:pt x="153" y="305"/>
                    </a:cubicBezTo>
                    <a:cubicBezTo>
                      <a:pt x="152" y="307"/>
                      <a:pt x="152" y="307"/>
                      <a:pt x="152" y="307"/>
                    </a:cubicBezTo>
                    <a:cubicBezTo>
                      <a:pt x="174" y="322"/>
                      <a:pt x="174" y="322"/>
                      <a:pt x="174" y="322"/>
                    </a:cubicBezTo>
                    <a:cubicBezTo>
                      <a:pt x="175" y="321"/>
                      <a:pt x="175" y="321"/>
                      <a:pt x="175" y="321"/>
                    </a:cubicBezTo>
                    <a:cubicBezTo>
                      <a:pt x="174" y="320"/>
                      <a:pt x="174" y="320"/>
                      <a:pt x="173" y="319"/>
                    </a:cubicBezTo>
                    <a:cubicBezTo>
                      <a:pt x="173" y="318"/>
                      <a:pt x="173" y="316"/>
                      <a:pt x="174" y="315"/>
                    </a:cubicBezTo>
                    <a:cubicBezTo>
                      <a:pt x="186" y="268"/>
                      <a:pt x="186" y="268"/>
                      <a:pt x="186" y="268"/>
                    </a:cubicBezTo>
                    <a:cubicBezTo>
                      <a:pt x="181" y="264"/>
                      <a:pt x="181" y="264"/>
                      <a:pt x="181" y="264"/>
                    </a:cubicBezTo>
                    <a:cubicBezTo>
                      <a:pt x="141" y="290"/>
                      <a:pt x="141" y="290"/>
                      <a:pt x="141" y="290"/>
                    </a:cubicBezTo>
                    <a:cubicBezTo>
                      <a:pt x="139" y="291"/>
                      <a:pt x="138" y="291"/>
                      <a:pt x="137" y="292"/>
                    </a:cubicBezTo>
                    <a:cubicBezTo>
                      <a:pt x="135" y="292"/>
                      <a:pt x="134" y="291"/>
                      <a:pt x="133" y="291"/>
                    </a:cubicBezTo>
                    <a:cubicBezTo>
                      <a:pt x="132" y="292"/>
                      <a:pt x="132" y="292"/>
                      <a:pt x="132" y="292"/>
                    </a:cubicBezTo>
                    <a:cubicBezTo>
                      <a:pt x="145" y="301"/>
                      <a:pt x="145" y="301"/>
                      <a:pt x="145" y="301"/>
                    </a:cubicBezTo>
                    <a:cubicBezTo>
                      <a:pt x="146" y="300"/>
                      <a:pt x="146" y="300"/>
                      <a:pt x="146" y="300"/>
                    </a:cubicBezTo>
                    <a:cubicBezTo>
                      <a:pt x="145" y="299"/>
                      <a:pt x="145" y="299"/>
                      <a:pt x="145" y="299"/>
                    </a:cubicBezTo>
                    <a:cubicBezTo>
                      <a:pt x="144" y="298"/>
                      <a:pt x="143" y="297"/>
                      <a:pt x="143" y="296"/>
                    </a:cubicBezTo>
                    <a:cubicBezTo>
                      <a:pt x="142" y="295"/>
                      <a:pt x="143" y="294"/>
                      <a:pt x="143" y="293"/>
                    </a:cubicBezTo>
                    <a:cubicBezTo>
                      <a:pt x="144" y="293"/>
                      <a:pt x="144" y="293"/>
                      <a:pt x="144" y="292"/>
                    </a:cubicBezTo>
                    <a:cubicBezTo>
                      <a:pt x="145" y="292"/>
                      <a:pt x="145" y="292"/>
                      <a:pt x="146" y="291"/>
                    </a:cubicBezTo>
                    <a:cubicBezTo>
                      <a:pt x="146" y="291"/>
                      <a:pt x="146" y="291"/>
                      <a:pt x="146" y="291"/>
                    </a:cubicBezTo>
                    <a:close/>
                    <a:moveTo>
                      <a:pt x="156" y="285"/>
                    </a:moveTo>
                    <a:cubicBezTo>
                      <a:pt x="169" y="276"/>
                      <a:pt x="169" y="276"/>
                      <a:pt x="169" y="276"/>
                    </a:cubicBezTo>
                    <a:cubicBezTo>
                      <a:pt x="164" y="291"/>
                      <a:pt x="164" y="291"/>
                      <a:pt x="164" y="291"/>
                    </a:cubicBezTo>
                    <a:cubicBezTo>
                      <a:pt x="156" y="285"/>
                      <a:pt x="156" y="285"/>
                      <a:pt x="156" y="285"/>
                    </a:cubicBezTo>
                    <a:close/>
                    <a:moveTo>
                      <a:pt x="213" y="294"/>
                    </a:moveTo>
                    <a:cubicBezTo>
                      <a:pt x="214" y="292"/>
                      <a:pt x="214" y="290"/>
                      <a:pt x="214" y="288"/>
                    </a:cubicBezTo>
                    <a:cubicBezTo>
                      <a:pt x="213" y="287"/>
                      <a:pt x="212" y="286"/>
                      <a:pt x="210" y="285"/>
                    </a:cubicBezTo>
                    <a:cubicBezTo>
                      <a:pt x="211" y="283"/>
                      <a:pt x="211" y="283"/>
                      <a:pt x="211" y="283"/>
                    </a:cubicBezTo>
                    <a:cubicBezTo>
                      <a:pt x="230" y="292"/>
                      <a:pt x="230" y="292"/>
                      <a:pt x="230" y="292"/>
                    </a:cubicBezTo>
                    <a:cubicBezTo>
                      <a:pt x="239" y="329"/>
                      <a:pt x="239" y="329"/>
                      <a:pt x="239" y="329"/>
                    </a:cubicBezTo>
                    <a:cubicBezTo>
                      <a:pt x="248" y="311"/>
                      <a:pt x="248" y="311"/>
                      <a:pt x="248" y="311"/>
                    </a:cubicBezTo>
                    <a:cubicBezTo>
                      <a:pt x="249" y="308"/>
                      <a:pt x="250" y="306"/>
                      <a:pt x="249" y="305"/>
                    </a:cubicBezTo>
                    <a:cubicBezTo>
                      <a:pt x="249" y="304"/>
                      <a:pt x="248" y="302"/>
                      <a:pt x="245" y="301"/>
                    </a:cubicBezTo>
                    <a:cubicBezTo>
                      <a:pt x="246" y="299"/>
                      <a:pt x="246" y="299"/>
                      <a:pt x="246" y="299"/>
                    </a:cubicBezTo>
                    <a:cubicBezTo>
                      <a:pt x="261" y="306"/>
                      <a:pt x="261" y="306"/>
                      <a:pt x="261" y="306"/>
                    </a:cubicBezTo>
                    <a:cubicBezTo>
                      <a:pt x="260" y="308"/>
                      <a:pt x="260" y="308"/>
                      <a:pt x="260" y="308"/>
                    </a:cubicBezTo>
                    <a:cubicBezTo>
                      <a:pt x="258" y="307"/>
                      <a:pt x="256" y="307"/>
                      <a:pt x="255" y="308"/>
                    </a:cubicBezTo>
                    <a:cubicBezTo>
                      <a:pt x="254" y="308"/>
                      <a:pt x="252" y="310"/>
                      <a:pt x="251" y="312"/>
                    </a:cubicBezTo>
                    <a:cubicBezTo>
                      <a:pt x="234" y="350"/>
                      <a:pt x="234" y="350"/>
                      <a:pt x="234" y="350"/>
                    </a:cubicBezTo>
                    <a:cubicBezTo>
                      <a:pt x="228" y="348"/>
                      <a:pt x="228" y="348"/>
                      <a:pt x="228" y="348"/>
                    </a:cubicBezTo>
                    <a:cubicBezTo>
                      <a:pt x="215" y="297"/>
                      <a:pt x="215" y="297"/>
                      <a:pt x="215" y="297"/>
                    </a:cubicBezTo>
                    <a:cubicBezTo>
                      <a:pt x="202" y="325"/>
                      <a:pt x="202" y="325"/>
                      <a:pt x="202" y="325"/>
                    </a:cubicBezTo>
                    <a:cubicBezTo>
                      <a:pt x="201" y="328"/>
                      <a:pt x="200" y="330"/>
                      <a:pt x="201" y="331"/>
                    </a:cubicBezTo>
                    <a:cubicBezTo>
                      <a:pt x="201" y="332"/>
                      <a:pt x="203" y="334"/>
                      <a:pt x="205" y="335"/>
                    </a:cubicBezTo>
                    <a:cubicBezTo>
                      <a:pt x="204" y="337"/>
                      <a:pt x="204" y="337"/>
                      <a:pt x="204" y="337"/>
                    </a:cubicBezTo>
                    <a:cubicBezTo>
                      <a:pt x="189" y="329"/>
                      <a:pt x="189" y="329"/>
                      <a:pt x="189" y="329"/>
                    </a:cubicBezTo>
                    <a:cubicBezTo>
                      <a:pt x="190" y="328"/>
                      <a:pt x="190" y="328"/>
                      <a:pt x="190" y="328"/>
                    </a:cubicBezTo>
                    <a:cubicBezTo>
                      <a:pt x="192" y="329"/>
                      <a:pt x="194" y="329"/>
                      <a:pt x="195" y="328"/>
                    </a:cubicBezTo>
                    <a:cubicBezTo>
                      <a:pt x="196" y="328"/>
                      <a:pt x="198" y="326"/>
                      <a:pt x="199" y="324"/>
                    </a:cubicBezTo>
                    <a:cubicBezTo>
                      <a:pt x="213" y="294"/>
                      <a:pt x="213" y="294"/>
                      <a:pt x="213" y="294"/>
                    </a:cubicBezTo>
                    <a:close/>
                    <a:moveTo>
                      <a:pt x="340" y="352"/>
                    </a:moveTo>
                    <a:cubicBezTo>
                      <a:pt x="342" y="329"/>
                      <a:pt x="342" y="329"/>
                      <a:pt x="342" y="329"/>
                    </a:cubicBezTo>
                    <a:cubicBezTo>
                      <a:pt x="342" y="326"/>
                      <a:pt x="342" y="324"/>
                      <a:pt x="341" y="323"/>
                    </a:cubicBezTo>
                    <a:cubicBezTo>
                      <a:pt x="340" y="322"/>
                      <a:pt x="339" y="321"/>
                      <a:pt x="336" y="321"/>
                    </a:cubicBezTo>
                    <a:cubicBezTo>
                      <a:pt x="337" y="319"/>
                      <a:pt x="337" y="319"/>
                      <a:pt x="337" y="319"/>
                    </a:cubicBezTo>
                    <a:cubicBezTo>
                      <a:pt x="353" y="320"/>
                      <a:pt x="353" y="320"/>
                      <a:pt x="353" y="320"/>
                    </a:cubicBezTo>
                    <a:cubicBezTo>
                      <a:pt x="353" y="322"/>
                      <a:pt x="353" y="322"/>
                      <a:pt x="353" y="322"/>
                    </a:cubicBezTo>
                    <a:cubicBezTo>
                      <a:pt x="351" y="322"/>
                      <a:pt x="349" y="323"/>
                      <a:pt x="348" y="324"/>
                    </a:cubicBezTo>
                    <a:cubicBezTo>
                      <a:pt x="347" y="325"/>
                      <a:pt x="346" y="327"/>
                      <a:pt x="346" y="329"/>
                    </a:cubicBezTo>
                    <a:cubicBezTo>
                      <a:pt x="344" y="352"/>
                      <a:pt x="344" y="352"/>
                      <a:pt x="344" y="352"/>
                    </a:cubicBezTo>
                    <a:cubicBezTo>
                      <a:pt x="343" y="356"/>
                      <a:pt x="343" y="359"/>
                      <a:pt x="342" y="361"/>
                    </a:cubicBezTo>
                    <a:cubicBezTo>
                      <a:pt x="341" y="363"/>
                      <a:pt x="340" y="364"/>
                      <a:pt x="339" y="366"/>
                    </a:cubicBezTo>
                    <a:cubicBezTo>
                      <a:pt x="337" y="368"/>
                      <a:pt x="334" y="369"/>
                      <a:pt x="331" y="370"/>
                    </a:cubicBezTo>
                    <a:cubicBezTo>
                      <a:pt x="328" y="371"/>
                      <a:pt x="325" y="371"/>
                      <a:pt x="321" y="371"/>
                    </a:cubicBezTo>
                    <a:cubicBezTo>
                      <a:pt x="314" y="370"/>
                      <a:pt x="309" y="368"/>
                      <a:pt x="306" y="365"/>
                    </a:cubicBezTo>
                    <a:cubicBezTo>
                      <a:pt x="303" y="361"/>
                      <a:pt x="302" y="356"/>
                      <a:pt x="302" y="350"/>
                    </a:cubicBezTo>
                    <a:cubicBezTo>
                      <a:pt x="304" y="326"/>
                      <a:pt x="304" y="326"/>
                      <a:pt x="304" y="326"/>
                    </a:cubicBezTo>
                    <a:cubicBezTo>
                      <a:pt x="305" y="323"/>
                      <a:pt x="304" y="321"/>
                      <a:pt x="303" y="320"/>
                    </a:cubicBezTo>
                    <a:cubicBezTo>
                      <a:pt x="303" y="319"/>
                      <a:pt x="301" y="318"/>
                      <a:pt x="299" y="318"/>
                    </a:cubicBezTo>
                    <a:cubicBezTo>
                      <a:pt x="299" y="316"/>
                      <a:pt x="299" y="316"/>
                      <a:pt x="299" y="316"/>
                    </a:cubicBezTo>
                    <a:cubicBezTo>
                      <a:pt x="328" y="318"/>
                      <a:pt x="328" y="318"/>
                      <a:pt x="328" y="318"/>
                    </a:cubicBezTo>
                    <a:cubicBezTo>
                      <a:pt x="328" y="320"/>
                      <a:pt x="328" y="320"/>
                      <a:pt x="328" y="320"/>
                    </a:cubicBezTo>
                    <a:cubicBezTo>
                      <a:pt x="325" y="320"/>
                      <a:pt x="323" y="321"/>
                      <a:pt x="322" y="322"/>
                    </a:cubicBezTo>
                    <a:cubicBezTo>
                      <a:pt x="321" y="323"/>
                      <a:pt x="321" y="324"/>
                      <a:pt x="320" y="327"/>
                    </a:cubicBezTo>
                    <a:cubicBezTo>
                      <a:pt x="318" y="355"/>
                      <a:pt x="318" y="355"/>
                      <a:pt x="318" y="355"/>
                    </a:cubicBezTo>
                    <a:cubicBezTo>
                      <a:pt x="318" y="359"/>
                      <a:pt x="318" y="362"/>
                      <a:pt x="320" y="364"/>
                    </a:cubicBezTo>
                    <a:cubicBezTo>
                      <a:pt x="321" y="366"/>
                      <a:pt x="323" y="367"/>
                      <a:pt x="327" y="367"/>
                    </a:cubicBezTo>
                    <a:cubicBezTo>
                      <a:pt x="331" y="367"/>
                      <a:pt x="334" y="366"/>
                      <a:pt x="336" y="364"/>
                    </a:cubicBezTo>
                    <a:cubicBezTo>
                      <a:pt x="338" y="361"/>
                      <a:pt x="340" y="358"/>
                      <a:pt x="340" y="352"/>
                    </a:cubicBezTo>
                    <a:cubicBezTo>
                      <a:pt x="340" y="352"/>
                      <a:pt x="340" y="352"/>
                      <a:pt x="340" y="352"/>
                    </a:cubicBezTo>
                    <a:close/>
                    <a:moveTo>
                      <a:pt x="368" y="329"/>
                    </a:moveTo>
                    <a:cubicBezTo>
                      <a:pt x="368" y="327"/>
                      <a:pt x="367" y="325"/>
                      <a:pt x="366" y="324"/>
                    </a:cubicBezTo>
                    <a:cubicBezTo>
                      <a:pt x="365" y="323"/>
                      <a:pt x="363" y="323"/>
                      <a:pt x="361" y="323"/>
                    </a:cubicBezTo>
                    <a:cubicBezTo>
                      <a:pt x="360" y="321"/>
                      <a:pt x="360" y="321"/>
                      <a:pt x="360" y="321"/>
                    </a:cubicBezTo>
                    <a:cubicBezTo>
                      <a:pt x="382" y="318"/>
                      <a:pt x="382" y="318"/>
                      <a:pt x="382" y="318"/>
                    </a:cubicBezTo>
                    <a:cubicBezTo>
                      <a:pt x="410" y="344"/>
                      <a:pt x="410" y="344"/>
                      <a:pt x="410" y="344"/>
                    </a:cubicBezTo>
                    <a:cubicBezTo>
                      <a:pt x="407" y="324"/>
                      <a:pt x="407" y="324"/>
                      <a:pt x="407" y="324"/>
                    </a:cubicBezTo>
                    <a:cubicBezTo>
                      <a:pt x="407" y="321"/>
                      <a:pt x="406" y="320"/>
                      <a:pt x="405" y="319"/>
                    </a:cubicBezTo>
                    <a:cubicBezTo>
                      <a:pt x="404" y="318"/>
                      <a:pt x="402" y="317"/>
                      <a:pt x="400" y="317"/>
                    </a:cubicBezTo>
                    <a:cubicBezTo>
                      <a:pt x="399" y="316"/>
                      <a:pt x="399" y="316"/>
                      <a:pt x="399" y="316"/>
                    </a:cubicBezTo>
                    <a:cubicBezTo>
                      <a:pt x="416" y="313"/>
                      <a:pt x="416" y="313"/>
                      <a:pt x="416" y="313"/>
                    </a:cubicBezTo>
                    <a:cubicBezTo>
                      <a:pt x="416" y="315"/>
                      <a:pt x="416" y="315"/>
                      <a:pt x="416" y="315"/>
                    </a:cubicBezTo>
                    <a:cubicBezTo>
                      <a:pt x="414" y="316"/>
                      <a:pt x="412" y="316"/>
                      <a:pt x="411" y="318"/>
                    </a:cubicBezTo>
                    <a:cubicBezTo>
                      <a:pt x="410" y="319"/>
                      <a:pt x="410" y="321"/>
                      <a:pt x="411" y="323"/>
                    </a:cubicBezTo>
                    <a:cubicBezTo>
                      <a:pt x="416" y="365"/>
                      <a:pt x="416" y="365"/>
                      <a:pt x="416" y="365"/>
                    </a:cubicBezTo>
                    <a:cubicBezTo>
                      <a:pt x="411" y="366"/>
                      <a:pt x="411" y="366"/>
                      <a:pt x="411" y="366"/>
                    </a:cubicBezTo>
                    <a:cubicBezTo>
                      <a:pt x="372" y="330"/>
                      <a:pt x="372" y="330"/>
                      <a:pt x="372" y="330"/>
                    </a:cubicBezTo>
                    <a:cubicBezTo>
                      <a:pt x="376" y="361"/>
                      <a:pt x="376" y="361"/>
                      <a:pt x="376" y="361"/>
                    </a:cubicBezTo>
                    <a:cubicBezTo>
                      <a:pt x="377" y="364"/>
                      <a:pt x="377" y="366"/>
                      <a:pt x="379" y="367"/>
                    </a:cubicBezTo>
                    <a:cubicBezTo>
                      <a:pt x="380" y="368"/>
                      <a:pt x="381" y="368"/>
                      <a:pt x="384" y="368"/>
                    </a:cubicBezTo>
                    <a:cubicBezTo>
                      <a:pt x="384" y="370"/>
                      <a:pt x="384" y="370"/>
                      <a:pt x="384" y="370"/>
                    </a:cubicBezTo>
                    <a:cubicBezTo>
                      <a:pt x="368" y="372"/>
                      <a:pt x="368" y="372"/>
                      <a:pt x="368" y="372"/>
                    </a:cubicBezTo>
                    <a:cubicBezTo>
                      <a:pt x="367" y="370"/>
                      <a:pt x="367" y="370"/>
                      <a:pt x="367" y="370"/>
                    </a:cubicBezTo>
                    <a:cubicBezTo>
                      <a:pt x="370" y="370"/>
                      <a:pt x="371" y="369"/>
                      <a:pt x="372" y="368"/>
                    </a:cubicBezTo>
                    <a:cubicBezTo>
                      <a:pt x="373" y="366"/>
                      <a:pt x="373" y="364"/>
                      <a:pt x="373" y="362"/>
                    </a:cubicBezTo>
                    <a:cubicBezTo>
                      <a:pt x="368" y="329"/>
                      <a:pt x="368" y="329"/>
                      <a:pt x="368" y="329"/>
                    </a:cubicBezTo>
                    <a:close/>
                    <a:moveTo>
                      <a:pt x="461" y="345"/>
                    </a:moveTo>
                    <a:cubicBezTo>
                      <a:pt x="462" y="348"/>
                      <a:pt x="463" y="349"/>
                      <a:pt x="464" y="350"/>
                    </a:cubicBezTo>
                    <a:cubicBezTo>
                      <a:pt x="465" y="351"/>
                      <a:pt x="467" y="351"/>
                      <a:pt x="469" y="351"/>
                    </a:cubicBezTo>
                    <a:cubicBezTo>
                      <a:pt x="470" y="352"/>
                      <a:pt x="470" y="352"/>
                      <a:pt x="470" y="352"/>
                    </a:cubicBezTo>
                    <a:cubicBezTo>
                      <a:pt x="442" y="360"/>
                      <a:pt x="442" y="360"/>
                      <a:pt x="442" y="360"/>
                    </a:cubicBezTo>
                    <a:cubicBezTo>
                      <a:pt x="441" y="359"/>
                      <a:pt x="441" y="359"/>
                      <a:pt x="441" y="359"/>
                    </a:cubicBezTo>
                    <a:cubicBezTo>
                      <a:pt x="444" y="358"/>
                      <a:pt x="445" y="357"/>
                      <a:pt x="446" y="355"/>
                    </a:cubicBezTo>
                    <a:cubicBezTo>
                      <a:pt x="446" y="354"/>
                      <a:pt x="446" y="352"/>
                      <a:pt x="446" y="350"/>
                    </a:cubicBezTo>
                    <a:cubicBezTo>
                      <a:pt x="436" y="318"/>
                      <a:pt x="436" y="318"/>
                      <a:pt x="436" y="318"/>
                    </a:cubicBezTo>
                    <a:cubicBezTo>
                      <a:pt x="436" y="316"/>
                      <a:pt x="435" y="314"/>
                      <a:pt x="433" y="313"/>
                    </a:cubicBezTo>
                    <a:cubicBezTo>
                      <a:pt x="432" y="312"/>
                      <a:pt x="430" y="312"/>
                      <a:pt x="428" y="313"/>
                    </a:cubicBezTo>
                    <a:cubicBezTo>
                      <a:pt x="428" y="311"/>
                      <a:pt x="428" y="311"/>
                      <a:pt x="428" y="311"/>
                    </a:cubicBezTo>
                    <a:cubicBezTo>
                      <a:pt x="456" y="303"/>
                      <a:pt x="456" y="303"/>
                      <a:pt x="456" y="303"/>
                    </a:cubicBezTo>
                    <a:cubicBezTo>
                      <a:pt x="456" y="305"/>
                      <a:pt x="456" y="305"/>
                      <a:pt x="456" y="305"/>
                    </a:cubicBezTo>
                    <a:cubicBezTo>
                      <a:pt x="454" y="306"/>
                      <a:pt x="452" y="307"/>
                      <a:pt x="452" y="308"/>
                    </a:cubicBezTo>
                    <a:cubicBezTo>
                      <a:pt x="451" y="309"/>
                      <a:pt x="451" y="311"/>
                      <a:pt x="452" y="314"/>
                    </a:cubicBezTo>
                    <a:cubicBezTo>
                      <a:pt x="461" y="345"/>
                      <a:pt x="461" y="345"/>
                      <a:pt x="461" y="345"/>
                    </a:cubicBezTo>
                    <a:close/>
                    <a:moveTo>
                      <a:pt x="508" y="337"/>
                    </a:moveTo>
                    <a:cubicBezTo>
                      <a:pt x="511" y="336"/>
                      <a:pt x="511" y="336"/>
                      <a:pt x="511" y="336"/>
                    </a:cubicBezTo>
                    <a:cubicBezTo>
                      <a:pt x="507" y="287"/>
                      <a:pt x="507" y="287"/>
                      <a:pt x="507" y="287"/>
                    </a:cubicBezTo>
                    <a:cubicBezTo>
                      <a:pt x="507" y="285"/>
                      <a:pt x="507" y="284"/>
                      <a:pt x="507" y="282"/>
                    </a:cubicBezTo>
                    <a:cubicBezTo>
                      <a:pt x="508" y="281"/>
                      <a:pt x="509" y="280"/>
                      <a:pt x="510" y="279"/>
                    </a:cubicBezTo>
                    <a:cubicBezTo>
                      <a:pt x="509" y="277"/>
                      <a:pt x="509" y="277"/>
                      <a:pt x="509" y="277"/>
                    </a:cubicBezTo>
                    <a:cubicBezTo>
                      <a:pt x="495" y="285"/>
                      <a:pt x="495" y="285"/>
                      <a:pt x="495" y="285"/>
                    </a:cubicBezTo>
                    <a:cubicBezTo>
                      <a:pt x="496" y="286"/>
                      <a:pt x="496" y="286"/>
                      <a:pt x="496" y="286"/>
                    </a:cubicBezTo>
                    <a:cubicBezTo>
                      <a:pt x="498" y="286"/>
                      <a:pt x="499" y="285"/>
                      <a:pt x="500" y="285"/>
                    </a:cubicBezTo>
                    <a:cubicBezTo>
                      <a:pt x="501" y="285"/>
                      <a:pt x="502" y="286"/>
                      <a:pt x="503" y="287"/>
                    </a:cubicBezTo>
                    <a:cubicBezTo>
                      <a:pt x="503" y="287"/>
                      <a:pt x="503" y="287"/>
                      <a:pt x="503" y="288"/>
                    </a:cubicBezTo>
                    <a:cubicBezTo>
                      <a:pt x="503" y="288"/>
                      <a:pt x="503" y="289"/>
                      <a:pt x="503" y="290"/>
                    </a:cubicBezTo>
                    <a:cubicBezTo>
                      <a:pt x="506" y="316"/>
                      <a:pt x="506" y="316"/>
                      <a:pt x="506" y="316"/>
                    </a:cubicBezTo>
                    <a:cubicBezTo>
                      <a:pt x="485" y="298"/>
                      <a:pt x="485" y="298"/>
                      <a:pt x="485" y="298"/>
                    </a:cubicBezTo>
                    <a:cubicBezTo>
                      <a:pt x="484" y="297"/>
                      <a:pt x="484" y="297"/>
                      <a:pt x="484" y="297"/>
                    </a:cubicBezTo>
                    <a:cubicBezTo>
                      <a:pt x="484" y="297"/>
                      <a:pt x="484" y="296"/>
                      <a:pt x="483" y="296"/>
                    </a:cubicBezTo>
                    <a:cubicBezTo>
                      <a:pt x="483" y="295"/>
                      <a:pt x="483" y="295"/>
                      <a:pt x="483" y="294"/>
                    </a:cubicBezTo>
                    <a:cubicBezTo>
                      <a:pt x="484" y="293"/>
                      <a:pt x="485" y="292"/>
                      <a:pt x="486" y="292"/>
                    </a:cubicBezTo>
                    <a:cubicBezTo>
                      <a:pt x="486" y="291"/>
                      <a:pt x="486" y="291"/>
                      <a:pt x="486" y="291"/>
                    </a:cubicBezTo>
                    <a:cubicBezTo>
                      <a:pt x="486" y="290"/>
                      <a:pt x="486" y="290"/>
                      <a:pt x="486" y="290"/>
                    </a:cubicBezTo>
                    <a:cubicBezTo>
                      <a:pt x="462" y="302"/>
                      <a:pt x="462" y="302"/>
                      <a:pt x="462" y="302"/>
                    </a:cubicBezTo>
                    <a:cubicBezTo>
                      <a:pt x="463" y="304"/>
                      <a:pt x="463" y="304"/>
                      <a:pt x="463" y="304"/>
                    </a:cubicBezTo>
                    <a:cubicBezTo>
                      <a:pt x="464" y="303"/>
                      <a:pt x="465" y="303"/>
                      <a:pt x="467" y="303"/>
                    </a:cubicBezTo>
                    <a:cubicBezTo>
                      <a:pt x="468" y="304"/>
                      <a:pt x="469" y="305"/>
                      <a:pt x="471" y="306"/>
                    </a:cubicBezTo>
                    <a:cubicBezTo>
                      <a:pt x="508" y="337"/>
                      <a:pt x="508" y="337"/>
                      <a:pt x="508" y="337"/>
                    </a:cubicBezTo>
                    <a:close/>
                    <a:moveTo>
                      <a:pt x="547" y="316"/>
                    </a:moveTo>
                    <a:cubicBezTo>
                      <a:pt x="546" y="315"/>
                      <a:pt x="546" y="315"/>
                      <a:pt x="546" y="315"/>
                    </a:cubicBezTo>
                    <a:cubicBezTo>
                      <a:pt x="548" y="313"/>
                      <a:pt x="549" y="311"/>
                      <a:pt x="549" y="310"/>
                    </a:cubicBezTo>
                    <a:cubicBezTo>
                      <a:pt x="549" y="308"/>
                      <a:pt x="548" y="307"/>
                      <a:pt x="547" y="305"/>
                    </a:cubicBezTo>
                    <a:cubicBezTo>
                      <a:pt x="526" y="279"/>
                      <a:pt x="526" y="279"/>
                      <a:pt x="526" y="279"/>
                    </a:cubicBezTo>
                    <a:cubicBezTo>
                      <a:pt x="524" y="277"/>
                      <a:pt x="523" y="276"/>
                      <a:pt x="521" y="276"/>
                    </a:cubicBezTo>
                    <a:cubicBezTo>
                      <a:pt x="520" y="275"/>
                      <a:pt x="518" y="276"/>
                      <a:pt x="516" y="277"/>
                    </a:cubicBezTo>
                    <a:cubicBezTo>
                      <a:pt x="515" y="276"/>
                      <a:pt x="515" y="276"/>
                      <a:pt x="515" y="276"/>
                    </a:cubicBezTo>
                    <a:cubicBezTo>
                      <a:pt x="550" y="248"/>
                      <a:pt x="550" y="248"/>
                      <a:pt x="550" y="248"/>
                    </a:cubicBezTo>
                    <a:cubicBezTo>
                      <a:pt x="559" y="258"/>
                      <a:pt x="559" y="258"/>
                      <a:pt x="559" y="258"/>
                    </a:cubicBezTo>
                    <a:cubicBezTo>
                      <a:pt x="558" y="260"/>
                      <a:pt x="558" y="260"/>
                      <a:pt x="558" y="260"/>
                    </a:cubicBezTo>
                    <a:cubicBezTo>
                      <a:pt x="555" y="257"/>
                      <a:pt x="552" y="256"/>
                      <a:pt x="549" y="256"/>
                    </a:cubicBezTo>
                    <a:cubicBezTo>
                      <a:pt x="547" y="255"/>
                      <a:pt x="544" y="257"/>
                      <a:pt x="540" y="260"/>
                    </a:cubicBezTo>
                    <a:cubicBezTo>
                      <a:pt x="535" y="264"/>
                      <a:pt x="535" y="264"/>
                      <a:pt x="535" y="264"/>
                    </a:cubicBezTo>
                    <a:cubicBezTo>
                      <a:pt x="547" y="280"/>
                      <a:pt x="547" y="280"/>
                      <a:pt x="547" y="280"/>
                    </a:cubicBezTo>
                    <a:cubicBezTo>
                      <a:pt x="548" y="279"/>
                      <a:pt x="548" y="279"/>
                      <a:pt x="548" y="279"/>
                    </a:cubicBezTo>
                    <a:cubicBezTo>
                      <a:pt x="550" y="278"/>
                      <a:pt x="551" y="276"/>
                      <a:pt x="551" y="274"/>
                    </a:cubicBezTo>
                    <a:cubicBezTo>
                      <a:pt x="551" y="271"/>
                      <a:pt x="550" y="269"/>
                      <a:pt x="548" y="266"/>
                    </a:cubicBezTo>
                    <a:cubicBezTo>
                      <a:pt x="550" y="264"/>
                      <a:pt x="550" y="264"/>
                      <a:pt x="550" y="264"/>
                    </a:cubicBezTo>
                    <a:cubicBezTo>
                      <a:pt x="565" y="284"/>
                      <a:pt x="565" y="284"/>
                      <a:pt x="565" y="284"/>
                    </a:cubicBezTo>
                    <a:cubicBezTo>
                      <a:pt x="564" y="285"/>
                      <a:pt x="564" y="285"/>
                      <a:pt x="564" y="285"/>
                    </a:cubicBezTo>
                    <a:cubicBezTo>
                      <a:pt x="561" y="282"/>
                      <a:pt x="559" y="280"/>
                      <a:pt x="557" y="280"/>
                    </a:cubicBezTo>
                    <a:cubicBezTo>
                      <a:pt x="554" y="280"/>
                      <a:pt x="552" y="280"/>
                      <a:pt x="550" y="282"/>
                    </a:cubicBezTo>
                    <a:cubicBezTo>
                      <a:pt x="550" y="283"/>
                      <a:pt x="550" y="283"/>
                      <a:pt x="550" y="283"/>
                    </a:cubicBezTo>
                    <a:cubicBezTo>
                      <a:pt x="560" y="295"/>
                      <a:pt x="560" y="295"/>
                      <a:pt x="560" y="295"/>
                    </a:cubicBezTo>
                    <a:cubicBezTo>
                      <a:pt x="561" y="297"/>
                      <a:pt x="562" y="298"/>
                      <a:pt x="563" y="298"/>
                    </a:cubicBezTo>
                    <a:cubicBezTo>
                      <a:pt x="564" y="298"/>
                      <a:pt x="566" y="297"/>
                      <a:pt x="568" y="295"/>
                    </a:cubicBezTo>
                    <a:cubicBezTo>
                      <a:pt x="572" y="292"/>
                      <a:pt x="574" y="289"/>
                      <a:pt x="575" y="286"/>
                    </a:cubicBezTo>
                    <a:cubicBezTo>
                      <a:pt x="576" y="282"/>
                      <a:pt x="575" y="279"/>
                      <a:pt x="573" y="274"/>
                    </a:cubicBezTo>
                    <a:cubicBezTo>
                      <a:pt x="575" y="273"/>
                      <a:pt x="575" y="273"/>
                      <a:pt x="575" y="273"/>
                    </a:cubicBezTo>
                    <a:cubicBezTo>
                      <a:pt x="583" y="287"/>
                      <a:pt x="583" y="287"/>
                      <a:pt x="583" y="287"/>
                    </a:cubicBezTo>
                    <a:cubicBezTo>
                      <a:pt x="547" y="316"/>
                      <a:pt x="547" y="316"/>
                      <a:pt x="547" y="316"/>
                    </a:cubicBezTo>
                    <a:close/>
                    <a:moveTo>
                      <a:pt x="595" y="239"/>
                    </a:moveTo>
                    <a:cubicBezTo>
                      <a:pt x="596" y="238"/>
                      <a:pt x="596" y="238"/>
                      <a:pt x="596" y="238"/>
                    </a:cubicBezTo>
                    <a:cubicBezTo>
                      <a:pt x="598" y="236"/>
                      <a:pt x="599" y="233"/>
                      <a:pt x="599" y="231"/>
                    </a:cubicBezTo>
                    <a:cubicBezTo>
                      <a:pt x="598" y="229"/>
                      <a:pt x="597" y="226"/>
                      <a:pt x="594" y="224"/>
                    </a:cubicBezTo>
                    <a:cubicBezTo>
                      <a:pt x="591" y="221"/>
                      <a:pt x="588" y="220"/>
                      <a:pt x="586" y="220"/>
                    </a:cubicBezTo>
                    <a:cubicBezTo>
                      <a:pt x="583" y="220"/>
                      <a:pt x="581" y="222"/>
                      <a:pt x="579" y="225"/>
                    </a:cubicBezTo>
                    <a:cubicBezTo>
                      <a:pt x="595" y="239"/>
                      <a:pt x="595" y="239"/>
                      <a:pt x="595" y="239"/>
                    </a:cubicBezTo>
                    <a:close/>
                    <a:moveTo>
                      <a:pt x="609" y="250"/>
                    </a:moveTo>
                    <a:cubicBezTo>
                      <a:pt x="598" y="241"/>
                      <a:pt x="598" y="241"/>
                      <a:pt x="598" y="241"/>
                    </a:cubicBezTo>
                    <a:cubicBezTo>
                      <a:pt x="599" y="240"/>
                      <a:pt x="599" y="240"/>
                      <a:pt x="599" y="240"/>
                    </a:cubicBezTo>
                    <a:cubicBezTo>
                      <a:pt x="625" y="245"/>
                      <a:pt x="625" y="245"/>
                      <a:pt x="625" y="245"/>
                    </a:cubicBezTo>
                    <a:cubicBezTo>
                      <a:pt x="637" y="230"/>
                      <a:pt x="637" y="230"/>
                      <a:pt x="637" y="230"/>
                    </a:cubicBezTo>
                    <a:cubicBezTo>
                      <a:pt x="636" y="229"/>
                      <a:pt x="636" y="229"/>
                      <a:pt x="636" y="229"/>
                    </a:cubicBezTo>
                    <a:cubicBezTo>
                      <a:pt x="635" y="230"/>
                      <a:pt x="634" y="231"/>
                      <a:pt x="633" y="231"/>
                    </a:cubicBezTo>
                    <a:cubicBezTo>
                      <a:pt x="632" y="231"/>
                      <a:pt x="630" y="231"/>
                      <a:pt x="628" y="231"/>
                    </a:cubicBezTo>
                    <a:cubicBezTo>
                      <a:pt x="608" y="227"/>
                      <a:pt x="608" y="227"/>
                      <a:pt x="608" y="227"/>
                    </a:cubicBezTo>
                    <a:cubicBezTo>
                      <a:pt x="609" y="224"/>
                      <a:pt x="609" y="221"/>
                      <a:pt x="609" y="218"/>
                    </a:cubicBezTo>
                    <a:cubicBezTo>
                      <a:pt x="608" y="215"/>
                      <a:pt x="607" y="213"/>
                      <a:pt x="604" y="211"/>
                    </a:cubicBezTo>
                    <a:cubicBezTo>
                      <a:pt x="601" y="208"/>
                      <a:pt x="597" y="207"/>
                      <a:pt x="593" y="209"/>
                    </a:cubicBezTo>
                    <a:cubicBezTo>
                      <a:pt x="589" y="210"/>
                      <a:pt x="585" y="213"/>
                      <a:pt x="580" y="218"/>
                    </a:cubicBezTo>
                    <a:cubicBezTo>
                      <a:pt x="562" y="240"/>
                      <a:pt x="562" y="240"/>
                      <a:pt x="562" y="240"/>
                    </a:cubicBezTo>
                    <a:cubicBezTo>
                      <a:pt x="563" y="241"/>
                      <a:pt x="563" y="241"/>
                      <a:pt x="563" y="241"/>
                    </a:cubicBezTo>
                    <a:cubicBezTo>
                      <a:pt x="565" y="240"/>
                      <a:pt x="567" y="239"/>
                      <a:pt x="568" y="239"/>
                    </a:cubicBezTo>
                    <a:cubicBezTo>
                      <a:pt x="569" y="239"/>
                      <a:pt x="571" y="239"/>
                      <a:pt x="573" y="241"/>
                    </a:cubicBezTo>
                    <a:cubicBezTo>
                      <a:pt x="598" y="262"/>
                      <a:pt x="598" y="262"/>
                      <a:pt x="598" y="262"/>
                    </a:cubicBezTo>
                    <a:cubicBezTo>
                      <a:pt x="600" y="264"/>
                      <a:pt x="602" y="266"/>
                      <a:pt x="602" y="267"/>
                    </a:cubicBezTo>
                    <a:cubicBezTo>
                      <a:pt x="602" y="269"/>
                      <a:pt x="601" y="270"/>
                      <a:pt x="600" y="272"/>
                    </a:cubicBezTo>
                    <a:cubicBezTo>
                      <a:pt x="601" y="273"/>
                      <a:pt x="601" y="273"/>
                      <a:pt x="601" y="273"/>
                    </a:cubicBezTo>
                    <a:cubicBezTo>
                      <a:pt x="620" y="251"/>
                      <a:pt x="620" y="251"/>
                      <a:pt x="620" y="251"/>
                    </a:cubicBezTo>
                    <a:cubicBezTo>
                      <a:pt x="619" y="249"/>
                      <a:pt x="619" y="249"/>
                      <a:pt x="619" y="249"/>
                    </a:cubicBezTo>
                    <a:cubicBezTo>
                      <a:pt x="617" y="251"/>
                      <a:pt x="616" y="252"/>
                      <a:pt x="614" y="252"/>
                    </a:cubicBezTo>
                    <a:cubicBezTo>
                      <a:pt x="613" y="253"/>
                      <a:pt x="611" y="252"/>
                      <a:pt x="609" y="250"/>
                    </a:cubicBezTo>
                    <a:cubicBezTo>
                      <a:pt x="609" y="250"/>
                      <a:pt x="609" y="250"/>
                      <a:pt x="609" y="250"/>
                    </a:cubicBezTo>
                    <a:close/>
                    <a:moveTo>
                      <a:pt x="651" y="215"/>
                    </a:moveTo>
                    <a:cubicBezTo>
                      <a:pt x="634" y="206"/>
                      <a:pt x="634" y="206"/>
                      <a:pt x="634" y="206"/>
                    </a:cubicBezTo>
                    <a:cubicBezTo>
                      <a:pt x="635" y="204"/>
                      <a:pt x="635" y="204"/>
                      <a:pt x="635" y="204"/>
                    </a:cubicBezTo>
                    <a:cubicBezTo>
                      <a:pt x="639" y="206"/>
                      <a:pt x="643" y="206"/>
                      <a:pt x="648" y="205"/>
                    </a:cubicBezTo>
                    <a:cubicBezTo>
                      <a:pt x="652" y="203"/>
                      <a:pt x="655" y="200"/>
                      <a:pt x="657" y="196"/>
                    </a:cubicBezTo>
                    <a:cubicBezTo>
                      <a:pt x="659" y="194"/>
                      <a:pt x="659" y="191"/>
                      <a:pt x="659" y="189"/>
                    </a:cubicBezTo>
                    <a:cubicBezTo>
                      <a:pt x="659" y="187"/>
                      <a:pt x="658" y="185"/>
                      <a:pt x="656" y="184"/>
                    </a:cubicBezTo>
                    <a:cubicBezTo>
                      <a:pt x="653" y="183"/>
                      <a:pt x="648" y="185"/>
                      <a:pt x="641" y="190"/>
                    </a:cubicBezTo>
                    <a:cubicBezTo>
                      <a:pt x="640" y="190"/>
                      <a:pt x="640" y="190"/>
                      <a:pt x="640" y="190"/>
                    </a:cubicBezTo>
                    <a:cubicBezTo>
                      <a:pt x="640" y="191"/>
                      <a:pt x="639" y="191"/>
                      <a:pt x="638" y="192"/>
                    </a:cubicBezTo>
                    <a:cubicBezTo>
                      <a:pt x="633" y="196"/>
                      <a:pt x="629" y="198"/>
                      <a:pt x="626" y="198"/>
                    </a:cubicBezTo>
                    <a:cubicBezTo>
                      <a:pt x="625" y="199"/>
                      <a:pt x="623" y="199"/>
                      <a:pt x="622" y="198"/>
                    </a:cubicBezTo>
                    <a:cubicBezTo>
                      <a:pt x="620" y="198"/>
                      <a:pt x="619" y="198"/>
                      <a:pt x="618" y="197"/>
                    </a:cubicBezTo>
                    <a:cubicBezTo>
                      <a:pt x="614" y="195"/>
                      <a:pt x="611" y="191"/>
                      <a:pt x="610" y="186"/>
                    </a:cubicBezTo>
                    <a:cubicBezTo>
                      <a:pt x="609" y="182"/>
                      <a:pt x="610" y="177"/>
                      <a:pt x="613" y="172"/>
                    </a:cubicBezTo>
                    <a:cubicBezTo>
                      <a:pt x="614" y="169"/>
                      <a:pt x="616" y="167"/>
                      <a:pt x="619" y="165"/>
                    </a:cubicBezTo>
                    <a:cubicBezTo>
                      <a:pt x="622" y="162"/>
                      <a:pt x="623" y="161"/>
                      <a:pt x="623" y="161"/>
                    </a:cubicBezTo>
                    <a:cubicBezTo>
                      <a:pt x="624" y="160"/>
                      <a:pt x="624" y="159"/>
                      <a:pt x="623" y="159"/>
                    </a:cubicBezTo>
                    <a:cubicBezTo>
                      <a:pt x="623" y="158"/>
                      <a:pt x="622" y="158"/>
                      <a:pt x="621" y="157"/>
                    </a:cubicBezTo>
                    <a:cubicBezTo>
                      <a:pt x="622" y="155"/>
                      <a:pt x="622" y="155"/>
                      <a:pt x="622" y="155"/>
                    </a:cubicBezTo>
                    <a:cubicBezTo>
                      <a:pt x="637" y="163"/>
                      <a:pt x="637" y="163"/>
                      <a:pt x="637" y="163"/>
                    </a:cubicBezTo>
                    <a:cubicBezTo>
                      <a:pt x="636" y="165"/>
                      <a:pt x="636" y="165"/>
                      <a:pt x="636" y="165"/>
                    </a:cubicBezTo>
                    <a:cubicBezTo>
                      <a:pt x="632" y="163"/>
                      <a:pt x="628" y="163"/>
                      <a:pt x="625" y="165"/>
                    </a:cubicBezTo>
                    <a:cubicBezTo>
                      <a:pt x="621" y="166"/>
                      <a:pt x="618" y="169"/>
                      <a:pt x="616" y="173"/>
                    </a:cubicBezTo>
                    <a:cubicBezTo>
                      <a:pt x="615" y="175"/>
                      <a:pt x="615" y="177"/>
                      <a:pt x="615" y="179"/>
                    </a:cubicBezTo>
                    <a:cubicBezTo>
                      <a:pt x="615" y="181"/>
                      <a:pt x="616" y="182"/>
                      <a:pt x="618" y="183"/>
                    </a:cubicBezTo>
                    <a:cubicBezTo>
                      <a:pt x="620" y="184"/>
                      <a:pt x="624" y="183"/>
                      <a:pt x="630" y="179"/>
                    </a:cubicBezTo>
                    <a:cubicBezTo>
                      <a:pt x="630" y="178"/>
                      <a:pt x="630" y="178"/>
                      <a:pt x="630" y="178"/>
                    </a:cubicBezTo>
                    <a:cubicBezTo>
                      <a:pt x="634" y="175"/>
                      <a:pt x="637" y="173"/>
                      <a:pt x="639" y="172"/>
                    </a:cubicBezTo>
                    <a:cubicBezTo>
                      <a:pt x="641" y="170"/>
                      <a:pt x="643" y="170"/>
                      <a:pt x="644" y="169"/>
                    </a:cubicBezTo>
                    <a:cubicBezTo>
                      <a:pt x="646" y="169"/>
                      <a:pt x="648" y="169"/>
                      <a:pt x="650" y="169"/>
                    </a:cubicBezTo>
                    <a:cubicBezTo>
                      <a:pt x="652" y="169"/>
                      <a:pt x="654" y="170"/>
                      <a:pt x="656" y="171"/>
                    </a:cubicBezTo>
                    <a:cubicBezTo>
                      <a:pt x="660" y="173"/>
                      <a:pt x="663" y="177"/>
                      <a:pt x="664" y="182"/>
                    </a:cubicBezTo>
                    <a:cubicBezTo>
                      <a:pt x="665" y="186"/>
                      <a:pt x="664" y="191"/>
                      <a:pt x="661" y="197"/>
                    </a:cubicBezTo>
                    <a:cubicBezTo>
                      <a:pt x="659" y="199"/>
                      <a:pt x="657" y="202"/>
                      <a:pt x="654" y="205"/>
                    </a:cubicBezTo>
                    <a:cubicBezTo>
                      <a:pt x="652" y="207"/>
                      <a:pt x="650" y="209"/>
                      <a:pt x="650" y="209"/>
                    </a:cubicBezTo>
                    <a:cubicBezTo>
                      <a:pt x="650" y="210"/>
                      <a:pt x="650" y="211"/>
                      <a:pt x="650" y="211"/>
                    </a:cubicBezTo>
                    <a:cubicBezTo>
                      <a:pt x="650" y="212"/>
                      <a:pt x="651" y="213"/>
                      <a:pt x="652" y="213"/>
                    </a:cubicBezTo>
                    <a:cubicBezTo>
                      <a:pt x="651" y="215"/>
                      <a:pt x="651" y="215"/>
                      <a:pt x="651" y="215"/>
                    </a:cubicBezTo>
                    <a:close/>
                    <a:moveTo>
                      <a:pt x="678" y="136"/>
                    </a:moveTo>
                    <a:cubicBezTo>
                      <a:pt x="647" y="124"/>
                      <a:pt x="647" y="124"/>
                      <a:pt x="647" y="124"/>
                    </a:cubicBezTo>
                    <a:cubicBezTo>
                      <a:pt x="644" y="123"/>
                      <a:pt x="643" y="122"/>
                      <a:pt x="642" y="121"/>
                    </a:cubicBezTo>
                    <a:cubicBezTo>
                      <a:pt x="642" y="120"/>
                      <a:pt x="642" y="118"/>
                      <a:pt x="642" y="116"/>
                    </a:cubicBezTo>
                    <a:cubicBezTo>
                      <a:pt x="641" y="115"/>
                      <a:pt x="641" y="115"/>
                      <a:pt x="641" y="115"/>
                    </a:cubicBezTo>
                    <a:cubicBezTo>
                      <a:pt x="630" y="142"/>
                      <a:pt x="630" y="142"/>
                      <a:pt x="630" y="142"/>
                    </a:cubicBezTo>
                    <a:cubicBezTo>
                      <a:pt x="632" y="143"/>
                      <a:pt x="632" y="143"/>
                      <a:pt x="632" y="143"/>
                    </a:cubicBezTo>
                    <a:cubicBezTo>
                      <a:pt x="633" y="141"/>
                      <a:pt x="634" y="139"/>
                      <a:pt x="635" y="139"/>
                    </a:cubicBezTo>
                    <a:cubicBezTo>
                      <a:pt x="637" y="138"/>
                      <a:pt x="639" y="138"/>
                      <a:pt x="641" y="139"/>
                    </a:cubicBezTo>
                    <a:cubicBezTo>
                      <a:pt x="672" y="151"/>
                      <a:pt x="672" y="151"/>
                      <a:pt x="672" y="151"/>
                    </a:cubicBezTo>
                    <a:cubicBezTo>
                      <a:pt x="674" y="152"/>
                      <a:pt x="676" y="153"/>
                      <a:pt x="677" y="154"/>
                    </a:cubicBezTo>
                    <a:cubicBezTo>
                      <a:pt x="677" y="156"/>
                      <a:pt x="677" y="158"/>
                      <a:pt x="676" y="160"/>
                    </a:cubicBezTo>
                    <a:cubicBezTo>
                      <a:pt x="678" y="161"/>
                      <a:pt x="678" y="161"/>
                      <a:pt x="678" y="161"/>
                    </a:cubicBezTo>
                    <a:cubicBezTo>
                      <a:pt x="689" y="133"/>
                      <a:pt x="689" y="133"/>
                      <a:pt x="689" y="133"/>
                    </a:cubicBezTo>
                    <a:cubicBezTo>
                      <a:pt x="687" y="133"/>
                      <a:pt x="687" y="133"/>
                      <a:pt x="687" y="133"/>
                    </a:cubicBezTo>
                    <a:cubicBezTo>
                      <a:pt x="686" y="135"/>
                      <a:pt x="685" y="136"/>
                      <a:pt x="683" y="137"/>
                    </a:cubicBezTo>
                    <a:cubicBezTo>
                      <a:pt x="682" y="137"/>
                      <a:pt x="680" y="137"/>
                      <a:pt x="678" y="136"/>
                    </a:cubicBezTo>
                    <a:cubicBezTo>
                      <a:pt x="678" y="136"/>
                      <a:pt x="678" y="136"/>
                      <a:pt x="678" y="136"/>
                    </a:cubicBezTo>
                    <a:close/>
                    <a:moveTo>
                      <a:pt x="656" y="57"/>
                    </a:moveTo>
                    <a:cubicBezTo>
                      <a:pt x="669" y="60"/>
                      <a:pt x="669" y="60"/>
                      <a:pt x="669" y="60"/>
                    </a:cubicBezTo>
                    <a:cubicBezTo>
                      <a:pt x="668" y="62"/>
                      <a:pt x="668" y="62"/>
                      <a:pt x="668" y="62"/>
                    </a:cubicBezTo>
                    <a:cubicBezTo>
                      <a:pt x="665" y="62"/>
                      <a:pt x="662" y="62"/>
                      <a:pt x="660" y="63"/>
                    </a:cubicBezTo>
                    <a:cubicBezTo>
                      <a:pt x="658" y="64"/>
                      <a:pt x="657" y="67"/>
                      <a:pt x="656" y="70"/>
                    </a:cubicBezTo>
                    <a:cubicBezTo>
                      <a:pt x="655" y="73"/>
                      <a:pt x="655" y="73"/>
                      <a:pt x="655" y="73"/>
                    </a:cubicBezTo>
                    <a:cubicBezTo>
                      <a:pt x="693" y="82"/>
                      <a:pt x="693" y="82"/>
                      <a:pt x="693" y="82"/>
                    </a:cubicBezTo>
                    <a:cubicBezTo>
                      <a:pt x="696" y="83"/>
                      <a:pt x="698" y="83"/>
                      <a:pt x="699" y="82"/>
                    </a:cubicBezTo>
                    <a:cubicBezTo>
                      <a:pt x="700" y="81"/>
                      <a:pt x="701" y="80"/>
                      <a:pt x="702" y="77"/>
                    </a:cubicBezTo>
                    <a:cubicBezTo>
                      <a:pt x="704" y="78"/>
                      <a:pt x="704" y="78"/>
                      <a:pt x="704" y="78"/>
                    </a:cubicBezTo>
                    <a:cubicBezTo>
                      <a:pt x="697" y="106"/>
                      <a:pt x="697" y="106"/>
                      <a:pt x="697" y="106"/>
                    </a:cubicBezTo>
                    <a:cubicBezTo>
                      <a:pt x="695" y="106"/>
                      <a:pt x="695" y="106"/>
                      <a:pt x="695" y="106"/>
                    </a:cubicBezTo>
                    <a:cubicBezTo>
                      <a:pt x="696" y="103"/>
                      <a:pt x="696" y="102"/>
                      <a:pt x="695" y="100"/>
                    </a:cubicBezTo>
                    <a:cubicBezTo>
                      <a:pt x="694" y="99"/>
                      <a:pt x="692" y="98"/>
                      <a:pt x="690" y="98"/>
                    </a:cubicBezTo>
                    <a:cubicBezTo>
                      <a:pt x="652" y="89"/>
                      <a:pt x="652" y="89"/>
                      <a:pt x="652" y="89"/>
                    </a:cubicBezTo>
                    <a:cubicBezTo>
                      <a:pt x="651" y="92"/>
                      <a:pt x="651" y="92"/>
                      <a:pt x="651" y="92"/>
                    </a:cubicBezTo>
                    <a:cubicBezTo>
                      <a:pt x="650" y="96"/>
                      <a:pt x="651" y="98"/>
                      <a:pt x="652" y="100"/>
                    </a:cubicBezTo>
                    <a:cubicBezTo>
                      <a:pt x="653" y="102"/>
                      <a:pt x="655" y="104"/>
                      <a:pt x="658" y="105"/>
                    </a:cubicBezTo>
                    <a:cubicBezTo>
                      <a:pt x="658" y="107"/>
                      <a:pt x="658" y="107"/>
                      <a:pt x="658" y="107"/>
                    </a:cubicBezTo>
                    <a:cubicBezTo>
                      <a:pt x="645" y="104"/>
                      <a:pt x="645" y="104"/>
                      <a:pt x="645" y="104"/>
                    </a:cubicBezTo>
                    <a:cubicBezTo>
                      <a:pt x="656" y="57"/>
                      <a:pt x="656" y="57"/>
                      <a:pt x="656" y="57"/>
                    </a:cubicBezTo>
                    <a:close/>
                    <a:moveTo>
                      <a:pt x="684" y="17"/>
                    </a:moveTo>
                    <a:cubicBezTo>
                      <a:pt x="699" y="18"/>
                      <a:pt x="699" y="18"/>
                      <a:pt x="699" y="18"/>
                    </a:cubicBezTo>
                    <a:cubicBezTo>
                      <a:pt x="701" y="18"/>
                      <a:pt x="703" y="17"/>
                      <a:pt x="704" y="16"/>
                    </a:cubicBezTo>
                    <a:cubicBezTo>
                      <a:pt x="705" y="15"/>
                      <a:pt x="706" y="13"/>
                      <a:pt x="706" y="11"/>
                    </a:cubicBezTo>
                    <a:cubicBezTo>
                      <a:pt x="708" y="11"/>
                      <a:pt x="708" y="11"/>
                      <a:pt x="708" y="11"/>
                    </a:cubicBezTo>
                    <a:cubicBezTo>
                      <a:pt x="708" y="40"/>
                      <a:pt x="708" y="40"/>
                      <a:pt x="708" y="40"/>
                    </a:cubicBezTo>
                    <a:cubicBezTo>
                      <a:pt x="706" y="40"/>
                      <a:pt x="706" y="40"/>
                      <a:pt x="706" y="40"/>
                    </a:cubicBezTo>
                    <a:cubicBezTo>
                      <a:pt x="706" y="38"/>
                      <a:pt x="705" y="36"/>
                      <a:pt x="704" y="35"/>
                    </a:cubicBezTo>
                    <a:cubicBezTo>
                      <a:pt x="703" y="34"/>
                      <a:pt x="701" y="34"/>
                      <a:pt x="698" y="34"/>
                    </a:cubicBezTo>
                    <a:cubicBezTo>
                      <a:pt x="687" y="33"/>
                      <a:pt x="687" y="33"/>
                      <a:pt x="687" y="33"/>
                    </a:cubicBezTo>
                    <a:cubicBezTo>
                      <a:pt x="663" y="46"/>
                      <a:pt x="663" y="46"/>
                      <a:pt x="663" y="46"/>
                    </a:cubicBezTo>
                    <a:cubicBezTo>
                      <a:pt x="661" y="47"/>
                      <a:pt x="660" y="48"/>
                      <a:pt x="659" y="49"/>
                    </a:cubicBezTo>
                    <a:cubicBezTo>
                      <a:pt x="658" y="50"/>
                      <a:pt x="658" y="51"/>
                      <a:pt x="658" y="53"/>
                    </a:cubicBezTo>
                    <a:cubicBezTo>
                      <a:pt x="656" y="53"/>
                      <a:pt x="656" y="53"/>
                      <a:pt x="656" y="53"/>
                    </a:cubicBezTo>
                    <a:cubicBezTo>
                      <a:pt x="656" y="26"/>
                      <a:pt x="656" y="26"/>
                      <a:pt x="656" y="26"/>
                    </a:cubicBezTo>
                    <a:cubicBezTo>
                      <a:pt x="658" y="26"/>
                      <a:pt x="658" y="26"/>
                      <a:pt x="658" y="26"/>
                    </a:cubicBezTo>
                    <a:cubicBezTo>
                      <a:pt x="658" y="27"/>
                      <a:pt x="658" y="28"/>
                      <a:pt x="659" y="29"/>
                    </a:cubicBezTo>
                    <a:cubicBezTo>
                      <a:pt x="659" y="29"/>
                      <a:pt x="660" y="30"/>
                      <a:pt x="660" y="30"/>
                    </a:cubicBezTo>
                    <a:cubicBezTo>
                      <a:pt x="661" y="30"/>
                      <a:pt x="661" y="30"/>
                      <a:pt x="661" y="30"/>
                    </a:cubicBezTo>
                    <a:cubicBezTo>
                      <a:pt x="662" y="29"/>
                      <a:pt x="662" y="29"/>
                      <a:pt x="662" y="29"/>
                    </a:cubicBezTo>
                    <a:cubicBezTo>
                      <a:pt x="681" y="20"/>
                      <a:pt x="681" y="20"/>
                      <a:pt x="681" y="20"/>
                    </a:cubicBezTo>
                    <a:cubicBezTo>
                      <a:pt x="664" y="10"/>
                      <a:pt x="664" y="10"/>
                      <a:pt x="664" y="10"/>
                    </a:cubicBezTo>
                    <a:cubicBezTo>
                      <a:pt x="663" y="10"/>
                      <a:pt x="663" y="10"/>
                      <a:pt x="663" y="10"/>
                    </a:cubicBezTo>
                    <a:cubicBezTo>
                      <a:pt x="662" y="9"/>
                      <a:pt x="662" y="9"/>
                      <a:pt x="661" y="9"/>
                    </a:cubicBezTo>
                    <a:cubicBezTo>
                      <a:pt x="660" y="9"/>
                      <a:pt x="660" y="10"/>
                      <a:pt x="659" y="11"/>
                    </a:cubicBezTo>
                    <a:cubicBezTo>
                      <a:pt x="659" y="11"/>
                      <a:pt x="659" y="13"/>
                      <a:pt x="659" y="14"/>
                    </a:cubicBezTo>
                    <a:cubicBezTo>
                      <a:pt x="659" y="15"/>
                      <a:pt x="659" y="15"/>
                      <a:pt x="659" y="15"/>
                    </a:cubicBezTo>
                    <a:cubicBezTo>
                      <a:pt x="657" y="15"/>
                      <a:pt x="657" y="15"/>
                      <a:pt x="657" y="15"/>
                    </a:cubicBezTo>
                    <a:cubicBezTo>
                      <a:pt x="657" y="0"/>
                      <a:pt x="657" y="0"/>
                      <a:pt x="657" y="0"/>
                    </a:cubicBezTo>
                    <a:cubicBezTo>
                      <a:pt x="659" y="0"/>
                      <a:pt x="659" y="0"/>
                      <a:pt x="659" y="0"/>
                    </a:cubicBezTo>
                    <a:cubicBezTo>
                      <a:pt x="659" y="1"/>
                      <a:pt x="659" y="1"/>
                      <a:pt x="659" y="1"/>
                    </a:cubicBezTo>
                    <a:cubicBezTo>
                      <a:pt x="659" y="1"/>
                      <a:pt x="659" y="2"/>
                      <a:pt x="660" y="3"/>
                    </a:cubicBezTo>
                    <a:cubicBezTo>
                      <a:pt x="660" y="4"/>
                      <a:pt x="661" y="5"/>
                      <a:pt x="663" y="6"/>
                    </a:cubicBezTo>
                    <a:lnTo>
                      <a:pt x="684" y="1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1" name="îṩḻîḓè">
                <a:extLst>
                  <a:ext uri="{FF2B5EF4-FFF2-40B4-BE49-F238E27FC236}">
                    <a16:creationId xmlns="" xmlns:a16="http://schemas.microsoft.com/office/drawing/2014/main" id="{B7797C7C-9944-4A8B-83F1-6F6BFDD1EE3C}"/>
                  </a:ext>
                </a:extLst>
              </p:cNvPr>
              <p:cNvSpPr/>
              <p:nvPr/>
            </p:nvSpPr>
            <p:spPr bwMode="auto">
              <a:xfrm>
                <a:off x="2840038" y="4119563"/>
                <a:ext cx="493713" cy="128588"/>
              </a:xfrm>
              <a:custGeom>
                <a:avLst/>
                <a:gdLst>
                  <a:gd name="T0" fmla="*/ 0 w 150"/>
                  <a:gd name="T1" fmla="*/ 36 h 39"/>
                  <a:gd name="T2" fmla="*/ 9 w 150"/>
                  <a:gd name="T3" fmla="*/ 33 h 39"/>
                  <a:gd name="T4" fmla="*/ 8 w 150"/>
                  <a:gd name="T5" fmla="*/ 7 h 39"/>
                  <a:gd name="T6" fmla="*/ 3 w 150"/>
                  <a:gd name="T7" fmla="*/ 7 h 39"/>
                  <a:gd name="T8" fmla="*/ 1 w 150"/>
                  <a:gd name="T9" fmla="*/ 5 h 39"/>
                  <a:gd name="T10" fmla="*/ 17 w 150"/>
                  <a:gd name="T11" fmla="*/ 0 h 39"/>
                  <a:gd name="T12" fmla="*/ 19 w 150"/>
                  <a:gd name="T13" fmla="*/ 33 h 39"/>
                  <a:gd name="T14" fmla="*/ 28 w 150"/>
                  <a:gd name="T15" fmla="*/ 36 h 39"/>
                  <a:gd name="T16" fmla="*/ 21 w 150"/>
                  <a:gd name="T17" fmla="*/ 38 h 39"/>
                  <a:gd name="T18" fmla="*/ 6 w 150"/>
                  <a:gd name="T19" fmla="*/ 38 h 39"/>
                  <a:gd name="T20" fmla="*/ 0 w 150"/>
                  <a:gd name="T21" fmla="*/ 38 h 39"/>
                  <a:gd name="T22" fmla="*/ 46 w 150"/>
                  <a:gd name="T23" fmla="*/ 24 h 39"/>
                  <a:gd name="T24" fmla="*/ 48 w 150"/>
                  <a:gd name="T25" fmla="*/ 34 h 39"/>
                  <a:gd name="T26" fmla="*/ 61 w 150"/>
                  <a:gd name="T27" fmla="*/ 34 h 39"/>
                  <a:gd name="T28" fmla="*/ 60 w 150"/>
                  <a:gd name="T29" fmla="*/ 25 h 39"/>
                  <a:gd name="T30" fmla="*/ 51 w 150"/>
                  <a:gd name="T31" fmla="*/ 21 h 39"/>
                  <a:gd name="T32" fmla="*/ 60 w 150"/>
                  <a:gd name="T33" fmla="*/ 12 h 39"/>
                  <a:gd name="T34" fmla="*/ 59 w 150"/>
                  <a:gd name="T35" fmla="*/ 4 h 39"/>
                  <a:gd name="T36" fmla="*/ 48 w 150"/>
                  <a:gd name="T37" fmla="*/ 4 h 39"/>
                  <a:gd name="T38" fmla="*/ 49 w 150"/>
                  <a:gd name="T39" fmla="*/ 11 h 39"/>
                  <a:gd name="T40" fmla="*/ 56 w 150"/>
                  <a:gd name="T41" fmla="*/ 15 h 39"/>
                  <a:gd name="T42" fmla="*/ 41 w 150"/>
                  <a:gd name="T43" fmla="*/ 15 h 39"/>
                  <a:gd name="T44" fmla="*/ 43 w 150"/>
                  <a:gd name="T45" fmla="*/ 3 h 39"/>
                  <a:gd name="T46" fmla="*/ 65 w 150"/>
                  <a:gd name="T47" fmla="*/ 3 h 39"/>
                  <a:gd name="T48" fmla="*/ 67 w 150"/>
                  <a:gd name="T49" fmla="*/ 13 h 39"/>
                  <a:gd name="T50" fmla="*/ 68 w 150"/>
                  <a:gd name="T51" fmla="*/ 21 h 39"/>
                  <a:gd name="T52" fmla="*/ 66 w 150"/>
                  <a:gd name="T53" fmla="*/ 36 h 39"/>
                  <a:gd name="T54" fmla="*/ 41 w 150"/>
                  <a:gd name="T55" fmla="*/ 36 h 39"/>
                  <a:gd name="T56" fmla="*/ 39 w 150"/>
                  <a:gd name="T57" fmla="*/ 23 h 39"/>
                  <a:gd name="T58" fmla="*/ 47 w 150"/>
                  <a:gd name="T59" fmla="*/ 19 h 39"/>
                  <a:gd name="T60" fmla="*/ 80 w 150"/>
                  <a:gd name="T61" fmla="*/ 33 h 39"/>
                  <a:gd name="T62" fmla="*/ 87 w 150"/>
                  <a:gd name="T63" fmla="*/ 36 h 39"/>
                  <a:gd name="T64" fmla="*/ 100 w 150"/>
                  <a:gd name="T65" fmla="*/ 20 h 39"/>
                  <a:gd name="T66" fmla="*/ 95 w 150"/>
                  <a:gd name="T67" fmla="*/ 25 h 39"/>
                  <a:gd name="T68" fmla="*/ 79 w 150"/>
                  <a:gd name="T69" fmla="*/ 23 h 39"/>
                  <a:gd name="T70" fmla="*/ 81 w 150"/>
                  <a:gd name="T71" fmla="*/ 4 h 39"/>
                  <a:gd name="T72" fmla="*/ 105 w 150"/>
                  <a:gd name="T73" fmla="*/ 5 h 39"/>
                  <a:gd name="T74" fmla="*/ 108 w 150"/>
                  <a:gd name="T75" fmla="*/ 26 h 39"/>
                  <a:gd name="T76" fmla="*/ 96 w 150"/>
                  <a:gd name="T77" fmla="*/ 38 h 39"/>
                  <a:gd name="T78" fmla="*/ 81 w 150"/>
                  <a:gd name="T79" fmla="*/ 38 h 39"/>
                  <a:gd name="T80" fmla="*/ 77 w 150"/>
                  <a:gd name="T81" fmla="*/ 36 h 39"/>
                  <a:gd name="T82" fmla="*/ 98 w 150"/>
                  <a:gd name="T83" fmla="*/ 19 h 39"/>
                  <a:gd name="T84" fmla="*/ 98 w 150"/>
                  <a:gd name="T85" fmla="*/ 6 h 39"/>
                  <a:gd name="T86" fmla="*/ 87 w 150"/>
                  <a:gd name="T87" fmla="*/ 6 h 39"/>
                  <a:gd name="T88" fmla="*/ 88 w 150"/>
                  <a:gd name="T89" fmla="*/ 19 h 39"/>
                  <a:gd name="T90" fmla="*/ 93 w 150"/>
                  <a:gd name="T91" fmla="*/ 21 h 39"/>
                  <a:gd name="T92" fmla="*/ 128 w 150"/>
                  <a:gd name="T93" fmla="*/ 20 h 39"/>
                  <a:gd name="T94" fmla="*/ 129 w 150"/>
                  <a:gd name="T95" fmla="*/ 33 h 39"/>
                  <a:gd name="T96" fmla="*/ 139 w 150"/>
                  <a:gd name="T97" fmla="*/ 34 h 39"/>
                  <a:gd name="T98" fmla="*/ 139 w 150"/>
                  <a:gd name="T99" fmla="*/ 21 h 39"/>
                  <a:gd name="T100" fmla="*/ 133 w 150"/>
                  <a:gd name="T101" fmla="*/ 18 h 39"/>
                  <a:gd name="T102" fmla="*/ 146 w 150"/>
                  <a:gd name="T103" fmla="*/ 6 h 39"/>
                  <a:gd name="T104" fmla="*/ 139 w 150"/>
                  <a:gd name="T105" fmla="*/ 4 h 39"/>
                  <a:gd name="T106" fmla="*/ 126 w 150"/>
                  <a:gd name="T107" fmla="*/ 19 h 39"/>
                  <a:gd name="T108" fmla="*/ 131 w 150"/>
                  <a:gd name="T109" fmla="*/ 15 h 39"/>
                  <a:gd name="T110" fmla="*/ 147 w 150"/>
                  <a:gd name="T111" fmla="*/ 16 h 39"/>
                  <a:gd name="T112" fmla="*/ 146 w 150"/>
                  <a:gd name="T113" fmla="*/ 35 h 39"/>
                  <a:gd name="T114" fmla="*/ 121 w 150"/>
                  <a:gd name="T115" fmla="*/ 35 h 39"/>
                  <a:gd name="T116" fmla="*/ 118 w 150"/>
                  <a:gd name="T117" fmla="*/ 13 h 39"/>
                  <a:gd name="T118" fmla="*/ 130 w 150"/>
                  <a:gd name="T119" fmla="*/ 2 h 39"/>
                  <a:gd name="T120" fmla="*/ 145 w 150"/>
                  <a:gd name="T121" fmla="*/ 1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0" h="39">
                    <a:moveTo>
                      <a:pt x="0" y="38"/>
                    </a:moveTo>
                    <a:cubicBezTo>
                      <a:pt x="0" y="36"/>
                      <a:pt x="0" y="36"/>
                      <a:pt x="0" y="36"/>
                    </a:cubicBezTo>
                    <a:cubicBezTo>
                      <a:pt x="4" y="36"/>
                      <a:pt x="6" y="36"/>
                      <a:pt x="8" y="35"/>
                    </a:cubicBezTo>
                    <a:cubicBezTo>
                      <a:pt x="9" y="35"/>
                      <a:pt x="9" y="34"/>
                      <a:pt x="9" y="33"/>
                    </a:cubicBezTo>
                    <a:cubicBezTo>
                      <a:pt x="9" y="10"/>
                      <a:pt x="9" y="10"/>
                      <a:pt x="9" y="10"/>
                    </a:cubicBezTo>
                    <a:cubicBezTo>
                      <a:pt x="9" y="9"/>
                      <a:pt x="9" y="8"/>
                      <a:pt x="8" y="7"/>
                    </a:cubicBezTo>
                    <a:cubicBezTo>
                      <a:pt x="8" y="7"/>
                      <a:pt x="7" y="7"/>
                      <a:pt x="5" y="7"/>
                    </a:cubicBezTo>
                    <a:cubicBezTo>
                      <a:pt x="5" y="7"/>
                      <a:pt x="4" y="7"/>
                      <a:pt x="3" y="7"/>
                    </a:cubicBezTo>
                    <a:cubicBezTo>
                      <a:pt x="2" y="7"/>
                      <a:pt x="2" y="7"/>
                      <a:pt x="1" y="7"/>
                    </a:cubicBezTo>
                    <a:cubicBezTo>
                      <a:pt x="1" y="5"/>
                      <a:pt x="1" y="5"/>
                      <a:pt x="1" y="5"/>
                    </a:cubicBezTo>
                    <a:cubicBezTo>
                      <a:pt x="4" y="4"/>
                      <a:pt x="7" y="4"/>
                      <a:pt x="9" y="3"/>
                    </a:cubicBezTo>
                    <a:cubicBezTo>
                      <a:pt x="12" y="3"/>
                      <a:pt x="14" y="2"/>
                      <a:pt x="17" y="0"/>
                    </a:cubicBezTo>
                    <a:cubicBezTo>
                      <a:pt x="19" y="0"/>
                      <a:pt x="19" y="0"/>
                      <a:pt x="19" y="0"/>
                    </a:cubicBezTo>
                    <a:cubicBezTo>
                      <a:pt x="19" y="33"/>
                      <a:pt x="19" y="33"/>
                      <a:pt x="19" y="33"/>
                    </a:cubicBezTo>
                    <a:cubicBezTo>
                      <a:pt x="19" y="34"/>
                      <a:pt x="20" y="35"/>
                      <a:pt x="21" y="35"/>
                    </a:cubicBezTo>
                    <a:cubicBezTo>
                      <a:pt x="22" y="36"/>
                      <a:pt x="24" y="36"/>
                      <a:pt x="28" y="36"/>
                    </a:cubicBezTo>
                    <a:cubicBezTo>
                      <a:pt x="28" y="38"/>
                      <a:pt x="28" y="38"/>
                      <a:pt x="28" y="38"/>
                    </a:cubicBezTo>
                    <a:cubicBezTo>
                      <a:pt x="26" y="38"/>
                      <a:pt x="23" y="38"/>
                      <a:pt x="21" y="38"/>
                    </a:cubicBezTo>
                    <a:cubicBezTo>
                      <a:pt x="19" y="38"/>
                      <a:pt x="16" y="38"/>
                      <a:pt x="14" y="38"/>
                    </a:cubicBezTo>
                    <a:cubicBezTo>
                      <a:pt x="11" y="38"/>
                      <a:pt x="8" y="38"/>
                      <a:pt x="6" y="38"/>
                    </a:cubicBezTo>
                    <a:cubicBezTo>
                      <a:pt x="4" y="38"/>
                      <a:pt x="2" y="38"/>
                      <a:pt x="0" y="38"/>
                    </a:cubicBezTo>
                    <a:cubicBezTo>
                      <a:pt x="0" y="38"/>
                      <a:pt x="0" y="38"/>
                      <a:pt x="0" y="38"/>
                    </a:cubicBezTo>
                    <a:close/>
                    <a:moveTo>
                      <a:pt x="51" y="21"/>
                    </a:moveTo>
                    <a:cubicBezTo>
                      <a:pt x="49" y="22"/>
                      <a:pt x="48" y="23"/>
                      <a:pt x="46" y="24"/>
                    </a:cubicBezTo>
                    <a:cubicBezTo>
                      <a:pt x="45" y="26"/>
                      <a:pt x="45" y="27"/>
                      <a:pt x="45" y="28"/>
                    </a:cubicBezTo>
                    <a:cubicBezTo>
                      <a:pt x="45" y="31"/>
                      <a:pt x="46" y="32"/>
                      <a:pt x="48" y="34"/>
                    </a:cubicBezTo>
                    <a:cubicBezTo>
                      <a:pt x="50" y="35"/>
                      <a:pt x="52" y="36"/>
                      <a:pt x="55" y="36"/>
                    </a:cubicBezTo>
                    <a:cubicBezTo>
                      <a:pt x="57" y="36"/>
                      <a:pt x="59" y="36"/>
                      <a:pt x="61" y="34"/>
                    </a:cubicBezTo>
                    <a:cubicBezTo>
                      <a:pt x="62" y="33"/>
                      <a:pt x="63" y="32"/>
                      <a:pt x="63" y="30"/>
                    </a:cubicBezTo>
                    <a:cubicBezTo>
                      <a:pt x="63" y="28"/>
                      <a:pt x="62" y="27"/>
                      <a:pt x="60" y="25"/>
                    </a:cubicBezTo>
                    <a:cubicBezTo>
                      <a:pt x="58" y="24"/>
                      <a:pt x="55" y="23"/>
                      <a:pt x="51" y="21"/>
                    </a:cubicBezTo>
                    <a:cubicBezTo>
                      <a:pt x="51" y="21"/>
                      <a:pt x="51" y="21"/>
                      <a:pt x="51" y="21"/>
                    </a:cubicBezTo>
                    <a:close/>
                    <a:moveTo>
                      <a:pt x="56" y="15"/>
                    </a:moveTo>
                    <a:cubicBezTo>
                      <a:pt x="58" y="14"/>
                      <a:pt x="59" y="13"/>
                      <a:pt x="60" y="12"/>
                    </a:cubicBezTo>
                    <a:cubicBezTo>
                      <a:pt x="61" y="11"/>
                      <a:pt x="61" y="10"/>
                      <a:pt x="61" y="8"/>
                    </a:cubicBezTo>
                    <a:cubicBezTo>
                      <a:pt x="61" y="7"/>
                      <a:pt x="60" y="5"/>
                      <a:pt x="59" y="4"/>
                    </a:cubicBezTo>
                    <a:cubicBezTo>
                      <a:pt x="57" y="3"/>
                      <a:pt x="56" y="3"/>
                      <a:pt x="53" y="3"/>
                    </a:cubicBezTo>
                    <a:cubicBezTo>
                      <a:pt x="51" y="3"/>
                      <a:pt x="50" y="3"/>
                      <a:pt x="48" y="4"/>
                    </a:cubicBezTo>
                    <a:cubicBezTo>
                      <a:pt x="47" y="5"/>
                      <a:pt x="46" y="6"/>
                      <a:pt x="46" y="7"/>
                    </a:cubicBezTo>
                    <a:cubicBezTo>
                      <a:pt x="46" y="9"/>
                      <a:pt x="47" y="10"/>
                      <a:pt x="49" y="11"/>
                    </a:cubicBezTo>
                    <a:cubicBezTo>
                      <a:pt x="50" y="13"/>
                      <a:pt x="53" y="14"/>
                      <a:pt x="56" y="15"/>
                    </a:cubicBezTo>
                    <a:cubicBezTo>
                      <a:pt x="56" y="15"/>
                      <a:pt x="56" y="15"/>
                      <a:pt x="56" y="15"/>
                    </a:cubicBezTo>
                    <a:close/>
                    <a:moveTo>
                      <a:pt x="47" y="19"/>
                    </a:moveTo>
                    <a:cubicBezTo>
                      <a:pt x="44" y="18"/>
                      <a:pt x="42" y="16"/>
                      <a:pt x="41" y="15"/>
                    </a:cubicBezTo>
                    <a:cubicBezTo>
                      <a:pt x="39" y="13"/>
                      <a:pt x="39" y="12"/>
                      <a:pt x="39" y="10"/>
                    </a:cubicBezTo>
                    <a:cubicBezTo>
                      <a:pt x="39" y="7"/>
                      <a:pt x="40" y="5"/>
                      <a:pt x="43" y="3"/>
                    </a:cubicBezTo>
                    <a:cubicBezTo>
                      <a:pt x="46" y="1"/>
                      <a:pt x="50" y="0"/>
                      <a:pt x="55" y="0"/>
                    </a:cubicBezTo>
                    <a:cubicBezTo>
                      <a:pt x="59" y="0"/>
                      <a:pt x="62" y="1"/>
                      <a:pt x="65" y="3"/>
                    </a:cubicBezTo>
                    <a:cubicBezTo>
                      <a:pt x="67" y="4"/>
                      <a:pt x="69" y="6"/>
                      <a:pt x="69" y="8"/>
                    </a:cubicBezTo>
                    <a:cubicBezTo>
                      <a:pt x="69" y="10"/>
                      <a:pt x="68" y="11"/>
                      <a:pt x="67" y="13"/>
                    </a:cubicBezTo>
                    <a:cubicBezTo>
                      <a:pt x="65" y="14"/>
                      <a:pt x="63" y="15"/>
                      <a:pt x="60" y="17"/>
                    </a:cubicBezTo>
                    <a:cubicBezTo>
                      <a:pt x="64" y="18"/>
                      <a:pt x="66" y="20"/>
                      <a:pt x="68" y="21"/>
                    </a:cubicBezTo>
                    <a:cubicBezTo>
                      <a:pt x="70" y="23"/>
                      <a:pt x="71" y="25"/>
                      <a:pt x="71" y="28"/>
                    </a:cubicBezTo>
                    <a:cubicBezTo>
                      <a:pt x="71" y="31"/>
                      <a:pt x="69" y="34"/>
                      <a:pt x="66" y="36"/>
                    </a:cubicBezTo>
                    <a:cubicBezTo>
                      <a:pt x="63" y="38"/>
                      <a:pt x="59" y="39"/>
                      <a:pt x="54" y="39"/>
                    </a:cubicBezTo>
                    <a:cubicBezTo>
                      <a:pt x="48" y="39"/>
                      <a:pt x="44" y="38"/>
                      <a:pt x="41" y="36"/>
                    </a:cubicBezTo>
                    <a:cubicBezTo>
                      <a:pt x="38" y="34"/>
                      <a:pt x="36" y="32"/>
                      <a:pt x="36" y="29"/>
                    </a:cubicBezTo>
                    <a:cubicBezTo>
                      <a:pt x="36" y="27"/>
                      <a:pt x="37" y="25"/>
                      <a:pt x="39" y="23"/>
                    </a:cubicBezTo>
                    <a:cubicBezTo>
                      <a:pt x="40" y="22"/>
                      <a:pt x="43" y="20"/>
                      <a:pt x="47" y="19"/>
                    </a:cubicBezTo>
                    <a:cubicBezTo>
                      <a:pt x="47" y="19"/>
                      <a:pt x="47" y="19"/>
                      <a:pt x="47" y="19"/>
                    </a:cubicBezTo>
                    <a:close/>
                    <a:moveTo>
                      <a:pt x="77" y="36"/>
                    </a:moveTo>
                    <a:cubicBezTo>
                      <a:pt x="80" y="33"/>
                      <a:pt x="80" y="33"/>
                      <a:pt x="80" y="33"/>
                    </a:cubicBezTo>
                    <a:cubicBezTo>
                      <a:pt x="81" y="34"/>
                      <a:pt x="82" y="35"/>
                      <a:pt x="83" y="35"/>
                    </a:cubicBezTo>
                    <a:cubicBezTo>
                      <a:pt x="85" y="35"/>
                      <a:pt x="86" y="36"/>
                      <a:pt x="87" y="36"/>
                    </a:cubicBezTo>
                    <a:cubicBezTo>
                      <a:pt x="91" y="36"/>
                      <a:pt x="94" y="34"/>
                      <a:pt x="97" y="31"/>
                    </a:cubicBezTo>
                    <a:cubicBezTo>
                      <a:pt x="99" y="28"/>
                      <a:pt x="100" y="25"/>
                      <a:pt x="100" y="20"/>
                    </a:cubicBezTo>
                    <a:cubicBezTo>
                      <a:pt x="100" y="20"/>
                      <a:pt x="100" y="20"/>
                      <a:pt x="100" y="20"/>
                    </a:cubicBezTo>
                    <a:cubicBezTo>
                      <a:pt x="99" y="22"/>
                      <a:pt x="97" y="24"/>
                      <a:pt x="95" y="25"/>
                    </a:cubicBezTo>
                    <a:cubicBezTo>
                      <a:pt x="93" y="26"/>
                      <a:pt x="91" y="26"/>
                      <a:pt x="88" y="26"/>
                    </a:cubicBezTo>
                    <a:cubicBezTo>
                      <a:pt x="85" y="26"/>
                      <a:pt x="82" y="25"/>
                      <a:pt x="79" y="23"/>
                    </a:cubicBezTo>
                    <a:cubicBezTo>
                      <a:pt x="77" y="21"/>
                      <a:pt x="76" y="18"/>
                      <a:pt x="76" y="15"/>
                    </a:cubicBezTo>
                    <a:cubicBezTo>
                      <a:pt x="76" y="11"/>
                      <a:pt x="78" y="7"/>
                      <a:pt x="81" y="4"/>
                    </a:cubicBezTo>
                    <a:cubicBezTo>
                      <a:pt x="84" y="2"/>
                      <a:pt x="88" y="0"/>
                      <a:pt x="93" y="0"/>
                    </a:cubicBezTo>
                    <a:cubicBezTo>
                      <a:pt x="98" y="0"/>
                      <a:pt x="102" y="2"/>
                      <a:pt x="105" y="5"/>
                    </a:cubicBezTo>
                    <a:cubicBezTo>
                      <a:pt x="108" y="8"/>
                      <a:pt x="110" y="12"/>
                      <a:pt x="110" y="17"/>
                    </a:cubicBezTo>
                    <a:cubicBezTo>
                      <a:pt x="110" y="20"/>
                      <a:pt x="109" y="23"/>
                      <a:pt x="108" y="26"/>
                    </a:cubicBezTo>
                    <a:cubicBezTo>
                      <a:pt x="107" y="29"/>
                      <a:pt x="106" y="31"/>
                      <a:pt x="104" y="33"/>
                    </a:cubicBezTo>
                    <a:cubicBezTo>
                      <a:pt x="101" y="35"/>
                      <a:pt x="99" y="36"/>
                      <a:pt x="96" y="38"/>
                    </a:cubicBezTo>
                    <a:cubicBezTo>
                      <a:pt x="93" y="39"/>
                      <a:pt x="91" y="39"/>
                      <a:pt x="87" y="39"/>
                    </a:cubicBezTo>
                    <a:cubicBezTo>
                      <a:pt x="85" y="39"/>
                      <a:pt x="83" y="39"/>
                      <a:pt x="81" y="38"/>
                    </a:cubicBezTo>
                    <a:cubicBezTo>
                      <a:pt x="80" y="38"/>
                      <a:pt x="78" y="37"/>
                      <a:pt x="77" y="36"/>
                    </a:cubicBezTo>
                    <a:cubicBezTo>
                      <a:pt x="77" y="36"/>
                      <a:pt x="77" y="36"/>
                      <a:pt x="77" y="36"/>
                    </a:cubicBezTo>
                    <a:close/>
                    <a:moveTo>
                      <a:pt x="93" y="21"/>
                    </a:moveTo>
                    <a:cubicBezTo>
                      <a:pt x="95" y="21"/>
                      <a:pt x="97" y="21"/>
                      <a:pt x="98" y="19"/>
                    </a:cubicBezTo>
                    <a:cubicBezTo>
                      <a:pt x="99" y="18"/>
                      <a:pt x="100" y="16"/>
                      <a:pt x="100" y="14"/>
                    </a:cubicBezTo>
                    <a:cubicBezTo>
                      <a:pt x="100" y="11"/>
                      <a:pt x="99" y="8"/>
                      <a:pt x="98" y="6"/>
                    </a:cubicBezTo>
                    <a:cubicBezTo>
                      <a:pt x="96" y="4"/>
                      <a:pt x="94" y="3"/>
                      <a:pt x="92" y="3"/>
                    </a:cubicBezTo>
                    <a:cubicBezTo>
                      <a:pt x="90" y="3"/>
                      <a:pt x="88" y="4"/>
                      <a:pt x="87" y="6"/>
                    </a:cubicBezTo>
                    <a:cubicBezTo>
                      <a:pt x="86" y="7"/>
                      <a:pt x="86" y="9"/>
                      <a:pt x="86" y="12"/>
                    </a:cubicBezTo>
                    <a:cubicBezTo>
                      <a:pt x="86" y="15"/>
                      <a:pt x="87" y="17"/>
                      <a:pt x="88" y="19"/>
                    </a:cubicBezTo>
                    <a:cubicBezTo>
                      <a:pt x="89" y="21"/>
                      <a:pt x="91" y="21"/>
                      <a:pt x="93" y="21"/>
                    </a:cubicBezTo>
                    <a:cubicBezTo>
                      <a:pt x="93" y="21"/>
                      <a:pt x="93" y="21"/>
                      <a:pt x="93" y="21"/>
                    </a:cubicBezTo>
                    <a:close/>
                    <a:moveTo>
                      <a:pt x="133" y="18"/>
                    </a:moveTo>
                    <a:cubicBezTo>
                      <a:pt x="131" y="18"/>
                      <a:pt x="130" y="19"/>
                      <a:pt x="128" y="20"/>
                    </a:cubicBezTo>
                    <a:cubicBezTo>
                      <a:pt x="127" y="21"/>
                      <a:pt x="127" y="23"/>
                      <a:pt x="127" y="25"/>
                    </a:cubicBezTo>
                    <a:cubicBezTo>
                      <a:pt x="127" y="29"/>
                      <a:pt x="127" y="31"/>
                      <a:pt x="129" y="33"/>
                    </a:cubicBezTo>
                    <a:cubicBezTo>
                      <a:pt x="130" y="35"/>
                      <a:pt x="132" y="36"/>
                      <a:pt x="134" y="36"/>
                    </a:cubicBezTo>
                    <a:cubicBezTo>
                      <a:pt x="136" y="36"/>
                      <a:pt x="138" y="35"/>
                      <a:pt x="139" y="34"/>
                    </a:cubicBezTo>
                    <a:cubicBezTo>
                      <a:pt x="140" y="33"/>
                      <a:pt x="140" y="31"/>
                      <a:pt x="140" y="28"/>
                    </a:cubicBezTo>
                    <a:cubicBezTo>
                      <a:pt x="140" y="25"/>
                      <a:pt x="140" y="22"/>
                      <a:pt x="139" y="21"/>
                    </a:cubicBezTo>
                    <a:cubicBezTo>
                      <a:pt x="137" y="19"/>
                      <a:pt x="136" y="18"/>
                      <a:pt x="133" y="18"/>
                    </a:cubicBezTo>
                    <a:cubicBezTo>
                      <a:pt x="133" y="18"/>
                      <a:pt x="133" y="18"/>
                      <a:pt x="133" y="18"/>
                    </a:cubicBezTo>
                    <a:close/>
                    <a:moveTo>
                      <a:pt x="150" y="4"/>
                    </a:moveTo>
                    <a:cubicBezTo>
                      <a:pt x="146" y="6"/>
                      <a:pt x="146" y="6"/>
                      <a:pt x="146" y="6"/>
                    </a:cubicBezTo>
                    <a:cubicBezTo>
                      <a:pt x="145" y="5"/>
                      <a:pt x="144" y="5"/>
                      <a:pt x="143" y="5"/>
                    </a:cubicBezTo>
                    <a:cubicBezTo>
                      <a:pt x="142" y="4"/>
                      <a:pt x="141" y="4"/>
                      <a:pt x="139" y="4"/>
                    </a:cubicBezTo>
                    <a:cubicBezTo>
                      <a:pt x="135" y="4"/>
                      <a:pt x="132" y="5"/>
                      <a:pt x="130" y="8"/>
                    </a:cubicBezTo>
                    <a:cubicBezTo>
                      <a:pt x="127" y="11"/>
                      <a:pt x="126" y="15"/>
                      <a:pt x="126" y="19"/>
                    </a:cubicBezTo>
                    <a:cubicBezTo>
                      <a:pt x="126" y="19"/>
                      <a:pt x="126" y="19"/>
                      <a:pt x="126" y="19"/>
                    </a:cubicBezTo>
                    <a:cubicBezTo>
                      <a:pt x="127" y="17"/>
                      <a:pt x="129" y="16"/>
                      <a:pt x="131" y="15"/>
                    </a:cubicBezTo>
                    <a:cubicBezTo>
                      <a:pt x="133" y="14"/>
                      <a:pt x="135" y="13"/>
                      <a:pt x="138" y="13"/>
                    </a:cubicBezTo>
                    <a:cubicBezTo>
                      <a:pt x="142" y="13"/>
                      <a:pt x="145" y="14"/>
                      <a:pt x="147" y="16"/>
                    </a:cubicBezTo>
                    <a:cubicBezTo>
                      <a:pt x="149" y="18"/>
                      <a:pt x="150" y="21"/>
                      <a:pt x="150" y="25"/>
                    </a:cubicBezTo>
                    <a:cubicBezTo>
                      <a:pt x="150" y="29"/>
                      <a:pt x="149" y="32"/>
                      <a:pt x="146" y="35"/>
                    </a:cubicBezTo>
                    <a:cubicBezTo>
                      <a:pt x="143" y="38"/>
                      <a:pt x="139" y="39"/>
                      <a:pt x="134" y="39"/>
                    </a:cubicBezTo>
                    <a:cubicBezTo>
                      <a:pt x="128" y="39"/>
                      <a:pt x="124" y="38"/>
                      <a:pt x="121" y="35"/>
                    </a:cubicBezTo>
                    <a:cubicBezTo>
                      <a:pt x="118" y="32"/>
                      <a:pt x="116" y="27"/>
                      <a:pt x="116" y="22"/>
                    </a:cubicBezTo>
                    <a:cubicBezTo>
                      <a:pt x="116" y="19"/>
                      <a:pt x="117" y="16"/>
                      <a:pt x="118" y="13"/>
                    </a:cubicBezTo>
                    <a:cubicBezTo>
                      <a:pt x="119" y="11"/>
                      <a:pt x="121" y="9"/>
                      <a:pt x="123" y="7"/>
                    </a:cubicBezTo>
                    <a:cubicBezTo>
                      <a:pt x="125" y="5"/>
                      <a:pt x="127" y="3"/>
                      <a:pt x="130" y="2"/>
                    </a:cubicBezTo>
                    <a:cubicBezTo>
                      <a:pt x="133" y="1"/>
                      <a:pt x="136" y="0"/>
                      <a:pt x="139" y="0"/>
                    </a:cubicBezTo>
                    <a:cubicBezTo>
                      <a:pt x="141" y="0"/>
                      <a:pt x="143" y="1"/>
                      <a:pt x="145" y="1"/>
                    </a:cubicBezTo>
                    <a:cubicBezTo>
                      <a:pt x="147" y="2"/>
                      <a:pt x="148" y="3"/>
                      <a:pt x="15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42" name="ïsļîḑè">
                <a:extLst>
                  <a:ext uri="{FF2B5EF4-FFF2-40B4-BE49-F238E27FC236}">
                    <a16:creationId xmlns="" xmlns:a16="http://schemas.microsoft.com/office/drawing/2014/main" id="{F0CB1439-9711-4533-92BB-2C1EEDFAC91A}"/>
                  </a:ext>
                </a:extLst>
              </p:cNvPr>
              <p:cNvSpPr/>
              <p:nvPr/>
            </p:nvSpPr>
            <p:spPr bwMode="auto">
              <a:xfrm>
                <a:off x="2190751" y="2551113"/>
                <a:ext cx="1754188" cy="1651000"/>
              </a:xfrm>
              <a:custGeom>
                <a:avLst/>
                <a:gdLst>
                  <a:gd name="T0" fmla="*/ 266 w 532"/>
                  <a:gd name="T1" fmla="*/ 0 h 500"/>
                  <a:gd name="T2" fmla="*/ 532 w 532"/>
                  <a:gd name="T3" fmla="*/ 266 h 500"/>
                  <a:gd name="T4" fmla="*/ 395 w 532"/>
                  <a:gd name="T5" fmla="*/ 500 h 500"/>
                  <a:gd name="T6" fmla="*/ 389 w 532"/>
                  <a:gd name="T7" fmla="*/ 489 h 500"/>
                  <a:gd name="T8" fmla="*/ 521 w 532"/>
                  <a:gd name="T9" fmla="*/ 266 h 500"/>
                  <a:gd name="T10" fmla="*/ 266 w 532"/>
                  <a:gd name="T11" fmla="*/ 12 h 500"/>
                  <a:gd name="T12" fmla="*/ 11 w 532"/>
                  <a:gd name="T13" fmla="*/ 266 h 500"/>
                  <a:gd name="T14" fmla="*/ 144 w 532"/>
                  <a:gd name="T15" fmla="*/ 490 h 500"/>
                  <a:gd name="T16" fmla="*/ 139 w 532"/>
                  <a:gd name="T17" fmla="*/ 500 h 500"/>
                  <a:gd name="T18" fmla="*/ 0 w 532"/>
                  <a:gd name="T19" fmla="*/ 266 h 500"/>
                  <a:gd name="T20" fmla="*/ 266 w 532"/>
                  <a:gd name="T21" fmla="*/ 0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2" h="500">
                    <a:moveTo>
                      <a:pt x="266" y="0"/>
                    </a:moveTo>
                    <a:cubicBezTo>
                      <a:pt x="413" y="0"/>
                      <a:pt x="532" y="120"/>
                      <a:pt x="532" y="266"/>
                    </a:cubicBezTo>
                    <a:cubicBezTo>
                      <a:pt x="532" y="367"/>
                      <a:pt x="477" y="454"/>
                      <a:pt x="395" y="500"/>
                    </a:cubicBezTo>
                    <a:cubicBezTo>
                      <a:pt x="389" y="489"/>
                      <a:pt x="389" y="489"/>
                      <a:pt x="389" y="489"/>
                    </a:cubicBezTo>
                    <a:cubicBezTo>
                      <a:pt x="468" y="446"/>
                      <a:pt x="521" y="362"/>
                      <a:pt x="521" y="266"/>
                    </a:cubicBezTo>
                    <a:cubicBezTo>
                      <a:pt x="521" y="126"/>
                      <a:pt x="407" y="12"/>
                      <a:pt x="266" y="12"/>
                    </a:cubicBezTo>
                    <a:cubicBezTo>
                      <a:pt x="126" y="12"/>
                      <a:pt x="11" y="126"/>
                      <a:pt x="11" y="266"/>
                    </a:cubicBezTo>
                    <a:cubicBezTo>
                      <a:pt x="11" y="363"/>
                      <a:pt x="65" y="447"/>
                      <a:pt x="144" y="490"/>
                    </a:cubicBezTo>
                    <a:cubicBezTo>
                      <a:pt x="139" y="500"/>
                      <a:pt x="139" y="500"/>
                      <a:pt x="139" y="500"/>
                    </a:cubicBezTo>
                    <a:cubicBezTo>
                      <a:pt x="56" y="455"/>
                      <a:pt x="0" y="367"/>
                      <a:pt x="0" y="266"/>
                    </a:cubicBezTo>
                    <a:cubicBezTo>
                      <a:pt x="0" y="120"/>
                      <a:pt x="120" y="0"/>
                      <a:pt x="26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sp>
          <p:nvSpPr>
            <p:cNvPr id="23" name="íšľïḋé">
              <a:extLst>
                <a:ext uri="{FF2B5EF4-FFF2-40B4-BE49-F238E27FC236}">
                  <a16:creationId xmlns="" xmlns:a16="http://schemas.microsoft.com/office/drawing/2014/main" id="{0E3088C7-CE96-48B0-906C-045582FEF618}"/>
                </a:ext>
              </a:extLst>
            </p:cNvPr>
            <p:cNvSpPr/>
            <p:nvPr/>
          </p:nvSpPr>
          <p:spPr bwMode="auto">
            <a:xfrm>
              <a:off x="7169402" y="3361464"/>
              <a:ext cx="4000166" cy="237633"/>
            </a:xfrm>
            <a:custGeom>
              <a:avLst/>
              <a:gdLst>
                <a:gd name="T0" fmla="*/ 2 w 1702"/>
                <a:gd name="T1" fmla="*/ 29 h 101"/>
                <a:gd name="T2" fmla="*/ 49 w 1702"/>
                <a:gd name="T3" fmla="*/ 13 h 101"/>
                <a:gd name="T4" fmla="*/ 59 w 1702"/>
                <a:gd name="T5" fmla="*/ 92 h 101"/>
                <a:gd name="T6" fmla="*/ 87 w 1702"/>
                <a:gd name="T7" fmla="*/ 93 h 101"/>
                <a:gd name="T8" fmla="*/ 110 w 1702"/>
                <a:gd name="T9" fmla="*/ 3 h 101"/>
                <a:gd name="T10" fmla="*/ 133 w 1702"/>
                <a:gd name="T11" fmla="*/ 99 h 101"/>
                <a:gd name="T12" fmla="*/ 235 w 1702"/>
                <a:gd name="T13" fmla="*/ 34 h 101"/>
                <a:gd name="T14" fmla="*/ 240 w 1702"/>
                <a:gd name="T15" fmla="*/ 77 h 101"/>
                <a:gd name="T16" fmla="*/ 254 w 1702"/>
                <a:gd name="T17" fmla="*/ 99 h 101"/>
                <a:gd name="T18" fmla="*/ 263 w 1702"/>
                <a:gd name="T19" fmla="*/ 2 h 101"/>
                <a:gd name="T20" fmla="*/ 326 w 1702"/>
                <a:gd name="T21" fmla="*/ 9 h 101"/>
                <a:gd name="T22" fmla="*/ 354 w 1702"/>
                <a:gd name="T23" fmla="*/ 9 h 101"/>
                <a:gd name="T24" fmla="*/ 318 w 1702"/>
                <a:gd name="T25" fmla="*/ 93 h 101"/>
                <a:gd name="T26" fmla="*/ 299 w 1702"/>
                <a:gd name="T27" fmla="*/ 98 h 101"/>
                <a:gd name="T28" fmla="*/ 377 w 1702"/>
                <a:gd name="T29" fmla="*/ 2 h 101"/>
                <a:gd name="T30" fmla="*/ 415 w 1702"/>
                <a:gd name="T31" fmla="*/ 82 h 101"/>
                <a:gd name="T32" fmla="*/ 454 w 1702"/>
                <a:gd name="T33" fmla="*/ 2 h 101"/>
                <a:gd name="T34" fmla="*/ 398 w 1702"/>
                <a:gd name="T35" fmla="*/ 93 h 101"/>
                <a:gd name="T36" fmla="*/ 510 w 1702"/>
                <a:gd name="T37" fmla="*/ 93 h 101"/>
                <a:gd name="T38" fmla="*/ 528 w 1702"/>
                <a:gd name="T39" fmla="*/ 2 h 101"/>
                <a:gd name="T40" fmla="*/ 534 w 1702"/>
                <a:gd name="T41" fmla="*/ 93 h 101"/>
                <a:gd name="T42" fmla="*/ 669 w 1702"/>
                <a:gd name="T43" fmla="*/ 9 h 101"/>
                <a:gd name="T44" fmla="*/ 680 w 1702"/>
                <a:gd name="T45" fmla="*/ 17 h 101"/>
                <a:gd name="T46" fmla="*/ 598 w 1702"/>
                <a:gd name="T47" fmla="*/ 98 h 101"/>
                <a:gd name="T48" fmla="*/ 607 w 1702"/>
                <a:gd name="T49" fmla="*/ 3 h 101"/>
                <a:gd name="T50" fmla="*/ 793 w 1702"/>
                <a:gd name="T51" fmla="*/ 3 h 101"/>
                <a:gd name="T52" fmla="*/ 827 w 1702"/>
                <a:gd name="T53" fmla="*/ 89 h 101"/>
                <a:gd name="T54" fmla="*/ 860 w 1702"/>
                <a:gd name="T55" fmla="*/ 2 h 101"/>
                <a:gd name="T56" fmla="*/ 781 w 1702"/>
                <a:gd name="T57" fmla="*/ 16 h 101"/>
                <a:gd name="T58" fmla="*/ 981 w 1702"/>
                <a:gd name="T59" fmla="*/ 7 h 101"/>
                <a:gd name="T60" fmla="*/ 914 w 1702"/>
                <a:gd name="T61" fmla="*/ 99 h 101"/>
                <a:gd name="T62" fmla="*/ 882 w 1702"/>
                <a:gd name="T63" fmla="*/ 7 h 101"/>
                <a:gd name="T64" fmla="*/ 1006 w 1702"/>
                <a:gd name="T65" fmla="*/ 91 h 101"/>
                <a:gd name="T66" fmla="*/ 1042 w 1702"/>
                <a:gd name="T67" fmla="*/ 2 h 101"/>
                <a:gd name="T68" fmla="*/ 1020 w 1702"/>
                <a:gd name="T69" fmla="*/ 98 h 101"/>
                <a:gd name="T70" fmla="*/ 1054 w 1702"/>
                <a:gd name="T71" fmla="*/ 2 h 101"/>
                <a:gd name="T72" fmla="*/ 1090 w 1702"/>
                <a:gd name="T73" fmla="*/ 15 h 101"/>
                <a:gd name="T74" fmla="*/ 1137 w 1702"/>
                <a:gd name="T75" fmla="*/ 2 h 101"/>
                <a:gd name="T76" fmla="*/ 1173 w 1702"/>
                <a:gd name="T77" fmla="*/ 91 h 101"/>
                <a:gd name="T78" fmla="*/ 1224 w 1702"/>
                <a:gd name="T79" fmla="*/ 2 h 101"/>
                <a:gd name="T80" fmla="*/ 1210 w 1702"/>
                <a:gd name="T81" fmla="*/ 46 h 101"/>
                <a:gd name="T82" fmla="*/ 1211 w 1702"/>
                <a:gd name="T83" fmla="*/ 52 h 101"/>
                <a:gd name="T84" fmla="*/ 1221 w 1702"/>
                <a:gd name="T85" fmla="*/ 98 h 101"/>
                <a:gd name="T86" fmla="*/ 1267 w 1702"/>
                <a:gd name="T87" fmla="*/ 9 h 101"/>
                <a:gd name="T88" fmla="*/ 1333 w 1702"/>
                <a:gd name="T89" fmla="*/ 40 h 101"/>
                <a:gd name="T90" fmla="*/ 1324 w 1702"/>
                <a:gd name="T91" fmla="*/ 96 h 101"/>
                <a:gd name="T92" fmla="*/ 1302 w 1702"/>
                <a:gd name="T93" fmla="*/ 93 h 101"/>
                <a:gd name="T94" fmla="*/ 1318 w 1702"/>
                <a:gd name="T95" fmla="*/ 28 h 101"/>
                <a:gd name="T96" fmla="*/ 1413 w 1702"/>
                <a:gd name="T97" fmla="*/ 88 h 101"/>
                <a:gd name="T98" fmla="*/ 1431 w 1702"/>
                <a:gd name="T99" fmla="*/ 4 h 101"/>
                <a:gd name="T100" fmla="*/ 1407 w 1702"/>
                <a:gd name="T101" fmla="*/ 38 h 101"/>
                <a:gd name="T102" fmla="*/ 1370 w 1702"/>
                <a:gd name="T103" fmla="*/ 73 h 101"/>
                <a:gd name="T104" fmla="*/ 1465 w 1702"/>
                <a:gd name="T105" fmla="*/ 9 h 101"/>
                <a:gd name="T106" fmla="*/ 1491 w 1702"/>
                <a:gd name="T107" fmla="*/ 16 h 101"/>
                <a:gd name="T108" fmla="*/ 1456 w 1702"/>
                <a:gd name="T109" fmla="*/ 99 h 101"/>
                <a:gd name="T110" fmla="*/ 1517 w 1702"/>
                <a:gd name="T111" fmla="*/ 26 h 101"/>
                <a:gd name="T112" fmla="*/ 1586 w 1702"/>
                <a:gd name="T113" fmla="*/ 13 h 101"/>
                <a:gd name="T114" fmla="*/ 1545 w 1702"/>
                <a:gd name="T115" fmla="*/ 98 h 101"/>
                <a:gd name="T116" fmla="*/ 1656 w 1702"/>
                <a:gd name="T117" fmla="*/ 98 h 101"/>
                <a:gd name="T118" fmla="*/ 1610 w 1702"/>
                <a:gd name="T119" fmla="*/ 7 h 101"/>
                <a:gd name="T120" fmla="*/ 1644 w 1702"/>
                <a:gd name="T121" fmla="*/ 12 h 101"/>
                <a:gd name="T122" fmla="*/ 1688 w 1702"/>
                <a:gd name="T123" fmla="*/ 3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02" h="101">
                  <a:moveTo>
                    <a:pt x="1" y="66"/>
                  </a:moveTo>
                  <a:cubicBezTo>
                    <a:pt x="11" y="66"/>
                    <a:pt x="11" y="66"/>
                    <a:pt x="11" y="66"/>
                  </a:cubicBezTo>
                  <a:cubicBezTo>
                    <a:pt x="11" y="75"/>
                    <a:pt x="13" y="81"/>
                    <a:pt x="16" y="85"/>
                  </a:cubicBezTo>
                  <a:cubicBezTo>
                    <a:pt x="20" y="90"/>
                    <a:pt x="25" y="92"/>
                    <a:pt x="32" y="92"/>
                  </a:cubicBezTo>
                  <a:cubicBezTo>
                    <a:pt x="37" y="92"/>
                    <a:pt x="41" y="90"/>
                    <a:pt x="44" y="88"/>
                  </a:cubicBezTo>
                  <a:cubicBezTo>
                    <a:pt x="48" y="85"/>
                    <a:pt x="49" y="82"/>
                    <a:pt x="49" y="77"/>
                  </a:cubicBezTo>
                  <a:cubicBezTo>
                    <a:pt x="49" y="74"/>
                    <a:pt x="48" y="71"/>
                    <a:pt x="46" y="68"/>
                  </a:cubicBezTo>
                  <a:cubicBezTo>
                    <a:pt x="44" y="66"/>
                    <a:pt x="39" y="63"/>
                    <a:pt x="31" y="60"/>
                  </a:cubicBezTo>
                  <a:cubicBezTo>
                    <a:pt x="20" y="55"/>
                    <a:pt x="12" y="51"/>
                    <a:pt x="8" y="46"/>
                  </a:cubicBezTo>
                  <a:cubicBezTo>
                    <a:pt x="4" y="41"/>
                    <a:pt x="2" y="36"/>
                    <a:pt x="2" y="29"/>
                  </a:cubicBezTo>
                  <a:cubicBezTo>
                    <a:pt x="2" y="20"/>
                    <a:pt x="5" y="13"/>
                    <a:pt x="11" y="8"/>
                  </a:cubicBezTo>
                  <a:cubicBezTo>
                    <a:pt x="17" y="2"/>
                    <a:pt x="25" y="0"/>
                    <a:pt x="34" y="0"/>
                  </a:cubicBezTo>
                  <a:cubicBezTo>
                    <a:pt x="38" y="0"/>
                    <a:pt x="42" y="0"/>
                    <a:pt x="47" y="1"/>
                  </a:cubicBezTo>
                  <a:cubicBezTo>
                    <a:pt x="51" y="1"/>
                    <a:pt x="56" y="2"/>
                    <a:pt x="62" y="3"/>
                  </a:cubicBezTo>
                  <a:cubicBezTo>
                    <a:pt x="62" y="4"/>
                    <a:pt x="62" y="4"/>
                    <a:pt x="62" y="4"/>
                  </a:cubicBezTo>
                  <a:cubicBezTo>
                    <a:pt x="62" y="9"/>
                    <a:pt x="62" y="14"/>
                    <a:pt x="62" y="17"/>
                  </a:cubicBezTo>
                  <a:cubicBezTo>
                    <a:pt x="62" y="19"/>
                    <a:pt x="62" y="23"/>
                    <a:pt x="62" y="29"/>
                  </a:cubicBezTo>
                  <a:cubicBezTo>
                    <a:pt x="62" y="29"/>
                    <a:pt x="62" y="29"/>
                    <a:pt x="62" y="29"/>
                  </a:cubicBezTo>
                  <a:cubicBezTo>
                    <a:pt x="54" y="29"/>
                    <a:pt x="54" y="29"/>
                    <a:pt x="54" y="29"/>
                  </a:cubicBezTo>
                  <a:cubicBezTo>
                    <a:pt x="54" y="22"/>
                    <a:pt x="53" y="17"/>
                    <a:pt x="49" y="13"/>
                  </a:cubicBezTo>
                  <a:cubicBezTo>
                    <a:pt x="46" y="10"/>
                    <a:pt x="42" y="8"/>
                    <a:pt x="36" y="8"/>
                  </a:cubicBezTo>
                  <a:cubicBezTo>
                    <a:pt x="31" y="8"/>
                    <a:pt x="27" y="9"/>
                    <a:pt x="25" y="11"/>
                  </a:cubicBezTo>
                  <a:cubicBezTo>
                    <a:pt x="22" y="14"/>
                    <a:pt x="21" y="17"/>
                    <a:pt x="21" y="21"/>
                  </a:cubicBezTo>
                  <a:cubicBezTo>
                    <a:pt x="21" y="24"/>
                    <a:pt x="22" y="27"/>
                    <a:pt x="24" y="30"/>
                  </a:cubicBezTo>
                  <a:cubicBezTo>
                    <a:pt x="26" y="32"/>
                    <a:pt x="31" y="35"/>
                    <a:pt x="39" y="38"/>
                  </a:cubicBezTo>
                  <a:cubicBezTo>
                    <a:pt x="40" y="38"/>
                    <a:pt x="41" y="39"/>
                    <a:pt x="43" y="40"/>
                  </a:cubicBezTo>
                  <a:cubicBezTo>
                    <a:pt x="51" y="43"/>
                    <a:pt x="57" y="46"/>
                    <a:pt x="60" y="49"/>
                  </a:cubicBezTo>
                  <a:cubicBezTo>
                    <a:pt x="63" y="51"/>
                    <a:pt x="65" y="55"/>
                    <a:pt x="66" y="58"/>
                  </a:cubicBezTo>
                  <a:cubicBezTo>
                    <a:pt x="68" y="61"/>
                    <a:pt x="69" y="65"/>
                    <a:pt x="69" y="69"/>
                  </a:cubicBezTo>
                  <a:cubicBezTo>
                    <a:pt x="69" y="79"/>
                    <a:pt x="65" y="86"/>
                    <a:pt x="59" y="92"/>
                  </a:cubicBezTo>
                  <a:cubicBezTo>
                    <a:pt x="53" y="98"/>
                    <a:pt x="44" y="101"/>
                    <a:pt x="33" y="101"/>
                  </a:cubicBezTo>
                  <a:cubicBezTo>
                    <a:pt x="27" y="101"/>
                    <a:pt x="21" y="100"/>
                    <a:pt x="16" y="99"/>
                  </a:cubicBezTo>
                  <a:cubicBezTo>
                    <a:pt x="11" y="98"/>
                    <a:pt x="5" y="96"/>
                    <a:pt x="0" y="93"/>
                  </a:cubicBezTo>
                  <a:cubicBezTo>
                    <a:pt x="1" y="90"/>
                    <a:pt x="1" y="87"/>
                    <a:pt x="1" y="83"/>
                  </a:cubicBezTo>
                  <a:cubicBezTo>
                    <a:pt x="1" y="80"/>
                    <a:pt x="1" y="77"/>
                    <a:pt x="1" y="73"/>
                  </a:cubicBezTo>
                  <a:cubicBezTo>
                    <a:pt x="1" y="71"/>
                    <a:pt x="1" y="70"/>
                    <a:pt x="1" y="69"/>
                  </a:cubicBezTo>
                  <a:cubicBezTo>
                    <a:pt x="1" y="68"/>
                    <a:pt x="1" y="67"/>
                    <a:pt x="1" y="66"/>
                  </a:cubicBezTo>
                  <a:cubicBezTo>
                    <a:pt x="1" y="66"/>
                    <a:pt x="1" y="66"/>
                    <a:pt x="1" y="66"/>
                  </a:cubicBezTo>
                  <a:close/>
                  <a:moveTo>
                    <a:pt x="87" y="99"/>
                  </a:moveTo>
                  <a:cubicBezTo>
                    <a:pt x="87" y="93"/>
                    <a:pt x="87" y="93"/>
                    <a:pt x="87" y="93"/>
                  </a:cubicBezTo>
                  <a:cubicBezTo>
                    <a:pt x="88" y="93"/>
                    <a:pt x="88" y="93"/>
                    <a:pt x="88" y="93"/>
                  </a:cubicBezTo>
                  <a:cubicBezTo>
                    <a:pt x="93" y="93"/>
                    <a:pt x="95" y="92"/>
                    <a:pt x="97" y="91"/>
                  </a:cubicBezTo>
                  <a:cubicBezTo>
                    <a:pt x="98" y="89"/>
                    <a:pt x="99" y="86"/>
                    <a:pt x="99" y="81"/>
                  </a:cubicBezTo>
                  <a:cubicBezTo>
                    <a:pt x="99" y="16"/>
                    <a:pt x="99" y="16"/>
                    <a:pt x="99" y="16"/>
                  </a:cubicBezTo>
                  <a:cubicBezTo>
                    <a:pt x="99" y="13"/>
                    <a:pt x="98" y="11"/>
                    <a:pt x="97" y="9"/>
                  </a:cubicBezTo>
                  <a:cubicBezTo>
                    <a:pt x="95" y="8"/>
                    <a:pt x="93" y="7"/>
                    <a:pt x="89" y="7"/>
                  </a:cubicBezTo>
                  <a:cubicBezTo>
                    <a:pt x="87" y="7"/>
                    <a:pt x="87" y="7"/>
                    <a:pt x="87" y="7"/>
                  </a:cubicBezTo>
                  <a:cubicBezTo>
                    <a:pt x="87" y="2"/>
                    <a:pt x="87" y="2"/>
                    <a:pt x="87" y="2"/>
                  </a:cubicBezTo>
                  <a:cubicBezTo>
                    <a:pt x="91" y="2"/>
                    <a:pt x="95" y="2"/>
                    <a:pt x="99" y="2"/>
                  </a:cubicBezTo>
                  <a:cubicBezTo>
                    <a:pt x="103" y="3"/>
                    <a:pt x="107" y="3"/>
                    <a:pt x="110" y="3"/>
                  </a:cubicBezTo>
                  <a:cubicBezTo>
                    <a:pt x="114" y="3"/>
                    <a:pt x="118" y="3"/>
                    <a:pt x="122" y="2"/>
                  </a:cubicBezTo>
                  <a:cubicBezTo>
                    <a:pt x="126" y="2"/>
                    <a:pt x="129" y="2"/>
                    <a:pt x="133" y="2"/>
                  </a:cubicBezTo>
                  <a:cubicBezTo>
                    <a:pt x="133" y="7"/>
                    <a:pt x="133" y="7"/>
                    <a:pt x="133" y="7"/>
                  </a:cubicBezTo>
                  <a:cubicBezTo>
                    <a:pt x="129" y="7"/>
                    <a:pt x="126" y="8"/>
                    <a:pt x="125" y="9"/>
                  </a:cubicBezTo>
                  <a:cubicBezTo>
                    <a:pt x="123" y="10"/>
                    <a:pt x="122" y="12"/>
                    <a:pt x="122" y="16"/>
                  </a:cubicBezTo>
                  <a:cubicBezTo>
                    <a:pt x="122" y="81"/>
                    <a:pt x="122" y="81"/>
                    <a:pt x="122" y="81"/>
                  </a:cubicBezTo>
                  <a:cubicBezTo>
                    <a:pt x="122" y="86"/>
                    <a:pt x="123" y="89"/>
                    <a:pt x="124" y="91"/>
                  </a:cubicBezTo>
                  <a:cubicBezTo>
                    <a:pt x="126" y="92"/>
                    <a:pt x="128" y="93"/>
                    <a:pt x="133" y="93"/>
                  </a:cubicBezTo>
                  <a:cubicBezTo>
                    <a:pt x="133" y="93"/>
                    <a:pt x="133" y="93"/>
                    <a:pt x="133" y="93"/>
                  </a:cubicBezTo>
                  <a:cubicBezTo>
                    <a:pt x="133" y="99"/>
                    <a:pt x="133" y="99"/>
                    <a:pt x="133" y="99"/>
                  </a:cubicBezTo>
                  <a:cubicBezTo>
                    <a:pt x="130" y="98"/>
                    <a:pt x="126" y="98"/>
                    <a:pt x="122" y="98"/>
                  </a:cubicBezTo>
                  <a:cubicBezTo>
                    <a:pt x="118" y="98"/>
                    <a:pt x="114" y="98"/>
                    <a:pt x="110" y="98"/>
                  </a:cubicBezTo>
                  <a:cubicBezTo>
                    <a:pt x="107" y="98"/>
                    <a:pt x="104" y="98"/>
                    <a:pt x="100" y="98"/>
                  </a:cubicBezTo>
                  <a:cubicBezTo>
                    <a:pt x="96" y="98"/>
                    <a:pt x="92" y="98"/>
                    <a:pt x="87" y="99"/>
                  </a:cubicBezTo>
                  <a:cubicBezTo>
                    <a:pt x="87" y="99"/>
                    <a:pt x="87" y="99"/>
                    <a:pt x="87" y="99"/>
                  </a:cubicBezTo>
                  <a:close/>
                  <a:moveTo>
                    <a:pt x="236" y="4"/>
                  </a:moveTo>
                  <a:cubicBezTo>
                    <a:pt x="236" y="8"/>
                    <a:pt x="235" y="11"/>
                    <a:pt x="235" y="14"/>
                  </a:cubicBezTo>
                  <a:cubicBezTo>
                    <a:pt x="235" y="17"/>
                    <a:pt x="235" y="20"/>
                    <a:pt x="235" y="23"/>
                  </a:cubicBezTo>
                  <a:cubicBezTo>
                    <a:pt x="235" y="24"/>
                    <a:pt x="235" y="26"/>
                    <a:pt x="235" y="27"/>
                  </a:cubicBezTo>
                  <a:cubicBezTo>
                    <a:pt x="235" y="29"/>
                    <a:pt x="235" y="31"/>
                    <a:pt x="235" y="34"/>
                  </a:cubicBezTo>
                  <a:cubicBezTo>
                    <a:pt x="227" y="34"/>
                    <a:pt x="227" y="34"/>
                    <a:pt x="227" y="34"/>
                  </a:cubicBezTo>
                  <a:cubicBezTo>
                    <a:pt x="226" y="25"/>
                    <a:pt x="224" y="18"/>
                    <a:pt x="220" y="14"/>
                  </a:cubicBezTo>
                  <a:cubicBezTo>
                    <a:pt x="216" y="10"/>
                    <a:pt x="211" y="7"/>
                    <a:pt x="205" y="7"/>
                  </a:cubicBezTo>
                  <a:cubicBezTo>
                    <a:pt x="195" y="7"/>
                    <a:pt x="188" y="11"/>
                    <a:pt x="183" y="18"/>
                  </a:cubicBezTo>
                  <a:cubicBezTo>
                    <a:pt x="178" y="25"/>
                    <a:pt x="175" y="35"/>
                    <a:pt x="175" y="47"/>
                  </a:cubicBezTo>
                  <a:cubicBezTo>
                    <a:pt x="175" y="60"/>
                    <a:pt x="178" y="71"/>
                    <a:pt x="184" y="78"/>
                  </a:cubicBezTo>
                  <a:cubicBezTo>
                    <a:pt x="189" y="86"/>
                    <a:pt x="197" y="90"/>
                    <a:pt x="206" y="90"/>
                  </a:cubicBezTo>
                  <a:cubicBezTo>
                    <a:pt x="211" y="90"/>
                    <a:pt x="216" y="89"/>
                    <a:pt x="220" y="86"/>
                  </a:cubicBezTo>
                  <a:cubicBezTo>
                    <a:pt x="224" y="83"/>
                    <a:pt x="229" y="79"/>
                    <a:pt x="233" y="73"/>
                  </a:cubicBezTo>
                  <a:cubicBezTo>
                    <a:pt x="240" y="77"/>
                    <a:pt x="240" y="77"/>
                    <a:pt x="240" y="77"/>
                  </a:cubicBezTo>
                  <a:cubicBezTo>
                    <a:pt x="234" y="85"/>
                    <a:pt x="229" y="91"/>
                    <a:pt x="222" y="95"/>
                  </a:cubicBezTo>
                  <a:cubicBezTo>
                    <a:pt x="215" y="99"/>
                    <a:pt x="208" y="101"/>
                    <a:pt x="199" y="101"/>
                  </a:cubicBezTo>
                  <a:cubicBezTo>
                    <a:pt x="184" y="101"/>
                    <a:pt x="172" y="96"/>
                    <a:pt x="164" y="87"/>
                  </a:cubicBezTo>
                  <a:cubicBezTo>
                    <a:pt x="155" y="78"/>
                    <a:pt x="151" y="66"/>
                    <a:pt x="151" y="50"/>
                  </a:cubicBezTo>
                  <a:cubicBezTo>
                    <a:pt x="151" y="35"/>
                    <a:pt x="156" y="23"/>
                    <a:pt x="165" y="14"/>
                  </a:cubicBezTo>
                  <a:cubicBezTo>
                    <a:pt x="175" y="4"/>
                    <a:pt x="187" y="0"/>
                    <a:pt x="203" y="0"/>
                  </a:cubicBezTo>
                  <a:cubicBezTo>
                    <a:pt x="209" y="0"/>
                    <a:pt x="218" y="1"/>
                    <a:pt x="233" y="4"/>
                  </a:cubicBezTo>
                  <a:cubicBezTo>
                    <a:pt x="234" y="4"/>
                    <a:pt x="235" y="4"/>
                    <a:pt x="236" y="4"/>
                  </a:cubicBezTo>
                  <a:cubicBezTo>
                    <a:pt x="236" y="4"/>
                    <a:pt x="236" y="4"/>
                    <a:pt x="236" y="4"/>
                  </a:cubicBezTo>
                  <a:close/>
                  <a:moveTo>
                    <a:pt x="254" y="99"/>
                  </a:moveTo>
                  <a:cubicBezTo>
                    <a:pt x="254" y="93"/>
                    <a:pt x="254" y="93"/>
                    <a:pt x="254" y="93"/>
                  </a:cubicBezTo>
                  <a:cubicBezTo>
                    <a:pt x="255" y="93"/>
                    <a:pt x="255" y="93"/>
                    <a:pt x="255" y="93"/>
                  </a:cubicBezTo>
                  <a:cubicBezTo>
                    <a:pt x="259" y="93"/>
                    <a:pt x="262" y="92"/>
                    <a:pt x="263" y="91"/>
                  </a:cubicBezTo>
                  <a:cubicBezTo>
                    <a:pt x="265" y="89"/>
                    <a:pt x="265" y="86"/>
                    <a:pt x="265" y="81"/>
                  </a:cubicBezTo>
                  <a:cubicBezTo>
                    <a:pt x="265" y="16"/>
                    <a:pt x="265" y="16"/>
                    <a:pt x="265" y="16"/>
                  </a:cubicBezTo>
                  <a:cubicBezTo>
                    <a:pt x="265" y="13"/>
                    <a:pt x="265" y="11"/>
                    <a:pt x="263" y="9"/>
                  </a:cubicBezTo>
                  <a:cubicBezTo>
                    <a:pt x="262" y="8"/>
                    <a:pt x="259" y="7"/>
                    <a:pt x="256" y="7"/>
                  </a:cubicBezTo>
                  <a:cubicBezTo>
                    <a:pt x="254" y="7"/>
                    <a:pt x="254" y="7"/>
                    <a:pt x="254" y="7"/>
                  </a:cubicBezTo>
                  <a:cubicBezTo>
                    <a:pt x="254" y="2"/>
                    <a:pt x="254" y="2"/>
                    <a:pt x="254" y="2"/>
                  </a:cubicBezTo>
                  <a:cubicBezTo>
                    <a:pt x="257" y="2"/>
                    <a:pt x="260" y="2"/>
                    <a:pt x="263" y="2"/>
                  </a:cubicBezTo>
                  <a:cubicBezTo>
                    <a:pt x="267" y="3"/>
                    <a:pt x="271" y="3"/>
                    <a:pt x="277" y="3"/>
                  </a:cubicBezTo>
                  <a:cubicBezTo>
                    <a:pt x="282" y="3"/>
                    <a:pt x="286" y="3"/>
                    <a:pt x="290" y="2"/>
                  </a:cubicBezTo>
                  <a:cubicBezTo>
                    <a:pt x="294" y="2"/>
                    <a:pt x="297" y="2"/>
                    <a:pt x="299" y="2"/>
                  </a:cubicBezTo>
                  <a:cubicBezTo>
                    <a:pt x="299" y="7"/>
                    <a:pt x="299" y="7"/>
                    <a:pt x="299" y="7"/>
                  </a:cubicBezTo>
                  <a:cubicBezTo>
                    <a:pt x="295" y="7"/>
                    <a:pt x="292" y="8"/>
                    <a:pt x="291" y="9"/>
                  </a:cubicBezTo>
                  <a:cubicBezTo>
                    <a:pt x="289" y="10"/>
                    <a:pt x="288" y="12"/>
                    <a:pt x="288" y="16"/>
                  </a:cubicBezTo>
                  <a:cubicBezTo>
                    <a:pt x="288" y="43"/>
                    <a:pt x="288" y="43"/>
                    <a:pt x="288" y="43"/>
                  </a:cubicBezTo>
                  <a:cubicBezTo>
                    <a:pt x="329" y="43"/>
                    <a:pt x="329" y="43"/>
                    <a:pt x="329" y="43"/>
                  </a:cubicBezTo>
                  <a:cubicBezTo>
                    <a:pt x="329" y="16"/>
                    <a:pt x="329" y="16"/>
                    <a:pt x="329" y="16"/>
                  </a:cubicBezTo>
                  <a:cubicBezTo>
                    <a:pt x="329" y="13"/>
                    <a:pt x="328" y="10"/>
                    <a:pt x="326" y="9"/>
                  </a:cubicBezTo>
                  <a:cubicBezTo>
                    <a:pt x="325" y="8"/>
                    <a:pt x="322" y="7"/>
                    <a:pt x="318" y="7"/>
                  </a:cubicBezTo>
                  <a:cubicBezTo>
                    <a:pt x="317" y="7"/>
                    <a:pt x="317" y="7"/>
                    <a:pt x="317" y="7"/>
                  </a:cubicBezTo>
                  <a:cubicBezTo>
                    <a:pt x="317" y="2"/>
                    <a:pt x="317" y="2"/>
                    <a:pt x="317" y="2"/>
                  </a:cubicBezTo>
                  <a:cubicBezTo>
                    <a:pt x="321" y="2"/>
                    <a:pt x="324" y="2"/>
                    <a:pt x="328" y="2"/>
                  </a:cubicBezTo>
                  <a:cubicBezTo>
                    <a:pt x="331" y="3"/>
                    <a:pt x="336" y="3"/>
                    <a:pt x="340" y="3"/>
                  </a:cubicBezTo>
                  <a:cubicBezTo>
                    <a:pt x="345" y="3"/>
                    <a:pt x="349" y="3"/>
                    <a:pt x="352" y="2"/>
                  </a:cubicBezTo>
                  <a:cubicBezTo>
                    <a:pt x="356" y="2"/>
                    <a:pt x="359" y="2"/>
                    <a:pt x="362" y="2"/>
                  </a:cubicBezTo>
                  <a:cubicBezTo>
                    <a:pt x="362" y="7"/>
                    <a:pt x="362" y="7"/>
                    <a:pt x="362" y="7"/>
                  </a:cubicBezTo>
                  <a:cubicBezTo>
                    <a:pt x="361" y="7"/>
                    <a:pt x="361" y="7"/>
                    <a:pt x="361" y="7"/>
                  </a:cubicBezTo>
                  <a:cubicBezTo>
                    <a:pt x="357" y="7"/>
                    <a:pt x="355" y="8"/>
                    <a:pt x="354" y="9"/>
                  </a:cubicBezTo>
                  <a:cubicBezTo>
                    <a:pt x="352" y="11"/>
                    <a:pt x="351" y="13"/>
                    <a:pt x="351" y="16"/>
                  </a:cubicBezTo>
                  <a:cubicBezTo>
                    <a:pt x="351" y="81"/>
                    <a:pt x="351" y="81"/>
                    <a:pt x="351" y="81"/>
                  </a:cubicBezTo>
                  <a:cubicBezTo>
                    <a:pt x="351" y="86"/>
                    <a:pt x="352" y="89"/>
                    <a:pt x="354" y="90"/>
                  </a:cubicBezTo>
                  <a:cubicBezTo>
                    <a:pt x="355" y="92"/>
                    <a:pt x="358" y="93"/>
                    <a:pt x="362" y="93"/>
                  </a:cubicBezTo>
                  <a:cubicBezTo>
                    <a:pt x="362" y="99"/>
                    <a:pt x="362" y="99"/>
                    <a:pt x="362" y="99"/>
                  </a:cubicBezTo>
                  <a:cubicBezTo>
                    <a:pt x="358" y="98"/>
                    <a:pt x="354" y="98"/>
                    <a:pt x="350" y="98"/>
                  </a:cubicBezTo>
                  <a:cubicBezTo>
                    <a:pt x="346" y="98"/>
                    <a:pt x="343" y="98"/>
                    <a:pt x="340" y="98"/>
                  </a:cubicBezTo>
                  <a:cubicBezTo>
                    <a:pt x="338" y="98"/>
                    <a:pt x="336" y="98"/>
                    <a:pt x="332" y="98"/>
                  </a:cubicBezTo>
                  <a:cubicBezTo>
                    <a:pt x="328" y="98"/>
                    <a:pt x="323" y="98"/>
                    <a:pt x="318" y="99"/>
                  </a:cubicBezTo>
                  <a:cubicBezTo>
                    <a:pt x="318" y="93"/>
                    <a:pt x="318" y="93"/>
                    <a:pt x="318" y="93"/>
                  </a:cubicBezTo>
                  <a:cubicBezTo>
                    <a:pt x="318" y="93"/>
                    <a:pt x="318" y="93"/>
                    <a:pt x="318" y="93"/>
                  </a:cubicBezTo>
                  <a:cubicBezTo>
                    <a:pt x="323" y="93"/>
                    <a:pt x="325" y="92"/>
                    <a:pt x="327" y="91"/>
                  </a:cubicBezTo>
                  <a:cubicBezTo>
                    <a:pt x="328" y="89"/>
                    <a:pt x="329" y="86"/>
                    <a:pt x="329" y="81"/>
                  </a:cubicBezTo>
                  <a:cubicBezTo>
                    <a:pt x="329" y="50"/>
                    <a:pt x="329" y="50"/>
                    <a:pt x="329" y="50"/>
                  </a:cubicBezTo>
                  <a:cubicBezTo>
                    <a:pt x="288" y="50"/>
                    <a:pt x="288" y="50"/>
                    <a:pt x="288" y="50"/>
                  </a:cubicBezTo>
                  <a:cubicBezTo>
                    <a:pt x="288" y="81"/>
                    <a:pt x="288" y="81"/>
                    <a:pt x="288" y="81"/>
                  </a:cubicBezTo>
                  <a:cubicBezTo>
                    <a:pt x="288" y="86"/>
                    <a:pt x="289" y="89"/>
                    <a:pt x="290" y="91"/>
                  </a:cubicBezTo>
                  <a:cubicBezTo>
                    <a:pt x="292" y="92"/>
                    <a:pt x="294" y="93"/>
                    <a:pt x="299" y="93"/>
                  </a:cubicBezTo>
                  <a:cubicBezTo>
                    <a:pt x="299" y="93"/>
                    <a:pt x="299" y="93"/>
                    <a:pt x="299" y="93"/>
                  </a:cubicBezTo>
                  <a:cubicBezTo>
                    <a:pt x="299" y="98"/>
                    <a:pt x="299" y="98"/>
                    <a:pt x="299" y="98"/>
                  </a:cubicBezTo>
                  <a:cubicBezTo>
                    <a:pt x="294" y="98"/>
                    <a:pt x="290" y="98"/>
                    <a:pt x="286" y="98"/>
                  </a:cubicBezTo>
                  <a:cubicBezTo>
                    <a:pt x="282" y="98"/>
                    <a:pt x="279" y="98"/>
                    <a:pt x="277" y="98"/>
                  </a:cubicBezTo>
                  <a:cubicBezTo>
                    <a:pt x="273" y="98"/>
                    <a:pt x="270" y="98"/>
                    <a:pt x="266" y="98"/>
                  </a:cubicBezTo>
                  <a:cubicBezTo>
                    <a:pt x="262" y="98"/>
                    <a:pt x="258" y="98"/>
                    <a:pt x="254" y="99"/>
                  </a:cubicBezTo>
                  <a:cubicBezTo>
                    <a:pt x="254" y="99"/>
                    <a:pt x="254" y="99"/>
                    <a:pt x="254" y="99"/>
                  </a:cubicBezTo>
                  <a:close/>
                  <a:moveTo>
                    <a:pt x="388" y="16"/>
                  </a:moveTo>
                  <a:cubicBezTo>
                    <a:pt x="388" y="13"/>
                    <a:pt x="387" y="11"/>
                    <a:pt x="386" y="9"/>
                  </a:cubicBezTo>
                  <a:cubicBezTo>
                    <a:pt x="384" y="8"/>
                    <a:pt x="382" y="7"/>
                    <a:pt x="378" y="7"/>
                  </a:cubicBezTo>
                  <a:cubicBezTo>
                    <a:pt x="377" y="7"/>
                    <a:pt x="377" y="7"/>
                    <a:pt x="377" y="7"/>
                  </a:cubicBezTo>
                  <a:cubicBezTo>
                    <a:pt x="377" y="2"/>
                    <a:pt x="377" y="2"/>
                    <a:pt x="377" y="2"/>
                  </a:cubicBezTo>
                  <a:cubicBezTo>
                    <a:pt x="382" y="2"/>
                    <a:pt x="386" y="2"/>
                    <a:pt x="390" y="3"/>
                  </a:cubicBezTo>
                  <a:cubicBezTo>
                    <a:pt x="393" y="3"/>
                    <a:pt x="397" y="3"/>
                    <a:pt x="400" y="3"/>
                  </a:cubicBezTo>
                  <a:cubicBezTo>
                    <a:pt x="403" y="3"/>
                    <a:pt x="406" y="3"/>
                    <a:pt x="410" y="3"/>
                  </a:cubicBezTo>
                  <a:cubicBezTo>
                    <a:pt x="414" y="2"/>
                    <a:pt x="418" y="2"/>
                    <a:pt x="423" y="2"/>
                  </a:cubicBezTo>
                  <a:cubicBezTo>
                    <a:pt x="423" y="7"/>
                    <a:pt x="423" y="7"/>
                    <a:pt x="423" y="7"/>
                  </a:cubicBezTo>
                  <a:cubicBezTo>
                    <a:pt x="418" y="7"/>
                    <a:pt x="415" y="8"/>
                    <a:pt x="414" y="9"/>
                  </a:cubicBezTo>
                  <a:cubicBezTo>
                    <a:pt x="412" y="10"/>
                    <a:pt x="411" y="12"/>
                    <a:pt x="411" y="16"/>
                  </a:cubicBezTo>
                  <a:cubicBezTo>
                    <a:pt x="411" y="60"/>
                    <a:pt x="411" y="60"/>
                    <a:pt x="411" y="60"/>
                  </a:cubicBezTo>
                  <a:cubicBezTo>
                    <a:pt x="411" y="67"/>
                    <a:pt x="412" y="72"/>
                    <a:pt x="412" y="75"/>
                  </a:cubicBezTo>
                  <a:cubicBezTo>
                    <a:pt x="413" y="78"/>
                    <a:pt x="414" y="80"/>
                    <a:pt x="415" y="82"/>
                  </a:cubicBezTo>
                  <a:cubicBezTo>
                    <a:pt x="417" y="84"/>
                    <a:pt x="420" y="86"/>
                    <a:pt x="423" y="88"/>
                  </a:cubicBezTo>
                  <a:cubicBezTo>
                    <a:pt x="426" y="89"/>
                    <a:pt x="430" y="89"/>
                    <a:pt x="434" y="89"/>
                  </a:cubicBezTo>
                  <a:cubicBezTo>
                    <a:pt x="442" y="89"/>
                    <a:pt x="448" y="87"/>
                    <a:pt x="452" y="83"/>
                  </a:cubicBezTo>
                  <a:cubicBezTo>
                    <a:pt x="456" y="78"/>
                    <a:pt x="457" y="70"/>
                    <a:pt x="457" y="60"/>
                  </a:cubicBezTo>
                  <a:cubicBezTo>
                    <a:pt x="457" y="59"/>
                    <a:pt x="457" y="59"/>
                    <a:pt x="457" y="59"/>
                  </a:cubicBezTo>
                  <a:cubicBezTo>
                    <a:pt x="457" y="18"/>
                    <a:pt x="457" y="18"/>
                    <a:pt x="457" y="18"/>
                  </a:cubicBezTo>
                  <a:cubicBezTo>
                    <a:pt x="457" y="14"/>
                    <a:pt x="457" y="11"/>
                    <a:pt x="455" y="9"/>
                  </a:cubicBezTo>
                  <a:cubicBezTo>
                    <a:pt x="454" y="8"/>
                    <a:pt x="451" y="7"/>
                    <a:pt x="446" y="7"/>
                  </a:cubicBezTo>
                  <a:cubicBezTo>
                    <a:pt x="446" y="2"/>
                    <a:pt x="446" y="2"/>
                    <a:pt x="446" y="2"/>
                  </a:cubicBezTo>
                  <a:cubicBezTo>
                    <a:pt x="449" y="2"/>
                    <a:pt x="452" y="2"/>
                    <a:pt x="454" y="2"/>
                  </a:cubicBezTo>
                  <a:cubicBezTo>
                    <a:pt x="456" y="2"/>
                    <a:pt x="458" y="3"/>
                    <a:pt x="460" y="3"/>
                  </a:cubicBezTo>
                  <a:cubicBezTo>
                    <a:pt x="462" y="3"/>
                    <a:pt x="465" y="2"/>
                    <a:pt x="467" y="2"/>
                  </a:cubicBezTo>
                  <a:cubicBezTo>
                    <a:pt x="469" y="2"/>
                    <a:pt x="472" y="2"/>
                    <a:pt x="474" y="2"/>
                  </a:cubicBezTo>
                  <a:cubicBezTo>
                    <a:pt x="474" y="7"/>
                    <a:pt x="474" y="7"/>
                    <a:pt x="474" y="7"/>
                  </a:cubicBezTo>
                  <a:cubicBezTo>
                    <a:pt x="471" y="7"/>
                    <a:pt x="469" y="8"/>
                    <a:pt x="468" y="9"/>
                  </a:cubicBezTo>
                  <a:cubicBezTo>
                    <a:pt x="467" y="10"/>
                    <a:pt x="466" y="13"/>
                    <a:pt x="466" y="18"/>
                  </a:cubicBezTo>
                  <a:cubicBezTo>
                    <a:pt x="465" y="62"/>
                    <a:pt x="465" y="62"/>
                    <a:pt x="465" y="62"/>
                  </a:cubicBezTo>
                  <a:cubicBezTo>
                    <a:pt x="465" y="76"/>
                    <a:pt x="462" y="86"/>
                    <a:pt x="456" y="92"/>
                  </a:cubicBezTo>
                  <a:cubicBezTo>
                    <a:pt x="450" y="98"/>
                    <a:pt x="440" y="101"/>
                    <a:pt x="427" y="101"/>
                  </a:cubicBezTo>
                  <a:cubicBezTo>
                    <a:pt x="414" y="101"/>
                    <a:pt x="405" y="98"/>
                    <a:pt x="398" y="93"/>
                  </a:cubicBezTo>
                  <a:cubicBezTo>
                    <a:pt x="391" y="87"/>
                    <a:pt x="388" y="79"/>
                    <a:pt x="388" y="69"/>
                  </a:cubicBezTo>
                  <a:cubicBezTo>
                    <a:pt x="388" y="16"/>
                    <a:pt x="388" y="16"/>
                    <a:pt x="388" y="16"/>
                  </a:cubicBezTo>
                  <a:close/>
                  <a:moveTo>
                    <a:pt x="524" y="27"/>
                  </a:moveTo>
                  <a:cubicBezTo>
                    <a:pt x="511" y="60"/>
                    <a:pt x="511" y="60"/>
                    <a:pt x="511" y="60"/>
                  </a:cubicBezTo>
                  <a:cubicBezTo>
                    <a:pt x="536" y="60"/>
                    <a:pt x="536" y="60"/>
                    <a:pt x="536" y="60"/>
                  </a:cubicBezTo>
                  <a:cubicBezTo>
                    <a:pt x="524" y="27"/>
                    <a:pt x="524" y="27"/>
                    <a:pt x="524" y="27"/>
                  </a:cubicBezTo>
                  <a:close/>
                  <a:moveTo>
                    <a:pt x="501" y="84"/>
                  </a:moveTo>
                  <a:cubicBezTo>
                    <a:pt x="500" y="85"/>
                    <a:pt x="500" y="86"/>
                    <a:pt x="500" y="86"/>
                  </a:cubicBezTo>
                  <a:cubicBezTo>
                    <a:pt x="500" y="87"/>
                    <a:pt x="500" y="88"/>
                    <a:pt x="500" y="88"/>
                  </a:cubicBezTo>
                  <a:cubicBezTo>
                    <a:pt x="500" y="91"/>
                    <a:pt x="503" y="92"/>
                    <a:pt x="510" y="93"/>
                  </a:cubicBezTo>
                  <a:cubicBezTo>
                    <a:pt x="510" y="93"/>
                    <a:pt x="510" y="93"/>
                    <a:pt x="510" y="93"/>
                  </a:cubicBezTo>
                  <a:cubicBezTo>
                    <a:pt x="510" y="99"/>
                    <a:pt x="510" y="99"/>
                    <a:pt x="510" y="99"/>
                  </a:cubicBezTo>
                  <a:cubicBezTo>
                    <a:pt x="507" y="98"/>
                    <a:pt x="505" y="98"/>
                    <a:pt x="502" y="98"/>
                  </a:cubicBezTo>
                  <a:cubicBezTo>
                    <a:pt x="499" y="98"/>
                    <a:pt x="497" y="98"/>
                    <a:pt x="495" y="98"/>
                  </a:cubicBezTo>
                  <a:cubicBezTo>
                    <a:pt x="493" y="98"/>
                    <a:pt x="492" y="98"/>
                    <a:pt x="490" y="98"/>
                  </a:cubicBezTo>
                  <a:cubicBezTo>
                    <a:pt x="488" y="98"/>
                    <a:pt x="484" y="98"/>
                    <a:pt x="480" y="99"/>
                  </a:cubicBezTo>
                  <a:cubicBezTo>
                    <a:pt x="480" y="93"/>
                    <a:pt x="480" y="93"/>
                    <a:pt x="480" y="93"/>
                  </a:cubicBezTo>
                  <a:cubicBezTo>
                    <a:pt x="483" y="92"/>
                    <a:pt x="485" y="91"/>
                    <a:pt x="487" y="90"/>
                  </a:cubicBezTo>
                  <a:cubicBezTo>
                    <a:pt x="489" y="88"/>
                    <a:pt x="491" y="85"/>
                    <a:pt x="493" y="81"/>
                  </a:cubicBezTo>
                  <a:cubicBezTo>
                    <a:pt x="528" y="2"/>
                    <a:pt x="528" y="2"/>
                    <a:pt x="528" y="2"/>
                  </a:cubicBezTo>
                  <a:cubicBezTo>
                    <a:pt x="537" y="2"/>
                    <a:pt x="537" y="2"/>
                    <a:pt x="537" y="2"/>
                  </a:cubicBezTo>
                  <a:cubicBezTo>
                    <a:pt x="568" y="86"/>
                    <a:pt x="568" y="86"/>
                    <a:pt x="568" y="86"/>
                  </a:cubicBezTo>
                  <a:cubicBezTo>
                    <a:pt x="569" y="89"/>
                    <a:pt x="571" y="90"/>
                    <a:pt x="572" y="91"/>
                  </a:cubicBezTo>
                  <a:cubicBezTo>
                    <a:pt x="574" y="92"/>
                    <a:pt x="576" y="93"/>
                    <a:pt x="579" y="93"/>
                  </a:cubicBezTo>
                  <a:cubicBezTo>
                    <a:pt x="579" y="99"/>
                    <a:pt x="579" y="99"/>
                    <a:pt x="579" y="99"/>
                  </a:cubicBezTo>
                  <a:cubicBezTo>
                    <a:pt x="575" y="98"/>
                    <a:pt x="571" y="98"/>
                    <a:pt x="567" y="98"/>
                  </a:cubicBezTo>
                  <a:cubicBezTo>
                    <a:pt x="564" y="98"/>
                    <a:pt x="560" y="98"/>
                    <a:pt x="557" y="98"/>
                  </a:cubicBezTo>
                  <a:cubicBezTo>
                    <a:pt x="554" y="98"/>
                    <a:pt x="551" y="98"/>
                    <a:pt x="547" y="98"/>
                  </a:cubicBezTo>
                  <a:cubicBezTo>
                    <a:pt x="543" y="98"/>
                    <a:pt x="538" y="98"/>
                    <a:pt x="534" y="99"/>
                  </a:cubicBezTo>
                  <a:cubicBezTo>
                    <a:pt x="534" y="93"/>
                    <a:pt x="534" y="93"/>
                    <a:pt x="534" y="93"/>
                  </a:cubicBezTo>
                  <a:cubicBezTo>
                    <a:pt x="539" y="93"/>
                    <a:pt x="542" y="92"/>
                    <a:pt x="543" y="92"/>
                  </a:cubicBezTo>
                  <a:cubicBezTo>
                    <a:pt x="545" y="91"/>
                    <a:pt x="545" y="90"/>
                    <a:pt x="545" y="88"/>
                  </a:cubicBezTo>
                  <a:cubicBezTo>
                    <a:pt x="545" y="88"/>
                    <a:pt x="545" y="87"/>
                    <a:pt x="545" y="87"/>
                  </a:cubicBezTo>
                  <a:cubicBezTo>
                    <a:pt x="545" y="86"/>
                    <a:pt x="545" y="86"/>
                    <a:pt x="545" y="85"/>
                  </a:cubicBezTo>
                  <a:cubicBezTo>
                    <a:pt x="538" y="67"/>
                    <a:pt x="538" y="67"/>
                    <a:pt x="538" y="67"/>
                  </a:cubicBezTo>
                  <a:cubicBezTo>
                    <a:pt x="508" y="67"/>
                    <a:pt x="508" y="67"/>
                    <a:pt x="508" y="67"/>
                  </a:cubicBezTo>
                  <a:cubicBezTo>
                    <a:pt x="501" y="84"/>
                    <a:pt x="501" y="84"/>
                    <a:pt x="501" y="84"/>
                  </a:cubicBezTo>
                  <a:close/>
                  <a:moveTo>
                    <a:pt x="672" y="64"/>
                  </a:moveTo>
                  <a:cubicBezTo>
                    <a:pt x="672" y="17"/>
                    <a:pt x="672" y="17"/>
                    <a:pt x="672" y="17"/>
                  </a:cubicBezTo>
                  <a:cubicBezTo>
                    <a:pt x="672" y="13"/>
                    <a:pt x="671" y="10"/>
                    <a:pt x="669" y="9"/>
                  </a:cubicBezTo>
                  <a:cubicBezTo>
                    <a:pt x="668" y="8"/>
                    <a:pt x="664" y="7"/>
                    <a:pt x="659" y="7"/>
                  </a:cubicBezTo>
                  <a:cubicBezTo>
                    <a:pt x="659" y="2"/>
                    <a:pt x="659" y="2"/>
                    <a:pt x="659" y="2"/>
                  </a:cubicBezTo>
                  <a:cubicBezTo>
                    <a:pt x="661" y="2"/>
                    <a:pt x="664" y="2"/>
                    <a:pt x="666" y="2"/>
                  </a:cubicBezTo>
                  <a:cubicBezTo>
                    <a:pt x="669" y="2"/>
                    <a:pt x="672" y="2"/>
                    <a:pt x="675" y="2"/>
                  </a:cubicBezTo>
                  <a:cubicBezTo>
                    <a:pt x="678" y="2"/>
                    <a:pt x="680" y="2"/>
                    <a:pt x="683" y="2"/>
                  </a:cubicBezTo>
                  <a:cubicBezTo>
                    <a:pt x="685" y="2"/>
                    <a:pt x="688" y="2"/>
                    <a:pt x="690" y="2"/>
                  </a:cubicBezTo>
                  <a:cubicBezTo>
                    <a:pt x="690" y="7"/>
                    <a:pt x="690" y="7"/>
                    <a:pt x="690" y="7"/>
                  </a:cubicBezTo>
                  <a:cubicBezTo>
                    <a:pt x="689" y="7"/>
                    <a:pt x="689" y="7"/>
                    <a:pt x="689" y="7"/>
                  </a:cubicBezTo>
                  <a:cubicBezTo>
                    <a:pt x="686" y="7"/>
                    <a:pt x="683" y="8"/>
                    <a:pt x="682" y="9"/>
                  </a:cubicBezTo>
                  <a:cubicBezTo>
                    <a:pt x="681" y="11"/>
                    <a:pt x="680" y="13"/>
                    <a:pt x="680" y="17"/>
                  </a:cubicBezTo>
                  <a:cubicBezTo>
                    <a:pt x="680" y="99"/>
                    <a:pt x="680" y="99"/>
                    <a:pt x="680" y="99"/>
                  </a:cubicBezTo>
                  <a:cubicBezTo>
                    <a:pt x="671" y="99"/>
                    <a:pt x="671" y="99"/>
                    <a:pt x="671" y="99"/>
                  </a:cubicBezTo>
                  <a:cubicBezTo>
                    <a:pt x="610" y="20"/>
                    <a:pt x="610" y="20"/>
                    <a:pt x="610" y="20"/>
                  </a:cubicBezTo>
                  <a:cubicBezTo>
                    <a:pt x="610" y="81"/>
                    <a:pt x="610" y="81"/>
                    <a:pt x="610" y="81"/>
                  </a:cubicBezTo>
                  <a:cubicBezTo>
                    <a:pt x="610" y="86"/>
                    <a:pt x="611" y="89"/>
                    <a:pt x="612" y="91"/>
                  </a:cubicBezTo>
                  <a:cubicBezTo>
                    <a:pt x="614" y="92"/>
                    <a:pt x="617" y="93"/>
                    <a:pt x="623" y="93"/>
                  </a:cubicBezTo>
                  <a:cubicBezTo>
                    <a:pt x="623" y="99"/>
                    <a:pt x="623" y="99"/>
                    <a:pt x="623" y="99"/>
                  </a:cubicBezTo>
                  <a:cubicBezTo>
                    <a:pt x="620" y="98"/>
                    <a:pt x="617" y="98"/>
                    <a:pt x="614" y="98"/>
                  </a:cubicBezTo>
                  <a:cubicBezTo>
                    <a:pt x="611" y="98"/>
                    <a:pt x="608" y="98"/>
                    <a:pt x="605" y="98"/>
                  </a:cubicBezTo>
                  <a:cubicBezTo>
                    <a:pt x="603" y="98"/>
                    <a:pt x="600" y="98"/>
                    <a:pt x="598" y="98"/>
                  </a:cubicBezTo>
                  <a:cubicBezTo>
                    <a:pt x="595" y="98"/>
                    <a:pt x="592" y="98"/>
                    <a:pt x="590" y="99"/>
                  </a:cubicBezTo>
                  <a:cubicBezTo>
                    <a:pt x="590" y="93"/>
                    <a:pt x="590" y="93"/>
                    <a:pt x="590" y="93"/>
                  </a:cubicBezTo>
                  <a:cubicBezTo>
                    <a:pt x="595" y="93"/>
                    <a:pt x="598" y="92"/>
                    <a:pt x="599" y="91"/>
                  </a:cubicBezTo>
                  <a:cubicBezTo>
                    <a:pt x="601" y="89"/>
                    <a:pt x="602" y="86"/>
                    <a:pt x="602" y="81"/>
                  </a:cubicBezTo>
                  <a:cubicBezTo>
                    <a:pt x="602" y="17"/>
                    <a:pt x="602" y="17"/>
                    <a:pt x="602" y="17"/>
                  </a:cubicBezTo>
                  <a:cubicBezTo>
                    <a:pt x="602" y="13"/>
                    <a:pt x="601" y="11"/>
                    <a:pt x="599" y="9"/>
                  </a:cubicBezTo>
                  <a:cubicBezTo>
                    <a:pt x="598" y="8"/>
                    <a:pt x="595" y="8"/>
                    <a:pt x="591" y="7"/>
                  </a:cubicBezTo>
                  <a:cubicBezTo>
                    <a:pt x="591" y="2"/>
                    <a:pt x="591" y="2"/>
                    <a:pt x="591" y="2"/>
                  </a:cubicBezTo>
                  <a:cubicBezTo>
                    <a:pt x="595" y="2"/>
                    <a:pt x="599" y="2"/>
                    <a:pt x="601" y="2"/>
                  </a:cubicBezTo>
                  <a:cubicBezTo>
                    <a:pt x="603" y="2"/>
                    <a:pt x="605" y="3"/>
                    <a:pt x="607" y="3"/>
                  </a:cubicBezTo>
                  <a:cubicBezTo>
                    <a:pt x="609" y="3"/>
                    <a:pt x="612" y="2"/>
                    <a:pt x="614" y="2"/>
                  </a:cubicBezTo>
                  <a:cubicBezTo>
                    <a:pt x="617" y="2"/>
                    <a:pt x="620" y="2"/>
                    <a:pt x="623" y="2"/>
                  </a:cubicBezTo>
                  <a:cubicBezTo>
                    <a:pt x="672" y="64"/>
                    <a:pt x="672" y="64"/>
                    <a:pt x="672" y="64"/>
                  </a:cubicBezTo>
                  <a:close/>
                  <a:moveTo>
                    <a:pt x="781" y="16"/>
                  </a:moveTo>
                  <a:cubicBezTo>
                    <a:pt x="781" y="13"/>
                    <a:pt x="780" y="11"/>
                    <a:pt x="779" y="9"/>
                  </a:cubicBezTo>
                  <a:cubicBezTo>
                    <a:pt x="777" y="8"/>
                    <a:pt x="775" y="7"/>
                    <a:pt x="771" y="7"/>
                  </a:cubicBezTo>
                  <a:cubicBezTo>
                    <a:pt x="770" y="7"/>
                    <a:pt x="770" y="7"/>
                    <a:pt x="770" y="7"/>
                  </a:cubicBezTo>
                  <a:cubicBezTo>
                    <a:pt x="770" y="2"/>
                    <a:pt x="770" y="2"/>
                    <a:pt x="770" y="2"/>
                  </a:cubicBezTo>
                  <a:cubicBezTo>
                    <a:pt x="775" y="2"/>
                    <a:pt x="779" y="2"/>
                    <a:pt x="782" y="3"/>
                  </a:cubicBezTo>
                  <a:cubicBezTo>
                    <a:pt x="786" y="3"/>
                    <a:pt x="790" y="3"/>
                    <a:pt x="793" y="3"/>
                  </a:cubicBezTo>
                  <a:cubicBezTo>
                    <a:pt x="796" y="3"/>
                    <a:pt x="799" y="3"/>
                    <a:pt x="803" y="3"/>
                  </a:cubicBezTo>
                  <a:cubicBezTo>
                    <a:pt x="807" y="2"/>
                    <a:pt x="811" y="2"/>
                    <a:pt x="815" y="2"/>
                  </a:cubicBezTo>
                  <a:cubicBezTo>
                    <a:pt x="815" y="7"/>
                    <a:pt x="815" y="7"/>
                    <a:pt x="815" y="7"/>
                  </a:cubicBezTo>
                  <a:cubicBezTo>
                    <a:pt x="811" y="7"/>
                    <a:pt x="808" y="8"/>
                    <a:pt x="807" y="9"/>
                  </a:cubicBezTo>
                  <a:cubicBezTo>
                    <a:pt x="805" y="10"/>
                    <a:pt x="804" y="12"/>
                    <a:pt x="804" y="16"/>
                  </a:cubicBezTo>
                  <a:cubicBezTo>
                    <a:pt x="804" y="60"/>
                    <a:pt x="804" y="60"/>
                    <a:pt x="804" y="60"/>
                  </a:cubicBezTo>
                  <a:cubicBezTo>
                    <a:pt x="804" y="67"/>
                    <a:pt x="805" y="72"/>
                    <a:pt x="805" y="75"/>
                  </a:cubicBezTo>
                  <a:cubicBezTo>
                    <a:pt x="806" y="78"/>
                    <a:pt x="807" y="80"/>
                    <a:pt x="808" y="82"/>
                  </a:cubicBezTo>
                  <a:cubicBezTo>
                    <a:pt x="810" y="84"/>
                    <a:pt x="813" y="86"/>
                    <a:pt x="816" y="88"/>
                  </a:cubicBezTo>
                  <a:cubicBezTo>
                    <a:pt x="819" y="89"/>
                    <a:pt x="822" y="89"/>
                    <a:pt x="827" y="89"/>
                  </a:cubicBezTo>
                  <a:cubicBezTo>
                    <a:pt x="835" y="89"/>
                    <a:pt x="841" y="87"/>
                    <a:pt x="845" y="83"/>
                  </a:cubicBezTo>
                  <a:cubicBezTo>
                    <a:pt x="848" y="78"/>
                    <a:pt x="850" y="70"/>
                    <a:pt x="850" y="60"/>
                  </a:cubicBezTo>
                  <a:cubicBezTo>
                    <a:pt x="850" y="59"/>
                    <a:pt x="850" y="59"/>
                    <a:pt x="850" y="59"/>
                  </a:cubicBezTo>
                  <a:cubicBezTo>
                    <a:pt x="850" y="18"/>
                    <a:pt x="850" y="18"/>
                    <a:pt x="850" y="18"/>
                  </a:cubicBezTo>
                  <a:cubicBezTo>
                    <a:pt x="850" y="14"/>
                    <a:pt x="849" y="11"/>
                    <a:pt x="848" y="9"/>
                  </a:cubicBezTo>
                  <a:cubicBezTo>
                    <a:pt x="847" y="8"/>
                    <a:pt x="844" y="7"/>
                    <a:pt x="839" y="7"/>
                  </a:cubicBezTo>
                  <a:cubicBezTo>
                    <a:pt x="839" y="2"/>
                    <a:pt x="839" y="2"/>
                    <a:pt x="839" y="2"/>
                  </a:cubicBezTo>
                  <a:cubicBezTo>
                    <a:pt x="842" y="2"/>
                    <a:pt x="845" y="2"/>
                    <a:pt x="847" y="2"/>
                  </a:cubicBezTo>
                  <a:cubicBezTo>
                    <a:pt x="849" y="2"/>
                    <a:pt x="851" y="3"/>
                    <a:pt x="853" y="3"/>
                  </a:cubicBezTo>
                  <a:cubicBezTo>
                    <a:pt x="855" y="3"/>
                    <a:pt x="857" y="2"/>
                    <a:pt x="860" y="2"/>
                  </a:cubicBezTo>
                  <a:cubicBezTo>
                    <a:pt x="862" y="2"/>
                    <a:pt x="865" y="2"/>
                    <a:pt x="867" y="2"/>
                  </a:cubicBezTo>
                  <a:cubicBezTo>
                    <a:pt x="867" y="7"/>
                    <a:pt x="867" y="7"/>
                    <a:pt x="867" y="7"/>
                  </a:cubicBezTo>
                  <a:cubicBezTo>
                    <a:pt x="864" y="7"/>
                    <a:pt x="862" y="8"/>
                    <a:pt x="861" y="9"/>
                  </a:cubicBezTo>
                  <a:cubicBezTo>
                    <a:pt x="860" y="10"/>
                    <a:pt x="859" y="13"/>
                    <a:pt x="859" y="18"/>
                  </a:cubicBezTo>
                  <a:cubicBezTo>
                    <a:pt x="858" y="62"/>
                    <a:pt x="858" y="62"/>
                    <a:pt x="858" y="62"/>
                  </a:cubicBezTo>
                  <a:cubicBezTo>
                    <a:pt x="858" y="76"/>
                    <a:pt x="855" y="86"/>
                    <a:pt x="849" y="92"/>
                  </a:cubicBezTo>
                  <a:cubicBezTo>
                    <a:pt x="843" y="98"/>
                    <a:pt x="833" y="101"/>
                    <a:pt x="820" y="101"/>
                  </a:cubicBezTo>
                  <a:cubicBezTo>
                    <a:pt x="807" y="101"/>
                    <a:pt x="797" y="98"/>
                    <a:pt x="791" y="93"/>
                  </a:cubicBezTo>
                  <a:cubicBezTo>
                    <a:pt x="784" y="87"/>
                    <a:pt x="781" y="79"/>
                    <a:pt x="781" y="69"/>
                  </a:cubicBezTo>
                  <a:cubicBezTo>
                    <a:pt x="781" y="16"/>
                    <a:pt x="781" y="16"/>
                    <a:pt x="781" y="16"/>
                  </a:cubicBezTo>
                  <a:close/>
                  <a:moveTo>
                    <a:pt x="963" y="64"/>
                  </a:moveTo>
                  <a:cubicBezTo>
                    <a:pt x="963" y="17"/>
                    <a:pt x="963" y="17"/>
                    <a:pt x="963" y="17"/>
                  </a:cubicBezTo>
                  <a:cubicBezTo>
                    <a:pt x="963" y="13"/>
                    <a:pt x="962" y="10"/>
                    <a:pt x="961" y="9"/>
                  </a:cubicBezTo>
                  <a:cubicBezTo>
                    <a:pt x="959" y="8"/>
                    <a:pt x="956" y="7"/>
                    <a:pt x="950" y="7"/>
                  </a:cubicBezTo>
                  <a:cubicBezTo>
                    <a:pt x="950" y="2"/>
                    <a:pt x="950" y="2"/>
                    <a:pt x="950" y="2"/>
                  </a:cubicBezTo>
                  <a:cubicBezTo>
                    <a:pt x="953" y="2"/>
                    <a:pt x="955" y="2"/>
                    <a:pt x="958" y="2"/>
                  </a:cubicBezTo>
                  <a:cubicBezTo>
                    <a:pt x="960" y="2"/>
                    <a:pt x="963" y="2"/>
                    <a:pt x="966" y="2"/>
                  </a:cubicBezTo>
                  <a:cubicBezTo>
                    <a:pt x="969" y="2"/>
                    <a:pt x="972" y="2"/>
                    <a:pt x="974" y="2"/>
                  </a:cubicBezTo>
                  <a:cubicBezTo>
                    <a:pt x="977" y="2"/>
                    <a:pt x="979" y="2"/>
                    <a:pt x="981" y="2"/>
                  </a:cubicBezTo>
                  <a:cubicBezTo>
                    <a:pt x="981" y="7"/>
                    <a:pt x="981" y="7"/>
                    <a:pt x="981" y="7"/>
                  </a:cubicBezTo>
                  <a:cubicBezTo>
                    <a:pt x="980" y="7"/>
                    <a:pt x="980" y="7"/>
                    <a:pt x="980" y="7"/>
                  </a:cubicBezTo>
                  <a:cubicBezTo>
                    <a:pt x="977" y="7"/>
                    <a:pt x="975" y="8"/>
                    <a:pt x="973" y="9"/>
                  </a:cubicBezTo>
                  <a:cubicBezTo>
                    <a:pt x="972" y="11"/>
                    <a:pt x="971" y="13"/>
                    <a:pt x="971" y="17"/>
                  </a:cubicBezTo>
                  <a:cubicBezTo>
                    <a:pt x="971" y="99"/>
                    <a:pt x="971" y="99"/>
                    <a:pt x="971" y="99"/>
                  </a:cubicBezTo>
                  <a:cubicBezTo>
                    <a:pt x="963" y="99"/>
                    <a:pt x="963" y="99"/>
                    <a:pt x="963" y="99"/>
                  </a:cubicBezTo>
                  <a:cubicBezTo>
                    <a:pt x="901" y="20"/>
                    <a:pt x="901" y="20"/>
                    <a:pt x="901" y="20"/>
                  </a:cubicBezTo>
                  <a:cubicBezTo>
                    <a:pt x="901" y="81"/>
                    <a:pt x="901" y="81"/>
                    <a:pt x="901" y="81"/>
                  </a:cubicBezTo>
                  <a:cubicBezTo>
                    <a:pt x="901" y="86"/>
                    <a:pt x="902" y="89"/>
                    <a:pt x="904" y="91"/>
                  </a:cubicBezTo>
                  <a:cubicBezTo>
                    <a:pt x="905" y="92"/>
                    <a:pt x="909" y="93"/>
                    <a:pt x="914" y="93"/>
                  </a:cubicBezTo>
                  <a:cubicBezTo>
                    <a:pt x="914" y="99"/>
                    <a:pt x="914" y="99"/>
                    <a:pt x="914" y="99"/>
                  </a:cubicBezTo>
                  <a:cubicBezTo>
                    <a:pt x="911" y="98"/>
                    <a:pt x="908" y="98"/>
                    <a:pt x="905" y="98"/>
                  </a:cubicBezTo>
                  <a:cubicBezTo>
                    <a:pt x="902" y="98"/>
                    <a:pt x="900" y="98"/>
                    <a:pt x="897" y="98"/>
                  </a:cubicBezTo>
                  <a:cubicBezTo>
                    <a:pt x="894" y="98"/>
                    <a:pt x="892" y="98"/>
                    <a:pt x="889" y="98"/>
                  </a:cubicBezTo>
                  <a:cubicBezTo>
                    <a:pt x="886" y="98"/>
                    <a:pt x="884" y="98"/>
                    <a:pt x="881" y="99"/>
                  </a:cubicBezTo>
                  <a:cubicBezTo>
                    <a:pt x="881" y="93"/>
                    <a:pt x="881" y="93"/>
                    <a:pt x="881" y="93"/>
                  </a:cubicBezTo>
                  <a:cubicBezTo>
                    <a:pt x="886" y="93"/>
                    <a:pt x="889" y="92"/>
                    <a:pt x="891" y="91"/>
                  </a:cubicBezTo>
                  <a:cubicBezTo>
                    <a:pt x="892" y="89"/>
                    <a:pt x="893" y="86"/>
                    <a:pt x="893" y="81"/>
                  </a:cubicBezTo>
                  <a:cubicBezTo>
                    <a:pt x="893" y="17"/>
                    <a:pt x="893" y="17"/>
                    <a:pt x="893" y="17"/>
                  </a:cubicBezTo>
                  <a:cubicBezTo>
                    <a:pt x="893" y="13"/>
                    <a:pt x="892" y="11"/>
                    <a:pt x="891" y="9"/>
                  </a:cubicBezTo>
                  <a:cubicBezTo>
                    <a:pt x="889" y="8"/>
                    <a:pt x="886" y="8"/>
                    <a:pt x="882" y="7"/>
                  </a:cubicBezTo>
                  <a:cubicBezTo>
                    <a:pt x="882" y="2"/>
                    <a:pt x="882" y="2"/>
                    <a:pt x="882" y="2"/>
                  </a:cubicBezTo>
                  <a:cubicBezTo>
                    <a:pt x="887" y="2"/>
                    <a:pt x="890" y="2"/>
                    <a:pt x="892" y="2"/>
                  </a:cubicBezTo>
                  <a:cubicBezTo>
                    <a:pt x="895" y="2"/>
                    <a:pt x="897" y="3"/>
                    <a:pt x="899" y="3"/>
                  </a:cubicBezTo>
                  <a:cubicBezTo>
                    <a:pt x="901" y="3"/>
                    <a:pt x="903" y="2"/>
                    <a:pt x="906" y="2"/>
                  </a:cubicBezTo>
                  <a:cubicBezTo>
                    <a:pt x="908" y="2"/>
                    <a:pt x="911" y="2"/>
                    <a:pt x="915" y="2"/>
                  </a:cubicBezTo>
                  <a:cubicBezTo>
                    <a:pt x="963" y="64"/>
                    <a:pt x="963" y="64"/>
                    <a:pt x="963" y="64"/>
                  </a:cubicBezTo>
                  <a:close/>
                  <a:moveTo>
                    <a:pt x="997" y="99"/>
                  </a:moveTo>
                  <a:cubicBezTo>
                    <a:pt x="997" y="93"/>
                    <a:pt x="997" y="93"/>
                    <a:pt x="997" y="93"/>
                  </a:cubicBezTo>
                  <a:cubicBezTo>
                    <a:pt x="997" y="93"/>
                    <a:pt x="997" y="93"/>
                    <a:pt x="997" y="93"/>
                  </a:cubicBezTo>
                  <a:cubicBezTo>
                    <a:pt x="1002" y="93"/>
                    <a:pt x="1005" y="92"/>
                    <a:pt x="1006" y="91"/>
                  </a:cubicBezTo>
                  <a:cubicBezTo>
                    <a:pt x="1007" y="89"/>
                    <a:pt x="1008" y="86"/>
                    <a:pt x="1008" y="81"/>
                  </a:cubicBezTo>
                  <a:cubicBezTo>
                    <a:pt x="1008" y="16"/>
                    <a:pt x="1008" y="16"/>
                    <a:pt x="1008" y="16"/>
                  </a:cubicBezTo>
                  <a:cubicBezTo>
                    <a:pt x="1008" y="13"/>
                    <a:pt x="1007" y="11"/>
                    <a:pt x="1006" y="9"/>
                  </a:cubicBezTo>
                  <a:cubicBezTo>
                    <a:pt x="1004" y="8"/>
                    <a:pt x="1002" y="7"/>
                    <a:pt x="998" y="7"/>
                  </a:cubicBezTo>
                  <a:cubicBezTo>
                    <a:pt x="997" y="7"/>
                    <a:pt x="997" y="7"/>
                    <a:pt x="997" y="7"/>
                  </a:cubicBezTo>
                  <a:cubicBezTo>
                    <a:pt x="997" y="2"/>
                    <a:pt x="997" y="2"/>
                    <a:pt x="997" y="2"/>
                  </a:cubicBezTo>
                  <a:cubicBezTo>
                    <a:pt x="1001" y="2"/>
                    <a:pt x="1004" y="2"/>
                    <a:pt x="1008" y="2"/>
                  </a:cubicBezTo>
                  <a:cubicBezTo>
                    <a:pt x="1012" y="3"/>
                    <a:pt x="1016" y="3"/>
                    <a:pt x="1020" y="3"/>
                  </a:cubicBezTo>
                  <a:cubicBezTo>
                    <a:pt x="1023" y="3"/>
                    <a:pt x="1027" y="3"/>
                    <a:pt x="1031" y="2"/>
                  </a:cubicBezTo>
                  <a:cubicBezTo>
                    <a:pt x="1035" y="2"/>
                    <a:pt x="1039" y="2"/>
                    <a:pt x="1042" y="2"/>
                  </a:cubicBezTo>
                  <a:cubicBezTo>
                    <a:pt x="1042" y="7"/>
                    <a:pt x="1042" y="7"/>
                    <a:pt x="1042" y="7"/>
                  </a:cubicBezTo>
                  <a:cubicBezTo>
                    <a:pt x="1038" y="7"/>
                    <a:pt x="1035" y="8"/>
                    <a:pt x="1034" y="9"/>
                  </a:cubicBezTo>
                  <a:cubicBezTo>
                    <a:pt x="1032" y="10"/>
                    <a:pt x="1031" y="12"/>
                    <a:pt x="1031" y="16"/>
                  </a:cubicBezTo>
                  <a:cubicBezTo>
                    <a:pt x="1031" y="81"/>
                    <a:pt x="1031" y="81"/>
                    <a:pt x="1031" y="81"/>
                  </a:cubicBezTo>
                  <a:cubicBezTo>
                    <a:pt x="1031" y="86"/>
                    <a:pt x="1032" y="89"/>
                    <a:pt x="1033" y="91"/>
                  </a:cubicBezTo>
                  <a:cubicBezTo>
                    <a:pt x="1035" y="92"/>
                    <a:pt x="1038" y="93"/>
                    <a:pt x="1042" y="93"/>
                  </a:cubicBezTo>
                  <a:cubicBezTo>
                    <a:pt x="1042" y="93"/>
                    <a:pt x="1042" y="93"/>
                    <a:pt x="1042" y="93"/>
                  </a:cubicBezTo>
                  <a:cubicBezTo>
                    <a:pt x="1042" y="99"/>
                    <a:pt x="1042" y="99"/>
                    <a:pt x="1042" y="99"/>
                  </a:cubicBezTo>
                  <a:cubicBezTo>
                    <a:pt x="1039" y="98"/>
                    <a:pt x="1035" y="98"/>
                    <a:pt x="1031" y="98"/>
                  </a:cubicBezTo>
                  <a:cubicBezTo>
                    <a:pt x="1027" y="98"/>
                    <a:pt x="1024" y="98"/>
                    <a:pt x="1020" y="98"/>
                  </a:cubicBezTo>
                  <a:cubicBezTo>
                    <a:pt x="1016" y="98"/>
                    <a:pt x="1013" y="98"/>
                    <a:pt x="1009" y="98"/>
                  </a:cubicBezTo>
                  <a:cubicBezTo>
                    <a:pt x="1005" y="98"/>
                    <a:pt x="1001" y="98"/>
                    <a:pt x="997" y="99"/>
                  </a:cubicBezTo>
                  <a:cubicBezTo>
                    <a:pt x="997" y="99"/>
                    <a:pt x="997" y="99"/>
                    <a:pt x="997" y="99"/>
                  </a:cubicBezTo>
                  <a:close/>
                  <a:moveTo>
                    <a:pt x="1107" y="100"/>
                  </a:moveTo>
                  <a:cubicBezTo>
                    <a:pt x="1097" y="100"/>
                    <a:pt x="1097" y="100"/>
                    <a:pt x="1097" y="100"/>
                  </a:cubicBezTo>
                  <a:cubicBezTo>
                    <a:pt x="1066" y="16"/>
                    <a:pt x="1066" y="16"/>
                    <a:pt x="1066" y="16"/>
                  </a:cubicBezTo>
                  <a:cubicBezTo>
                    <a:pt x="1065" y="13"/>
                    <a:pt x="1064" y="11"/>
                    <a:pt x="1062" y="9"/>
                  </a:cubicBezTo>
                  <a:cubicBezTo>
                    <a:pt x="1060" y="8"/>
                    <a:pt x="1058" y="7"/>
                    <a:pt x="1055" y="7"/>
                  </a:cubicBezTo>
                  <a:cubicBezTo>
                    <a:pt x="1054" y="7"/>
                    <a:pt x="1054" y="7"/>
                    <a:pt x="1054" y="7"/>
                  </a:cubicBezTo>
                  <a:cubicBezTo>
                    <a:pt x="1054" y="2"/>
                    <a:pt x="1054" y="2"/>
                    <a:pt x="1054" y="2"/>
                  </a:cubicBezTo>
                  <a:cubicBezTo>
                    <a:pt x="1058" y="2"/>
                    <a:pt x="1062" y="2"/>
                    <a:pt x="1066" y="2"/>
                  </a:cubicBezTo>
                  <a:cubicBezTo>
                    <a:pt x="1070" y="2"/>
                    <a:pt x="1073" y="3"/>
                    <a:pt x="1076" y="3"/>
                  </a:cubicBezTo>
                  <a:cubicBezTo>
                    <a:pt x="1079" y="3"/>
                    <a:pt x="1081" y="2"/>
                    <a:pt x="1085" y="2"/>
                  </a:cubicBezTo>
                  <a:cubicBezTo>
                    <a:pt x="1088" y="2"/>
                    <a:pt x="1093" y="2"/>
                    <a:pt x="1100" y="2"/>
                  </a:cubicBezTo>
                  <a:cubicBezTo>
                    <a:pt x="1100" y="7"/>
                    <a:pt x="1100" y="7"/>
                    <a:pt x="1100" y="7"/>
                  </a:cubicBezTo>
                  <a:cubicBezTo>
                    <a:pt x="1099" y="7"/>
                    <a:pt x="1099" y="7"/>
                    <a:pt x="1099" y="7"/>
                  </a:cubicBezTo>
                  <a:cubicBezTo>
                    <a:pt x="1095" y="7"/>
                    <a:pt x="1093" y="8"/>
                    <a:pt x="1092" y="8"/>
                  </a:cubicBezTo>
                  <a:cubicBezTo>
                    <a:pt x="1090" y="9"/>
                    <a:pt x="1089" y="11"/>
                    <a:pt x="1089" y="12"/>
                  </a:cubicBezTo>
                  <a:cubicBezTo>
                    <a:pt x="1089" y="13"/>
                    <a:pt x="1089" y="13"/>
                    <a:pt x="1090" y="14"/>
                  </a:cubicBezTo>
                  <a:cubicBezTo>
                    <a:pt x="1090" y="14"/>
                    <a:pt x="1090" y="15"/>
                    <a:pt x="1090" y="15"/>
                  </a:cubicBezTo>
                  <a:cubicBezTo>
                    <a:pt x="1110" y="74"/>
                    <a:pt x="1110" y="74"/>
                    <a:pt x="1110" y="74"/>
                  </a:cubicBezTo>
                  <a:cubicBezTo>
                    <a:pt x="1133" y="16"/>
                    <a:pt x="1133" y="16"/>
                    <a:pt x="1133" y="16"/>
                  </a:cubicBezTo>
                  <a:cubicBezTo>
                    <a:pt x="1134" y="14"/>
                    <a:pt x="1134" y="14"/>
                    <a:pt x="1134" y="13"/>
                  </a:cubicBezTo>
                  <a:cubicBezTo>
                    <a:pt x="1134" y="12"/>
                    <a:pt x="1135" y="11"/>
                    <a:pt x="1135" y="11"/>
                  </a:cubicBezTo>
                  <a:cubicBezTo>
                    <a:pt x="1135" y="9"/>
                    <a:pt x="1134" y="9"/>
                    <a:pt x="1132" y="8"/>
                  </a:cubicBezTo>
                  <a:cubicBezTo>
                    <a:pt x="1131" y="7"/>
                    <a:pt x="1128" y="7"/>
                    <a:pt x="1125" y="7"/>
                  </a:cubicBezTo>
                  <a:cubicBezTo>
                    <a:pt x="1124" y="7"/>
                    <a:pt x="1124" y="7"/>
                    <a:pt x="1124" y="7"/>
                  </a:cubicBezTo>
                  <a:cubicBezTo>
                    <a:pt x="1124" y="2"/>
                    <a:pt x="1124" y="2"/>
                    <a:pt x="1124" y="2"/>
                  </a:cubicBezTo>
                  <a:cubicBezTo>
                    <a:pt x="1126" y="2"/>
                    <a:pt x="1128" y="2"/>
                    <a:pt x="1130" y="2"/>
                  </a:cubicBezTo>
                  <a:cubicBezTo>
                    <a:pt x="1132" y="2"/>
                    <a:pt x="1135" y="2"/>
                    <a:pt x="1137" y="2"/>
                  </a:cubicBezTo>
                  <a:cubicBezTo>
                    <a:pt x="1140" y="2"/>
                    <a:pt x="1143" y="2"/>
                    <a:pt x="1145" y="2"/>
                  </a:cubicBezTo>
                  <a:cubicBezTo>
                    <a:pt x="1147" y="2"/>
                    <a:pt x="1149" y="2"/>
                    <a:pt x="1151" y="2"/>
                  </a:cubicBezTo>
                  <a:cubicBezTo>
                    <a:pt x="1152" y="7"/>
                    <a:pt x="1152" y="7"/>
                    <a:pt x="1152" y="7"/>
                  </a:cubicBezTo>
                  <a:cubicBezTo>
                    <a:pt x="1149" y="7"/>
                    <a:pt x="1148" y="8"/>
                    <a:pt x="1146" y="9"/>
                  </a:cubicBezTo>
                  <a:cubicBezTo>
                    <a:pt x="1145" y="10"/>
                    <a:pt x="1144" y="12"/>
                    <a:pt x="1143" y="15"/>
                  </a:cubicBezTo>
                  <a:cubicBezTo>
                    <a:pt x="1107" y="100"/>
                    <a:pt x="1107" y="100"/>
                    <a:pt x="1107" y="100"/>
                  </a:cubicBezTo>
                  <a:close/>
                  <a:moveTo>
                    <a:pt x="1163" y="99"/>
                  </a:moveTo>
                  <a:cubicBezTo>
                    <a:pt x="1163" y="93"/>
                    <a:pt x="1163" y="93"/>
                    <a:pt x="1163" y="93"/>
                  </a:cubicBezTo>
                  <a:cubicBezTo>
                    <a:pt x="1165" y="93"/>
                    <a:pt x="1165" y="93"/>
                    <a:pt x="1165" y="93"/>
                  </a:cubicBezTo>
                  <a:cubicBezTo>
                    <a:pt x="1168" y="93"/>
                    <a:pt x="1171" y="92"/>
                    <a:pt x="1173" y="91"/>
                  </a:cubicBezTo>
                  <a:cubicBezTo>
                    <a:pt x="1174" y="89"/>
                    <a:pt x="1175" y="87"/>
                    <a:pt x="1175" y="84"/>
                  </a:cubicBezTo>
                  <a:cubicBezTo>
                    <a:pt x="1175" y="16"/>
                    <a:pt x="1175" y="16"/>
                    <a:pt x="1175" y="16"/>
                  </a:cubicBezTo>
                  <a:cubicBezTo>
                    <a:pt x="1175" y="13"/>
                    <a:pt x="1174" y="11"/>
                    <a:pt x="1173" y="10"/>
                  </a:cubicBezTo>
                  <a:cubicBezTo>
                    <a:pt x="1171" y="8"/>
                    <a:pt x="1168" y="7"/>
                    <a:pt x="1165" y="7"/>
                  </a:cubicBezTo>
                  <a:cubicBezTo>
                    <a:pt x="1163" y="7"/>
                    <a:pt x="1163" y="7"/>
                    <a:pt x="1163" y="7"/>
                  </a:cubicBezTo>
                  <a:cubicBezTo>
                    <a:pt x="1163" y="2"/>
                    <a:pt x="1163" y="2"/>
                    <a:pt x="1163" y="2"/>
                  </a:cubicBezTo>
                  <a:cubicBezTo>
                    <a:pt x="1166" y="2"/>
                    <a:pt x="1170" y="2"/>
                    <a:pt x="1174" y="2"/>
                  </a:cubicBezTo>
                  <a:cubicBezTo>
                    <a:pt x="1178" y="2"/>
                    <a:pt x="1184" y="2"/>
                    <a:pt x="1193" y="2"/>
                  </a:cubicBezTo>
                  <a:cubicBezTo>
                    <a:pt x="1207" y="2"/>
                    <a:pt x="1207" y="2"/>
                    <a:pt x="1207" y="2"/>
                  </a:cubicBezTo>
                  <a:cubicBezTo>
                    <a:pt x="1214" y="2"/>
                    <a:pt x="1219" y="2"/>
                    <a:pt x="1224" y="2"/>
                  </a:cubicBezTo>
                  <a:cubicBezTo>
                    <a:pt x="1228" y="2"/>
                    <a:pt x="1232" y="2"/>
                    <a:pt x="1236" y="2"/>
                  </a:cubicBezTo>
                  <a:cubicBezTo>
                    <a:pt x="1236" y="5"/>
                    <a:pt x="1236" y="9"/>
                    <a:pt x="1236" y="13"/>
                  </a:cubicBezTo>
                  <a:cubicBezTo>
                    <a:pt x="1236" y="16"/>
                    <a:pt x="1237" y="21"/>
                    <a:pt x="1237" y="25"/>
                  </a:cubicBezTo>
                  <a:cubicBezTo>
                    <a:pt x="1231" y="25"/>
                    <a:pt x="1231" y="25"/>
                    <a:pt x="1231" y="25"/>
                  </a:cubicBezTo>
                  <a:cubicBezTo>
                    <a:pt x="1230" y="19"/>
                    <a:pt x="1228" y="15"/>
                    <a:pt x="1225" y="12"/>
                  </a:cubicBezTo>
                  <a:cubicBezTo>
                    <a:pt x="1222" y="10"/>
                    <a:pt x="1216" y="9"/>
                    <a:pt x="1208" y="9"/>
                  </a:cubicBezTo>
                  <a:cubicBezTo>
                    <a:pt x="1204" y="9"/>
                    <a:pt x="1201" y="9"/>
                    <a:pt x="1200" y="10"/>
                  </a:cubicBezTo>
                  <a:cubicBezTo>
                    <a:pt x="1198" y="10"/>
                    <a:pt x="1198" y="12"/>
                    <a:pt x="1198" y="13"/>
                  </a:cubicBezTo>
                  <a:cubicBezTo>
                    <a:pt x="1198" y="46"/>
                    <a:pt x="1198" y="46"/>
                    <a:pt x="1198" y="46"/>
                  </a:cubicBezTo>
                  <a:cubicBezTo>
                    <a:pt x="1210" y="46"/>
                    <a:pt x="1210" y="46"/>
                    <a:pt x="1210" y="46"/>
                  </a:cubicBezTo>
                  <a:cubicBezTo>
                    <a:pt x="1214" y="46"/>
                    <a:pt x="1217" y="45"/>
                    <a:pt x="1219" y="42"/>
                  </a:cubicBezTo>
                  <a:cubicBezTo>
                    <a:pt x="1221" y="40"/>
                    <a:pt x="1222" y="37"/>
                    <a:pt x="1222" y="32"/>
                  </a:cubicBezTo>
                  <a:cubicBezTo>
                    <a:pt x="1227" y="32"/>
                    <a:pt x="1227" y="32"/>
                    <a:pt x="1227" y="32"/>
                  </a:cubicBezTo>
                  <a:cubicBezTo>
                    <a:pt x="1227" y="35"/>
                    <a:pt x="1227" y="38"/>
                    <a:pt x="1227" y="40"/>
                  </a:cubicBezTo>
                  <a:cubicBezTo>
                    <a:pt x="1227" y="43"/>
                    <a:pt x="1227" y="46"/>
                    <a:pt x="1227" y="49"/>
                  </a:cubicBezTo>
                  <a:cubicBezTo>
                    <a:pt x="1227" y="52"/>
                    <a:pt x="1227" y="54"/>
                    <a:pt x="1227" y="57"/>
                  </a:cubicBezTo>
                  <a:cubicBezTo>
                    <a:pt x="1227" y="60"/>
                    <a:pt x="1227" y="63"/>
                    <a:pt x="1227" y="65"/>
                  </a:cubicBezTo>
                  <a:cubicBezTo>
                    <a:pt x="1222" y="65"/>
                    <a:pt x="1222" y="65"/>
                    <a:pt x="1222" y="65"/>
                  </a:cubicBezTo>
                  <a:cubicBezTo>
                    <a:pt x="1222" y="60"/>
                    <a:pt x="1221" y="57"/>
                    <a:pt x="1219" y="55"/>
                  </a:cubicBezTo>
                  <a:cubicBezTo>
                    <a:pt x="1218" y="53"/>
                    <a:pt x="1215" y="52"/>
                    <a:pt x="1211" y="52"/>
                  </a:cubicBezTo>
                  <a:cubicBezTo>
                    <a:pt x="1198" y="52"/>
                    <a:pt x="1198" y="52"/>
                    <a:pt x="1198" y="52"/>
                  </a:cubicBezTo>
                  <a:cubicBezTo>
                    <a:pt x="1198" y="85"/>
                    <a:pt x="1198" y="85"/>
                    <a:pt x="1198" y="85"/>
                  </a:cubicBezTo>
                  <a:cubicBezTo>
                    <a:pt x="1198" y="87"/>
                    <a:pt x="1198" y="88"/>
                    <a:pt x="1199" y="89"/>
                  </a:cubicBezTo>
                  <a:cubicBezTo>
                    <a:pt x="1201" y="90"/>
                    <a:pt x="1202" y="90"/>
                    <a:pt x="1205" y="90"/>
                  </a:cubicBezTo>
                  <a:cubicBezTo>
                    <a:pt x="1216" y="90"/>
                    <a:pt x="1224" y="89"/>
                    <a:pt x="1229" y="86"/>
                  </a:cubicBezTo>
                  <a:cubicBezTo>
                    <a:pt x="1233" y="83"/>
                    <a:pt x="1236" y="78"/>
                    <a:pt x="1238" y="71"/>
                  </a:cubicBezTo>
                  <a:cubicBezTo>
                    <a:pt x="1244" y="71"/>
                    <a:pt x="1244" y="71"/>
                    <a:pt x="1244" y="71"/>
                  </a:cubicBezTo>
                  <a:cubicBezTo>
                    <a:pt x="1243" y="76"/>
                    <a:pt x="1242" y="80"/>
                    <a:pt x="1241" y="85"/>
                  </a:cubicBezTo>
                  <a:cubicBezTo>
                    <a:pt x="1240" y="90"/>
                    <a:pt x="1239" y="94"/>
                    <a:pt x="1239" y="99"/>
                  </a:cubicBezTo>
                  <a:cubicBezTo>
                    <a:pt x="1233" y="98"/>
                    <a:pt x="1228" y="98"/>
                    <a:pt x="1221" y="98"/>
                  </a:cubicBezTo>
                  <a:cubicBezTo>
                    <a:pt x="1215" y="98"/>
                    <a:pt x="1208" y="98"/>
                    <a:pt x="1201" y="98"/>
                  </a:cubicBezTo>
                  <a:cubicBezTo>
                    <a:pt x="1193" y="98"/>
                    <a:pt x="1186" y="98"/>
                    <a:pt x="1180" y="98"/>
                  </a:cubicBezTo>
                  <a:cubicBezTo>
                    <a:pt x="1174" y="98"/>
                    <a:pt x="1168" y="98"/>
                    <a:pt x="1163" y="99"/>
                  </a:cubicBezTo>
                  <a:cubicBezTo>
                    <a:pt x="1163" y="99"/>
                    <a:pt x="1163" y="99"/>
                    <a:pt x="1163" y="99"/>
                  </a:cubicBezTo>
                  <a:close/>
                  <a:moveTo>
                    <a:pt x="1259" y="99"/>
                  </a:moveTo>
                  <a:cubicBezTo>
                    <a:pt x="1259" y="93"/>
                    <a:pt x="1259" y="93"/>
                    <a:pt x="1259" y="93"/>
                  </a:cubicBezTo>
                  <a:cubicBezTo>
                    <a:pt x="1263" y="93"/>
                    <a:pt x="1266" y="92"/>
                    <a:pt x="1267" y="91"/>
                  </a:cubicBezTo>
                  <a:cubicBezTo>
                    <a:pt x="1269" y="89"/>
                    <a:pt x="1270" y="86"/>
                    <a:pt x="1270" y="81"/>
                  </a:cubicBezTo>
                  <a:cubicBezTo>
                    <a:pt x="1270" y="16"/>
                    <a:pt x="1270" y="16"/>
                    <a:pt x="1270" y="16"/>
                  </a:cubicBezTo>
                  <a:cubicBezTo>
                    <a:pt x="1270" y="13"/>
                    <a:pt x="1269" y="11"/>
                    <a:pt x="1267" y="9"/>
                  </a:cubicBezTo>
                  <a:cubicBezTo>
                    <a:pt x="1266" y="8"/>
                    <a:pt x="1263" y="7"/>
                    <a:pt x="1260" y="7"/>
                  </a:cubicBezTo>
                  <a:cubicBezTo>
                    <a:pt x="1259" y="7"/>
                    <a:pt x="1259" y="7"/>
                    <a:pt x="1259" y="7"/>
                  </a:cubicBezTo>
                  <a:cubicBezTo>
                    <a:pt x="1259" y="2"/>
                    <a:pt x="1259" y="2"/>
                    <a:pt x="1259" y="2"/>
                  </a:cubicBezTo>
                  <a:cubicBezTo>
                    <a:pt x="1262" y="2"/>
                    <a:pt x="1265" y="2"/>
                    <a:pt x="1268" y="2"/>
                  </a:cubicBezTo>
                  <a:cubicBezTo>
                    <a:pt x="1271" y="2"/>
                    <a:pt x="1274" y="3"/>
                    <a:pt x="1277" y="3"/>
                  </a:cubicBezTo>
                  <a:cubicBezTo>
                    <a:pt x="1281" y="3"/>
                    <a:pt x="1286" y="2"/>
                    <a:pt x="1292" y="2"/>
                  </a:cubicBezTo>
                  <a:cubicBezTo>
                    <a:pt x="1298" y="2"/>
                    <a:pt x="1302" y="2"/>
                    <a:pt x="1305" y="2"/>
                  </a:cubicBezTo>
                  <a:cubicBezTo>
                    <a:pt x="1316" y="2"/>
                    <a:pt x="1325" y="4"/>
                    <a:pt x="1330" y="7"/>
                  </a:cubicBezTo>
                  <a:cubicBezTo>
                    <a:pt x="1336" y="11"/>
                    <a:pt x="1339" y="17"/>
                    <a:pt x="1339" y="24"/>
                  </a:cubicBezTo>
                  <a:cubicBezTo>
                    <a:pt x="1339" y="30"/>
                    <a:pt x="1337" y="36"/>
                    <a:pt x="1333" y="40"/>
                  </a:cubicBezTo>
                  <a:cubicBezTo>
                    <a:pt x="1329" y="45"/>
                    <a:pt x="1323" y="49"/>
                    <a:pt x="1316" y="51"/>
                  </a:cubicBezTo>
                  <a:cubicBezTo>
                    <a:pt x="1320" y="53"/>
                    <a:pt x="1324" y="56"/>
                    <a:pt x="1328" y="61"/>
                  </a:cubicBezTo>
                  <a:cubicBezTo>
                    <a:pt x="1332" y="66"/>
                    <a:pt x="1336" y="73"/>
                    <a:pt x="1341" y="82"/>
                  </a:cubicBezTo>
                  <a:cubicBezTo>
                    <a:pt x="1341" y="83"/>
                    <a:pt x="1341" y="84"/>
                    <a:pt x="1342" y="85"/>
                  </a:cubicBezTo>
                  <a:cubicBezTo>
                    <a:pt x="1345" y="92"/>
                    <a:pt x="1348" y="95"/>
                    <a:pt x="1351" y="95"/>
                  </a:cubicBezTo>
                  <a:cubicBezTo>
                    <a:pt x="1352" y="95"/>
                    <a:pt x="1352" y="95"/>
                    <a:pt x="1352" y="95"/>
                  </a:cubicBezTo>
                  <a:cubicBezTo>
                    <a:pt x="1352" y="100"/>
                    <a:pt x="1352" y="100"/>
                    <a:pt x="1352" y="100"/>
                  </a:cubicBezTo>
                  <a:cubicBezTo>
                    <a:pt x="1347" y="99"/>
                    <a:pt x="1341" y="99"/>
                    <a:pt x="1334" y="98"/>
                  </a:cubicBezTo>
                  <a:cubicBezTo>
                    <a:pt x="1333" y="98"/>
                    <a:pt x="1333" y="98"/>
                    <a:pt x="1332" y="98"/>
                  </a:cubicBezTo>
                  <a:cubicBezTo>
                    <a:pt x="1328" y="98"/>
                    <a:pt x="1326" y="97"/>
                    <a:pt x="1324" y="96"/>
                  </a:cubicBezTo>
                  <a:cubicBezTo>
                    <a:pt x="1322" y="94"/>
                    <a:pt x="1320" y="91"/>
                    <a:pt x="1318" y="86"/>
                  </a:cubicBezTo>
                  <a:cubicBezTo>
                    <a:pt x="1317" y="83"/>
                    <a:pt x="1316" y="80"/>
                    <a:pt x="1314" y="75"/>
                  </a:cubicBezTo>
                  <a:cubicBezTo>
                    <a:pt x="1310" y="64"/>
                    <a:pt x="1307" y="58"/>
                    <a:pt x="1304" y="56"/>
                  </a:cubicBezTo>
                  <a:cubicBezTo>
                    <a:pt x="1303" y="56"/>
                    <a:pt x="1302" y="55"/>
                    <a:pt x="1301" y="55"/>
                  </a:cubicBezTo>
                  <a:cubicBezTo>
                    <a:pt x="1300" y="55"/>
                    <a:pt x="1298" y="55"/>
                    <a:pt x="1296" y="55"/>
                  </a:cubicBezTo>
                  <a:cubicBezTo>
                    <a:pt x="1296" y="55"/>
                    <a:pt x="1295" y="55"/>
                    <a:pt x="1295" y="55"/>
                  </a:cubicBezTo>
                  <a:cubicBezTo>
                    <a:pt x="1294" y="55"/>
                    <a:pt x="1293" y="55"/>
                    <a:pt x="1292" y="55"/>
                  </a:cubicBezTo>
                  <a:cubicBezTo>
                    <a:pt x="1292" y="81"/>
                    <a:pt x="1292" y="81"/>
                    <a:pt x="1292" y="81"/>
                  </a:cubicBezTo>
                  <a:cubicBezTo>
                    <a:pt x="1292" y="86"/>
                    <a:pt x="1293" y="89"/>
                    <a:pt x="1294" y="90"/>
                  </a:cubicBezTo>
                  <a:cubicBezTo>
                    <a:pt x="1295" y="92"/>
                    <a:pt x="1298" y="93"/>
                    <a:pt x="1302" y="93"/>
                  </a:cubicBezTo>
                  <a:cubicBezTo>
                    <a:pt x="1302" y="99"/>
                    <a:pt x="1302" y="99"/>
                    <a:pt x="1302" y="99"/>
                  </a:cubicBezTo>
                  <a:cubicBezTo>
                    <a:pt x="1297" y="98"/>
                    <a:pt x="1292" y="98"/>
                    <a:pt x="1289" y="98"/>
                  </a:cubicBezTo>
                  <a:cubicBezTo>
                    <a:pt x="1285" y="98"/>
                    <a:pt x="1282" y="98"/>
                    <a:pt x="1281" y="98"/>
                  </a:cubicBezTo>
                  <a:cubicBezTo>
                    <a:pt x="1277" y="98"/>
                    <a:pt x="1274" y="98"/>
                    <a:pt x="1270" y="98"/>
                  </a:cubicBezTo>
                  <a:cubicBezTo>
                    <a:pt x="1267" y="98"/>
                    <a:pt x="1263" y="98"/>
                    <a:pt x="1259" y="99"/>
                  </a:cubicBezTo>
                  <a:cubicBezTo>
                    <a:pt x="1259" y="99"/>
                    <a:pt x="1259" y="99"/>
                    <a:pt x="1259" y="99"/>
                  </a:cubicBezTo>
                  <a:close/>
                  <a:moveTo>
                    <a:pt x="1292" y="48"/>
                  </a:moveTo>
                  <a:cubicBezTo>
                    <a:pt x="1298" y="48"/>
                    <a:pt x="1298" y="48"/>
                    <a:pt x="1298" y="48"/>
                  </a:cubicBezTo>
                  <a:cubicBezTo>
                    <a:pt x="1305" y="48"/>
                    <a:pt x="1310" y="46"/>
                    <a:pt x="1313" y="43"/>
                  </a:cubicBezTo>
                  <a:cubicBezTo>
                    <a:pt x="1316" y="40"/>
                    <a:pt x="1318" y="35"/>
                    <a:pt x="1318" y="28"/>
                  </a:cubicBezTo>
                  <a:cubicBezTo>
                    <a:pt x="1318" y="21"/>
                    <a:pt x="1316" y="16"/>
                    <a:pt x="1313" y="13"/>
                  </a:cubicBezTo>
                  <a:cubicBezTo>
                    <a:pt x="1309" y="10"/>
                    <a:pt x="1304" y="8"/>
                    <a:pt x="1297" y="8"/>
                  </a:cubicBezTo>
                  <a:cubicBezTo>
                    <a:pt x="1295" y="8"/>
                    <a:pt x="1295" y="8"/>
                    <a:pt x="1294" y="8"/>
                  </a:cubicBezTo>
                  <a:cubicBezTo>
                    <a:pt x="1293" y="9"/>
                    <a:pt x="1293" y="9"/>
                    <a:pt x="1292" y="9"/>
                  </a:cubicBezTo>
                  <a:cubicBezTo>
                    <a:pt x="1292" y="48"/>
                    <a:pt x="1292" y="48"/>
                    <a:pt x="1292" y="48"/>
                  </a:cubicBezTo>
                  <a:close/>
                  <a:moveTo>
                    <a:pt x="1370" y="66"/>
                  </a:moveTo>
                  <a:cubicBezTo>
                    <a:pt x="1380" y="66"/>
                    <a:pt x="1380" y="66"/>
                    <a:pt x="1380" y="66"/>
                  </a:cubicBezTo>
                  <a:cubicBezTo>
                    <a:pt x="1380" y="75"/>
                    <a:pt x="1382" y="81"/>
                    <a:pt x="1385" y="85"/>
                  </a:cubicBezTo>
                  <a:cubicBezTo>
                    <a:pt x="1389" y="90"/>
                    <a:pt x="1394" y="92"/>
                    <a:pt x="1400" y="92"/>
                  </a:cubicBezTo>
                  <a:cubicBezTo>
                    <a:pt x="1406" y="92"/>
                    <a:pt x="1410" y="90"/>
                    <a:pt x="1413" y="88"/>
                  </a:cubicBezTo>
                  <a:cubicBezTo>
                    <a:pt x="1416" y="85"/>
                    <a:pt x="1418" y="82"/>
                    <a:pt x="1418" y="77"/>
                  </a:cubicBezTo>
                  <a:cubicBezTo>
                    <a:pt x="1418" y="74"/>
                    <a:pt x="1417" y="71"/>
                    <a:pt x="1415" y="68"/>
                  </a:cubicBezTo>
                  <a:cubicBezTo>
                    <a:pt x="1413" y="66"/>
                    <a:pt x="1408" y="63"/>
                    <a:pt x="1400" y="60"/>
                  </a:cubicBezTo>
                  <a:cubicBezTo>
                    <a:pt x="1389" y="55"/>
                    <a:pt x="1381" y="51"/>
                    <a:pt x="1377" y="46"/>
                  </a:cubicBezTo>
                  <a:cubicBezTo>
                    <a:pt x="1373" y="41"/>
                    <a:pt x="1371" y="36"/>
                    <a:pt x="1371" y="29"/>
                  </a:cubicBezTo>
                  <a:cubicBezTo>
                    <a:pt x="1371" y="20"/>
                    <a:pt x="1374" y="13"/>
                    <a:pt x="1380" y="8"/>
                  </a:cubicBezTo>
                  <a:cubicBezTo>
                    <a:pt x="1386" y="2"/>
                    <a:pt x="1393" y="0"/>
                    <a:pt x="1403" y="0"/>
                  </a:cubicBezTo>
                  <a:cubicBezTo>
                    <a:pt x="1407" y="0"/>
                    <a:pt x="1411" y="0"/>
                    <a:pt x="1415" y="1"/>
                  </a:cubicBezTo>
                  <a:cubicBezTo>
                    <a:pt x="1420" y="1"/>
                    <a:pt x="1425" y="2"/>
                    <a:pt x="1431" y="3"/>
                  </a:cubicBezTo>
                  <a:cubicBezTo>
                    <a:pt x="1431" y="4"/>
                    <a:pt x="1431" y="4"/>
                    <a:pt x="1431" y="4"/>
                  </a:cubicBezTo>
                  <a:cubicBezTo>
                    <a:pt x="1431" y="9"/>
                    <a:pt x="1431" y="14"/>
                    <a:pt x="1431" y="17"/>
                  </a:cubicBezTo>
                  <a:cubicBezTo>
                    <a:pt x="1431" y="19"/>
                    <a:pt x="1431" y="23"/>
                    <a:pt x="1431" y="29"/>
                  </a:cubicBezTo>
                  <a:cubicBezTo>
                    <a:pt x="1431" y="29"/>
                    <a:pt x="1431" y="29"/>
                    <a:pt x="1431" y="29"/>
                  </a:cubicBezTo>
                  <a:cubicBezTo>
                    <a:pt x="1423" y="29"/>
                    <a:pt x="1423" y="29"/>
                    <a:pt x="1423" y="29"/>
                  </a:cubicBezTo>
                  <a:cubicBezTo>
                    <a:pt x="1423" y="22"/>
                    <a:pt x="1421" y="17"/>
                    <a:pt x="1418" y="13"/>
                  </a:cubicBezTo>
                  <a:cubicBezTo>
                    <a:pt x="1415" y="10"/>
                    <a:pt x="1410" y="8"/>
                    <a:pt x="1404" y="8"/>
                  </a:cubicBezTo>
                  <a:cubicBezTo>
                    <a:pt x="1400" y="8"/>
                    <a:pt x="1396" y="9"/>
                    <a:pt x="1393" y="11"/>
                  </a:cubicBezTo>
                  <a:cubicBezTo>
                    <a:pt x="1391" y="14"/>
                    <a:pt x="1389" y="17"/>
                    <a:pt x="1389" y="21"/>
                  </a:cubicBezTo>
                  <a:cubicBezTo>
                    <a:pt x="1389" y="24"/>
                    <a:pt x="1390" y="27"/>
                    <a:pt x="1392" y="30"/>
                  </a:cubicBezTo>
                  <a:cubicBezTo>
                    <a:pt x="1395" y="32"/>
                    <a:pt x="1400" y="35"/>
                    <a:pt x="1407" y="38"/>
                  </a:cubicBezTo>
                  <a:cubicBezTo>
                    <a:pt x="1408" y="38"/>
                    <a:pt x="1410" y="39"/>
                    <a:pt x="1412" y="40"/>
                  </a:cubicBezTo>
                  <a:cubicBezTo>
                    <a:pt x="1420" y="43"/>
                    <a:pt x="1426" y="46"/>
                    <a:pt x="1429" y="49"/>
                  </a:cubicBezTo>
                  <a:cubicBezTo>
                    <a:pt x="1432" y="51"/>
                    <a:pt x="1434" y="55"/>
                    <a:pt x="1435" y="58"/>
                  </a:cubicBezTo>
                  <a:cubicBezTo>
                    <a:pt x="1437" y="61"/>
                    <a:pt x="1437" y="65"/>
                    <a:pt x="1437" y="69"/>
                  </a:cubicBezTo>
                  <a:cubicBezTo>
                    <a:pt x="1437" y="79"/>
                    <a:pt x="1434" y="86"/>
                    <a:pt x="1428" y="92"/>
                  </a:cubicBezTo>
                  <a:cubicBezTo>
                    <a:pt x="1421" y="98"/>
                    <a:pt x="1413" y="101"/>
                    <a:pt x="1402" y="101"/>
                  </a:cubicBezTo>
                  <a:cubicBezTo>
                    <a:pt x="1396" y="101"/>
                    <a:pt x="1390" y="100"/>
                    <a:pt x="1385" y="99"/>
                  </a:cubicBezTo>
                  <a:cubicBezTo>
                    <a:pt x="1379" y="98"/>
                    <a:pt x="1374" y="96"/>
                    <a:pt x="1369" y="93"/>
                  </a:cubicBezTo>
                  <a:cubicBezTo>
                    <a:pt x="1370" y="90"/>
                    <a:pt x="1370" y="87"/>
                    <a:pt x="1370" y="83"/>
                  </a:cubicBezTo>
                  <a:cubicBezTo>
                    <a:pt x="1370" y="80"/>
                    <a:pt x="1370" y="77"/>
                    <a:pt x="1370" y="73"/>
                  </a:cubicBezTo>
                  <a:cubicBezTo>
                    <a:pt x="1370" y="71"/>
                    <a:pt x="1370" y="70"/>
                    <a:pt x="1370" y="69"/>
                  </a:cubicBezTo>
                  <a:cubicBezTo>
                    <a:pt x="1370" y="68"/>
                    <a:pt x="1370" y="67"/>
                    <a:pt x="1370" y="66"/>
                  </a:cubicBezTo>
                  <a:cubicBezTo>
                    <a:pt x="1370" y="66"/>
                    <a:pt x="1370" y="66"/>
                    <a:pt x="1370" y="66"/>
                  </a:cubicBezTo>
                  <a:close/>
                  <a:moveTo>
                    <a:pt x="1456" y="99"/>
                  </a:moveTo>
                  <a:cubicBezTo>
                    <a:pt x="1456" y="93"/>
                    <a:pt x="1456" y="93"/>
                    <a:pt x="1456" y="93"/>
                  </a:cubicBezTo>
                  <a:cubicBezTo>
                    <a:pt x="1457" y="93"/>
                    <a:pt x="1457" y="93"/>
                    <a:pt x="1457" y="93"/>
                  </a:cubicBezTo>
                  <a:cubicBezTo>
                    <a:pt x="1461" y="93"/>
                    <a:pt x="1464" y="92"/>
                    <a:pt x="1466" y="91"/>
                  </a:cubicBezTo>
                  <a:cubicBezTo>
                    <a:pt x="1467" y="89"/>
                    <a:pt x="1468" y="86"/>
                    <a:pt x="1468" y="81"/>
                  </a:cubicBezTo>
                  <a:cubicBezTo>
                    <a:pt x="1468" y="16"/>
                    <a:pt x="1468" y="16"/>
                    <a:pt x="1468" y="16"/>
                  </a:cubicBezTo>
                  <a:cubicBezTo>
                    <a:pt x="1468" y="13"/>
                    <a:pt x="1467" y="11"/>
                    <a:pt x="1465" y="9"/>
                  </a:cubicBezTo>
                  <a:cubicBezTo>
                    <a:pt x="1464" y="8"/>
                    <a:pt x="1461" y="7"/>
                    <a:pt x="1458" y="7"/>
                  </a:cubicBezTo>
                  <a:cubicBezTo>
                    <a:pt x="1456" y="7"/>
                    <a:pt x="1456" y="7"/>
                    <a:pt x="1456" y="7"/>
                  </a:cubicBezTo>
                  <a:cubicBezTo>
                    <a:pt x="1456" y="2"/>
                    <a:pt x="1456" y="2"/>
                    <a:pt x="1456" y="2"/>
                  </a:cubicBezTo>
                  <a:cubicBezTo>
                    <a:pt x="1460" y="2"/>
                    <a:pt x="1464" y="2"/>
                    <a:pt x="1468" y="2"/>
                  </a:cubicBezTo>
                  <a:cubicBezTo>
                    <a:pt x="1472" y="3"/>
                    <a:pt x="1475" y="3"/>
                    <a:pt x="1479" y="3"/>
                  </a:cubicBezTo>
                  <a:cubicBezTo>
                    <a:pt x="1483" y="3"/>
                    <a:pt x="1487" y="3"/>
                    <a:pt x="1491" y="2"/>
                  </a:cubicBezTo>
                  <a:cubicBezTo>
                    <a:pt x="1494" y="2"/>
                    <a:pt x="1498" y="2"/>
                    <a:pt x="1502" y="2"/>
                  </a:cubicBezTo>
                  <a:cubicBezTo>
                    <a:pt x="1502" y="7"/>
                    <a:pt x="1502" y="7"/>
                    <a:pt x="1502" y="7"/>
                  </a:cubicBezTo>
                  <a:cubicBezTo>
                    <a:pt x="1498" y="7"/>
                    <a:pt x="1495" y="8"/>
                    <a:pt x="1493" y="9"/>
                  </a:cubicBezTo>
                  <a:cubicBezTo>
                    <a:pt x="1492" y="10"/>
                    <a:pt x="1491" y="12"/>
                    <a:pt x="1491" y="16"/>
                  </a:cubicBezTo>
                  <a:cubicBezTo>
                    <a:pt x="1491" y="81"/>
                    <a:pt x="1491" y="81"/>
                    <a:pt x="1491" y="81"/>
                  </a:cubicBezTo>
                  <a:cubicBezTo>
                    <a:pt x="1491" y="86"/>
                    <a:pt x="1492" y="89"/>
                    <a:pt x="1493" y="91"/>
                  </a:cubicBezTo>
                  <a:cubicBezTo>
                    <a:pt x="1494" y="92"/>
                    <a:pt x="1497" y="93"/>
                    <a:pt x="1501" y="93"/>
                  </a:cubicBezTo>
                  <a:cubicBezTo>
                    <a:pt x="1502" y="93"/>
                    <a:pt x="1502" y="93"/>
                    <a:pt x="1502" y="93"/>
                  </a:cubicBezTo>
                  <a:cubicBezTo>
                    <a:pt x="1502" y="99"/>
                    <a:pt x="1502" y="99"/>
                    <a:pt x="1502" y="99"/>
                  </a:cubicBezTo>
                  <a:cubicBezTo>
                    <a:pt x="1498" y="98"/>
                    <a:pt x="1495" y="98"/>
                    <a:pt x="1491" y="98"/>
                  </a:cubicBezTo>
                  <a:cubicBezTo>
                    <a:pt x="1487" y="98"/>
                    <a:pt x="1483" y="98"/>
                    <a:pt x="1479" y="98"/>
                  </a:cubicBezTo>
                  <a:cubicBezTo>
                    <a:pt x="1476" y="98"/>
                    <a:pt x="1472" y="98"/>
                    <a:pt x="1469" y="98"/>
                  </a:cubicBezTo>
                  <a:cubicBezTo>
                    <a:pt x="1465" y="98"/>
                    <a:pt x="1461" y="98"/>
                    <a:pt x="1456" y="99"/>
                  </a:cubicBezTo>
                  <a:cubicBezTo>
                    <a:pt x="1456" y="99"/>
                    <a:pt x="1456" y="99"/>
                    <a:pt x="1456" y="99"/>
                  </a:cubicBezTo>
                  <a:close/>
                  <a:moveTo>
                    <a:pt x="1533" y="99"/>
                  </a:moveTo>
                  <a:cubicBezTo>
                    <a:pt x="1533" y="93"/>
                    <a:pt x="1533" y="93"/>
                    <a:pt x="1533" y="93"/>
                  </a:cubicBezTo>
                  <a:cubicBezTo>
                    <a:pt x="1535" y="93"/>
                    <a:pt x="1535" y="93"/>
                    <a:pt x="1535" y="93"/>
                  </a:cubicBezTo>
                  <a:cubicBezTo>
                    <a:pt x="1539" y="93"/>
                    <a:pt x="1542" y="92"/>
                    <a:pt x="1543" y="91"/>
                  </a:cubicBezTo>
                  <a:cubicBezTo>
                    <a:pt x="1545" y="89"/>
                    <a:pt x="1546" y="87"/>
                    <a:pt x="1546" y="84"/>
                  </a:cubicBezTo>
                  <a:cubicBezTo>
                    <a:pt x="1546" y="9"/>
                    <a:pt x="1546" y="9"/>
                    <a:pt x="1546" y="9"/>
                  </a:cubicBezTo>
                  <a:cubicBezTo>
                    <a:pt x="1543" y="9"/>
                    <a:pt x="1543" y="9"/>
                    <a:pt x="1543" y="9"/>
                  </a:cubicBezTo>
                  <a:cubicBezTo>
                    <a:pt x="1537" y="9"/>
                    <a:pt x="1532" y="10"/>
                    <a:pt x="1528" y="13"/>
                  </a:cubicBezTo>
                  <a:cubicBezTo>
                    <a:pt x="1525" y="16"/>
                    <a:pt x="1523" y="20"/>
                    <a:pt x="1522" y="26"/>
                  </a:cubicBezTo>
                  <a:cubicBezTo>
                    <a:pt x="1517" y="26"/>
                    <a:pt x="1517" y="26"/>
                    <a:pt x="1517" y="26"/>
                  </a:cubicBezTo>
                  <a:cubicBezTo>
                    <a:pt x="1518" y="2"/>
                    <a:pt x="1518" y="2"/>
                    <a:pt x="1518" y="2"/>
                  </a:cubicBezTo>
                  <a:cubicBezTo>
                    <a:pt x="1520" y="2"/>
                    <a:pt x="1522" y="2"/>
                    <a:pt x="1524" y="2"/>
                  </a:cubicBezTo>
                  <a:cubicBezTo>
                    <a:pt x="1527" y="2"/>
                    <a:pt x="1531" y="2"/>
                    <a:pt x="1536" y="2"/>
                  </a:cubicBezTo>
                  <a:cubicBezTo>
                    <a:pt x="1557" y="2"/>
                    <a:pt x="1557" y="2"/>
                    <a:pt x="1557" y="2"/>
                  </a:cubicBezTo>
                  <a:cubicBezTo>
                    <a:pt x="1578" y="2"/>
                    <a:pt x="1578" y="2"/>
                    <a:pt x="1578" y="2"/>
                  </a:cubicBezTo>
                  <a:cubicBezTo>
                    <a:pt x="1584" y="2"/>
                    <a:pt x="1588" y="2"/>
                    <a:pt x="1591" y="2"/>
                  </a:cubicBezTo>
                  <a:cubicBezTo>
                    <a:pt x="1593" y="2"/>
                    <a:pt x="1595" y="2"/>
                    <a:pt x="1597" y="2"/>
                  </a:cubicBezTo>
                  <a:cubicBezTo>
                    <a:pt x="1598" y="26"/>
                    <a:pt x="1598" y="26"/>
                    <a:pt x="1598" y="26"/>
                  </a:cubicBezTo>
                  <a:cubicBezTo>
                    <a:pt x="1593" y="26"/>
                    <a:pt x="1593" y="26"/>
                    <a:pt x="1593" y="26"/>
                  </a:cubicBezTo>
                  <a:cubicBezTo>
                    <a:pt x="1592" y="20"/>
                    <a:pt x="1590" y="16"/>
                    <a:pt x="1586" y="13"/>
                  </a:cubicBezTo>
                  <a:cubicBezTo>
                    <a:pt x="1583" y="10"/>
                    <a:pt x="1578" y="9"/>
                    <a:pt x="1572" y="9"/>
                  </a:cubicBezTo>
                  <a:cubicBezTo>
                    <a:pt x="1569" y="9"/>
                    <a:pt x="1569" y="9"/>
                    <a:pt x="1569" y="9"/>
                  </a:cubicBezTo>
                  <a:cubicBezTo>
                    <a:pt x="1569" y="83"/>
                    <a:pt x="1569" y="83"/>
                    <a:pt x="1569" y="83"/>
                  </a:cubicBezTo>
                  <a:cubicBezTo>
                    <a:pt x="1569" y="87"/>
                    <a:pt x="1570" y="89"/>
                    <a:pt x="1571" y="91"/>
                  </a:cubicBezTo>
                  <a:cubicBezTo>
                    <a:pt x="1573" y="92"/>
                    <a:pt x="1576" y="93"/>
                    <a:pt x="1580" y="93"/>
                  </a:cubicBezTo>
                  <a:cubicBezTo>
                    <a:pt x="1581" y="93"/>
                    <a:pt x="1581" y="93"/>
                    <a:pt x="1581" y="93"/>
                  </a:cubicBezTo>
                  <a:cubicBezTo>
                    <a:pt x="1581" y="99"/>
                    <a:pt x="1581" y="99"/>
                    <a:pt x="1581" y="99"/>
                  </a:cubicBezTo>
                  <a:cubicBezTo>
                    <a:pt x="1576" y="98"/>
                    <a:pt x="1571" y="98"/>
                    <a:pt x="1567" y="98"/>
                  </a:cubicBezTo>
                  <a:cubicBezTo>
                    <a:pt x="1563" y="98"/>
                    <a:pt x="1560" y="98"/>
                    <a:pt x="1557" y="98"/>
                  </a:cubicBezTo>
                  <a:cubicBezTo>
                    <a:pt x="1553" y="98"/>
                    <a:pt x="1549" y="98"/>
                    <a:pt x="1545" y="98"/>
                  </a:cubicBezTo>
                  <a:cubicBezTo>
                    <a:pt x="1541" y="98"/>
                    <a:pt x="1537" y="98"/>
                    <a:pt x="1533" y="99"/>
                  </a:cubicBezTo>
                  <a:cubicBezTo>
                    <a:pt x="1533" y="99"/>
                    <a:pt x="1533" y="99"/>
                    <a:pt x="1533" y="99"/>
                  </a:cubicBezTo>
                  <a:close/>
                  <a:moveTo>
                    <a:pt x="1666" y="56"/>
                  </a:moveTo>
                  <a:cubicBezTo>
                    <a:pt x="1666" y="81"/>
                    <a:pt x="1666" y="81"/>
                    <a:pt x="1666" y="81"/>
                  </a:cubicBezTo>
                  <a:cubicBezTo>
                    <a:pt x="1666" y="86"/>
                    <a:pt x="1667" y="89"/>
                    <a:pt x="1669" y="91"/>
                  </a:cubicBezTo>
                  <a:cubicBezTo>
                    <a:pt x="1670" y="92"/>
                    <a:pt x="1673" y="93"/>
                    <a:pt x="1678" y="93"/>
                  </a:cubicBezTo>
                  <a:cubicBezTo>
                    <a:pt x="1680" y="93"/>
                    <a:pt x="1680" y="93"/>
                    <a:pt x="1680" y="93"/>
                  </a:cubicBezTo>
                  <a:cubicBezTo>
                    <a:pt x="1680" y="99"/>
                    <a:pt x="1680" y="99"/>
                    <a:pt x="1680" y="99"/>
                  </a:cubicBezTo>
                  <a:cubicBezTo>
                    <a:pt x="1675" y="98"/>
                    <a:pt x="1670" y="98"/>
                    <a:pt x="1666" y="98"/>
                  </a:cubicBezTo>
                  <a:cubicBezTo>
                    <a:pt x="1661" y="98"/>
                    <a:pt x="1658" y="98"/>
                    <a:pt x="1656" y="98"/>
                  </a:cubicBezTo>
                  <a:cubicBezTo>
                    <a:pt x="1653" y="98"/>
                    <a:pt x="1649" y="98"/>
                    <a:pt x="1645" y="98"/>
                  </a:cubicBezTo>
                  <a:cubicBezTo>
                    <a:pt x="1640" y="98"/>
                    <a:pt x="1635" y="98"/>
                    <a:pt x="1630" y="99"/>
                  </a:cubicBezTo>
                  <a:cubicBezTo>
                    <a:pt x="1630" y="93"/>
                    <a:pt x="1630" y="93"/>
                    <a:pt x="1630" y="93"/>
                  </a:cubicBezTo>
                  <a:cubicBezTo>
                    <a:pt x="1633" y="93"/>
                    <a:pt x="1633" y="93"/>
                    <a:pt x="1633" y="93"/>
                  </a:cubicBezTo>
                  <a:cubicBezTo>
                    <a:pt x="1638" y="93"/>
                    <a:pt x="1641" y="92"/>
                    <a:pt x="1642" y="91"/>
                  </a:cubicBezTo>
                  <a:cubicBezTo>
                    <a:pt x="1644" y="89"/>
                    <a:pt x="1644" y="86"/>
                    <a:pt x="1644" y="81"/>
                  </a:cubicBezTo>
                  <a:cubicBezTo>
                    <a:pt x="1644" y="56"/>
                    <a:pt x="1644" y="56"/>
                    <a:pt x="1644" y="56"/>
                  </a:cubicBezTo>
                  <a:cubicBezTo>
                    <a:pt x="1619" y="14"/>
                    <a:pt x="1619" y="14"/>
                    <a:pt x="1619" y="14"/>
                  </a:cubicBezTo>
                  <a:cubicBezTo>
                    <a:pt x="1619" y="14"/>
                    <a:pt x="1619" y="14"/>
                    <a:pt x="1619" y="14"/>
                  </a:cubicBezTo>
                  <a:cubicBezTo>
                    <a:pt x="1616" y="10"/>
                    <a:pt x="1613" y="7"/>
                    <a:pt x="1610" y="7"/>
                  </a:cubicBezTo>
                  <a:cubicBezTo>
                    <a:pt x="1608" y="7"/>
                    <a:pt x="1608" y="7"/>
                    <a:pt x="1608" y="7"/>
                  </a:cubicBezTo>
                  <a:cubicBezTo>
                    <a:pt x="1608" y="2"/>
                    <a:pt x="1608" y="2"/>
                    <a:pt x="1608" y="2"/>
                  </a:cubicBezTo>
                  <a:cubicBezTo>
                    <a:pt x="1612" y="2"/>
                    <a:pt x="1616" y="2"/>
                    <a:pt x="1620" y="2"/>
                  </a:cubicBezTo>
                  <a:cubicBezTo>
                    <a:pt x="1623" y="2"/>
                    <a:pt x="1627" y="3"/>
                    <a:pt x="1631" y="3"/>
                  </a:cubicBezTo>
                  <a:cubicBezTo>
                    <a:pt x="1636" y="3"/>
                    <a:pt x="1640" y="2"/>
                    <a:pt x="1644" y="2"/>
                  </a:cubicBezTo>
                  <a:cubicBezTo>
                    <a:pt x="1648" y="2"/>
                    <a:pt x="1651" y="2"/>
                    <a:pt x="1654" y="2"/>
                  </a:cubicBezTo>
                  <a:cubicBezTo>
                    <a:pt x="1654" y="7"/>
                    <a:pt x="1654" y="7"/>
                    <a:pt x="1654" y="7"/>
                  </a:cubicBezTo>
                  <a:cubicBezTo>
                    <a:pt x="1650" y="7"/>
                    <a:pt x="1647" y="7"/>
                    <a:pt x="1646" y="8"/>
                  </a:cubicBezTo>
                  <a:cubicBezTo>
                    <a:pt x="1644" y="9"/>
                    <a:pt x="1644" y="9"/>
                    <a:pt x="1644" y="11"/>
                  </a:cubicBezTo>
                  <a:cubicBezTo>
                    <a:pt x="1644" y="11"/>
                    <a:pt x="1644" y="11"/>
                    <a:pt x="1644" y="12"/>
                  </a:cubicBezTo>
                  <a:cubicBezTo>
                    <a:pt x="1644" y="12"/>
                    <a:pt x="1644" y="13"/>
                    <a:pt x="1644" y="13"/>
                  </a:cubicBezTo>
                  <a:cubicBezTo>
                    <a:pt x="1664" y="48"/>
                    <a:pt x="1664" y="48"/>
                    <a:pt x="1664" y="48"/>
                  </a:cubicBezTo>
                  <a:cubicBezTo>
                    <a:pt x="1683" y="13"/>
                    <a:pt x="1683" y="13"/>
                    <a:pt x="1683" y="13"/>
                  </a:cubicBezTo>
                  <a:cubicBezTo>
                    <a:pt x="1683" y="12"/>
                    <a:pt x="1683" y="12"/>
                    <a:pt x="1683" y="11"/>
                  </a:cubicBezTo>
                  <a:cubicBezTo>
                    <a:pt x="1683" y="11"/>
                    <a:pt x="1683" y="11"/>
                    <a:pt x="1683" y="10"/>
                  </a:cubicBezTo>
                  <a:cubicBezTo>
                    <a:pt x="1683" y="9"/>
                    <a:pt x="1683" y="8"/>
                    <a:pt x="1681" y="8"/>
                  </a:cubicBezTo>
                  <a:cubicBezTo>
                    <a:pt x="1679" y="7"/>
                    <a:pt x="1677" y="7"/>
                    <a:pt x="1673" y="7"/>
                  </a:cubicBezTo>
                  <a:cubicBezTo>
                    <a:pt x="1673" y="2"/>
                    <a:pt x="1673" y="2"/>
                    <a:pt x="1673" y="2"/>
                  </a:cubicBezTo>
                  <a:cubicBezTo>
                    <a:pt x="1676" y="2"/>
                    <a:pt x="1679" y="2"/>
                    <a:pt x="1682" y="2"/>
                  </a:cubicBezTo>
                  <a:cubicBezTo>
                    <a:pt x="1684" y="2"/>
                    <a:pt x="1686" y="3"/>
                    <a:pt x="1688" y="3"/>
                  </a:cubicBezTo>
                  <a:cubicBezTo>
                    <a:pt x="1691" y="3"/>
                    <a:pt x="1693" y="2"/>
                    <a:pt x="1695" y="2"/>
                  </a:cubicBezTo>
                  <a:cubicBezTo>
                    <a:pt x="1698" y="2"/>
                    <a:pt x="1700" y="2"/>
                    <a:pt x="1702" y="2"/>
                  </a:cubicBezTo>
                  <a:cubicBezTo>
                    <a:pt x="1702" y="7"/>
                    <a:pt x="1702" y="7"/>
                    <a:pt x="1702" y="7"/>
                  </a:cubicBezTo>
                  <a:cubicBezTo>
                    <a:pt x="1699" y="7"/>
                    <a:pt x="1697" y="8"/>
                    <a:pt x="1696" y="8"/>
                  </a:cubicBezTo>
                  <a:cubicBezTo>
                    <a:pt x="1695" y="9"/>
                    <a:pt x="1694" y="10"/>
                    <a:pt x="1692" y="13"/>
                  </a:cubicBezTo>
                  <a:lnTo>
                    <a:pt x="1666" y="56"/>
                  </a:lnTo>
                  <a:close/>
                </a:path>
              </a:pathLst>
            </a:custGeom>
            <a:grpFill/>
            <a:ln>
              <a:noFill/>
            </a:ln>
          </p:spPr>
          <p:txBody>
            <a:bodyPr anchor="ctr"/>
            <a:lstStyle/>
            <a:p>
              <a:pPr algn="ctr"/>
              <a:endParaRPr/>
            </a:p>
          </p:txBody>
        </p:sp>
        <p:grpSp>
          <p:nvGrpSpPr>
            <p:cNvPr id="24" name="í$ļîdé">
              <a:extLst>
                <a:ext uri="{FF2B5EF4-FFF2-40B4-BE49-F238E27FC236}">
                  <a16:creationId xmlns="" xmlns:a16="http://schemas.microsoft.com/office/drawing/2014/main" id="{1466B404-9AB3-41DD-B9ED-4766D12134F1}"/>
                </a:ext>
              </a:extLst>
            </p:cNvPr>
            <p:cNvGrpSpPr/>
            <p:nvPr/>
          </p:nvGrpSpPr>
          <p:grpSpPr>
            <a:xfrm>
              <a:off x="7354984" y="2180085"/>
              <a:ext cx="3612032" cy="965243"/>
              <a:chOff x="5102226" y="2428875"/>
              <a:chExt cx="5067300" cy="1354138"/>
            </a:xfrm>
            <a:grpFill/>
          </p:grpSpPr>
          <p:sp>
            <p:nvSpPr>
              <p:cNvPr id="25" name="ís1ïḋe">
                <a:extLst>
                  <a:ext uri="{FF2B5EF4-FFF2-40B4-BE49-F238E27FC236}">
                    <a16:creationId xmlns="" xmlns:a16="http://schemas.microsoft.com/office/drawing/2014/main" id="{94E53890-569D-4ADB-881D-D03A7264FBBF}"/>
                  </a:ext>
                </a:extLst>
              </p:cNvPr>
              <p:cNvSpPr/>
              <p:nvPr/>
            </p:nvSpPr>
            <p:spPr bwMode="auto">
              <a:xfrm>
                <a:off x="5102226" y="2884488"/>
                <a:ext cx="1347788" cy="673100"/>
              </a:xfrm>
              <a:custGeom>
                <a:avLst/>
                <a:gdLst>
                  <a:gd name="T0" fmla="*/ 62 w 409"/>
                  <a:gd name="T1" fmla="*/ 79 h 204"/>
                  <a:gd name="T2" fmla="*/ 47 w 409"/>
                  <a:gd name="T3" fmla="*/ 55 h 204"/>
                  <a:gd name="T4" fmla="*/ 23 w 409"/>
                  <a:gd name="T5" fmla="*/ 49 h 204"/>
                  <a:gd name="T6" fmla="*/ 0 w 409"/>
                  <a:gd name="T7" fmla="*/ 87 h 204"/>
                  <a:gd name="T8" fmla="*/ 34 w 409"/>
                  <a:gd name="T9" fmla="*/ 193 h 204"/>
                  <a:gd name="T10" fmla="*/ 70 w 409"/>
                  <a:gd name="T11" fmla="*/ 186 h 204"/>
                  <a:gd name="T12" fmla="*/ 65 w 409"/>
                  <a:gd name="T13" fmla="*/ 129 h 204"/>
                  <a:gd name="T14" fmla="*/ 132 w 409"/>
                  <a:gd name="T15" fmla="*/ 63 h 204"/>
                  <a:gd name="T16" fmla="*/ 219 w 409"/>
                  <a:gd name="T17" fmla="*/ 42 h 204"/>
                  <a:gd name="T18" fmla="*/ 223 w 409"/>
                  <a:gd name="T19" fmla="*/ 63 h 204"/>
                  <a:gd name="T20" fmla="*/ 191 w 409"/>
                  <a:gd name="T21" fmla="*/ 105 h 204"/>
                  <a:gd name="T22" fmla="*/ 179 w 409"/>
                  <a:gd name="T23" fmla="*/ 103 h 204"/>
                  <a:gd name="T24" fmla="*/ 166 w 409"/>
                  <a:gd name="T25" fmla="*/ 77 h 204"/>
                  <a:gd name="T26" fmla="*/ 141 w 409"/>
                  <a:gd name="T27" fmla="*/ 85 h 204"/>
                  <a:gd name="T28" fmla="*/ 150 w 409"/>
                  <a:gd name="T29" fmla="*/ 113 h 204"/>
                  <a:gd name="T30" fmla="*/ 156 w 409"/>
                  <a:gd name="T31" fmla="*/ 127 h 204"/>
                  <a:gd name="T32" fmla="*/ 126 w 409"/>
                  <a:gd name="T33" fmla="*/ 142 h 204"/>
                  <a:gd name="T34" fmla="*/ 108 w 409"/>
                  <a:gd name="T35" fmla="*/ 153 h 204"/>
                  <a:gd name="T36" fmla="*/ 122 w 409"/>
                  <a:gd name="T37" fmla="*/ 177 h 204"/>
                  <a:gd name="T38" fmla="*/ 160 w 409"/>
                  <a:gd name="T39" fmla="*/ 156 h 204"/>
                  <a:gd name="T40" fmla="*/ 202 w 409"/>
                  <a:gd name="T41" fmla="*/ 149 h 204"/>
                  <a:gd name="T42" fmla="*/ 225 w 409"/>
                  <a:gd name="T43" fmla="*/ 169 h 204"/>
                  <a:gd name="T44" fmla="*/ 280 w 409"/>
                  <a:gd name="T45" fmla="*/ 173 h 204"/>
                  <a:gd name="T46" fmla="*/ 369 w 409"/>
                  <a:gd name="T47" fmla="*/ 139 h 204"/>
                  <a:gd name="T48" fmla="*/ 404 w 409"/>
                  <a:gd name="T49" fmla="*/ 129 h 204"/>
                  <a:gd name="T50" fmla="*/ 337 w 409"/>
                  <a:gd name="T51" fmla="*/ 21 h 204"/>
                  <a:gd name="T52" fmla="*/ 193 w 409"/>
                  <a:gd name="T53" fmla="*/ 12 h 204"/>
                  <a:gd name="T54" fmla="*/ 93 w 409"/>
                  <a:gd name="T55" fmla="*/ 54 h 204"/>
                  <a:gd name="T56" fmla="*/ 62 w 409"/>
                  <a:gd name="T57" fmla="*/ 79 h 204"/>
                  <a:gd name="T58" fmla="*/ 62 w 409"/>
                  <a:gd name="T59" fmla="*/ 79 h 204"/>
                  <a:gd name="T60" fmla="*/ 204 w 409"/>
                  <a:gd name="T61" fmla="*/ 125 h 204"/>
                  <a:gd name="T62" fmla="*/ 194 w 409"/>
                  <a:gd name="T63" fmla="*/ 124 h 204"/>
                  <a:gd name="T64" fmla="*/ 244 w 409"/>
                  <a:gd name="T65" fmla="*/ 90 h 204"/>
                  <a:gd name="T66" fmla="*/ 245 w 409"/>
                  <a:gd name="T67" fmla="*/ 60 h 204"/>
                  <a:gd name="T68" fmla="*/ 234 w 409"/>
                  <a:gd name="T69" fmla="*/ 45 h 204"/>
                  <a:gd name="T70" fmla="*/ 284 w 409"/>
                  <a:gd name="T71" fmla="*/ 43 h 204"/>
                  <a:gd name="T72" fmla="*/ 357 w 409"/>
                  <a:gd name="T73" fmla="*/ 75 h 204"/>
                  <a:gd name="T74" fmla="*/ 307 w 409"/>
                  <a:gd name="T75" fmla="*/ 112 h 204"/>
                  <a:gd name="T76" fmla="*/ 249 w 409"/>
                  <a:gd name="T77" fmla="*/ 142 h 204"/>
                  <a:gd name="T78" fmla="*/ 229 w 409"/>
                  <a:gd name="T79" fmla="*/ 127 h 204"/>
                  <a:gd name="T80" fmla="*/ 204 w 409"/>
                  <a:gd name="T81" fmla="*/ 125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09" h="204">
                    <a:moveTo>
                      <a:pt x="62" y="79"/>
                    </a:moveTo>
                    <a:cubicBezTo>
                      <a:pt x="56" y="77"/>
                      <a:pt x="57" y="61"/>
                      <a:pt x="47" y="55"/>
                    </a:cubicBezTo>
                    <a:cubicBezTo>
                      <a:pt x="38" y="49"/>
                      <a:pt x="30" y="49"/>
                      <a:pt x="23" y="49"/>
                    </a:cubicBezTo>
                    <a:cubicBezTo>
                      <a:pt x="16" y="50"/>
                      <a:pt x="1" y="62"/>
                      <a:pt x="0" y="87"/>
                    </a:cubicBezTo>
                    <a:cubicBezTo>
                      <a:pt x="0" y="112"/>
                      <a:pt x="25" y="181"/>
                      <a:pt x="34" y="193"/>
                    </a:cubicBezTo>
                    <a:cubicBezTo>
                      <a:pt x="43" y="204"/>
                      <a:pt x="74" y="198"/>
                      <a:pt x="70" y="186"/>
                    </a:cubicBezTo>
                    <a:cubicBezTo>
                      <a:pt x="65" y="175"/>
                      <a:pt x="57" y="144"/>
                      <a:pt x="65" y="129"/>
                    </a:cubicBezTo>
                    <a:cubicBezTo>
                      <a:pt x="73" y="115"/>
                      <a:pt x="88" y="89"/>
                      <a:pt x="132" y="63"/>
                    </a:cubicBezTo>
                    <a:cubicBezTo>
                      <a:pt x="177" y="38"/>
                      <a:pt x="211" y="39"/>
                      <a:pt x="219" y="42"/>
                    </a:cubicBezTo>
                    <a:cubicBezTo>
                      <a:pt x="227" y="45"/>
                      <a:pt x="224" y="59"/>
                      <a:pt x="223" y="63"/>
                    </a:cubicBezTo>
                    <a:cubicBezTo>
                      <a:pt x="221" y="67"/>
                      <a:pt x="191" y="102"/>
                      <a:pt x="191" y="105"/>
                    </a:cubicBezTo>
                    <a:cubicBezTo>
                      <a:pt x="190" y="108"/>
                      <a:pt x="180" y="114"/>
                      <a:pt x="179" y="103"/>
                    </a:cubicBezTo>
                    <a:cubicBezTo>
                      <a:pt x="179" y="92"/>
                      <a:pt x="177" y="81"/>
                      <a:pt x="166" y="77"/>
                    </a:cubicBezTo>
                    <a:cubicBezTo>
                      <a:pt x="156" y="73"/>
                      <a:pt x="146" y="71"/>
                      <a:pt x="141" y="85"/>
                    </a:cubicBezTo>
                    <a:cubicBezTo>
                      <a:pt x="137" y="99"/>
                      <a:pt x="144" y="109"/>
                      <a:pt x="150" y="113"/>
                    </a:cubicBezTo>
                    <a:cubicBezTo>
                      <a:pt x="155" y="118"/>
                      <a:pt x="164" y="126"/>
                      <a:pt x="156" y="127"/>
                    </a:cubicBezTo>
                    <a:cubicBezTo>
                      <a:pt x="149" y="127"/>
                      <a:pt x="126" y="142"/>
                      <a:pt x="126" y="142"/>
                    </a:cubicBezTo>
                    <a:cubicBezTo>
                      <a:pt x="126" y="142"/>
                      <a:pt x="111" y="140"/>
                      <a:pt x="108" y="153"/>
                    </a:cubicBezTo>
                    <a:cubicBezTo>
                      <a:pt x="106" y="166"/>
                      <a:pt x="115" y="181"/>
                      <a:pt x="122" y="177"/>
                    </a:cubicBezTo>
                    <a:cubicBezTo>
                      <a:pt x="128" y="173"/>
                      <a:pt x="148" y="161"/>
                      <a:pt x="160" y="156"/>
                    </a:cubicBezTo>
                    <a:cubicBezTo>
                      <a:pt x="173" y="151"/>
                      <a:pt x="194" y="144"/>
                      <a:pt x="202" y="149"/>
                    </a:cubicBezTo>
                    <a:cubicBezTo>
                      <a:pt x="210" y="154"/>
                      <a:pt x="211" y="162"/>
                      <a:pt x="225" y="169"/>
                    </a:cubicBezTo>
                    <a:cubicBezTo>
                      <a:pt x="240" y="177"/>
                      <a:pt x="268" y="178"/>
                      <a:pt x="280" y="173"/>
                    </a:cubicBezTo>
                    <a:cubicBezTo>
                      <a:pt x="292" y="167"/>
                      <a:pt x="356" y="138"/>
                      <a:pt x="369" y="139"/>
                    </a:cubicBezTo>
                    <a:cubicBezTo>
                      <a:pt x="383" y="140"/>
                      <a:pt x="398" y="154"/>
                      <a:pt x="404" y="129"/>
                    </a:cubicBezTo>
                    <a:cubicBezTo>
                      <a:pt x="409" y="104"/>
                      <a:pt x="378" y="37"/>
                      <a:pt x="337" y="21"/>
                    </a:cubicBezTo>
                    <a:cubicBezTo>
                      <a:pt x="295" y="5"/>
                      <a:pt x="248" y="0"/>
                      <a:pt x="193" y="12"/>
                    </a:cubicBezTo>
                    <a:cubicBezTo>
                      <a:pt x="139" y="23"/>
                      <a:pt x="113" y="34"/>
                      <a:pt x="93" y="54"/>
                    </a:cubicBezTo>
                    <a:cubicBezTo>
                      <a:pt x="73" y="73"/>
                      <a:pt x="68" y="82"/>
                      <a:pt x="62" y="79"/>
                    </a:cubicBezTo>
                    <a:cubicBezTo>
                      <a:pt x="62" y="79"/>
                      <a:pt x="62" y="79"/>
                      <a:pt x="62" y="79"/>
                    </a:cubicBezTo>
                    <a:close/>
                    <a:moveTo>
                      <a:pt x="204" y="125"/>
                    </a:moveTo>
                    <a:cubicBezTo>
                      <a:pt x="204" y="125"/>
                      <a:pt x="200" y="122"/>
                      <a:pt x="194" y="124"/>
                    </a:cubicBezTo>
                    <a:cubicBezTo>
                      <a:pt x="188" y="125"/>
                      <a:pt x="229" y="99"/>
                      <a:pt x="244" y="90"/>
                    </a:cubicBezTo>
                    <a:cubicBezTo>
                      <a:pt x="259" y="81"/>
                      <a:pt x="253" y="71"/>
                      <a:pt x="245" y="60"/>
                    </a:cubicBezTo>
                    <a:cubicBezTo>
                      <a:pt x="238" y="50"/>
                      <a:pt x="238" y="50"/>
                      <a:pt x="234" y="45"/>
                    </a:cubicBezTo>
                    <a:cubicBezTo>
                      <a:pt x="251" y="42"/>
                      <a:pt x="264" y="41"/>
                      <a:pt x="284" y="43"/>
                    </a:cubicBezTo>
                    <a:cubicBezTo>
                      <a:pt x="310" y="45"/>
                      <a:pt x="341" y="53"/>
                      <a:pt x="357" y="75"/>
                    </a:cubicBezTo>
                    <a:cubicBezTo>
                      <a:pt x="366" y="87"/>
                      <a:pt x="319" y="105"/>
                      <a:pt x="307" y="112"/>
                    </a:cubicBezTo>
                    <a:cubicBezTo>
                      <a:pt x="294" y="118"/>
                      <a:pt x="257" y="138"/>
                      <a:pt x="249" y="142"/>
                    </a:cubicBezTo>
                    <a:cubicBezTo>
                      <a:pt x="241" y="145"/>
                      <a:pt x="238" y="137"/>
                      <a:pt x="229" y="127"/>
                    </a:cubicBezTo>
                    <a:cubicBezTo>
                      <a:pt x="220" y="118"/>
                      <a:pt x="204" y="125"/>
                      <a:pt x="204" y="12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6" name="îślïḍê">
                <a:extLst>
                  <a:ext uri="{FF2B5EF4-FFF2-40B4-BE49-F238E27FC236}">
                    <a16:creationId xmlns="" xmlns:a16="http://schemas.microsoft.com/office/drawing/2014/main" id="{54FF010C-024D-4EBA-8449-82047DE08442}"/>
                  </a:ext>
                </a:extLst>
              </p:cNvPr>
              <p:cNvSpPr/>
              <p:nvPr/>
            </p:nvSpPr>
            <p:spPr bwMode="auto">
              <a:xfrm>
                <a:off x="6911976" y="2584450"/>
                <a:ext cx="781050" cy="1198563"/>
              </a:xfrm>
              <a:custGeom>
                <a:avLst/>
                <a:gdLst>
                  <a:gd name="T0" fmla="*/ 35 w 237"/>
                  <a:gd name="T1" fmla="*/ 87 h 363"/>
                  <a:gd name="T2" fmla="*/ 18 w 237"/>
                  <a:gd name="T3" fmla="*/ 113 h 363"/>
                  <a:gd name="T4" fmla="*/ 29 w 237"/>
                  <a:gd name="T5" fmla="*/ 166 h 363"/>
                  <a:gd name="T6" fmla="*/ 18 w 237"/>
                  <a:gd name="T7" fmla="*/ 273 h 363"/>
                  <a:gd name="T8" fmla="*/ 7 w 237"/>
                  <a:gd name="T9" fmla="*/ 306 h 363"/>
                  <a:gd name="T10" fmla="*/ 16 w 237"/>
                  <a:gd name="T11" fmla="*/ 338 h 363"/>
                  <a:gd name="T12" fmla="*/ 35 w 237"/>
                  <a:gd name="T13" fmla="*/ 311 h 363"/>
                  <a:gd name="T14" fmla="*/ 48 w 237"/>
                  <a:gd name="T15" fmla="*/ 205 h 363"/>
                  <a:gd name="T16" fmla="*/ 52 w 237"/>
                  <a:gd name="T17" fmla="*/ 149 h 363"/>
                  <a:gd name="T18" fmla="*/ 54 w 237"/>
                  <a:gd name="T19" fmla="*/ 114 h 363"/>
                  <a:gd name="T20" fmla="*/ 35 w 237"/>
                  <a:gd name="T21" fmla="*/ 87 h 363"/>
                  <a:gd name="T22" fmla="*/ 35 w 237"/>
                  <a:gd name="T23" fmla="*/ 87 h 363"/>
                  <a:gd name="T24" fmla="*/ 112 w 237"/>
                  <a:gd name="T25" fmla="*/ 102 h 363"/>
                  <a:gd name="T26" fmla="*/ 94 w 237"/>
                  <a:gd name="T27" fmla="*/ 109 h 363"/>
                  <a:gd name="T28" fmla="*/ 98 w 237"/>
                  <a:gd name="T29" fmla="*/ 142 h 363"/>
                  <a:gd name="T30" fmla="*/ 103 w 237"/>
                  <a:gd name="T31" fmla="*/ 171 h 363"/>
                  <a:gd name="T32" fmla="*/ 106 w 237"/>
                  <a:gd name="T33" fmla="*/ 246 h 363"/>
                  <a:gd name="T34" fmla="*/ 127 w 237"/>
                  <a:gd name="T35" fmla="*/ 232 h 363"/>
                  <a:gd name="T36" fmla="*/ 133 w 237"/>
                  <a:gd name="T37" fmla="*/ 191 h 363"/>
                  <a:gd name="T38" fmla="*/ 135 w 237"/>
                  <a:gd name="T39" fmla="*/ 161 h 363"/>
                  <a:gd name="T40" fmla="*/ 133 w 237"/>
                  <a:gd name="T41" fmla="*/ 119 h 363"/>
                  <a:gd name="T42" fmla="*/ 112 w 237"/>
                  <a:gd name="T43" fmla="*/ 102 h 363"/>
                  <a:gd name="T44" fmla="*/ 112 w 237"/>
                  <a:gd name="T45" fmla="*/ 102 h 363"/>
                  <a:gd name="T46" fmla="*/ 209 w 237"/>
                  <a:gd name="T47" fmla="*/ 2 h 363"/>
                  <a:gd name="T48" fmla="*/ 186 w 237"/>
                  <a:gd name="T49" fmla="*/ 5 h 363"/>
                  <a:gd name="T50" fmla="*/ 184 w 237"/>
                  <a:gd name="T51" fmla="*/ 33 h 363"/>
                  <a:gd name="T52" fmla="*/ 190 w 237"/>
                  <a:gd name="T53" fmla="*/ 65 h 363"/>
                  <a:gd name="T54" fmla="*/ 191 w 237"/>
                  <a:gd name="T55" fmla="*/ 174 h 363"/>
                  <a:gd name="T56" fmla="*/ 189 w 237"/>
                  <a:gd name="T57" fmla="*/ 262 h 363"/>
                  <a:gd name="T58" fmla="*/ 199 w 237"/>
                  <a:gd name="T59" fmla="*/ 350 h 363"/>
                  <a:gd name="T60" fmla="*/ 221 w 237"/>
                  <a:gd name="T61" fmla="*/ 330 h 363"/>
                  <a:gd name="T62" fmla="*/ 212 w 237"/>
                  <a:gd name="T63" fmla="*/ 296 h 363"/>
                  <a:gd name="T64" fmla="*/ 208 w 237"/>
                  <a:gd name="T65" fmla="*/ 128 h 363"/>
                  <a:gd name="T66" fmla="*/ 217 w 237"/>
                  <a:gd name="T67" fmla="*/ 68 h 363"/>
                  <a:gd name="T68" fmla="*/ 234 w 237"/>
                  <a:gd name="T69" fmla="*/ 32 h 363"/>
                  <a:gd name="T70" fmla="*/ 209 w 237"/>
                  <a:gd name="T71" fmla="*/ 2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7" h="363">
                    <a:moveTo>
                      <a:pt x="35" y="87"/>
                    </a:moveTo>
                    <a:cubicBezTo>
                      <a:pt x="23" y="88"/>
                      <a:pt x="16" y="93"/>
                      <a:pt x="18" y="113"/>
                    </a:cubicBezTo>
                    <a:cubicBezTo>
                      <a:pt x="21" y="132"/>
                      <a:pt x="33" y="134"/>
                      <a:pt x="29" y="166"/>
                    </a:cubicBezTo>
                    <a:cubicBezTo>
                      <a:pt x="25" y="197"/>
                      <a:pt x="18" y="262"/>
                      <a:pt x="18" y="273"/>
                    </a:cubicBezTo>
                    <a:cubicBezTo>
                      <a:pt x="18" y="283"/>
                      <a:pt x="9" y="299"/>
                      <a:pt x="7" y="306"/>
                    </a:cubicBezTo>
                    <a:cubicBezTo>
                      <a:pt x="4" y="313"/>
                      <a:pt x="0" y="335"/>
                      <a:pt x="16" y="338"/>
                    </a:cubicBezTo>
                    <a:cubicBezTo>
                      <a:pt x="32" y="341"/>
                      <a:pt x="33" y="320"/>
                      <a:pt x="35" y="311"/>
                    </a:cubicBezTo>
                    <a:cubicBezTo>
                      <a:pt x="38" y="301"/>
                      <a:pt x="48" y="218"/>
                      <a:pt x="48" y="205"/>
                    </a:cubicBezTo>
                    <a:cubicBezTo>
                      <a:pt x="47" y="192"/>
                      <a:pt x="49" y="160"/>
                      <a:pt x="52" y="149"/>
                    </a:cubicBezTo>
                    <a:cubicBezTo>
                      <a:pt x="55" y="138"/>
                      <a:pt x="59" y="128"/>
                      <a:pt x="54" y="114"/>
                    </a:cubicBezTo>
                    <a:cubicBezTo>
                      <a:pt x="49" y="101"/>
                      <a:pt x="47" y="86"/>
                      <a:pt x="35" y="87"/>
                    </a:cubicBezTo>
                    <a:cubicBezTo>
                      <a:pt x="35" y="87"/>
                      <a:pt x="35" y="87"/>
                      <a:pt x="35" y="87"/>
                    </a:cubicBezTo>
                    <a:close/>
                    <a:moveTo>
                      <a:pt x="112" y="102"/>
                    </a:moveTo>
                    <a:cubicBezTo>
                      <a:pt x="107" y="101"/>
                      <a:pt x="98" y="100"/>
                      <a:pt x="94" y="109"/>
                    </a:cubicBezTo>
                    <a:cubicBezTo>
                      <a:pt x="89" y="118"/>
                      <a:pt x="94" y="133"/>
                      <a:pt x="98" y="142"/>
                    </a:cubicBezTo>
                    <a:cubicBezTo>
                      <a:pt x="101" y="152"/>
                      <a:pt x="104" y="162"/>
                      <a:pt x="103" y="171"/>
                    </a:cubicBezTo>
                    <a:cubicBezTo>
                      <a:pt x="101" y="180"/>
                      <a:pt x="100" y="240"/>
                      <a:pt x="106" y="246"/>
                    </a:cubicBezTo>
                    <a:cubicBezTo>
                      <a:pt x="111" y="252"/>
                      <a:pt x="121" y="245"/>
                      <a:pt x="127" y="232"/>
                    </a:cubicBezTo>
                    <a:cubicBezTo>
                      <a:pt x="133" y="218"/>
                      <a:pt x="137" y="200"/>
                      <a:pt x="133" y="191"/>
                    </a:cubicBezTo>
                    <a:cubicBezTo>
                      <a:pt x="130" y="183"/>
                      <a:pt x="130" y="173"/>
                      <a:pt x="135" y="161"/>
                    </a:cubicBezTo>
                    <a:cubicBezTo>
                      <a:pt x="140" y="149"/>
                      <a:pt x="137" y="133"/>
                      <a:pt x="133" y="119"/>
                    </a:cubicBezTo>
                    <a:cubicBezTo>
                      <a:pt x="129" y="105"/>
                      <a:pt x="117" y="102"/>
                      <a:pt x="112" y="102"/>
                    </a:cubicBezTo>
                    <a:cubicBezTo>
                      <a:pt x="112" y="102"/>
                      <a:pt x="112" y="102"/>
                      <a:pt x="112" y="102"/>
                    </a:cubicBezTo>
                    <a:close/>
                    <a:moveTo>
                      <a:pt x="209" y="2"/>
                    </a:moveTo>
                    <a:cubicBezTo>
                      <a:pt x="203" y="1"/>
                      <a:pt x="190" y="0"/>
                      <a:pt x="186" y="5"/>
                    </a:cubicBezTo>
                    <a:cubicBezTo>
                      <a:pt x="181" y="10"/>
                      <a:pt x="179" y="21"/>
                      <a:pt x="184" y="33"/>
                    </a:cubicBezTo>
                    <a:cubicBezTo>
                      <a:pt x="190" y="46"/>
                      <a:pt x="191" y="57"/>
                      <a:pt x="190" y="65"/>
                    </a:cubicBezTo>
                    <a:cubicBezTo>
                      <a:pt x="189" y="72"/>
                      <a:pt x="191" y="153"/>
                      <a:pt x="191" y="174"/>
                    </a:cubicBezTo>
                    <a:cubicBezTo>
                      <a:pt x="191" y="195"/>
                      <a:pt x="188" y="235"/>
                      <a:pt x="189" y="262"/>
                    </a:cubicBezTo>
                    <a:cubicBezTo>
                      <a:pt x="190" y="289"/>
                      <a:pt x="189" y="337"/>
                      <a:pt x="199" y="350"/>
                    </a:cubicBezTo>
                    <a:cubicBezTo>
                      <a:pt x="210" y="363"/>
                      <a:pt x="225" y="344"/>
                      <a:pt x="221" y="330"/>
                    </a:cubicBezTo>
                    <a:cubicBezTo>
                      <a:pt x="217" y="317"/>
                      <a:pt x="216" y="321"/>
                      <a:pt x="212" y="296"/>
                    </a:cubicBezTo>
                    <a:cubicBezTo>
                      <a:pt x="209" y="270"/>
                      <a:pt x="208" y="138"/>
                      <a:pt x="208" y="128"/>
                    </a:cubicBezTo>
                    <a:cubicBezTo>
                      <a:pt x="209" y="117"/>
                      <a:pt x="212" y="79"/>
                      <a:pt x="217" y="68"/>
                    </a:cubicBezTo>
                    <a:cubicBezTo>
                      <a:pt x="221" y="57"/>
                      <a:pt x="237" y="45"/>
                      <a:pt x="234" y="32"/>
                    </a:cubicBezTo>
                    <a:cubicBezTo>
                      <a:pt x="236" y="20"/>
                      <a:pt x="215" y="4"/>
                      <a:pt x="209"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7" name="iśḷiḍê">
                <a:extLst>
                  <a:ext uri="{FF2B5EF4-FFF2-40B4-BE49-F238E27FC236}">
                    <a16:creationId xmlns="" xmlns:a16="http://schemas.microsoft.com/office/drawing/2014/main" id="{290BE76B-12BC-45B7-9575-36E811A0F936}"/>
                  </a:ext>
                </a:extLst>
              </p:cNvPr>
              <p:cNvSpPr/>
              <p:nvPr/>
            </p:nvSpPr>
            <p:spPr bwMode="auto">
              <a:xfrm>
                <a:off x="8172451" y="2600325"/>
                <a:ext cx="806450" cy="1046163"/>
              </a:xfrm>
              <a:custGeom>
                <a:avLst/>
                <a:gdLst>
                  <a:gd name="T0" fmla="*/ 144 w 245"/>
                  <a:gd name="T1" fmla="*/ 240 h 317"/>
                  <a:gd name="T2" fmla="*/ 216 w 245"/>
                  <a:gd name="T3" fmla="*/ 298 h 317"/>
                  <a:gd name="T4" fmla="*/ 221 w 245"/>
                  <a:gd name="T5" fmla="*/ 247 h 317"/>
                  <a:gd name="T6" fmla="*/ 155 w 245"/>
                  <a:gd name="T7" fmla="*/ 214 h 317"/>
                  <a:gd name="T8" fmla="*/ 144 w 245"/>
                  <a:gd name="T9" fmla="*/ 240 h 317"/>
                  <a:gd name="T10" fmla="*/ 144 w 245"/>
                  <a:gd name="T11" fmla="*/ 240 h 317"/>
                  <a:gd name="T12" fmla="*/ 117 w 245"/>
                  <a:gd name="T13" fmla="*/ 59 h 317"/>
                  <a:gd name="T14" fmla="*/ 114 w 245"/>
                  <a:gd name="T15" fmla="*/ 20 h 317"/>
                  <a:gd name="T16" fmla="*/ 132 w 245"/>
                  <a:gd name="T17" fmla="*/ 2 h 317"/>
                  <a:gd name="T18" fmla="*/ 151 w 245"/>
                  <a:gd name="T19" fmla="*/ 32 h 317"/>
                  <a:gd name="T20" fmla="*/ 142 w 245"/>
                  <a:gd name="T21" fmla="*/ 57 h 317"/>
                  <a:gd name="T22" fmla="*/ 136 w 245"/>
                  <a:gd name="T23" fmla="*/ 74 h 317"/>
                  <a:gd name="T24" fmla="*/ 131 w 245"/>
                  <a:gd name="T25" fmla="*/ 98 h 317"/>
                  <a:gd name="T26" fmla="*/ 151 w 245"/>
                  <a:gd name="T27" fmla="*/ 91 h 317"/>
                  <a:gd name="T28" fmla="*/ 177 w 245"/>
                  <a:gd name="T29" fmla="*/ 76 h 317"/>
                  <a:gd name="T30" fmla="*/ 208 w 245"/>
                  <a:gd name="T31" fmla="*/ 82 h 317"/>
                  <a:gd name="T32" fmla="*/ 199 w 245"/>
                  <a:gd name="T33" fmla="*/ 103 h 317"/>
                  <a:gd name="T34" fmla="*/ 172 w 245"/>
                  <a:gd name="T35" fmla="*/ 109 h 317"/>
                  <a:gd name="T36" fmla="*/ 124 w 245"/>
                  <a:gd name="T37" fmla="*/ 132 h 317"/>
                  <a:gd name="T38" fmla="*/ 107 w 245"/>
                  <a:gd name="T39" fmla="*/ 203 h 317"/>
                  <a:gd name="T40" fmla="*/ 65 w 245"/>
                  <a:gd name="T41" fmla="*/ 263 h 317"/>
                  <a:gd name="T42" fmla="*/ 32 w 245"/>
                  <a:gd name="T43" fmla="*/ 308 h 317"/>
                  <a:gd name="T44" fmla="*/ 14 w 245"/>
                  <a:gd name="T45" fmla="*/ 303 h 317"/>
                  <a:gd name="T46" fmla="*/ 8 w 245"/>
                  <a:gd name="T47" fmla="*/ 275 h 317"/>
                  <a:gd name="T48" fmla="*/ 24 w 245"/>
                  <a:gd name="T49" fmla="*/ 263 h 317"/>
                  <a:gd name="T50" fmla="*/ 36 w 245"/>
                  <a:gd name="T51" fmla="*/ 267 h 317"/>
                  <a:gd name="T52" fmla="*/ 70 w 245"/>
                  <a:gd name="T53" fmla="*/ 222 h 317"/>
                  <a:gd name="T54" fmla="*/ 93 w 245"/>
                  <a:gd name="T55" fmla="*/ 165 h 317"/>
                  <a:gd name="T56" fmla="*/ 98 w 245"/>
                  <a:gd name="T57" fmla="*/ 148 h 317"/>
                  <a:gd name="T58" fmla="*/ 79 w 245"/>
                  <a:gd name="T59" fmla="*/ 160 h 317"/>
                  <a:gd name="T60" fmla="*/ 46 w 245"/>
                  <a:gd name="T61" fmla="*/ 163 h 317"/>
                  <a:gd name="T62" fmla="*/ 20 w 245"/>
                  <a:gd name="T63" fmla="*/ 134 h 317"/>
                  <a:gd name="T64" fmla="*/ 30 w 245"/>
                  <a:gd name="T65" fmla="*/ 115 h 317"/>
                  <a:gd name="T66" fmla="*/ 64 w 245"/>
                  <a:gd name="T67" fmla="*/ 119 h 317"/>
                  <a:gd name="T68" fmla="*/ 105 w 245"/>
                  <a:gd name="T69" fmla="*/ 106 h 317"/>
                  <a:gd name="T70" fmla="*/ 106 w 245"/>
                  <a:gd name="T71" fmla="*/ 105 h 317"/>
                  <a:gd name="T72" fmla="*/ 117 w 245"/>
                  <a:gd name="T73" fmla="*/ 59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5" h="317">
                    <a:moveTo>
                      <a:pt x="144" y="240"/>
                    </a:moveTo>
                    <a:cubicBezTo>
                      <a:pt x="154" y="257"/>
                      <a:pt x="187" y="309"/>
                      <a:pt x="216" y="298"/>
                    </a:cubicBezTo>
                    <a:cubicBezTo>
                      <a:pt x="245" y="288"/>
                      <a:pt x="233" y="255"/>
                      <a:pt x="221" y="247"/>
                    </a:cubicBezTo>
                    <a:cubicBezTo>
                      <a:pt x="210" y="239"/>
                      <a:pt x="155" y="214"/>
                      <a:pt x="155" y="214"/>
                    </a:cubicBezTo>
                    <a:cubicBezTo>
                      <a:pt x="132" y="204"/>
                      <a:pt x="138" y="230"/>
                      <a:pt x="144" y="240"/>
                    </a:cubicBezTo>
                    <a:cubicBezTo>
                      <a:pt x="144" y="240"/>
                      <a:pt x="144" y="240"/>
                      <a:pt x="144" y="240"/>
                    </a:cubicBezTo>
                    <a:close/>
                    <a:moveTo>
                      <a:pt x="117" y="59"/>
                    </a:moveTo>
                    <a:cubicBezTo>
                      <a:pt x="120" y="57"/>
                      <a:pt x="113" y="32"/>
                      <a:pt x="114" y="20"/>
                    </a:cubicBezTo>
                    <a:cubicBezTo>
                      <a:pt x="115" y="8"/>
                      <a:pt x="124" y="0"/>
                      <a:pt x="132" y="2"/>
                    </a:cubicBezTo>
                    <a:cubicBezTo>
                      <a:pt x="140" y="4"/>
                      <a:pt x="152" y="23"/>
                      <a:pt x="151" y="32"/>
                    </a:cubicBezTo>
                    <a:cubicBezTo>
                      <a:pt x="150" y="42"/>
                      <a:pt x="145" y="53"/>
                      <a:pt x="142" y="57"/>
                    </a:cubicBezTo>
                    <a:cubicBezTo>
                      <a:pt x="139" y="60"/>
                      <a:pt x="137" y="64"/>
                      <a:pt x="136" y="74"/>
                    </a:cubicBezTo>
                    <a:cubicBezTo>
                      <a:pt x="135" y="80"/>
                      <a:pt x="133" y="89"/>
                      <a:pt x="131" y="98"/>
                    </a:cubicBezTo>
                    <a:cubicBezTo>
                      <a:pt x="140" y="95"/>
                      <a:pt x="148" y="93"/>
                      <a:pt x="151" y="91"/>
                    </a:cubicBezTo>
                    <a:cubicBezTo>
                      <a:pt x="157" y="87"/>
                      <a:pt x="168" y="83"/>
                      <a:pt x="177" y="76"/>
                    </a:cubicBezTo>
                    <a:cubicBezTo>
                      <a:pt x="187" y="68"/>
                      <a:pt x="197" y="76"/>
                      <a:pt x="208" y="82"/>
                    </a:cubicBezTo>
                    <a:cubicBezTo>
                      <a:pt x="218" y="88"/>
                      <a:pt x="209" y="98"/>
                      <a:pt x="199" y="103"/>
                    </a:cubicBezTo>
                    <a:cubicBezTo>
                      <a:pt x="188" y="109"/>
                      <a:pt x="179" y="106"/>
                      <a:pt x="172" y="109"/>
                    </a:cubicBezTo>
                    <a:cubicBezTo>
                      <a:pt x="166" y="112"/>
                      <a:pt x="138" y="124"/>
                      <a:pt x="124" y="132"/>
                    </a:cubicBezTo>
                    <a:cubicBezTo>
                      <a:pt x="121" y="152"/>
                      <a:pt x="113" y="188"/>
                      <a:pt x="107" y="203"/>
                    </a:cubicBezTo>
                    <a:cubicBezTo>
                      <a:pt x="101" y="221"/>
                      <a:pt x="77" y="248"/>
                      <a:pt x="65" y="263"/>
                    </a:cubicBezTo>
                    <a:cubicBezTo>
                      <a:pt x="52" y="279"/>
                      <a:pt x="45" y="300"/>
                      <a:pt x="32" y="308"/>
                    </a:cubicBezTo>
                    <a:cubicBezTo>
                      <a:pt x="19" y="317"/>
                      <a:pt x="16" y="311"/>
                      <a:pt x="14" y="303"/>
                    </a:cubicBezTo>
                    <a:cubicBezTo>
                      <a:pt x="12" y="295"/>
                      <a:pt x="0" y="285"/>
                      <a:pt x="8" y="275"/>
                    </a:cubicBezTo>
                    <a:cubicBezTo>
                      <a:pt x="16" y="264"/>
                      <a:pt x="18" y="252"/>
                      <a:pt x="24" y="263"/>
                    </a:cubicBezTo>
                    <a:cubicBezTo>
                      <a:pt x="29" y="273"/>
                      <a:pt x="38" y="267"/>
                      <a:pt x="36" y="267"/>
                    </a:cubicBezTo>
                    <a:cubicBezTo>
                      <a:pt x="34" y="266"/>
                      <a:pt x="62" y="236"/>
                      <a:pt x="70" y="222"/>
                    </a:cubicBezTo>
                    <a:cubicBezTo>
                      <a:pt x="79" y="207"/>
                      <a:pt x="89" y="173"/>
                      <a:pt x="93" y="165"/>
                    </a:cubicBezTo>
                    <a:cubicBezTo>
                      <a:pt x="94" y="163"/>
                      <a:pt x="96" y="157"/>
                      <a:pt x="98" y="148"/>
                    </a:cubicBezTo>
                    <a:cubicBezTo>
                      <a:pt x="91" y="152"/>
                      <a:pt x="84" y="156"/>
                      <a:pt x="79" y="160"/>
                    </a:cubicBezTo>
                    <a:cubicBezTo>
                      <a:pt x="68" y="168"/>
                      <a:pt x="66" y="171"/>
                      <a:pt x="46" y="163"/>
                    </a:cubicBezTo>
                    <a:cubicBezTo>
                      <a:pt x="26" y="154"/>
                      <a:pt x="21" y="145"/>
                      <a:pt x="20" y="134"/>
                    </a:cubicBezTo>
                    <a:cubicBezTo>
                      <a:pt x="18" y="123"/>
                      <a:pt x="24" y="116"/>
                      <a:pt x="30" y="115"/>
                    </a:cubicBezTo>
                    <a:cubicBezTo>
                      <a:pt x="37" y="113"/>
                      <a:pt x="53" y="117"/>
                      <a:pt x="64" y="119"/>
                    </a:cubicBezTo>
                    <a:cubicBezTo>
                      <a:pt x="76" y="121"/>
                      <a:pt x="99" y="108"/>
                      <a:pt x="105" y="106"/>
                    </a:cubicBezTo>
                    <a:cubicBezTo>
                      <a:pt x="105" y="106"/>
                      <a:pt x="106" y="105"/>
                      <a:pt x="106" y="105"/>
                    </a:cubicBezTo>
                    <a:cubicBezTo>
                      <a:pt x="111" y="82"/>
                      <a:pt x="115" y="60"/>
                      <a:pt x="117" y="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sp>
            <p:nvSpPr>
              <p:cNvPr id="28" name="iṧľíḑe">
                <a:extLst>
                  <a:ext uri="{FF2B5EF4-FFF2-40B4-BE49-F238E27FC236}">
                    <a16:creationId xmlns="" xmlns:a16="http://schemas.microsoft.com/office/drawing/2014/main" id="{A1E45C8F-9D8C-4395-9B34-7C99E6B45BCE}"/>
                  </a:ext>
                </a:extLst>
              </p:cNvPr>
              <p:cNvSpPr/>
              <p:nvPr/>
            </p:nvSpPr>
            <p:spPr bwMode="auto">
              <a:xfrm>
                <a:off x="9385301" y="2428875"/>
                <a:ext cx="784225" cy="1284288"/>
              </a:xfrm>
              <a:custGeom>
                <a:avLst/>
                <a:gdLst>
                  <a:gd name="T0" fmla="*/ 62 w 238"/>
                  <a:gd name="T1" fmla="*/ 102 h 389"/>
                  <a:gd name="T2" fmla="*/ 70 w 238"/>
                  <a:gd name="T3" fmla="*/ 150 h 389"/>
                  <a:gd name="T4" fmla="*/ 80 w 238"/>
                  <a:gd name="T5" fmla="*/ 191 h 389"/>
                  <a:gd name="T6" fmla="*/ 98 w 238"/>
                  <a:gd name="T7" fmla="*/ 182 h 389"/>
                  <a:gd name="T8" fmla="*/ 98 w 238"/>
                  <a:gd name="T9" fmla="*/ 198 h 389"/>
                  <a:gd name="T10" fmla="*/ 16 w 238"/>
                  <a:gd name="T11" fmla="*/ 237 h 389"/>
                  <a:gd name="T12" fmla="*/ 7 w 238"/>
                  <a:gd name="T13" fmla="*/ 265 h 389"/>
                  <a:gd name="T14" fmla="*/ 70 w 238"/>
                  <a:gd name="T15" fmla="*/ 235 h 389"/>
                  <a:gd name="T16" fmla="*/ 183 w 238"/>
                  <a:gd name="T17" fmla="*/ 180 h 389"/>
                  <a:gd name="T18" fmla="*/ 183 w 238"/>
                  <a:gd name="T19" fmla="*/ 205 h 389"/>
                  <a:gd name="T20" fmla="*/ 199 w 238"/>
                  <a:gd name="T21" fmla="*/ 209 h 389"/>
                  <a:gd name="T22" fmla="*/ 212 w 238"/>
                  <a:gd name="T23" fmla="*/ 164 h 389"/>
                  <a:gd name="T24" fmla="*/ 163 w 238"/>
                  <a:gd name="T25" fmla="*/ 161 h 389"/>
                  <a:gd name="T26" fmla="*/ 188 w 238"/>
                  <a:gd name="T27" fmla="*/ 110 h 389"/>
                  <a:gd name="T28" fmla="*/ 183 w 238"/>
                  <a:gd name="T29" fmla="*/ 77 h 389"/>
                  <a:gd name="T30" fmla="*/ 179 w 238"/>
                  <a:gd name="T31" fmla="*/ 43 h 389"/>
                  <a:gd name="T32" fmla="*/ 189 w 238"/>
                  <a:gd name="T33" fmla="*/ 22 h 389"/>
                  <a:gd name="T34" fmla="*/ 163 w 238"/>
                  <a:gd name="T35" fmla="*/ 5 h 389"/>
                  <a:gd name="T36" fmla="*/ 163 w 238"/>
                  <a:gd name="T37" fmla="*/ 42 h 389"/>
                  <a:gd name="T38" fmla="*/ 159 w 238"/>
                  <a:gd name="T39" fmla="*/ 65 h 389"/>
                  <a:gd name="T40" fmla="*/ 145 w 238"/>
                  <a:gd name="T41" fmla="*/ 96 h 389"/>
                  <a:gd name="T42" fmla="*/ 139 w 238"/>
                  <a:gd name="T43" fmla="*/ 145 h 389"/>
                  <a:gd name="T44" fmla="*/ 147 w 238"/>
                  <a:gd name="T45" fmla="*/ 172 h 389"/>
                  <a:gd name="T46" fmla="*/ 120 w 238"/>
                  <a:gd name="T47" fmla="*/ 172 h 389"/>
                  <a:gd name="T48" fmla="*/ 125 w 238"/>
                  <a:gd name="T49" fmla="*/ 127 h 389"/>
                  <a:gd name="T50" fmla="*/ 110 w 238"/>
                  <a:gd name="T51" fmla="*/ 117 h 389"/>
                  <a:gd name="T52" fmla="*/ 115 w 238"/>
                  <a:gd name="T53" fmla="*/ 39 h 389"/>
                  <a:gd name="T54" fmla="*/ 104 w 238"/>
                  <a:gd name="T55" fmla="*/ 73 h 389"/>
                  <a:gd name="T56" fmla="*/ 101 w 238"/>
                  <a:gd name="T57" fmla="*/ 134 h 389"/>
                  <a:gd name="T58" fmla="*/ 86 w 238"/>
                  <a:gd name="T59" fmla="*/ 96 h 389"/>
                  <a:gd name="T60" fmla="*/ 54 w 238"/>
                  <a:gd name="T61" fmla="*/ 88 h 389"/>
                  <a:gd name="T62" fmla="*/ 93 w 238"/>
                  <a:gd name="T63" fmla="*/ 244 h 389"/>
                  <a:gd name="T64" fmla="*/ 151 w 238"/>
                  <a:gd name="T65" fmla="*/ 216 h 389"/>
                  <a:gd name="T66" fmla="*/ 146 w 238"/>
                  <a:gd name="T67" fmla="*/ 262 h 389"/>
                  <a:gd name="T68" fmla="*/ 194 w 238"/>
                  <a:gd name="T69" fmla="*/ 265 h 389"/>
                  <a:gd name="T70" fmla="*/ 168 w 238"/>
                  <a:gd name="T71" fmla="*/ 297 h 389"/>
                  <a:gd name="T72" fmla="*/ 158 w 238"/>
                  <a:gd name="T73" fmla="*/ 349 h 389"/>
                  <a:gd name="T74" fmla="*/ 102 w 238"/>
                  <a:gd name="T75" fmla="*/ 372 h 389"/>
                  <a:gd name="T76" fmla="*/ 112 w 238"/>
                  <a:gd name="T77" fmla="*/ 355 h 389"/>
                  <a:gd name="T78" fmla="*/ 151 w 238"/>
                  <a:gd name="T79" fmla="*/ 319 h 389"/>
                  <a:gd name="T80" fmla="*/ 114 w 238"/>
                  <a:gd name="T81" fmla="*/ 312 h 389"/>
                  <a:gd name="T82" fmla="*/ 62 w 238"/>
                  <a:gd name="T83" fmla="*/ 309 h 389"/>
                  <a:gd name="T84" fmla="*/ 133 w 238"/>
                  <a:gd name="T85" fmla="*/ 280 h 389"/>
                  <a:gd name="T86" fmla="*/ 106 w 238"/>
                  <a:gd name="T87" fmla="*/ 259 h 3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8" h="389">
                    <a:moveTo>
                      <a:pt x="54" y="88"/>
                    </a:moveTo>
                    <a:cubicBezTo>
                      <a:pt x="55" y="91"/>
                      <a:pt x="59" y="99"/>
                      <a:pt x="62" y="102"/>
                    </a:cubicBezTo>
                    <a:cubicBezTo>
                      <a:pt x="66" y="106"/>
                      <a:pt x="73" y="113"/>
                      <a:pt x="72" y="116"/>
                    </a:cubicBezTo>
                    <a:cubicBezTo>
                      <a:pt x="72" y="120"/>
                      <a:pt x="70" y="144"/>
                      <a:pt x="70" y="150"/>
                    </a:cubicBezTo>
                    <a:cubicBezTo>
                      <a:pt x="70" y="156"/>
                      <a:pt x="67" y="172"/>
                      <a:pt x="71" y="176"/>
                    </a:cubicBezTo>
                    <a:cubicBezTo>
                      <a:pt x="74" y="180"/>
                      <a:pt x="80" y="191"/>
                      <a:pt x="80" y="191"/>
                    </a:cubicBezTo>
                    <a:cubicBezTo>
                      <a:pt x="80" y="191"/>
                      <a:pt x="88" y="193"/>
                      <a:pt x="90" y="187"/>
                    </a:cubicBezTo>
                    <a:cubicBezTo>
                      <a:pt x="92" y="180"/>
                      <a:pt x="98" y="182"/>
                      <a:pt x="98" y="182"/>
                    </a:cubicBezTo>
                    <a:cubicBezTo>
                      <a:pt x="98" y="182"/>
                      <a:pt x="110" y="187"/>
                      <a:pt x="107" y="190"/>
                    </a:cubicBezTo>
                    <a:cubicBezTo>
                      <a:pt x="104" y="193"/>
                      <a:pt x="105" y="194"/>
                      <a:pt x="98" y="198"/>
                    </a:cubicBezTo>
                    <a:cubicBezTo>
                      <a:pt x="92" y="202"/>
                      <a:pt x="39" y="231"/>
                      <a:pt x="39" y="231"/>
                    </a:cubicBezTo>
                    <a:cubicBezTo>
                      <a:pt x="39" y="231"/>
                      <a:pt x="21" y="236"/>
                      <a:pt x="16" y="237"/>
                    </a:cubicBezTo>
                    <a:cubicBezTo>
                      <a:pt x="11" y="238"/>
                      <a:pt x="4" y="236"/>
                      <a:pt x="2" y="243"/>
                    </a:cubicBezTo>
                    <a:cubicBezTo>
                      <a:pt x="0" y="250"/>
                      <a:pt x="2" y="260"/>
                      <a:pt x="7" y="265"/>
                    </a:cubicBezTo>
                    <a:cubicBezTo>
                      <a:pt x="10" y="266"/>
                      <a:pt x="22" y="271"/>
                      <a:pt x="33" y="266"/>
                    </a:cubicBezTo>
                    <a:cubicBezTo>
                      <a:pt x="47" y="260"/>
                      <a:pt x="60" y="244"/>
                      <a:pt x="70" y="235"/>
                    </a:cubicBezTo>
                    <a:cubicBezTo>
                      <a:pt x="88" y="221"/>
                      <a:pt x="104" y="211"/>
                      <a:pt x="119" y="204"/>
                    </a:cubicBezTo>
                    <a:cubicBezTo>
                      <a:pt x="134" y="198"/>
                      <a:pt x="167" y="182"/>
                      <a:pt x="183" y="180"/>
                    </a:cubicBezTo>
                    <a:cubicBezTo>
                      <a:pt x="199" y="178"/>
                      <a:pt x="202" y="186"/>
                      <a:pt x="199" y="190"/>
                    </a:cubicBezTo>
                    <a:cubicBezTo>
                      <a:pt x="197" y="195"/>
                      <a:pt x="188" y="203"/>
                      <a:pt x="183" y="205"/>
                    </a:cubicBezTo>
                    <a:cubicBezTo>
                      <a:pt x="179" y="208"/>
                      <a:pt x="181" y="213"/>
                      <a:pt x="181" y="213"/>
                    </a:cubicBezTo>
                    <a:cubicBezTo>
                      <a:pt x="181" y="213"/>
                      <a:pt x="185" y="213"/>
                      <a:pt x="199" y="209"/>
                    </a:cubicBezTo>
                    <a:cubicBezTo>
                      <a:pt x="214" y="205"/>
                      <a:pt x="234" y="205"/>
                      <a:pt x="236" y="200"/>
                    </a:cubicBezTo>
                    <a:cubicBezTo>
                      <a:pt x="238" y="196"/>
                      <a:pt x="230" y="165"/>
                      <a:pt x="212" y="164"/>
                    </a:cubicBezTo>
                    <a:cubicBezTo>
                      <a:pt x="193" y="163"/>
                      <a:pt x="172" y="168"/>
                      <a:pt x="167" y="170"/>
                    </a:cubicBezTo>
                    <a:cubicBezTo>
                      <a:pt x="162" y="171"/>
                      <a:pt x="157" y="167"/>
                      <a:pt x="163" y="161"/>
                    </a:cubicBezTo>
                    <a:cubicBezTo>
                      <a:pt x="169" y="154"/>
                      <a:pt x="178" y="146"/>
                      <a:pt x="182" y="133"/>
                    </a:cubicBezTo>
                    <a:cubicBezTo>
                      <a:pt x="186" y="119"/>
                      <a:pt x="192" y="116"/>
                      <a:pt x="188" y="110"/>
                    </a:cubicBezTo>
                    <a:cubicBezTo>
                      <a:pt x="183" y="104"/>
                      <a:pt x="176" y="92"/>
                      <a:pt x="173" y="90"/>
                    </a:cubicBezTo>
                    <a:cubicBezTo>
                      <a:pt x="170" y="88"/>
                      <a:pt x="173" y="81"/>
                      <a:pt x="183" y="77"/>
                    </a:cubicBezTo>
                    <a:cubicBezTo>
                      <a:pt x="193" y="72"/>
                      <a:pt x="204" y="61"/>
                      <a:pt x="198" y="54"/>
                    </a:cubicBezTo>
                    <a:cubicBezTo>
                      <a:pt x="192" y="46"/>
                      <a:pt x="180" y="50"/>
                      <a:pt x="179" y="43"/>
                    </a:cubicBezTo>
                    <a:cubicBezTo>
                      <a:pt x="179" y="35"/>
                      <a:pt x="173" y="31"/>
                      <a:pt x="179" y="29"/>
                    </a:cubicBezTo>
                    <a:cubicBezTo>
                      <a:pt x="185" y="27"/>
                      <a:pt x="191" y="25"/>
                      <a:pt x="189" y="22"/>
                    </a:cubicBezTo>
                    <a:cubicBezTo>
                      <a:pt x="187" y="18"/>
                      <a:pt x="184" y="12"/>
                      <a:pt x="180" y="6"/>
                    </a:cubicBezTo>
                    <a:cubicBezTo>
                      <a:pt x="175" y="1"/>
                      <a:pt x="164" y="0"/>
                      <a:pt x="163" y="5"/>
                    </a:cubicBezTo>
                    <a:cubicBezTo>
                      <a:pt x="161" y="11"/>
                      <a:pt x="161" y="21"/>
                      <a:pt x="161" y="26"/>
                    </a:cubicBezTo>
                    <a:cubicBezTo>
                      <a:pt x="161" y="31"/>
                      <a:pt x="160" y="38"/>
                      <a:pt x="163" y="42"/>
                    </a:cubicBezTo>
                    <a:cubicBezTo>
                      <a:pt x="167" y="46"/>
                      <a:pt x="168" y="48"/>
                      <a:pt x="167" y="52"/>
                    </a:cubicBezTo>
                    <a:cubicBezTo>
                      <a:pt x="166" y="55"/>
                      <a:pt x="166" y="61"/>
                      <a:pt x="159" y="65"/>
                    </a:cubicBezTo>
                    <a:cubicBezTo>
                      <a:pt x="151" y="69"/>
                      <a:pt x="147" y="69"/>
                      <a:pt x="145" y="74"/>
                    </a:cubicBezTo>
                    <a:cubicBezTo>
                      <a:pt x="142" y="80"/>
                      <a:pt x="142" y="94"/>
                      <a:pt x="145" y="96"/>
                    </a:cubicBezTo>
                    <a:cubicBezTo>
                      <a:pt x="147" y="97"/>
                      <a:pt x="155" y="95"/>
                      <a:pt x="153" y="105"/>
                    </a:cubicBezTo>
                    <a:cubicBezTo>
                      <a:pt x="150" y="116"/>
                      <a:pt x="138" y="141"/>
                      <a:pt x="139" y="145"/>
                    </a:cubicBezTo>
                    <a:cubicBezTo>
                      <a:pt x="140" y="150"/>
                      <a:pt x="148" y="148"/>
                      <a:pt x="148" y="153"/>
                    </a:cubicBezTo>
                    <a:cubicBezTo>
                      <a:pt x="148" y="159"/>
                      <a:pt x="151" y="169"/>
                      <a:pt x="147" y="172"/>
                    </a:cubicBezTo>
                    <a:cubicBezTo>
                      <a:pt x="143" y="176"/>
                      <a:pt x="130" y="180"/>
                      <a:pt x="130" y="180"/>
                    </a:cubicBezTo>
                    <a:cubicBezTo>
                      <a:pt x="130" y="180"/>
                      <a:pt x="116" y="184"/>
                      <a:pt x="120" y="172"/>
                    </a:cubicBezTo>
                    <a:cubicBezTo>
                      <a:pt x="123" y="160"/>
                      <a:pt x="126" y="141"/>
                      <a:pt x="127" y="137"/>
                    </a:cubicBezTo>
                    <a:cubicBezTo>
                      <a:pt x="127" y="133"/>
                      <a:pt x="131" y="128"/>
                      <a:pt x="125" y="127"/>
                    </a:cubicBezTo>
                    <a:cubicBezTo>
                      <a:pt x="120" y="127"/>
                      <a:pt x="126" y="117"/>
                      <a:pt x="119" y="120"/>
                    </a:cubicBezTo>
                    <a:cubicBezTo>
                      <a:pt x="113" y="122"/>
                      <a:pt x="108" y="125"/>
                      <a:pt x="110" y="117"/>
                    </a:cubicBezTo>
                    <a:cubicBezTo>
                      <a:pt x="111" y="108"/>
                      <a:pt x="121" y="80"/>
                      <a:pt x="124" y="63"/>
                    </a:cubicBezTo>
                    <a:cubicBezTo>
                      <a:pt x="126" y="46"/>
                      <a:pt x="120" y="43"/>
                      <a:pt x="115" y="39"/>
                    </a:cubicBezTo>
                    <a:cubicBezTo>
                      <a:pt x="110" y="36"/>
                      <a:pt x="95" y="44"/>
                      <a:pt x="95" y="50"/>
                    </a:cubicBezTo>
                    <a:cubicBezTo>
                      <a:pt x="95" y="56"/>
                      <a:pt x="103" y="65"/>
                      <a:pt x="104" y="73"/>
                    </a:cubicBezTo>
                    <a:cubicBezTo>
                      <a:pt x="105" y="81"/>
                      <a:pt x="103" y="107"/>
                      <a:pt x="104" y="110"/>
                    </a:cubicBezTo>
                    <a:cubicBezTo>
                      <a:pt x="104" y="113"/>
                      <a:pt x="102" y="130"/>
                      <a:pt x="101" y="134"/>
                    </a:cubicBezTo>
                    <a:cubicBezTo>
                      <a:pt x="100" y="137"/>
                      <a:pt x="83" y="150"/>
                      <a:pt x="85" y="136"/>
                    </a:cubicBezTo>
                    <a:cubicBezTo>
                      <a:pt x="88" y="122"/>
                      <a:pt x="89" y="105"/>
                      <a:pt x="86" y="96"/>
                    </a:cubicBezTo>
                    <a:cubicBezTo>
                      <a:pt x="82" y="87"/>
                      <a:pt x="67" y="75"/>
                      <a:pt x="62" y="74"/>
                    </a:cubicBezTo>
                    <a:cubicBezTo>
                      <a:pt x="58" y="74"/>
                      <a:pt x="54" y="84"/>
                      <a:pt x="54" y="88"/>
                    </a:cubicBezTo>
                    <a:cubicBezTo>
                      <a:pt x="54" y="88"/>
                      <a:pt x="54" y="88"/>
                      <a:pt x="54" y="88"/>
                    </a:cubicBezTo>
                    <a:close/>
                    <a:moveTo>
                      <a:pt x="93" y="244"/>
                    </a:moveTo>
                    <a:cubicBezTo>
                      <a:pt x="93" y="236"/>
                      <a:pt x="103" y="232"/>
                      <a:pt x="110" y="230"/>
                    </a:cubicBezTo>
                    <a:cubicBezTo>
                      <a:pt x="116" y="229"/>
                      <a:pt x="140" y="217"/>
                      <a:pt x="151" y="216"/>
                    </a:cubicBezTo>
                    <a:cubicBezTo>
                      <a:pt x="162" y="216"/>
                      <a:pt x="162" y="232"/>
                      <a:pt x="159" y="239"/>
                    </a:cubicBezTo>
                    <a:cubicBezTo>
                      <a:pt x="156" y="246"/>
                      <a:pt x="150" y="257"/>
                      <a:pt x="146" y="262"/>
                    </a:cubicBezTo>
                    <a:cubicBezTo>
                      <a:pt x="143" y="267"/>
                      <a:pt x="159" y="270"/>
                      <a:pt x="159" y="270"/>
                    </a:cubicBezTo>
                    <a:cubicBezTo>
                      <a:pt x="159" y="270"/>
                      <a:pt x="184" y="264"/>
                      <a:pt x="194" y="265"/>
                    </a:cubicBezTo>
                    <a:cubicBezTo>
                      <a:pt x="203" y="266"/>
                      <a:pt x="205" y="280"/>
                      <a:pt x="203" y="291"/>
                    </a:cubicBezTo>
                    <a:cubicBezTo>
                      <a:pt x="201" y="302"/>
                      <a:pt x="174" y="298"/>
                      <a:pt x="168" y="297"/>
                    </a:cubicBezTo>
                    <a:cubicBezTo>
                      <a:pt x="162" y="296"/>
                      <a:pt x="166" y="307"/>
                      <a:pt x="164" y="313"/>
                    </a:cubicBezTo>
                    <a:cubicBezTo>
                      <a:pt x="163" y="319"/>
                      <a:pt x="163" y="329"/>
                      <a:pt x="158" y="349"/>
                    </a:cubicBezTo>
                    <a:cubicBezTo>
                      <a:pt x="153" y="368"/>
                      <a:pt x="139" y="381"/>
                      <a:pt x="131" y="385"/>
                    </a:cubicBezTo>
                    <a:cubicBezTo>
                      <a:pt x="122" y="389"/>
                      <a:pt x="106" y="379"/>
                      <a:pt x="102" y="372"/>
                    </a:cubicBezTo>
                    <a:cubicBezTo>
                      <a:pt x="99" y="365"/>
                      <a:pt x="92" y="366"/>
                      <a:pt x="89" y="355"/>
                    </a:cubicBezTo>
                    <a:cubicBezTo>
                      <a:pt x="85" y="344"/>
                      <a:pt x="104" y="351"/>
                      <a:pt x="112" y="355"/>
                    </a:cubicBezTo>
                    <a:cubicBezTo>
                      <a:pt x="119" y="358"/>
                      <a:pt x="132" y="358"/>
                      <a:pt x="139" y="356"/>
                    </a:cubicBezTo>
                    <a:cubicBezTo>
                      <a:pt x="146" y="353"/>
                      <a:pt x="151" y="328"/>
                      <a:pt x="151" y="319"/>
                    </a:cubicBezTo>
                    <a:cubicBezTo>
                      <a:pt x="152" y="309"/>
                      <a:pt x="145" y="302"/>
                      <a:pt x="142" y="301"/>
                    </a:cubicBezTo>
                    <a:cubicBezTo>
                      <a:pt x="139" y="300"/>
                      <a:pt x="126" y="306"/>
                      <a:pt x="114" y="312"/>
                    </a:cubicBezTo>
                    <a:cubicBezTo>
                      <a:pt x="103" y="318"/>
                      <a:pt x="95" y="325"/>
                      <a:pt x="86" y="327"/>
                    </a:cubicBezTo>
                    <a:cubicBezTo>
                      <a:pt x="76" y="329"/>
                      <a:pt x="64" y="319"/>
                      <a:pt x="62" y="309"/>
                    </a:cubicBezTo>
                    <a:cubicBezTo>
                      <a:pt x="60" y="299"/>
                      <a:pt x="88" y="298"/>
                      <a:pt x="93" y="297"/>
                    </a:cubicBezTo>
                    <a:cubicBezTo>
                      <a:pt x="99" y="296"/>
                      <a:pt x="133" y="280"/>
                      <a:pt x="133" y="280"/>
                    </a:cubicBezTo>
                    <a:cubicBezTo>
                      <a:pt x="135" y="272"/>
                      <a:pt x="139" y="251"/>
                      <a:pt x="126" y="249"/>
                    </a:cubicBezTo>
                    <a:cubicBezTo>
                      <a:pt x="118" y="248"/>
                      <a:pt x="113" y="259"/>
                      <a:pt x="106" y="259"/>
                    </a:cubicBezTo>
                    <a:cubicBezTo>
                      <a:pt x="99" y="259"/>
                      <a:pt x="94" y="252"/>
                      <a:pt x="93" y="2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anchor="ctr"/>
              <a:lstStyle/>
              <a:p>
                <a:pPr algn="ctr"/>
                <a:endParaRPr/>
              </a:p>
            </p:txBody>
          </p:sp>
        </p:grpSp>
      </p:grpSp>
      <p:sp>
        <p:nvSpPr>
          <p:cNvPr id="43" name="文本框 42">
            <a:extLst>
              <a:ext uri="{FF2B5EF4-FFF2-40B4-BE49-F238E27FC236}">
                <a16:creationId xmlns="" xmlns:a16="http://schemas.microsoft.com/office/drawing/2014/main" id="{1F14A4BF-A17D-4CA8-87FD-46C6CD708B05}"/>
              </a:ext>
            </a:extLst>
          </p:cNvPr>
          <p:cNvSpPr txBox="1"/>
          <p:nvPr/>
        </p:nvSpPr>
        <p:spPr>
          <a:xfrm>
            <a:off x="3881120" y="4353193"/>
            <a:ext cx="4429760" cy="338554"/>
          </a:xfrm>
          <a:prstGeom prst="rect">
            <a:avLst/>
          </a:prstGeom>
          <a:noFill/>
        </p:spPr>
        <p:txBody>
          <a:bodyPr wrap="square" rtlCol="0">
            <a:spAutoFit/>
          </a:bodyPr>
          <a:lstStyle/>
          <a:p>
            <a:pPr algn="dist"/>
            <a:r>
              <a:rPr lang="en-US" altLang="zh-CN" sz="1600" dirty="0"/>
              <a:t>Your title in English</a:t>
            </a:r>
            <a:endParaRPr lang="zh-CN" altLang="en-US" sz="1600" dirty="0"/>
          </a:p>
        </p:txBody>
      </p:sp>
    </p:spTree>
    <p:extLst>
      <p:ext uri="{BB962C8B-B14F-4D97-AF65-F5344CB8AC3E}">
        <p14:creationId xmlns:p14="http://schemas.microsoft.com/office/powerpoint/2010/main" val="3945358899"/>
      </p:ext>
    </p:extLst>
  </p:cSld>
  <p:clrMapOvr>
    <a:masterClrMapping/>
  </p:clrMapOvr>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8E5555DB-EEDB-4764-9996-98A5647D76B1}"/>
              </a:ext>
            </a:extLst>
          </p:cNvPr>
          <p:cNvSpPr>
            <a:spLocks noGrp="1"/>
          </p:cNvSpPr>
          <p:nvPr>
            <p:ph type="body" sz="quarter" idx="10"/>
          </p:nvPr>
        </p:nvSpPr>
        <p:spPr/>
        <p:txBody>
          <a:bodyPr/>
          <a:lstStyle/>
          <a:p>
            <a:r>
              <a:rPr lang="zh-CN" altLang="en-US" dirty="0"/>
              <a:t>矢量图标</a:t>
            </a:r>
          </a:p>
        </p:txBody>
      </p:sp>
      <p:sp>
        <p:nvSpPr>
          <p:cNvPr id="3" name="Google Shape;4224;p54">
            <a:extLst>
              <a:ext uri="{FF2B5EF4-FFF2-40B4-BE49-F238E27FC236}">
                <a16:creationId xmlns="" xmlns:a16="http://schemas.microsoft.com/office/drawing/2014/main" id="{4515ECBB-3C17-4D2A-8643-4CA1E0E5084A}"/>
              </a:ext>
            </a:extLst>
          </p:cNvPr>
          <p:cNvSpPr txBox="1">
            <a:spLocks/>
          </p:cNvSpPr>
          <p:nvPr/>
        </p:nvSpPr>
        <p:spPr>
          <a:xfrm>
            <a:off x="1252603" y="1310964"/>
            <a:ext cx="4641850" cy="642938"/>
          </a:xfrm>
          <a:prstGeom prst="rect">
            <a:avLst/>
          </a:prstGeom>
        </p:spPr>
        <p:txBody>
          <a:bodyPr spcFirstLastPara="1" vert="horz" wrap="square" lIns="121900" tIns="121900" rIns="121900" bIns="121900" rtlCol="0" anchor="t"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buClr>
                <a:srgbClr val="000000"/>
              </a:buClr>
              <a:buSzPts val="1100"/>
            </a:pPr>
            <a:r>
              <a:rPr lang="zh-CN" altLang="en-US" sz="2400" b="1" dirty="0">
                <a:latin typeface="+mj-ea"/>
                <a:cs typeface="Arial"/>
                <a:sym typeface="Arial"/>
              </a:rPr>
              <a:t>教育</a:t>
            </a:r>
            <a:endParaRPr lang="zh-CN" altLang="en-US" sz="2400" b="1" dirty="0">
              <a:solidFill>
                <a:srgbClr val="FFFFFF"/>
              </a:solidFill>
              <a:latin typeface="+mj-ea"/>
              <a:cs typeface="Arial"/>
              <a:sym typeface="Arial"/>
            </a:endParaRPr>
          </a:p>
        </p:txBody>
      </p:sp>
      <p:grpSp>
        <p:nvGrpSpPr>
          <p:cNvPr id="4" name="Google Shape;4226;p54">
            <a:extLst>
              <a:ext uri="{FF2B5EF4-FFF2-40B4-BE49-F238E27FC236}">
                <a16:creationId xmlns="" xmlns:a16="http://schemas.microsoft.com/office/drawing/2014/main" id="{C93F8F3D-3B7C-4047-B210-4EBF2D5FBD99}"/>
              </a:ext>
            </a:extLst>
          </p:cNvPr>
          <p:cNvGrpSpPr/>
          <p:nvPr/>
        </p:nvGrpSpPr>
        <p:grpSpPr>
          <a:xfrm>
            <a:off x="2652599" y="5709693"/>
            <a:ext cx="499699" cy="461431"/>
            <a:chOff x="1989449" y="4282269"/>
            <a:chExt cx="374774" cy="346073"/>
          </a:xfrm>
          <a:solidFill>
            <a:schemeClr val="accent1"/>
          </a:solidFill>
        </p:grpSpPr>
        <p:sp>
          <p:nvSpPr>
            <p:cNvPr id="5" name="Google Shape;4227;p54">
              <a:extLst>
                <a:ext uri="{FF2B5EF4-FFF2-40B4-BE49-F238E27FC236}">
                  <a16:creationId xmlns="" xmlns:a16="http://schemas.microsoft.com/office/drawing/2014/main" id="{F8519994-7408-4C08-B0CE-7B341F7560E1}"/>
                </a:ext>
              </a:extLst>
            </p:cNvPr>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 name="Google Shape;4228;p54">
              <a:extLst>
                <a:ext uri="{FF2B5EF4-FFF2-40B4-BE49-F238E27FC236}">
                  <a16:creationId xmlns="" xmlns:a16="http://schemas.microsoft.com/office/drawing/2014/main" id="{FDAD3346-07D2-4FCA-9BF2-02EA1161CF86}"/>
                </a:ext>
              </a:extLst>
            </p:cNvPr>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 name="Google Shape;4229;p54">
              <a:extLst>
                <a:ext uri="{FF2B5EF4-FFF2-40B4-BE49-F238E27FC236}">
                  <a16:creationId xmlns="" xmlns:a16="http://schemas.microsoft.com/office/drawing/2014/main" id="{AAD6116F-2E91-4497-93B7-04FEEE2F37FA}"/>
                </a:ext>
              </a:extLst>
            </p:cNvPr>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 name="Google Shape;4230;p54">
              <a:extLst>
                <a:ext uri="{FF2B5EF4-FFF2-40B4-BE49-F238E27FC236}">
                  <a16:creationId xmlns="" xmlns:a16="http://schemas.microsoft.com/office/drawing/2014/main" id="{040E615C-AE25-4DC7-9E4D-22521FE02BEF}"/>
                </a:ext>
              </a:extLst>
            </p:cNvPr>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 name="Google Shape;4231;p54">
              <a:extLst>
                <a:ext uri="{FF2B5EF4-FFF2-40B4-BE49-F238E27FC236}">
                  <a16:creationId xmlns="" xmlns:a16="http://schemas.microsoft.com/office/drawing/2014/main" id="{0918A976-39BD-4110-9ABB-E1145E4265CA}"/>
                </a:ext>
              </a:extLst>
            </p:cNvPr>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 name="Google Shape;4232;p54">
            <a:extLst>
              <a:ext uri="{FF2B5EF4-FFF2-40B4-BE49-F238E27FC236}">
                <a16:creationId xmlns="" xmlns:a16="http://schemas.microsoft.com/office/drawing/2014/main" id="{4C5CD92E-956A-4659-9D7A-7FD2B4B75F34}"/>
              </a:ext>
            </a:extLst>
          </p:cNvPr>
          <p:cNvGrpSpPr/>
          <p:nvPr/>
        </p:nvGrpSpPr>
        <p:grpSpPr>
          <a:xfrm>
            <a:off x="3316586" y="5707653"/>
            <a:ext cx="265033" cy="465296"/>
            <a:chOff x="2487439" y="4280740"/>
            <a:chExt cx="198775" cy="348972"/>
          </a:xfrm>
          <a:solidFill>
            <a:schemeClr val="accent1"/>
          </a:solidFill>
        </p:grpSpPr>
        <p:sp>
          <p:nvSpPr>
            <p:cNvPr id="11" name="Google Shape;4233;p54">
              <a:extLst>
                <a:ext uri="{FF2B5EF4-FFF2-40B4-BE49-F238E27FC236}">
                  <a16:creationId xmlns="" xmlns:a16="http://schemas.microsoft.com/office/drawing/2014/main" id="{59D77BAD-56A2-4E78-A362-4D9F9D0C8600}"/>
                </a:ext>
              </a:extLst>
            </p:cNvPr>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 name="Google Shape;4234;p54">
              <a:extLst>
                <a:ext uri="{FF2B5EF4-FFF2-40B4-BE49-F238E27FC236}">
                  <a16:creationId xmlns="" xmlns:a16="http://schemas.microsoft.com/office/drawing/2014/main" id="{D2164A33-1F6F-424D-ACD5-F2CE274F536A}"/>
                </a:ext>
              </a:extLst>
            </p:cNvPr>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 name="Google Shape;4235;p54">
              <a:extLst>
                <a:ext uri="{FF2B5EF4-FFF2-40B4-BE49-F238E27FC236}">
                  <a16:creationId xmlns="" xmlns:a16="http://schemas.microsoft.com/office/drawing/2014/main" id="{D8540975-9EFF-4740-8A5B-3CBE001E5DF8}"/>
                </a:ext>
              </a:extLst>
            </p:cNvPr>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 name="Google Shape;4236;p54">
              <a:extLst>
                <a:ext uri="{FF2B5EF4-FFF2-40B4-BE49-F238E27FC236}">
                  <a16:creationId xmlns="" xmlns:a16="http://schemas.microsoft.com/office/drawing/2014/main" id="{42D30097-CF42-4454-ACDA-6D611027B38E}"/>
                </a:ext>
              </a:extLst>
            </p:cNvPr>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 name="Google Shape;4237;p54">
            <a:extLst>
              <a:ext uri="{FF2B5EF4-FFF2-40B4-BE49-F238E27FC236}">
                <a16:creationId xmlns="" xmlns:a16="http://schemas.microsoft.com/office/drawing/2014/main" id="{4E112B30-C93D-4927-B021-B1FE07D840F0}"/>
              </a:ext>
            </a:extLst>
          </p:cNvPr>
          <p:cNvGrpSpPr/>
          <p:nvPr/>
        </p:nvGrpSpPr>
        <p:grpSpPr>
          <a:xfrm>
            <a:off x="3747945" y="5698565"/>
            <a:ext cx="470860" cy="482497"/>
            <a:chOff x="2810958" y="4273923"/>
            <a:chExt cx="353145" cy="361873"/>
          </a:xfrm>
          <a:solidFill>
            <a:schemeClr val="accent1"/>
          </a:solidFill>
        </p:grpSpPr>
        <p:sp>
          <p:nvSpPr>
            <p:cNvPr id="16" name="Google Shape;4238;p54">
              <a:extLst>
                <a:ext uri="{FF2B5EF4-FFF2-40B4-BE49-F238E27FC236}">
                  <a16:creationId xmlns="" xmlns:a16="http://schemas.microsoft.com/office/drawing/2014/main" id="{CDEBBA54-9AFD-4C70-9723-46ABB20E40AF}"/>
                </a:ext>
              </a:extLst>
            </p:cNvPr>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 name="Google Shape;4239;p54">
              <a:extLst>
                <a:ext uri="{FF2B5EF4-FFF2-40B4-BE49-F238E27FC236}">
                  <a16:creationId xmlns="" xmlns:a16="http://schemas.microsoft.com/office/drawing/2014/main" id="{95DCB681-84BB-457D-960F-2F707BB1CCA3}"/>
                </a:ext>
              </a:extLst>
            </p:cNvPr>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 name="Google Shape;4240;p54">
              <a:extLst>
                <a:ext uri="{FF2B5EF4-FFF2-40B4-BE49-F238E27FC236}">
                  <a16:creationId xmlns="" xmlns:a16="http://schemas.microsoft.com/office/drawing/2014/main" id="{0303B346-5B8D-454D-A9C2-75BBCA4FAAE9}"/>
                </a:ext>
              </a:extLst>
            </p:cNvPr>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Google Shape;4241;p54">
              <a:extLst>
                <a:ext uri="{FF2B5EF4-FFF2-40B4-BE49-F238E27FC236}">
                  <a16:creationId xmlns="" xmlns:a16="http://schemas.microsoft.com/office/drawing/2014/main" id="{00C6F2AB-4B24-48F3-9283-5AEC1CEDFEF4}"/>
                </a:ext>
              </a:extLst>
            </p:cNvPr>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 name="Google Shape;4242;p54">
              <a:extLst>
                <a:ext uri="{FF2B5EF4-FFF2-40B4-BE49-F238E27FC236}">
                  <a16:creationId xmlns="" xmlns:a16="http://schemas.microsoft.com/office/drawing/2014/main" id="{87B21737-DAF3-45D3-96E8-80522DFC17CD}"/>
                </a:ext>
              </a:extLst>
            </p:cNvPr>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 name="Google Shape;4243;p54">
              <a:extLst>
                <a:ext uri="{FF2B5EF4-FFF2-40B4-BE49-F238E27FC236}">
                  <a16:creationId xmlns="" xmlns:a16="http://schemas.microsoft.com/office/drawing/2014/main" id="{FA5D0855-9E50-4BD0-9828-D2095B3E36E2}"/>
                </a:ext>
              </a:extLst>
            </p:cNvPr>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 name="Google Shape;4244;p54">
              <a:extLst>
                <a:ext uri="{FF2B5EF4-FFF2-40B4-BE49-F238E27FC236}">
                  <a16:creationId xmlns="" xmlns:a16="http://schemas.microsoft.com/office/drawing/2014/main" id="{A633C59C-28AD-4E32-852A-9ADCCE0C60FA}"/>
                </a:ext>
              </a:extLst>
            </p:cNvPr>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3" name="Google Shape;4245;p54">
            <a:extLst>
              <a:ext uri="{FF2B5EF4-FFF2-40B4-BE49-F238E27FC236}">
                <a16:creationId xmlns="" xmlns:a16="http://schemas.microsoft.com/office/drawing/2014/main" id="{7664DEAE-FB32-4D27-BA34-60990FA3F950}"/>
              </a:ext>
            </a:extLst>
          </p:cNvPr>
          <p:cNvGrpSpPr/>
          <p:nvPr/>
        </p:nvGrpSpPr>
        <p:grpSpPr>
          <a:xfrm>
            <a:off x="8367514" y="5710202"/>
            <a:ext cx="279177" cy="489037"/>
            <a:chOff x="6275635" y="4282651"/>
            <a:chExt cx="209383" cy="366778"/>
          </a:xfrm>
          <a:solidFill>
            <a:schemeClr val="accent1"/>
          </a:solidFill>
        </p:grpSpPr>
        <p:sp>
          <p:nvSpPr>
            <p:cNvPr id="24" name="Google Shape;4246;p54">
              <a:extLst>
                <a:ext uri="{FF2B5EF4-FFF2-40B4-BE49-F238E27FC236}">
                  <a16:creationId xmlns="" xmlns:a16="http://schemas.microsoft.com/office/drawing/2014/main" id="{1A9C74D7-9C87-42FF-8333-D484F0D2E3D8}"/>
                </a:ext>
              </a:extLst>
            </p:cNvPr>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 name="Google Shape;4247;p54">
              <a:extLst>
                <a:ext uri="{FF2B5EF4-FFF2-40B4-BE49-F238E27FC236}">
                  <a16:creationId xmlns="" xmlns:a16="http://schemas.microsoft.com/office/drawing/2014/main" id="{B1485B7F-C0F3-447B-88CA-6C272E587070}"/>
                </a:ext>
              </a:extLst>
            </p:cNvPr>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 name="Google Shape;4248;p54">
            <a:extLst>
              <a:ext uri="{FF2B5EF4-FFF2-40B4-BE49-F238E27FC236}">
                <a16:creationId xmlns="" xmlns:a16="http://schemas.microsoft.com/office/drawing/2014/main" id="{5E0122C7-32B7-448C-ADF7-416F916E9902}"/>
              </a:ext>
            </a:extLst>
          </p:cNvPr>
          <p:cNvGrpSpPr/>
          <p:nvPr/>
        </p:nvGrpSpPr>
        <p:grpSpPr>
          <a:xfrm>
            <a:off x="8934915" y="5710711"/>
            <a:ext cx="373723" cy="488528"/>
            <a:chOff x="6701186" y="4283033"/>
            <a:chExt cx="280292" cy="366396"/>
          </a:xfrm>
          <a:solidFill>
            <a:schemeClr val="accent1"/>
          </a:solidFill>
        </p:grpSpPr>
        <p:sp>
          <p:nvSpPr>
            <p:cNvPr id="27" name="Google Shape;4249;p54">
              <a:extLst>
                <a:ext uri="{FF2B5EF4-FFF2-40B4-BE49-F238E27FC236}">
                  <a16:creationId xmlns="" xmlns:a16="http://schemas.microsoft.com/office/drawing/2014/main" id="{035A28BA-0D04-4573-BE1B-B5FCC39BA1E1}"/>
                </a:ext>
              </a:extLst>
            </p:cNvPr>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4250;p54">
              <a:extLst>
                <a:ext uri="{FF2B5EF4-FFF2-40B4-BE49-F238E27FC236}">
                  <a16:creationId xmlns="" xmlns:a16="http://schemas.microsoft.com/office/drawing/2014/main" id="{8FEF106E-A125-4A66-835D-4CF3BA691D28}"/>
                </a:ext>
              </a:extLst>
            </p:cNvPr>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 name="Google Shape;4251;p54">
            <a:extLst>
              <a:ext uri="{FF2B5EF4-FFF2-40B4-BE49-F238E27FC236}">
                <a16:creationId xmlns="" xmlns:a16="http://schemas.microsoft.com/office/drawing/2014/main" id="{FD5B75CC-590B-448C-B350-DC9A5F2FE94F}"/>
              </a:ext>
            </a:extLst>
          </p:cNvPr>
          <p:cNvGrpSpPr/>
          <p:nvPr/>
        </p:nvGrpSpPr>
        <p:grpSpPr>
          <a:xfrm>
            <a:off x="3479429" y="5099945"/>
            <a:ext cx="498169" cy="463129"/>
            <a:chOff x="2609571" y="3824958"/>
            <a:chExt cx="373627" cy="347347"/>
          </a:xfrm>
          <a:solidFill>
            <a:schemeClr val="accent1"/>
          </a:solidFill>
        </p:grpSpPr>
        <p:sp>
          <p:nvSpPr>
            <p:cNvPr id="30" name="Google Shape;4252;p54">
              <a:extLst>
                <a:ext uri="{FF2B5EF4-FFF2-40B4-BE49-F238E27FC236}">
                  <a16:creationId xmlns="" xmlns:a16="http://schemas.microsoft.com/office/drawing/2014/main" id="{93410A29-4B1F-474B-BFD8-812D34453815}"/>
                </a:ext>
              </a:extLst>
            </p:cNvPr>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4253;p54">
              <a:extLst>
                <a:ext uri="{FF2B5EF4-FFF2-40B4-BE49-F238E27FC236}">
                  <a16:creationId xmlns="" xmlns:a16="http://schemas.microsoft.com/office/drawing/2014/main" id="{0A22D8C6-E3D7-45E4-9AE7-45E02EDD9051}"/>
                </a:ext>
              </a:extLst>
            </p:cNvPr>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2" name="Google Shape;4254;p54">
            <a:extLst>
              <a:ext uri="{FF2B5EF4-FFF2-40B4-BE49-F238E27FC236}">
                <a16:creationId xmlns="" xmlns:a16="http://schemas.microsoft.com/office/drawing/2014/main" id="{7859922E-6B65-4226-9CCB-8CBA97D7501C}"/>
              </a:ext>
            </a:extLst>
          </p:cNvPr>
          <p:cNvSpPr/>
          <p:nvPr/>
        </p:nvSpPr>
        <p:spPr>
          <a:xfrm>
            <a:off x="1718102" y="5096547"/>
            <a:ext cx="484493" cy="468608"/>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3" name="Google Shape;4255;p54">
            <a:extLst>
              <a:ext uri="{FF2B5EF4-FFF2-40B4-BE49-F238E27FC236}">
                <a16:creationId xmlns="" xmlns:a16="http://schemas.microsoft.com/office/drawing/2014/main" id="{584F3E25-D3CA-4874-B25E-5FA5CE2344C0}"/>
              </a:ext>
            </a:extLst>
          </p:cNvPr>
          <p:cNvGrpSpPr/>
          <p:nvPr/>
        </p:nvGrpSpPr>
        <p:grpSpPr>
          <a:xfrm>
            <a:off x="1221503" y="5076075"/>
            <a:ext cx="295869" cy="507727"/>
            <a:chOff x="916127" y="3807056"/>
            <a:chExt cx="221902" cy="380795"/>
          </a:xfrm>
          <a:solidFill>
            <a:schemeClr val="accent1"/>
          </a:solidFill>
        </p:grpSpPr>
        <p:sp>
          <p:nvSpPr>
            <p:cNvPr id="34" name="Google Shape;4256;p54">
              <a:extLst>
                <a:ext uri="{FF2B5EF4-FFF2-40B4-BE49-F238E27FC236}">
                  <a16:creationId xmlns="" xmlns:a16="http://schemas.microsoft.com/office/drawing/2014/main" id="{DA5B93A9-DAE0-4816-8DA6-A45E763AFF08}"/>
                </a:ext>
              </a:extLst>
            </p:cNvPr>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4257;p54">
              <a:extLst>
                <a:ext uri="{FF2B5EF4-FFF2-40B4-BE49-F238E27FC236}">
                  <a16:creationId xmlns="" xmlns:a16="http://schemas.microsoft.com/office/drawing/2014/main" id="{210EC667-C79A-4E92-8B62-1B282F217AD7}"/>
                </a:ext>
              </a:extLst>
            </p:cNvPr>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4258;p54">
              <a:extLst>
                <a:ext uri="{FF2B5EF4-FFF2-40B4-BE49-F238E27FC236}">
                  <a16:creationId xmlns="" xmlns:a16="http://schemas.microsoft.com/office/drawing/2014/main" id="{A403B9AA-8ED1-4D95-B023-6B7414570360}"/>
                </a:ext>
              </a:extLst>
            </p:cNvPr>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4259;p54">
              <a:extLst>
                <a:ext uri="{FF2B5EF4-FFF2-40B4-BE49-F238E27FC236}">
                  <a16:creationId xmlns="" xmlns:a16="http://schemas.microsoft.com/office/drawing/2014/main" id="{D9F31B90-3A32-4DAF-9981-6162F0A38F3F}"/>
                </a:ext>
              </a:extLst>
            </p:cNvPr>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8" name="Google Shape;4260;p54">
            <a:extLst>
              <a:ext uri="{FF2B5EF4-FFF2-40B4-BE49-F238E27FC236}">
                <a16:creationId xmlns="" xmlns:a16="http://schemas.microsoft.com/office/drawing/2014/main" id="{2B10C8D5-DA60-4FBF-8ED4-667E3128800F}"/>
              </a:ext>
            </a:extLst>
          </p:cNvPr>
          <p:cNvSpPr/>
          <p:nvPr/>
        </p:nvSpPr>
        <p:spPr>
          <a:xfrm>
            <a:off x="4182361" y="5097566"/>
            <a:ext cx="299904" cy="465508"/>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4261;p54">
            <a:extLst>
              <a:ext uri="{FF2B5EF4-FFF2-40B4-BE49-F238E27FC236}">
                <a16:creationId xmlns="" xmlns:a16="http://schemas.microsoft.com/office/drawing/2014/main" id="{6410B627-231D-4E03-92EB-679928D95D4B}"/>
              </a:ext>
            </a:extLst>
          </p:cNvPr>
          <p:cNvSpPr/>
          <p:nvPr/>
        </p:nvSpPr>
        <p:spPr>
          <a:xfrm>
            <a:off x="2905954" y="5134731"/>
            <a:ext cx="483007" cy="390415"/>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0" name="Google Shape;4262;p54">
            <a:extLst>
              <a:ext uri="{FF2B5EF4-FFF2-40B4-BE49-F238E27FC236}">
                <a16:creationId xmlns="" xmlns:a16="http://schemas.microsoft.com/office/drawing/2014/main" id="{7C162866-B2D1-47C7-8DAC-3938F9E2FC7B}"/>
              </a:ext>
            </a:extLst>
          </p:cNvPr>
          <p:cNvGrpSpPr/>
          <p:nvPr/>
        </p:nvGrpSpPr>
        <p:grpSpPr>
          <a:xfrm>
            <a:off x="4684014" y="5088179"/>
            <a:ext cx="482964" cy="481477"/>
            <a:chOff x="3513010" y="3816134"/>
            <a:chExt cx="362223" cy="361108"/>
          </a:xfrm>
          <a:solidFill>
            <a:schemeClr val="accent1"/>
          </a:solidFill>
        </p:grpSpPr>
        <p:sp>
          <p:nvSpPr>
            <p:cNvPr id="41" name="Google Shape;4263;p54">
              <a:extLst>
                <a:ext uri="{FF2B5EF4-FFF2-40B4-BE49-F238E27FC236}">
                  <a16:creationId xmlns="" xmlns:a16="http://schemas.microsoft.com/office/drawing/2014/main" id="{09ABC428-FC02-43B6-B69F-62A8AA936C8B}"/>
                </a:ext>
              </a:extLst>
            </p:cNvPr>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4264;p54">
              <a:extLst>
                <a:ext uri="{FF2B5EF4-FFF2-40B4-BE49-F238E27FC236}">
                  <a16:creationId xmlns="" xmlns:a16="http://schemas.microsoft.com/office/drawing/2014/main" id="{04C2F658-3018-451D-9C8C-D47CA8DCCDC2}"/>
                </a:ext>
              </a:extLst>
            </p:cNvPr>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4265;p54">
              <a:extLst>
                <a:ext uri="{FF2B5EF4-FFF2-40B4-BE49-F238E27FC236}">
                  <a16:creationId xmlns="" xmlns:a16="http://schemas.microsoft.com/office/drawing/2014/main" id="{64A93CEE-64C7-4C87-A13A-B09E98AFD3BA}"/>
                </a:ext>
              </a:extLst>
            </p:cNvPr>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 name="Google Shape;4266;p54">
              <a:extLst>
                <a:ext uri="{FF2B5EF4-FFF2-40B4-BE49-F238E27FC236}">
                  <a16:creationId xmlns="" xmlns:a16="http://schemas.microsoft.com/office/drawing/2014/main" id="{CB2830F1-6CD1-4EA8-9CEA-CC57EB501B98}"/>
                </a:ext>
              </a:extLst>
            </p:cNvPr>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 name="Google Shape;4267;p54">
            <a:extLst>
              <a:ext uri="{FF2B5EF4-FFF2-40B4-BE49-F238E27FC236}">
                <a16:creationId xmlns="" xmlns:a16="http://schemas.microsoft.com/office/drawing/2014/main" id="{D822EE85-02C5-4063-A923-D9B1B659415C}"/>
              </a:ext>
            </a:extLst>
          </p:cNvPr>
          <p:cNvGrpSpPr/>
          <p:nvPr/>
        </p:nvGrpSpPr>
        <p:grpSpPr>
          <a:xfrm>
            <a:off x="5267089" y="5093743"/>
            <a:ext cx="493073" cy="471709"/>
            <a:chOff x="3950316" y="3820307"/>
            <a:chExt cx="369805" cy="353782"/>
          </a:xfrm>
          <a:solidFill>
            <a:schemeClr val="accent1"/>
          </a:solidFill>
        </p:grpSpPr>
        <p:sp>
          <p:nvSpPr>
            <p:cNvPr id="46" name="Google Shape;4268;p54">
              <a:extLst>
                <a:ext uri="{FF2B5EF4-FFF2-40B4-BE49-F238E27FC236}">
                  <a16:creationId xmlns="" xmlns:a16="http://schemas.microsoft.com/office/drawing/2014/main" id="{A957B6FA-BBB9-426B-B0F5-6941CB85E33F}"/>
                </a:ext>
              </a:extLst>
            </p:cNvPr>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 name="Google Shape;4269;p54">
              <a:extLst>
                <a:ext uri="{FF2B5EF4-FFF2-40B4-BE49-F238E27FC236}">
                  <a16:creationId xmlns="" xmlns:a16="http://schemas.microsoft.com/office/drawing/2014/main" id="{A6620352-38DE-4993-A969-64311FE4C022}"/>
                </a:ext>
              </a:extLst>
            </p:cNvPr>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 name="Google Shape;4270;p54">
              <a:extLst>
                <a:ext uri="{FF2B5EF4-FFF2-40B4-BE49-F238E27FC236}">
                  <a16:creationId xmlns="" xmlns:a16="http://schemas.microsoft.com/office/drawing/2014/main" id="{BD85B9EB-61DC-4818-A59F-A1A7BCCAED53}"/>
                </a:ext>
              </a:extLst>
            </p:cNvPr>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 name="Google Shape;4271;p54">
              <a:extLst>
                <a:ext uri="{FF2B5EF4-FFF2-40B4-BE49-F238E27FC236}">
                  <a16:creationId xmlns="" xmlns:a16="http://schemas.microsoft.com/office/drawing/2014/main" id="{7B237BD8-BE12-4983-B404-FE3C3C0CEBAF}"/>
                </a:ext>
              </a:extLst>
            </p:cNvPr>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 name="Google Shape;4272;p54">
            <a:extLst>
              <a:ext uri="{FF2B5EF4-FFF2-40B4-BE49-F238E27FC236}">
                <a16:creationId xmlns="" xmlns:a16="http://schemas.microsoft.com/office/drawing/2014/main" id="{B84110E8-4365-4D55-AC5B-AAEA1C7FC638}"/>
              </a:ext>
            </a:extLst>
          </p:cNvPr>
          <p:cNvGrpSpPr/>
          <p:nvPr/>
        </p:nvGrpSpPr>
        <p:grpSpPr>
          <a:xfrm>
            <a:off x="2349212" y="5082615"/>
            <a:ext cx="410632" cy="495621"/>
            <a:chOff x="1761909" y="3811961"/>
            <a:chExt cx="307974" cy="371716"/>
          </a:xfrm>
          <a:solidFill>
            <a:schemeClr val="accent1"/>
          </a:solidFill>
        </p:grpSpPr>
        <p:sp>
          <p:nvSpPr>
            <p:cNvPr id="51" name="Google Shape;4273;p54">
              <a:extLst>
                <a:ext uri="{FF2B5EF4-FFF2-40B4-BE49-F238E27FC236}">
                  <a16:creationId xmlns="" xmlns:a16="http://schemas.microsoft.com/office/drawing/2014/main" id="{FF1461AE-4DC8-4267-8975-3E91D7492B67}"/>
                </a:ext>
              </a:extLst>
            </p:cNvPr>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 name="Google Shape;4274;p54">
              <a:extLst>
                <a:ext uri="{FF2B5EF4-FFF2-40B4-BE49-F238E27FC236}">
                  <a16:creationId xmlns="" xmlns:a16="http://schemas.microsoft.com/office/drawing/2014/main" id="{349AC774-C9A8-41E7-9647-1CCD513331AA}"/>
                </a:ext>
              </a:extLst>
            </p:cNvPr>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 name="Google Shape;4275;p54">
              <a:extLst>
                <a:ext uri="{FF2B5EF4-FFF2-40B4-BE49-F238E27FC236}">
                  <a16:creationId xmlns="" xmlns:a16="http://schemas.microsoft.com/office/drawing/2014/main" id="{24043321-0823-4891-A55E-DE292D332941}"/>
                </a:ext>
              </a:extLst>
            </p:cNvPr>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 name="Google Shape;4276;p54">
              <a:extLst>
                <a:ext uri="{FF2B5EF4-FFF2-40B4-BE49-F238E27FC236}">
                  <a16:creationId xmlns="" xmlns:a16="http://schemas.microsoft.com/office/drawing/2014/main" id="{37DB1E30-A2BC-476C-BB23-57EA9E5E7599}"/>
                </a:ext>
              </a:extLst>
            </p:cNvPr>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 name="Google Shape;4277;p54">
              <a:extLst>
                <a:ext uri="{FF2B5EF4-FFF2-40B4-BE49-F238E27FC236}">
                  <a16:creationId xmlns="" xmlns:a16="http://schemas.microsoft.com/office/drawing/2014/main" id="{F57DC66B-0EA6-48A4-8281-30519E95814B}"/>
                </a:ext>
              </a:extLst>
            </p:cNvPr>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 name="Google Shape;4278;p54">
              <a:extLst>
                <a:ext uri="{FF2B5EF4-FFF2-40B4-BE49-F238E27FC236}">
                  <a16:creationId xmlns="" xmlns:a16="http://schemas.microsoft.com/office/drawing/2014/main" id="{2F90136E-2F83-476A-A00D-A536670659D5}"/>
                </a:ext>
              </a:extLst>
            </p:cNvPr>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 name="Google Shape;4279;p54">
              <a:extLst>
                <a:ext uri="{FF2B5EF4-FFF2-40B4-BE49-F238E27FC236}">
                  <a16:creationId xmlns="" xmlns:a16="http://schemas.microsoft.com/office/drawing/2014/main" id="{1381A67E-56DD-41B9-A439-3D5BBCC68AD6}"/>
                </a:ext>
              </a:extLst>
            </p:cNvPr>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 name="Google Shape;4280;p54">
              <a:extLst>
                <a:ext uri="{FF2B5EF4-FFF2-40B4-BE49-F238E27FC236}">
                  <a16:creationId xmlns="" xmlns:a16="http://schemas.microsoft.com/office/drawing/2014/main" id="{0FF52390-65BB-47EF-BBFE-1FE8DC63E4CE}"/>
                </a:ext>
              </a:extLst>
            </p:cNvPr>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 name="Google Shape;4281;p54">
              <a:extLst>
                <a:ext uri="{FF2B5EF4-FFF2-40B4-BE49-F238E27FC236}">
                  <a16:creationId xmlns="" xmlns:a16="http://schemas.microsoft.com/office/drawing/2014/main" id="{47B8253F-8421-465B-A3CB-82FF7AF738A7}"/>
                </a:ext>
              </a:extLst>
            </p:cNvPr>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 name="Google Shape;4282;p54">
              <a:extLst>
                <a:ext uri="{FF2B5EF4-FFF2-40B4-BE49-F238E27FC236}">
                  <a16:creationId xmlns="" xmlns:a16="http://schemas.microsoft.com/office/drawing/2014/main" id="{5D8EF315-55C0-4387-8C6A-4E9E1539C6BB}"/>
                </a:ext>
              </a:extLst>
            </p:cNvPr>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 name="Google Shape;4283;p54">
            <a:extLst>
              <a:ext uri="{FF2B5EF4-FFF2-40B4-BE49-F238E27FC236}">
                <a16:creationId xmlns="" xmlns:a16="http://schemas.microsoft.com/office/drawing/2014/main" id="{45BF68A5-FDCB-41C7-97F6-ADF80F2F2F10}"/>
              </a:ext>
            </a:extLst>
          </p:cNvPr>
          <p:cNvGrpSpPr/>
          <p:nvPr/>
        </p:nvGrpSpPr>
        <p:grpSpPr>
          <a:xfrm>
            <a:off x="7164457" y="5078581"/>
            <a:ext cx="308527" cy="470860"/>
            <a:chOff x="5373342" y="3808935"/>
            <a:chExt cx="231395" cy="353145"/>
          </a:xfrm>
          <a:solidFill>
            <a:schemeClr val="accent1"/>
          </a:solidFill>
        </p:grpSpPr>
        <p:sp>
          <p:nvSpPr>
            <p:cNvPr id="62" name="Google Shape;4284;p54">
              <a:extLst>
                <a:ext uri="{FF2B5EF4-FFF2-40B4-BE49-F238E27FC236}">
                  <a16:creationId xmlns="" xmlns:a16="http://schemas.microsoft.com/office/drawing/2014/main" id="{C10E614C-9DA6-490D-87E0-29A56C062DB6}"/>
                </a:ext>
              </a:extLst>
            </p:cNvPr>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 name="Google Shape;4285;p54">
              <a:extLst>
                <a:ext uri="{FF2B5EF4-FFF2-40B4-BE49-F238E27FC236}">
                  <a16:creationId xmlns="" xmlns:a16="http://schemas.microsoft.com/office/drawing/2014/main" id="{1DA6E8E3-FDE5-4A59-9966-992E684A6272}"/>
                </a:ext>
              </a:extLst>
            </p:cNvPr>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 name="Google Shape;4286;p54">
              <a:extLst>
                <a:ext uri="{FF2B5EF4-FFF2-40B4-BE49-F238E27FC236}">
                  <a16:creationId xmlns="" xmlns:a16="http://schemas.microsoft.com/office/drawing/2014/main" id="{19D8D611-3C0E-4BC8-88FF-421192870ACC}"/>
                </a:ext>
              </a:extLst>
            </p:cNvPr>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 name="Google Shape;4287;p54">
              <a:extLst>
                <a:ext uri="{FF2B5EF4-FFF2-40B4-BE49-F238E27FC236}">
                  <a16:creationId xmlns="" xmlns:a16="http://schemas.microsoft.com/office/drawing/2014/main" id="{9378D142-B5FE-4924-A49D-B5F36A67FF74}"/>
                </a:ext>
              </a:extLst>
            </p:cNvPr>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 name="Google Shape;4288;p54">
              <a:extLst>
                <a:ext uri="{FF2B5EF4-FFF2-40B4-BE49-F238E27FC236}">
                  <a16:creationId xmlns="" xmlns:a16="http://schemas.microsoft.com/office/drawing/2014/main" id="{04C00E53-F956-4709-9BF8-C2C3FB121FA8}"/>
                </a:ext>
              </a:extLst>
            </p:cNvPr>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 name="Google Shape;4289;p54">
              <a:extLst>
                <a:ext uri="{FF2B5EF4-FFF2-40B4-BE49-F238E27FC236}">
                  <a16:creationId xmlns="" xmlns:a16="http://schemas.microsoft.com/office/drawing/2014/main" id="{620528EB-64BD-4027-BB51-0598FDC1FE12}"/>
                </a:ext>
              </a:extLst>
            </p:cNvPr>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 name="Google Shape;4290;p54">
              <a:extLst>
                <a:ext uri="{FF2B5EF4-FFF2-40B4-BE49-F238E27FC236}">
                  <a16:creationId xmlns="" xmlns:a16="http://schemas.microsoft.com/office/drawing/2014/main" id="{44C20B44-C3DC-4DA4-8207-BBF19F65242E}"/>
                </a:ext>
              </a:extLst>
            </p:cNvPr>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 name="Google Shape;4291;p54">
              <a:extLst>
                <a:ext uri="{FF2B5EF4-FFF2-40B4-BE49-F238E27FC236}">
                  <a16:creationId xmlns="" xmlns:a16="http://schemas.microsoft.com/office/drawing/2014/main" id="{2947ECBF-A7F6-4539-80BC-0CD352D1C651}"/>
                </a:ext>
              </a:extLst>
            </p:cNvPr>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 name="Google Shape;4292;p54">
              <a:extLst>
                <a:ext uri="{FF2B5EF4-FFF2-40B4-BE49-F238E27FC236}">
                  <a16:creationId xmlns="" xmlns:a16="http://schemas.microsoft.com/office/drawing/2014/main" id="{C0EF28E6-D5A9-4CB6-B978-2FE3C55126C4}"/>
                </a:ext>
              </a:extLst>
            </p:cNvPr>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1" name="Google Shape;4293;p54">
            <a:extLst>
              <a:ext uri="{FF2B5EF4-FFF2-40B4-BE49-F238E27FC236}">
                <a16:creationId xmlns="" xmlns:a16="http://schemas.microsoft.com/office/drawing/2014/main" id="{7C58CDB4-5DCF-4840-97A2-A2D1F855CA15}"/>
              </a:ext>
            </a:extLst>
          </p:cNvPr>
          <p:cNvSpPr/>
          <p:nvPr/>
        </p:nvSpPr>
        <p:spPr>
          <a:xfrm>
            <a:off x="8984482" y="5079601"/>
            <a:ext cx="273613" cy="4711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 name="Google Shape;4294;p54">
            <a:extLst>
              <a:ext uri="{FF2B5EF4-FFF2-40B4-BE49-F238E27FC236}">
                <a16:creationId xmlns="" xmlns:a16="http://schemas.microsoft.com/office/drawing/2014/main" id="{2991AD0A-C584-4455-B77C-3C35EAE8E146}"/>
              </a:ext>
            </a:extLst>
          </p:cNvPr>
          <p:cNvGrpSpPr/>
          <p:nvPr/>
        </p:nvGrpSpPr>
        <p:grpSpPr>
          <a:xfrm>
            <a:off x="7778367" y="5079261"/>
            <a:ext cx="313580" cy="469671"/>
            <a:chOff x="5833775" y="3809445"/>
            <a:chExt cx="235185" cy="352253"/>
          </a:xfrm>
          <a:solidFill>
            <a:schemeClr val="accent1"/>
          </a:solidFill>
        </p:grpSpPr>
        <p:sp>
          <p:nvSpPr>
            <p:cNvPr id="73" name="Google Shape;4295;p54">
              <a:extLst>
                <a:ext uri="{FF2B5EF4-FFF2-40B4-BE49-F238E27FC236}">
                  <a16:creationId xmlns="" xmlns:a16="http://schemas.microsoft.com/office/drawing/2014/main" id="{E8BA6A57-AAD5-42B3-86DD-11D621A4D727}"/>
                </a:ext>
              </a:extLst>
            </p:cNvPr>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 name="Google Shape;4296;p54">
              <a:extLst>
                <a:ext uri="{FF2B5EF4-FFF2-40B4-BE49-F238E27FC236}">
                  <a16:creationId xmlns="" xmlns:a16="http://schemas.microsoft.com/office/drawing/2014/main" id="{94E2708B-1207-44CB-98BD-AC8B0FF38CC1}"/>
                </a:ext>
              </a:extLst>
            </p:cNvPr>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 name="Google Shape;4297;p54">
              <a:extLst>
                <a:ext uri="{FF2B5EF4-FFF2-40B4-BE49-F238E27FC236}">
                  <a16:creationId xmlns="" xmlns:a16="http://schemas.microsoft.com/office/drawing/2014/main" id="{6D8BBCE4-6F92-421A-AA40-E7AFF649F64C}"/>
                </a:ext>
              </a:extLst>
            </p:cNvPr>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 name="Google Shape;4298;p54">
            <a:extLst>
              <a:ext uri="{FF2B5EF4-FFF2-40B4-BE49-F238E27FC236}">
                <a16:creationId xmlns="" xmlns:a16="http://schemas.microsoft.com/office/drawing/2014/main" id="{46A8C756-28E7-4EB0-9307-98A89C4FE44A}"/>
              </a:ext>
            </a:extLst>
          </p:cNvPr>
          <p:cNvGrpSpPr/>
          <p:nvPr/>
        </p:nvGrpSpPr>
        <p:grpSpPr>
          <a:xfrm>
            <a:off x="6589963" y="5079091"/>
            <a:ext cx="318635" cy="470349"/>
            <a:chOff x="4942472" y="3809318"/>
            <a:chExt cx="238976" cy="352762"/>
          </a:xfrm>
          <a:solidFill>
            <a:schemeClr val="accent1"/>
          </a:solidFill>
        </p:grpSpPr>
        <p:sp>
          <p:nvSpPr>
            <p:cNvPr id="77" name="Google Shape;4299;p54">
              <a:extLst>
                <a:ext uri="{FF2B5EF4-FFF2-40B4-BE49-F238E27FC236}">
                  <a16:creationId xmlns="" xmlns:a16="http://schemas.microsoft.com/office/drawing/2014/main" id="{EFF73CC4-519F-4328-AC5D-5FA4DC09B905}"/>
                </a:ext>
              </a:extLst>
            </p:cNvPr>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 name="Google Shape;4300;p54">
              <a:extLst>
                <a:ext uri="{FF2B5EF4-FFF2-40B4-BE49-F238E27FC236}">
                  <a16:creationId xmlns="" xmlns:a16="http://schemas.microsoft.com/office/drawing/2014/main" id="{21BF1FF6-9CFF-49A9-AC02-7C4B601D1944}"/>
                </a:ext>
              </a:extLst>
            </p:cNvPr>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 name="Google Shape;4301;p54">
              <a:extLst>
                <a:ext uri="{FF2B5EF4-FFF2-40B4-BE49-F238E27FC236}">
                  <a16:creationId xmlns="" xmlns:a16="http://schemas.microsoft.com/office/drawing/2014/main" id="{381A40AE-9341-48D9-88B0-359DF66ACACE}"/>
                </a:ext>
              </a:extLst>
            </p:cNvPr>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 name="Google Shape;4302;p54">
              <a:extLst>
                <a:ext uri="{FF2B5EF4-FFF2-40B4-BE49-F238E27FC236}">
                  <a16:creationId xmlns="" xmlns:a16="http://schemas.microsoft.com/office/drawing/2014/main" id="{8F64E043-8E10-4FDA-A467-5C3B1A988C53}"/>
                </a:ext>
              </a:extLst>
            </p:cNvPr>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 name="Google Shape;4303;p54">
              <a:extLst>
                <a:ext uri="{FF2B5EF4-FFF2-40B4-BE49-F238E27FC236}">
                  <a16:creationId xmlns="" xmlns:a16="http://schemas.microsoft.com/office/drawing/2014/main" id="{15BD473F-46D0-4FAA-8504-7510641069A7}"/>
                </a:ext>
              </a:extLst>
            </p:cNvPr>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 name="Google Shape;4304;p54">
              <a:extLst>
                <a:ext uri="{FF2B5EF4-FFF2-40B4-BE49-F238E27FC236}">
                  <a16:creationId xmlns="" xmlns:a16="http://schemas.microsoft.com/office/drawing/2014/main" id="{DC971192-9D6C-4E41-9C02-F16C4388D38B}"/>
                </a:ext>
              </a:extLst>
            </p:cNvPr>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 name="Google Shape;4305;p54">
              <a:extLst>
                <a:ext uri="{FF2B5EF4-FFF2-40B4-BE49-F238E27FC236}">
                  <a16:creationId xmlns="" xmlns:a16="http://schemas.microsoft.com/office/drawing/2014/main" id="{C2EE1475-F4DF-49A9-A047-36D18A69C809}"/>
                </a:ext>
              </a:extLst>
            </p:cNvPr>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4" name="Google Shape;4306;p54">
            <a:extLst>
              <a:ext uri="{FF2B5EF4-FFF2-40B4-BE49-F238E27FC236}">
                <a16:creationId xmlns="" xmlns:a16="http://schemas.microsoft.com/office/drawing/2014/main" id="{3E2C2344-5707-46FA-9D28-F8EAF9701943}"/>
              </a:ext>
            </a:extLst>
          </p:cNvPr>
          <p:cNvGrpSpPr/>
          <p:nvPr/>
        </p:nvGrpSpPr>
        <p:grpSpPr>
          <a:xfrm>
            <a:off x="8355367" y="5077052"/>
            <a:ext cx="346964" cy="471369"/>
            <a:chOff x="6266525" y="3807788"/>
            <a:chExt cx="260223" cy="353527"/>
          </a:xfrm>
          <a:solidFill>
            <a:schemeClr val="accent1"/>
          </a:solidFill>
        </p:grpSpPr>
        <p:sp>
          <p:nvSpPr>
            <p:cNvPr id="85" name="Google Shape;4307;p54">
              <a:extLst>
                <a:ext uri="{FF2B5EF4-FFF2-40B4-BE49-F238E27FC236}">
                  <a16:creationId xmlns="" xmlns:a16="http://schemas.microsoft.com/office/drawing/2014/main" id="{8A0553CC-47CB-49EC-BB01-F3975484DCAB}"/>
                </a:ext>
              </a:extLst>
            </p:cNvPr>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 name="Google Shape;4308;p54">
              <a:extLst>
                <a:ext uri="{FF2B5EF4-FFF2-40B4-BE49-F238E27FC236}">
                  <a16:creationId xmlns="" xmlns:a16="http://schemas.microsoft.com/office/drawing/2014/main" id="{CC0E1CC1-1F0F-4161-97DB-E58017D430B9}"/>
                </a:ext>
              </a:extLst>
            </p:cNvPr>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 name="Google Shape;4309;p54">
              <a:extLst>
                <a:ext uri="{FF2B5EF4-FFF2-40B4-BE49-F238E27FC236}">
                  <a16:creationId xmlns="" xmlns:a16="http://schemas.microsoft.com/office/drawing/2014/main" id="{D8A32D8B-3D4C-422E-98DB-22D2754FE931}"/>
                </a:ext>
              </a:extLst>
            </p:cNvPr>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 name="Google Shape;4310;p54">
              <a:extLst>
                <a:ext uri="{FF2B5EF4-FFF2-40B4-BE49-F238E27FC236}">
                  <a16:creationId xmlns="" xmlns:a16="http://schemas.microsoft.com/office/drawing/2014/main" id="{E206E3CF-F4DE-409F-993A-349222A9521E}"/>
                </a:ext>
              </a:extLst>
            </p:cNvPr>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89" name="Google Shape;4311;p54">
            <a:extLst>
              <a:ext uri="{FF2B5EF4-FFF2-40B4-BE49-F238E27FC236}">
                <a16:creationId xmlns="" xmlns:a16="http://schemas.microsoft.com/office/drawing/2014/main" id="{08CBF5C4-0C10-4477-906D-7F10BE523CF6}"/>
              </a:ext>
            </a:extLst>
          </p:cNvPr>
          <p:cNvSpPr/>
          <p:nvPr/>
        </p:nvSpPr>
        <p:spPr>
          <a:xfrm>
            <a:off x="10630494" y="5078623"/>
            <a:ext cx="464999" cy="471836"/>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90" name="Google Shape;4312;p54">
            <a:extLst>
              <a:ext uri="{FF2B5EF4-FFF2-40B4-BE49-F238E27FC236}">
                <a16:creationId xmlns="" xmlns:a16="http://schemas.microsoft.com/office/drawing/2014/main" id="{17AE637D-636D-4B1A-B96C-26990320D155}"/>
              </a:ext>
            </a:extLst>
          </p:cNvPr>
          <p:cNvGrpSpPr/>
          <p:nvPr/>
        </p:nvGrpSpPr>
        <p:grpSpPr>
          <a:xfrm>
            <a:off x="9579151" y="5079472"/>
            <a:ext cx="269579" cy="470349"/>
            <a:chOff x="7184363" y="3809604"/>
            <a:chExt cx="202184" cy="352762"/>
          </a:xfrm>
          <a:solidFill>
            <a:schemeClr val="accent1"/>
          </a:solidFill>
        </p:grpSpPr>
        <p:sp>
          <p:nvSpPr>
            <p:cNvPr id="91" name="Google Shape;4313;p54">
              <a:extLst>
                <a:ext uri="{FF2B5EF4-FFF2-40B4-BE49-F238E27FC236}">
                  <a16:creationId xmlns="" xmlns:a16="http://schemas.microsoft.com/office/drawing/2014/main" id="{C68AAD47-07D3-432A-9AB6-620732C6FD54}"/>
                </a:ext>
              </a:extLst>
            </p:cNvPr>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 name="Google Shape;4314;p54">
              <a:extLst>
                <a:ext uri="{FF2B5EF4-FFF2-40B4-BE49-F238E27FC236}">
                  <a16:creationId xmlns="" xmlns:a16="http://schemas.microsoft.com/office/drawing/2014/main" id="{5075E20A-BECF-4BAF-A1CB-24BFB8085173}"/>
                </a:ext>
              </a:extLst>
            </p:cNvPr>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 name="Google Shape;4315;p54">
            <a:extLst>
              <a:ext uri="{FF2B5EF4-FFF2-40B4-BE49-F238E27FC236}">
                <a16:creationId xmlns="" xmlns:a16="http://schemas.microsoft.com/office/drawing/2014/main" id="{48CAAC51-C1E8-4BBA-9E6A-649EB97DE7B4}"/>
              </a:ext>
            </a:extLst>
          </p:cNvPr>
          <p:cNvGrpSpPr/>
          <p:nvPr/>
        </p:nvGrpSpPr>
        <p:grpSpPr>
          <a:xfrm>
            <a:off x="10095499" y="5078580"/>
            <a:ext cx="389396" cy="470349"/>
            <a:chOff x="7571624" y="3808935"/>
            <a:chExt cx="292047" cy="352762"/>
          </a:xfrm>
          <a:solidFill>
            <a:schemeClr val="accent1"/>
          </a:solidFill>
        </p:grpSpPr>
        <p:sp>
          <p:nvSpPr>
            <p:cNvPr id="94" name="Google Shape;4316;p54">
              <a:extLst>
                <a:ext uri="{FF2B5EF4-FFF2-40B4-BE49-F238E27FC236}">
                  <a16:creationId xmlns="" xmlns:a16="http://schemas.microsoft.com/office/drawing/2014/main" id="{57651AD1-50EF-4EC0-94CC-3D0633CB3F98}"/>
                </a:ext>
              </a:extLst>
            </p:cNvPr>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 name="Google Shape;4317;p54">
              <a:extLst>
                <a:ext uri="{FF2B5EF4-FFF2-40B4-BE49-F238E27FC236}">
                  <a16:creationId xmlns="" xmlns:a16="http://schemas.microsoft.com/office/drawing/2014/main" id="{C281C7F5-7360-4DEF-A144-46A0FC6C864F}"/>
                </a:ext>
              </a:extLst>
            </p:cNvPr>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 name="Google Shape;4318;p54">
              <a:extLst>
                <a:ext uri="{FF2B5EF4-FFF2-40B4-BE49-F238E27FC236}">
                  <a16:creationId xmlns="" xmlns:a16="http://schemas.microsoft.com/office/drawing/2014/main" id="{1045118A-DBE4-4E05-A684-B48C0BB73E6D}"/>
                </a:ext>
              </a:extLst>
            </p:cNvPr>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 name="Google Shape;4319;p54">
              <a:extLst>
                <a:ext uri="{FF2B5EF4-FFF2-40B4-BE49-F238E27FC236}">
                  <a16:creationId xmlns="" xmlns:a16="http://schemas.microsoft.com/office/drawing/2014/main" id="{652DD6FB-A41B-46F7-B584-00103A20C917}"/>
                </a:ext>
              </a:extLst>
            </p:cNvPr>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 name="Google Shape;4320;p54">
              <a:extLst>
                <a:ext uri="{FF2B5EF4-FFF2-40B4-BE49-F238E27FC236}">
                  <a16:creationId xmlns="" xmlns:a16="http://schemas.microsoft.com/office/drawing/2014/main" id="{02205F2C-92B1-4F49-A39D-351BFF2D1B85}"/>
                </a:ext>
              </a:extLst>
            </p:cNvPr>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 name="Google Shape;4321;p54">
              <a:extLst>
                <a:ext uri="{FF2B5EF4-FFF2-40B4-BE49-F238E27FC236}">
                  <a16:creationId xmlns="" xmlns:a16="http://schemas.microsoft.com/office/drawing/2014/main" id="{1439EB52-705D-44C1-B2F7-1CE45F090144}"/>
                </a:ext>
              </a:extLst>
            </p:cNvPr>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0" name="Google Shape;4322;p54">
            <a:extLst>
              <a:ext uri="{FF2B5EF4-FFF2-40B4-BE49-F238E27FC236}">
                <a16:creationId xmlns="" xmlns:a16="http://schemas.microsoft.com/office/drawing/2014/main" id="{5F65E93A-07B5-4488-A0F1-DB94F9DA633F}"/>
              </a:ext>
            </a:extLst>
          </p:cNvPr>
          <p:cNvGrpSpPr/>
          <p:nvPr/>
        </p:nvGrpSpPr>
        <p:grpSpPr>
          <a:xfrm>
            <a:off x="2899413" y="4474821"/>
            <a:ext cx="485513" cy="479907"/>
            <a:chOff x="2174559" y="3356116"/>
            <a:chExt cx="364135" cy="359930"/>
          </a:xfrm>
          <a:solidFill>
            <a:schemeClr val="accent1"/>
          </a:solidFill>
        </p:grpSpPr>
        <p:sp>
          <p:nvSpPr>
            <p:cNvPr id="101" name="Google Shape;4323;p54">
              <a:extLst>
                <a:ext uri="{FF2B5EF4-FFF2-40B4-BE49-F238E27FC236}">
                  <a16:creationId xmlns="" xmlns:a16="http://schemas.microsoft.com/office/drawing/2014/main" id="{AB01B5AC-8478-4069-998B-DC8195E0DCCA}"/>
                </a:ext>
              </a:extLst>
            </p:cNvPr>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 name="Google Shape;4324;p54">
              <a:extLst>
                <a:ext uri="{FF2B5EF4-FFF2-40B4-BE49-F238E27FC236}">
                  <a16:creationId xmlns="" xmlns:a16="http://schemas.microsoft.com/office/drawing/2014/main" id="{008DCBAD-E9F1-4C71-8587-1E68CE8A83D5}"/>
                </a:ext>
              </a:extLst>
            </p:cNvPr>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3" name="Google Shape;4325;p54">
            <a:extLst>
              <a:ext uri="{FF2B5EF4-FFF2-40B4-BE49-F238E27FC236}">
                <a16:creationId xmlns="" xmlns:a16="http://schemas.microsoft.com/office/drawing/2014/main" id="{B18C2560-65A7-4570-98F6-19419F5EB860}"/>
              </a:ext>
            </a:extLst>
          </p:cNvPr>
          <p:cNvGrpSpPr/>
          <p:nvPr/>
        </p:nvGrpSpPr>
        <p:grpSpPr>
          <a:xfrm>
            <a:off x="2309246" y="4474185"/>
            <a:ext cx="491161" cy="482072"/>
            <a:chOff x="1731934" y="3355639"/>
            <a:chExt cx="368371" cy="361554"/>
          </a:xfrm>
          <a:solidFill>
            <a:schemeClr val="accent1"/>
          </a:solidFill>
        </p:grpSpPr>
        <p:sp>
          <p:nvSpPr>
            <p:cNvPr id="104" name="Google Shape;4326;p54">
              <a:extLst>
                <a:ext uri="{FF2B5EF4-FFF2-40B4-BE49-F238E27FC236}">
                  <a16:creationId xmlns="" xmlns:a16="http://schemas.microsoft.com/office/drawing/2014/main" id="{70362177-0B04-4827-8CB9-F416B6865418}"/>
                </a:ext>
              </a:extLst>
            </p:cNvPr>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 name="Google Shape;4327;p54">
              <a:extLst>
                <a:ext uri="{FF2B5EF4-FFF2-40B4-BE49-F238E27FC236}">
                  <a16:creationId xmlns="" xmlns:a16="http://schemas.microsoft.com/office/drawing/2014/main" id="{10286E8A-8278-43C9-9483-8989D56FD264}"/>
                </a:ext>
              </a:extLst>
            </p:cNvPr>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6" name="Google Shape;4328;p54">
            <a:extLst>
              <a:ext uri="{FF2B5EF4-FFF2-40B4-BE49-F238E27FC236}">
                <a16:creationId xmlns="" xmlns:a16="http://schemas.microsoft.com/office/drawing/2014/main" id="{3B6FF8DA-5940-456F-898A-F920546C15E1}"/>
              </a:ext>
            </a:extLst>
          </p:cNvPr>
          <p:cNvGrpSpPr/>
          <p:nvPr/>
        </p:nvGrpSpPr>
        <p:grpSpPr>
          <a:xfrm>
            <a:off x="5320690" y="4472231"/>
            <a:ext cx="372745" cy="484536"/>
            <a:chOff x="3990517" y="3354173"/>
            <a:chExt cx="279559" cy="363402"/>
          </a:xfrm>
          <a:solidFill>
            <a:schemeClr val="accent1"/>
          </a:solidFill>
        </p:grpSpPr>
        <p:sp>
          <p:nvSpPr>
            <p:cNvPr id="107" name="Google Shape;4329;p54">
              <a:extLst>
                <a:ext uri="{FF2B5EF4-FFF2-40B4-BE49-F238E27FC236}">
                  <a16:creationId xmlns="" xmlns:a16="http://schemas.microsoft.com/office/drawing/2014/main" id="{44F9CE44-271D-43E9-A8A5-D0B881DBF568}"/>
                </a:ext>
              </a:extLst>
            </p:cNvPr>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 name="Google Shape;4330;p54">
              <a:extLst>
                <a:ext uri="{FF2B5EF4-FFF2-40B4-BE49-F238E27FC236}">
                  <a16:creationId xmlns="" xmlns:a16="http://schemas.microsoft.com/office/drawing/2014/main" id="{57E501C7-6ECA-4250-919B-5B3141C37317}"/>
                </a:ext>
              </a:extLst>
            </p:cNvPr>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 name="Google Shape;4331;p54">
              <a:extLst>
                <a:ext uri="{FF2B5EF4-FFF2-40B4-BE49-F238E27FC236}">
                  <a16:creationId xmlns="" xmlns:a16="http://schemas.microsoft.com/office/drawing/2014/main" id="{83135EC0-D83F-4C6C-B580-A98182609D66}"/>
                </a:ext>
              </a:extLst>
            </p:cNvPr>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0" name="Google Shape;4332;p54">
            <a:extLst>
              <a:ext uri="{FF2B5EF4-FFF2-40B4-BE49-F238E27FC236}">
                <a16:creationId xmlns="" xmlns:a16="http://schemas.microsoft.com/office/drawing/2014/main" id="{08AD3395-2BAA-47AD-8753-5B44386C8414}"/>
              </a:ext>
            </a:extLst>
          </p:cNvPr>
          <p:cNvGrpSpPr/>
          <p:nvPr/>
        </p:nvGrpSpPr>
        <p:grpSpPr>
          <a:xfrm>
            <a:off x="4663796" y="4556499"/>
            <a:ext cx="506240" cy="316808"/>
            <a:chOff x="3497847" y="3417374"/>
            <a:chExt cx="379680" cy="237606"/>
          </a:xfrm>
          <a:solidFill>
            <a:schemeClr val="accent1"/>
          </a:solidFill>
        </p:grpSpPr>
        <p:sp>
          <p:nvSpPr>
            <p:cNvPr id="111" name="Google Shape;4333;p54">
              <a:extLst>
                <a:ext uri="{FF2B5EF4-FFF2-40B4-BE49-F238E27FC236}">
                  <a16:creationId xmlns="" xmlns:a16="http://schemas.microsoft.com/office/drawing/2014/main" id="{0545DFE7-944E-47EC-BA30-55791BCF841B}"/>
                </a:ext>
              </a:extLst>
            </p:cNvPr>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 name="Google Shape;4334;p54">
              <a:extLst>
                <a:ext uri="{FF2B5EF4-FFF2-40B4-BE49-F238E27FC236}">
                  <a16:creationId xmlns="" xmlns:a16="http://schemas.microsoft.com/office/drawing/2014/main" id="{DF0E435C-D255-401B-8ECC-B2AB2A8B0FB1}"/>
                </a:ext>
              </a:extLst>
            </p:cNvPr>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 name="Google Shape;4335;p54">
              <a:extLst>
                <a:ext uri="{FF2B5EF4-FFF2-40B4-BE49-F238E27FC236}">
                  <a16:creationId xmlns="" xmlns:a16="http://schemas.microsoft.com/office/drawing/2014/main" id="{AAFC17C2-B1FB-4587-BE9A-0466FE79F9D0}"/>
                </a:ext>
              </a:extLst>
            </p:cNvPr>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 name="Google Shape;4336;p54">
              <a:extLst>
                <a:ext uri="{FF2B5EF4-FFF2-40B4-BE49-F238E27FC236}">
                  <a16:creationId xmlns="" xmlns:a16="http://schemas.microsoft.com/office/drawing/2014/main" id="{92FA3C6A-8BF6-48A5-8562-B5DCEA160834}"/>
                </a:ext>
              </a:extLst>
            </p:cNvPr>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5" name="Google Shape;4337;p54">
            <a:extLst>
              <a:ext uri="{FF2B5EF4-FFF2-40B4-BE49-F238E27FC236}">
                <a16:creationId xmlns="" xmlns:a16="http://schemas.microsoft.com/office/drawing/2014/main" id="{799B94E6-51BB-4001-BD47-91436FA00469}"/>
              </a:ext>
            </a:extLst>
          </p:cNvPr>
          <p:cNvGrpSpPr/>
          <p:nvPr/>
        </p:nvGrpSpPr>
        <p:grpSpPr>
          <a:xfrm>
            <a:off x="3483463" y="4489433"/>
            <a:ext cx="501695" cy="450643"/>
            <a:chOff x="2612597" y="3367075"/>
            <a:chExt cx="376271" cy="337982"/>
          </a:xfrm>
          <a:solidFill>
            <a:schemeClr val="accent1"/>
          </a:solidFill>
        </p:grpSpPr>
        <p:sp>
          <p:nvSpPr>
            <p:cNvPr id="116" name="Google Shape;4338;p54">
              <a:extLst>
                <a:ext uri="{FF2B5EF4-FFF2-40B4-BE49-F238E27FC236}">
                  <a16:creationId xmlns="" xmlns:a16="http://schemas.microsoft.com/office/drawing/2014/main" id="{6D6EF144-E385-4AB2-A0A8-6CD5E5EA9A60}"/>
                </a:ext>
              </a:extLst>
            </p:cNvPr>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 name="Google Shape;4339;p54">
              <a:extLst>
                <a:ext uri="{FF2B5EF4-FFF2-40B4-BE49-F238E27FC236}">
                  <a16:creationId xmlns="" xmlns:a16="http://schemas.microsoft.com/office/drawing/2014/main" id="{0C4FDB8F-9FC4-4864-B514-29F8BADA2850}"/>
                </a:ext>
              </a:extLst>
            </p:cNvPr>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 name="Google Shape;4340;p54">
            <a:extLst>
              <a:ext uri="{FF2B5EF4-FFF2-40B4-BE49-F238E27FC236}">
                <a16:creationId xmlns="" xmlns:a16="http://schemas.microsoft.com/office/drawing/2014/main" id="{E8B53D07-8203-4693-807C-A173619627D6}"/>
              </a:ext>
            </a:extLst>
          </p:cNvPr>
          <p:cNvGrpSpPr/>
          <p:nvPr/>
        </p:nvGrpSpPr>
        <p:grpSpPr>
          <a:xfrm>
            <a:off x="4095885" y="4485909"/>
            <a:ext cx="458203" cy="456673"/>
            <a:chOff x="3071914" y="3364431"/>
            <a:chExt cx="343652" cy="342505"/>
          </a:xfrm>
          <a:solidFill>
            <a:schemeClr val="accent1"/>
          </a:solidFill>
        </p:grpSpPr>
        <p:sp>
          <p:nvSpPr>
            <p:cNvPr id="119" name="Google Shape;4341;p54">
              <a:extLst>
                <a:ext uri="{FF2B5EF4-FFF2-40B4-BE49-F238E27FC236}">
                  <a16:creationId xmlns="" xmlns:a16="http://schemas.microsoft.com/office/drawing/2014/main" id="{C7D2B87B-771F-409D-A277-4A6416CAA82F}"/>
                </a:ext>
              </a:extLst>
            </p:cNvPr>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 name="Google Shape;4342;p54">
              <a:extLst>
                <a:ext uri="{FF2B5EF4-FFF2-40B4-BE49-F238E27FC236}">
                  <a16:creationId xmlns="" xmlns:a16="http://schemas.microsoft.com/office/drawing/2014/main" id="{F27A8286-E1E4-4851-BD2C-D004680AC122}"/>
                </a:ext>
              </a:extLst>
            </p:cNvPr>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 name="Google Shape;4343;p54">
              <a:extLst>
                <a:ext uri="{FF2B5EF4-FFF2-40B4-BE49-F238E27FC236}">
                  <a16:creationId xmlns="" xmlns:a16="http://schemas.microsoft.com/office/drawing/2014/main" id="{747C7F26-263E-4F34-A8F2-993FC28AD685}"/>
                </a:ext>
              </a:extLst>
            </p:cNvPr>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 name="Google Shape;4344;p54">
              <a:extLst>
                <a:ext uri="{FF2B5EF4-FFF2-40B4-BE49-F238E27FC236}">
                  <a16:creationId xmlns="" xmlns:a16="http://schemas.microsoft.com/office/drawing/2014/main" id="{7FE7C958-C32F-4058-8F3C-A5D1FC9B7A63}"/>
                </a:ext>
              </a:extLst>
            </p:cNvPr>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 name="Google Shape;4345;p54">
              <a:extLst>
                <a:ext uri="{FF2B5EF4-FFF2-40B4-BE49-F238E27FC236}">
                  <a16:creationId xmlns="" xmlns:a16="http://schemas.microsoft.com/office/drawing/2014/main" id="{D375A07F-55E4-4A09-93E5-CD71C2A9A93C}"/>
                </a:ext>
              </a:extLst>
            </p:cNvPr>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 name="Google Shape;4346;p54">
            <a:extLst>
              <a:ext uri="{FF2B5EF4-FFF2-40B4-BE49-F238E27FC236}">
                <a16:creationId xmlns="" xmlns:a16="http://schemas.microsoft.com/office/drawing/2014/main" id="{5A00F133-A0EC-41EF-94D7-D89C0580319D}"/>
              </a:ext>
            </a:extLst>
          </p:cNvPr>
          <p:cNvGrpSpPr/>
          <p:nvPr/>
        </p:nvGrpSpPr>
        <p:grpSpPr>
          <a:xfrm>
            <a:off x="1196188" y="4479834"/>
            <a:ext cx="343949" cy="470349"/>
            <a:chOff x="897141" y="3359875"/>
            <a:chExt cx="257962" cy="352762"/>
          </a:xfrm>
          <a:solidFill>
            <a:schemeClr val="accent1"/>
          </a:solidFill>
        </p:grpSpPr>
        <p:sp>
          <p:nvSpPr>
            <p:cNvPr id="125" name="Google Shape;4347;p54">
              <a:extLst>
                <a:ext uri="{FF2B5EF4-FFF2-40B4-BE49-F238E27FC236}">
                  <a16:creationId xmlns="" xmlns:a16="http://schemas.microsoft.com/office/drawing/2014/main" id="{2CF3DF80-DEBF-4C94-AF63-E4F4B12A8BA9}"/>
                </a:ext>
              </a:extLst>
            </p:cNvPr>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 name="Google Shape;4348;p54">
              <a:extLst>
                <a:ext uri="{FF2B5EF4-FFF2-40B4-BE49-F238E27FC236}">
                  <a16:creationId xmlns="" xmlns:a16="http://schemas.microsoft.com/office/drawing/2014/main" id="{BD649AFE-CE95-4FD6-9CE9-7F7D68A172CB}"/>
                </a:ext>
              </a:extLst>
            </p:cNvPr>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 name="Google Shape;4349;p54">
              <a:extLst>
                <a:ext uri="{FF2B5EF4-FFF2-40B4-BE49-F238E27FC236}">
                  <a16:creationId xmlns="" xmlns:a16="http://schemas.microsoft.com/office/drawing/2014/main" id="{A5BC117B-BDD5-4B3F-80FF-D9B5A13D0620}"/>
                </a:ext>
              </a:extLst>
            </p:cNvPr>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 name="Google Shape;4350;p54">
              <a:extLst>
                <a:ext uri="{FF2B5EF4-FFF2-40B4-BE49-F238E27FC236}">
                  <a16:creationId xmlns="" xmlns:a16="http://schemas.microsoft.com/office/drawing/2014/main" id="{78760E5B-4A77-4D90-B08C-C8EA83ACBF06}"/>
                </a:ext>
              </a:extLst>
            </p:cNvPr>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 name="Google Shape;4351;p54">
              <a:extLst>
                <a:ext uri="{FF2B5EF4-FFF2-40B4-BE49-F238E27FC236}">
                  <a16:creationId xmlns="" xmlns:a16="http://schemas.microsoft.com/office/drawing/2014/main" id="{60234618-76EC-4A15-AF90-947B0C4990B0}"/>
                </a:ext>
              </a:extLst>
            </p:cNvPr>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 name="Google Shape;4352;p54">
              <a:extLst>
                <a:ext uri="{FF2B5EF4-FFF2-40B4-BE49-F238E27FC236}">
                  <a16:creationId xmlns="" xmlns:a16="http://schemas.microsoft.com/office/drawing/2014/main" id="{529209BD-88B0-4353-9D28-8170FB2B6794}"/>
                </a:ext>
              </a:extLst>
            </p:cNvPr>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 name="Google Shape;4353;p54">
              <a:extLst>
                <a:ext uri="{FF2B5EF4-FFF2-40B4-BE49-F238E27FC236}">
                  <a16:creationId xmlns="" xmlns:a16="http://schemas.microsoft.com/office/drawing/2014/main" id="{C55E39DD-9A63-4482-A685-4FF44041D320}"/>
                </a:ext>
              </a:extLst>
            </p:cNvPr>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 name="Google Shape;4354;p54">
              <a:extLst>
                <a:ext uri="{FF2B5EF4-FFF2-40B4-BE49-F238E27FC236}">
                  <a16:creationId xmlns="" xmlns:a16="http://schemas.microsoft.com/office/drawing/2014/main" id="{A695738B-C4EC-47BB-BAD1-3FCD31D82037}"/>
                </a:ext>
              </a:extLst>
            </p:cNvPr>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3" name="Google Shape;4355;p54">
            <a:extLst>
              <a:ext uri="{FF2B5EF4-FFF2-40B4-BE49-F238E27FC236}">
                <a16:creationId xmlns="" xmlns:a16="http://schemas.microsoft.com/office/drawing/2014/main" id="{64B66C0B-C459-4B7F-A4CF-B3820EEF4965}"/>
              </a:ext>
            </a:extLst>
          </p:cNvPr>
          <p:cNvGrpSpPr/>
          <p:nvPr/>
        </p:nvGrpSpPr>
        <p:grpSpPr>
          <a:xfrm>
            <a:off x="1778244" y="4459107"/>
            <a:ext cx="361617" cy="510784"/>
            <a:chOff x="1333682" y="3344330"/>
            <a:chExt cx="271213" cy="383088"/>
          </a:xfrm>
          <a:solidFill>
            <a:schemeClr val="accent1"/>
          </a:solidFill>
        </p:grpSpPr>
        <p:sp>
          <p:nvSpPr>
            <p:cNvPr id="134" name="Google Shape;4356;p54">
              <a:extLst>
                <a:ext uri="{FF2B5EF4-FFF2-40B4-BE49-F238E27FC236}">
                  <a16:creationId xmlns="" xmlns:a16="http://schemas.microsoft.com/office/drawing/2014/main" id="{74D89B79-5E73-42CE-BB76-E787BF2EF32C}"/>
                </a:ext>
              </a:extLst>
            </p:cNvPr>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 name="Google Shape;4357;p54">
              <a:extLst>
                <a:ext uri="{FF2B5EF4-FFF2-40B4-BE49-F238E27FC236}">
                  <a16:creationId xmlns="" xmlns:a16="http://schemas.microsoft.com/office/drawing/2014/main" id="{3A270862-04FA-4611-BBCD-935FCF0AF56D}"/>
                </a:ext>
              </a:extLst>
            </p:cNvPr>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 name="Google Shape;4358;p54">
              <a:extLst>
                <a:ext uri="{FF2B5EF4-FFF2-40B4-BE49-F238E27FC236}">
                  <a16:creationId xmlns="" xmlns:a16="http://schemas.microsoft.com/office/drawing/2014/main" id="{15B6D379-F414-431E-B079-9DA178F14C2F}"/>
                </a:ext>
              </a:extLst>
            </p:cNvPr>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 name="Google Shape;4359;p54">
              <a:extLst>
                <a:ext uri="{FF2B5EF4-FFF2-40B4-BE49-F238E27FC236}">
                  <a16:creationId xmlns="" xmlns:a16="http://schemas.microsoft.com/office/drawing/2014/main" id="{F22EB79E-A46A-49F1-BD03-3D09EAF556A6}"/>
                </a:ext>
              </a:extLst>
            </p:cNvPr>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 name="Google Shape;4360;p54">
              <a:extLst>
                <a:ext uri="{FF2B5EF4-FFF2-40B4-BE49-F238E27FC236}">
                  <a16:creationId xmlns="" xmlns:a16="http://schemas.microsoft.com/office/drawing/2014/main" id="{6BCE37FB-E01F-446A-A929-00CB5CCB2A7F}"/>
                </a:ext>
              </a:extLst>
            </p:cNvPr>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 name="Google Shape;4361;p54">
              <a:extLst>
                <a:ext uri="{FF2B5EF4-FFF2-40B4-BE49-F238E27FC236}">
                  <a16:creationId xmlns="" xmlns:a16="http://schemas.microsoft.com/office/drawing/2014/main" id="{B66FC550-7079-4112-A656-A4F2FAE30A4E}"/>
                </a:ext>
              </a:extLst>
            </p:cNvPr>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 name="Google Shape;4362;p54">
              <a:extLst>
                <a:ext uri="{FF2B5EF4-FFF2-40B4-BE49-F238E27FC236}">
                  <a16:creationId xmlns="" xmlns:a16="http://schemas.microsoft.com/office/drawing/2014/main" id="{4CCBA9C7-BADE-4FFE-AC87-F770B48EA45E}"/>
                </a:ext>
              </a:extLst>
            </p:cNvPr>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 name="Google Shape;4363;p54">
              <a:extLst>
                <a:ext uri="{FF2B5EF4-FFF2-40B4-BE49-F238E27FC236}">
                  <a16:creationId xmlns="" xmlns:a16="http://schemas.microsoft.com/office/drawing/2014/main" id="{3335B809-FFA4-4E00-99C7-CE364CEA404B}"/>
                </a:ext>
              </a:extLst>
            </p:cNvPr>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 name="Google Shape;4364;p54">
              <a:extLst>
                <a:ext uri="{FF2B5EF4-FFF2-40B4-BE49-F238E27FC236}">
                  <a16:creationId xmlns="" xmlns:a16="http://schemas.microsoft.com/office/drawing/2014/main" id="{9DC700DB-D4B2-48E7-8B88-7B99F4E55767}"/>
                </a:ext>
              </a:extLst>
            </p:cNvPr>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 name="Google Shape;4365;p54">
              <a:extLst>
                <a:ext uri="{FF2B5EF4-FFF2-40B4-BE49-F238E27FC236}">
                  <a16:creationId xmlns="" xmlns:a16="http://schemas.microsoft.com/office/drawing/2014/main" id="{76BC0D3F-0FF9-4CFD-8286-169E11CD28E3}"/>
                </a:ext>
              </a:extLst>
            </p:cNvPr>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 name="Google Shape;4366;p54">
              <a:extLst>
                <a:ext uri="{FF2B5EF4-FFF2-40B4-BE49-F238E27FC236}">
                  <a16:creationId xmlns="" xmlns:a16="http://schemas.microsoft.com/office/drawing/2014/main" id="{18B26EC3-9187-4801-BA6F-3F5B33C3B1DA}"/>
                </a:ext>
              </a:extLst>
            </p:cNvPr>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5" name="Google Shape;4367;p54">
            <a:extLst>
              <a:ext uri="{FF2B5EF4-FFF2-40B4-BE49-F238E27FC236}">
                <a16:creationId xmlns="" xmlns:a16="http://schemas.microsoft.com/office/drawing/2014/main" id="{63E8150D-97CC-4C34-B61B-B3DC24519D67}"/>
              </a:ext>
            </a:extLst>
          </p:cNvPr>
          <p:cNvGrpSpPr/>
          <p:nvPr/>
        </p:nvGrpSpPr>
        <p:grpSpPr>
          <a:xfrm>
            <a:off x="8885860" y="4462632"/>
            <a:ext cx="470817" cy="469331"/>
            <a:chOff x="6664394" y="3346974"/>
            <a:chExt cx="353113" cy="351998"/>
          </a:xfrm>
          <a:solidFill>
            <a:schemeClr val="accent1"/>
          </a:solidFill>
        </p:grpSpPr>
        <p:sp>
          <p:nvSpPr>
            <p:cNvPr id="146" name="Google Shape;4368;p54">
              <a:extLst>
                <a:ext uri="{FF2B5EF4-FFF2-40B4-BE49-F238E27FC236}">
                  <a16:creationId xmlns="" xmlns:a16="http://schemas.microsoft.com/office/drawing/2014/main" id="{1102BAA4-DCFB-4721-AD17-5B00AF421717}"/>
                </a:ext>
              </a:extLst>
            </p:cNvPr>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 name="Google Shape;4369;p54">
              <a:extLst>
                <a:ext uri="{FF2B5EF4-FFF2-40B4-BE49-F238E27FC236}">
                  <a16:creationId xmlns="" xmlns:a16="http://schemas.microsoft.com/office/drawing/2014/main" id="{3A71F4DF-D765-4F72-9E56-A3B85A0E046E}"/>
                </a:ext>
              </a:extLst>
            </p:cNvPr>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 name="Google Shape;4370;p54">
              <a:extLst>
                <a:ext uri="{FF2B5EF4-FFF2-40B4-BE49-F238E27FC236}">
                  <a16:creationId xmlns="" xmlns:a16="http://schemas.microsoft.com/office/drawing/2014/main" id="{A9DE9E3F-5156-4573-9F23-55B8666117E6}"/>
                </a:ext>
              </a:extLst>
            </p:cNvPr>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 name="Google Shape;4371;p54">
              <a:extLst>
                <a:ext uri="{FF2B5EF4-FFF2-40B4-BE49-F238E27FC236}">
                  <a16:creationId xmlns="" xmlns:a16="http://schemas.microsoft.com/office/drawing/2014/main" id="{30043D05-5393-4BA8-915D-887845B99470}"/>
                </a:ext>
              </a:extLst>
            </p:cNvPr>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 name="Google Shape;4372;p54">
              <a:extLst>
                <a:ext uri="{FF2B5EF4-FFF2-40B4-BE49-F238E27FC236}">
                  <a16:creationId xmlns="" xmlns:a16="http://schemas.microsoft.com/office/drawing/2014/main" id="{5A17C207-A32B-42A3-B7F1-ECEEA3BC5E29}"/>
                </a:ext>
              </a:extLst>
            </p:cNvPr>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1" name="Google Shape;4373;p54">
            <a:extLst>
              <a:ext uri="{FF2B5EF4-FFF2-40B4-BE49-F238E27FC236}">
                <a16:creationId xmlns="" xmlns:a16="http://schemas.microsoft.com/office/drawing/2014/main" id="{C0AB2DB5-A6FF-4FEB-8AE3-BD8AF1A4C077}"/>
              </a:ext>
            </a:extLst>
          </p:cNvPr>
          <p:cNvGrpSpPr/>
          <p:nvPr/>
        </p:nvGrpSpPr>
        <p:grpSpPr>
          <a:xfrm>
            <a:off x="1132988" y="2612410"/>
            <a:ext cx="532531" cy="500591"/>
            <a:chOff x="849741" y="1959307"/>
            <a:chExt cx="399398" cy="375443"/>
          </a:xfrm>
          <a:solidFill>
            <a:schemeClr val="accent1"/>
          </a:solidFill>
        </p:grpSpPr>
        <p:sp>
          <p:nvSpPr>
            <p:cNvPr id="152" name="Google Shape;4374;p54">
              <a:extLst>
                <a:ext uri="{FF2B5EF4-FFF2-40B4-BE49-F238E27FC236}">
                  <a16:creationId xmlns="" xmlns:a16="http://schemas.microsoft.com/office/drawing/2014/main" id="{51625030-A48A-490C-9039-051F7989D675}"/>
                </a:ext>
              </a:extLst>
            </p:cNvPr>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 name="Google Shape;4375;p54">
              <a:extLst>
                <a:ext uri="{FF2B5EF4-FFF2-40B4-BE49-F238E27FC236}">
                  <a16:creationId xmlns="" xmlns:a16="http://schemas.microsoft.com/office/drawing/2014/main" id="{D753C3D4-613B-4DC4-A259-C3A31B9CA63C}"/>
                </a:ext>
              </a:extLst>
            </p:cNvPr>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4" name="Google Shape;4376;p54">
            <a:extLst>
              <a:ext uri="{FF2B5EF4-FFF2-40B4-BE49-F238E27FC236}">
                <a16:creationId xmlns="" xmlns:a16="http://schemas.microsoft.com/office/drawing/2014/main" id="{D8D8C4D9-0F60-4A1F-954C-75544AC88262}"/>
              </a:ext>
            </a:extLst>
          </p:cNvPr>
          <p:cNvGrpSpPr/>
          <p:nvPr/>
        </p:nvGrpSpPr>
        <p:grpSpPr>
          <a:xfrm>
            <a:off x="1712284" y="2618355"/>
            <a:ext cx="505985" cy="488061"/>
            <a:chOff x="1284212" y="1963766"/>
            <a:chExt cx="379489" cy="366046"/>
          </a:xfrm>
          <a:solidFill>
            <a:schemeClr val="accent1"/>
          </a:solidFill>
        </p:grpSpPr>
        <p:sp>
          <p:nvSpPr>
            <p:cNvPr id="155" name="Google Shape;4377;p54">
              <a:extLst>
                <a:ext uri="{FF2B5EF4-FFF2-40B4-BE49-F238E27FC236}">
                  <a16:creationId xmlns="" xmlns:a16="http://schemas.microsoft.com/office/drawing/2014/main" id="{B4FCF5B6-10F8-424B-AF25-8C586721A320}"/>
                </a:ext>
              </a:extLst>
            </p:cNvPr>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 name="Google Shape;4378;p54">
              <a:extLst>
                <a:ext uri="{FF2B5EF4-FFF2-40B4-BE49-F238E27FC236}">
                  <a16:creationId xmlns="" xmlns:a16="http://schemas.microsoft.com/office/drawing/2014/main" id="{CF19850A-7A27-4BB3-B103-0AAEEFD3FAF3}"/>
                </a:ext>
              </a:extLst>
            </p:cNvPr>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 name="Google Shape;4379;p54">
            <a:extLst>
              <a:ext uri="{FF2B5EF4-FFF2-40B4-BE49-F238E27FC236}">
                <a16:creationId xmlns="" xmlns:a16="http://schemas.microsoft.com/office/drawing/2014/main" id="{1D08DF93-0C0F-498C-BDCE-63E1192C1E86}"/>
              </a:ext>
            </a:extLst>
          </p:cNvPr>
          <p:cNvGrpSpPr/>
          <p:nvPr/>
        </p:nvGrpSpPr>
        <p:grpSpPr>
          <a:xfrm>
            <a:off x="4050356" y="2626086"/>
            <a:ext cx="493625" cy="473237"/>
            <a:chOff x="3037766" y="1969564"/>
            <a:chExt cx="370219" cy="354928"/>
          </a:xfrm>
          <a:solidFill>
            <a:schemeClr val="accent1"/>
          </a:solidFill>
        </p:grpSpPr>
        <p:sp>
          <p:nvSpPr>
            <p:cNvPr id="158" name="Google Shape;4380;p54">
              <a:extLst>
                <a:ext uri="{FF2B5EF4-FFF2-40B4-BE49-F238E27FC236}">
                  <a16:creationId xmlns="" xmlns:a16="http://schemas.microsoft.com/office/drawing/2014/main" id="{720B1365-414A-4E42-9F8F-44AADD134781}"/>
                </a:ext>
              </a:extLst>
            </p:cNvPr>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 name="Google Shape;4381;p54">
              <a:extLst>
                <a:ext uri="{FF2B5EF4-FFF2-40B4-BE49-F238E27FC236}">
                  <a16:creationId xmlns="" xmlns:a16="http://schemas.microsoft.com/office/drawing/2014/main" id="{160774FD-9E92-4CBD-B9AF-F0DC981EA83C}"/>
                </a:ext>
              </a:extLst>
            </p:cNvPr>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 name="Google Shape;4382;p54">
              <a:extLst>
                <a:ext uri="{FF2B5EF4-FFF2-40B4-BE49-F238E27FC236}">
                  <a16:creationId xmlns="" xmlns:a16="http://schemas.microsoft.com/office/drawing/2014/main" id="{F06DBB09-9967-402F-9D68-A8A5DB538A14}"/>
                </a:ext>
              </a:extLst>
            </p:cNvPr>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 name="Google Shape;4383;p54">
              <a:extLst>
                <a:ext uri="{FF2B5EF4-FFF2-40B4-BE49-F238E27FC236}">
                  <a16:creationId xmlns="" xmlns:a16="http://schemas.microsoft.com/office/drawing/2014/main" id="{FDB071A7-304C-47BB-9D37-08109E5438AB}"/>
                </a:ext>
              </a:extLst>
            </p:cNvPr>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2" name="Google Shape;4384;p54">
            <a:extLst>
              <a:ext uri="{FF2B5EF4-FFF2-40B4-BE49-F238E27FC236}">
                <a16:creationId xmlns="" xmlns:a16="http://schemas.microsoft.com/office/drawing/2014/main" id="{78B9A8EB-16FF-4A0C-840C-448D1AEA001B}"/>
              </a:ext>
            </a:extLst>
          </p:cNvPr>
          <p:cNvGrpSpPr/>
          <p:nvPr/>
        </p:nvGrpSpPr>
        <p:grpSpPr>
          <a:xfrm>
            <a:off x="5310071" y="2628974"/>
            <a:ext cx="406088" cy="467335"/>
            <a:chOff x="3982553" y="1971730"/>
            <a:chExt cx="304566" cy="350501"/>
          </a:xfrm>
          <a:solidFill>
            <a:schemeClr val="accent1"/>
          </a:solidFill>
        </p:grpSpPr>
        <p:sp>
          <p:nvSpPr>
            <p:cNvPr id="163" name="Google Shape;4385;p54">
              <a:extLst>
                <a:ext uri="{FF2B5EF4-FFF2-40B4-BE49-F238E27FC236}">
                  <a16:creationId xmlns="" xmlns:a16="http://schemas.microsoft.com/office/drawing/2014/main" id="{A96D8211-42C3-4BBB-BB74-6B908AE05EF7}"/>
                </a:ext>
              </a:extLst>
            </p:cNvPr>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4" name="Google Shape;4386;p54">
              <a:extLst>
                <a:ext uri="{FF2B5EF4-FFF2-40B4-BE49-F238E27FC236}">
                  <a16:creationId xmlns="" xmlns:a16="http://schemas.microsoft.com/office/drawing/2014/main" id="{2FFEA314-0426-4143-8BA3-063F6733FC2F}"/>
                </a:ext>
              </a:extLst>
            </p:cNvPr>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5" name="Google Shape;4387;p54">
            <a:extLst>
              <a:ext uri="{FF2B5EF4-FFF2-40B4-BE49-F238E27FC236}">
                <a16:creationId xmlns="" xmlns:a16="http://schemas.microsoft.com/office/drawing/2014/main" id="{079465FA-3386-4E3D-A919-3C0C46DC6AD9}"/>
              </a:ext>
            </a:extLst>
          </p:cNvPr>
          <p:cNvGrpSpPr/>
          <p:nvPr/>
        </p:nvGrpSpPr>
        <p:grpSpPr>
          <a:xfrm>
            <a:off x="3423788" y="2658833"/>
            <a:ext cx="533083" cy="408636"/>
            <a:chOff x="2567841" y="1994124"/>
            <a:chExt cx="399812" cy="306477"/>
          </a:xfrm>
          <a:solidFill>
            <a:schemeClr val="accent1"/>
          </a:solidFill>
        </p:grpSpPr>
        <p:sp>
          <p:nvSpPr>
            <p:cNvPr id="166" name="Google Shape;4388;p54">
              <a:extLst>
                <a:ext uri="{FF2B5EF4-FFF2-40B4-BE49-F238E27FC236}">
                  <a16:creationId xmlns="" xmlns:a16="http://schemas.microsoft.com/office/drawing/2014/main" id="{94611251-5D44-4AD8-8D2D-EF002BB6C24F}"/>
                </a:ext>
              </a:extLst>
            </p:cNvPr>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 name="Google Shape;4389;p54">
              <a:extLst>
                <a:ext uri="{FF2B5EF4-FFF2-40B4-BE49-F238E27FC236}">
                  <a16:creationId xmlns="" xmlns:a16="http://schemas.microsoft.com/office/drawing/2014/main" id="{E0D399F0-8F1C-404C-9E7A-AF5523776CCB}"/>
                </a:ext>
              </a:extLst>
            </p:cNvPr>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 name="Google Shape;4390;p54">
              <a:extLst>
                <a:ext uri="{FF2B5EF4-FFF2-40B4-BE49-F238E27FC236}">
                  <a16:creationId xmlns="" xmlns:a16="http://schemas.microsoft.com/office/drawing/2014/main" id="{B71E9075-FF12-44D3-919B-1214E941C104}"/>
                </a:ext>
              </a:extLst>
            </p:cNvPr>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9" name="Google Shape;4391;p54">
            <a:extLst>
              <a:ext uri="{FF2B5EF4-FFF2-40B4-BE49-F238E27FC236}">
                <a16:creationId xmlns="" xmlns:a16="http://schemas.microsoft.com/office/drawing/2014/main" id="{856D377A-743C-4B74-AF63-566E8F6010AA}"/>
              </a:ext>
            </a:extLst>
          </p:cNvPr>
          <p:cNvGrpSpPr/>
          <p:nvPr/>
        </p:nvGrpSpPr>
        <p:grpSpPr>
          <a:xfrm>
            <a:off x="2949445" y="2613811"/>
            <a:ext cx="432931" cy="497151"/>
            <a:chOff x="2212084" y="1960358"/>
            <a:chExt cx="324698" cy="372863"/>
          </a:xfrm>
          <a:solidFill>
            <a:schemeClr val="accent1"/>
          </a:solidFill>
        </p:grpSpPr>
        <p:sp>
          <p:nvSpPr>
            <p:cNvPr id="170" name="Google Shape;4392;p54">
              <a:extLst>
                <a:ext uri="{FF2B5EF4-FFF2-40B4-BE49-F238E27FC236}">
                  <a16:creationId xmlns="" xmlns:a16="http://schemas.microsoft.com/office/drawing/2014/main" id="{830961A9-8E64-4B48-932C-346AFB73A8D6}"/>
                </a:ext>
              </a:extLst>
            </p:cNvPr>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 name="Google Shape;4393;p54">
              <a:extLst>
                <a:ext uri="{FF2B5EF4-FFF2-40B4-BE49-F238E27FC236}">
                  <a16:creationId xmlns="" xmlns:a16="http://schemas.microsoft.com/office/drawing/2014/main" id="{9EDD1611-7F9F-4A49-8110-21198408491E}"/>
                </a:ext>
              </a:extLst>
            </p:cNvPr>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 name="Google Shape;4394;p54">
              <a:extLst>
                <a:ext uri="{FF2B5EF4-FFF2-40B4-BE49-F238E27FC236}">
                  <a16:creationId xmlns="" xmlns:a16="http://schemas.microsoft.com/office/drawing/2014/main" id="{55AC8ED7-B82A-4377-B49E-1E17546B843F}"/>
                </a:ext>
              </a:extLst>
            </p:cNvPr>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3" name="Google Shape;4395;p54">
            <a:extLst>
              <a:ext uri="{FF2B5EF4-FFF2-40B4-BE49-F238E27FC236}">
                <a16:creationId xmlns="" xmlns:a16="http://schemas.microsoft.com/office/drawing/2014/main" id="{475F2A62-42F9-45C8-95FF-8E0BA7C465E4}"/>
              </a:ext>
            </a:extLst>
          </p:cNvPr>
          <p:cNvGrpSpPr/>
          <p:nvPr/>
        </p:nvGrpSpPr>
        <p:grpSpPr>
          <a:xfrm>
            <a:off x="2407869" y="2613812"/>
            <a:ext cx="379796" cy="498169"/>
            <a:chOff x="1805901" y="1960358"/>
            <a:chExt cx="284847" cy="373627"/>
          </a:xfrm>
          <a:solidFill>
            <a:schemeClr val="accent1"/>
          </a:solidFill>
        </p:grpSpPr>
        <p:sp>
          <p:nvSpPr>
            <p:cNvPr id="174" name="Google Shape;4396;p54">
              <a:extLst>
                <a:ext uri="{FF2B5EF4-FFF2-40B4-BE49-F238E27FC236}">
                  <a16:creationId xmlns="" xmlns:a16="http://schemas.microsoft.com/office/drawing/2014/main" id="{F9760376-C2E3-473C-9F90-FADF064E83CF}"/>
                </a:ext>
              </a:extLst>
            </p:cNvPr>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 name="Google Shape;4397;p54">
              <a:extLst>
                <a:ext uri="{FF2B5EF4-FFF2-40B4-BE49-F238E27FC236}">
                  <a16:creationId xmlns="" xmlns:a16="http://schemas.microsoft.com/office/drawing/2014/main" id="{1CCEBCDE-762F-4E89-A319-729F4AE7E134}"/>
                </a:ext>
              </a:extLst>
            </p:cNvPr>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76" name="Google Shape;4398;p54">
            <a:extLst>
              <a:ext uri="{FF2B5EF4-FFF2-40B4-BE49-F238E27FC236}">
                <a16:creationId xmlns="" xmlns:a16="http://schemas.microsoft.com/office/drawing/2014/main" id="{0FE07570-6350-4304-9779-7ACC2C7939EB}"/>
              </a:ext>
            </a:extLst>
          </p:cNvPr>
          <p:cNvSpPr/>
          <p:nvPr/>
        </p:nvSpPr>
        <p:spPr>
          <a:xfrm>
            <a:off x="4673906" y="2640102"/>
            <a:ext cx="456673" cy="445588"/>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 name="Google Shape;4399;p54">
            <a:extLst>
              <a:ext uri="{FF2B5EF4-FFF2-40B4-BE49-F238E27FC236}">
                <a16:creationId xmlns="" xmlns:a16="http://schemas.microsoft.com/office/drawing/2014/main" id="{6EBD87DD-AC56-4707-AE78-AD41B46C35D8}"/>
              </a:ext>
            </a:extLst>
          </p:cNvPr>
          <p:cNvSpPr/>
          <p:nvPr/>
        </p:nvSpPr>
        <p:spPr>
          <a:xfrm>
            <a:off x="9467403" y="2645666"/>
            <a:ext cx="491587" cy="446055"/>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 name="Google Shape;4400;p54">
            <a:extLst>
              <a:ext uri="{FF2B5EF4-FFF2-40B4-BE49-F238E27FC236}">
                <a16:creationId xmlns="" xmlns:a16="http://schemas.microsoft.com/office/drawing/2014/main" id="{DB3DFD18-B816-4AC5-80E5-529424650896}"/>
              </a:ext>
            </a:extLst>
          </p:cNvPr>
          <p:cNvSpPr/>
          <p:nvPr/>
        </p:nvSpPr>
        <p:spPr>
          <a:xfrm>
            <a:off x="10607260" y="2681597"/>
            <a:ext cx="510784" cy="381963"/>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79" name="Google Shape;4401;p54">
            <a:extLst>
              <a:ext uri="{FF2B5EF4-FFF2-40B4-BE49-F238E27FC236}">
                <a16:creationId xmlns="" xmlns:a16="http://schemas.microsoft.com/office/drawing/2014/main" id="{3A01ACFF-1EA4-4B79-A9BD-3AAC2ECE25A0}"/>
              </a:ext>
            </a:extLst>
          </p:cNvPr>
          <p:cNvGrpSpPr/>
          <p:nvPr/>
        </p:nvGrpSpPr>
        <p:grpSpPr>
          <a:xfrm>
            <a:off x="8875749" y="2705851"/>
            <a:ext cx="491587" cy="327724"/>
            <a:chOff x="6656812" y="2029388"/>
            <a:chExt cx="368690" cy="245793"/>
          </a:xfrm>
          <a:solidFill>
            <a:schemeClr val="accent1"/>
          </a:solidFill>
        </p:grpSpPr>
        <p:sp>
          <p:nvSpPr>
            <p:cNvPr id="180" name="Google Shape;4402;p54">
              <a:extLst>
                <a:ext uri="{FF2B5EF4-FFF2-40B4-BE49-F238E27FC236}">
                  <a16:creationId xmlns="" xmlns:a16="http://schemas.microsoft.com/office/drawing/2014/main" id="{6C4ED82D-746E-4BE2-A5D1-DB189482BF50}"/>
                </a:ext>
              </a:extLst>
            </p:cNvPr>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 name="Google Shape;4403;p54">
              <a:extLst>
                <a:ext uri="{FF2B5EF4-FFF2-40B4-BE49-F238E27FC236}">
                  <a16:creationId xmlns="" xmlns:a16="http://schemas.microsoft.com/office/drawing/2014/main" id="{9A4FA6B6-69CE-4365-9E8F-C4FDE84D43F1}"/>
                </a:ext>
              </a:extLst>
            </p:cNvPr>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 name="Google Shape;4404;p54">
              <a:extLst>
                <a:ext uri="{FF2B5EF4-FFF2-40B4-BE49-F238E27FC236}">
                  <a16:creationId xmlns="" xmlns:a16="http://schemas.microsoft.com/office/drawing/2014/main" id="{D1FB4825-29B1-4E74-8926-634E0E769529}"/>
                </a:ext>
              </a:extLst>
            </p:cNvPr>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 name="Google Shape;4405;p54">
              <a:extLst>
                <a:ext uri="{FF2B5EF4-FFF2-40B4-BE49-F238E27FC236}">
                  <a16:creationId xmlns="" xmlns:a16="http://schemas.microsoft.com/office/drawing/2014/main" id="{3711601C-0F57-4866-89A6-2F218C3571EE}"/>
                </a:ext>
              </a:extLst>
            </p:cNvPr>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 name="Google Shape;4406;p54">
              <a:extLst>
                <a:ext uri="{FF2B5EF4-FFF2-40B4-BE49-F238E27FC236}">
                  <a16:creationId xmlns="" xmlns:a16="http://schemas.microsoft.com/office/drawing/2014/main" id="{685A25E3-748A-4DC9-B2CE-A9BD05D38782}"/>
                </a:ext>
              </a:extLst>
            </p:cNvPr>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 name="Google Shape;4407;p54">
              <a:extLst>
                <a:ext uri="{FF2B5EF4-FFF2-40B4-BE49-F238E27FC236}">
                  <a16:creationId xmlns="" xmlns:a16="http://schemas.microsoft.com/office/drawing/2014/main" id="{C917F3EE-462D-4EFB-9403-5B0F422516B2}"/>
                </a:ext>
              </a:extLst>
            </p:cNvPr>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 name="Google Shape;4408;p54">
              <a:extLst>
                <a:ext uri="{FF2B5EF4-FFF2-40B4-BE49-F238E27FC236}">
                  <a16:creationId xmlns="" xmlns:a16="http://schemas.microsoft.com/office/drawing/2014/main" id="{A7039F37-67EF-4271-9900-DCF6F5CEDCCF}"/>
                </a:ext>
              </a:extLst>
            </p:cNvPr>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 name="Google Shape;4409;p54">
              <a:extLst>
                <a:ext uri="{FF2B5EF4-FFF2-40B4-BE49-F238E27FC236}">
                  <a16:creationId xmlns="" xmlns:a16="http://schemas.microsoft.com/office/drawing/2014/main" id="{AB7FEFC6-E59A-42C9-BEA8-917C54F86446}"/>
                </a:ext>
              </a:extLst>
            </p:cNvPr>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 name="Google Shape;4410;p54">
              <a:extLst>
                <a:ext uri="{FF2B5EF4-FFF2-40B4-BE49-F238E27FC236}">
                  <a16:creationId xmlns="" xmlns:a16="http://schemas.microsoft.com/office/drawing/2014/main" id="{2DF0092A-4C05-4CA7-83BA-5C804D601AED}"/>
                </a:ext>
              </a:extLst>
            </p:cNvPr>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 name="Google Shape;4411;p54">
              <a:extLst>
                <a:ext uri="{FF2B5EF4-FFF2-40B4-BE49-F238E27FC236}">
                  <a16:creationId xmlns="" xmlns:a16="http://schemas.microsoft.com/office/drawing/2014/main" id="{F25429CE-6DC1-4A7F-83A0-724CE75B03D2}"/>
                </a:ext>
              </a:extLst>
            </p:cNvPr>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0" name="Google Shape;4412;p54">
            <a:extLst>
              <a:ext uri="{FF2B5EF4-FFF2-40B4-BE49-F238E27FC236}">
                <a16:creationId xmlns="" xmlns:a16="http://schemas.microsoft.com/office/drawing/2014/main" id="{38508597-DD89-4363-8AED-DD2798627AC5}"/>
              </a:ext>
            </a:extLst>
          </p:cNvPr>
          <p:cNvGrpSpPr/>
          <p:nvPr/>
        </p:nvGrpSpPr>
        <p:grpSpPr>
          <a:xfrm>
            <a:off x="6492868" y="2682958"/>
            <a:ext cx="502205" cy="375421"/>
            <a:chOff x="4869651" y="2012218"/>
            <a:chExt cx="376654" cy="281566"/>
          </a:xfrm>
          <a:solidFill>
            <a:schemeClr val="accent1"/>
          </a:solidFill>
        </p:grpSpPr>
        <p:sp>
          <p:nvSpPr>
            <p:cNvPr id="191" name="Google Shape;4413;p54">
              <a:extLst>
                <a:ext uri="{FF2B5EF4-FFF2-40B4-BE49-F238E27FC236}">
                  <a16:creationId xmlns="" xmlns:a16="http://schemas.microsoft.com/office/drawing/2014/main" id="{1D84B4FC-0D1E-467D-9752-F4306AE5A531}"/>
                </a:ext>
              </a:extLst>
            </p:cNvPr>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 name="Google Shape;4414;p54">
              <a:extLst>
                <a:ext uri="{FF2B5EF4-FFF2-40B4-BE49-F238E27FC236}">
                  <a16:creationId xmlns="" xmlns:a16="http://schemas.microsoft.com/office/drawing/2014/main" id="{D4F25D7C-5D61-4555-907B-3B57447309D6}"/>
                </a:ext>
              </a:extLst>
            </p:cNvPr>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 name="Google Shape;4415;p54">
              <a:extLst>
                <a:ext uri="{FF2B5EF4-FFF2-40B4-BE49-F238E27FC236}">
                  <a16:creationId xmlns="" xmlns:a16="http://schemas.microsoft.com/office/drawing/2014/main" id="{D89F7CFE-E354-4825-9FAD-39F86F597414}"/>
                </a:ext>
              </a:extLst>
            </p:cNvPr>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 name="Google Shape;4416;p54">
              <a:extLst>
                <a:ext uri="{FF2B5EF4-FFF2-40B4-BE49-F238E27FC236}">
                  <a16:creationId xmlns="" xmlns:a16="http://schemas.microsoft.com/office/drawing/2014/main" id="{DB72E22D-B4A0-4AE5-87E8-10CB5713ED21}"/>
                </a:ext>
              </a:extLst>
            </p:cNvPr>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5" name="Google Shape;4417;p54">
            <a:extLst>
              <a:ext uri="{FF2B5EF4-FFF2-40B4-BE49-F238E27FC236}">
                <a16:creationId xmlns="" xmlns:a16="http://schemas.microsoft.com/office/drawing/2014/main" id="{349BD4D5-5619-465F-81A5-8930B37E4D53}"/>
              </a:ext>
            </a:extLst>
          </p:cNvPr>
          <p:cNvGrpSpPr/>
          <p:nvPr/>
        </p:nvGrpSpPr>
        <p:grpSpPr>
          <a:xfrm>
            <a:off x="7074966" y="2683084"/>
            <a:ext cx="490567" cy="375592"/>
            <a:chOff x="5306224" y="2012313"/>
            <a:chExt cx="367925" cy="281694"/>
          </a:xfrm>
          <a:solidFill>
            <a:schemeClr val="accent1"/>
          </a:solidFill>
        </p:grpSpPr>
        <p:sp>
          <p:nvSpPr>
            <p:cNvPr id="196" name="Google Shape;4418;p54">
              <a:extLst>
                <a:ext uri="{FF2B5EF4-FFF2-40B4-BE49-F238E27FC236}">
                  <a16:creationId xmlns="" xmlns:a16="http://schemas.microsoft.com/office/drawing/2014/main" id="{8C20A059-55AA-41BD-926D-0F4B91A2243A}"/>
                </a:ext>
              </a:extLst>
            </p:cNvPr>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 name="Google Shape;4419;p54">
              <a:extLst>
                <a:ext uri="{FF2B5EF4-FFF2-40B4-BE49-F238E27FC236}">
                  <a16:creationId xmlns="" xmlns:a16="http://schemas.microsoft.com/office/drawing/2014/main" id="{390F823E-0E9A-46B8-9EE1-5DD493C88E3E}"/>
                </a:ext>
              </a:extLst>
            </p:cNvPr>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98" name="Google Shape;4420;p54">
            <a:extLst>
              <a:ext uri="{FF2B5EF4-FFF2-40B4-BE49-F238E27FC236}">
                <a16:creationId xmlns="" xmlns:a16="http://schemas.microsoft.com/office/drawing/2014/main" id="{46DF92E5-D4B9-4063-809C-2D59DE68E0F4}"/>
              </a:ext>
            </a:extLst>
          </p:cNvPr>
          <p:cNvSpPr/>
          <p:nvPr/>
        </p:nvSpPr>
        <p:spPr>
          <a:xfrm>
            <a:off x="7672183" y="2674420"/>
            <a:ext cx="494092" cy="391944"/>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99" name="Google Shape;4421;p54">
            <a:extLst>
              <a:ext uri="{FF2B5EF4-FFF2-40B4-BE49-F238E27FC236}">
                <a16:creationId xmlns="" xmlns:a16="http://schemas.microsoft.com/office/drawing/2014/main" id="{9173D867-07F8-41B5-8D26-E0375D71314B}"/>
              </a:ext>
            </a:extLst>
          </p:cNvPr>
          <p:cNvGrpSpPr/>
          <p:nvPr/>
        </p:nvGrpSpPr>
        <p:grpSpPr>
          <a:xfrm>
            <a:off x="8261331" y="2644136"/>
            <a:ext cx="491077" cy="451661"/>
            <a:chOff x="6195998" y="1983102"/>
            <a:chExt cx="368308" cy="338746"/>
          </a:xfrm>
          <a:solidFill>
            <a:schemeClr val="accent1"/>
          </a:solidFill>
        </p:grpSpPr>
        <p:sp>
          <p:nvSpPr>
            <p:cNvPr id="200" name="Google Shape;4422;p54">
              <a:extLst>
                <a:ext uri="{FF2B5EF4-FFF2-40B4-BE49-F238E27FC236}">
                  <a16:creationId xmlns="" xmlns:a16="http://schemas.microsoft.com/office/drawing/2014/main" id="{B0E32DBC-F500-4715-A22B-C10886E76285}"/>
                </a:ext>
              </a:extLst>
            </p:cNvPr>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 name="Google Shape;4423;p54">
              <a:extLst>
                <a:ext uri="{FF2B5EF4-FFF2-40B4-BE49-F238E27FC236}">
                  <a16:creationId xmlns="" xmlns:a16="http://schemas.microsoft.com/office/drawing/2014/main" id="{D640C9A1-9836-4532-A0CE-2004B83EA482}"/>
                </a:ext>
              </a:extLst>
            </p:cNvPr>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 name="Google Shape;4424;p54">
              <a:extLst>
                <a:ext uri="{FF2B5EF4-FFF2-40B4-BE49-F238E27FC236}">
                  <a16:creationId xmlns="" xmlns:a16="http://schemas.microsoft.com/office/drawing/2014/main" id="{4C953800-2722-474E-BAFC-C416D5BD2EB3}"/>
                </a:ext>
              </a:extLst>
            </p:cNvPr>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3" name="Google Shape;4425;p54">
            <a:extLst>
              <a:ext uri="{FF2B5EF4-FFF2-40B4-BE49-F238E27FC236}">
                <a16:creationId xmlns="" xmlns:a16="http://schemas.microsoft.com/office/drawing/2014/main" id="{71011C59-A67E-4B8E-BD62-81C5ECD3541B}"/>
              </a:ext>
            </a:extLst>
          </p:cNvPr>
          <p:cNvGrpSpPr/>
          <p:nvPr/>
        </p:nvGrpSpPr>
        <p:grpSpPr>
          <a:xfrm>
            <a:off x="10056041" y="2682447"/>
            <a:ext cx="492096" cy="373383"/>
            <a:chOff x="7542031" y="2011835"/>
            <a:chExt cx="369072" cy="280037"/>
          </a:xfrm>
          <a:solidFill>
            <a:schemeClr val="accent1"/>
          </a:solidFill>
        </p:grpSpPr>
        <p:sp>
          <p:nvSpPr>
            <p:cNvPr id="204" name="Google Shape;4426;p54">
              <a:extLst>
                <a:ext uri="{FF2B5EF4-FFF2-40B4-BE49-F238E27FC236}">
                  <a16:creationId xmlns="" xmlns:a16="http://schemas.microsoft.com/office/drawing/2014/main" id="{6DAE86F9-E091-4424-B9CD-36F0736658FD}"/>
                </a:ext>
              </a:extLst>
            </p:cNvPr>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 name="Google Shape;4427;p54">
              <a:extLst>
                <a:ext uri="{FF2B5EF4-FFF2-40B4-BE49-F238E27FC236}">
                  <a16:creationId xmlns="" xmlns:a16="http://schemas.microsoft.com/office/drawing/2014/main" id="{E802E3D4-78DA-4204-B4D5-B499C8657EDD}"/>
                </a:ext>
              </a:extLst>
            </p:cNvPr>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 name="Google Shape;4428;p54">
              <a:extLst>
                <a:ext uri="{FF2B5EF4-FFF2-40B4-BE49-F238E27FC236}">
                  <a16:creationId xmlns="" xmlns:a16="http://schemas.microsoft.com/office/drawing/2014/main" id="{AB562E57-2D45-4E1A-AF85-5206CAAB267E}"/>
                </a:ext>
              </a:extLst>
            </p:cNvPr>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 name="Google Shape;4429;p54">
              <a:extLst>
                <a:ext uri="{FF2B5EF4-FFF2-40B4-BE49-F238E27FC236}">
                  <a16:creationId xmlns="" xmlns:a16="http://schemas.microsoft.com/office/drawing/2014/main" id="{6ECDC67B-326A-4C66-8A29-8B334E584557}"/>
                </a:ext>
              </a:extLst>
            </p:cNvPr>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 name="Google Shape;4430;p54">
              <a:extLst>
                <a:ext uri="{FF2B5EF4-FFF2-40B4-BE49-F238E27FC236}">
                  <a16:creationId xmlns="" xmlns:a16="http://schemas.microsoft.com/office/drawing/2014/main" id="{B4850E3C-5EB9-489E-981F-31BDBF71470C}"/>
                </a:ext>
              </a:extLst>
            </p:cNvPr>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 name="Google Shape;4431;p54">
              <a:extLst>
                <a:ext uri="{FF2B5EF4-FFF2-40B4-BE49-F238E27FC236}">
                  <a16:creationId xmlns="" xmlns:a16="http://schemas.microsoft.com/office/drawing/2014/main" id="{4A77E722-837C-4F25-847B-E3C9FE1EC5E9}"/>
                </a:ext>
              </a:extLst>
            </p:cNvPr>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 name="Google Shape;4432;p54">
              <a:extLst>
                <a:ext uri="{FF2B5EF4-FFF2-40B4-BE49-F238E27FC236}">
                  <a16:creationId xmlns="" xmlns:a16="http://schemas.microsoft.com/office/drawing/2014/main" id="{C2CE6088-D193-406B-89BC-50E17D23C452}"/>
                </a:ext>
              </a:extLst>
            </p:cNvPr>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 name="Google Shape;4433;p54">
              <a:extLst>
                <a:ext uri="{FF2B5EF4-FFF2-40B4-BE49-F238E27FC236}">
                  <a16:creationId xmlns="" xmlns:a16="http://schemas.microsoft.com/office/drawing/2014/main" id="{AC40727C-4AE9-4F5C-9F84-C4F552290105}"/>
                </a:ext>
              </a:extLst>
            </p:cNvPr>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 name="Google Shape;4434;p54">
              <a:extLst>
                <a:ext uri="{FF2B5EF4-FFF2-40B4-BE49-F238E27FC236}">
                  <a16:creationId xmlns="" xmlns:a16="http://schemas.microsoft.com/office/drawing/2014/main" id="{85CE7266-4B31-47E0-8185-04DD9B2B496F}"/>
                </a:ext>
              </a:extLst>
            </p:cNvPr>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3" name="Google Shape;4435;p54">
            <a:extLst>
              <a:ext uri="{FF2B5EF4-FFF2-40B4-BE49-F238E27FC236}">
                <a16:creationId xmlns="" xmlns:a16="http://schemas.microsoft.com/office/drawing/2014/main" id="{5EA61B33-4762-4475-AE29-E334117C6DFD}"/>
              </a:ext>
            </a:extLst>
          </p:cNvPr>
          <p:cNvGrpSpPr/>
          <p:nvPr/>
        </p:nvGrpSpPr>
        <p:grpSpPr>
          <a:xfrm>
            <a:off x="10680570" y="4464671"/>
            <a:ext cx="371727" cy="468820"/>
            <a:chOff x="8010427" y="3348503"/>
            <a:chExt cx="278795" cy="351615"/>
          </a:xfrm>
          <a:solidFill>
            <a:schemeClr val="accent1"/>
          </a:solidFill>
        </p:grpSpPr>
        <p:sp>
          <p:nvSpPr>
            <p:cNvPr id="214" name="Google Shape;4436;p54">
              <a:extLst>
                <a:ext uri="{FF2B5EF4-FFF2-40B4-BE49-F238E27FC236}">
                  <a16:creationId xmlns="" xmlns:a16="http://schemas.microsoft.com/office/drawing/2014/main" id="{8E3070C8-A82F-45E9-AFE4-5AA518E6B60D}"/>
                </a:ext>
              </a:extLst>
            </p:cNvPr>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 name="Google Shape;4437;p54">
              <a:extLst>
                <a:ext uri="{FF2B5EF4-FFF2-40B4-BE49-F238E27FC236}">
                  <a16:creationId xmlns="" xmlns:a16="http://schemas.microsoft.com/office/drawing/2014/main" id="{CD785221-188D-4E04-AC37-679ED54E7521}"/>
                </a:ext>
              </a:extLst>
            </p:cNvPr>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 name="Google Shape;4438;p54">
              <a:extLst>
                <a:ext uri="{FF2B5EF4-FFF2-40B4-BE49-F238E27FC236}">
                  <a16:creationId xmlns="" xmlns:a16="http://schemas.microsoft.com/office/drawing/2014/main" id="{F1DF80B8-1BBF-4A72-8371-BC39813EA630}"/>
                </a:ext>
              </a:extLst>
            </p:cNvPr>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7" name="Google Shape;4439;p54">
              <a:extLst>
                <a:ext uri="{FF2B5EF4-FFF2-40B4-BE49-F238E27FC236}">
                  <a16:creationId xmlns="" xmlns:a16="http://schemas.microsoft.com/office/drawing/2014/main" id="{86D938F6-6AAA-42B1-A8E1-3F4895531305}"/>
                </a:ext>
              </a:extLst>
            </p:cNvPr>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18" name="Google Shape;4440;p54">
            <a:extLst>
              <a:ext uri="{FF2B5EF4-FFF2-40B4-BE49-F238E27FC236}">
                <a16:creationId xmlns="" xmlns:a16="http://schemas.microsoft.com/office/drawing/2014/main" id="{23F695FE-6E86-4B08-88FD-3947718D5DC1}"/>
              </a:ext>
            </a:extLst>
          </p:cNvPr>
          <p:cNvSpPr/>
          <p:nvPr/>
        </p:nvSpPr>
        <p:spPr>
          <a:xfrm>
            <a:off x="10153517" y="4465223"/>
            <a:ext cx="297739" cy="468268"/>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19" name="Google Shape;4441;p54">
            <a:extLst>
              <a:ext uri="{FF2B5EF4-FFF2-40B4-BE49-F238E27FC236}">
                <a16:creationId xmlns="" xmlns:a16="http://schemas.microsoft.com/office/drawing/2014/main" id="{1487F16B-C21C-417D-845E-7CAEC433108E}"/>
              </a:ext>
            </a:extLst>
          </p:cNvPr>
          <p:cNvGrpSpPr/>
          <p:nvPr/>
        </p:nvGrpSpPr>
        <p:grpSpPr>
          <a:xfrm>
            <a:off x="9522534" y="4465606"/>
            <a:ext cx="374743" cy="468013"/>
            <a:chOff x="7141900" y="3349204"/>
            <a:chExt cx="281057" cy="351010"/>
          </a:xfrm>
          <a:solidFill>
            <a:schemeClr val="accent1"/>
          </a:solidFill>
        </p:grpSpPr>
        <p:sp>
          <p:nvSpPr>
            <p:cNvPr id="220" name="Google Shape;4442;p54">
              <a:extLst>
                <a:ext uri="{FF2B5EF4-FFF2-40B4-BE49-F238E27FC236}">
                  <a16:creationId xmlns="" xmlns:a16="http://schemas.microsoft.com/office/drawing/2014/main" id="{B151706E-86E5-45C1-9B4E-52EB2DDE2C47}"/>
                </a:ext>
              </a:extLst>
            </p:cNvPr>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 name="Google Shape;4443;p54">
              <a:extLst>
                <a:ext uri="{FF2B5EF4-FFF2-40B4-BE49-F238E27FC236}">
                  <a16:creationId xmlns="" xmlns:a16="http://schemas.microsoft.com/office/drawing/2014/main" id="{81C0D665-49EA-46BB-9A49-E83FB356CFD8}"/>
                </a:ext>
              </a:extLst>
            </p:cNvPr>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 name="Google Shape;4444;p54">
              <a:extLst>
                <a:ext uri="{FF2B5EF4-FFF2-40B4-BE49-F238E27FC236}">
                  <a16:creationId xmlns="" xmlns:a16="http://schemas.microsoft.com/office/drawing/2014/main" id="{4B72B5AA-9D3F-45D4-9148-0AEBA84E802E}"/>
                </a:ext>
              </a:extLst>
            </p:cNvPr>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3" name="Google Shape;4445;p54">
            <a:extLst>
              <a:ext uri="{FF2B5EF4-FFF2-40B4-BE49-F238E27FC236}">
                <a16:creationId xmlns="" xmlns:a16="http://schemas.microsoft.com/office/drawing/2014/main" id="{5A045CF8-C623-4D33-842D-51A42D7CFDA3}"/>
              </a:ext>
            </a:extLst>
          </p:cNvPr>
          <p:cNvGrpSpPr/>
          <p:nvPr/>
        </p:nvGrpSpPr>
        <p:grpSpPr>
          <a:xfrm>
            <a:off x="7085584" y="4466710"/>
            <a:ext cx="485003" cy="470817"/>
            <a:chOff x="5314188" y="3350032"/>
            <a:chExt cx="363752" cy="353113"/>
          </a:xfrm>
          <a:solidFill>
            <a:schemeClr val="accent1"/>
          </a:solidFill>
        </p:grpSpPr>
        <p:sp>
          <p:nvSpPr>
            <p:cNvPr id="224" name="Google Shape;4446;p54">
              <a:extLst>
                <a:ext uri="{FF2B5EF4-FFF2-40B4-BE49-F238E27FC236}">
                  <a16:creationId xmlns="" xmlns:a16="http://schemas.microsoft.com/office/drawing/2014/main" id="{E256E5E9-2132-428B-A950-DB1BB47E5369}"/>
                </a:ext>
              </a:extLst>
            </p:cNvPr>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 name="Google Shape;4447;p54">
              <a:extLst>
                <a:ext uri="{FF2B5EF4-FFF2-40B4-BE49-F238E27FC236}">
                  <a16:creationId xmlns="" xmlns:a16="http://schemas.microsoft.com/office/drawing/2014/main" id="{355FDBB5-8C01-42AF-B9FD-31AE381FA76F}"/>
                </a:ext>
              </a:extLst>
            </p:cNvPr>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6" name="Google Shape;4448;p54">
            <a:extLst>
              <a:ext uri="{FF2B5EF4-FFF2-40B4-BE49-F238E27FC236}">
                <a16:creationId xmlns="" xmlns:a16="http://schemas.microsoft.com/office/drawing/2014/main" id="{C9E1141E-73EF-45CA-9F4E-F0E3A19361F4}"/>
              </a:ext>
            </a:extLst>
          </p:cNvPr>
          <p:cNvGrpSpPr/>
          <p:nvPr/>
        </p:nvGrpSpPr>
        <p:grpSpPr>
          <a:xfrm>
            <a:off x="8271439" y="4465309"/>
            <a:ext cx="468820" cy="467164"/>
            <a:chOff x="6203579" y="3348981"/>
            <a:chExt cx="351615" cy="350373"/>
          </a:xfrm>
          <a:solidFill>
            <a:schemeClr val="accent1"/>
          </a:solidFill>
        </p:grpSpPr>
        <p:sp>
          <p:nvSpPr>
            <p:cNvPr id="227" name="Google Shape;4449;p54">
              <a:extLst>
                <a:ext uri="{FF2B5EF4-FFF2-40B4-BE49-F238E27FC236}">
                  <a16:creationId xmlns="" xmlns:a16="http://schemas.microsoft.com/office/drawing/2014/main" id="{25EEF6CD-53F5-4BB7-AE42-8857BA9B5C32}"/>
                </a:ext>
              </a:extLst>
            </p:cNvPr>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 name="Google Shape;4450;p54">
              <a:extLst>
                <a:ext uri="{FF2B5EF4-FFF2-40B4-BE49-F238E27FC236}">
                  <a16:creationId xmlns="" xmlns:a16="http://schemas.microsoft.com/office/drawing/2014/main" id="{83C507B5-D32E-4DAB-9D57-F9123C078140}"/>
                </a:ext>
              </a:extLst>
            </p:cNvPr>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 name="Google Shape;4451;p54">
              <a:extLst>
                <a:ext uri="{FF2B5EF4-FFF2-40B4-BE49-F238E27FC236}">
                  <a16:creationId xmlns="" xmlns:a16="http://schemas.microsoft.com/office/drawing/2014/main" id="{01C23AAC-9306-4BCB-8FEC-B32E4F05A8F2}"/>
                </a:ext>
              </a:extLst>
            </p:cNvPr>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 name="Google Shape;4452;p54">
              <a:extLst>
                <a:ext uri="{FF2B5EF4-FFF2-40B4-BE49-F238E27FC236}">
                  <a16:creationId xmlns="" xmlns:a16="http://schemas.microsoft.com/office/drawing/2014/main" id="{EA33BA19-ECD1-4163-937A-F3FA5E7CB2CF}"/>
                </a:ext>
              </a:extLst>
            </p:cNvPr>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 name="Google Shape;4453;p54">
              <a:extLst>
                <a:ext uri="{FF2B5EF4-FFF2-40B4-BE49-F238E27FC236}">
                  <a16:creationId xmlns="" xmlns:a16="http://schemas.microsoft.com/office/drawing/2014/main" id="{0C9D5A02-533F-4738-AF65-1C1D3429ABFA}"/>
                </a:ext>
              </a:extLst>
            </p:cNvPr>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32" name="Google Shape;4454;p54">
            <a:extLst>
              <a:ext uri="{FF2B5EF4-FFF2-40B4-BE49-F238E27FC236}">
                <a16:creationId xmlns="" xmlns:a16="http://schemas.microsoft.com/office/drawing/2014/main" id="{BB1F99FC-3C37-4DB3-A7D1-6C47DB0ECFCA}"/>
              </a:ext>
            </a:extLst>
          </p:cNvPr>
          <p:cNvGrpSpPr/>
          <p:nvPr/>
        </p:nvGrpSpPr>
        <p:grpSpPr>
          <a:xfrm>
            <a:off x="7773313" y="4466710"/>
            <a:ext cx="294340" cy="469797"/>
            <a:chOff x="5829984" y="3350032"/>
            <a:chExt cx="220755" cy="352348"/>
          </a:xfrm>
          <a:solidFill>
            <a:schemeClr val="accent1"/>
          </a:solidFill>
        </p:grpSpPr>
        <p:sp>
          <p:nvSpPr>
            <p:cNvPr id="233" name="Google Shape;4455;p54">
              <a:extLst>
                <a:ext uri="{FF2B5EF4-FFF2-40B4-BE49-F238E27FC236}">
                  <a16:creationId xmlns="" xmlns:a16="http://schemas.microsoft.com/office/drawing/2014/main" id="{FF7B81E5-3AA2-48F6-9683-F634327B15C2}"/>
                </a:ext>
              </a:extLst>
            </p:cNvPr>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 name="Google Shape;4456;p54">
              <a:extLst>
                <a:ext uri="{FF2B5EF4-FFF2-40B4-BE49-F238E27FC236}">
                  <a16:creationId xmlns="" xmlns:a16="http://schemas.microsoft.com/office/drawing/2014/main" id="{CDB0F5FD-F4BB-486C-97A6-3BA148FB06DE}"/>
                </a:ext>
              </a:extLst>
            </p:cNvPr>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 name="Google Shape;4457;p54">
              <a:extLst>
                <a:ext uri="{FF2B5EF4-FFF2-40B4-BE49-F238E27FC236}">
                  <a16:creationId xmlns="" xmlns:a16="http://schemas.microsoft.com/office/drawing/2014/main" id="{0B3E611E-14B8-4C80-B1B2-CF08B3ECDBB6}"/>
                </a:ext>
              </a:extLst>
            </p:cNvPr>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 name="Google Shape;4458;p54">
              <a:extLst>
                <a:ext uri="{FF2B5EF4-FFF2-40B4-BE49-F238E27FC236}">
                  <a16:creationId xmlns="" xmlns:a16="http://schemas.microsoft.com/office/drawing/2014/main" id="{2ACE34E3-D29D-47C0-A47B-C76A15F27D7A}"/>
                </a:ext>
              </a:extLst>
            </p:cNvPr>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37" name="Google Shape;4459;p54">
            <a:extLst>
              <a:ext uri="{FF2B5EF4-FFF2-40B4-BE49-F238E27FC236}">
                <a16:creationId xmlns="" xmlns:a16="http://schemas.microsoft.com/office/drawing/2014/main" id="{2312CFAF-7FA0-4DCF-939C-C2D15D2B2C89}"/>
              </a:ext>
            </a:extLst>
          </p:cNvPr>
          <p:cNvGrpSpPr/>
          <p:nvPr/>
        </p:nvGrpSpPr>
        <p:grpSpPr>
          <a:xfrm>
            <a:off x="6509560" y="4466455"/>
            <a:ext cx="477952" cy="469755"/>
            <a:chOff x="4882170" y="3349841"/>
            <a:chExt cx="358464" cy="352316"/>
          </a:xfrm>
          <a:solidFill>
            <a:schemeClr val="accent1"/>
          </a:solidFill>
        </p:grpSpPr>
        <p:sp>
          <p:nvSpPr>
            <p:cNvPr id="238" name="Google Shape;4460;p54">
              <a:extLst>
                <a:ext uri="{FF2B5EF4-FFF2-40B4-BE49-F238E27FC236}">
                  <a16:creationId xmlns="" xmlns:a16="http://schemas.microsoft.com/office/drawing/2014/main" id="{F863E788-55D6-44DF-966E-E7510BD26BC7}"/>
                </a:ext>
              </a:extLst>
            </p:cNvPr>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 name="Google Shape;4461;p54">
              <a:extLst>
                <a:ext uri="{FF2B5EF4-FFF2-40B4-BE49-F238E27FC236}">
                  <a16:creationId xmlns="" xmlns:a16="http://schemas.microsoft.com/office/drawing/2014/main" id="{6DB30EEA-BC38-4565-8FE7-5060A6418851}"/>
                </a:ext>
              </a:extLst>
            </p:cNvPr>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40" name="Google Shape;4462;p54">
            <a:extLst>
              <a:ext uri="{FF2B5EF4-FFF2-40B4-BE49-F238E27FC236}">
                <a16:creationId xmlns="" xmlns:a16="http://schemas.microsoft.com/office/drawing/2014/main" id="{B9B99F5F-4B49-4819-A849-8EC8A0E62F33}"/>
              </a:ext>
            </a:extLst>
          </p:cNvPr>
          <p:cNvSpPr/>
          <p:nvPr/>
        </p:nvSpPr>
        <p:spPr>
          <a:xfrm>
            <a:off x="5273628" y="3857344"/>
            <a:ext cx="477952" cy="475744"/>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 name="Google Shape;4463;p54">
            <a:extLst>
              <a:ext uri="{FF2B5EF4-FFF2-40B4-BE49-F238E27FC236}">
                <a16:creationId xmlns="" xmlns:a16="http://schemas.microsoft.com/office/drawing/2014/main" id="{B2D00A4E-21A2-4312-8ABB-322E68CF3832}"/>
              </a:ext>
            </a:extLst>
          </p:cNvPr>
          <p:cNvSpPr/>
          <p:nvPr/>
        </p:nvSpPr>
        <p:spPr>
          <a:xfrm>
            <a:off x="4666303" y="3256305"/>
            <a:ext cx="507259" cy="413436"/>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42" name="Google Shape;4464;p54">
            <a:extLst>
              <a:ext uri="{FF2B5EF4-FFF2-40B4-BE49-F238E27FC236}">
                <a16:creationId xmlns="" xmlns:a16="http://schemas.microsoft.com/office/drawing/2014/main" id="{9FAADA0F-9F9C-48C9-9B2A-066BC6F34B20}"/>
              </a:ext>
            </a:extLst>
          </p:cNvPr>
          <p:cNvGrpSpPr/>
          <p:nvPr/>
        </p:nvGrpSpPr>
        <p:grpSpPr>
          <a:xfrm>
            <a:off x="4059953" y="3246960"/>
            <a:ext cx="533592" cy="432421"/>
            <a:chOff x="3044965" y="2435220"/>
            <a:chExt cx="400194" cy="324316"/>
          </a:xfrm>
          <a:solidFill>
            <a:schemeClr val="accent1"/>
          </a:solidFill>
        </p:grpSpPr>
        <p:sp>
          <p:nvSpPr>
            <p:cNvPr id="243" name="Google Shape;4465;p54">
              <a:extLst>
                <a:ext uri="{FF2B5EF4-FFF2-40B4-BE49-F238E27FC236}">
                  <a16:creationId xmlns="" xmlns:a16="http://schemas.microsoft.com/office/drawing/2014/main" id="{6D562C85-C454-482D-B9AB-8A00547D2352}"/>
                </a:ext>
              </a:extLst>
            </p:cNvPr>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 name="Google Shape;4466;p54">
              <a:extLst>
                <a:ext uri="{FF2B5EF4-FFF2-40B4-BE49-F238E27FC236}">
                  <a16:creationId xmlns="" xmlns:a16="http://schemas.microsoft.com/office/drawing/2014/main" id="{9BF6E108-796F-48B9-A100-99ECDB010090}"/>
                </a:ext>
              </a:extLst>
            </p:cNvPr>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 name="Google Shape;4467;p54">
              <a:extLst>
                <a:ext uri="{FF2B5EF4-FFF2-40B4-BE49-F238E27FC236}">
                  <a16:creationId xmlns="" xmlns:a16="http://schemas.microsoft.com/office/drawing/2014/main" id="{C96C9448-25F4-49EA-8A00-AC31EB1BE406}"/>
                </a:ext>
              </a:extLst>
            </p:cNvPr>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6" name="Google Shape;4468;p54">
            <a:extLst>
              <a:ext uri="{FF2B5EF4-FFF2-40B4-BE49-F238E27FC236}">
                <a16:creationId xmlns="" xmlns:a16="http://schemas.microsoft.com/office/drawing/2014/main" id="{3AD2D86B-6E38-4070-854C-097F4265EA1C}"/>
              </a:ext>
            </a:extLst>
          </p:cNvPr>
          <p:cNvGrpSpPr/>
          <p:nvPr/>
        </p:nvGrpSpPr>
        <p:grpSpPr>
          <a:xfrm>
            <a:off x="6504506" y="3298523"/>
            <a:ext cx="489548" cy="383364"/>
            <a:chOff x="4878379" y="2473892"/>
            <a:chExt cx="367161" cy="287523"/>
          </a:xfrm>
          <a:solidFill>
            <a:schemeClr val="accent1"/>
          </a:solidFill>
        </p:grpSpPr>
        <p:sp>
          <p:nvSpPr>
            <p:cNvPr id="247" name="Google Shape;4469;p54">
              <a:extLst>
                <a:ext uri="{FF2B5EF4-FFF2-40B4-BE49-F238E27FC236}">
                  <a16:creationId xmlns="" xmlns:a16="http://schemas.microsoft.com/office/drawing/2014/main" id="{2BFBC1F6-79AB-482C-9F09-9D3F99BD9E76}"/>
                </a:ext>
              </a:extLst>
            </p:cNvPr>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 name="Google Shape;4470;p54">
              <a:extLst>
                <a:ext uri="{FF2B5EF4-FFF2-40B4-BE49-F238E27FC236}">
                  <a16:creationId xmlns="" xmlns:a16="http://schemas.microsoft.com/office/drawing/2014/main" id="{0585B1EE-A61B-49D4-AE9D-A95357E4E2BF}"/>
                </a:ext>
              </a:extLst>
            </p:cNvPr>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 name="Google Shape;4471;p54">
              <a:extLst>
                <a:ext uri="{FF2B5EF4-FFF2-40B4-BE49-F238E27FC236}">
                  <a16:creationId xmlns="" xmlns:a16="http://schemas.microsoft.com/office/drawing/2014/main" id="{4E6C6A64-731E-4CA5-B6D5-EAE596938D3E}"/>
                </a:ext>
              </a:extLst>
            </p:cNvPr>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0" name="Google Shape;4472;p54">
              <a:extLst>
                <a:ext uri="{FF2B5EF4-FFF2-40B4-BE49-F238E27FC236}">
                  <a16:creationId xmlns="" xmlns:a16="http://schemas.microsoft.com/office/drawing/2014/main" id="{C1630E6C-E2E5-45D8-9161-41E10B694435}"/>
                </a:ext>
              </a:extLst>
            </p:cNvPr>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 name="Google Shape;4473;p54">
              <a:extLst>
                <a:ext uri="{FF2B5EF4-FFF2-40B4-BE49-F238E27FC236}">
                  <a16:creationId xmlns="" xmlns:a16="http://schemas.microsoft.com/office/drawing/2014/main" id="{F07242A9-FA6F-48B1-A6A5-51395A382791}"/>
                </a:ext>
              </a:extLst>
            </p:cNvPr>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52" name="Google Shape;4474;p54">
            <a:extLst>
              <a:ext uri="{FF2B5EF4-FFF2-40B4-BE49-F238E27FC236}">
                <a16:creationId xmlns="" xmlns:a16="http://schemas.microsoft.com/office/drawing/2014/main" id="{7547EB1C-367C-4F23-82A5-C40D85C06D93}"/>
              </a:ext>
            </a:extLst>
          </p:cNvPr>
          <p:cNvGrpSpPr/>
          <p:nvPr/>
        </p:nvGrpSpPr>
        <p:grpSpPr>
          <a:xfrm>
            <a:off x="1767626" y="3850253"/>
            <a:ext cx="387441" cy="496641"/>
            <a:chOff x="1325719" y="2887689"/>
            <a:chExt cx="290581" cy="372481"/>
          </a:xfrm>
          <a:solidFill>
            <a:schemeClr val="accent1"/>
          </a:solidFill>
        </p:grpSpPr>
        <p:sp>
          <p:nvSpPr>
            <p:cNvPr id="253" name="Google Shape;4475;p54">
              <a:extLst>
                <a:ext uri="{FF2B5EF4-FFF2-40B4-BE49-F238E27FC236}">
                  <a16:creationId xmlns="" xmlns:a16="http://schemas.microsoft.com/office/drawing/2014/main" id="{B0427415-FC96-4FF2-A2C1-9E4472B2D374}"/>
                </a:ext>
              </a:extLst>
            </p:cNvPr>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 name="Google Shape;4476;p54">
              <a:extLst>
                <a:ext uri="{FF2B5EF4-FFF2-40B4-BE49-F238E27FC236}">
                  <a16:creationId xmlns="" xmlns:a16="http://schemas.microsoft.com/office/drawing/2014/main" id="{A02EF0E6-6065-4DF8-8A0D-9407D9A9F01C}"/>
                </a:ext>
              </a:extLst>
            </p:cNvPr>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55" name="Google Shape;4477;p54">
            <a:extLst>
              <a:ext uri="{FF2B5EF4-FFF2-40B4-BE49-F238E27FC236}">
                <a16:creationId xmlns="" xmlns:a16="http://schemas.microsoft.com/office/drawing/2014/main" id="{6919EE9F-1208-4F79-813E-F346C5077994}"/>
              </a:ext>
            </a:extLst>
          </p:cNvPr>
          <p:cNvSpPr/>
          <p:nvPr/>
        </p:nvSpPr>
        <p:spPr>
          <a:xfrm>
            <a:off x="2425538" y="3843159"/>
            <a:ext cx="254925" cy="510317"/>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56" name="Google Shape;4478;p54">
            <a:extLst>
              <a:ext uri="{FF2B5EF4-FFF2-40B4-BE49-F238E27FC236}">
                <a16:creationId xmlns="" xmlns:a16="http://schemas.microsoft.com/office/drawing/2014/main" id="{FD2A5BD2-4B52-48E3-9238-D62C4B99112A}"/>
              </a:ext>
            </a:extLst>
          </p:cNvPr>
          <p:cNvGrpSpPr/>
          <p:nvPr/>
        </p:nvGrpSpPr>
        <p:grpSpPr>
          <a:xfrm>
            <a:off x="4680447" y="3856666"/>
            <a:ext cx="480968" cy="481605"/>
            <a:chOff x="3510335" y="2892499"/>
            <a:chExt cx="360726" cy="361204"/>
          </a:xfrm>
          <a:solidFill>
            <a:schemeClr val="accent1"/>
          </a:solidFill>
        </p:grpSpPr>
        <p:sp>
          <p:nvSpPr>
            <p:cNvPr id="257" name="Google Shape;4479;p54">
              <a:extLst>
                <a:ext uri="{FF2B5EF4-FFF2-40B4-BE49-F238E27FC236}">
                  <a16:creationId xmlns="" xmlns:a16="http://schemas.microsoft.com/office/drawing/2014/main" id="{36204BC1-A747-4E20-BCDC-848F7C863EC0}"/>
                </a:ext>
              </a:extLst>
            </p:cNvPr>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 name="Google Shape;4480;p54">
              <a:extLst>
                <a:ext uri="{FF2B5EF4-FFF2-40B4-BE49-F238E27FC236}">
                  <a16:creationId xmlns="" xmlns:a16="http://schemas.microsoft.com/office/drawing/2014/main" id="{D5AFE497-B1F3-4A82-8A18-E5962E33CAC1}"/>
                </a:ext>
              </a:extLst>
            </p:cNvPr>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 name="Google Shape;4481;p54">
              <a:extLst>
                <a:ext uri="{FF2B5EF4-FFF2-40B4-BE49-F238E27FC236}">
                  <a16:creationId xmlns="" xmlns:a16="http://schemas.microsoft.com/office/drawing/2014/main" id="{C7A7F772-9AB2-483A-9854-946B3EE5BD37}"/>
                </a:ext>
              </a:extLst>
            </p:cNvPr>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 name="Google Shape;4482;p54">
              <a:extLst>
                <a:ext uri="{FF2B5EF4-FFF2-40B4-BE49-F238E27FC236}">
                  <a16:creationId xmlns="" xmlns:a16="http://schemas.microsoft.com/office/drawing/2014/main" id="{EA148F25-DDA2-4B76-966E-A9189C5E5C25}"/>
                </a:ext>
              </a:extLst>
            </p:cNvPr>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 name="Google Shape;4483;p54">
              <a:extLst>
                <a:ext uri="{FF2B5EF4-FFF2-40B4-BE49-F238E27FC236}">
                  <a16:creationId xmlns="" xmlns:a16="http://schemas.microsoft.com/office/drawing/2014/main" id="{3DC7AC4C-AF05-49EA-B406-2596F96E680C}"/>
                </a:ext>
              </a:extLst>
            </p:cNvPr>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2" name="Google Shape;4484;p54">
            <a:extLst>
              <a:ext uri="{FF2B5EF4-FFF2-40B4-BE49-F238E27FC236}">
                <a16:creationId xmlns="" xmlns:a16="http://schemas.microsoft.com/office/drawing/2014/main" id="{9EA50982-D838-463E-B7E5-452FB8BD34FE}"/>
              </a:ext>
            </a:extLst>
          </p:cNvPr>
          <p:cNvGrpSpPr/>
          <p:nvPr/>
        </p:nvGrpSpPr>
        <p:grpSpPr>
          <a:xfrm>
            <a:off x="4115085" y="3836066"/>
            <a:ext cx="426857" cy="523441"/>
            <a:chOff x="3086313" y="2877049"/>
            <a:chExt cx="320143" cy="392581"/>
          </a:xfrm>
          <a:solidFill>
            <a:schemeClr val="accent1"/>
          </a:solidFill>
        </p:grpSpPr>
        <p:sp>
          <p:nvSpPr>
            <p:cNvPr id="263" name="Google Shape;4485;p54">
              <a:extLst>
                <a:ext uri="{FF2B5EF4-FFF2-40B4-BE49-F238E27FC236}">
                  <a16:creationId xmlns="" xmlns:a16="http://schemas.microsoft.com/office/drawing/2014/main" id="{2A12DFAD-80BF-4267-975D-F8A2D663FBEA}"/>
                </a:ext>
              </a:extLst>
            </p:cNvPr>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 name="Google Shape;4486;p54">
              <a:extLst>
                <a:ext uri="{FF2B5EF4-FFF2-40B4-BE49-F238E27FC236}">
                  <a16:creationId xmlns="" xmlns:a16="http://schemas.microsoft.com/office/drawing/2014/main" id="{A240203C-849F-4F60-BEEE-CCD0418F7723}"/>
                </a:ext>
              </a:extLst>
            </p:cNvPr>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 name="Google Shape;4487;p54">
              <a:extLst>
                <a:ext uri="{FF2B5EF4-FFF2-40B4-BE49-F238E27FC236}">
                  <a16:creationId xmlns="" xmlns:a16="http://schemas.microsoft.com/office/drawing/2014/main" id="{9B4CB102-961A-4D8C-890F-2350C2F8248D}"/>
                </a:ext>
              </a:extLst>
            </p:cNvPr>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 name="Google Shape;4488;p54">
              <a:extLst>
                <a:ext uri="{FF2B5EF4-FFF2-40B4-BE49-F238E27FC236}">
                  <a16:creationId xmlns="" xmlns:a16="http://schemas.microsoft.com/office/drawing/2014/main" id="{F0A8190B-124E-48BA-A77F-F08288FA85E2}"/>
                </a:ext>
              </a:extLst>
            </p:cNvPr>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 name="Google Shape;4489;p54">
              <a:extLst>
                <a:ext uri="{FF2B5EF4-FFF2-40B4-BE49-F238E27FC236}">
                  <a16:creationId xmlns="" xmlns:a16="http://schemas.microsoft.com/office/drawing/2014/main" id="{27B796D1-08D9-4B49-BF04-1C7401965CDC}"/>
                </a:ext>
              </a:extLst>
            </p:cNvPr>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 name="Google Shape;4490;p54">
              <a:extLst>
                <a:ext uri="{FF2B5EF4-FFF2-40B4-BE49-F238E27FC236}">
                  <a16:creationId xmlns="" xmlns:a16="http://schemas.microsoft.com/office/drawing/2014/main" id="{8A0E62CC-FFDD-4015-8043-7E65ACFD5AFD}"/>
                </a:ext>
              </a:extLst>
            </p:cNvPr>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 name="Google Shape;4491;p54">
              <a:extLst>
                <a:ext uri="{FF2B5EF4-FFF2-40B4-BE49-F238E27FC236}">
                  <a16:creationId xmlns="" xmlns:a16="http://schemas.microsoft.com/office/drawing/2014/main" id="{D511D99F-2C37-42FE-B955-A8AB7EC8B929}"/>
                </a:ext>
              </a:extLst>
            </p:cNvPr>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 name="Google Shape;4492;p54">
              <a:extLst>
                <a:ext uri="{FF2B5EF4-FFF2-40B4-BE49-F238E27FC236}">
                  <a16:creationId xmlns="" xmlns:a16="http://schemas.microsoft.com/office/drawing/2014/main" id="{B3972824-0F27-41CD-9543-3864AC1813D5}"/>
                </a:ext>
              </a:extLst>
            </p:cNvPr>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 name="Google Shape;4493;p54">
              <a:extLst>
                <a:ext uri="{FF2B5EF4-FFF2-40B4-BE49-F238E27FC236}">
                  <a16:creationId xmlns="" xmlns:a16="http://schemas.microsoft.com/office/drawing/2014/main" id="{9BC57CBA-D068-42D4-8D1E-F997676BDC69}"/>
                </a:ext>
              </a:extLst>
            </p:cNvPr>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 name="Google Shape;4494;p54">
              <a:extLst>
                <a:ext uri="{FF2B5EF4-FFF2-40B4-BE49-F238E27FC236}">
                  <a16:creationId xmlns="" xmlns:a16="http://schemas.microsoft.com/office/drawing/2014/main" id="{9AE4682B-CBCC-42C9-A082-A028C8F679F1}"/>
                </a:ext>
              </a:extLst>
            </p:cNvPr>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 name="Google Shape;4495;p54">
              <a:extLst>
                <a:ext uri="{FF2B5EF4-FFF2-40B4-BE49-F238E27FC236}">
                  <a16:creationId xmlns="" xmlns:a16="http://schemas.microsoft.com/office/drawing/2014/main" id="{A81E2762-442E-497B-BD46-C82A33B40CB3}"/>
                </a:ext>
              </a:extLst>
            </p:cNvPr>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 name="Google Shape;4496;p54">
              <a:extLst>
                <a:ext uri="{FF2B5EF4-FFF2-40B4-BE49-F238E27FC236}">
                  <a16:creationId xmlns="" xmlns:a16="http://schemas.microsoft.com/office/drawing/2014/main" id="{4EC14C79-AE06-4644-8B2E-E3E3A29575EF}"/>
                </a:ext>
              </a:extLst>
            </p:cNvPr>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75" name="Google Shape;4497;p54">
            <a:extLst>
              <a:ext uri="{FF2B5EF4-FFF2-40B4-BE49-F238E27FC236}">
                <a16:creationId xmlns="" xmlns:a16="http://schemas.microsoft.com/office/drawing/2014/main" id="{F23744C9-4679-40C3-8696-A536112DF751}"/>
              </a:ext>
            </a:extLst>
          </p:cNvPr>
          <p:cNvSpPr/>
          <p:nvPr/>
        </p:nvSpPr>
        <p:spPr>
          <a:xfrm>
            <a:off x="3005085" y="3858831"/>
            <a:ext cx="280707" cy="476933"/>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76" name="Google Shape;4498;p54">
            <a:extLst>
              <a:ext uri="{FF2B5EF4-FFF2-40B4-BE49-F238E27FC236}">
                <a16:creationId xmlns="" xmlns:a16="http://schemas.microsoft.com/office/drawing/2014/main" id="{3F808781-D767-4CE9-8A9E-40C55CEFF60F}"/>
              </a:ext>
            </a:extLst>
          </p:cNvPr>
          <p:cNvGrpSpPr/>
          <p:nvPr/>
        </p:nvGrpSpPr>
        <p:grpSpPr>
          <a:xfrm>
            <a:off x="1148151" y="3847662"/>
            <a:ext cx="445079" cy="497703"/>
            <a:chOff x="861113" y="2885746"/>
            <a:chExt cx="333809" cy="373277"/>
          </a:xfrm>
          <a:solidFill>
            <a:schemeClr val="accent1"/>
          </a:solidFill>
        </p:grpSpPr>
        <p:sp>
          <p:nvSpPr>
            <p:cNvPr id="277" name="Google Shape;4499;p54">
              <a:extLst>
                <a:ext uri="{FF2B5EF4-FFF2-40B4-BE49-F238E27FC236}">
                  <a16:creationId xmlns="" xmlns:a16="http://schemas.microsoft.com/office/drawing/2014/main" id="{FCC1A84E-9C13-499F-84B5-9FCBB3E07A2C}"/>
                </a:ext>
              </a:extLst>
            </p:cNvPr>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 name="Google Shape;4500;p54">
              <a:extLst>
                <a:ext uri="{FF2B5EF4-FFF2-40B4-BE49-F238E27FC236}">
                  <a16:creationId xmlns="" xmlns:a16="http://schemas.microsoft.com/office/drawing/2014/main" id="{D6A10746-4A63-442F-A7B3-A6CC0463605D}"/>
                </a:ext>
              </a:extLst>
            </p:cNvPr>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 name="Google Shape;4501;p54">
              <a:extLst>
                <a:ext uri="{FF2B5EF4-FFF2-40B4-BE49-F238E27FC236}">
                  <a16:creationId xmlns="" xmlns:a16="http://schemas.microsoft.com/office/drawing/2014/main" id="{1409C6BB-3B6B-425E-8F0B-5CDF87295B5E}"/>
                </a:ext>
              </a:extLst>
            </p:cNvPr>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80" name="Google Shape;4502;p54">
            <a:extLst>
              <a:ext uri="{FF2B5EF4-FFF2-40B4-BE49-F238E27FC236}">
                <a16:creationId xmlns="" xmlns:a16="http://schemas.microsoft.com/office/drawing/2014/main" id="{3C5EEFB8-DC38-463E-8915-6500FE501D2E}"/>
              </a:ext>
            </a:extLst>
          </p:cNvPr>
          <p:cNvSpPr/>
          <p:nvPr/>
        </p:nvSpPr>
        <p:spPr>
          <a:xfrm>
            <a:off x="3488007" y="3848723"/>
            <a:ext cx="495155" cy="496471"/>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 name="Google Shape;4503;p54">
            <a:extLst>
              <a:ext uri="{FF2B5EF4-FFF2-40B4-BE49-F238E27FC236}">
                <a16:creationId xmlns="" xmlns:a16="http://schemas.microsoft.com/office/drawing/2014/main" id="{2703E6C8-1136-409F-973D-24782FBAAE4C}"/>
              </a:ext>
            </a:extLst>
          </p:cNvPr>
          <p:cNvSpPr/>
          <p:nvPr/>
        </p:nvSpPr>
        <p:spPr>
          <a:xfrm>
            <a:off x="2880172" y="2021647"/>
            <a:ext cx="533040" cy="455653"/>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82" name="Google Shape;4504;p54">
            <a:extLst>
              <a:ext uri="{FF2B5EF4-FFF2-40B4-BE49-F238E27FC236}">
                <a16:creationId xmlns="" xmlns:a16="http://schemas.microsoft.com/office/drawing/2014/main" id="{D5567668-C280-4FDE-86E4-06F115E60727}"/>
              </a:ext>
            </a:extLst>
          </p:cNvPr>
          <p:cNvGrpSpPr/>
          <p:nvPr/>
        </p:nvGrpSpPr>
        <p:grpSpPr>
          <a:xfrm>
            <a:off x="1730206" y="2005975"/>
            <a:ext cx="465805" cy="482964"/>
            <a:chOff x="1297654" y="1504481"/>
            <a:chExt cx="349354" cy="362223"/>
          </a:xfrm>
          <a:solidFill>
            <a:schemeClr val="accent1"/>
          </a:solidFill>
        </p:grpSpPr>
        <p:sp>
          <p:nvSpPr>
            <p:cNvPr id="283" name="Google Shape;4505;p54">
              <a:extLst>
                <a:ext uri="{FF2B5EF4-FFF2-40B4-BE49-F238E27FC236}">
                  <a16:creationId xmlns="" xmlns:a16="http://schemas.microsoft.com/office/drawing/2014/main" id="{1522D219-C624-452C-9A14-42160BC01BD2}"/>
                </a:ext>
              </a:extLst>
            </p:cNvPr>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 name="Google Shape;4506;p54">
              <a:extLst>
                <a:ext uri="{FF2B5EF4-FFF2-40B4-BE49-F238E27FC236}">
                  <a16:creationId xmlns="" xmlns:a16="http://schemas.microsoft.com/office/drawing/2014/main" id="{D4C6FBD6-4039-4BC9-AA7D-477C9F335FCE}"/>
                </a:ext>
              </a:extLst>
            </p:cNvPr>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 name="Google Shape;4507;p54">
              <a:extLst>
                <a:ext uri="{FF2B5EF4-FFF2-40B4-BE49-F238E27FC236}">
                  <a16:creationId xmlns="" xmlns:a16="http://schemas.microsoft.com/office/drawing/2014/main" id="{EE4ECF40-BADE-451C-ADDE-248C01BC31C2}"/>
                </a:ext>
              </a:extLst>
            </p:cNvPr>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86" name="Google Shape;4508;p54">
            <a:extLst>
              <a:ext uri="{FF2B5EF4-FFF2-40B4-BE49-F238E27FC236}">
                <a16:creationId xmlns="" xmlns:a16="http://schemas.microsoft.com/office/drawing/2014/main" id="{BCB08F80-6C67-49C4-AAD5-55855D6BE3AF}"/>
              </a:ext>
            </a:extLst>
          </p:cNvPr>
          <p:cNvSpPr/>
          <p:nvPr/>
        </p:nvSpPr>
        <p:spPr>
          <a:xfrm>
            <a:off x="5260505" y="2040972"/>
            <a:ext cx="508279" cy="416621"/>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87" name="Google Shape;4509;p54">
            <a:extLst>
              <a:ext uri="{FF2B5EF4-FFF2-40B4-BE49-F238E27FC236}">
                <a16:creationId xmlns="" xmlns:a16="http://schemas.microsoft.com/office/drawing/2014/main" id="{3406B007-BBBF-40A0-B0FB-C24383E8C845}"/>
              </a:ext>
            </a:extLst>
          </p:cNvPr>
          <p:cNvGrpSpPr/>
          <p:nvPr/>
        </p:nvGrpSpPr>
        <p:grpSpPr>
          <a:xfrm>
            <a:off x="1136514" y="2014555"/>
            <a:ext cx="470860" cy="469331"/>
            <a:chOff x="852385" y="1510916"/>
            <a:chExt cx="353145" cy="351998"/>
          </a:xfrm>
          <a:solidFill>
            <a:schemeClr val="accent1"/>
          </a:solidFill>
        </p:grpSpPr>
        <p:sp>
          <p:nvSpPr>
            <p:cNvPr id="288" name="Google Shape;4510;p54">
              <a:extLst>
                <a:ext uri="{FF2B5EF4-FFF2-40B4-BE49-F238E27FC236}">
                  <a16:creationId xmlns="" xmlns:a16="http://schemas.microsoft.com/office/drawing/2014/main" id="{C7B84253-1D6B-44B8-9880-FC5C48D8012E}"/>
                </a:ext>
              </a:extLst>
            </p:cNvPr>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 name="Google Shape;4511;p54">
              <a:extLst>
                <a:ext uri="{FF2B5EF4-FFF2-40B4-BE49-F238E27FC236}">
                  <a16:creationId xmlns="" xmlns:a16="http://schemas.microsoft.com/office/drawing/2014/main" id="{20673B90-22C9-490A-9C2A-C5571A9A5C44}"/>
                </a:ext>
              </a:extLst>
            </p:cNvPr>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 name="Google Shape;4512;p54">
              <a:extLst>
                <a:ext uri="{FF2B5EF4-FFF2-40B4-BE49-F238E27FC236}">
                  <a16:creationId xmlns="" xmlns:a16="http://schemas.microsoft.com/office/drawing/2014/main" id="{64FA8674-DCBB-4A80-BAA6-7175F74FF065}"/>
                </a:ext>
              </a:extLst>
            </p:cNvPr>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1" name="Google Shape;4513;p54">
            <a:extLst>
              <a:ext uri="{FF2B5EF4-FFF2-40B4-BE49-F238E27FC236}">
                <a16:creationId xmlns="" xmlns:a16="http://schemas.microsoft.com/office/drawing/2014/main" id="{FFBA0477-DECA-4026-BAE2-65684F3DC204}"/>
              </a:ext>
            </a:extLst>
          </p:cNvPr>
          <p:cNvGrpSpPr/>
          <p:nvPr/>
        </p:nvGrpSpPr>
        <p:grpSpPr>
          <a:xfrm>
            <a:off x="2326957" y="2020629"/>
            <a:ext cx="457692" cy="456673"/>
            <a:chOff x="1745217" y="1515471"/>
            <a:chExt cx="343269" cy="342505"/>
          </a:xfrm>
          <a:solidFill>
            <a:schemeClr val="accent1"/>
          </a:solidFill>
        </p:grpSpPr>
        <p:sp>
          <p:nvSpPr>
            <p:cNvPr id="292" name="Google Shape;4514;p54">
              <a:extLst>
                <a:ext uri="{FF2B5EF4-FFF2-40B4-BE49-F238E27FC236}">
                  <a16:creationId xmlns="" xmlns:a16="http://schemas.microsoft.com/office/drawing/2014/main" id="{8091BA13-65CD-4AD8-8A1C-9ED363ACEB68}"/>
                </a:ext>
              </a:extLst>
            </p:cNvPr>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 name="Google Shape;4515;p54">
              <a:extLst>
                <a:ext uri="{FF2B5EF4-FFF2-40B4-BE49-F238E27FC236}">
                  <a16:creationId xmlns="" xmlns:a16="http://schemas.microsoft.com/office/drawing/2014/main" id="{C34C53D7-7CC5-4C73-983C-2CCE1520C665}"/>
                </a:ext>
              </a:extLst>
            </p:cNvPr>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 name="Google Shape;4516;p54">
              <a:extLst>
                <a:ext uri="{FF2B5EF4-FFF2-40B4-BE49-F238E27FC236}">
                  <a16:creationId xmlns="" xmlns:a16="http://schemas.microsoft.com/office/drawing/2014/main" id="{D554ED7E-3825-44D2-BDCF-7DDBFFFCE1B1}"/>
                </a:ext>
              </a:extLst>
            </p:cNvPr>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 name="Google Shape;4517;p54">
              <a:extLst>
                <a:ext uri="{FF2B5EF4-FFF2-40B4-BE49-F238E27FC236}">
                  <a16:creationId xmlns="" xmlns:a16="http://schemas.microsoft.com/office/drawing/2014/main" id="{E5FC0F42-876B-43B5-B17B-1A5508A63F98}"/>
                </a:ext>
              </a:extLst>
            </p:cNvPr>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96" name="Google Shape;4518;p54">
            <a:extLst>
              <a:ext uri="{FF2B5EF4-FFF2-40B4-BE49-F238E27FC236}">
                <a16:creationId xmlns="" xmlns:a16="http://schemas.microsoft.com/office/drawing/2014/main" id="{43BB6A1D-373D-4FFF-8BA1-E30A3DC6A0DA}"/>
              </a:ext>
            </a:extLst>
          </p:cNvPr>
          <p:cNvSpPr/>
          <p:nvPr/>
        </p:nvSpPr>
        <p:spPr>
          <a:xfrm>
            <a:off x="4678960" y="2007250"/>
            <a:ext cx="487509" cy="484748"/>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97" name="Google Shape;4519;p54">
            <a:extLst>
              <a:ext uri="{FF2B5EF4-FFF2-40B4-BE49-F238E27FC236}">
                <a16:creationId xmlns="" xmlns:a16="http://schemas.microsoft.com/office/drawing/2014/main" id="{BFAA1846-5815-49F0-992E-7011E6D9D46D}"/>
              </a:ext>
            </a:extLst>
          </p:cNvPr>
          <p:cNvGrpSpPr/>
          <p:nvPr/>
        </p:nvGrpSpPr>
        <p:grpSpPr>
          <a:xfrm>
            <a:off x="4056938" y="2038850"/>
            <a:ext cx="548713" cy="420783"/>
            <a:chOff x="3042703" y="1529137"/>
            <a:chExt cx="411535" cy="315587"/>
          </a:xfrm>
          <a:solidFill>
            <a:schemeClr val="accent1"/>
          </a:solidFill>
        </p:grpSpPr>
        <p:sp>
          <p:nvSpPr>
            <p:cNvPr id="298" name="Google Shape;4520;p54">
              <a:extLst>
                <a:ext uri="{FF2B5EF4-FFF2-40B4-BE49-F238E27FC236}">
                  <a16:creationId xmlns="" xmlns:a16="http://schemas.microsoft.com/office/drawing/2014/main" id="{C7AD1509-3834-4B9C-9757-6420F6AEC047}"/>
                </a:ext>
              </a:extLst>
            </p:cNvPr>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 name="Google Shape;4521;p54">
              <a:extLst>
                <a:ext uri="{FF2B5EF4-FFF2-40B4-BE49-F238E27FC236}">
                  <a16:creationId xmlns="" xmlns:a16="http://schemas.microsoft.com/office/drawing/2014/main" id="{2B1EFE20-EF1E-459B-B173-16670E291CAC}"/>
                </a:ext>
              </a:extLst>
            </p:cNvPr>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 name="Google Shape;4522;p54">
              <a:extLst>
                <a:ext uri="{FF2B5EF4-FFF2-40B4-BE49-F238E27FC236}">
                  <a16:creationId xmlns="" xmlns:a16="http://schemas.microsoft.com/office/drawing/2014/main" id="{B016C69A-32B0-4F04-859B-1A220724EB10}"/>
                </a:ext>
              </a:extLst>
            </p:cNvPr>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 name="Google Shape;4523;p54">
              <a:extLst>
                <a:ext uri="{FF2B5EF4-FFF2-40B4-BE49-F238E27FC236}">
                  <a16:creationId xmlns="" xmlns:a16="http://schemas.microsoft.com/office/drawing/2014/main" id="{5AB8ABB5-9CFC-4292-AC98-A81F2A49410E}"/>
                </a:ext>
              </a:extLst>
            </p:cNvPr>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 name="Google Shape;4524;p54">
              <a:extLst>
                <a:ext uri="{FF2B5EF4-FFF2-40B4-BE49-F238E27FC236}">
                  <a16:creationId xmlns="" xmlns:a16="http://schemas.microsoft.com/office/drawing/2014/main" id="{C99D3D40-E9A0-4D93-A252-91DF68D89D5B}"/>
                </a:ext>
              </a:extLst>
            </p:cNvPr>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 name="Google Shape;4525;p54">
              <a:extLst>
                <a:ext uri="{FF2B5EF4-FFF2-40B4-BE49-F238E27FC236}">
                  <a16:creationId xmlns="" xmlns:a16="http://schemas.microsoft.com/office/drawing/2014/main" id="{5C13D61B-8FCE-43F8-B8B8-5C6AAFDD9C1D}"/>
                </a:ext>
              </a:extLst>
            </p:cNvPr>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 name="Google Shape;4526;p54">
              <a:extLst>
                <a:ext uri="{FF2B5EF4-FFF2-40B4-BE49-F238E27FC236}">
                  <a16:creationId xmlns="" xmlns:a16="http://schemas.microsoft.com/office/drawing/2014/main" id="{E8148024-AD57-44F6-8685-C5AE6DE1D2C3}"/>
                </a:ext>
              </a:extLst>
            </p:cNvPr>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 name="Google Shape;4527;p54">
              <a:extLst>
                <a:ext uri="{FF2B5EF4-FFF2-40B4-BE49-F238E27FC236}">
                  <a16:creationId xmlns="" xmlns:a16="http://schemas.microsoft.com/office/drawing/2014/main" id="{506C84BA-DEAB-4412-8B09-D83202E2E868}"/>
                </a:ext>
              </a:extLst>
            </p:cNvPr>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 name="Google Shape;4528;p54">
              <a:extLst>
                <a:ext uri="{FF2B5EF4-FFF2-40B4-BE49-F238E27FC236}">
                  <a16:creationId xmlns="" xmlns:a16="http://schemas.microsoft.com/office/drawing/2014/main" id="{928EEC62-5C39-4E9A-873F-2F4C5F8ECEF5}"/>
                </a:ext>
              </a:extLst>
            </p:cNvPr>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 name="Google Shape;4529;p54">
              <a:extLst>
                <a:ext uri="{FF2B5EF4-FFF2-40B4-BE49-F238E27FC236}">
                  <a16:creationId xmlns="" xmlns:a16="http://schemas.microsoft.com/office/drawing/2014/main" id="{15EA1209-730C-4D30-BDE2-08C7C1B7E5FB}"/>
                </a:ext>
              </a:extLst>
            </p:cNvPr>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08" name="Google Shape;4530;p54">
            <a:extLst>
              <a:ext uri="{FF2B5EF4-FFF2-40B4-BE49-F238E27FC236}">
                <a16:creationId xmlns="" xmlns:a16="http://schemas.microsoft.com/office/drawing/2014/main" id="{B4BF60AD-628D-46B4-9371-2C042C752D66}"/>
              </a:ext>
            </a:extLst>
          </p:cNvPr>
          <p:cNvGrpSpPr/>
          <p:nvPr/>
        </p:nvGrpSpPr>
        <p:grpSpPr>
          <a:xfrm>
            <a:off x="3505719" y="2059577"/>
            <a:ext cx="467335" cy="379329"/>
            <a:chOff x="2629289" y="1544682"/>
            <a:chExt cx="350501" cy="284497"/>
          </a:xfrm>
          <a:solidFill>
            <a:schemeClr val="accent1"/>
          </a:solidFill>
        </p:grpSpPr>
        <p:sp>
          <p:nvSpPr>
            <p:cNvPr id="309" name="Google Shape;4531;p54">
              <a:extLst>
                <a:ext uri="{FF2B5EF4-FFF2-40B4-BE49-F238E27FC236}">
                  <a16:creationId xmlns="" xmlns:a16="http://schemas.microsoft.com/office/drawing/2014/main" id="{AF1D3D66-49F1-4965-B990-04A032387851}"/>
                </a:ext>
              </a:extLst>
            </p:cNvPr>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 name="Google Shape;4532;p54">
              <a:extLst>
                <a:ext uri="{FF2B5EF4-FFF2-40B4-BE49-F238E27FC236}">
                  <a16:creationId xmlns="" xmlns:a16="http://schemas.microsoft.com/office/drawing/2014/main" id="{7432FC16-6D0F-4470-B223-0363A719B03F}"/>
                </a:ext>
              </a:extLst>
            </p:cNvPr>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1" name="Google Shape;4533;p54">
              <a:extLst>
                <a:ext uri="{FF2B5EF4-FFF2-40B4-BE49-F238E27FC236}">
                  <a16:creationId xmlns="" xmlns:a16="http://schemas.microsoft.com/office/drawing/2014/main" id="{A8833607-C773-4D0D-BA31-C112F4F82E7D}"/>
                </a:ext>
              </a:extLst>
            </p:cNvPr>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 name="Google Shape;4534;p54">
              <a:extLst>
                <a:ext uri="{FF2B5EF4-FFF2-40B4-BE49-F238E27FC236}">
                  <a16:creationId xmlns="" xmlns:a16="http://schemas.microsoft.com/office/drawing/2014/main" id="{B419D9D9-6B08-4B7D-A546-8DEF4127813C}"/>
                </a:ext>
              </a:extLst>
            </p:cNvPr>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 name="Google Shape;4535;p54">
              <a:extLst>
                <a:ext uri="{FF2B5EF4-FFF2-40B4-BE49-F238E27FC236}">
                  <a16:creationId xmlns="" xmlns:a16="http://schemas.microsoft.com/office/drawing/2014/main" id="{243152B5-8B82-475E-A7C6-4979B3FC5781}"/>
                </a:ext>
              </a:extLst>
            </p:cNvPr>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14" name="Google Shape;4536;p54">
            <a:extLst>
              <a:ext uri="{FF2B5EF4-FFF2-40B4-BE49-F238E27FC236}">
                <a16:creationId xmlns="" xmlns:a16="http://schemas.microsoft.com/office/drawing/2014/main" id="{CAD44C11-AAAD-4C3E-B6AD-D9B6CDD2A8B8}"/>
              </a:ext>
            </a:extLst>
          </p:cNvPr>
          <p:cNvGrpSpPr/>
          <p:nvPr/>
        </p:nvGrpSpPr>
        <p:grpSpPr>
          <a:xfrm>
            <a:off x="7073437" y="2003511"/>
            <a:ext cx="490524" cy="486957"/>
            <a:chOff x="5305077" y="1502633"/>
            <a:chExt cx="367893" cy="365218"/>
          </a:xfrm>
          <a:solidFill>
            <a:schemeClr val="accent1"/>
          </a:solidFill>
        </p:grpSpPr>
        <p:sp>
          <p:nvSpPr>
            <p:cNvPr id="315" name="Google Shape;4537;p54">
              <a:extLst>
                <a:ext uri="{FF2B5EF4-FFF2-40B4-BE49-F238E27FC236}">
                  <a16:creationId xmlns="" xmlns:a16="http://schemas.microsoft.com/office/drawing/2014/main" id="{B528CCCB-432A-477D-A3BD-B4A7588C9F9E}"/>
                </a:ext>
              </a:extLst>
            </p:cNvPr>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 name="Google Shape;4538;p54">
              <a:extLst>
                <a:ext uri="{FF2B5EF4-FFF2-40B4-BE49-F238E27FC236}">
                  <a16:creationId xmlns="" xmlns:a16="http://schemas.microsoft.com/office/drawing/2014/main" id="{84D7BD19-4104-4E53-AF2D-21A2A4435E68}"/>
                </a:ext>
              </a:extLst>
            </p:cNvPr>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17" name="Google Shape;4539;p54">
            <a:extLst>
              <a:ext uri="{FF2B5EF4-FFF2-40B4-BE49-F238E27FC236}">
                <a16:creationId xmlns="" xmlns:a16="http://schemas.microsoft.com/office/drawing/2014/main" id="{AF6271D8-B390-430E-8256-8F82C9DC6869}"/>
              </a:ext>
            </a:extLst>
          </p:cNvPr>
          <p:cNvGrpSpPr/>
          <p:nvPr/>
        </p:nvGrpSpPr>
        <p:grpSpPr>
          <a:xfrm>
            <a:off x="9466894" y="2000157"/>
            <a:ext cx="491077" cy="489377"/>
            <a:chOff x="7100170" y="1500117"/>
            <a:chExt cx="368308" cy="367033"/>
          </a:xfrm>
          <a:solidFill>
            <a:schemeClr val="accent1"/>
          </a:solidFill>
        </p:grpSpPr>
        <p:sp>
          <p:nvSpPr>
            <p:cNvPr id="318" name="Google Shape;4540;p54">
              <a:extLst>
                <a:ext uri="{FF2B5EF4-FFF2-40B4-BE49-F238E27FC236}">
                  <a16:creationId xmlns="" xmlns:a16="http://schemas.microsoft.com/office/drawing/2014/main" id="{68B581F2-FF14-474F-9A6A-500966A3F093}"/>
                </a:ext>
              </a:extLst>
            </p:cNvPr>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 name="Google Shape;4541;p54">
              <a:extLst>
                <a:ext uri="{FF2B5EF4-FFF2-40B4-BE49-F238E27FC236}">
                  <a16:creationId xmlns="" xmlns:a16="http://schemas.microsoft.com/office/drawing/2014/main" id="{46A07FBC-9BD4-4FCE-8DE7-499CB53006B0}"/>
                </a:ext>
              </a:extLst>
            </p:cNvPr>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 name="Google Shape;4542;p54">
              <a:extLst>
                <a:ext uri="{FF2B5EF4-FFF2-40B4-BE49-F238E27FC236}">
                  <a16:creationId xmlns="" xmlns:a16="http://schemas.microsoft.com/office/drawing/2014/main" id="{8CBF3BCE-0D33-4E80-8203-B74F2E4AE286}"/>
                </a:ext>
              </a:extLst>
            </p:cNvPr>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 name="Google Shape;4543;p54">
              <a:extLst>
                <a:ext uri="{FF2B5EF4-FFF2-40B4-BE49-F238E27FC236}">
                  <a16:creationId xmlns="" xmlns:a16="http://schemas.microsoft.com/office/drawing/2014/main" id="{160034EF-5DA8-48A4-A1A5-C7680330BDE7}"/>
                </a:ext>
              </a:extLst>
            </p:cNvPr>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 name="Google Shape;4544;p54">
              <a:extLst>
                <a:ext uri="{FF2B5EF4-FFF2-40B4-BE49-F238E27FC236}">
                  <a16:creationId xmlns="" xmlns:a16="http://schemas.microsoft.com/office/drawing/2014/main" id="{BFC6602D-EB4A-47CC-8135-4FB0D24A00AE}"/>
                </a:ext>
              </a:extLst>
            </p:cNvPr>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 name="Google Shape;4545;p54">
              <a:extLst>
                <a:ext uri="{FF2B5EF4-FFF2-40B4-BE49-F238E27FC236}">
                  <a16:creationId xmlns="" xmlns:a16="http://schemas.microsoft.com/office/drawing/2014/main" id="{44F4DD40-C286-4CA4-852C-7979A036D4DD}"/>
                </a:ext>
              </a:extLst>
            </p:cNvPr>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 name="Google Shape;4546;p54">
              <a:extLst>
                <a:ext uri="{FF2B5EF4-FFF2-40B4-BE49-F238E27FC236}">
                  <a16:creationId xmlns="" xmlns:a16="http://schemas.microsoft.com/office/drawing/2014/main" id="{0CE86747-EB2A-4A52-A6E7-4A803891E39E}"/>
                </a:ext>
              </a:extLst>
            </p:cNvPr>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 name="Google Shape;4547;p54">
              <a:extLst>
                <a:ext uri="{FF2B5EF4-FFF2-40B4-BE49-F238E27FC236}">
                  <a16:creationId xmlns="" xmlns:a16="http://schemas.microsoft.com/office/drawing/2014/main" id="{DE0EDD26-8CFF-409F-8384-13511A70D51C}"/>
                </a:ext>
              </a:extLst>
            </p:cNvPr>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 name="Google Shape;4548;p54">
              <a:extLst>
                <a:ext uri="{FF2B5EF4-FFF2-40B4-BE49-F238E27FC236}">
                  <a16:creationId xmlns="" xmlns:a16="http://schemas.microsoft.com/office/drawing/2014/main" id="{FBE2E503-8291-4A24-BB16-EFE5F2367E21}"/>
                </a:ext>
              </a:extLst>
            </p:cNvPr>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 name="Google Shape;4549;p54">
              <a:extLst>
                <a:ext uri="{FF2B5EF4-FFF2-40B4-BE49-F238E27FC236}">
                  <a16:creationId xmlns="" xmlns:a16="http://schemas.microsoft.com/office/drawing/2014/main" id="{C42E6EC2-BC89-4994-8D3B-884AC7AF1C4B}"/>
                </a:ext>
              </a:extLst>
            </p:cNvPr>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 name="Google Shape;4550;p54">
              <a:extLst>
                <a:ext uri="{FF2B5EF4-FFF2-40B4-BE49-F238E27FC236}">
                  <a16:creationId xmlns="" xmlns:a16="http://schemas.microsoft.com/office/drawing/2014/main" id="{8F5A5EC5-10D1-4672-AEF3-087D1301A2E5}"/>
                </a:ext>
              </a:extLst>
            </p:cNvPr>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 name="Google Shape;4551;p54">
              <a:extLst>
                <a:ext uri="{FF2B5EF4-FFF2-40B4-BE49-F238E27FC236}">
                  <a16:creationId xmlns="" xmlns:a16="http://schemas.microsoft.com/office/drawing/2014/main" id="{DC176A09-06AA-42F0-9EFD-A42B956BD469}"/>
                </a:ext>
              </a:extLst>
            </p:cNvPr>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 name="Google Shape;4552;p54">
              <a:extLst>
                <a:ext uri="{FF2B5EF4-FFF2-40B4-BE49-F238E27FC236}">
                  <a16:creationId xmlns="" xmlns:a16="http://schemas.microsoft.com/office/drawing/2014/main" id="{0D8DDB8F-076A-449B-B4D0-0743165F5558}"/>
                </a:ext>
              </a:extLst>
            </p:cNvPr>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31" name="Google Shape;4553;p54">
            <a:extLst>
              <a:ext uri="{FF2B5EF4-FFF2-40B4-BE49-F238E27FC236}">
                <a16:creationId xmlns="" xmlns:a16="http://schemas.microsoft.com/office/drawing/2014/main" id="{5E8CC11F-A69C-4582-B47B-6D0B8669D0E3}"/>
              </a:ext>
            </a:extLst>
          </p:cNvPr>
          <p:cNvSpPr/>
          <p:nvPr/>
        </p:nvSpPr>
        <p:spPr>
          <a:xfrm>
            <a:off x="10052856" y="2000241"/>
            <a:ext cx="497277" cy="488996"/>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32" name="Google Shape;4554;p54">
            <a:extLst>
              <a:ext uri="{FF2B5EF4-FFF2-40B4-BE49-F238E27FC236}">
                <a16:creationId xmlns="" xmlns:a16="http://schemas.microsoft.com/office/drawing/2014/main" id="{375C0C6D-61BD-4FF4-A4BA-2A744E47FC5F}"/>
              </a:ext>
            </a:extLst>
          </p:cNvPr>
          <p:cNvGrpSpPr/>
          <p:nvPr/>
        </p:nvGrpSpPr>
        <p:grpSpPr>
          <a:xfrm>
            <a:off x="8865642" y="2000029"/>
            <a:ext cx="520383" cy="489420"/>
            <a:chOff x="6649231" y="1500021"/>
            <a:chExt cx="390287" cy="367065"/>
          </a:xfrm>
          <a:solidFill>
            <a:schemeClr val="accent1"/>
          </a:solidFill>
        </p:grpSpPr>
        <p:sp>
          <p:nvSpPr>
            <p:cNvPr id="333" name="Google Shape;4555;p54">
              <a:extLst>
                <a:ext uri="{FF2B5EF4-FFF2-40B4-BE49-F238E27FC236}">
                  <a16:creationId xmlns="" xmlns:a16="http://schemas.microsoft.com/office/drawing/2014/main" id="{26C7B088-1EBE-45DD-8FCE-833471BD7367}"/>
                </a:ext>
              </a:extLst>
            </p:cNvPr>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 name="Google Shape;4556;p54">
              <a:extLst>
                <a:ext uri="{FF2B5EF4-FFF2-40B4-BE49-F238E27FC236}">
                  <a16:creationId xmlns="" xmlns:a16="http://schemas.microsoft.com/office/drawing/2014/main" id="{80E6CC17-A30C-4D49-9440-0F837A61BC98}"/>
                </a:ext>
              </a:extLst>
            </p:cNvPr>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 name="Google Shape;4557;p54">
              <a:extLst>
                <a:ext uri="{FF2B5EF4-FFF2-40B4-BE49-F238E27FC236}">
                  <a16:creationId xmlns="" xmlns:a16="http://schemas.microsoft.com/office/drawing/2014/main" id="{C9EC6B0F-3B21-45FC-97D7-FD52BA3A3F69}"/>
                </a:ext>
              </a:extLst>
            </p:cNvPr>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 name="Google Shape;4558;p54">
              <a:extLst>
                <a:ext uri="{FF2B5EF4-FFF2-40B4-BE49-F238E27FC236}">
                  <a16:creationId xmlns="" xmlns:a16="http://schemas.microsoft.com/office/drawing/2014/main" id="{780818E2-C86F-4C66-BE52-51EEFE764121}"/>
                </a:ext>
              </a:extLst>
            </p:cNvPr>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 name="Google Shape;4559;p54">
              <a:extLst>
                <a:ext uri="{FF2B5EF4-FFF2-40B4-BE49-F238E27FC236}">
                  <a16:creationId xmlns="" xmlns:a16="http://schemas.microsoft.com/office/drawing/2014/main" id="{0CEFBB0A-347D-4E9D-8CCE-05D462382CBE}"/>
                </a:ext>
              </a:extLst>
            </p:cNvPr>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 name="Google Shape;4560;p54">
              <a:extLst>
                <a:ext uri="{FF2B5EF4-FFF2-40B4-BE49-F238E27FC236}">
                  <a16:creationId xmlns="" xmlns:a16="http://schemas.microsoft.com/office/drawing/2014/main" id="{4981C84D-7F18-406C-9616-DCC6BCE3807D}"/>
                </a:ext>
              </a:extLst>
            </p:cNvPr>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 name="Google Shape;4561;p54">
              <a:extLst>
                <a:ext uri="{FF2B5EF4-FFF2-40B4-BE49-F238E27FC236}">
                  <a16:creationId xmlns="" xmlns:a16="http://schemas.microsoft.com/office/drawing/2014/main" id="{5D71BA08-126F-403E-929D-8D87F6E2FFA8}"/>
                </a:ext>
              </a:extLst>
            </p:cNvPr>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 name="Google Shape;4562;p54">
              <a:extLst>
                <a:ext uri="{FF2B5EF4-FFF2-40B4-BE49-F238E27FC236}">
                  <a16:creationId xmlns="" xmlns:a16="http://schemas.microsoft.com/office/drawing/2014/main" id="{B6102953-6EBB-4F81-9E73-B85979EA9F13}"/>
                </a:ext>
              </a:extLst>
            </p:cNvPr>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 name="Google Shape;4563;p54">
              <a:extLst>
                <a:ext uri="{FF2B5EF4-FFF2-40B4-BE49-F238E27FC236}">
                  <a16:creationId xmlns="" xmlns:a16="http://schemas.microsoft.com/office/drawing/2014/main" id="{BBE70210-15E0-4598-AE07-0B6DF7EB30AE}"/>
                </a:ext>
              </a:extLst>
            </p:cNvPr>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 name="Google Shape;4564;p54">
              <a:extLst>
                <a:ext uri="{FF2B5EF4-FFF2-40B4-BE49-F238E27FC236}">
                  <a16:creationId xmlns="" xmlns:a16="http://schemas.microsoft.com/office/drawing/2014/main" id="{D015B15A-BDFC-422D-BF03-5A1840518BF9}"/>
                </a:ext>
              </a:extLst>
            </p:cNvPr>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 name="Google Shape;4565;p54">
              <a:extLst>
                <a:ext uri="{FF2B5EF4-FFF2-40B4-BE49-F238E27FC236}">
                  <a16:creationId xmlns="" xmlns:a16="http://schemas.microsoft.com/office/drawing/2014/main" id="{1C76EC92-C9F3-4B00-902C-A000A56B5559}"/>
                </a:ext>
              </a:extLst>
            </p:cNvPr>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 name="Google Shape;4566;p54">
              <a:extLst>
                <a:ext uri="{FF2B5EF4-FFF2-40B4-BE49-F238E27FC236}">
                  <a16:creationId xmlns="" xmlns:a16="http://schemas.microsoft.com/office/drawing/2014/main" id="{FD18F05A-4B34-4046-B57B-513973D16FA1}"/>
                </a:ext>
              </a:extLst>
            </p:cNvPr>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45" name="Google Shape;4567;p54">
            <a:extLst>
              <a:ext uri="{FF2B5EF4-FFF2-40B4-BE49-F238E27FC236}">
                <a16:creationId xmlns="" xmlns:a16="http://schemas.microsoft.com/office/drawing/2014/main" id="{5882AE23-441F-4C1E-AE87-816E0A613115}"/>
              </a:ext>
            </a:extLst>
          </p:cNvPr>
          <p:cNvGrpSpPr/>
          <p:nvPr/>
        </p:nvGrpSpPr>
        <p:grpSpPr>
          <a:xfrm>
            <a:off x="7662585" y="2058004"/>
            <a:ext cx="516348" cy="373808"/>
            <a:chOff x="5746938" y="1543503"/>
            <a:chExt cx="387261" cy="280356"/>
          </a:xfrm>
          <a:solidFill>
            <a:schemeClr val="accent1"/>
          </a:solidFill>
        </p:grpSpPr>
        <p:sp>
          <p:nvSpPr>
            <p:cNvPr id="346" name="Google Shape;4568;p54">
              <a:extLst>
                <a:ext uri="{FF2B5EF4-FFF2-40B4-BE49-F238E27FC236}">
                  <a16:creationId xmlns="" xmlns:a16="http://schemas.microsoft.com/office/drawing/2014/main" id="{3AA101C8-0AFA-42AD-B89F-F835A9796F25}"/>
                </a:ext>
              </a:extLst>
            </p:cNvPr>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 name="Google Shape;4569;p54">
              <a:extLst>
                <a:ext uri="{FF2B5EF4-FFF2-40B4-BE49-F238E27FC236}">
                  <a16:creationId xmlns="" xmlns:a16="http://schemas.microsoft.com/office/drawing/2014/main" id="{755C3CF6-74C2-414F-A8A6-E6D1E6562A8C}"/>
                </a:ext>
              </a:extLst>
            </p:cNvPr>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48" name="Google Shape;4570;p54">
            <a:extLst>
              <a:ext uri="{FF2B5EF4-FFF2-40B4-BE49-F238E27FC236}">
                <a16:creationId xmlns="" xmlns:a16="http://schemas.microsoft.com/office/drawing/2014/main" id="{E4672474-1FC1-4109-8F78-D6D431136144}"/>
              </a:ext>
            </a:extLst>
          </p:cNvPr>
          <p:cNvGrpSpPr/>
          <p:nvPr/>
        </p:nvGrpSpPr>
        <p:grpSpPr>
          <a:xfrm>
            <a:off x="8262307" y="2033796"/>
            <a:ext cx="492096" cy="423289"/>
            <a:chOff x="6196730" y="1525346"/>
            <a:chExt cx="369072" cy="317467"/>
          </a:xfrm>
          <a:solidFill>
            <a:schemeClr val="accent1"/>
          </a:solidFill>
        </p:grpSpPr>
        <p:sp>
          <p:nvSpPr>
            <p:cNvPr id="349" name="Google Shape;4571;p54">
              <a:extLst>
                <a:ext uri="{FF2B5EF4-FFF2-40B4-BE49-F238E27FC236}">
                  <a16:creationId xmlns="" xmlns:a16="http://schemas.microsoft.com/office/drawing/2014/main" id="{5FC99AEF-645D-484C-AA5A-F5FE31F0C881}"/>
                </a:ext>
              </a:extLst>
            </p:cNvPr>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 name="Google Shape;4572;p54">
              <a:extLst>
                <a:ext uri="{FF2B5EF4-FFF2-40B4-BE49-F238E27FC236}">
                  <a16:creationId xmlns="" xmlns:a16="http://schemas.microsoft.com/office/drawing/2014/main" id="{BC455AC9-545C-490B-A4AA-180E720EE7F2}"/>
                </a:ext>
              </a:extLst>
            </p:cNvPr>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 name="Google Shape;4573;p54">
              <a:extLst>
                <a:ext uri="{FF2B5EF4-FFF2-40B4-BE49-F238E27FC236}">
                  <a16:creationId xmlns="" xmlns:a16="http://schemas.microsoft.com/office/drawing/2014/main" id="{28573AD6-1597-4D74-8D00-192A8AE27B3C}"/>
                </a:ext>
              </a:extLst>
            </p:cNvPr>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52" name="Google Shape;4574;p54">
            <a:extLst>
              <a:ext uri="{FF2B5EF4-FFF2-40B4-BE49-F238E27FC236}">
                <a16:creationId xmlns="" xmlns:a16="http://schemas.microsoft.com/office/drawing/2014/main" id="{F23F9607-DCFD-4E97-B538-918F1BAC24DD}"/>
              </a:ext>
            </a:extLst>
          </p:cNvPr>
          <p:cNvGrpSpPr/>
          <p:nvPr/>
        </p:nvGrpSpPr>
        <p:grpSpPr>
          <a:xfrm>
            <a:off x="6587456" y="2000921"/>
            <a:ext cx="328744" cy="489548"/>
            <a:chOff x="4940592" y="1500690"/>
            <a:chExt cx="246558" cy="367161"/>
          </a:xfrm>
          <a:solidFill>
            <a:schemeClr val="accent1"/>
          </a:solidFill>
        </p:grpSpPr>
        <p:sp>
          <p:nvSpPr>
            <p:cNvPr id="353" name="Google Shape;4575;p54">
              <a:extLst>
                <a:ext uri="{FF2B5EF4-FFF2-40B4-BE49-F238E27FC236}">
                  <a16:creationId xmlns="" xmlns:a16="http://schemas.microsoft.com/office/drawing/2014/main" id="{63DE4E1D-60AF-4D08-9D08-817329E9B049}"/>
                </a:ext>
              </a:extLst>
            </p:cNvPr>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 name="Google Shape;4576;p54">
              <a:extLst>
                <a:ext uri="{FF2B5EF4-FFF2-40B4-BE49-F238E27FC236}">
                  <a16:creationId xmlns="" xmlns:a16="http://schemas.microsoft.com/office/drawing/2014/main" id="{C8BF9BC5-0424-42E8-B0E0-B26867A7764D}"/>
                </a:ext>
              </a:extLst>
            </p:cNvPr>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 name="Google Shape;4577;p54">
              <a:extLst>
                <a:ext uri="{FF2B5EF4-FFF2-40B4-BE49-F238E27FC236}">
                  <a16:creationId xmlns="" xmlns:a16="http://schemas.microsoft.com/office/drawing/2014/main" id="{92A486AB-030D-4F80-B259-CDF98703A4F6}"/>
                </a:ext>
              </a:extLst>
            </p:cNvPr>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 name="Google Shape;4578;p54">
              <a:extLst>
                <a:ext uri="{FF2B5EF4-FFF2-40B4-BE49-F238E27FC236}">
                  <a16:creationId xmlns="" xmlns:a16="http://schemas.microsoft.com/office/drawing/2014/main" id="{7A9EF680-0C40-4773-A1AB-3526F1B0FCC4}"/>
                </a:ext>
              </a:extLst>
            </p:cNvPr>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57" name="Google Shape;4579;p54">
            <a:extLst>
              <a:ext uri="{FF2B5EF4-FFF2-40B4-BE49-F238E27FC236}">
                <a16:creationId xmlns="" xmlns:a16="http://schemas.microsoft.com/office/drawing/2014/main" id="{6308CED0-9EFE-4D08-8C4F-1C9D0EF63909}"/>
              </a:ext>
            </a:extLst>
          </p:cNvPr>
          <p:cNvGrpSpPr/>
          <p:nvPr/>
        </p:nvGrpSpPr>
        <p:grpSpPr>
          <a:xfrm>
            <a:off x="10619875" y="1999859"/>
            <a:ext cx="507811" cy="490100"/>
            <a:chOff x="7964906" y="1499894"/>
            <a:chExt cx="380858" cy="367575"/>
          </a:xfrm>
          <a:solidFill>
            <a:schemeClr val="accent1"/>
          </a:solidFill>
        </p:grpSpPr>
        <p:sp>
          <p:nvSpPr>
            <p:cNvPr id="358" name="Google Shape;4580;p54">
              <a:extLst>
                <a:ext uri="{FF2B5EF4-FFF2-40B4-BE49-F238E27FC236}">
                  <a16:creationId xmlns="" xmlns:a16="http://schemas.microsoft.com/office/drawing/2014/main" id="{27A2C360-A24C-4BD6-A688-5894D133A06A}"/>
                </a:ext>
              </a:extLst>
            </p:cNvPr>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 name="Google Shape;4581;p54">
              <a:extLst>
                <a:ext uri="{FF2B5EF4-FFF2-40B4-BE49-F238E27FC236}">
                  <a16:creationId xmlns="" xmlns:a16="http://schemas.microsoft.com/office/drawing/2014/main" id="{9E9FCA46-D962-4AC7-A7F7-9796C32DC285}"/>
                </a:ext>
              </a:extLst>
            </p:cNvPr>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 name="Google Shape;4582;p54">
              <a:extLst>
                <a:ext uri="{FF2B5EF4-FFF2-40B4-BE49-F238E27FC236}">
                  <a16:creationId xmlns="" xmlns:a16="http://schemas.microsoft.com/office/drawing/2014/main" id="{92BA8D42-125C-4754-848D-C8E24E416E18}"/>
                </a:ext>
              </a:extLst>
            </p:cNvPr>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1" name="Google Shape;4583;p54">
            <a:extLst>
              <a:ext uri="{FF2B5EF4-FFF2-40B4-BE49-F238E27FC236}">
                <a16:creationId xmlns="" xmlns:a16="http://schemas.microsoft.com/office/drawing/2014/main" id="{0306E559-220E-420F-954D-114358F25071}"/>
              </a:ext>
            </a:extLst>
          </p:cNvPr>
          <p:cNvSpPr/>
          <p:nvPr/>
        </p:nvSpPr>
        <p:spPr>
          <a:xfrm>
            <a:off x="7706077" y="3869449"/>
            <a:ext cx="430383" cy="474384"/>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62" name="Google Shape;4584;p54">
            <a:extLst>
              <a:ext uri="{FF2B5EF4-FFF2-40B4-BE49-F238E27FC236}">
                <a16:creationId xmlns="" xmlns:a16="http://schemas.microsoft.com/office/drawing/2014/main" id="{946DC457-3ACC-4514-B350-12847388FF9C}"/>
              </a:ext>
            </a:extLst>
          </p:cNvPr>
          <p:cNvGrpSpPr/>
          <p:nvPr/>
        </p:nvGrpSpPr>
        <p:grpSpPr>
          <a:xfrm>
            <a:off x="10676533" y="3869705"/>
            <a:ext cx="380307" cy="474129"/>
            <a:chOff x="8007400" y="2902278"/>
            <a:chExt cx="285230" cy="355597"/>
          </a:xfrm>
          <a:solidFill>
            <a:schemeClr val="accent1"/>
          </a:solidFill>
        </p:grpSpPr>
        <p:sp>
          <p:nvSpPr>
            <p:cNvPr id="363" name="Google Shape;4585;p54">
              <a:extLst>
                <a:ext uri="{FF2B5EF4-FFF2-40B4-BE49-F238E27FC236}">
                  <a16:creationId xmlns="" xmlns:a16="http://schemas.microsoft.com/office/drawing/2014/main" id="{74CC3883-D83E-4E04-9508-9131BB89630C}"/>
                </a:ext>
              </a:extLst>
            </p:cNvPr>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 name="Google Shape;4586;p54">
              <a:extLst>
                <a:ext uri="{FF2B5EF4-FFF2-40B4-BE49-F238E27FC236}">
                  <a16:creationId xmlns="" xmlns:a16="http://schemas.microsoft.com/office/drawing/2014/main" id="{1E78E5A6-271D-4FCB-B57A-1345D85779B5}"/>
                </a:ext>
              </a:extLst>
            </p:cNvPr>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5" name="Google Shape;4587;p54">
            <a:extLst>
              <a:ext uri="{FF2B5EF4-FFF2-40B4-BE49-F238E27FC236}">
                <a16:creationId xmlns="" xmlns:a16="http://schemas.microsoft.com/office/drawing/2014/main" id="{3E507326-1393-434A-B773-C0FB1BA5998A}"/>
              </a:ext>
            </a:extLst>
          </p:cNvPr>
          <p:cNvGrpSpPr/>
          <p:nvPr/>
        </p:nvGrpSpPr>
        <p:grpSpPr>
          <a:xfrm>
            <a:off x="8292166" y="3870384"/>
            <a:ext cx="424308" cy="473960"/>
            <a:chOff x="6219124" y="2902788"/>
            <a:chExt cx="318231" cy="355470"/>
          </a:xfrm>
          <a:solidFill>
            <a:schemeClr val="accent1"/>
          </a:solidFill>
        </p:grpSpPr>
        <p:sp>
          <p:nvSpPr>
            <p:cNvPr id="366" name="Google Shape;4588;p54">
              <a:extLst>
                <a:ext uri="{FF2B5EF4-FFF2-40B4-BE49-F238E27FC236}">
                  <a16:creationId xmlns="" xmlns:a16="http://schemas.microsoft.com/office/drawing/2014/main" id="{FDF86FDB-91C3-427A-ACEC-5FC265AD0B06}"/>
                </a:ext>
              </a:extLst>
            </p:cNvPr>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 name="Google Shape;4589;p54">
              <a:extLst>
                <a:ext uri="{FF2B5EF4-FFF2-40B4-BE49-F238E27FC236}">
                  <a16:creationId xmlns="" xmlns:a16="http://schemas.microsoft.com/office/drawing/2014/main" id="{84C594EB-E857-488F-8AA7-1FD10B23D3DC}"/>
                </a:ext>
              </a:extLst>
            </p:cNvPr>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 name="Google Shape;4590;p54">
              <a:extLst>
                <a:ext uri="{FF2B5EF4-FFF2-40B4-BE49-F238E27FC236}">
                  <a16:creationId xmlns="" xmlns:a16="http://schemas.microsoft.com/office/drawing/2014/main" id="{2BA77ABF-9CCB-4C4A-9F53-F6DDBB0B19E6}"/>
                </a:ext>
              </a:extLst>
            </p:cNvPr>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9" name="Google Shape;4591;p54">
            <a:extLst>
              <a:ext uri="{FF2B5EF4-FFF2-40B4-BE49-F238E27FC236}">
                <a16:creationId xmlns="" xmlns:a16="http://schemas.microsoft.com/office/drawing/2014/main" id="{C35EC612-907E-491C-8310-7FF8E74DFB0E}"/>
              </a:ext>
            </a:extLst>
          </p:cNvPr>
          <p:cNvGrpSpPr/>
          <p:nvPr/>
        </p:nvGrpSpPr>
        <p:grpSpPr>
          <a:xfrm>
            <a:off x="6625895" y="3870469"/>
            <a:ext cx="246812" cy="473875"/>
            <a:chOff x="4969421" y="2902852"/>
            <a:chExt cx="185109" cy="355406"/>
          </a:xfrm>
          <a:solidFill>
            <a:schemeClr val="accent1"/>
          </a:solidFill>
        </p:grpSpPr>
        <p:sp>
          <p:nvSpPr>
            <p:cNvPr id="370" name="Google Shape;4592;p54">
              <a:extLst>
                <a:ext uri="{FF2B5EF4-FFF2-40B4-BE49-F238E27FC236}">
                  <a16:creationId xmlns="" xmlns:a16="http://schemas.microsoft.com/office/drawing/2014/main" id="{BD439A14-7E85-4D51-B930-8DA88A92C37E}"/>
                </a:ext>
              </a:extLst>
            </p:cNvPr>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 name="Google Shape;4593;p54">
              <a:extLst>
                <a:ext uri="{FF2B5EF4-FFF2-40B4-BE49-F238E27FC236}">
                  <a16:creationId xmlns="" xmlns:a16="http://schemas.microsoft.com/office/drawing/2014/main" id="{DD739FB4-C203-4DA3-A583-93A80DCD6723}"/>
                </a:ext>
              </a:extLst>
            </p:cNvPr>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 name="Google Shape;4594;p54">
              <a:extLst>
                <a:ext uri="{FF2B5EF4-FFF2-40B4-BE49-F238E27FC236}">
                  <a16:creationId xmlns="" xmlns:a16="http://schemas.microsoft.com/office/drawing/2014/main" id="{DCA12536-9353-4061-8E46-1DB905D67EF2}"/>
                </a:ext>
              </a:extLst>
            </p:cNvPr>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 name="Google Shape;4595;p54">
              <a:extLst>
                <a:ext uri="{FF2B5EF4-FFF2-40B4-BE49-F238E27FC236}">
                  <a16:creationId xmlns="" xmlns:a16="http://schemas.microsoft.com/office/drawing/2014/main" id="{43C2DC2D-249F-41B7-A931-D923AD874DB3}"/>
                </a:ext>
              </a:extLst>
            </p:cNvPr>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4" name="Google Shape;4596;p54">
              <a:extLst>
                <a:ext uri="{FF2B5EF4-FFF2-40B4-BE49-F238E27FC236}">
                  <a16:creationId xmlns="" xmlns:a16="http://schemas.microsoft.com/office/drawing/2014/main" id="{17765CB6-C47F-4167-97D1-F9CF865B45C9}"/>
                </a:ext>
              </a:extLst>
            </p:cNvPr>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 name="Google Shape;4597;p54">
              <a:extLst>
                <a:ext uri="{FF2B5EF4-FFF2-40B4-BE49-F238E27FC236}">
                  <a16:creationId xmlns="" xmlns:a16="http://schemas.microsoft.com/office/drawing/2014/main" id="{28E6283F-C580-4BC6-B79E-AFC4E89367A5}"/>
                </a:ext>
              </a:extLst>
            </p:cNvPr>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76" name="Google Shape;4598;p54">
            <a:extLst>
              <a:ext uri="{FF2B5EF4-FFF2-40B4-BE49-F238E27FC236}">
                <a16:creationId xmlns="" xmlns:a16="http://schemas.microsoft.com/office/drawing/2014/main" id="{8D38BFC2-A590-41F4-AC3F-C07628EE7098}"/>
              </a:ext>
            </a:extLst>
          </p:cNvPr>
          <p:cNvSpPr/>
          <p:nvPr/>
        </p:nvSpPr>
        <p:spPr>
          <a:xfrm>
            <a:off x="10099407" y="3870725"/>
            <a:ext cx="404516" cy="474129"/>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 name="Google Shape;4599;p54">
            <a:extLst>
              <a:ext uri="{FF2B5EF4-FFF2-40B4-BE49-F238E27FC236}">
                <a16:creationId xmlns="" xmlns:a16="http://schemas.microsoft.com/office/drawing/2014/main" id="{ED85D114-C789-4F8B-951D-3044F8236CD4}"/>
              </a:ext>
            </a:extLst>
          </p:cNvPr>
          <p:cNvSpPr/>
          <p:nvPr/>
        </p:nvSpPr>
        <p:spPr>
          <a:xfrm>
            <a:off x="9495734" y="3870469"/>
            <a:ext cx="424308" cy="472856"/>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78" name="Google Shape;4600;p54">
            <a:extLst>
              <a:ext uri="{FF2B5EF4-FFF2-40B4-BE49-F238E27FC236}">
                <a16:creationId xmlns="" xmlns:a16="http://schemas.microsoft.com/office/drawing/2014/main" id="{8AB06EB5-E65C-48DC-8079-72AEA410F262}"/>
              </a:ext>
            </a:extLst>
          </p:cNvPr>
          <p:cNvGrpSpPr/>
          <p:nvPr/>
        </p:nvGrpSpPr>
        <p:grpSpPr>
          <a:xfrm>
            <a:off x="8913679" y="3870469"/>
            <a:ext cx="415219" cy="473875"/>
            <a:chOff x="6685259" y="2902852"/>
            <a:chExt cx="311414" cy="355406"/>
          </a:xfrm>
          <a:solidFill>
            <a:schemeClr val="accent1"/>
          </a:solidFill>
        </p:grpSpPr>
        <p:sp>
          <p:nvSpPr>
            <p:cNvPr id="379" name="Google Shape;4601;p54">
              <a:extLst>
                <a:ext uri="{FF2B5EF4-FFF2-40B4-BE49-F238E27FC236}">
                  <a16:creationId xmlns="" xmlns:a16="http://schemas.microsoft.com/office/drawing/2014/main" id="{83C198FE-483D-4DB0-B1B2-91A72A9AE50D}"/>
                </a:ext>
              </a:extLst>
            </p:cNvPr>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0" name="Google Shape;4602;p54">
              <a:extLst>
                <a:ext uri="{FF2B5EF4-FFF2-40B4-BE49-F238E27FC236}">
                  <a16:creationId xmlns="" xmlns:a16="http://schemas.microsoft.com/office/drawing/2014/main" id="{9323A32A-AD9B-4D97-A370-19E8E00319CD}"/>
                </a:ext>
              </a:extLst>
            </p:cNvPr>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 name="Google Shape;4603;p54">
              <a:extLst>
                <a:ext uri="{FF2B5EF4-FFF2-40B4-BE49-F238E27FC236}">
                  <a16:creationId xmlns="" xmlns:a16="http://schemas.microsoft.com/office/drawing/2014/main" id="{F96D8B3F-A59E-450C-BADB-80915761DEA3}"/>
                </a:ext>
              </a:extLst>
            </p:cNvPr>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2" name="Google Shape;4604;p54">
            <a:extLst>
              <a:ext uri="{FF2B5EF4-FFF2-40B4-BE49-F238E27FC236}">
                <a16:creationId xmlns="" xmlns:a16="http://schemas.microsoft.com/office/drawing/2014/main" id="{A6CFE969-474E-4256-AAFD-B1AA600FF71F}"/>
              </a:ext>
            </a:extLst>
          </p:cNvPr>
          <p:cNvGrpSpPr/>
          <p:nvPr/>
        </p:nvGrpSpPr>
        <p:grpSpPr>
          <a:xfrm>
            <a:off x="7079001" y="3870894"/>
            <a:ext cx="479439" cy="474469"/>
            <a:chOff x="5309250" y="2903170"/>
            <a:chExt cx="359579" cy="355852"/>
          </a:xfrm>
          <a:solidFill>
            <a:schemeClr val="accent1"/>
          </a:solidFill>
        </p:grpSpPr>
        <p:sp>
          <p:nvSpPr>
            <p:cNvPr id="383" name="Google Shape;4605;p54">
              <a:extLst>
                <a:ext uri="{FF2B5EF4-FFF2-40B4-BE49-F238E27FC236}">
                  <a16:creationId xmlns="" xmlns:a16="http://schemas.microsoft.com/office/drawing/2014/main" id="{930427A0-F224-4454-8110-B4CA59D1D388}"/>
                </a:ext>
              </a:extLst>
            </p:cNvPr>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 name="Google Shape;4606;p54">
              <a:extLst>
                <a:ext uri="{FF2B5EF4-FFF2-40B4-BE49-F238E27FC236}">
                  <a16:creationId xmlns="" xmlns:a16="http://schemas.microsoft.com/office/drawing/2014/main" id="{C067713F-8DB5-4790-9577-5C0110AA054D}"/>
                </a:ext>
              </a:extLst>
            </p:cNvPr>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 name="Google Shape;4607;p54">
              <a:extLst>
                <a:ext uri="{FF2B5EF4-FFF2-40B4-BE49-F238E27FC236}">
                  <a16:creationId xmlns="" xmlns:a16="http://schemas.microsoft.com/office/drawing/2014/main" id="{B6FFE805-E40E-448D-A303-461078E20F39}"/>
                </a:ext>
              </a:extLst>
            </p:cNvPr>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6" name="Google Shape;4608;p54">
            <a:extLst>
              <a:ext uri="{FF2B5EF4-FFF2-40B4-BE49-F238E27FC236}">
                <a16:creationId xmlns="" xmlns:a16="http://schemas.microsoft.com/office/drawing/2014/main" id="{A801932B-BE44-4DCB-B535-AD783B70184A}"/>
              </a:ext>
            </a:extLst>
          </p:cNvPr>
          <p:cNvGrpSpPr/>
          <p:nvPr/>
        </p:nvGrpSpPr>
        <p:grpSpPr>
          <a:xfrm>
            <a:off x="2932754" y="3228230"/>
            <a:ext cx="416239" cy="471241"/>
            <a:chOff x="2199565" y="2421172"/>
            <a:chExt cx="312179" cy="353431"/>
          </a:xfrm>
          <a:solidFill>
            <a:schemeClr val="accent1"/>
          </a:solidFill>
        </p:grpSpPr>
        <p:sp>
          <p:nvSpPr>
            <p:cNvPr id="387" name="Google Shape;4609;p54">
              <a:extLst>
                <a:ext uri="{FF2B5EF4-FFF2-40B4-BE49-F238E27FC236}">
                  <a16:creationId xmlns="" xmlns:a16="http://schemas.microsoft.com/office/drawing/2014/main" id="{51125CF0-F492-4C9A-869A-445F6C8E61E3}"/>
                </a:ext>
              </a:extLst>
            </p:cNvPr>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 name="Google Shape;4610;p54">
              <a:extLst>
                <a:ext uri="{FF2B5EF4-FFF2-40B4-BE49-F238E27FC236}">
                  <a16:creationId xmlns="" xmlns:a16="http://schemas.microsoft.com/office/drawing/2014/main" id="{B8EC84A7-8217-42AD-A6C7-4179FEDA1E73}"/>
                </a:ext>
              </a:extLst>
            </p:cNvPr>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9" name="Google Shape;4611;p54">
            <a:extLst>
              <a:ext uri="{FF2B5EF4-FFF2-40B4-BE49-F238E27FC236}">
                <a16:creationId xmlns="" xmlns:a16="http://schemas.microsoft.com/office/drawing/2014/main" id="{4BA938A3-0BA4-4D06-A3DB-50A1C13F29A8}"/>
              </a:ext>
            </a:extLst>
          </p:cNvPr>
          <p:cNvGrpSpPr/>
          <p:nvPr/>
        </p:nvGrpSpPr>
        <p:grpSpPr>
          <a:xfrm>
            <a:off x="2334517" y="3234303"/>
            <a:ext cx="426857" cy="457692"/>
            <a:chOff x="1750887" y="2425727"/>
            <a:chExt cx="320143" cy="343269"/>
          </a:xfrm>
          <a:solidFill>
            <a:schemeClr val="accent1"/>
          </a:solidFill>
        </p:grpSpPr>
        <p:sp>
          <p:nvSpPr>
            <p:cNvPr id="390" name="Google Shape;4612;p54">
              <a:extLst>
                <a:ext uri="{FF2B5EF4-FFF2-40B4-BE49-F238E27FC236}">
                  <a16:creationId xmlns="" xmlns:a16="http://schemas.microsoft.com/office/drawing/2014/main" id="{276E934D-6BDF-4773-B06F-32BA8A982D65}"/>
                </a:ext>
              </a:extLst>
            </p:cNvPr>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 name="Google Shape;4613;p54">
              <a:extLst>
                <a:ext uri="{FF2B5EF4-FFF2-40B4-BE49-F238E27FC236}">
                  <a16:creationId xmlns="" xmlns:a16="http://schemas.microsoft.com/office/drawing/2014/main" id="{D52580E4-FFC2-468C-AC30-5D7AA5D4A2E9}"/>
                </a:ext>
              </a:extLst>
            </p:cNvPr>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2" name="Google Shape;4614;p54">
            <a:extLst>
              <a:ext uri="{FF2B5EF4-FFF2-40B4-BE49-F238E27FC236}">
                <a16:creationId xmlns="" xmlns:a16="http://schemas.microsoft.com/office/drawing/2014/main" id="{42687D53-20C1-4939-8CFA-08A35047F811}"/>
              </a:ext>
            </a:extLst>
          </p:cNvPr>
          <p:cNvGrpSpPr/>
          <p:nvPr/>
        </p:nvGrpSpPr>
        <p:grpSpPr>
          <a:xfrm>
            <a:off x="1730716" y="3234303"/>
            <a:ext cx="451152" cy="457183"/>
            <a:chOff x="1298037" y="2425727"/>
            <a:chExt cx="338364" cy="342887"/>
          </a:xfrm>
          <a:solidFill>
            <a:schemeClr val="accent1"/>
          </a:solidFill>
        </p:grpSpPr>
        <p:sp>
          <p:nvSpPr>
            <p:cNvPr id="393" name="Google Shape;4615;p54">
              <a:extLst>
                <a:ext uri="{FF2B5EF4-FFF2-40B4-BE49-F238E27FC236}">
                  <a16:creationId xmlns="" xmlns:a16="http://schemas.microsoft.com/office/drawing/2014/main" id="{201DB695-0A56-4BEB-AF4F-9EED96B48C55}"/>
                </a:ext>
              </a:extLst>
            </p:cNvPr>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 name="Google Shape;4616;p54">
              <a:extLst>
                <a:ext uri="{FF2B5EF4-FFF2-40B4-BE49-F238E27FC236}">
                  <a16:creationId xmlns="" xmlns:a16="http://schemas.microsoft.com/office/drawing/2014/main" id="{600B6B00-B52E-40F8-A9A5-BEEB99BA038E}"/>
                </a:ext>
              </a:extLst>
            </p:cNvPr>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 name="Google Shape;4617;p54">
              <a:extLst>
                <a:ext uri="{FF2B5EF4-FFF2-40B4-BE49-F238E27FC236}">
                  <a16:creationId xmlns="" xmlns:a16="http://schemas.microsoft.com/office/drawing/2014/main" id="{E5A90104-FC77-46D6-AFC6-23B82EDF620D}"/>
                </a:ext>
              </a:extLst>
            </p:cNvPr>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 name="Google Shape;4618;p54">
              <a:extLst>
                <a:ext uri="{FF2B5EF4-FFF2-40B4-BE49-F238E27FC236}">
                  <a16:creationId xmlns="" xmlns:a16="http://schemas.microsoft.com/office/drawing/2014/main" id="{A5CF4A8B-EF55-45AA-ABB6-52734D8C81D7}"/>
                </a:ext>
              </a:extLst>
            </p:cNvPr>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97" name="Google Shape;4619;p54">
            <a:extLst>
              <a:ext uri="{FF2B5EF4-FFF2-40B4-BE49-F238E27FC236}">
                <a16:creationId xmlns="" xmlns:a16="http://schemas.microsoft.com/office/drawing/2014/main" id="{8EF7E93E-0E27-4FB6-A8BD-11A391847713}"/>
              </a:ext>
            </a:extLst>
          </p:cNvPr>
          <p:cNvSpPr/>
          <p:nvPr/>
        </p:nvSpPr>
        <p:spPr>
          <a:xfrm>
            <a:off x="1131969" y="3224704"/>
            <a:ext cx="462747" cy="476381"/>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98" name="Google Shape;4620;p54">
            <a:extLst>
              <a:ext uri="{FF2B5EF4-FFF2-40B4-BE49-F238E27FC236}">
                <a16:creationId xmlns="" xmlns:a16="http://schemas.microsoft.com/office/drawing/2014/main" id="{9B11DB1A-BC51-4903-BA49-409B007A11E9}"/>
              </a:ext>
            </a:extLst>
          </p:cNvPr>
          <p:cNvGrpSpPr/>
          <p:nvPr/>
        </p:nvGrpSpPr>
        <p:grpSpPr>
          <a:xfrm>
            <a:off x="5298944" y="3238680"/>
            <a:ext cx="426857" cy="451321"/>
            <a:chOff x="3974207" y="2429009"/>
            <a:chExt cx="320143" cy="338491"/>
          </a:xfrm>
          <a:solidFill>
            <a:schemeClr val="accent1"/>
          </a:solidFill>
        </p:grpSpPr>
        <p:sp>
          <p:nvSpPr>
            <p:cNvPr id="399" name="Google Shape;4621;p54">
              <a:extLst>
                <a:ext uri="{FF2B5EF4-FFF2-40B4-BE49-F238E27FC236}">
                  <a16:creationId xmlns="" xmlns:a16="http://schemas.microsoft.com/office/drawing/2014/main" id="{0C1C9E7C-AFAA-4218-A5FD-CECAF6457AF2}"/>
                </a:ext>
              </a:extLst>
            </p:cNvPr>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 name="Google Shape;4622;p54">
              <a:extLst>
                <a:ext uri="{FF2B5EF4-FFF2-40B4-BE49-F238E27FC236}">
                  <a16:creationId xmlns="" xmlns:a16="http://schemas.microsoft.com/office/drawing/2014/main" id="{AC003C82-7973-4521-B6B1-82A8650AC027}"/>
                </a:ext>
              </a:extLst>
            </p:cNvPr>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1" name="Google Shape;4623;p54">
            <a:extLst>
              <a:ext uri="{FF2B5EF4-FFF2-40B4-BE49-F238E27FC236}">
                <a16:creationId xmlns="" xmlns:a16="http://schemas.microsoft.com/office/drawing/2014/main" id="{9A3EFE28-8104-4CC7-99F2-9F4D28551596}"/>
              </a:ext>
            </a:extLst>
          </p:cNvPr>
          <p:cNvGrpSpPr/>
          <p:nvPr/>
        </p:nvGrpSpPr>
        <p:grpSpPr>
          <a:xfrm>
            <a:off x="3497650" y="3241396"/>
            <a:ext cx="473365" cy="443507"/>
            <a:chOff x="2623237" y="2431047"/>
            <a:chExt cx="355024" cy="332630"/>
          </a:xfrm>
          <a:solidFill>
            <a:schemeClr val="accent1"/>
          </a:solidFill>
        </p:grpSpPr>
        <p:sp>
          <p:nvSpPr>
            <p:cNvPr id="402" name="Google Shape;4624;p54">
              <a:extLst>
                <a:ext uri="{FF2B5EF4-FFF2-40B4-BE49-F238E27FC236}">
                  <a16:creationId xmlns="" xmlns:a16="http://schemas.microsoft.com/office/drawing/2014/main" id="{82A8ADFD-9894-4249-BBD9-67BAF0107FED}"/>
                </a:ext>
              </a:extLst>
            </p:cNvPr>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 name="Google Shape;4625;p54">
              <a:extLst>
                <a:ext uri="{FF2B5EF4-FFF2-40B4-BE49-F238E27FC236}">
                  <a16:creationId xmlns="" xmlns:a16="http://schemas.microsoft.com/office/drawing/2014/main" id="{D13FAA84-EB80-4305-9608-079FBD822BB5}"/>
                </a:ext>
              </a:extLst>
            </p:cNvPr>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 name="Google Shape;4626;p54">
              <a:extLst>
                <a:ext uri="{FF2B5EF4-FFF2-40B4-BE49-F238E27FC236}">
                  <a16:creationId xmlns="" xmlns:a16="http://schemas.microsoft.com/office/drawing/2014/main" id="{2C88A5F7-1329-4775-BAA2-25399A212B8E}"/>
                </a:ext>
              </a:extLst>
            </p:cNvPr>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 name="Google Shape;4627;p54">
              <a:extLst>
                <a:ext uri="{FF2B5EF4-FFF2-40B4-BE49-F238E27FC236}">
                  <a16:creationId xmlns="" xmlns:a16="http://schemas.microsoft.com/office/drawing/2014/main" id="{B4DF06A4-7D26-4347-B0F1-5FDE278DE690}"/>
                </a:ext>
              </a:extLst>
            </p:cNvPr>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6" name="Google Shape;4628;p54">
            <a:extLst>
              <a:ext uri="{FF2B5EF4-FFF2-40B4-BE49-F238E27FC236}">
                <a16:creationId xmlns="" xmlns:a16="http://schemas.microsoft.com/office/drawing/2014/main" id="{010364BF-2AAB-43D5-A385-81160BD7F1E2}"/>
              </a:ext>
            </a:extLst>
          </p:cNvPr>
          <p:cNvGrpSpPr/>
          <p:nvPr/>
        </p:nvGrpSpPr>
        <p:grpSpPr>
          <a:xfrm>
            <a:off x="8876259" y="3245431"/>
            <a:ext cx="500676" cy="490567"/>
            <a:chOff x="6657194" y="2434073"/>
            <a:chExt cx="375507" cy="367925"/>
          </a:xfrm>
          <a:solidFill>
            <a:schemeClr val="accent1"/>
          </a:solidFill>
        </p:grpSpPr>
        <p:sp>
          <p:nvSpPr>
            <p:cNvPr id="407" name="Google Shape;4629;p54">
              <a:extLst>
                <a:ext uri="{FF2B5EF4-FFF2-40B4-BE49-F238E27FC236}">
                  <a16:creationId xmlns="" xmlns:a16="http://schemas.microsoft.com/office/drawing/2014/main" id="{62A06FF0-30C5-4884-A61A-8636BCDDF35B}"/>
                </a:ext>
              </a:extLst>
            </p:cNvPr>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 name="Google Shape;4630;p54">
              <a:extLst>
                <a:ext uri="{FF2B5EF4-FFF2-40B4-BE49-F238E27FC236}">
                  <a16:creationId xmlns="" xmlns:a16="http://schemas.microsoft.com/office/drawing/2014/main" id="{9EFABC2A-A118-4EF7-8840-51E910FCD3A7}"/>
                </a:ext>
              </a:extLst>
            </p:cNvPr>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 name="Google Shape;4631;p54">
              <a:extLst>
                <a:ext uri="{FF2B5EF4-FFF2-40B4-BE49-F238E27FC236}">
                  <a16:creationId xmlns="" xmlns:a16="http://schemas.microsoft.com/office/drawing/2014/main" id="{63787430-A0CE-4356-A8B8-F1D17BBA9061}"/>
                </a:ext>
              </a:extLst>
            </p:cNvPr>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0" name="Google Shape;4632;p54">
            <a:extLst>
              <a:ext uri="{FF2B5EF4-FFF2-40B4-BE49-F238E27FC236}">
                <a16:creationId xmlns="" xmlns:a16="http://schemas.microsoft.com/office/drawing/2014/main" id="{9CD3DFC7-F737-4772-9F50-EA59DD9D6419}"/>
              </a:ext>
            </a:extLst>
          </p:cNvPr>
          <p:cNvGrpSpPr/>
          <p:nvPr/>
        </p:nvGrpSpPr>
        <p:grpSpPr>
          <a:xfrm>
            <a:off x="9468423" y="3255540"/>
            <a:ext cx="490567" cy="469840"/>
            <a:chOff x="7101317" y="2441655"/>
            <a:chExt cx="367925" cy="352380"/>
          </a:xfrm>
          <a:solidFill>
            <a:schemeClr val="accent1"/>
          </a:solidFill>
        </p:grpSpPr>
        <p:sp>
          <p:nvSpPr>
            <p:cNvPr id="411" name="Google Shape;4633;p54">
              <a:extLst>
                <a:ext uri="{FF2B5EF4-FFF2-40B4-BE49-F238E27FC236}">
                  <a16:creationId xmlns="" xmlns:a16="http://schemas.microsoft.com/office/drawing/2014/main" id="{209F9C98-8D08-4CFF-83AF-08F45D30BF49}"/>
                </a:ext>
              </a:extLst>
            </p:cNvPr>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 name="Google Shape;4634;p54">
              <a:extLst>
                <a:ext uri="{FF2B5EF4-FFF2-40B4-BE49-F238E27FC236}">
                  <a16:creationId xmlns="" xmlns:a16="http://schemas.microsoft.com/office/drawing/2014/main" id="{FC03424A-2E1B-4C97-9CC0-5C9DB55896E9}"/>
                </a:ext>
              </a:extLst>
            </p:cNvPr>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3" name="Google Shape;4635;p54">
            <a:extLst>
              <a:ext uri="{FF2B5EF4-FFF2-40B4-BE49-F238E27FC236}">
                <a16:creationId xmlns="" xmlns:a16="http://schemas.microsoft.com/office/drawing/2014/main" id="{20CCB9B0-2FF9-47FF-87E3-A4F8A0B4B9EA}"/>
              </a:ext>
            </a:extLst>
          </p:cNvPr>
          <p:cNvGrpSpPr/>
          <p:nvPr/>
        </p:nvGrpSpPr>
        <p:grpSpPr>
          <a:xfrm>
            <a:off x="7675199" y="3245942"/>
            <a:ext cx="490567" cy="489548"/>
            <a:chOff x="5756399" y="2434456"/>
            <a:chExt cx="367925" cy="367161"/>
          </a:xfrm>
          <a:solidFill>
            <a:schemeClr val="accent1"/>
          </a:solidFill>
        </p:grpSpPr>
        <p:sp>
          <p:nvSpPr>
            <p:cNvPr id="414" name="Google Shape;4636;p54">
              <a:extLst>
                <a:ext uri="{FF2B5EF4-FFF2-40B4-BE49-F238E27FC236}">
                  <a16:creationId xmlns="" xmlns:a16="http://schemas.microsoft.com/office/drawing/2014/main" id="{07BBC8D4-6444-40AA-84F9-F9E809DD7A9E}"/>
                </a:ext>
              </a:extLst>
            </p:cNvPr>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 name="Google Shape;4637;p54">
              <a:extLst>
                <a:ext uri="{FF2B5EF4-FFF2-40B4-BE49-F238E27FC236}">
                  <a16:creationId xmlns="" xmlns:a16="http://schemas.microsoft.com/office/drawing/2014/main" id="{7D0817E0-E7A4-4AE6-A960-D87B8F57233F}"/>
                </a:ext>
              </a:extLst>
            </p:cNvPr>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 name="Google Shape;4638;p54">
              <a:extLst>
                <a:ext uri="{FF2B5EF4-FFF2-40B4-BE49-F238E27FC236}">
                  <a16:creationId xmlns="" xmlns:a16="http://schemas.microsoft.com/office/drawing/2014/main" id="{BCA9CCB9-7750-4495-B1FE-60604C4D1BE6}"/>
                </a:ext>
              </a:extLst>
            </p:cNvPr>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 name="Google Shape;4639;p54">
              <a:extLst>
                <a:ext uri="{FF2B5EF4-FFF2-40B4-BE49-F238E27FC236}">
                  <a16:creationId xmlns="" xmlns:a16="http://schemas.microsoft.com/office/drawing/2014/main" id="{7618E603-B4AB-4CA0-B49C-8C172FBF93FA}"/>
                </a:ext>
              </a:extLst>
            </p:cNvPr>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 name="Google Shape;4640;p54">
              <a:extLst>
                <a:ext uri="{FF2B5EF4-FFF2-40B4-BE49-F238E27FC236}">
                  <a16:creationId xmlns="" xmlns:a16="http://schemas.microsoft.com/office/drawing/2014/main" id="{8A6BB609-5077-4B56-8BF7-5FAAD3AF8036}"/>
                </a:ext>
              </a:extLst>
            </p:cNvPr>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 name="Google Shape;4641;p54">
              <a:extLst>
                <a:ext uri="{FF2B5EF4-FFF2-40B4-BE49-F238E27FC236}">
                  <a16:creationId xmlns="" xmlns:a16="http://schemas.microsoft.com/office/drawing/2014/main" id="{05104971-A3C9-4B98-9F9E-D6C0EA6A6B3E}"/>
                </a:ext>
              </a:extLst>
            </p:cNvPr>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 name="Google Shape;4642;p54">
              <a:extLst>
                <a:ext uri="{FF2B5EF4-FFF2-40B4-BE49-F238E27FC236}">
                  <a16:creationId xmlns="" xmlns:a16="http://schemas.microsoft.com/office/drawing/2014/main" id="{CD2BE82B-6E75-4777-9DE2-3BC1B046B511}"/>
                </a:ext>
              </a:extLst>
            </p:cNvPr>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21" name="Google Shape;4643;p54">
            <a:extLst>
              <a:ext uri="{FF2B5EF4-FFF2-40B4-BE49-F238E27FC236}">
                <a16:creationId xmlns="" xmlns:a16="http://schemas.microsoft.com/office/drawing/2014/main" id="{AF025A39-4DF3-4DCB-899F-606283F0FEDF}"/>
              </a:ext>
            </a:extLst>
          </p:cNvPr>
          <p:cNvSpPr/>
          <p:nvPr/>
        </p:nvSpPr>
        <p:spPr>
          <a:xfrm>
            <a:off x="7072927" y="3246068"/>
            <a:ext cx="491077" cy="489293"/>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 name="Google Shape;4644;p54">
            <a:extLst>
              <a:ext uri="{FF2B5EF4-FFF2-40B4-BE49-F238E27FC236}">
                <a16:creationId xmlns="" xmlns:a16="http://schemas.microsoft.com/office/drawing/2014/main" id="{74C526C8-8138-416C-8DBA-E1BC9D43DF3A}"/>
              </a:ext>
            </a:extLst>
          </p:cNvPr>
          <p:cNvSpPr/>
          <p:nvPr/>
        </p:nvSpPr>
        <p:spPr>
          <a:xfrm>
            <a:off x="10056042" y="3260721"/>
            <a:ext cx="493583" cy="458712"/>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23" name="Google Shape;4645;p54">
            <a:extLst>
              <a:ext uri="{FF2B5EF4-FFF2-40B4-BE49-F238E27FC236}">
                <a16:creationId xmlns="" xmlns:a16="http://schemas.microsoft.com/office/drawing/2014/main" id="{33C0E80A-2ADD-43B0-8846-A25CB394633F}"/>
              </a:ext>
            </a:extLst>
          </p:cNvPr>
          <p:cNvGrpSpPr/>
          <p:nvPr/>
        </p:nvGrpSpPr>
        <p:grpSpPr>
          <a:xfrm>
            <a:off x="10619876" y="3245431"/>
            <a:ext cx="498169" cy="490567"/>
            <a:chOff x="7964906" y="2434073"/>
            <a:chExt cx="373627" cy="367925"/>
          </a:xfrm>
          <a:solidFill>
            <a:schemeClr val="accent1"/>
          </a:solidFill>
        </p:grpSpPr>
        <p:sp>
          <p:nvSpPr>
            <p:cNvPr id="424" name="Google Shape;4646;p54">
              <a:extLst>
                <a:ext uri="{FF2B5EF4-FFF2-40B4-BE49-F238E27FC236}">
                  <a16:creationId xmlns="" xmlns:a16="http://schemas.microsoft.com/office/drawing/2014/main" id="{F7E5D6D4-ABE7-4840-A256-C49426D200B8}"/>
                </a:ext>
              </a:extLst>
            </p:cNvPr>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 name="Google Shape;4647;p54">
              <a:extLst>
                <a:ext uri="{FF2B5EF4-FFF2-40B4-BE49-F238E27FC236}">
                  <a16:creationId xmlns="" xmlns:a16="http://schemas.microsoft.com/office/drawing/2014/main" id="{4F7F4A7E-898B-4EEA-AA71-4DA0CF882233}"/>
                </a:ext>
              </a:extLst>
            </p:cNvPr>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6" name="Google Shape;4648;p54">
            <a:extLst>
              <a:ext uri="{FF2B5EF4-FFF2-40B4-BE49-F238E27FC236}">
                <a16:creationId xmlns="" xmlns:a16="http://schemas.microsoft.com/office/drawing/2014/main" id="{06CCAF9D-6AAF-4453-913F-97FAF6903201}"/>
              </a:ext>
            </a:extLst>
          </p:cNvPr>
          <p:cNvGrpSpPr/>
          <p:nvPr/>
        </p:nvGrpSpPr>
        <p:grpSpPr>
          <a:xfrm>
            <a:off x="8258782" y="3250317"/>
            <a:ext cx="493116" cy="480628"/>
            <a:chOff x="6194086" y="2437737"/>
            <a:chExt cx="369837" cy="360471"/>
          </a:xfrm>
          <a:solidFill>
            <a:schemeClr val="accent1"/>
          </a:solidFill>
        </p:grpSpPr>
        <p:sp>
          <p:nvSpPr>
            <p:cNvPr id="427" name="Google Shape;4649;p54">
              <a:extLst>
                <a:ext uri="{FF2B5EF4-FFF2-40B4-BE49-F238E27FC236}">
                  <a16:creationId xmlns="" xmlns:a16="http://schemas.microsoft.com/office/drawing/2014/main" id="{3DC15CF7-6849-4A2F-9B83-4C45841A85D4}"/>
                </a:ext>
              </a:extLst>
            </p:cNvPr>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 name="Google Shape;4650;p54">
              <a:extLst>
                <a:ext uri="{FF2B5EF4-FFF2-40B4-BE49-F238E27FC236}">
                  <a16:creationId xmlns="" xmlns:a16="http://schemas.microsoft.com/office/drawing/2014/main" id="{E1C9FD3D-7C2D-434A-BE0B-6A05E95BB2C8}"/>
                </a:ext>
              </a:extLst>
            </p:cNvPr>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29" name="Google Shape;4224;p54">
            <a:extLst>
              <a:ext uri="{FF2B5EF4-FFF2-40B4-BE49-F238E27FC236}">
                <a16:creationId xmlns="" xmlns:a16="http://schemas.microsoft.com/office/drawing/2014/main" id="{61FD92D1-E550-492A-9B36-AEEAF0BD46D7}"/>
              </a:ext>
            </a:extLst>
          </p:cNvPr>
          <p:cNvSpPr txBox="1">
            <a:spLocks/>
          </p:cNvSpPr>
          <p:nvPr/>
        </p:nvSpPr>
        <p:spPr>
          <a:xfrm>
            <a:off x="6894223" y="1312961"/>
            <a:ext cx="4642800" cy="643200"/>
          </a:xfrm>
          <a:prstGeom prst="rect">
            <a:avLst/>
          </a:prstGeom>
        </p:spPr>
        <p:txBody>
          <a:bodyPr spcFirstLastPara="1" vert="horz" wrap="square" lIns="121900" tIns="121900" rIns="121900" bIns="121900" rtlCol="0" anchor="t"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buClr>
                <a:srgbClr val="000000"/>
              </a:buClr>
              <a:buSzPts val="1100"/>
            </a:pPr>
            <a:r>
              <a:rPr lang="zh-CN" altLang="en-US" sz="2400" b="1" dirty="0">
                <a:latin typeface="+mj-ea"/>
                <a:cs typeface="Arial"/>
                <a:sym typeface="Arial"/>
              </a:rPr>
              <a:t>医学</a:t>
            </a:r>
            <a:endParaRPr lang="zh-CN" altLang="en-US" sz="2400" b="1" dirty="0">
              <a:solidFill>
                <a:srgbClr val="FFFFFF"/>
              </a:solidFill>
              <a:latin typeface="+mj-ea"/>
              <a:cs typeface="Arial"/>
              <a:sym typeface="Arial"/>
            </a:endParaRPr>
          </a:p>
        </p:txBody>
      </p:sp>
    </p:spTree>
    <p:extLst>
      <p:ext uri="{BB962C8B-B14F-4D97-AF65-F5344CB8AC3E}">
        <p14:creationId xmlns:p14="http://schemas.microsoft.com/office/powerpoint/2010/main" val="983170637"/>
      </p:ext>
    </p:extLst>
  </p:cSld>
  <p:clrMapOvr>
    <a:masterClrMapping/>
  </p:clrMapOvr>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00491081-86E0-4CC1-91A6-8339C010DF91}"/>
              </a:ext>
            </a:extLst>
          </p:cNvPr>
          <p:cNvSpPr>
            <a:spLocks noGrp="1"/>
          </p:cNvSpPr>
          <p:nvPr>
            <p:ph type="body" sz="quarter" idx="10"/>
          </p:nvPr>
        </p:nvSpPr>
        <p:spPr/>
        <p:txBody>
          <a:bodyPr/>
          <a:lstStyle/>
          <a:p>
            <a:r>
              <a:rPr lang="zh-CN" altLang="en-US" dirty="0"/>
              <a:t>矢量图标</a:t>
            </a:r>
          </a:p>
        </p:txBody>
      </p:sp>
      <p:grpSp>
        <p:nvGrpSpPr>
          <p:cNvPr id="3" name="Google Shape;4657;p55">
            <a:extLst>
              <a:ext uri="{FF2B5EF4-FFF2-40B4-BE49-F238E27FC236}">
                <a16:creationId xmlns="" xmlns:a16="http://schemas.microsoft.com/office/drawing/2014/main" id="{87F0F17D-F20F-40C6-8BFE-E245586A7B5B}"/>
              </a:ext>
            </a:extLst>
          </p:cNvPr>
          <p:cNvGrpSpPr/>
          <p:nvPr/>
        </p:nvGrpSpPr>
        <p:grpSpPr>
          <a:xfrm>
            <a:off x="4721348" y="2011459"/>
            <a:ext cx="466888" cy="465912"/>
            <a:chOff x="3541011" y="1508594"/>
            <a:chExt cx="350166" cy="349434"/>
          </a:xfrm>
          <a:solidFill>
            <a:schemeClr val="accent1"/>
          </a:solidFill>
        </p:grpSpPr>
        <p:sp>
          <p:nvSpPr>
            <p:cNvPr id="4" name="Google Shape;4658;p55">
              <a:extLst>
                <a:ext uri="{FF2B5EF4-FFF2-40B4-BE49-F238E27FC236}">
                  <a16:creationId xmlns="" xmlns:a16="http://schemas.microsoft.com/office/drawing/2014/main" id="{A2E0BF54-503F-4088-9F2A-AF46C4DA7E17}"/>
                </a:ext>
              </a:extLst>
            </p:cNvPr>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 name="Google Shape;4659;p55">
              <a:extLst>
                <a:ext uri="{FF2B5EF4-FFF2-40B4-BE49-F238E27FC236}">
                  <a16:creationId xmlns="" xmlns:a16="http://schemas.microsoft.com/office/drawing/2014/main" id="{D4D84AE0-4C3C-41BC-B994-F05A14E002B6}"/>
                </a:ext>
              </a:extLst>
            </p:cNvPr>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 name="Google Shape;4660;p55">
              <a:extLst>
                <a:ext uri="{FF2B5EF4-FFF2-40B4-BE49-F238E27FC236}">
                  <a16:creationId xmlns="" xmlns:a16="http://schemas.microsoft.com/office/drawing/2014/main" id="{782F1600-C740-464D-A38B-A5CDF36D3FD9}"/>
                </a:ext>
              </a:extLst>
            </p:cNvPr>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 name="Google Shape;4661;p55">
              <a:extLst>
                <a:ext uri="{FF2B5EF4-FFF2-40B4-BE49-F238E27FC236}">
                  <a16:creationId xmlns="" xmlns:a16="http://schemas.microsoft.com/office/drawing/2014/main" id="{45676522-0970-4C88-9C19-3FDC6078EEF6}"/>
                </a:ext>
              </a:extLst>
            </p:cNvPr>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 name="Google Shape;4662;p55">
              <a:extLst>
                <a:ext uri="{FF2B5EF4-FFF2-40B4-BE49-F238E27FC236}">
                  <a16:creationId xmlns="" xmlns:a16="http://schemas.microsoft.com/office/drawing/2014/main" id="{BC602D10-AFFA-4551-8962-85D6858DBCCC}"/>
                </a:ext>
              </a:extLst>
            </p:cNvPr>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 name="Google Shape;4663;p55">
              <a:extLst>
                <a:ext uri="{FF2B5EF4-FFF2-40B4-BE49-F238E27FC236}">
                  <a16:creationId xmlns="" xmlns:a16="http://schemas.microsoft.com/office/drawing/2014/main" id="{0E1897E8-909A-47FC-8327-C3AFCB2433B6}"/>
                </a:ext>
              </a:extLst>
            </p:cNvPr>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 name="Google Shape;4664;p55">
              <a:extLst>
                <a:ext uri="{FF2B5EF4-FFF2-40B4-BE49-F238E27FC236}">
                  <a16:creationId xmlns="" xmlns:a16="http://schemas.microsoft.com/office/drawing/2014/main" id="{9316AF8F-5A6F-421E-AC91-44788D0B6D74}"/>
                </a:ext>
              </a:extLst>
            </p:cNvPr>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 name="Google Shape;4665;p55">
              <a:extLst>
                <a:ext uri="{FF2B5EF4-FFF2-40B4-BE49-F238E27FC236}">
                  <a16:creationId xmlns="" xmlns:a16="http://schemas.microsoft.com/office/drawing/2014/main" id="{9FF40F37-8902-4FEF-94A9-F6E9EC4DD093}"/>
                </a:ext>
              </a:extLst>
            </p:cNvPr>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 name="Google Shape;4666;p55">
              <a:extLst>
                <a:ext uri="{FF2B5EF4-FFF2-40B4-BE49-F238E27FC236}">
                  <a16:creationId xmlns="" xmlns:a16="http://schemas.microsoft.com/office/drawing/2014/main" id="{FB984AF2-9F5F-4583-B3E3-BAAA4F582C46}"/>
                </a:ext>
              </a:extLst>
            </p:cNvPr>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 name="Google Shape;4667;p55">
              <a:extLst>
                <a:ext uri="{FF2B5EF4-FFF2-40B4-BE49-F238E27FC236}">
                  <a16:creationId xmlns="" xmlns:a16="http://schemas.microsoft.com/office/drawing/2014/main" id="{0232B9E0-A506-46F9-981A-097F34E9DB53}"/>
                </a:ext>
              </a:extLst>
            </p:cNvPr>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 name="Google Shape;4668;p55">
              <a:extLst>
                <a:ext uri="{FF2B5EF4-FFF2-40B4-BE49-F238E27FC236}">
                  <a16:creationId xmlns="" xmlns:a16="http://schemas.microsoft.com/office/drawing/2014/main" id="{98E78868-13B1-4AE6-B444-E104A0D2E954}"/>
                </a:ext>
              </a:extLst>
            </p:cNvPr>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 name="Google Shape;4669;p55">
              <a:extLst>
                <a:ext uri="{FF2B5EF4-FFF2-40B4-BE49-F238E27FC236}">
                  <a16:creationId xmlns="" xmlns:a16="http://schemas.microsoft.com/office/drawing/2014/main" id="{0249BBFD-FA1B-4B50-9F8D-FD782A26797C}"/>
                </a:ext>
              </a:extLst>
            </p:cNvPr>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 name="Google Shape;4670;p55">
              <a:extLst>
                <a:ext uri="{FF2B5EF4-FFF2-40B4-BE49-F238E27FC236}">
                  <a16:creationId xmlns="" xmlns:a16="http://schemas.microsoft.com/office/drawing/2014/main" id="{5C00C493-0BEC-4EA7-ACEA-8C636C16D025}"/>
                </a:ext>
              </a:extLst>
            </p:cNvPr>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 name="Google Shape;4671;p55">
            <a:extLst>
              <a:ext uri="{FF2B5EF4-FFF2-40B4-BE49-F238E27FC236}">
                <a16:creationId xmlns="" xmlns:a16="http://schemas.microsoft.com/office/drawing/2014/main" id="{07ABA87C-8C4B-4C8E-8CFE-EB9FC40EF3F5}"/>
              </a:ext>
            </a:extLst>
          </p:cNvPr>
          <p:cNvGrpSpPr/>
          <p:nvPr/>
        </p:nvGrpSpPr>
        <p:grpSpPr>
          <a:xfrm>
            <a:off x="4163010" y="2011459"/>
            <a:ext cx="393133" cy="465912"/>
            <a:chOff x="3122257" y="1508594"/>
            <a:chExt cx="294850" cy="349434"/>
          </a:xfrm>
          <a:solidFill>
            <a:schemeClr val="accent1"/>
          </a:solidFill>
        </p:grpSpPr>
        <p:sp>
          <p:nvSpPr>
            <p:cNvPr id="18" name="Google Shape;4672;p55">
              <a:extLst>
                <a:ext uri="{FF2B5EF4-FFF2-40B4-BE49-F238E27FC236}">
                  <a16:creationId xmlns="" xmlns:a16="http://schemas.microsoft.com/office/drawing/2014/main" id="{4045A3B8-87D7-42C6-B48E-89F57DF466F4}"/>
                </a:ext>
              </a:extLst>
            </p:cNvPr>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Google Shape;4673;p55">
              <a:extLst>
                <a:ext uri="{FF2B5EF4-FFF2-40B4-BE49-F238E27FC236}">
                  <a16:creationId xmlns="" xmlns:a16="http://schemas.microsoft.com/office/drawing/2014/main" id="{9BAB70E5-38EA-43BA-850C-2B83C1974D9F}"/>
                </a:ext>
              </a:extLst>
            </p:cNvPr>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 name="Google Shape;4674;p55">
              <a:extLst>
                <a:ext uri="{FF2B5EF4-FFF2-40B4-BE49-F238E27FC236}">
                  <a16:creationId xmlns="" xmlns:a16="http://schemas.microsoft.com/office/drawing/2014/main" id="{753B0B55-56C9-4543-8460-9375965DFEAE}"/>
                </a:ext>
              </a:extLst>
            </p:cNvPr>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 name="Google Shape;4675;p55">
              <a:extLst>
                <a:ext uri="{FF2B5EF4-FFF2-40B4-BE49-F238E27FC236}">
                  <a16:creationId xmlns="" xmlns:a16="http://schemas.microsoft.com/office/drawing/2014/main" id="{33BA427E-005C-49F4-97CF-C06E53AE2224}"/>
                </a:ext>
              </a:extLst>
            </p:cNvPr>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 name="Google Shape;4676;p55">
              <a:extLst>
                <a:ext uri="{FF2B5EF4-FFF2-40B4-BE49-F238E27FC236}">
                  <a16:creationId xmlns="" xmlns:a16="http://schemas.microsoft.com/office/drawing/2014/main" id="{D3BC4C36-63E5-4FA7-8433-557DCF1BBE73}"/>
                </a:ext>
              </a:extLst>
            </p:cNvPr>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3" name="Google Shape;4677;p55">
            <a:extLst>
              <a:ext uri="{FF2B5EF4-FFF2-40B4-BE49-F238E27FC236}">
                <a16:creationId xmlns="" xmlns:a16="http://schemas.microsoft.com/office/drawing/2014/main" id="{D347E0B9-7026-4202-BDEA-1C2CC9000F89}"/>
              </a:ext>
            </a:extLst>
          </p:cNvPr>
          <p:cNvGrpSpPr/>
          <p:nvPr/>
        </p:nvGrpSpPr>
        <p:grpSpPr>
          <a:xfrm>
            <a:off x="1214297" y="2010949"/>
            <a:ext cx="335547" cy="466888"/>
            <a:chOff x="910723" y="1508212"/>
            <a:chExt cx="251660" cy="350166"/>
          </a:xfrm>
          <a:solidFill>
            <a:schemeClr val="accent1"/>
          </a:solidFill>
        </p:grpSpPr>
        <p:sp>
          <p:nvSpPr>
            <p:cNvPr id="24" name="Google Shape;4678;p55">
              <a:extLst>
                <a:ext uri="{FF2B5EF4-FFF2-40B4-BE49-F238E27FC236}">
                  <a16:creationId xmlns="" xmlns:a16="http://schemas.microsoft.com/office/drawing/2014/main" id="{D785BD90-A6B9-40BD-891B-6FDEA40B7C41}"/>
                </a:ext>
              </a:extLst>
            </p:cNvPr>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 name="Google Shape;4679;p55">
              <a:extLst>
                <a:ext uri="{FF2B5EF4-FFF2-40B4-BE49-F238E27FC236}">
                  <a16:creationId xmlns="" xmlns:a16="http://schemas.microsoft.com/office/drawing/2014/main" id="{95D256B2-7821-4DE3-A530-DA8A241186E0}"/>
                </a:ext>
              </a:extLst>
            </p:cNvPr>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 name="Google Shape;4680;p55">
              <a:extLst>
                <a:ext uri="{FF2B5EF4-FFF2-40B4-BE49-F238E27FC236}">
                  <a16:creationId xmlns="" xmlns:a16="http://schemas.microsoft.com/office/drawing/2014/main" id="{3A412E97-82B6-4B74-AD0D-830B212DEEDB}"/>
                </a:ext>
              </a:extLst>
            </p:cNvPr>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4681;p55">
              <a:extLst>
                <a:ext uri="{FF2B5EF4-FFF2-40B4-BE49-F238E27FC236}">
                  <a16:creationId xmlns="" xmlns:a16="http://schemas.microsoft.com/office/drawing/2014/main" id="{42DB3E93-ACFF-46BA-A979-0AB9F4BF8194}"/>
                </a:ext>
              </a:extLst>
            </p:cNvPr>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4682;p55">
              <a:extLst>
                <a:ext uri="{FF2B5EF4-FFF2-40B4-BE49-F238E27FC236}">
                  <a16:creationId xmlns="" xmlns:a16="http://schemas.microsoft.com/office/drawing/2014/main" id="{FFEE76D0-CF1D-4DC9-BE0F-D8789C4CD9D2}"/>
                </a:ext>
              </a:extLst>
            </p:cNvPr>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4683;p55">
              <a:extLst>
                <a:ext uri="{FF2B5EF4-FFF2-40B4-BE49-F238E27FC236}">
                  <a16:creationId xmlns="" xmlns:a16="http://schemas.microsoft.com/office/drawing/2014/main" id="{5698C8DF-C558-4C7F-8330-65AD1692D969}"/>
                </a:ext>
              </a:extLst>
            </p:cNvPr>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 name="Google Shape;4684;p55">
              <a:extLst>
                <a:ext uri="{FF2B5EF4-FFF2-40B4-BE49-F238E27FC236}">
                  <a16:creationId xmlns="" xmlns:a16="http://schemas.microsoft.com/office/drawing/2014/main" id="{F3E76F6C-3B79-4827-AD4F-44D2F5CD9FE4}"/>
                </a:ext>
              </a:extLst>
            </p:cNvPr>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4685;p55">
              <a:extLst>
                <a:ext uri="{FF2B5EF4-FFF2-40B4-BE49-F238E27FC236}">
                  <a16:creationId xmlns="" xmlns:a16="http://schemas.microsoft.com/office/drawing/2014/main" id="{F05178AC-B7AA-48C7-AA5E-97B181AAAD6B}"/>
                </a:ext>
              </a:extLst>
            </p:cNvPr>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4686;p55">
              <a:extLst>
                <a:ext uri="{FF2B5EF4-FFF2-40B4-BE49-F238E27FC236}">
                  <a16:creationId xmlns="" xmlns:a16="http://schemas.microsoft.com/office/drawing/2014/main" id="{49436568-C296-4667-89C3-3C3532B7590C}"/>
                </a:ext>
              </a:extLst>
            </p:cNvPr>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4687;p55">
              <a:extLst>
                <a:ext uri="{FF2B5EF4-FFF2-40B4-BE49-F238E27FC236}">
                  <a16:creationId xmlns="" xmlns:a16="http://schemas.microsoft.com/office/drawing/2014/main" id="{73905B88-607A-4DE6-A733-DDD55CFD5162}"/>
                </a:ext>
              </a:extLst>
            </p:cNvPr>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4688;p55">
              <a:extLst>
                <a:ext uri="{FF2B5EF4-FFF2-40B4-BE49-F238E27FC236}">
                  <a16:creationId xmlns="" xmlns:a16="http://schemas.microsoft.com/office/drawing/2014/main" id="{D0302EB1-A307-490C-9034-2FA23F3E6F5D}"/>
                </a:ext>
              </a:extLst>
            </p:cNvPr>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4689;p55">
              <a:extLst>
                <a:ext uri="{FF2B5EF4-FFF2-40B4-BE49-F238E27FC236}">
                  <a16:creationId xmlns="" xmlns:a16="http://schemas.microsoft.com/office/drawing/2014/main" id="{44D135E5-9874-40DD-A7B4-F05BB5327393}"/>
                </a:ext>
              </a:extLst>
            </p:cNvPr>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4690;p55">
              <a:extLst>
                <a:ext uri="{FF2B5EF4-FFF2-40B4-BE49-F238E27FC236}">
                  <a16:creationId xmlns="" xmlns:a16="http://schemas.microsoft.com/office/drawing/2014/main" id="{BA387B00-09FF-4835-BCB3-9F1BEE73F5E2}"/>
                </a:ext>
              </a:extLst>
            </p:cNvPr>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4691;p55">
              <a:extLst>
                <a:ext uri="{FF2B5EF4-FFF2-40B4-BE49-F238E27FC236}">
                  <a16:creationId xmlns="" xmlns:a16="http://schemas.microsoft.com/office/drawing/2014/main" id="{CB166090-41BD-439D-946D-FBFBD1BAD449}"/>
                </a:ext>
              </a:extLst>
            </p:cNvPr>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4692;p55">
              <a:extLst>
                <a:ext uri="{FF2B5EF4-FFF2-40B4-BE49-F238E27FC236}">
                  <a16:creationId xmlns="" xmlns:a16="http://schemas.microsoft.com/office/drawing/2014/main" id="{CCC51159-1D0F-4E57-BE68-FBD4808258F7}"/>
                </a:ext>
              </a:extLst>
            </p:cNvPr>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 name="Google Shape;4693;p55">
              <a:extLst>
                <a:ext uri="{FF2B5EF4-FFF2-40B4-BE49-F238E27FC236}">
                  <a16:creationId xmlns="" xmlns:a16="http://schemas.microsoft.com/office/drawing/2014/main" id="{D888205A-0149-4CA6-B952-218CC4823430}"/>
                </a:ext>
              </a:extLst>
            </p:cNvPr>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4694;p55">
              <a:extLst>
                <a:ext uri="{FF2B5EF4-FFF2-40B4-BE49-F238E27FC236}">
                  <a16:creationId xmlns="" xmlns:a16="http://schemas.microsoft.com/office/drawing/2014/main" id="{251241DB-7607-4DD8-88EC-05595C191E45}"/>
                </a:ext>
              </a:extLst>
            </p:cNvPr>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 name="Google Shape;4695;p55">
            <a:extLst>
              <a:ext uri="{FF2B5EF4-FFF2-40B4-BE49-F238E27FC236}">
                <a16:creationId xmlns="" xmlns:a16="http://schemas.microsoft.com/office/drawing/2014/main" id="{13380157-1A08-4356-B104-F52784790A3D}"/>
              </a:ext>
            </a:extLst>
          </p:cNvPr>
          <p:cNvGrpSpPr/>
          <p:nvPr/>
        </p:nvGrpSpPr>
        <p:grpSpPr>
          <a:xfrm>
            <a:off x="1744841" y="2010440"/>
            <a:ext cx="466888" cy="466931"/>
            <a:chOff x="1308631" y="1507830"/>
            <a:chExt cx="350166" cy="350198"/>
          </a:xfrm>
          <a:solidFill>
            <a:schemeClr val="accent1"/>
          </a:solidFill>
        </p:grpSpPr>
        <p:sp>
          <p:nvSpPr>
            <p:cNvPr id="42" name="Google Shape;4696;p55">
              <a:extLst>
                <a:ext uri="{FF2B5EF4-FFF2-40B4-BE49-F238E27FC236}">
                  <a16:creationId xmlns="" xmlns:a16="http://schemas.microsoft.com/office/drawing/2014/main" id="{42B011BA-D2AB-45EC-9168-6CF25E734AF8}"/>
                </a:ext>
              </a:extLst>
            </p:cNvPr>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4697;p55">
              <a:extLst>
                <a:ext uri="{FF2B5EF4-FFF2-40B4-BE49-F238E27FC236}">
                  <a16:creationId xmlns="" xmlns:a16="http://schemas.microsoft.com/office/drawing/2014/main" id="{675514FA-D395-4424-AAFF-F57AF7E6E8CC}"/>
                </a:ext>
              </a:extLst>
            </p:cNvPr>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 name="Google Shape;4698;p55">
              <a:extLst>
                <a:ext uri="{FF2B5EF4-FFF2-40B4-BE49-F238E27FC236}">
                  <a16:creationId xmlns="" xmlns:a16="http://schemas.microsoft.com/office/drawing/2014/main" id="{68FC26FD-7321-45F7-9946-E8A324BBA598}"/>
                </a:ext>
              </a:extLst>
            </p:cNvPr>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 name="Google Shape;4699;p55">
              <a:extLst>
                <a:ext uri="{FF2B5EF4-FFF2-40B4-BE49-F238E27FC236}">
                  <a16:creationId xmlns="" xmlns:a16="http://schemas.microsoft.com/office/drawing/2014/main" id="{E811D8C4-9E4A-4377-B61B-76056E159D9C}"/>
                </a:ext>
              </a:extLst>
            </p:cNvPr>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 name="Google Shape;4700;p55">
            <a:extLst>
              <a:ext uri="{FF2B5EF4-FFF2-40B4-BE49-F238E27FC236}">
                <a16:creationId xmlns="" xmlns:a16="http://schemas.microsoft.com/office/drawing/2014/main" id="{9CC2B236-970E-4056-94D9-DC0425328ABC}"/>
              </a:ext>
            </a:extLst>
          </p:cNvPr>
          <p:cNvGrpSpPr/>
          <p:nvPr/>
        </p:nvGrpSpPr>
        <p:grpSpPr>
          <a:xfrm>
            <a:off x="2342562" y="2012986"/>
            <a:ext cx="461329" cy="461329"/>
            <a:chOff x="1756921" y="1509739"/>
            <a:chExt cx="345997" cy="345997"/>
          </a:xfrm>
          <a:solidFill>
            <a:schemeClr val="accent1"/>
          </a:solidFill>
        </p:grpSpPr>
        <p:sp>
          <p:nvSpPr>
            <p:cNvPr id="47" name="Google Shape;4701;p55">
              <a:extLst>
                <a:ext uri="{FF2B5EF4-FFF2-40B4-BE49-F238E27FC236}">
                  <a16:creationId xmlns="" xmlns:a16="http://schemas.microsoft.com/office/drawing/2014/main" id="{5EA6D3F9-03DD-4DD3-A52C-8A3582D2D017}"/>
                </a:ext>
              </a:extLst>
            </p:cNvPr>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 name="Google Shape;4702;p55">
              <a:extLst>
                <a:ext uri="{FF2B5EF4-FFF2-40B4-BE49-F238E27FC236}">
                  <a16:creationId xmlns="" xmlns:a16="http://schemas.microsoft.com/office/drawing/2014/main" id="{F6821219-974A-48B4-8380-95F67FDD00EE}"/>
                </a:ext>
              </a:extLst>
            </p:cNvPr>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 name="Google Shape;4703;p55">
              <a:extLst>
                <a:ext uri="{FF2B5EF4-FFF2-40B4-BE49-F238E27FC236}">
                  <a16:creationId xmlns="" xmlns:a16="http://schemas.microsoft.com/office/drawing/2014/main" id="{EC811ED9-FCE5-4739-AFC8-032A9D34204D}"/>
                </a:ext>
              </a:extLst>
            </p:cNvPr>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 name="Google Shape;4704;p55">
              <a:extLst>
                <a:ext uri="{FF2B5EF4-FFF2-40B4-BE49-F238E27FC236}">
                  <a16:creationId xmlns="" xmlns:a16="http://schemas.microsoft.com/office/drawing/2014/main" id="{75A90EE9-7AB2-4BC2-8C1D-AD8C6B062B5F}"/>
                </a:ext>
              </a:extLst>
            </p:cNvPr>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 name="Google Shape;4705;p55">
              <a:extLst>
                <a:ext uri="{FF2B5EF4-FFF2-40B4-BE49-F238E27FC236}">
                  <a16:creationId xmlns="" xmlns:a16="http://schemas.microsoft.com/office/drawing/2014/main" id="{CB42A4B9-CDBF-4294-A87F-DFA79907062E}"/>
                </a:ext>
              </a:extLst>
            </p:cNvPr>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 name="Google Shape;4706;p55">
              <a:extLst>
                <a:ext uri="{FF2B5EF4-FFF2-40B4-BE49-F238E27FC236}">
                  <a16:creationId xmlns="" xmlns:a16="http://schemas.microsoft.com/office/drawing/2014/main" id="{CF3458BF-F1A6-4097-BFA4-1CE3B2E5CC0E}"/>
                </a:ext>
              </a:extLst>
            </p:cNvPr>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 name="Google Shape;4707;p55">
              <a:extLst>
                <a:ext uri="{FF2B5EF4-FFF2-40B4-BE49-F238E27FC236}">
                  <a16:creationId xmlns="" xmlns:a16="http://schemas.microsoft.com/office/drawing/2014/main" id="{B05AD68B-E567-4FC1-87D6-F0ED08CBEF6C}"/>
                </a:ext>
              </a:extLst>
            </p:cNvPr>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 name="Google Shape;4708;p55">
              <a:extLst>
                <a:ext uri="{FF2B5EF4-FFF2-40B4-BE49-F238E27FC236}">
                  <a16:creationId xmlns="" xmlns:a16="http://schemas.microsoft.com/office/drawing/2014/main" id="{75220AC3-1786-4B6B-8F5A-0ED2C131D947}"/>
                </a:ext>
              </a:extLst>
            </p:cNvPr>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 name="Google Shape;4709;p55">
              <a:extLst>
                <a:ext uri="{FF2B5EF4-FFF2-40B4-BE49-F238E27FC236}">
                  <a16:creationId xmlns="" xmlns:a16="http://schemas.microsoft.com/office/drawing/2014/main" id="{3476E7EB-B977-4C91-9EA0-A079FA9908EC}"/>
                </a:ext>
              </a:extLst>
            </p:cNvPr>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 name="Google Shape;4710;p55">
              <a:extLst>
                <a:ext uri="{FF2B5EF4-FFF2-40B4-BE49-F238E27FC236}">
                  <a16:creationId xmlns="" xmlns:a16="http://schemas.microsoft.com/office/drawing/2014/main" id="{6406B60B-5A8E-4D4B-B575-658D3FB6C1FA}"/>
                </a:ext>
              </a:extLst>
            </p:cNvPr>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 name="Google Shape;4711;p55">
              <a:extLst>
                <a:ext uri="{FF2B5EF4-FFF2-40B4-BE49-F238E27FC236}">
                  <a16:creationId xmlns="" xmlns:a16="http://schemas.microsoft.com/office/drawing/2014/main" id="{60276FE0-1394-4F41-9D6A-F90B760FB675}"/>
                </a:ext>
              </a:extLst>
            </p:cNvPr>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 name="Google Shape;4712;p55">
              <a:extLst>
                <a:ext uri="{FF2B5EF4-FFF2-40B4-BE49-F238E27FC236}">
                  <a16:creationId xmlns="" xmlns:a16="http://schemas.microsoft.com/office/drawing/2014/main" id="{C5CB3F12-038F-4847-8B8B-FA1BD80D66C8}"/>
                </a:ext>
              </a:extLst>
            </p:cNvPr>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 name="Google Shape;4713;p55">
              <a:extLst>
                <a:ext uri="{FF2B5EF4-FFF2-40B4-BE49-F238E27FC236}">
                  <a16:creationId xmlns="" xmlns:a16="http://schemas.microsoft.com/office/drawing/2014/main" id="{46D76BBD-F812-4AEF-984E-F721BC4F0280}"/>
                </a:ext>
              </a:extLst>
            </p:cNvPr>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 name="Google Shape;4714;p55">
              <a:extLst>
                <a:ext uri="{FF2B5EF4-FFF2-40B4-BE49-F238E27FC236}">
                  <a16:creationId xmlns="" xmlns:a16="http://schemas.microsoft.com/office/drawing/2014/main" id="{6012748C-2F15-47F4-A701-0073BE545D7F}"/>
                </a:ext>
              </a:extLst>
            </p:cNvPr>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 name="Google Shape;4715;p55">
              <a:extLst>
                <a:ext uri="{FF2B5EF4-FFF2-40B4-BE49-F238E27FC236}">
                  <a16:creationId xmlns="" xmlns:a16="http://schemas.microsoft.com/office/drawing/2014/main" id="{D76F87EA-C71C-4761-B306-4D84A41AF8C4}"/>
                </a:ext>
              </a:extLst>
            </p:cNvPr>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 name="Google Shape;4716;p55">
              <a:extLst>
                <a:ext uri="{FF2B5EF4-FFF2-40B4-BE49-F238E27FC236}">
                  <a16:creationId xmlns="" xmlns:a16="http://schemas.microsoft.com/office/drawing/2014/main" id="{09CD4AB7-34D2-479E-9982-F5DE6F022DBD}"/>
                </a:ext>
              </a:extLst>
            </p:cNvPr>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 name="Google Shape;4717;p55">
              <a:extLst>
                <a:ext uri="{FF2B5EF4-FFF2-40B4-BE49-F238E27FC236}">
                  <a16:creationId xmlns="" xmlns:a16="http://schemas.microsoft.com/office/drawing/2014/main" id="{4B8C11C4-BA21-4414-8A20-5C51A03E7102}"/>
                </a:ext>
              </a:extLst>
            </p:cNvPr>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 name="Google Shape;4718;p55">
            <a:extLst>
              <a:ext uri="{FF2B5EF4-FFF2-40B4-BE49-F238E27FC236}">
                <a16:creationId xmlns="" xmlns:a16="http://schemas.microsoft.com/office/drawing/2014/main" id="{6F424596-1BEC-4A3F-8AA4-72E2B5319513}"/>
              </a:ext>
            </a:extLst>
          </p:cNvPr>
          <p:cNvGrpSpPr/>
          <p:nvPr/>
        </p:nvGrpSpPr>
        <p:grpSpPr>
          <a:xfrm>
            <a:off x="2955942" y="2014005"/>
            <a:ext cx="424961" cy="460820"/>
            <a:chOff x="2216956" y="1510503"/>
            <a:chExt cx="318721" cy="345615"/>
          </a:xfrm>
          <a:solidFill>
            <a:schemeClr val="accent1"/>
          </a:solidFill>
        </p:grpSpPr>
        <p:sp>
          <p:nvSpPr>
            <p:cNvPr id="65" name="Google Shape;4719;p55">
              <a:extLst>
                <a:ext uri="{FF2B5EF4-FFF2-40B4-BE49-F238E27FC236}">
                  <a16:creationId xmlns="" xmlns:a16="http://schemas.microsoft.com/office/drawing/2014/main" id="{A00B877C-4863-4DD8-816A-E5D6E8DAF189}"/>
                </a:ext>
              </a:extLst>
            </p:cNvPr>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 name="Google Shape;4720;p55">
              <a:extLst>
                <a:ext uri="{FF2B5EF4-FFF2-40B4-BE49-F238E27FC236}">
                  <a16:creationId xmlns="" xmlns:a16="http://schemas.microsoft.com/office/drawing/2014/main" id="{AC817A8D-564B-4167-8C06-63F5FAFDA96D}"/>
                </a:ext>
              </a:extLst>
            </p:cNvPr>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 name="Google Shape;4721;p55">
              <a:extLst>
                <a:ext uri="{FF2B5EF4-FFF2-40B4-BE49-F238E27FC236}">
                  <a16:creationId xmlns="" xmlns:a16="http://schemas.microsoft.com/office/drawing/2014/main" id="{4099530E-4C72-45B7-8442-5FDA0271D015}"/>
                </a:ext>
              </a:extLst>
            </p:cNvPr>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 name="Google Shape;4722;p55">
              <a:extLst>
                <a:ext uri="{FF2B5EF4-FFF2-40B4-BE49-F238E27FC236}">
                  <a16:creationId xmlns="" xmlns:a16="http://schemas.microsoft.com/office/drawing/2014/main" id="{8D94254B-4A5B-481F-B3EC-85995F6D60B7}"/>
                </a:ext>
              </a:extLst>
            </p:cNvPr>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 name="Google Shape;4723;p55">
              <a:extLst>
                <a:ext uri="{FF2B5EF4-FFF2-40B4-BE49-F238E27FC236}">
                  <a16:creationId xmlns="" xmlns:a16="http://schemas.microsoft.com/office/drawing/2014/main" id="{96929C4C-7BF3-4EB5-B604-CD632311EE8D}"/>
                </a:ext>
              </a:extLst>
            </p:cNvPr>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 name="Google Shape;4724;p55">
            <a:extLst>
              <a:ext uri="{FF2B5EF4-FFF2-40B4-BE49-F238E27FC236}">
                <a16:creationId xmlns="" xmlns:a16="http://schemas.microsoft.com/office/drawing/2014/main" id="{F6679E1F-E23F-4FBE-9D8D-E204360EB3B9}"/>
              </a:ext>
            </a:extLst>
          </p:cNvPr>
          <p:cNvGrpSpPr/>
          <p:nvPr/>
        </p:nvGrpSpPr>
        <p:grpSpPr>
          <a:xfrm>
            <a:off x="5317541" y="2091282"/>
            <a:ext cx="465403" cy="306732"/>
            <a:chOff x="3988156" y="1568461"/>
            <a:chExt cx="349052" cy="230049"/>
          </a:xfrm>
          <a:solidFill>
            <a:schemeClr val="accent1"/>
          </a:solidFill>
        </p:grpSpPr>
        <p:sp>
          <p:nvSpPr>
            <p:cNvPr id="71" name="Google Shape;4725;p55">
              <a:extLst>
                <a:ext uri="{FF2B5EF4-FFF2-40B4-BE49-F238E27FC236}">
                  <a16:creationId xmlns="" xmlns:a16="http://schemas.microsoft.com/office/drawing/2014/main" id="{5C68D21B-AD76-40C2-90BE-BEA042F99F0F}"/>
                </a:ext>
              </a:extLst>
            </p:cNvPr>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 name="Google Shape;4726;p55">
              <a:extLst>
                <a:ext uri="{FF2B5EF4-FFF2-40B4-BE49-F238E27FC236}">
                  <a16:creationId xmlns="" xmlns:a16="http://schemas.microsoft.com/office/drawing/2014/main" id="{0DFDFC4D-DFB8-4ADA-91F1-0847184233CE}"/>
                </a:ext>
              </a:extLst>
            </p:cNvPr>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 name="Google Shape;4727;p55">
              <a:extLst>
                <a:ext uri="{FF2B5EF4-FFF2-40B4-BE49-F238E27FC236}">
                  <a16:creationId xmlns="" xmlns:a16="http://schemas.microsoft.com/office/drawing/2014/main" id="{7E1CEFBD-321B-4570-88CD-16397F21E0E3}"/>
                </a:ext>
              </a:extLst>
            </p:cNvPr>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 name="Google Shape;4728;p55">
              <a:extLst>
                <a:ext uri="{FF2B5EF4-FFF2-40B4-BE49-F238E27FC236}">
                  <a16:creationId xmlns="" xmlns:a16="http://schemas.microsoft.com/office/drawing/2014/main" id="{0DBDA727-5513-4161-B02C-040752DEB6D5}"/>
                </a:ext>
              </a:extLst>
            </p:cNvPr>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 name="Google Shape;4729;p55">
              <a:extLst>
                <a:ext uri="{FF2B5EF4-FFF2-40B4-BE49-F238E27FC236}">
                  <a16:creationId xmlns="" xmlns:a16="http://schemas.microsoft.com/office/drawing/2014/main" id="{01F84966-C2AD-487E-A399-73681F8DDF3C}"/>
                </a:ext>
              </a:extLst>
            </p:cNvPr>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 name="Google Shape;4730;p55">
              <a:extLst>
                <a:ext uri="{FF2B5EF4-FFF2-40B4-BE49-F238E27FC236}">
                  <a16:creationId xmlns="" xmlns:a16="http://schemas.microsoft.com/office/drawing/2014/main" id="{B47F8390-CE99-45FE-AD61-080C563B8603}"/>
                </a:ext>
              </a:extLst>
            </p:cNvPr>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 name="Google Shape;4731;p55">
              <a:extLst>
                <a:ext uri="{FF2B5EF4-FFF2-40B4-BE49-F238E27FC236}">
                  <a16:creationId xmlns="" xmlns:a16="http://schemas.microsoft.com/office/drawing/2014/main" id="{09140755-5FF3-4E48-B705-42722B13F610}"/>
                </a:ext>
              </a:extLst>
            </p:cNvPr>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 name="Google Shape;4732;p55">
            <a:extLst>
              <a:ext uri="{FF2B5EF4-FFF2-40B4-BE49-F238E27FC236}">
                <a16:creationId xmlns="" xmlns:a16="http://schemas.microsoft.com/office/drawing/2014/main" id="{D297B3A8-8C3F-403D-A5E2-A8052E605A31}"/>
              </a:ext>
            </a:extLst>
          </p:cNvPr>
          <p:cNvGrpSpPr/>
          <p:nvPr/>
        </p:nvGrpSpPr>
        <p:grpSpPr>
          <a:xfrm>
            <a:off x="3510716" y="1999831"/>
            <a:ext cx="505336" cy="488149"/>
            <a:chOff x="2633037" y="1499873"/>
            <a:chExt cx="379002" cy="366112"/>
          </a:xfrm>
          <a:solidFill>
            <a:schemeClr val="accent1"/>
          </a:solidFill>
        </p:grpSpPr>
        <p:sp>
          <p:nvSpPr>
            <p:cNvPr id="79" name="Google Shape;4733;p55">
              <a:extLst>
                <a:ext uri="{FF2B5EF4-FFF2-40B4-BE49-F238E27FC236}">
                  <a16:creationId xmlns="" xmlns:a16="http://schemas.microsoft.com/office/drawing/2014/main" id="{B88DAE73-EEBC-4BC5-8A98-EE847EF72AD0}"/>
                </a:ext>
              </a:extLst>
            </p:cNvPr>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 name="Google Shape;4734;p55">
              <a:extLst>
                <a:ext uri="{FF2B5EF4-FFF2-40B4-BE49-F238E27FC236}">
                  <a16:creationId xmlns="" xmlns:a16="http://schemas.microsoft.com/office/drawing/2014/main" id="{11C4BA15-A5BF-44CC-8D95-DB4741E52ED1}"/>
                </a:ext>
              </a:extLst>
            </p:cNvPr>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 name="Google Shape;4735;p55">
              <a:extLst>
                <a:ext uri="{FF2B5EF4-FFF2-40B4-BE49-F238E27FC236}">
                  <a16:creationId xmlns="" xmlns:a16="http://schemas.microsoft.com/office/drawing/2014/main" id="{F2AD942A-FAAE-4A8C-AF44-D9CF2DB5F7FF}"/>
                </a:ext>
              </a:extLst>
            </p:cNvPr>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 name="Google Shape;4736;p55">
              <a:extLst>
                <a:ext uri="{FF2B5EF4-FFF2-40B4-BE49-F238E27FC236}">
                  <a16:creationId xmlns="" xmlns:a16="http://schemas.microsoft.com/office/drawing/2014/main" id="{9B7D2417-EE25-4B44-AE33-DA7E1169F9BF}"/>
                </a:ext>
              </a:extLst>
            </p:cNvPr>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 name="Google Shape;4737;p55">
              <a:extLst>
                <a:ext uri="{FF2B5EF4-FFF2-40B4-BE49-F238E27FC236}">
                  <a16:creationId xmlns="" xmlns:a16="http://schemas.microsoft.com/office/drawing/2014/main" id="{7AA59D38-53B9-4678-8A76-F0EB5DBEF671}"/>
                </a:ext>
              </a:extLst>
            </p:cNvPr>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 name="Google Shape;4738;p55">
              <a:extLst>
                <a:ext uri="{FF2B5EF4-FFF2-40B4-BE49-F238E27FC236}">
                  <a16:creationId xmlns="" xmlns:a16="http://schemas.microsoft.com/office/drawing/2014/main" id="{8FD31801-8384-4BE8-8C4F-8B902CF17E58}"/>
                </a:ext>
              </a:extLst>
            </p:cNvPr>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 name="Google Shape;4739;p55">
            <a:extLst>
              <a:ext uri="{FF2B5EF4-FFF2-40B4-BE49-F238E27FC236}">
                <a16:creationId xmlns="" xmlns:a16="http://schemas.microsoft.com/office/drawing/2014/main" id="{7536A737-5754-481D-B66D-AF0CCBDFE472}"/>
              </a:ext>
            </a:extLst>
          </p:cNvPr>
          <p:cNvGrpSpPr/>
          <p:nvPr/>
        </p:nvGrpSpPr>
        <p:grpSpPr>
          <a:xfrm>
            <a:off x="8900342" y="2021559"/>
            <a:ext cx="437097" cy="476012"/>
            <a:chOff x="6675256" y="1516169"/>
            <a:chExt cx="327823" cy="357009"/>
          </a:xfrm>
          <a:solidFill>
            <a:schemeClr val="accent1"/>
          </a:solidFill>
        </p:grpSpPr>
        <p:sp>
          <p:nvSpPr>
            <p:cNvPr id="86" name="Google Shape;4740;p55">
              <a:extLst>
                <a:ext uri="{FF2B5EF4-FFF2-40B4-BE49-F238E27FC236}">
                  <a16:creationId xmlns="" xmlns:a16="http://schemas.microsoft.com/office/drawing/2014/main" id="{15C8DEAA-69B7-4E92-BED5-4423917DAC83}"/>
                </a:ext>
              </a:extLst>
            </p:cNvPr>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 name="Google Shape;4741;p55">
              <a:extLst>
                <a:ext uri="{FF2B5EF4-FFF2-40B4-BE49-F238E27FC236}">
                  <a16:creationId xmlns="" xmlns:a16="http://schemas.microsoft.com/office/drawing/2014/main" id="{C1305E6A-E779-4289-8436-39318758903C}"/>
                </a:ext>
              </a:extLst>
            </p:cNvPr>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 name="Google Shape;4742;p55">
              <a:extLst>
                <a:ext uri="{FF2B5EF4-FFF2-40B4-BE49-F238E27FC236}">
                  <a16:creationId xmlns="" xmlns:a16="http://schemas.microsoft.com/office/drawing/2014/main" id="{26626180-20B5-4035-9843-9AB794462A56}"/>
                </a:ext>
              </a:extLst>
            </p:cNvPr>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 name="Google Shape;4743;p55">
              <a:extLst>
                <a:ext uri="{FF2B5EF4-FFF2-40B4-BE49-F238E27FC236}">
                  <a16:creationId xmlns="" xmlns:a16="http://schemas.microsoft.com/office/drawing/2014/main" id="{9473DFB7-F02A-4175-A1A9-FB345B4BA7BE}"/>
                </a:ext>
              </a:extLst>
            </p:cNvPr>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 name="Google Shape;4744;p55">
              <a:extLst>
                <a:ext uri="{FF2B5EF4-FFF2-40B4-BE49-F238E27FC236}">
                  <a16:creationId xmlns="" xmlns:a16="http://schemas.microsoft.com/office/drawing/2014/main" id="{4D211BDF-B6AB-4856-9EC1-E22212B513FB}"/>
                </a:ext>
              </a:extLst>
            </p:cNvPr>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 name="Google Shape;4745;p55">
              <a:extLst>
                <a:ext uri="{FF2B5EF4-FFF2-40B4-BE49-F238E27FC236}">
                  <a16:creationId xmlns="" xmlns:a16="http://schemas.microsoft.com/office/drawing/2014/main" id="{43856B40-EF3F-4653-9A3C-2C57914EF8C7}"/>
                </a:ext>
              </a:extLst>
            </p:cNvPr>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 name="Google Shape;4746;p55">
              <a:extLst>
                <a:ext uri="{FF2B5EF4-FFF2-40B4-BE49-F238E27FC236}">
                  <a16:creationId xmlns="" xmlns:a16="http://schemas.microsoft.com/office/drawing/2014/main" id="{8DEA72D4-0148-4F18-8C3D-28E990421123}"/>
                </a:ext>
              </a:extLst>
            </p:cNvPr>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 name="Google Shape;4747;p55">
              <a:extLst>
                <a:ext uri="{FF2B5EF4-FFF2-40B4-BE49-F238E27FC236}">
                  <a16:creationId xmlns="" xmlns:a16="http://schemas.microsoft.com/office/drawing/2014/main" id="{4CE37F84-6BC0-41D5-8394-A223760E41CD}"/>
                </a:ext>
              </a:extLst>
            </p:cNvPr>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 name="Google Shape;4748;p55">
              <a:extLst>
                <a:ext uri="{FF2B5EF4-FFF2-40B4-BE49-F238E27FC236}">
                  <a16:creationId xmlns="" xmlns:a16="http://schemas.microsoft.com/office/drawing/2014/main" id="{5962FEE7-5302-4502-B495-0ADA6C138C65}"/>
                </a:ext>
              </a:extLst>
            </p:cNvPr>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5" name="Google Shape;4749;p55">
            <a:extLst>
              <a:ext uri="{FF2B5EF4-FFF2-40B4-BE49-F238E27FC236}">
                <a16:creationId xmlns="" xmlns:a16="http://schemas.microsoft.com/office/drawing/2014/main" id="{2745005F-452F-4A79-829C-FB150CFE58F7}"/>
              </a:ext>
            </a:extLst>
          </p:cNvPr>
          <p:cNvGrpSpPr/>
          <p:nvPr/>
        </p:nvGrpSpPr>
        <p:grpSpPr>
          <a:xfrm>
            <a:off x="10693546" y="2022069"/>
            <a:ext cx="401196" cy="475503"/>
            <a:chOff x="8020159" y="1516551"/>
            <a:chExt cx="300897" cy="356627"/>
          </a:xfrm>
          <a:solidFill>
            <a:schemeClr val="accent1"/>
          </a:solidFill>
        </p:grpSpPr>
        <p:sp>
          <p:nvSpPr>
            <p:cNvPr id="96" name="Google Shape;4750;p55">
              <a:extLst>
                <a:ext uri="{FF2B5EF4-FFF2-40B4-BE49-F238E27FC236}">
                  <a16:creationId xmlns="" xmlns:a16="http://schemas.microsoft.com/office/drawing/2014/main" id="{C7FB8F84-3927-4B92-A3E2-AB81F0C4B661}"/>
                </a:ext>
              </a:extLst>
            </p:cNvPr>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 name="Google Shape;4751;p55">
              <a:extLst>
                <a:ext uri="{FF2B5EF4-FFF2-40B4-BE49-F238E27FC236}">
                  <a16:creationId xmlns="" xmlns:a16="http://schemas.microsoft.com/office/drawing/2014/main" id="{EA816DAF-C21E-496E-B510-92C47C346E69}"/>
                </a:ext>
              </a:extLst>
            </p:cNvPr>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 name="Google Shape;4752;p55">
              <a:extLst>
                <a:ext uri="{FF2B5EF4-FFF2-40B4-BE49-F238E27FC236}">
                  <a16:creationId xmlns="" xmlns:a16="http://schemas.microsoft.com/office/drawing/2014/main" id="{DCE42D8D-7ED5-4E41-B288-5B9AC10A38D9}"/>
                </a:ext>
              </a:extLst>
            </p:cNvPr>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 name="Google Shape;4753;p55">
              <a:extLst>
                <a:ext uri="{FF2B5EF4-FFF2-40B4-BE49-F238E27FC236}">
                  <a16:creationId xmlns="" xmlns:a16="http://schemas.microsoft.com/office/drawing/2014/main" id="{126AE266-1162-42CF-938D-C812E2928428}"/>
                </a:ext>
              </a:extLst>
            </p:cNvPr>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 name="Google Shape;4754;p55">
              <a:extLst>
                <a:ext uri="{FF2B5EF4-FFF2-40B4-BE49-F238E27FC236}">
                  <a16:creationId xmlns="" xmlns:a16="http://schemas.microsoft.com/office/drawing/2014/main" id="{F06F4F04-94EE-46CD-9F05-3BA94FE064C4}"/>
                </a:ext>
              </a:extLst>
            </p:cNvPr>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1" name="Google Shape;4755;p55">
            <a:extLst>
              <a:ext uri="{FF2B5EF4-FFF2-40B4-BE49-F238E27FC236}">
                <a16:creationId xmlns="" xmlns:a16="http://schemas.microsoft.com/office/drawing/2014/main" id="{E6856740-BFF0-4863-804C-98804B9F3C4F}"/>
              </a:ext>
            </a:extLst>
          </p:cNvPr>
          <p:cNvGrpSpPr/>
          <p:nvPr/>
        </p:nvGrpSpPr>
        <p:grpSpPr>
          <a:xfrm>
            <a:off x="7169818" y="2021559"/>
            <a:ext cx="343143" cy="475503"/>
            <a:chOff x="5377363" y="1516169"/>
            <a:chExt cx="257357" cy="356627"/>
          </a:xfrm>
          <a:solidFill>
            <a:schemeClr val="accent1"/>
          </a:solidFill>
        </p:grpSpPr>
        <p:sp>
          <p:nvSpPr>
            <p:cNvPr id="102" name="Google Shape;4756;p55">
              <a:extLst>
                <a:ext uri="{FF2B5EF4-FFF2-40B4-BE49-F238E27FC236}">
                  <a16:creationId xmlns="" xmlns:a16="http://schemas.microsoft.com/office/drawing/2014/main" id="{163F5C3F-5CD3-4F99-9EC0-1A8A8888E575}"/>
                </a:ext>
              </a:extLst>
            </p:cNvPr>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 name="Google Shape;4757;p55">
              <a:extLst>
                <a:ext uri="{FF2B5EF4-FFF2-40B4-BE49-F238E27FC236}">
                  <a16:creationId xmlns="" xmlns:a16="http://schemas.microsoft.com/office/drawing/2014/main" id="{9925D842-4FE1-494E-AE4F-8D2E6F5B3C0B}"/>
                </a:ext>
              </a:extLst>
            </p:cNvPr>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 name="Google Shape;4758;p55">
              <a:extLst>
                <a:ext uri="{FF2B5EF4-FFF2-40B4-BE49-F238E27FC236}">
                  <a16:creationId xmlns="" xmlns:a16="http://schemas.microsoft.com/office/drawing/2014/main" id="{42DA52E3-ADE3-42F0-AD1E-6E7699F0D494}"/>
                </a:ext>
              </a:extLst>
            </p:cNvPr>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 name="Google Shape;4759;p55">
              <a:extLst>
                <a:ext uri="{FF2B5EF4-FFF2-40B4-BE49-F238E27FC236}">
                  <a16:creationId xmlns="" xmlns:a16="http://schemas.microsoft.com/office/drawing/2014/main" id="{D03DAD26-6714-4358-8FBE-3181146B8C93}"/>
                </a:ext>
              </a:extLst>
            </p:cNvPr>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 name="Google Shape;4760;p55">
              <a:extLst>
                <a:ext uri="{FF2B5EF4-FFF2-40B4-BE49-F238E27FC236}">
                  <a16:creationId xmlns="" xmlns:a16="http://schemas.microsoft.com/office/drawing/2014/main" id="{CD401F23-57F0-4C28-8B3F-27ED4058788E}"/>
                </a:ext>
              </a:extLst>
            </p:cNvPr>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 name="Google Shape;4761;p55">
              <a:extLst>
                <a:ext uri="{FF2B5EF4-FFF2-40B4-BE49-F238E27FC236}">
                  <a16:creationId xmlns="" xmlns:a16="http://schemas.microsoft.com/office/drawing/2014/main" id="{6A63D302-E507-40C6-A78B-23D3BFFE3F4E}"/>
                </a:ext>
              </a:extLst>
            </p:cNvPr>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 name="Google Shape;4762;p55">
              <a:extLst>
                <a:ext uri="{FF2B5EF4-FFF2-40B4-BE49-F238E27FC236}">
                  <a16:creationId xmlns="" xmlns:a16="http://schemas.microsoft.com/office/drawing/2014/main" id="{ABD333CF-DD84-493B-AD9F-C3A0423A6AB4}"/>
                </a:ext>
              </a:extLst>
            </p:cNvPr>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 name="Google Shape;4763;p55">
              <a:extLst>
                <a:ext uri="{FF2B5EF4-FFF2-40B4-BE49-F238E27FC236}">
                  <a16:creationId xmlns="" xmlns:a16="http://schemas.microsoft.com/office/drawing/2014/main" id="{15840A41-C3D4-4642-BD5C-5B5F13EC5182}"/>
                </a:ext>
              </a:extLst>
            </p:cNvPr>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 name="Google Shape;4764;p55">
              <a:extLst>
                <a:ext uri="{FF2B5EF4-FFF2-40B4-BE49-F238E27FC236}">
                  <a16:creationId xmlns="" xmlns:a16="http://schemas.microsoft.com/office/drawing/2014/main" id="{DCDF018A-2484-4B90-A244-8CFE686C4970}"/>
                </a:ext>
              </a:extLst>
            </p:cNvPr>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 name="Google Shape;4765;p55">
              <a:extLst>
                <a:ext uri="{FF2B5EF4-FFF2-40B4-BE49-F238E27FC236}">
                  <a16:creationId xmlns="" xmlns:a16="http://schemas.microsoft.com/office/drawing/2014/main" id="{C97BDF83-D616-4AD4-99BF-F0C240241A5A}"/>
                </a:ext>
              </a:extLst>
            </p:cNvPr>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 name="Google Shape;4766;p55">
              <a:extLst>
                <a:ext uri="{FF2B5EF4-FFF2-40B4-BE49-F238E27FC236}">
                  <a16:creationId xmlns="" xmlns:a16="http://schemas.microsoft.com/office/drawing/2014/main" id="{CDD91AE2-C62A-4980-BF21-EEB6CB6E0EFB}"/>
                </a:ext>
              </a:extLst>
            </p:cNvPr>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 name="Google Shape;4767;p55">
              <a:extLst>
                <a:ext uri="{FF2B5EF4-FFF2-40B4-BE49-F238E27FC236}">
                  <a16:creationId xmlns="" xmlns:a16="http://schemas.microsoft.com/office/drawing/2014/main" id="{EE7D052C-51BB-464F-83FE-653067E778B7}"/>
                </a:ext>
              </a:extLst>
            </p:cNvPr>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 name="Google Shape;4768;p55">
              <a:extLst>
                <a:ext uri="{FF2B5EF4-FFF2-40B4-BE49-F238E27FC236}">
                  <a16:creationId xmlns="" xmlns:a16="http://schemas.microsoft.com/office/drawing/2014/main" id="{25165E09-F4E3-494A-B5EF-45988097DFF2}"/>
                </a:ext>
              </a:extLst>
            </p:cNvPr>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 name="Google Shape;4769;p55">
              <a:extLst>
                <a:ext uri="{FF2B5EF4-FFF2-40B4-BE49-F238E27FC236}">
                  <a16:creationId xmlns="" xmlns:a16="http://schemas.microsoft.com/office/drawing/2014/main" id="{F36508F9-D772-4ECA-8E82-58EAAF8F486B}"/>
                </a:ext>
              </a:extLst>
            </p:cNvPr>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 name="Google Shape;4770;p55">
              <a:extLst>
                <a:ext uri="{FF2B5EF4-FFF2-40B4-BE49-F238E27FC236}">
                  <a16:creationId xmlns="" xmlns:a16="http://schemas.microsoft.com/office/drawing/2014/main" id="{EB7F252E-BBC1-469C-A3C8-4D3AEA869CA5}"/>
                </a:ext>
              </a:extLst>
            </p:cNvPr>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 name="Google Shape;4771;p55">
              <a:extLst>
                <a:ext uri="{FF2B5EF4-FFF2-40B4-BE49-F238E27FC236}">
                  <a16:creationId xmlns="" xmlns:a16="http://schemas.microsoft.com/office/drawing/2014/main" id="{E4D9E9CC-443A-483B-BEE2-3C7E0E93CCC4}"/>
                </a:ext>
              </a:extLst>
            </p:cNvPr>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 name="Google Shape;4772;p55">
              <a:extLst>
                <a:ext uri="{FF2B5EF4-FFF2-40B4-BE49-F238E27FC236}">
                  <a16:creationId xmlns="" xmlns:a16="http://schemas.microsoft.com/office/drawing/2014/main" id="{42D27619-00FA-4231-85EC-B1DC53304DD0}"/>
                </a:ext>
              </a:extLst>
            </p:cNvPr>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 name="Google Shape;4773;p55">
            <a:extLst>
              <a:ext uri="{FF2B5EF4-FFF2-40B4-BE49-F238E27FC236}">
                <a16:creationId xmlns="" xmlns:a16="http://schemas.microsoft.com/office/drawing/2014/main" id="{C6B7D76B-8A7B-4C8B-BE7D-92D951134E5D}"/>
              </a:ext>
            </a:extLst>
          </p:cNvPr>
          <p:cNvGrpSpPr/>
          <p:nvPr/>
        </p:nvGrpSpPr>
        <p:grpSpPr>
          <a:xfrm>
            <a:off x="6507424" y="2047827"/>
            <a:ext cx="474993" cy="423476"/>
            <a:chOff x="4880567" y="1535870"/>
            <a:chExt cx="356245" cy="317607"/>
          </a:xfrm>
          <a:solidFill>
            <a:schemeClr val="accent1"/>
          </a:solidFill>
        </p:grpSpPr>
        <p:sp>
          <p:nvSpPr>
            <p:cNvPr id="120" name="Google Shape;4774;p55">
              <a:extLst>
                <a:ext uri="{FF2B5EF4-FFF2-40B4-BE49-F238E27FC236}">
                  <a16:creationId xmlns="" xmlns:a16="http://schemas.microsoft.com/office/drawing/2014/main" id="{00F9194B-7D46-4E7B-B4A4-30B681B20911}"/>
                </a:ext>
              </a:extLst>
            </p:cNvPr>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 name="Google Shape;4775;p55">
              <a:extLst>
                <a:ext uri="{FF2B5EF4-FFF2-40B4-BE49-F238E27FC236}">
                  <a16:creationId xmlns="" xmlns:a16="http://schemas.microsoft.com/office/drawing/2014/main" id="{B8AC75EE-7106-4508-9A36-ADC243F5E932}"/>
                </a:ext>
              </a:extLst>
            </p:cNvPr>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 name="Google Shape;4776;p55">
              <a:extLst>
                <a:ext uri="{FF2B5EF4-FFF2-40B4-BE49-F238E27FC236}">
                  <a16:creationId xmlns="" xmlns:a16="http://schemas.microsoft.com/office/drawing/2014/main" id="{2AE9C277-742F-41B2-A87D-EC6C3D39BE28}"/>
                </a:ext>
              </a:extLst>
            </p:cNvPr>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 name="Google Shape;4777;p55">
              <a:extLst>
                <a:ext uri="{FF2B5EF4-FFF2-40B4-BE49-F238E27FC236}">
                  <a16:creationId xmlns="" xmlns:a16="http://schemas.microsoft.com/office/drawing/2014/main" id="{B1B5BDC8-9A69-4756-861D-320F5ACE0676}"/>
                </a:ext>
              </a:extLst>
            </p:cNvPr>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4" name="Google Shape;4778;p55">
              <a:extLst>
                <a:ext uri="{FF2B5EF4-FFF2-40B4-BE49-F238E27FC236}">
                  <a16:creationId xmlns="" xmlns:a16="http://schemas.microsoft.com/office/drawing/2014/main" id="{26583E7C-2F31-4167-8DC4-2157B983B1DB}"/>
                </a:ext>
              </a:extLst>
            </p:cNvPr>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5" name="Google Shape;4779;p55">
            <a:extLst>
              <a:ext uri="{FF2B5EF4-FFF2-40B4-BE49-F238E27FC236}">
                <a16:creationId xmlns="" xmlns:a16="http://schemas.microsoft.com/office/drawing/2014/main" id="{D510AE1E-6693-4A10-9E4A-6FE07B2B2AC8}"/>
              </a:ext>
            </a:extLst>
          </p:cNvPr>
          <p:cNvGrpSpPr/>
          <p:nvPr/>
        </p:nvGrpSpPr>
        <p:grpSpPr>
          <a:xfrm>
            <a:off x="7695311" y="2021050"/>
            <a:ext cx="476479" cy="476521"/>
            <a:chOff x="5771483" y="1515787"/>
            <a:chExt cx="357359" cy="357391"/>
          </a:xfrm>
          <a:solidFill>
            <a:schemeClr val="accent1"/>
          </a:solidFill>
        </p:grpSpPr>
        <p:sp>
          <p:nvSpPr>
            <p:cNvPr id="126" name="Google Shape;4780;p55">
              <a:extLst>
                <a:ext uri="{FF2B5EF4-FFF2-40B4-BE49-F238E27FC236}">
                  <a16:creationId xmlns="" xmlns:a16="http://schemas.microsoft.com/office/drawing/2014/main" id="{4EA8E82E-A4E4-4A19-8A5E-E11AA76F8DA6}"/>
                </a:ext>
              </a:extLst>
            </p:cNvPr>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 name="Google Shape;4781;p55">
              <a:extLst>
                <a:ext uri="{FF2B5EF4-FFF2-40B4-BE49-F238E27FC236}">
                  <a16:creationId xmlns="" xmlns:a16="http://schemas.microsoft.com/office/drawing/2014/main" id="{DCB5E7E2-8A08-49E3-9AEA-F85AE7093321}"/>
                </a:ext>
              </a:extLst>
            </p:cNvPr>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 name="Google Shape;4782;p55">
              <a:extLst>
                <a:ext uri="{FF2B5EF4-FFF2-40B4-BE49-F238E27FC236}">
                  <a16:creationId xmlns="" xmlns:a16="http://schemas.microsoft.com/office/drawing/2014/main" id="{838698E6-E85D-4935-8A8A-8CFF6EE39AEE}"/>
                </a:ext>
              </a:extLst>
            </p:cNvPr>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 name="Google Shape;4783;p55">
              <a:extLst>
                <a:ext uri="{FF2B5EF4-FFF2-40B4-BE49-F238E27FC236}">
                  <a16:creationId xmlns="" xmlns:a16="http://schemas.microsoft.com/office/drawing/2014/main" id="{1D13F1EC-F937-4F40-99AF-D38A7C53FE5F}"/>
                </a:ext>
              </a:extLst>
            </p:cNvPr>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0" name="Google Shape;4784;p55">
            <a:extLst>
              <a:ext uri="{FF2B5EF4-FFF2-40B4-BE49-F238E27FC236}">
                <a16:creationId xmlns="" xmlns:a16="http://schemas.microsoft.com/office/drawing/2014/main" id="{545D63F0-DA39-4AEE-AF92-349121A74433}"/>
              </a:ext>
            </a:extLst>
          </p:cNvPr>
          <p:cNvGrpSpPr/>
          <p:nvPr/>
        </p:nvGrpSpPr>
        <p:grpSpPr>
          <a:xfrm>
            <a:off x="9495559" y="2044813"/>
            <a:ext cx="428483" cy="428483"/>
            <a:chOff x="7121669" y="1533610"/>
            <a:chExt cx="321362" cy="321362"/>
          </a:xfrm>
          <a:solidFill>
            <a:schemeClr val="accent1"/>
          </a:solidFill>
        </p:grpSpPr>
        <p:sp>
          <p:nvSpPr>
            <p:cNvPr id="131" name="Google Shape;4785;p55">
              <a:extLst>
                <a:ext uri="{FF2B5EF4-FFF2-40B4-BE49-F238E27FC236}">
                  <a16:creationId xmlns="" xmlns:a16="http://schemas.microsoft.com/office/drawing/2014/main" id="{3FD36F41-D6FF-4AA0-A292-B4C7E160EF72}"/>
                </a:ext>
              </a:extLst>
            </p:cNvPr>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2" name="Google Shape;4786;p55">
              <a:extLst>
                <a:ext uri="{FF2B5EF4-FFF2-40B4-BE49-F238E27FC236}">
                  <a16:creationId xmlns="" xmlns:a16="http://schemas.microsoft.com/office/drawing/2014/main" id="{83A9A4D7-1543-4DEE-810D-7AF5C95C3ECC}"/>
                </a:ext>
              </a:extLst>
            </p:cNvPr>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3" name="Google Shape;4787;p55">
              <a:extLst>
                <a:ext uri="{FF2B5EF4-FFF2-40B4-BE49-F238E27FC236}">
                  <a16:creationId xmlns="" xmlns:a16="http://schemas.microsoft.com/office/drawing/2014/main" id="{DE2E63AD-DF6E-4289-B0E9-D2F101C20D60}"/>
                </a:ext>
              </a:extLst>
            </p:cNvPr>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 name="Google Shape;4788;p55">
              <a:extLst>
                <a:ext uri="{FF2B5EF4-FFF2-40B4-BE49-F238E27FC236}">
                  <a16:creationId xmlns="" xmlns:a16="http://schemas.microsoft.com/office/drawing/2014/main" id="{058E8962-03DC-40C0-B5FE-FB5EF39E118B}"/>
                </a:ext>
              </a:extLst>
            </p:cNvPr>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5" name="Google Shape;4789;p55">
            <a:extLst>
              <a:ext uri="{FF2B5EF4-FFF2-40B4-BE49-F238E27FC236}">
                <a16:creationId xmlns="" xmlns:a16="http://schemas.microsoft.com/office/drawing/2014/main" id="{B4A32C37-8078-45BB-BB71-29EDAD877275}"/>
              </a:ext>
            </a:extLst>
          </p:cNvPr>
          <p:cNvGrpSpPr/>
          <p:nvPr/>
        </p:nvGrpSpPr>
        <p:grpSpPr>
          <a:xfrm>
            <a:off x="10083689" y="2019819"/>
            <a:ext cx="436079" cy="480256"/>
            <a:chOff x="7562766" y="1514864"/>
            <a:chExt cx="327059" cy="360192"/>
          </a:xfrm>
          <a:solidFill>
            <a:schemeClr val="accent1"/>
          </a:solidFill>
        </p:grpSpPr>
        <p:sp>
          <p:nvSpPr>
            <p:cNvPr id="136" name="Google Shape;4790;p55">
              <a:extLst>
                <a:ext uri="{FF2B5EF4-FFF2-40B4-BE49-F238E27FC236}">
                  <a16:creationId xmlns="" xmlns:a16="http://schemas.microsoft.com/office/drawing/2014/main" id="{A04B5345-360D-4BAD-9392-04FF8C6E9130}"/>
                </a:ext>
              </a:extLst>
            </p:cNvPr>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 name="Google Shape;4791;p55">
              <a:extLst>
                <a:ext uri="{FF2B5EF4-FFF2-40B4-BE49-F238E27FC236}">
                  <a16:creationId xmlns="" xmlns:a16="http://schemas.microsoft.com/office/drawing/2014/main" id="{25BF488C-CB05-4F04-B5E0-031A798466E9}"/>
                </a:ext>
              </a:extLst>
            </p:cNvPr>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 name="Google Shape;4792;p55">
              <a:extLst>
                <a:ext uri="{FF2B5EF4-FFF2-40B4-BE49-F238E27FC236}">
                  <a16:creationId xmlns="" xmlns:a16="http://schemas.microsoft.com/office/drawing/2014/main" id="{B905FC59-D861-47B6-ABB8-584059315120}"/>
                </a:ext>
              </a:extLst>
            </p:cNvPr>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 name="Google Shape;4793;p55">
              <a:extLst>
                <a:ext uri="{FF2B5EF4-FFF2-40B4-BE49-F238E27FC236}">
                  <a16:creationId xmlns="" xmlns:a16="http://schemas.microsoft.com/office/drawing/2014/main" id="{D816CC43-3EF0-4309-95C9-2B1B2B6E325A}"/>
                </a:ext>
              </a:extLst>
            </p:cNvPr>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0" name="Google Shape;4794;p55">
            <a:extLst>
              <a:ext uri="{FF2B5EF4-FFF2-40B4-BE49-F238E27FC236}">
                <a16:creationId xmlns="" xmlns:a16="http://schemas.microsoft.com/office/drawing/2014/main" id="{BF1A3A22-5795-4986-A736-706AB64FE17D}"/>
              </a:ext>
            </a:extLst>
          </p:cNvPr>
          <p:cNvGrpSpPr/>
          <p:nvPr/>
        </p:nvGrpSpPr>
        <p:grpSpPr>
          <a:xfrm>
            <a:off x="8294972" y="1998231"/>
            <a:ext cx="482181" cy="482911"/>
            <a:chOff x="6259175" y="1559008"/>
            <a:chExt cx="271743" cy="272093"/>
          </a:xfrm>
          <a:solidFill>
            <a:schemeClr val="accent1"/>
          </a:solidFill>
        </p:grpSpPr>
        <p:sp>
          <p:nvSpPr>
            <p:cNvPr id="141" name="Google Shape;4795;p55">
              <a:extLst>
                <a:ext uri="{FF2B5EF4-FFF2-40B4-BE49-F238E27FC236}">
                  <a16:creationId xmlns="" xmlns:a16="http://schemas.microsoft.com/office/drawing/2014/main" id="{0A7B1CA9-CDFE-4CBC-927F-42458CADEC6C}"/>
                </a:ext>
              </a:extLst>
            </p:cNvPr>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 name="Google Shape;4796;p55">
              <a:extLst>
                <a:ext uri="{FF2B5EF4-FFF2-40B4-BE49-F238E27FC236}">
                  <a16:creationId xmlns="" xmlns:a16="http://schemas.microsoft.com/office/drawing/2014/main" id="{49F5056A-BDD8-48C1-B522-04EE61A29B47}"/>
                </a:ext>
              </a:extLst>
            </p:cNvPr>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 name="Google Shape;4797;p55">
              <a:extLst>
                <a:ext uri="{FF2B5EF4-FFF2-40B4-BE49-F238E27FC236}">
                  <a16:creationId xmlns="" xmlns:a16="http://schemas.microsoft.com/office/drawing/2014/main" id="{46BC7B43-27EC-484C-BEB9-A886F85F8D1A}"/>
                </a:ext>
              </a:extLst>
            </p:cNvPr>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 name="Google Shape;4798;p55">
              <a:extLst>
                <a:ext uri="{FF2B5EF4-FFF2-40B4-BE49-F238E27FC236}">
                  <a16:creationId xmlns="" xmlns:a16="http://schemas.microsoft.com/office/drawing/2014/main" id="{696191BA-FF2E-40DD-874C-3B691FAF6A95}"/>
                </a:ext>
              </a:extLst>
            </p:cNvPr>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 name="Google Shape;4799;p55">
              <a:extLst>
                <a:ext uri="{FF2B5EF4-FFF2-40B4-BE49-F238E27FC236}">
                  <a16:creationId xmlns="" xmlns:a16="http://schemas.microsoft.com/office/drawing/2014/main" id="{36D17CA8-27E5-4AC7-AB17-9CF9F604AFD0}"/>
                </a:ext>
              </a:extLst>
            </p:cNvPr>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 name="Google Shape;4800;p55">
              <a:extLst>
                <a:ext uri="{FF2B5EF4-FFF2-40B4-BE49-F238E27FC236}">
                  <a16:creationId xmlns="" xmlns:a16="http://schemas.microsoft.com/office/drawing/2014/main" id="{2F97ED74-EFCD-4316-9C42-17A69915B752}"/>
                </a:ext>
              </a:extLst>
            </p:cNvPr>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 name="Google Shape;4801;p55">
              <a:extLst>
                <a:ext uri="{FF2B5EF4-FFF2-40B4-BE49-F238E27FC236}">
                  <a16:creationId xmlns="" xmlns:a16="http://schemas.microsoft.com/office/drawing/2014/main" id="{BF6061F2-62E4-4CC9-A660-39A4AC7AA880}"/>
                </a:ext>
              </a:extLst>
            </p:cNvPr>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 name="Google Shape;4802;p55">
              <a:extLst>
                <a:ext uri="{FF2B5EF4-FFF2-40B4-BE49-F238E27FC236}">
                  <a16:creationId xmlns="" xmlns:a16="http://schemas.microsoft.com/office/drawing/2014/main" id="{755EA520-D9C3-4C7C-9E4B-9AB501C2A621}"/>
                </a:ext>
              </a:extLst>
            </p:cNvPr>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 name="Google Shape;4803;p55">
              <a:extLst>
                <a:ext uri="{FF2B5EF4-FFF2-40B4-BE49-F238E27FC236}">
                  <a16:creationId xmlns="" xmlns:a16="http://schemas.microsoft.com/office/drawing/2014/main" id="{CF22BF36-E6C2-44C2-9E66-B2FF285517DC}"/>
                </a:ext>
              </a:extLst>
            </p:cNvPr>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 name="Google Shape;4804;p55">
              <a:extLst>
                <a:ext uri="{FF2B5EF4-FFF2-40B4-BE49-F238E27FC236}">
                  <a16:creationId xmlns="" xmlns:a16="http://schemas.microsoft.com/office/drawing/2014/main" id="{5C8BC873-CDE8-47E8-920B-0C419660B9D1}"/>
                </a:ext>
              </a:extLst>
            </p:cNvPr>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 name="Google Shape;4805;p55">
              <a:extLst>
                <a:ext uri="{FF2B5EF4-FFF2-40B4-BE49-F238E27FC236}">
                  <a16:creationId xmlns="" xmlns:a16="http://schemas.microsoft.com/office/drawing/2014/main" id="{B7808E54-289B-4553-8172-15EC027A6776}"/>
                </a:ext>
              </a:extLst>
            </p:cNvPr>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 name="Google Shape;4806;p55">
              <a:extLst>
                <a:ext uri="{FF2B5EF4-FFF2-40B4-BE49-F238E27FC236}">
                  <a16:creationId xmlns="" xmlns:a16="http://schemas.microsoft.com/office/drawing/2014/main" id="{BF257191-18D1-40B1-9797-5817FAC9C16A}"/>
                </a:ext>
              </a:extLst>
            </p:cNvPr>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 name="Google Shape;4807;p55">
              <a:extLst>
                <a:ext uri="{FF2B5EF4-FFF2-40B4-BE49-F238E27FC236}">
                  <a16:creationId xmlns="" xmlns:a16="http://schemas.microsoft.com/office/drawing/2014/main" id="{C642463B-A125-462A-84E3-DE73607BE129}"/>
                </a:ext>
              </a:extLst>
            </p:cNvPr>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 name="Google Shape;4808;p55">
              <a:extLst>
                <a:ext uri="{FF2B5EF4-FFF2-40B4-BE49-F238E27FC236}">
                  <a16:creationId xmlns="" xmlns:a16="http://schemas.microsoft.com/office/drawing/2014/main" id="{2EA9C1B0-E283-435D-A084-081AAA851392}"/>
                </a:ext>
              </a:extLst>
            </p:cNvPr>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 name="Google Shape;4809;p55">
              <a:extLst>
                <a:ext uri="{FF2B5EF4-FFF2-40B4-BE49-F238E27FC236}">
                  <a16:creationId xmlns="" xmlns:a16="http://schemas.microsoft.com/office/drawing/2014/main" id="{5BD2CF9D-B5A6-4CB6-B754-5A4B8B9E29B5}"/>
                </a:ext>
              </a:extLst>
            </p:cNvPr>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 name="Google Shape;4810;p55">
              <a:extLst>
                <a:ext uri="{FF2B5EF4-FFF2-40B4-BE49-F238E27FC236}">
                  <a16:creationId xmlns="" xmlns:a16="http://schemas.microsoft.com/office/drawing/2014/main" id="{507FEC6D-3BDB-4B90-A3B1-1B9D8D59F093}"/>
                </a:ext>
              </a:extLst>
            </p:cNvPr>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 name="Google Shape;4811;p55">
              <a:extLst>
                <a:ext uri="{FF2B5EF4-FFF2-40B4-BE49-F238E27FC236}">
                  <a16:creationId xmlns="" xmlns:a16="http://schemas.microsoft.com/office/drawing/2014/main" id="{2649C18E-0B47-456C-AB75-3EF06CC0A48C}"/>
                </a:ext>
              </a:extLst>
            </p:cNvPr>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8" name="Google Shape;4812;p55">
            <a:extLst>
              <a:ext uri="{FF2B5EF4-FFF2-40B4-BE49-F238E27FC236}">
                <a16:creationId xmlns="" xmlns:a16="http://schemas.microsoft.com/office/drawing/2014/main" id="{B251DE3F-5DDE-4159-9D70-DDCFE654987E}"/>
              </a:ext>
            </a:extLst>
          </p:cNvPr>
          <p:cNvGrpSpPr/>
          <p:nvPr/>
        </p:nvGrpSpPr>
        <p:grpSpPr>
          <a:xfrm>
            <a:off x="3548612" y="2686668"/>
            <a:ext cx="430011" cy="364659"/>
            <a:chOff x="2661459" y="2015001"/>
            <a:chExt cx="322508" cy="273494"/>
          </a:xfrm>
          <a:solidFill>
            <a:schemeClr val="accent1"/>
          </a:solidFill>
        </p:grpSpPr>
        <p:sp>
          <p:nvSpPr>
            <p:cNvPr id="159" name="Google Shape;4813;p55">
              <a:extLst>
                <a:ext uri="{FF2B5EF4-FFF2-40B4-BE49-F238E27FC236}">
                  <a16:creationId xmlns="" xmlns:a16="http://schemas.microsoft.com/office/drawing/2014/main" id="{7CAAC044-A3E1-4263-8B93-19500B6306A2}"/>
                </a:ext>
              </a:extLst>
            </p:cNvPr>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 name="Google Shape;4814;p55">
              <a:extLst>
                <a:ext uri="{FF2B5EF4-FFF2-40B4-BE49-F238E27FC236}">
                  <a16:creationId xmlns="" xmlns:a16="http://schemas.microsoft.com/office/drawing/2014/main" id="{B16D6E86-A181-479F-9CEE-6AFDD5B918D2}"/>
                </a:ext>
              </a:extLst>
            </p:cNvPr>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1" name="Google Shape;4815;p55">
            <a:extLst>
              <a:ext uri="{FF2B5EF4-FFF2-40B4-BE49-F238E27FC236}">
                <a16:creationId xmlns="" xmlns:a16="http://schemas.microsoft.com/office/drawing/2014/main" id="{BD372454-169C-4D92-95F1-0CB4B4570F7D}"/>
              </a:ext>
            </a:extLst>
          </p:cNvPr>
          <p:cNvGrpSpPr/>
          <p:nvPr/>
        </p:nvGrpSpPr>
        <p:grpSpPr>
          <a:xfrm>
            <a:off x="8894783" y="2679073"/>
            <a:ext cx="443676" cy="375777"/>
            <a:chOff x="6671087" y="2009304"/>
            <a:chExt cx="332757" cy="281833"/>
          </a:xfrm>
          <a:solidFill>
            <a:schemeClr val="accent1"/>
          </a:solidFill>
        </p:grpSpPr>
        <p:sp>
          <p:nvSpPr>
            <p:cNvPr id="162" name="Google Shape;4816;p55">
              <a:extLst>
                <a:ext uri="{FF2B5EF4-FFF2-40B4-BE49-F238E27FC236}">
                  <a16:creationId xmlns="" xmlns:a16="http://schemas.microsoft.com/office/drawing/2014/main" id="{78149659-E324-44A6-A3E5-4AC4A97A4BD3}"/>
                </a:ext>
              </a:extLst>
            </p:cNvPr>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 name="Google Shape;4817;p55">
              <a:extLst>
                <a:ext uri="{FF2B5EF4-FFF2-40B4-BE49-F238E27FC236}">
                  <a16:creationId xmlns="" xmlns:a16="http://schemas.microsoft.com/office/drawing/2014/main" id="{55BD891E-EEB6-4774-A301-DDCB83A480CD}"/>
                </a:ext>
              </a:extLst>
            </p:cNvPr>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4" name="Google Shape;4818;p55">
            <a:extLst>
              <a:ext uri="{FF2B5EF4-FFF2-40B4-BE49-F238E27FC236}">
                <a16:creationId xmlns="" xmlns:a16="http://schemas.microsoft.com/office/drawing/2014/main" id="{340BF610-AAE4-42A6-8CA3-643E3530154D}"/>
              </a:ext>
            </a:extLst>
          </p:cNvPr>
          <p:cNvSpPr/>
          <p:nvPr/>
        </p:nvSpPr>
        <p:spPr>
          <a:xfrm>
            <a:off x="2327921" y="2622843"/>
            <a:ext cx="491161" cy="49112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65" name="Google Shape;4819;p55">
            <a:extLst>
              <a:ext uri="{FF2B5EF4-FFF2-40B4-BE49-F238E27FC236}">
                <a16:creationId xmlns="" xmlns:a16="http://schemas.microsoft.com/office/drawing/2014/main" id="{459B4B84-B24B-42F3-80F0-A939820F3DFC}"/>
              </a:ext>
            </a:extLst>
          </p:cNvPr>
          <p:cNvGrpSpPr/>
          <p:nvPr/>
        </p:nvGrpSpPr>
        <p:grpSpPr>
          <a:xfrm>
            <a:off x="2935741" y="2635447"/>
            <a:ext cx="466379" cy="465912"/>
            <a:chOff x="2201806" y="1976585"/>
            <a:chExt cx="349784" cy="349434"/>
          </a:xfrm>
          <a:solidFill>
            <a:schemeClr val="accent1"/>
          </a:solidFill>
        </p:grpSpPr>
        <p:sp>
          <p:nvSpPr>
            <p:cNvPr id="166" name="Google Shape;4820;p55">
              <a:extLst>
                <a:ext uri="{FF2B5EF4-FFF2-40B4-BE49-F238E27FC236}">
                  <a16:creationId xmlns="" xmlns:a16="http://schemas.microsoft.com/office/drawing/2014/main" id="{89352B64-DD1B-454F-9CE0-FB06EFEF6BE3}"/>
                </a:ext>
              </a:extLst>
            </p:cNvPr>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 name="Google Shape;4821;p55">
              <a:extLst>
                <a:ext uri="{FF2B5EF4-FFF2-40B4-BE49-F238E27FC236}">
                  <a16:creationId xmlns="" xmlns:a16="http://schemas.microsoft.com/office/drawing/2014/main" id="{00ECA53A-4778-4A89-883D-6096AFF5AD89}"/>
                </a:ext>
              </a:extLst>
            </p:cNvPr>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 name="Google Shape;4822;p55">
              <a:extLst>
                <a:ext uri="{FF2B5EF4-FFF2-40B4-BE49-F238E27FC236}">
                  <a16:creationId xmlns="" xmlns:a16="http://schemas.microsoft.com/office/drawing/2014/main" id="{B3581CE1-0C8D-4B48-B4EA-80C891201AD9}"/>
                </a:ext>
              </a:extLst>
            </p:cNvPr>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 name="Google Shape;4823;p55">
              <a:extLst>
                <a:ext uri="{FF2B5EF4-FFF2-40B4-BE49-F238E27FC236}">
                  <a16:creationId xmlns="" xmlns:a16="http://schemas.microsoft.com/office/drawing/2014/main" id="{BCBD8E8E-94C8-4E17-9E01-1CF5825D2917}"/>
                </a:ext>
              </a:extLst>
            </p:cNvPr>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0" name="Google Shape;4824;p55">
            <a:extLst>
              <a:ext uri="{FF2B5EF4-FFF2-40B4-BE49-F238E27FC236}">
                <a16:creationId xmlns="" xmlns:a16="http://schemas.microsoft.com/office/drawing/2014/main" id="{902C6117-E19B-4070-939D-02702CD75EE2}"/>
              </a:ext>
            </a:extLst>
          </p:cNvPr>
          <p:cNvGrpSpPr/>
          <p:nvPr/>
        </p:nvGrpSpPr>
        <p:grpSpPr>
          <a:xfrm>
            <a:off x="4125623" y="2635447"/>
            <a:ext cx="466931" cy="467397"/>
            <a:chOff x="3094217" y="1976585"/>
            <a:chExt cx="350198" cy="350548"/>
          </a:xfrm>
          <a:solidFill>
            <a:schemeClr val="accent1"/>
          </a:solidFill>
        </p:grpSpPr>
        <p:sp>
          <p:nvSpPr>
            <p:cNvPr id="171" name="Google Shape;4825;p55">
              <a:extLst>
                <a:ext uri="{FF2B5EF4-FFF2-40B4-BE49-F238E27FC236}">
                  <a16:creationId xmlns="" xmlns:a16="http://schemas.microsoft.com/office/drawing/2014/main" id="{5291FF1A-BFB1-4D46-B5D0-875BC8E8FB8D}"/>
                </a:ext>
              </a:extLst>
            </p:cNvPr>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 name="Google Shape;4826;p55">
              <a:extLst>
                <a:ext uri="{FF2B5EF4-FFF2-40B4-BE49-F238E27FC236}">
                  <a16:creationId xmlns="" xmlns:a16="http://schemas.microsoft.com/office/drawing/2014/main" id="{C8CD7F56-8677-459C-90EF-99080F3FE4CC}"/>
                </a:ext>
              </a:extLst>
            </p:cNvPr>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 name="Google Shape;4827;p55">
              <a:extLst>
                <a:ext uri="{FF2B5EF4-FFF2-40B4-BE49-F238E27FC236}">
                  <a16:creationId xmlns="" xmlns:a16="http://schemas.microsoft.com/office/drawing/2014/main" id="{BBD752DC-0C62-49A5-B9E6-07C4A45DA23B}"/>
                </a:ext>
              </a:extLst>
            </p:cNvPr>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 name="Google Shape;4828;p55">
              <a:extLst>
                <a:ext uri="{FF2B5EF4-FFF2-40B4-BE49-F238E27FC236}">
                  <a16:creationId xmlns="" xmlns:a16="http://schemas.microsoft.com/office/drawing/2014/main" id="{AB875F6C-AD66-4D79-92E3-717D5E974808}"/>
                </a:ext>
              </a:extLst>
            </p:cNvPr>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 name="Google Shape;4829;p55">
              <a:extLst>
                <a:ext uri="{FF2B5EF4-FFF2-40B4-BE49-F238E27FC236}">
                  <a16:creationId xmlns="" xmlns:a16="http://schemas.microsoft.com/office/drawing/2014/main" id="{E4655A7B-18CE-4FB9-ACE8-D3B96E26B2BF}"/>
                </a:ext>
              </a:extLst>
            </p:cNvPr>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 name="Google Shape;4830;p55">
              <a:extLst>
                <a:ext uri="{FF2B5EF4-FFF2-40B4-BE49-F238E27FC236}">
                  <a16:creationId xmlns="" xmlns:a16="http://schemas.microsoft.com/office/drawing/2014/main" id="{B2059C0D-321D-4FC5-998E-3121C6A98BBC}"/>
                </a:ext>
              </a:extLst>
            </p:cNvPr>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 name="Google Shape;4831;p55">
              <a:extLst>
                <a:ext uri="{FF2B5EF4-FFF2-40B4-BE49-F238E27FC236}">
                  <a16:creationId xmlns="" xmlns:a16="http://schemas.microsoft.com/office/drawing/2014/main" id="{CEF19387-399E-4597-8EA1-3E034E8B9AF1}"/>
                </a:ext>
              </a:extLst>
            </p:cNvPr>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 name="Google Shape;4832;p55">
              <a:extLst>
                <a:ext uri="{FF2B5EF4-FFF2-40B4-BE49-F238E27FC236}">
                  <a16:creationId xmlns="" xmlns:a16="http://schemas.microsoft.com/office/drawing/2014/main" id="{6660C715-B4F3-4231-A42C-5D7DE5FE2AB7}"/>
                </a:ext>
              </a:extLst>
            </p:cNvPr>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 name="Google Shape;4833;p55">
              <a:extLst>
                <a:ext uri="{FF2B5EF4-FFF2-40B4-BE49-F238E27FC236}">
                  <a16:creationId xmlns="" xmlns:a16="http://schemas.microsoft.com/office/drawing/2014/main" id="{4B2B7274-20CF-40C8-B366-2CFE7084053E}"/>
                </a:ext>
              </a:extLst>
            </p:cNvPr>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0" name="Google Shape;4834;p55">
              <a:extLst>
                <a:ext uri="{FF2B5EF4-FFF2-40B4-BE49-F238E27FC236}">
                  <a16:creationId xmlns="" xmlns:a16="http://schemas.microsoft.com/office/drawing/2014/main" id="{05FE6D84-1502-4560-B932-D1716D70011D}"/>
                </a:ext>
              </a:extLst>
            </p:cNvPr>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1" name="Google Shape;4835;p55">
              <a:extLst>
                <a:ext uri="{FF2B5EF4-FFF2-40B4-BE49-F238E27FC236}">
                  <a16:creationId xmlns="" xmlns:a16="http://schemas.microsoft.com/office/drawing/2014/main" id="{7A0254DC-3FF1-41E6-97CA-36F5DC9DD177}"/>
                </a:ext>
              </a:extLst>
            </p:cNvPr>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 name="Google Shape;4836;p55">
              <a:extLst>
                <a:ext uri="{FF2B5EF4-FFF2-40B4-BE49-F238E27FC236}">
                  <a16:creationId xmlns="" xmlns:a16="http://schemas.microsoft.com/office/drawing/2014/main" id="{AD579A88-52D2-4AE4-BEE2-7BF271963C68}"/>
                </a:ext>
              </a:extLst>
            </p:cNvPr>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 name="Google Shape;4837;p55">
              <a:extLst>
                <a:ext uri="{FF2B5EF4-FFF2-40B4-BE49-F238E27FC236}">
                  <a16:creationId xmlns="" xmlns:a16="http://schemas.microsoft.com/office/drawing/2014/main" id="{DF4F849C-518A-46C5-AF92-5DE031047754}"/>
                </a:ext>
              </a:extLst>
            </p:cNvPr>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84" name="Google Shape;4838;p55">
            <a:extLst>
              <a:ext uri="{FF2B5EF4-FFF2-40B4-BE49-F238E27FC236}">
                <a16:creationId xmlns="" xmlns:a16="http://schemas.microsoft.com/office/drawing/2014/main" id="{EFD3D0D2-48A7-4531-B98F-D7E59CE7F79C}"/>
              </a:ext>
            </a:extLst>
          </p:cNvPr>
          <p:cNvGrpSpPr/>
          <p:nvPr/>
        </p:nvGrpSpPr>
        <p:grpSpPr>
          <a:xfrm>
            <a:off x="1161253" y="2634429"/>
            <a:ext cx="443167" cy="466761"/>
            <a:chOff x="870939" y="1975821"/>
            <a:chExt cx="332375" cy="350071"/>
          </a:xfrm>
          <a:solidFill>
            <a:schemeClr val="accent1"/>
          </a:solidFill>
        </p:grpSpPr>
        <p:sp>
          <p:nvSpPr>
            <p:cNvPr id="185" name="Google Shape;4839;p55">
              <a:extLst>
                <a:ext uri="{FF2B5EF4-FFF2-40B4-BE49-F238E27FC236}">
                  <a16:creationId xmlns="" xmlns:a16="http://schemas.microsoft.com/office/drawing/2014/main" id="{CC746325-435E-4054-8F81-EEFCE92AF018}"/>
                </a:ext>
              </a:extLst>
            </p:cNvPr>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 name="Google Shape;4840;p55">
              <a:extLst>
                <a:ext uri="{FF2B5EF4-FFF2-40B4-BE49-F238E27FC236}">
                  <a16:creationId xmlns="" xmlns:a16="http://schemas.microsoft.com/office/drawing/2014/main" id="{1EF70A27-DEBD-4394-93CE-5E0B27C09D19}"/>
                </a:ext>
              </a:extLst>
            </p:cNvPr>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 name="Google Shape;4841;p55">
              <a:extLst>
                <a:ext uri="{FF2B5EF4-FFF2-40B4-BE49-F238E27FC236}">
                  <a16:creationId xmlns="" xmlns:a16="http://schemas.microsoft.com/office/drawing/2014/main" id="{076D458A-E295-46E3-A5DB-D36643AC7F48}"/>
                </a:ext>
              </a:extLst>
            </p:cNvPr>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 name="Google Shape;4842;p55">
              <a:extLst>
                <a:ext uri="{FF2B5EF4-FFF2-40B4-BE49-F238E27FC236}">
                  <a16:creationId xmlns="" xmlns:a16="http://schemas.microsoft.com/office/drawing/2014/main" id="{FC4D35E6-F4E4-411F-96E5-B9BE2BB3151A}"/>
                </a:ext>
              </a:extLst>
            </p:cNvPr>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89" name="Google Shape;4843;p55">
            <a:extLst>
              <a:ext uri="{FF2B5EF4-FFF2-40B4-BE49-F238E27FC236}">
                <a16:creationId xmlns="" xmlns:a16="http://schemas.microsoft.com/office/drawing/2014/main" id="{24341963-8A1F-4E88-B477-59285A0CEA7D}"/>
              </a:ext>
            </a:extLst>
          </p:cNvPr>
          <p:cNvSpPr/>
          <p:nvPr/>
        </p:nvSpPr>
        <p:spPr>
          <a:xfrm>
            <a:off x="1701386" y="2615756"/>
            <a:ext cx="553289" cy="505293"/>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90" name="Google Shape;4844;p55">
            <a:extLst>
              <a:ext uri="{FF2B5EF4-FFF2-40B4-BE49-F238E27FC236}">
                <a16:creationId xmlns="" xmlns:a16="http://schemas.microsoft.com/office/drawing/2014/main" id="{8AE20ECE-B8B2-4F37-8D9E-29E571B1D9F5}"/>
              </a:ext>
            </a:extLst>
          </p:cNvPr>
          <p:cNvGrpSpPr/>
          <p:nvPr/>
        </p:nvGrpSpPr>
        <p:grpSpPr>
          <a:xfrm>
            <a:off x="5305914" y="2635447"/>
            <a:ext cx="460353" cy="466464"/>
            <a:chOff x="3979435" y="1976585"/>
            <a:chExt cx="345265" cy="349848"/>
          </a:xfrm>
          <a:solidFill>
            <a:schemeClr val="accent1"/>
          </a:solidFill>
        </p:grpSpPr>
        <p:sp>
          <p:nvSpPr>
            <p:cNvPr id="191" name="Google Shape;4845;p55">
              <a:extLst>
                <a:ext uri="{FF2B5EF4-FFF2-40B4-BE49-F238E27FC236}">
                  <a16:creationId xmlns="" xmlns:a16="http://schemas.microsoft.com/office/drawing/2014/main" id="{43FDCBA8-1EC6-4911-A55D-4952ED114D7B}"/>
                </a:ext>
              </a:extLst>
            </p:cNvPr>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 name="Google Shape;4846;p55">
              <a:extLst>
                <a:ext uri="{FF2B5EF4-FFF2-40B4-BE49-F238E27FC236}">
                  <a16:creationId xmlns="" xmlns:a16="http://schemas.microsoft.com/office/drawing/2014/main" id="{35AF1D57-A354-432D-9397-2DF3E7530580}"/>
                </a:ext>
              </a:extLst>
            </p:cNvPr>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 name="Google Shape;4847;p55">
              <a:extLst>
                <a:ext uri="{FF2B5EF4-FFF2-40B4-BE49-F238E27FC236}">
                  <a16:creationId xmlns="" xmlns:a16="http://schemas.microsoft.com/office/drawing/2014/main" id="{B0D9A669-3B62-4935-83A0-611D19E6895A}"/>
                </a:ext>
              </a:extLst>
            </p:cNvPr>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4" name="Google Shape;4848;p55">
              <a:extLst>
                <a:ext uri="{FF2B5EF4-FFF2-40B4-BE49-F238E27FC236}">
                  <a16:creationId xmlns="" xmlns:a16="http://schemas.microsoft.com/office/drawing/2014/main" id="{5858446D-9B47-449B-80B4-384676CCE66A}"/>
                </a:ext>
              </a:extLst>
            </p:cNvPr>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 name="Google Shape;4849;p55">
              <a:extLst>
                <a:ext uri="{FF2B5EF4-FFF2-40B4-BE49-F238E27FC236}">
                  <a16:creationId xmlns="" xmlns:a16="http://schemas.microsoft.com/office/drawing/2014/main" id="{DCD910FE-99F8-4FE1-8990-6A5C2F39F1D9}"/>
                </a:ext>
              </a:extLst>
            </p:cNvPr>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 name="Google Shape;4850;p55">
              <a:extLst>
                <a:ext uri="{FF2B5EF4-FFF2-40B4-BE49-F238E27FC236}">
                  <a16:creationId xmlns="" xmlns:a16="http://schemas.microsoft.com/office/drawing/2014/main" id="{2EADC03D-6A90-495A-9EC2-94FB9F714611}"/>
                </a:ext>
              </a:extLst>
            </p:cNvPr>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 name="Google Shape;4851;p55">
              <a:extLst>
                <a:ext uri="{FF2B5EF4-FFF2-40B4-BE49-F238E27FC236}">
                  <a16:creationId xmlns="" xmlns:a16="http://schemas.microsoft.com/office/drawing/2014/main" id="{1BD325F8-B2E0-4DC8-BF61-AE6A927FD200}"/>
                </a:ext>
              </a:extLst>
            </p:cNvPr>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 name="Google Shape;4852;p55">
              <a:extLst>
                <a:ext uri="{FF2B5EF4-FFF2-40B4-BE49-F238E27FC236}">
                  <a16:creationId xmlns="" xmlns:a16="http://schemas.microsoft.com/office/drawing/2014/main" id="{6462F2FB-6A9A-449E-88C1-E64BCBD786D2}"/>
                </a:ext>
              </a:extLst>
            </p:cNvPr>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 name="Google Shape;4853;p55">
              <a:extLst>
                <a:ext uri="{FF2B5EF4-FFF2-40B4-BE49-F238E27FC236}">
                  <a16:creationId xmlns="" xmlns:a16="http://schemas.microsoft.com/office/drawing/2014/main" id="{3B9EE07A-3496-4325-B75F-CD4F39D4824B}"/>
                </a:ext>
              </a:extLst>
            </p:cNvPr>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 name="Google Shape;4854;p55">
              <a:extLst>
                <a:ext uri="{FF2B5EF4-FFF2-40B4-BE49-F238E27FC236}">
                  <a16:creationId xmlns="" xmlns:a16="http://schemas.microsoft.com/office/drawing/2014/main" id="{D6252B70-24AF-48CE-AEDC-C044F0620BA5}"/>
                </a:ext>
              </a:extLst>
            </p:cNvPr>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1" name="Google Shape;4855;p55">
              <a:extLst>
                <a:ext uri="{FF2B5EF4-FFF2-40B4-BE49-F238E27FC236}">
                  <a16:creationId xmlns="" xmlns:a16="http://schemas.microsoft.com/office/drawing/2014/main" id="{AF733EB3-7512-482E-93E2-6DB8717CD20C}"/>
                </a:ext>
              </a:extLst>
            </p:cNvPr>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 name="Google Shape;4856;p55">
              <a:extLst>
                <a:ext uri="{FF2B5EF4-FFF2-40B4-BE49-F238E27FC236}">
                  <a16:creationId xmlns="" xmlns:a16="http://schemas.microsoft.com/office/drawing/2014/main" id="{21B7E7CB-EBF8-4702-A486-8140DB2941FE}"/>
                </a:ext>
              </a:extLst>
            </p:cNvPr>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 name="Google Shape;4857;p55">
              <a:extLst>
                <a:ext uri="{FF2B5EF4-FFF2-40B4-BE49-F238E27FC236}">
                  <a16:creationId xmlns="" xmlns:a16="http://schemas.microsoft.com/office/drawing/2014/main" id="{ADA2AEB7-12F6-4AD0-BEC1-A9382118D39C}"/>
                </a:ext>
              </a:extLst>
            </p:cNvPr>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 name="Google Shape;4858;p55">
              <a:extLst>
                <a:ext uri="{FF2B5EF4-FFF2-40B4-BE49-F238E27FC236}">
                  <a16:creationId xmlns="" xmlns:a16="http://schemas.microsoft.com/office/drawing/2014/main" id="{42ED8454-8EB9-4084-83FE-BB5D34F2032D}"/>
                </a:ext>
              </a:extLst>
            </p:cNvPr>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5" name="Google Shape;4859;p55">
              <a:extLst>
                <a:ext uri="{FF2B5EF4-FFF2-40B4-BE49-F238E27FC236}">
                  <a16:creationId xmlns="" xmlns:a16="http://schemas.microsoft.com/office/drawing/2014/main" id="{2DE9206F-EA9A-47C6-926E-5F8D7D36995A}"/>
                </a:ext>
              </a:extLst>
            </p:cNvPr>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6" name="Google Shape;4860;p55">
              <a:extLst>
                <a:ext uri="{FF2B5EF4-FFF2-40B4-BE49-F238E27FC236}">
                  <a16:creationId xmlns="" xmlns:a16="http://schemas.microsoft.com/office/drawing/2014/main" id="{83FD3CA5-4FBA-4BE4-9A21-DD1104F2992B}"/>
                </a:ext>
              </a:extLst>
            </p:cNvPr>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 name="Google Shape;4861;p55">
              <a:extLst>
                <a:ext uri="{FF2B5EF4-FFF2-40B4-BE49-F238E27FC236}">
                  <a16:creationId xmlns="" xmlns:a16="http://schemas.microsoft.com/office/drawing/2014/main" id="{98A7710B-9ED4-4B77-8076-A6144230E846}"/>
                </a:ext>
              </a:extLst>
            </p:cNvPr>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8" name="Google Shape;4862;p55">
            <a:extLst>
              <a:ext uri="{FF2B5EF4-FFF2-40B4-BE49-F238E27FC236}">
                <a16:creationId xmlns="" xmlns:a16="http://schemas.microsoft.com/office/drawing/2014/main" id="{3B07FA82-A54D-438F-A4D4-2CC07A214E10}"/>
              </a:ext>
            </a:extLst>
          </p:cNvPr>
          <p:cNvGrpSpPr/>
          <p:nvPr/>
        </p:nvGrpSpPr>
        <p:grpSpPr>
          <a:xfrm>
            <a:off x="4768836" y="2634428"/>
            <a:ext cx="379001" cy="468925"/>
            <a:chOff x="3576626" y="1975821"/>
            <a:chExt cx="284251" cy="351694"/>
          </a:xfrm>
          <a:solidFill>
            <a:schemeClr val="accent1"/>
          </a:solidFill>
        </p:grpSpPr>
        <p:sp>
          <p:nvSpPr>
            <p:cNvPr id="209" name="Google Shape;4863;p55">
              <a:extLst>
                <a:ext uri="{FF2B5EF4-FFF2-40B4-BE49-F238E27FC236}">
                  <a16:creationId xmlns="" xmlns:a16="http://schemas.microsoft.com/office/drawing/2014/main" id="{7F6BA5A0-6543-4B13-BC2C-F520082AF095}"/>
                </a:ext>
              </a:extLst>
            </p:cNvPr>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 name="Google Shape;4864;p55">
              <a:extLst>
                <a:ext uri="{FF2B5EF4-FFF2-40B4-BE49-F238E27FC236}">
                  <a16:creationId xmlns="" xmlns:a16="http://schemas.microsoft.com/office/drawing/2014/main" id="{504CD10C-42B7-4F5B-974A-E95E838D7E72}"/>
                </a:ext>
              </a:extLst>
            </p:cNvPr>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 name="Google Shape;4865;p55">
              <a:extLst>
                <a:ext uri="{FF2B5EF4-FFF2-40B4-BE49-F238E27FC236}">
                  <a16:creationId xmlns="" xmlns:a16="http://schemas.microsoft.com/office/drawing/2014/main" id="{4A1389FA-AD46-4982-9105-555320CFEC8A}"/>
                </a:ext>
              </a:extLst>
            </p:cNvPr>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2" name="Google Shape;4866;p55">
            <a:extLst>
              <a:ext uri="{FF2B5EF4-FFF2-40B4-BE49-F238E27FC236}">
                <a16:creationId xmlns="" xmlns:a16="http://schemas.microsoft.com/office/drawing/2014/main" id="{EE8A69E5-A3A2-4749-BA65-1CB3AF51AF3D}"/>
              </a:ext>
            </a:extLst>
          </p:cNvPr>
          <p:cNvGrpSpPr/>
          <p:nvPr/>
        </p:nvGrpSpPr>
        <p:grpSpPr>
          <a:xfrm>
            <a:off x="3629453" y="3853550"/>
            <a:ext cx="318360" cy="495788"/>
            <a:chOff x="2722090" y="2890162"/>
            <a:chExt cx="238770" cy="371841"/>
          </a:xfrm>
          <a:solidFill>
            <a:schemeClr val="accent1"/>
          </a:solidFill>
        </p:grpSpPr>
        <p:sp>
          <p:nvSpPr>
            <p:cNvPr id="213" name="Google Shape;4867;p55">
              <a:extLst>
                <a:ext uri="{FF2B5EF4-FFF2-40B4-BE49-F238E27FC236}">
                  <a16:creationId xmlns="" xmlns:a16="http://schemas.microsoft.com/office/drawing/2014/main" id="{18F5267F-2F34-439D-86BA-48F57B8F36E2}"/>
                </a:ext>
              </a:extLst>
            </p:cNvPr>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 name="Google Shape;4868;p55">
              <a:extLst>
                <a:ext uri="{FF2B5EF4-FFF2-40B4-BE49-F238E27FC236}">
                  <a16:creationId xmlns="" xmlns:a16="http://schemas.microsoft.com/office/drawing/2014/main" id="{FB494FD2-0488-443F-825D-AD4A0407FDE0}"/>
                </a:ext>
              </a:extLst>
            </p:cNvPr>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 name="Google Shape;4869;p55">
              <a:extLst>
                <a:ext uri="{FF2B5EF4-FFF2-40B4-BE49-F238E27FC236}">
                  <a16:creationId xmlns="" xmlns:a16="http://schemas.microsoft.com/office/drawing/2014/main" id="{24D0C619-D784-49E3-8354-E7729000B4D2}"/>
                </a:ext>
              </a:extLst>
            </p:cNvPr>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16" name="Google Shape;4870;p55">
            <a:extLst>
              <a:ext uri="{FF2B5EF4-FFF2-40B4-BE49-F238E27FC236}">
                <a16:creationId xmlns="" xmlns:a16="http://schemas.microsoft.com/office/drawing/2014/main" id="{0FB93737-B3A0-4337-8E1B-DCE05AE54319}"/>
              </a:ext>
            </a:extLst>
          </p:cNvPr>
          <p:cNvSpPr/>
          <p:nvPr/>
        </p:nvSpPr>
        <p:spPr>
          <a:xfrm>
            <a:off x="7700870" y="2625857"/>
            <a:ext cx="481529" cy="481063"/>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17" name="Google Shape;4871;p55">
            <a:extLst>
              <a:ext uri="{FF2B5EF4-FFF2-40B4-BE49-F238E27FC236}">
                <a16:creationId xmlns="" xmlns:a16="http://schemas.microsoft.com/office/drawing/2014/main" id="{7904FB69-FC7A-48EC-8AB7-2D74E4EDB761}"/>
              </a:ext>
            </a:extLst>
          </p:cNvPr>
          <p:cNvGrpSpPr/>
          <p:nvPr/>
        </p:nvGrpSpPr>
        <p:grpSpPr>
          <a:xfrm>
            <a:off x="8288490" y="2626876"/>
            <a:ext cx="481529" cy="481529"/>
            <a:chOff x="6216367" y="1970156"/>
            <a:chExt cx="361147" cy="361147"/>
          </a:xfrm>
          <a:solidFill>
            <a:schemeClr val="accent1"/>
          </a:solidFill>
        </p:grpSpPr>
        <p:sp>
          <p:nvSpPr>
            <p:cNvPr id="218" name="Google Shape;4872;p55">
              <a:extLst>
                <a:ext uri="{FF2B5EF4-FFF2-40B4-BE49-F238E27FC236}">
                  <a16:creationId xmlns="" xmlns:a16="http://schemas.microsoft.com/office/drawing/2014/main" id="{A0ACAD4F-8EC3-4778-87B9-95A78CDE862F}"/>
                </a:ext>
              </a:extLst>
            </p:cNvPr>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 name="Google Shape;4873;p55">
              <a:extLst>
                <a:ext uri="{FF2B5EF4-FFF2-40B4-BE49-F238E27FC236}">
                  <a16:creationId xmlns="" xmlns:a16="http://schemas.microsoft.com/office/drawing/2014/main" id="{D8E9F049-D900-4523-BA3F-D10EC516E9FD}"/>
                </a:ext>
              </a:extLst>
            </p:cNvPr>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 name="Google Shape;4874;p55">
              <a:extLst>
                <a:ext uri="{FF2B5EF4-FFF2-40B4-BE49-F238E27FC236}">
                  <a16:creationId xmlns="" xmlns:a16="http://schemas.microsoft.com/office/drawing/2014/main" id="{9BCCD940-BB49-4804-91A6-84B5187B46A0}"/>
                </a:ext>
              </a:extLst>
            </p:cNvPr>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 name="Google Shape;4875;p55">
              <a:extLst>
                <a:ext uri="{FF2B5EF4-FFF2-40B4-BE49-F238E27FC236}">
                  <a16:creationId xmlns="" xmlns:a16="http://schemas.microsoft.com/office/drawing/2014/main" id="{D4CD35B2-1470-4D9B-9D7E-88830FF625DF}"/>
                </a:ext>
              </a:extLst>
            </p:cNvPr>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2" name="Google Shape;4876;p55">
            <a:extLst>
              <a:ext uri="{FF2B5EF4-FFF2-40B4-BE49-F238E27FC236}">
                <a16:creationId xmlns="" xmlns:a16="http://schemas.microsoft.com/office/drawing/2014/main" id="{DCD87DDD-195A-4252-AFE0-C57EF2016E78}"/>
              </a:ext>
            </a:extLst>
          </p:cNvPr>
          <p:cNvGrpSpPr/>
          <p:nvPr/>
        </p:nvGrpSpPr>
        <p:grpSpPr>
          <a:xfrm>
            <a:off x="1719081" y="3901630"/>
            <a:ext cx="544208" cy="399711"/>
            <a:chOff x="1289311" y="2926222"/>
            <a:chExt cx="408156" cy="299783"/>
          </a:xfrm>
          <a:solidFill>
            <a:schemeClr val="accent1"/>
          </a:solidFill>
        </p:grpSpPr>
        <p:sp>
          <p:nvSpPr>
            <p:cNvPr id="223" name="Google Shape;4877;p55">
              <a:extLst>
                <a:ext uri="{FF2B5EF4-FFF2-40B4-BE49-F238E27FC236}">
                  <a16:creationId xmlns="" xmlns:a16="http://schemas.microsoft.com/office/drawing/2014/main" id="{60CC8B8F-7D2B-483C-B8A7-CEEAB4DE43F3}"/>
                </a:ext>
              </a:extLst>
            </p:cNvPr>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 name="Google Shape;4878;p55">
              <a:extLst>
                <a:ext uri="{FF2B5EF4-FFF2-40B4-BE49-F238E27FC236}">
                  <a16:creationId xmlns="" xmlns:a16="http://schemas.microsoft.com/office/drawing/2014/main" id="{D51F3159-3826-471F-8C3C-70230E356891}"/>
                </a:ext>
              </a:extLst>
            </p:cNvPr>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5" name="Google Shape;4879;p55">
            <a:extLst>
              <a:ext uri="{FF2B5EF4-FFF2-40B4-BE49-F238E27FC236}">
                <a16:creationId xmlns="" xmlns:a16="http://schemas.microsoft.com/office/drawing/2014/main" id="{35664CB6-E82A-4ECB-8EBD-7AFFE9D47E88}"/>
              </a:ext>
            </a:extLst>
          </p:cNvPr>
          <p:cNvGrpSpPr/>
          <p:nvPr/>
        </p:nvGrpSpPr>
        <p:grpSpPr>
          <a:xfrm>
            <a:off x="10637954" y="2625857"/>
            <a:ext cx="481529" cy="481063"/>
            <a:chOff x="7978465" y="1969392"/>
            <a:chExt cx="361147" cy="360797"/>
          </a:xfrm>
          <a:solidFill>
            <a:schemeClr val="accent1"/>
          </a:solidFill>
        </p:grpSpPr>
        <p:sp>
          <p:nvSpPr>
            <p:cNvPr id="226" name="Google Shape;4880;p55">
              <a:extLst>
                <a:ext uri="{FF2B5EF4-FFF2-40B4-BE49-F238E27FC236}">
                  <a16:creationId xmlns="" xmlns:a16="http://schemas.microsoft.com/office/drawing/2014/main" id="{57875E77-512F-4A7D-B0DF-6802BB9E1BBB}"/>
                </a:ext>
              </a:extLst>
            </p:cNvPr>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 name="Google Shape;4881;p55">
              <a:extLst>
                <a:ext uri="{FF2B5EF4-FFF2-40B4-BE49-F238E27FC236}">
                  <a16:creationId xmlns="" xmlns:a16="http://schemas.microsoft.com/office/drawing/2014/main" id="{7D66D5D8-DE51-4C7C-B641-54EEEC5C8D8B}"/>
                </a:ext>
              </a:extLst>
            </p:cNvPr>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 name="Google Shape;4882;p55">
              <a:extLst>
                <a:ext uri="{FF2B5EF4-FFF2-40B4-BE49-F238E27FC236}">
                  <a16:creationId xmlns="" xmlns:a16="http://schemas.microsoft.com/office/drawing/2014/main" id="{8D8036A5-C606-40A9-8A80-2C2E0F720728}"/>
                </a:ext>
              </a:extLst>
            </p:cNvPr>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 name="Google Shape;4883;p55">
              <a:extLst>
                <a:ext uri="{FF2B5EF4-FFF2-40B4-BE49-F238E27FC236}">
                  <a16:creationId xmlns="" xmlns:a16="http://schemas.microsoft.com/office/drawing/2014/main" id="{BC684E46-2090-47AA-A1F8-A69C3AB62D0F}"/>
                </a:ext>
              </a:extLst>
            </p:cNvPr>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 name="Google Shape;4884;p55">
              <a:extLst>
                <a:ext uri="{FF2B5EF4-FFF2-40B4-BE49-F238E27FC236}">
                  <a16:creationId xmlns="" xmlns:a16="http://schemas.microsoft.com/office/drawing/2014/main" id="{7F3C2CF7-6333-437B-8075-3D29CF01BC5F}"/>
                </a:ext>
              </a:extLst>
            </p:cNvPr>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 name="Google Shape;4885;p55">
              <a:extLst>
                <a:ext uri="{FF2B5EF4-FFF2-40B4-BE49-F238E27FC236}">
                  <a16:creationId xmlns="" xmlns:a16="http://schemas.microsoft.com/office/drawing/2014/main" id="{32950364-39E9-469F-8A55-523A1C64B93E}"/>
                </a:ext>
              </a:extLst>
            </p:cNvPr>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 name="Google Shape;4886;p55">
              <a:extLst>
                <a:ext uri="{FF2B5EF4-FFF2-40B4-BE49-F238E27FC236}">
                  <a16:creationId xmlns="" xmlns:a16="http://schemas.microsoft.com/office/drawing/2014/main" id="{6C605CFD-891D-407E-B482-DD2A3040658D}"/>
                </a:ext>
              </a:extLst>
            </p:cNvPr>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 name="Google Shape;4887;p55">
              <a:extLst>
                <a:ext uri="{FF2B5EF4-FFF2-40B4-BE49-F238E27FC236}">
                  <a16:creationId xmlns="" xmlns:a16="http://schemas.microsoft.com/office/drawing/2014/main" id="{7F8B6461-1FAC-4F59-A312-9D5986FEE931}"/>
                </a:ext>
              </a:extLst>
            </p:cNvPr>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 name="Google Shape;4888;p55">
              <a:extLst>
                <a:ext uri="{FF2B5EF4-FFF2-40B4-BE49-F238E27FC236}">
                  <a16:creationId xmlns="" xmlns:a16="http://schemas.microsoft.com/office/drawing/2014/main" id="{4BEC3DC8-BCCC-43E3-828A-3C55EBB79E69}"/>
                </a:ext>
              </a:extLst>
            </p:cNvPr>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35" name="Google Shape;4889;p55">
            <a:extLst>
              <a:ext uri="{FF2B5EF4-FFF2-40B4-BE49-F238E27FC236}">
                <a16:creationId xmlns="" xmlns:a16="http://schemas.microsoft.com/office/drawing/2014/main" id="{B1598822-DE92-4042-82D5-9C677DC6AEBA}"/>
              </a:ext>
            </a:extLst>
          </p:cNvPr>
          <p:cNvSpPr/>
          <p:nvPr/>
        </p:nvSpPr>
        <p:spPr>
          <a:xfrm>
            <a:off x="2941810" y="3854143"/>
            <a:ext cx="496212" cy="496212"/>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36" name="Google Shape;4890;p55">
            <a:extLst>
              <a:ext uri="{FF2B5EF4-FFF2-40B4-BE49-F238E27FC236}">
                <a16:creationId xmlns="" xmlns:a16="http://schemas.microsoft.com/office/drawing/2014/main" id="{4828D960-8D7A-403C-A1CD-CF71DB5D84C4}"/>
              </a:ext>
            </a:extLst>
          </p:cNvPr>
          <p:cNvGrpSpPr/>
          <p:nvPr/>
        </p:nvGrpSpPr>
        <p:grpSpPr>
          <a:xfrm>
            <a:off x="1139015" y="3878417"/>
            <a:ext cx="503299" cy="447664"/>
            <a:chOff x="854261" y="2908813"/>
            <a:chExt cx="377474" cy="335748"/>
          </a:xfrm>
          <a:solidFill>
            <a:schemeClr val="accent1"/>
          </a:solidFill>
        </p:grpSpPr>
        <p:sp>
          <p:nvSpPr>
            <p:cNvPr id="237" name="Google Shape;4891;p55">
              <a:extLst>
                <a:ext uri="{FF2B5EF4-FFF2-40B4-BE49-F238E27FC236}">
                  <a16:creationId xmlns="" xmlns:a16="http://schemas.microsoft.com/office/drawing/2014/main" id="{FDE0E815-8CF2-431A-9911-C9E913ED62FA}"/>
                </a:ext>
              </a:extLst>
            </p:cNvPr>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 name="Google Shape;4892;p55">
              <a:extLst>
                <a:ext uri="{FF2B5EF4-FFF2-40B4-BE49-F238E27FC236}">
                  <a16:creationId xmlns="" xmlns:a16="http://schemas.microsoft.com/office/drawing/2014/main" id="{7C4A59E4-5D72-4C53-9710-F09BC6DCE997}"/>
                </a:ext>
              </a:extLst>
            </p:cNvPr>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9" name="Google Shape;4893;p55">
              <a:extLst>
                <a:ext uri="{FF2B5EF4-FFF2-40B4-BE49-F238E27FC236}">
                  <a16:creationId xmlns="" xmlns:a16="http://schemas.microsoft.com/office/drawing/2014/main" id="{ABB79350-668F-4CF4-AF7D-ABE19CA0598C}"/>
                </a:ext>
              </a:extLst>
            </p:cNvPr>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 name="Google Shape;4894;p55">
              <a:extLst>
                <a:ext uri="{FF2B5EF4-FFF2-40B4-BE49-F238E27FC236}">
                  <a16:creationId xmlns="" xmlns:a16="http://schemas.microsoft.com/office/drawing/2014/main" id="{C8869169-806B-4298-8056-34CD17371F09}"/>
                </a:ext>
              </a:extLst>
            </p:cNvPr>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 name="Google Shape;4895;p55">
              <a:extLst>
                <a:ext uri="{FF2B5EF4-FFF2-40B4-BE49-F238E27FC236}">
                  <a16:creationId xmlns="" xmlns:a16="http://schemas.microsoft.com/office/drawing/2014/main" id="{775F152D-F165-4A8F-8A7D-4CC9EC91DE3F}"/>
                </a:ext>
              </a:extLst>
            </p:cNvPr>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2" name="Google Shape;4896;p55">
            <a:extLst>
              <a:ext uri="{FF2B5EF4-FFF2-40B4-BE49-F238E27FC236}">
                <a16:creationId xmlns="" xmlns:a16="http://schemas.microsoft.com/office/drawing/2014/main" id="{3F389375-A04E-4A58-BAA5-48A0FE606C64}"/>
              </a:ext>
            </a:extLst>
          </p:cNvPr>
          <p:cNvGrpSpPr/>
          <p:nvPr/>
        </p:nvGrpSpPr>
        <p:grpSpPr>
          <a:xfrm>
            <a:off x="2332971" y="3859703"/>
            <a:ext cx="515903" cy="484584"/>
            <a:chOff x="1749728" y="2894777"/>
            <a:chExt cx="386927" cy="363438"/>
          </a:xfrm>
          <a:solidFill>
            <a:schemeClr val="accent1"/>
          </a:solidFill>
        </p:grpSpPr>
        <p:sp>
          <p:nvSpPr>
            <p:cNvPr id="243" name="Google Shape;4897;p55">
              <a:extLst>
                <a:ext uri="{FF2B5EF4-FFF2-40B4-BE49-F238E27FC236}">
                  <a16:creationId xmlns="" xmlns:a16="http://schemas.microsoft.com/office/drawing/2014/main" id="{E73C775E-E724-4E86-ACDB-E2E25400DA91}"/>
                </a:ext>
              </a:extLst>
            </p:cNvPr>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 name="Google Shape;4898;p55">
              <a:extLst>
                <a:ext uri="{FF2B5EF4-FFF2-40B4-BE49-F238E27FC236}">
                  <a16:creationId xmlns="" xmlns:a16="http://schemas.microsoft.com/office/drawing/2014/main" id="{B1A6B841-855B-4062-B14C-DAE51218AD13}"/>
                </a:ext>
              </a:extLst>
            </p:cNvPr>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 name="Google Shape;4899;p55">
              <a:extLst>
                <a:ext uri="{FF2B5EF4-FFF2-40B4-BE49-F238E27FC236}">
                  <a16:creationId xmlns="" xmlns:a16="http://schemas.microsoft.com/office/drawing/2014/main" id="{95F4E0C2-AAC4-4576-A6E4-6F50CF0E523D}"/>
                </a:ext>
              </a:extLst>
            </p:cNvPr>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 name="Google Shape;4900;p55">
              <a:extLst>
                <a:ext uri="{FF2B5EF4-FFF2-40B4-BE49-F238E27FC236}">
                  <a16:creationId xmlns="" xmlns:a16="http://schemas.microsoft.com/office/drawing/2014/main" id="{992A03C8-F54A-4EBA-A40F-544EC4D0CCEE}"/>
                </a:ext>
              </a:extLst>
            </p:cNvPr>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 name="Google Shape;4901;p55">
              <a:extLst>
                <a:ext uri="{FF2B5EF4-FFF2-40B4-BE49-F238E27FC236}">
                  <a16:creationId xmlns="" xmlns:a16="http://schemas.microsoft.com/office/drawing/2014/main" id="{E5E76970-37AD-450C-A1EB-7A6B9F86E059}"/>
                </a:ext>
              </a:extLst>
            </p:cNvPr>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 name="Google Shape;4902;p55">
              <a:extLst>
                <a:ext uri="{FF2B5EF4-FFF2-40B4-BE49-F238E27FC236}">
                  <a16:creationId xmlns="" xmlns:a16="http://schemas.microsoft.com/office/drawing/2014/main" id="{B970E3F9-7433-4E81-B612-706F07194471}"/>
                </a:ext>
              </a:extLst>
            </p:cNvPr>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 name="Google Shape;4903;p55">
              <a:extLst>
                <a:ext uri="{FF2B5EF4-FFF2-40B4-BE49-F238E27FC236}">
                  <a16:creationId xmlns="" xmlns:a16="http://schemas.microsoft.com/office/drawing/2014/main" id="{2AE901DC-ED2C-4FE7-80EC-E89DB0569C93}"/>
                </a:ext>
              </a:extLst>
            </p:cNvPr>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50" name="Google Shape;4904;p55">
            <a:extLst>
              <a:ext uri="{FF2B5EF4-FFF2-40B4-BE49-F238E27FC236}">
                <a16:creationId xmlns="" xmlns:a16="http://schemas.microsoft.com/office/drawing/2014/main" id="{78F8D690-66A9-4810-BC3A-C33B48D439CD}"/>
              </a:ext>
            </a:extLst>
          </p:cNvPr>
          <p:cNvGrpSpPr/>
          <p:nvPr/>
        </p:nvGrpSpPr>
        <p:grpSpPr>
          <a:xfrm>
            <a:off x="9465217" y="2625856"/>
            <a:ext cx="479535" cy="482080"/>
            <a:chOff x="7098912" y="1969392"/>
            <a:chExt cx="359651" cy="361560"/>
          </a:xfrm>
          <a:solidFill>
            <a:schemeClr val="accent1"/>
          </a:solidFill>
        </p:grpSpPr>
        <p:sp>
          <p:nvSpPr>
            <p:cNvPr id="251" name="Google Shape;4905;p55">
              <a:extLst>
                <a:ext uri="{FF2B5EF4-FFF2-40B4-BE49-F238E27FC236}">
                  <a16:creationId xmlns="" xmlns:a16="http://schemas.microsoft.com/office/drawing/2014/main" id="{51EF8AEE-E5C2-41C2-B648-7D3F297E3E4D}"/>
                </a:ext>
              </a:extLst>
            </p:cNvPr>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 name="Google Shape;4906;p55">
              <a:extLst>
                <a:ext uri="{FF2B5EF4-FFF2-40B4-BE49-F238E27FC236}">
                  <a16:creationId xmlns="" xmlns:a16="http://schemas.microsoft.com/office/drawing/2014/main" id="{F3D6EC73-21C0-4E42-8618-B0427F636E24}"/>
                </a:ext>
              </a:extLst>
            </p:cNvPr>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 name="Google Shape;4907;p55">
              <a:extLst>
                <a:ext uri="{FF2B5EF4-FFF2-40B4-BE49-F238E27FC236}">
                  <a16:creationId xmlns="" xmlns:a16="http://schemas.microsoft.com/office/drawing/2014/main" id="{193CCA7B-BA37-4C7E-AB23-08C0C5C99EAB}"/>
                </a:ext>
              </a:extLst>
            </p:cNvPr>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 name="Google Shape;4908;p55">
              <a:extLst>
                <a:ext uri="{FF2B5EF4-FFF2-40B4-BE49-F238E27FC236}">
                  <a16:creationId xmlns="" xmlns:a16="http://schemas.microsoft.com/office/drawing/2014/main" id="{322B1D38-9BE4-4B72-8FBA-224C5CC1C883}"/>
                </a:ext>
              </a:extLst>
            </p:cNvPr>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4909;p55">
              <a:extLst>
                <a:ext uri="{FF2B5EF4-FFF2-40B4-BE49-F238E27FC236}">
                  <a16:creationId xmlns="" xmlns:a16="http://schemas.microsoft.com/office/drawing/2014/main" id="{6C199649-9B4F-485C-9602-44597AAFDF9E}"/>
                </a:ext>
              </a:extLst>
            </p:cNvPr>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 name="Google Shape;4910;p55">
              <a:extLst>
                <a:ext uri="{FF2B5EF4-FFF2-40B4-BE49-F238E27FC236}">
                  <a16:creationId xmlns="" xmlns:a16="http://schemas.microsoft.com/office/drawing/2014/main" id="{BBE5DF09-88A9-4842-AB2A-C2F1892376DB}"/>
                </a:ext>
              </a:extLst>
            </p:cNvPr>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7" name="Google Shape;4911;p55">
              <a:extLst>
                <a:ext uri="{FF2B5EF4-FFF2-40B4-BE49-F238E27FC236}">
                  <a16:creationId xmlns="" xmlns:a16="http://schemas.microsoft.com/office/drawing/2014/main" id="{EE374942-A54C-4020-B552-66E32B2BE1C3}"/>
                </a:ext>
              </a:extLst>
            </p:cNvPr>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 name="Google Shape;4912;p55">
              <a:extLst>
                <a:ext uri="{FF2B5EF4-FFF2-40B4-BE49-F238E27FC236}">
                  <a16:creationId xmlns="" xmlns:a16="http://schemas.microsoft.com/office/drawing/2014/main" id="{15D270CE-B900-45B7-A55D-29390DF27D17}"/>
                </a:ext>
              </a:extLst>
            </p:cNvPr>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 name="Google Shape;4913;p55">
              <a:extLst>
                <a:ext uri="{FF2B5EF4-FFF2-40B4-BE49-F238E27FC236}">
                  <a16:creationId xmlns="" xmlns:a16="http://schemas.microsoft.com/office/drawing/2014/main" id="{71DDB7E4-39FE-4A50-8B38-32730A38A184}"/>
                </a:ext>
              </a:extLst>
            </p:cNvPr>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 name="Google Shape;4914;p55">
              <a:extLst>
                <a:ext uri="{FF2B5EF4-FFF2-40B4-BE49-F238E27FC236}">
                  <a16:creationId xmlns="" xmlns:a16="http://schemas.microsoft.com/office/drawing/2014/main" id="{AA5B30EC-980B-4125-B37F-BEB3FBA6AB83}"/>
                </a:ext>
              </a:extLst>
            </p:cNvPr>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 name="Google Shape;4915;p55">
              <a:extLst>
                <a:ext uri="{FF2B5EF4-FFF2-40B4-BE49-F238E27FC236}">
                  <a16:creationId xmlns="" xmlns:a16="http://schemas.microsoft.com/office/drawing/2014/main" id="{CE29212E-FF3F-4A39-9D3B-E9BD800A1D4A}"/>
                </a:ext>
              </a:extLst>
            </p:cNvPr>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 name="Google Shape;4916;p55">
              <a:extLst>
                <a:ext uri="{FF2B5EF4-FFF2-40B4-BE49-F238E27FC236}">
                  <a16:creationId xmlns="" xmlns:a16="http://schemas.microsoft.com/office/drawing/2014/main" id="{FA92C833-6D78-4CD3-8F00-4B3DE6834B0A}"/>
                </a:ext>
              </a:extLst>
            </p:cNvPr>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 name="Google Shape;4917;p55">
              <a:extLst>
                <a:ext uri="{FF2B5EF4-FFF2-40B4-BE49-F238E27FC236}">
                  <a16:creationId xmlns="" xmlns:a16="http://schemas.microsoft.com/office/drawing/2014/main" id="{FF8198EC-DFB7-4AA9-AB38-52EDAD6F0826}"/>
                </a:ext>
              </a:extLst>
            </p:cNvPr>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64" name="Google Shape;4918;p55">
            <a:extLst>
              <a:ext uri="{FF2B5EF4-FFF2-40B4-BE49-F238E27FC236}">
                <a16:creationId xmlns="" xmlns:a16="http://schemas.microsoft.com/office/drawing/2014/main" id="{F7875D7A-B7E6-4670-9078-9C175E952E8F}"/>
              </a:ext>
            </a:extLst>
          </p:cNvPr>
          <p:cNvSpPr/>
          <p:nvPr/>
        </p:nvSpPr>
        <p:spPr>
          <a:xfrm>
            <a:off x="4125623" y="3860213"/>
            <a:ext cx="525536" cy="48203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65" name="Google Shape;4919;p55">
            <a:extLst>
              <a:ext uri="{FF2B5EF4-FFF2-40B4-BE49-F238E27FC236}">
                <a16:creationId xmlns="" xmlns:a16="http://schemas.microsoft.com/office/drawing/2014/main" id="{CB14B6A4-7CC1-47E8-9DC2-756FDE2E50F6}"/>
              </a:ext>
            </a:extLst>
          </p:cNvPr>
          <p:cNvGrpSpPr/>
          <p:nvPr/>
        </p:nvGrpSpPr>
        <p:grpSpPr>
          <a:xfrm>
            <a:off x="7136972" y="2653652"/>
            <a:ext cx="436121" cy="430011"/>
            <a:chOff x="5352728" y="1990239"/>
            <a:chExt cx="327091" cy="322508"/>
          </a:xfrm>
          <a:solidFill>
            <a:schemeClr val="accent1"/>
          </a:solidFill>
        </p:grpSpPr>
        <p:sp>
          <p:nvSpPr>
            <p:cNvPr id="266" name="Google Shape;4920;p55">
              <a:extLst>
                <a:ext uri="{FF2B5EF4-FFF2-40B4-BE49-F238E27FC236}">
                  <a16:creationId xmlns="" xmlns:a16="http://schemas.microsoft.com/office/drawing/2014/main" id="{635483CA-E728-465A-B0F4-8999DB0CDCBF}"/>
                </a:ext>
              </a:extLst>
            </p:cNvPr>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 name="Google Shape;4921;p55">
              <a:extLst>
                <a:ext uri="{FF2B5EF4-FFF2-40B4-BE49-F238E27FC236}">
                  <a16:creationId xmlns="" xmlns:a16="http://schemas.microsoft.com/office/drawing/2014/main" id="{3FC1D47A-C7AD-4099-8310-242727B00BF1}"/>
                </a:ext>
              </a:extLst>
            </p:cNvPr>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 name="Google Shape;4922;p55">
              <a:extLst>
                <a:ext uri="{FF2B5EF4-FFF2-40B4-BE49-F238E27FC236}">
                  <a16:creationId xmlns="" xmlns:a16="http://schemas.microsoft.com/office/drawing/2014/main" id="{FE3E850C-3F36-40E9-B146-0B04013EC2B7}"/>
                </a:ext>
              </a:extLst>
            </p:cNvPr>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9" name="Google Shape;4923;p55">
            <a:extLst>
              <a:ext uri="{FF2B5EF4-FFF2-40B4-BE49-F238E27FC236}">
                <a16:creationId xmlns="" xmlns:a16="http://schemas.microsoft.com/office/drawing/2014/main" id="{B4DF99B0-ADAD-4B5D-8088-4F4F53C2A306}"/>
              </a:ext>
            </a:extLst>
          </p:cNvPr>
          <p:cNvGrpSpPr/>
          <p:nvPr/>
        </p:nvGrpSpPr>
        <p:grpSpPr>
          <a:xfrm>
            <a:off x="10051862" y="2626875"/>
            <a:ext cx="481529" cy="482039"/>
            <a:chOff x="7538896" y="1970156"/>
            <a:chExt cx="361147" cy="361529"/>
          </a:xfrm>
          <a:solidFill>
            <a:schemeClr val="accent1"/>
          </a:solidFill>
        </p:grpSpPr>
        <p:sp>
          <p:nvSpPr>
            <p:cNvPr id="270" name="Google Shape;4924;p55">
              <a:extLst>
                <a:ext uri="{FF2B5EF4-FFF2-40B4-BE49-F238E27FC236}">
                  <a16:creationId xmlns="" xmlns:a16="http://schemas.microsoft.com/office/drawing/2014/main" id="{82F84FAB-D902-4B21-A15F-C557E2DE05B0}"/>
                </a:ext>
              </a:extLst>
            </p:cNvPr>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 name="Google Shape;4925;p55">
              <a:extLst>
                <a:ext uri="{FF2B5EF4-FFF2-40B4-BE49-F238E27FC236}">
                  <a16:creationId xmlns="" xmlns:a16="http://schemas.microsoft.com/office/drawing/2014/main" id="{92D0A8DF-96A9-40AC-BCB3-74DADDBC93C1}"/>
                </a:ext>
              </a:extLst>
            </p:cNvPr>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 name="Google Shape;4926;p55">
              <a:extLst>
                <a:ext uri="{FF2B5EF4-FFF2-40B4-BE49-F238E27FC236}">
                  <a16:creationId xmlns="" xmlns:a16="http://schemas.microsoft.com/office/drawing/2014/main" id="{333846A8-2CE7-43C0-8C01-F6D5D55E473C}"/>
                </a:ext>
              </a:extLst>
            </p:cNvPr>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 name="Google Shape;4927;p55">
              <a:extLst>
                <a:ext uri="{FF2B5EF4-FFF2-40B4-BE49-F238E27FC236}">
                  <a16:creationId xmlns="" xmlns:a16="http://schemas.microsoft.com/office/drawing/2014/main" id="{C5801ADC-2816-4AA6-A8F3-C8A1AD9A63FD}"/>
                </a:ext>
              </a:extLst>
            </p:cNvPr>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 name="Google Shape;4928;p55">
              <a:extLst>
                <a:ext uri="{FF2B5EF4-FFF2-40B4-BE49-F238E27FC236}">
                  <a16:creationId xmlns="" xmlns:a16="http://schemas.microsoft.com/office/drawing/2014/main" id="{13CF8CD4-1ED3-48AF-BEEE-CEE09082779A}"/>
                </a:ext>
              </a:extLst>
            </p:cNvPr>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 name="Google Shape;4929;p55">
              <a:extLst>
                <a:ext uri="{FF2B5EF4-FFF2-40B4-BE49-F238E27FC236}">
                  <a16:creationId xmlns="" xmlns:a16="http://schemas.microsoft.com/office/drawing/2014/main" id="{93920247-5424-47F6-B31B-FA2C38C24683}"/>
                </a:ext>
              </a:extLst>
            </p:cNvPr>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6" name="Google Shape;4930;p55">
            <a:extLst>
              <a:ext uri="{FF2B5EF4-FFF2-40B4-BE49-F238E27FC236}">
                <a16:creationId xmlns="" xmlns:a16="http://schemas.microsoft.com/office/drawing/2014/main" id="{45426A51-5907-46E9-90C3-7DEA022AA82A}"/>
              </a:ext>
            </a:extLst>
          </p:cNvPr>
          <p:cNvGrpSpPr/>
          <p:nvPr/>
        </p:nvGrpSpPr>
        <p:grpSpPr>
          <a:xfrm>
            <a:off x="6528133" y="2627894"/>
            <a:ext cx="477540" cy="477497"/>
            <a:chOff x="4896099" y="1970920"/>
            <a:chExt cx="358155" cy="358123"/>
          </a:xfrm>
          <a:solidFill>
            <a:schemeClr val="accent1"/>
          </a:solidFill>
        </p:grpSpPr>
        <p:sp>
          <p:nvSpPr>
            <p:cNvPr id="277" name="Google Shape;4931;p55">
              <a:extLst>
                <a:ext uri="{FF2B5EF4-FFF2-40B4-BE49-F238E27FC236}">
                  <a16:creationId xmlns="" xmlns:a16="http://schemas.microsoft.com/office/drawing/2014/main" id="{760C1B9B-B126-4CBC-9424-47CB02516CC4}"/>
                </a:ext>
              </a:extLst>
            </p:cNvPr>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 name="Google Shape;4932;p55">
              <a:extLst>
                <a:ext uri="{FF2B5EF4-FFF2-40B4-BE49-F238E27FC236}">
                  <a16:creationId xmlns="" xmlns:a16="http://schemas.microsoft.com/office/drawing/2014/main" id="{AA3A472B-A223-4B48-97BC-3C65C5023D05}"/>
                </a:ext>
              </a:extLst>
            </p:cNvPr>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 name="Google Shape;4933;p55">
              <a:extLst>
                <a:ext uri="{FF2B5EF4-FFF2-40B4-BE49-F238E27FC236}">
                  <a16:creationId xmlns="" xmlns:a16="http://schemas.microsoft.com/office/drawing/2014/main" id="{D9D8D0B4-FADE-49D1-8943-0DCD535FB990}"/>
                </a:ext>
              </a:extLst>
            </p:cNvPr>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0" name="Google Shape;4934;p55">
            <a:extLst>
              <a:ext uri="{FF2B5EF4-FFF2-40B4-BE49-F238E27FC236}">
                <a16:creationId xmlns="" xmlns:a16="http://schemas.microsoft.com/office/drawing/2014/main" id="{D1969EC8-3D4F-4AFC-B0C9-6B1A9241CA66}"/>
              </a:ext>
            </a:extLst>
          </p:cNvPr>
          <p:cNvGrpSpPr/>
          <p:nvPr/>
        </p:nvGrpSpPr>
        <p:grpSpPr>
          <a:xfrm>
            <a:off x="5398383" y="3969359"/>
            <a:ext cx="377984" cy="264805"/>
            <a:chOff x="4048787" y="2977019"/>
            <a:chExt cx="283488" cy="198604"/>
          </a:xfrm>
          <a:solidFill>
            <a:schemeClr val="accent1"/>
          </a:solidFill>
        </p:grpSpPr>
        <p:sp>
          <p:nvSpPr>
            <p:cNvPr id="281" name="Google Shape;4935;p55">
              <a:extLst>
                <a:ext uri="{FF2B5EF4-FFF2-40B4-BE49-F238E27FC236}">
                  <a16:creationId xmlns="" xmlns:a16="http://schemas.microsoft.com/office/drawing/2014/main" id="{33555EFA-3362-43CD-ADA2-D8820978C5AC}"/>
                </a:ext>
              </a:extLst>
            </p:cNvPr>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 name="Google Shape;4936;p55">
              <a:extLst>
                <a:ext uri="{FF2B5EF4-FFF2-40B4-BE49-F238E27FC236}">
                  <a16:creationId xmlns="" xmlns:a16="http://schemas.microsoft.com/office/drawing/2014/main" id="{7FF1C382-BAA7-465D-8D46-3599C78C4187}"/>
                </a:ext>
              </a:extLst>
            </p:cNvPr>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 name="Google Shape;4937;p55">
              <a:extLst>
                <a:ext uri="{FF2B5EF4-FFF2-40B4-BE49-F238E27FC236}">
                  <a16:creationId xmlns="" xmlns:a16="http://schemas.microsoft.com/office/drawing/2014/main" id="{D62DDFC4-60E3-410D-8876-27054EEF8159}"/>
                </a:ext>
              </a:extLst>
            </p:cNvPr>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 name="Google Shape;4938;p55">
              <a:extLst>
                <a:ext uri="{FF2B5EF4-FFF2-40B4-BE49-F238E27FC236}">
                  <a16:creationId xmlns="" xmlns:a16="http://schemas.microsoft.com/office/drawing/2014/main" id="{E220F2CC-05AB-4AA5-8AE7-A5620E80F675}"/>
                </a:ext>
              </a:extLst>
            </p:cNvPr>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 name="Google Shape;4939;p55">
              <a:extLst>
                <a:ext uri="{FF2B5EF4-FFF2-40B4-BE49-F238E27FC236}">
                  <a16:creationId xmlns="" xmlns:a16="http://schemas.microsoft.com/office/drawing/2014/main" id="{EDDEFF31-8CCA-46AB-AD87-7E8957DC9A08}"/>
                </a:ext>
              </a:extLst>
            </p:cNvPr>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 name="Google Shape;4940;p55">
              <a:extLst>
                <a:ext uri="{FF2B5EF4-FFF2-40B4-BE49-F238E27FC236}">
                  <a16:creationId xmlns="" xmlns:a16="http://schemas.microsoft.com/office/drawing/2014/main" id="{989DFE05-E727-4481-A6D8-CED8E4E8D28A}"/>
                </a:ext>
              </a:extLst>
            </p:cNvPr>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7" name="Google Shape;4941;p55">
            <a:extLst>
              <a:ext uri="{FF2B5EF4-FFF2-40B4-BE49-F238E27FC236}">
                <a16:creationId xmlns="" xmlns:a16="http://schemas.microsoft.com/office/drawing/2014/main" id="{84475A5C-4FA0-4595-A341-2A6A54B0DF7F}"/>
              </a:ext>
            </a:extLst>
          </p:cNvPr>
          <p:cNvGrpSpPr/>
          <p:nvPr/>
        </p:nvGrpSpPr>
        <p:grpSpPr>
          <a:xfrm>
            <a:off x="5405471" y="3240255"/>
            <a:ext cx="291583" cy="465403"/>
            <a:chOff x="4054103" y="2430191"/>
            <a:chExt cx="218687" cy="349052"/>
          </a:xfrm>
          <a:solidFill>
            <a:schemeClr val="accent1"/>
          </a:solidFill>
        </p:grpSpPr>
        <p:sp>
          <p:nvSpPr>
            <p:cNvPr id="288" name="Google Shape;4942;p55">
              <a:extLst>
                <a:ext uri="{FF2B5EF4-FFF2-40B4-BE49-F238E27FC236}">
                  <a16:creationId xmlns="" xmlns:a16="http://schemas.microsoft.com/office/drawing/2014/main" id="{14722F11-47EB-430C-B181-4AB0B79EE6A4}"/>
                </a:ext>
              </a:extLst>
            </p:cNvPr>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 name="Google Shape;4943;p55">
              <a:extLst>
                <a:ext uri="{FF2B5EF4-FFF2-40B4-BE49-F238E27FC236}">
                  <a16:creationId xmlns="" xmlns:a16="http://schemas.microsoft.com/office/drawing/2014/main" id="{A21E2CA2-914E-4457-A240-1E4AC2851FEF}"/>
                </a:ext>
              </a:extLst>
            </p:cNvPr>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0" name="Google Shape;4944;p55">
            <a:extLst>
              <a:ext uri="{FF2B5EF4-FFF2-40B4-BE49-F238E27FC236}">
                <a16:creationId xmlns="" xmlns:a16="http://schemas.microsoft.com/office/drawing/2014/main" id="{36068EDB-4BA9-4155-9710-F53F9F7178D0}"/>
              </a:ext>
            </a:extLst>
          </p:cNvPr>
          <p:cNvGrpSpPr/>
          <p:nvPr/>
        </p:nvGrpSpPr>
        <p:grpSpPr>
          <a:xfrm>
            <a:off x="2913504" y="3236733"/>
            <a:ext cx="510344" cy="475460"/>
            <a:chOff x="2185128" y="2427549"/>
            <a:chExt cx="382758" cy="356595"/>
          </a:xfrm>
          <a:solidFill>
            <a:schemeClr val="accent1"/>
          </a:solidFill>
        </p:grpSpPr>
        <p:sp>
          <p:nvSpPr>
            <p:cNvPr id="291" name="Google Shape;4945;p55">
              <a:extLst>
                <a:ext uri="{FF2B5EF4-FFF2-40B4-BE49-F238E27FC236}">
                  <a16:creationId xmlns="" xmlns:a16="http://schemas.microsoft.com/office/drawing/2014/main" id="{4062885C-D987-4054-A820-73A5E1CB111B}"/>
                </a:ext>
              </a:extLst>
            </p:cNvPr>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 name="Google Shape;4946;p55">
              <a:extLst>
                <a:ext uri="{FF2B5EF4-FFF2-40B4-BE49-F238E27FC236}">
                  <a16:creationId xmlns="" xmlns:a16="http://schemas.microsoft.com/office/drawing/2014/main" id="{08BFFB70-7143-4AC3-91DB-B3D84FAA9B35}"/>
                </a:ext>
              </a:extLst>
            </p:cNvPr>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 name="Google Shape;4947;p55">
              <a:extLst>
                <a:ext uri="{FF2B5EF4-FFF2-40B4-BE49-F238E27FC236}">
                  <a16:creationId xmlns="" xmlns:a16="http://schemas.microsoft.com/office/drawing/2014/main" id="{F18410DE-B783-47C0-8D84-F0A7B76976DE}"/>
                </a:ext>
              </a:extLst>
            </p:cNvPr>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 name="Google Shape;4948;p55">
              <a:extLst>
                <a:ext uri="{FF2B5EF4-FFF2-40B4-BE49-F238E27FC236}">
                  <a16:creationId xmlns="" xmlns:a16="http://schemas.microsoft.com/office/drawing/2014/main" id="{191D5DE9-17E0-4654-A006-56625D17CA51}"/>
                </a:ext>
              </a:extLst>
            </p:cNvPr>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5" name="Google Shape;4949;p55">
            <a:extLst>
              <a:ext uri="{FF2B5EF4-FFF2-40B4-BE49-F238E27FC236}">
                <a16:creationId xmlns="" xmlns:a16="http://schemas.microsoft.com/office/drawing/2014/main" id="{088F4F89-9A93-4FAC-80BC-F416CE252FC2}"/>
              </a:ext>
            </a:extLst>
          </p:cNvPr>
          <p:cNvGrpSpPr/>
          <p:nvPr/>
        </p:nvGrpSpPr>
        <p:grpSpPr>
          <a:xfrm>
            <a:off x="4718804" y="3236733"/>
            <a:ext cx="473465" cy="473975"/>
            <a:chOff x="3539102" y="2427549"/>
            <a:chExt cx="355099" cy="355481"/>
          </a:xfrm>
          <a:solidFill>
            <a:schemeClr val="accent1"/>
          </a:solidFill>
        </p:grpSpPr>
        <p:sp>
          <p:nvSpPr>
            <p:cNvPr id="296" name="Google Shape;4950;p55">
              <a:extLst>
                <a:ext uri="{FF2B5EF4-FFF2-40B4-BE49-F238E27FC236}">
                  <a16:creationId xmlns="" xmlns:a16="http://schemas.microsoft.com/office/drawing/2014/main" id="{6783CAAA-B231-4BC8-BB10-3B686F849FB5}"/>
                </a:ext>
              </a:extLst>
            </p:cNvPr>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 name="Google Shape;4951;p55">
              <a:extLst>
                <a:ext uri="{FF2B5EF4-FFF2-40B4-BE49-F238E27FC236}">
                  <a16:creationId xmlns="" xmlns:a16="http://schemas.microsoft.com/office/drawing/2014/main" id="{6B2F62AF-FA8D-475F-A913-7CD9FBBB2A4B}"/>
                </a:ext>
              </a:extLst>
            </p:cNvPr>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8" name="Google Shape;4952;p55">
            <a:extLst>
              <a:ext uri="{FF2B5EF4-FFF2-40B4-BE49-F238E27FC236}">
                <a16:creationId xmlns="" xmlns:a16="http://schemas.microsoft.com/office/drawing/2014/main" id="{CD40C9E5-6DDB-4453-B751-99B9FDDA62BE}"/>
              </a:ext>
            </a:extLst>
          </p:cNvPr>
          <p:cNvGrpSpPr/>
          <p:nvPr/>
        </p:nvGrpSpPr>
        <p:grpSpPr>
          <a:xfrm>
            <a:off x="3542543" y="3252391"/>
            <a:ext cx="443676" cy="443124"/>
            <a:chOff x="2656907" y="2439293"/>
            <a:chExt cx="332757" cy="332343"/>
          </a:xfrm>
          <a:solidFill>
            <a:schemeClr val="accent1"/>
          </a:solidFill>
        </p:grpSpPr>
        <p:sp>
          <p:nvSpPr>
            <p:cNvPr id="299" name="Google Shape;4953;p55">
              <a:extLst>
                <a:ext uri="{FF2B5EF4-FFF2-40B4-BE49-F238E27FC236}">
                  <a16:creationId xmlns="" xmlns:a16="http://schemas.microsoft.com/office/drawing/2014/main" id="{7FC3CC39-A1B8-42D5-AD0A-2BAAAB5D4B57}"/>
                </a:ext>
              </a:extLst>
            </p:cNvPr>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 name="Google Shape;4954;p55">
              <a:extLst>
                <a:ext uri="{FF2B5EF4-FFF2-40B4-BE49-F238E27FC236}">
                  <a16:creationId xmlns="" xmlns:a16="http://schemas.microsoft.com/office/drawing/2014/main" id="{1C97C677-58DA-432D-A689-65428711B4C7}"/>
                </a:ext>
              </a:extLst>
            </p:cNvPr>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 name="Google Shape;4955;p55">
              <a:extLst>
                <a:ext uri="{FF2B5EF4-FFF2-40B4-BE49-F238E27FC236}">
                  <a16:creationId xmlns="" xmlns:a16="http://schemas.microsoft.com/office/drawing/2014/main" id="{444C4A8B-B7E0-4669-9BFE-85443B1C4531}"/>
                </a:ext>
              </a:extLst>
            </p:cNvPr>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 name="Google Shape;4956;p55">
              <a:extLst>
                <a:ext uri="{FF2B5EF4-FFF2-40B4-BE49-F238E27FC236}">
                  <a16:creationId xmlns="" xmlns:a16="http://schemas.microsoft.com/office/drawing/2014/main" id="{5FC4EAAF-0E82-4E2D-AEFC-7A355B90F4AF}"/>
                </a:ext>
              </a:extLst>
            </p:cNvPr>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 name="Google Shape;4957;p55">
              <a:extLst>
                <a:ext uri="{FF2B5EF4-FFF2-40B4-BE49-F238E27FC236}">
                  <a16:creationId xmlns="" xmlns:a16="http://schemas.microsoft.com/office/drawing/2014/main" id="{D9728763-762E-4D5B-91B3-23063A5EA016}"/>
                </a:ext>
              </a:extLst>
            </p:cNvPr>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 name="Google Shape;4958;p55">
              <a:extLst>
                <a:ext uri="{FF2B5EF4-FFF2-40B4-BE49-F238E27FC236}">
                  <a16:creationId xmlns="" xmlns:a16="http://schemas.microsoft.com/office/drawing/2014/main" id="{E2F0D64D-0C85-4156-87F6-7B1AEF9FB624}"/>
                </a:ext>
              </a:extLst>
            </p:cNvPr>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 name="Google Shape;4959;p55">
              <a:extLst>
                <a:ext uri="{FF2B5EF4-FFF2-40B4-BE49-F238E27FC236}">
                  <a16:creationId xmlns="" xmlns:a16="http://schemas.microsoft.com/office/drawing/2014/main" id="{DF3EC6C8-4390-4C77-87C0-93942CE92329}"/>
                </a:ext>
              </a:extLst>
            </p:cNvPr>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06" name="Google Shape;4960;p55">
            <a:extLst>
              <a:ext uri="{FF2B5EF4-FFF2-40B4-BE49-F238E27FC236}">
                <a16:creationId xmlns="" xmlns:a16="http://schemas.microsoft.com/office/drawing/2014/main" id="{474DDCFC-DF54-4BF3-8BEC-8CCCE40EA0ED}"/>
              </a:ext>
            </a:extLst>
          </p:cNvPr>
          <p:cNvGrpSpPr/>
          <p:nvPr/>
        </p:nvGrpSpPr>
        <p:grpSpPr>
          <a:xfrm>
            <a:off x="2308698" y="3230155"/>
            <a:ext cx="532580" cy="487597"/>
            <a:chOff x="1731523" y="2422616"/>
            <a:chExt cx="399435" cy="365698"/>
          </a:xfrm>
          <a:solidFill>
            <a:schemeClr val="accent1"/>
          </a:solidFill>
        </p:grpSpPr>
        <p:sp>
          <p:nvSpPr>
            <p:cNvPr id="307" name="Google Shape;4961;p55">
              <a:extLst>
                <a:ext uri="{FF2B5EF4-FFF2-40B4-BE49-F238E27FC236}">
                  <a16:creationId xmlns="" xmlns:a16="http://schemas.microsoft.com/office/drawing/2014/main" id="{4CCF8FBF-E4BA-4C98-A50D-096AECCD2338}"/>
                </a:ext>
              </a:extLst>
            </p:cNvPr>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 name="Google Shape;4962;p55">
              <a:extLst>
                <a:ext uri="{FF2B5EF4-FFF2-40B4-BE49-F238E27FC236}">
                  <a16:creationId xmlns="" xmlns:a16="http://schemas.microsoft.com/office/drawing/2014/main" id="{8F47D5DC-0D4A-4AC5-AD32-F966DAD3A7B7}"/>
                </a:ext>
              </a:extLst>
            </p:cNvPr>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 name="Google Shape;4963;p55">
              <a:extLst>
                <a:ext uri="{FF2B5EF4-FFF2-40B4-BE49-F238E27FC236}">
                  <a16:creationId xmlns="" xmlns:a16="http://schemas.microsoft.com/office/drawing/2014/main" id="{1E53B35B-C791-4238-BB42-2B8E9333DB9D}"/>
                </a:ext>
              </a:extLst>
            </p:cNvPr>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10" name="Google Shape;4964;p55">
            <a:extLst>
              <a:ext uri="{FF2B5EF4-FFF2-40B4-BE49-F238E27FC236}">
                <a16:creationId xmlns="" xmlns:a16="http://schemas.microsoft.com/office/drawing/2014/main" id="{38E8A758-A338-447A-A1C8-D67D0A83529B}"/>
              </a:ext>
            </a:extLst>
          </p:cNvPr>
          <p:cNvGrpSpPr/>
          <p:nvPr/>
        </p:nvGrpSpPr>
        <p:grpSpPr>
          <a:xfrm>
            <a:off x="4129655" y="3244753"/>
            <a:ext cx="459844" cy="457849"/>
            <a:chOff x="3097241" y="2433564"/>
            <a:chExt cx="344883" cy="343387"/>
          </a:xfrm>
          <a:solidFill>
            <a:schemeClr val="accent1"/>
          </a:solidFill>
        </p:grpSpPr>
        <p:sp>
          <p:nvSpPr>
            <p:cNvPr id="311" name="Google Shape;4965;p55">
              <a:extLst>
                <a:ext uri="{FF2B5EF4-FFF2-40B4-BE49-F238E27FC236}">
                  <a16:creationId xmlns="" xmlns:a16="http://schemas.microsoft.com/office/drawing/2014/main" id="{536BBD1B-9435-4D15-A64A-9CE403C46B12}"/>
                </a:ext>
              </a:extLst>
            </p:cNvPr>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 name="Google Shape;4966;p55">
              <a:extLst>
                <a:ext uri="{FF2B5EF4-FFF2-40B4-BE49-F238E27FC236}">
                  <a16:creationId xmlns="" xmlns:a16="http://schemas.microsoft.com/office/drawing/2014/main" id="{FAAADAD5-2B2D-4A5C-A7D0-529B3BD07312}"/>
                </a:ext>
              </a:extLst>
            </p:cNvPr>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 name="Google Shape;4967;p55">
              <a:extLst>
                <a:ext uri="{FF2B5EF4-FFF2-40B4-BE49-F238E27FC236}">
                  <a16:creationId xmlns="" xmlns:a16="http://schemas.microsoft.com/office/drawing/2014/main" id="{890ABBD3-6708-4C78-B507-951B12ED790C}"/>
                </a:ext>
              </a:extLst>
            </p:cNvPr>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 name="Google Shape;4968;p55">
              <a:extLst>
                <a:ext uri="{FF2B5EF4-FFF2-40B4-BE49-F238E27FC236}">
                  <a16:creationId xmlns="" xmlns:a16="http://schemas.microsoft.com/office/drawing/2014/main" id="{CB1F1D4F-A3DF-4484-9DAF-33424D219D85}"/>
                </a:ext>
              </a:extLst>
            </p:cNvPr>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 name="Google Shape;4969;p55">
              <a:extLst>
                <a:ext uri="{FF2B5EF4-FFF2-40B4-BE49-F238E27FC236}">
                  <a16:creationId xmlns="" xmlns:a16="http://schemas.microsoft.com/office/drawing/2014/main" id="{52200559-E495-4A59-B6C0-E3B97B35747A}"/>
                </a:ext>
              </a:extLst>
            </p:cNvPr>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 name="Google Shape;4970;p55">
              <a:extLst>
                <a:ext uri="{FF2B5EF4-FFF2-40B4-BE49-F238E27FC236}">
                  <a16:creationId xmlns="" xmlns:a16="http://schemas.microsoft.com/office/drawing/2014/main" id="{917186E8-6D95-4941-99A4-6AC4D838ECF5}"/>
                </a:ext>
              </a:extLst>
            </p:cNvPr>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 name="Google Shape;4971;p55">
              <a:extLst>
                <a:ext uri="{FF2B5EF4-FFF2-40B4-BE49-F238E27FC236}">
                  <a16:creationId xmlns="" xmlns:a16="http://schemas.microsoft.com/office/drawing/2014/main" id="{193E9C70-2EC6-4D6D-87C0-AD092AEA2753}"/>
                </a:ext>
              </a:extLst>
            </p:cNvPr>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 name="Google Shape;4972;p55">
              <a:extLst>
                <a:ext uri="{FF2B5EF4-FFF2-40B4-BE49-F238E27FC236}">
                  <a16:creationId xmlns="" xmlns:a16="http://schemas.microsoft.com/office/drawing/2014/main" id="{8F956438-08B2-4CE9-B72A-C32756BEA06E}"/>
                </a:ext>
              </a:extLst>
            </p:cNvPr>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 name="Google Shape;4973;p55">
              <a:extLst>
                <a:ext uri="{FF2B5EF4-FFF2-40B4-BE49-F238E27FC236}">
                  <a16:creationId xmlns="" xmlns:a16="http://schemas.microsoft.com/office/drawing/2014/main" id="{A123BF8C-248D-4414-85E3-EF2C1851CE25}"/>
                </a:ext>
              </a:extLst>
            </p:cNvPr>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0" name="Google Shape;4974;p55">
            <a:extLst>
              <a:ext uri="{FF2B5EF4-FFF2-40B4-BE49-F238E27FC236}">
                <a16:creationId xmlns="" xmlns:a16="http://schemas.microsoft.com/office/drawing/2014/main" id="{9E85891E-89E4-47D9-B0D9-47633E316DDA}"/>
              </a:ext>
            </a:extLst>
          </p:cNvPr>
          <p:cNvGrpSpPr/>
          <p:nvPr/>
        </p:nvGrpSpPr>
        <p:grpSpPr>
          <a:xfrm>
            <a:off x="1704399" y="3252391"/>
            <a:ext cx="547772" cy="443124"/>
            <a:chOff x="1278299" y="2439293"/>
            <a:chExt cx="410829" cy="332343"/>
          </a:xfrm>
          <a:solidFill>
            <a:schemeClr val="accent1"/>
          </a:solidFill>
        </p:grpSpPr>
        <p:sp>
          <p:nvSpPr>
            <p:cNvPr id="321" name="Google Shape;4975;p55">
              <a:extLst>
                <a:ext uri="{FF2B5EF4-FFF2-40B4-BE49-F238E27FC236}">
                  <a16:creationId xmlns="" xmlns:a16="http://schemas.microsoft.com/office/drawing/2014/main" id="{DC42CFC0-BD06-4472-8A2E-12F9A2680378}"/>
                </a:ext>
              </a:extLst>
            </p:cNvPr>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 name="Google Shape;4976;p55">
              <a:extLst>
                <a:ext uri="{FF2B5EF4-FFF2-40B4-BE49-F238E27FC236}">
                  <a16:creationId xmlns="" xmlns:a16="http://schemas.microsoft.com/office/drawing/2014/main" id="{D196D001-2DCA-46C3-8073-DC7DE05B0527}"/>
                </a:ext>
              </a:extLst>
            </p:cNvPr>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 name="Google Shape;4977;p55">
              <a:extLst>
                <a:ext uri="{FF2B5EF4-FFF2-40B4-BE49-F238E27FC236}">
                  <a16:creationId xmlns="" xmlns:a16="http://schemas.microsoft.com/office/drawing/2014/main" id="{FDCC96B8-7168-4714-909A-B3B446DDB51A}"/>
                </a:ext>
              </a:extLst>
            </p:cNvPr>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 name="Google Shape;4978;p55">
              <a:extLst>
                <a:ext uri="{FF2B5EF4-FFF2-40B4-BE49-F238E27FC236}">
                  <a16:creationId xmlns="" xmlns:a16="http://schemas.microsoft.com/office/drawing/2014/main" id="{AE4E5199-863D-40B5-ACDF-168CD8204E6D}"/>
                </a:ext>
              </a:extLst>
            </p:cNvPr>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 name="Google Shape;4979;p55">
              <a:extLst>
                <a:ext uri="{FF2B5EF4-FFF2-40B4-BE49-F238E27FC236}">
                  <a16:creationId xmlns="" xmlns:a16="http://schemas.microsoft.com/office/drawing/2014/main" id="{10757C1D-7B1E-4BB7-A0CB-34FC88DCFA30}"/>
                </a:ext>
              </a:extLst>
            </p:cNvPr>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 name="Google Shape;4980;p55">
              <a:extLst>
                <a:ext uri="{FF2B5EF4-FFF2-40B4-BE49-F238E27FC236}">
                  <a16:creationId xmlns="" xmlns:a16="http://schemas.microsoft.com/office/drawing/2014/main" id="{96975353-B536-4879-9518-DEBA8E24F2E5}"/>
                </a:ext>
              </a:extLst>
            </p:cNvPr>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 name="Google Shape;4981;p55">
              <a:extLst>
                <a:ext uri="{FF2B5EF4-FFF2-40B4-BE49-F238E27FC236}">
                  <a16:creationId xmlns="" xmlns:a16="http://schemas.microsoft.com/office/drawing/2014/main" id="{4DA2ACD9-04F2-4370-8DB4-79B5656946FE}"/>
                </a:ext>
              </a:extLst>
            </p:cNvPr>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 name="Google Shape;4982;p55">
              <a:extLst>
                <a:ext uri="{FF2B5EF4-FFF2-40B4-BE49-F238E27FC236}">
                  <a16:creationId xmlns="" xmlns:a16="http://schemas.microsoft.com/office/drawing/2014/main" id="{1635867B-C6CC-467E-A68C-78AAC6B99AFC}"/>
                </a:ext>
              </a:extLst>
            </p:cNvPr>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9" name="Google Shape;4983;p55">
            <a:extLst>
              <a:ext uri="{FF2B5EF4-FFF2-40B4-BE49-F238E27FC236}">
                <a16:creationId xmlns="" xmlns:a16="http://schemas.microsoft.com/office/drawing/2014/main" id="{B737B457-4393-4E16-9141-401C1E16E650}"/>
              </a:ext>
            </a:extLst>
          </p:cNvPr>
          <p:cNvGrpSpPr/>
          <p:nvPr/>
        </p:nvGrpSpPr>
        <p:grpSpPr>
          <a:xfrm>
            <a:off x="1161253" y="3252392"/>
            <a:ext cx="442657" cy="442657"/>
            <a:chOff x="870939" y="2439293"/>
            <a:chExt cx="331993" cy="331993"/>
          </a:xfrm>
          <a:solidFill>
            <a:schemeClr val="accent1"/>
          </a:solidFill>
        </p:grpSpPr>
        <p:sp>
          <p:nvSpPr>
            <p:cNvPr id="330" name="Google Shape;4984;p55">
              <a:extLst>
                <a:ext uri="{FF2B5EF4-FFF2-40B4-BE49-F238E27FC236}">
                  <a16:creationId xmlns="" xmlns:a16="http://schemas.microsoft.com/office/drawing/2014/main" id="{2493FE20-D343-4BC3-A882-4721A005DE94}"/>
                </a:ext>
              </a:extLst>
            </p:cNvPr>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 name="Google Shape;4985;p55">
              <a:extLst>
                <a:ext uri="{FF2B5EF4-FFF2-40B4-BE49-F238E27FC236}">
                  <a16:creationId xmlns="" xmlns:a16="http://schemas.microsoft.com/office/drawing/2014/main" id="{80179E6F-BE1C-4259-8E3A-137A2D07CE5B}"/>
                </a:ext>
              </a:extLst>
            </p:cNvPr>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 name="Google Shape;4986;p55">
              <a:extLst>
                <a:ext uri="{FF2B5EF4-FFF2-40B4-BE49-F238E27FC236}">
                  <a16:creationId xmlns="" xmlns:a16="http://schemas.microsoft.com/office/drawing/2014/main" id="{92808627-2FFD-4876-91CC-8B6D995DB9FC}"/>
                </a:ext>
              </a:extLst>
            </p:cNvPr>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 name="Google Shape;4987;p55">
              <a:extLst>
                <a:ext uri="{FF2B5EF4-FFF2-40B4-BE49-F238E27FC236}">
                  <a16:creationId xmlns="" xmlns:a16="http://schemas.microsoft.com/office/drawing/2014/main" id="{CE63B7C8-02AB-4949-B600-B4BBE0C36619}"/>
                </a:ext>
              </a:extLst>
            </p:cNvPr>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 name="Google Shape;4988;p55">
              <a:extLst>
                <a:ext uri="{FF2B5EF4-FFF2-40B4-BE49-F238E27FC236}">
                  <a16:creationId xmlns="" xmlns:a16="http://schemas.microsoft.com/office/drawing/2014/main" id="{9A0BD420-F4F1-4B49-A43F-94893CC88014}"/>
                </a:ext>
              </a:extLst>
            </p:cNvPr>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 name="Google Shape;4989;p55">
              <a:extLst>
                <a:ext uri="{FF2B5EF4-FFF2-40B4-BE49-F238E27FC236}">
                  <a16:creationId xmlns="" xmlns:a16="http://schemas.microsoft.com/office/drawing/2014/main" id="{3A9FB3B6-378D-4044-8E28-383CDBF4040F}"/>
                </a:ext>
              </a:extLst>
            </p:cNvPr>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 name="Google Shape;4990;p55">
              <a:extLst>
                <a:ext uri="{FF2B5EF4-FFF2-40B4-BE49-F238E27FC236}">
                  <a16:creationId xmlns="" xmlns:a16="http://schemas.microsoft.com/office/drawing/2014/main" id="{7B146067-968B-458B-9259-E5089E545385}"/>
                </a:ext>
              </a:extLst>
            </p:cNvPr>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 name="Google Shape;4991;p55">
              <a:extLst>
                <a:ext uri="{FF2B5EF4-FFF2-40B4-BE49-F238E27FC236}">
                  <a16:creationId xmlns="" xmlns:a16="http://schemas.microsoft.com/office/drawing/2014/main" id="{0C51E53C-CA2B-4D00-9120-E9D3B683A827}"/>
                </a:ext>
              </a:extLst>
            </p:cNvPr>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 name="Google Shape;4992;p55">
              <a:extLst>
                <a:ext uri="{FF2B5EF4-FFF2-40B4-BE49-F238E27FC236}">
                  <a16:creationId xmlns="" xmlns:a16="http://schemas.microsoft.com/office/drawing/2014/main" id="{F71DFD42-41BE-406C-A35C-19373749139D}"/>
                </a:ext>
              </a:extLst>
            </p:cNvPr>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 name="Google Shape;4993;p55">
              <a:extLst>
                <a:ext uri="{FF2B5EF4-FFF2-40B4-BE49-F238E27FC236}">
                  <a16:creationId xmlns="" xmlns:a16="http://schemas.microsoft.com/office/drawing/2014/main" id="{248C96AA-6CD1-48C7-88AE-F789CDA65BD8}"/>
                </a:ext>
              </a:extLst>
            </p:cNvPr>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 name="Google Shape;4994;p55">
              <a:extLst>
                <a:ext uri="{FF2B5EF4-FFF2-40B4-BE49-F238E27FC236}">
                  <a16:creationId xmlns="" xmlns:a16="http://schemas.microsoft.com/office/drawing/2014/main" id="{B2327865-C8CA-4B10-891C-6EBC2A9C62FA}"/>
                </a:ext>
              </a:extLst>
            </p:cNvPr>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 name="Google Shape;4995;p55">
              <a:extLst>
                <a:ext uri="{FF2B5EF4-FFF2-40B4-BE49-F238E27FC236}">
                  <a16:creationId xmlns="" xmlns:a16="http://schemas.microsoft.com/office/drawing/2014/main" id="{7147D9B6-8D69-4D21-9958-E9B6AFDF1546}"/>
                </a:ext>
              </a:extLst>
            </p:cNvPr>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 name="Google Shape;4996;p55">
              <a:extLst>
                <a:ext uri="{FF2B5EF4-FFF2-40B4-BE49-F238E27FC236}">
                  <a16:creationId xmlns="" xmlns:a16="http://schemas.microsoft.com/office/drawing/2014/main" id="{B112AB8C-F61F-431A-AC3A-CA317907ECB4}"/>
                </a:ext>
              </a:extLst>
            </p:cNvPr>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 name="Google Shape;4997;p55">
              <a:extLst>
                <a:ext uri="{FF2B5EF4-FFF2-40B4-BE49-F238E27FC236}">
                  <a16:creationId xmlns="" xmlns:a16="http://schemas.microsoft.com/office/drawing/2014/main" id="{7DEB2F3D-02A4-41D2-BA3F-5ECAC8EDD6B8}"/>
                </a:ext>
              </a:extLst>
            </p:cNvPr>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 name="Google Shape;4998;p55">
              <a:extLst>
                <a:ext uri="{FF2B5EF4-FFF2-40B4-BE49-F238E27FC236}">
                  <a16:creationId xmlns="" xmlns:a16="http://schemas.microsoft.com/office/drawing/2014/main" id="{332F2C2F-5CD4-45AC-92BA-DA3E828038B2}"/>
                </a:ext>
              </a:extLst>
            </p:cNvPr>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 name="Google Shape;4999;p55">
              <a:extLst>
                <a:ext uri="{FF2B5EF4-FFF2-40B4-BE49-F238E27FC236}">
                  <a16:creationId xmlns="" xmlns:a16="http://schemas.microsoft.com/office/drawing/2014/main" id="{53CDF622-CEDD-4143-8DA4-8D55BABFDF58}"/>
                </a:ext>
              </a:extLst>
            </p:cNvPr>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46" name="Google Shape;5000;p55">
            <a:extLst>
              <a:ext uri="{FF2B5EF4-FFF2-40B4-BE49-F238E27FC236}">
                <a16:creationId xmlns="" xmlns:a16="http://schemas.microsoft.com/office/drawing/2014/main" id="{2155A287-0C94-4376-96E3-774761A27E4C}"/>
              </a:ext>
            </a:extLst>
          </p:cNvPr>
          <p:cNvGrpSpPr/>
          <p:nvPr/>
        </p:nvGrpSpPr>
        <p:grpSpPr>
          <a:xfrm>
            <a:off x="8859944" y="3275137"/>
            <a:ext cx="495193" cy="371872"/>
            <a:chOff x="6644957" y="2456353"/>
            <a:chExt cx="371395" cy="278904"/>
          </a:xfrm>
          <a:solidFill>
            <a:schemeClr val="accent1"/>
          </a:solidFill>
        </p:grpSpPr>
        <p:sp>
          <p:nvSpPr>
            <p:cNvPr id="347" name="Google Shape;5001;p55">
              <a:extLst>
                <a:ext uri="{FF2B5EF4-FFF2-40B4-BE49-F238E27FC236}">
                  <a16:creationId xmlns="" xmlns:a16="http://schemas.microsoft.com/office/drawing/2014/main" id="{B60EB627-E79D-41BA-868B-8598B75682D7}"/>
                </a:ext>
              </a:extLst>
            </p:cNvPr>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8" name="Google Shape;5002;p55">
              <a:extLst>
                <a:ext uri="{FF2B5EF4-FFF2-40B4-BE49-F238E27FC236}">
                  <a16:creationId xmlns="" xmlns:a16="http://schemas.microsoft.com/office/drawing/2014/main" id="{E3DD2843-AC8E-4540-B21A-DCAFF99EFA77}"/>
                </a:ext>
              </a:extLst>
            </p:cNvPr>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 name="Google Shape;5003;p55">
              <a:extLst>
                <a:ext uri="{FF2B5EF4-FFF2-40B4-BE49-F238E27FC236}">
                  <a16:creationId xmlns="" xmlns:a16="http://schemas.microsoft.com/office/drawing/2014/main" id="{40013F0D-3430-4A6D-8EFA-1E0035EB5C9A}"/>
                </a:ext>
              </a:extLst>
            </p:cNvPr>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 name="Google Shape;5004;p55">
              <a:extLst>
                <a:ext uri="{FF2B5EF4-FFF2-40B4-BE49-F238E27FC236}">
                  <a16:creationId xmlns="" xmlns:a16="http://schemas.microsoft.com/office/drawing/2014/main" id="{58C93018-3163-4BD7-BC4F-42637516DB2C}"/>
                </a:ext>
              </a:extLst>
            </p:cNvPr>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 name="Google Shape;5005;p55">
              <a:extLst>
                <a:ext uri="{FF2B5EF4-FFF2-40B4-BE49-F238E27FC236}">
                  <a16:creationId xmlns="" xmlns:a16="http://schemas.microsoft.com/office/drawing/2014/main" id="{4A9052B3-C169-403C-BF26-ECE90C009205}"/>
                </a:ext>
              </a:extLst>
            </p:cNvPr>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52" name="Google Shape;5006;p55">
            <a:extLst>
              <a:ext uri="{FF2B5EF4-FFF2-40B4-BE49-F238E27FC236}">
                <a16:creationId xmlns="" xmlns:a16="http://schemas.microsoft.com/office/drawing/2014/main" id="{02C1231E-878F-4174-87A9-AC5A3C98F7DD}"/>
              </a:ext>
            </a:extLst>
          </p:cNvPr>
          <p:cNvGrpSpPr/>
          <p:nvPr/>
        </p:nvGrpSpPr>
        <p:grpSpPr>
          <a:xfrm>
            <a:off x="7185010" y="3219545"/>
            <a:ext cx="347132" cy="483056"/>
            <a:chOff x="5388757" y="2414659"/>
            <a:chExt cx="260349" cy="362292"/>
          </a:xfrm>
          <a:solidFill>
            <a:schemeClr val="accent1"/>
          </a:solidFill>
        </p:grpSpPr>
        <p:sp>
          <p:nvSpPr>
            <p:cNvPr id="353" name="Google Shape;5007;p55">
              <a:extLst>
                <a:ext uri="{FF2B5EF4-FFF2-40B4-BE49-F238E27FC236}">
                  <a16:creationId xmlns="" xmlns:a16="http://schemas.microsoft.com/office/drawing/2014/main" id="{771D126D-2087-46C1-B93B-3E02F8BD065F}"/>
                </a:ext>
              </a:extLst>
            </p:cNvPr>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 name="Google Shape;5008;p55">
              <a:extLst>
                <a:ext uri="{FF2B5EF4-FFF2-40B4-BE49-F238E27FC236}">
                  <a16:creationId xmlns="" xmlns:a16="http://schemas.microsoft.com/office/drawing/2014/main" id="{ABE854BB-F16A-47A6-8F6F-6073AF6562B5}"/>
                </a:ext>
              </a:extLst>
            </p:cNvPr>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 name="Google Shape;5009;p55">
              <a:extLst>
                <a:ext uri="{FF2B5EF4-FFF2-40B4-BE49-F238E27FC236}">
                  <a16:creationId xmlns="" xmlns:a16="http://schemas.microsoft.com/office/drawing/2014/main" id="{11455F6B-DA4F-4DB2-BBE6-731823D051CE}"/>
                </a:ext>
              </a:extLst>
            </p:cNvPr>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 name="Google Shape;5010;p55">
              <a:extLst>
                <a:ext uri="{FF2B5EF4-FFF2-40B4-BE49-F238E27FC236}">
                  <a16:creationId xmlns="" xmlns:a16="http://schemas.microsoft.com/office/drawing/2014/main" id="{AD082499-9819-4C82-BADF-170BA2159F6F}"/>
                </a:ext>
              </a:extLst>
            </p:cNvPr>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 name="Google Shape;5011;p55">
              <a:extLst>
                <a:ext uri="{FF2B5EF4-FFF2-40B4-BE49-F238E27FC236}">
                  <a16:creationId xmlns="" xmlns:a16="http://schemas.microsoft.com/office/drawing/2014/main" id="{D73F9A9C-FDE5-43C8-9B52-FD99973B40A6}"/>
                </a:ext>
              </a:extLst>
            </p:cNvPr>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 name="Google Shape;5012;p55">
              <a:extLst>
                <a:ext uri="{FF2B5EF4-FFF2-40B4-BE49-F238E27FC236}">
                  <a16:creationId xmlns="" xmlns:a16="http://schemas.microsoft.com/office/drawing/2014/main" id="{9CA640E4-DC35-4B13-925B-DD5941AF9293}"/>
                </a:ext>
              </a:extLst>
            </p:cNvPr>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 name="Google Shape;5013;p55">
              <a:extLst>
                <a:ext uri="{FF2B5EF4-FFF2-40B4-BE49-F238E27FC236}">
                  <a16:creationId xmlns="" xmlns:a16="http://schemas.microsoft.com/office/drawing/2014/main" id="{F53F3693-74D1-4006-891B-20ED20A26442}"/>
                </a:ext>
              </a:extLst>
            </p:cNvPr>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 name="Google Shape;5014;p55">
              <a:extLst>
                <a:ext uri="{FF2B5EF4-FFF2-40B4-BE49-F238E27FC236}">
                  <a16:creationId xmlns="" xmlns:a16="http://schemas.microsoft.com/office/drawing/2014/main" id="{3A3F4C2B-33E5-4A2D-B13E-CECC41CCBF5E}"/>
                </a:ext>
              </a:extLst>
            </p:cNvPr>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 name="Google Shape;5015;p55">
              <a:extLst>
                <a:ext uri="{FF2B5EF4-FFF2-40B4-BE49-F238E27FC236}">
                  <a16:creationId xmlns="" xmlns:a16="http://schemas.microsoft.com/office/drawing/2014/main" id="{3002E6A9-D594-494D-9FF7-35BB84C4BFF0}"/>
                </a:ext>
              </a:extLst>
            </p:cNvPr>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2" name="Google Shape;5016;p55">
              <a:extLst>
                <a:ext uri="{FF2B5EF4-FFF2-40B4-BE49-F238E27FC236}">
                  <a16:creationId xmlns="" xmlns:a16="http://schemas.microsoft.com/office/drawing/2014/main" id="{BAA1CB66-58F1-4DAC-9E8D-37F8E5CC1C50}"/>
                </a:ext>
              </a:extLst>
            </p:cNvPr>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 name="Google Shape;5017;p55">
              <a:extLst>
                <a:ext uri="{FF2B5EF4-FFF2-40B4-BE49-F238E27FC236}">
                  <a16:creationId xmlns="" xmlns:a16="http://schemas.microsoft.com/office/drawing/2014/main" id="{1EF716B5-261B-4173-A304-76621BA7B838}"/>
                </a:ext>
              </a:extLst>
            </p:cNvPr>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 name="Google Shape;5018;p55">
              <a:extLst>
                <a:ext uri="{FF2B5EF4-FFF2-40B4-BE49-F238E27FC236}">
                  <a16:creationId xmlns="" xmlns:a16="http://schemas.microsoft.com/office/drawing/2014/main" id="{9FD74B92-C881-456B-953A-1FD681F6CB8F}"/>
                </a:ext>
              </a:extLst>
            </p:cNvPr>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 name="Google Shape;5019;p55">
              <a:extLst>
                <a:ext uri="{FF2B5EF4-FFF2-40B4-BE49-F238E27FC236}">
                  <a16:creationId xmlns="" xmlns:a16="http://schemas.microsoft.com/office/drawing/2014/main" id="{E133E411-8450-49B6-AA1C-73865A253300}"/>
                </a:ext>
              </a:extLst>
            </p:cNvPr>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 name="Google Shape;5020;p55">
              <a:extLst>
                <a:ext uri="{FF2B5EF4-FFF2-40B4-BE49-F238E27FC236}">
                  <a16:creationId xmlns="" xmlns:a16="http://schemas.microsoft.com/office/drawing/2014/main" id="{2AD5FADF-C921-4079-96D6-DC4EA4D2B4E3}"/>
                </a:ext>
              </a:extLst>
            </p:cNvPr>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 name="Google Shape;5021;p55">
              <a:extLst>
                <a:ext uri="{FF2B5EF4-FFF2-40B4-BE49-F238E27FC236}">
                  <a16:creationId xmlns="" xmlns:a16="http://schemas.microsoft.com/office/drawing/2014/main" id="{46E657DA-CC19-48B1-A04C-295E8C4C3517}"/>
                </a:ext>
              </a:extLst>
            </p:cNvPr>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8" name="Google Shape;5022;p55">
              <a:extLst>
                <a:ext uri="{FF2B5EF4-FFF2-40B4-BE49-F238E27FC236}">
                  <a16:creationId xmlns="" xmlns:a16="http://schemas.microsoft.com/office/drawing/2014/main" id="{E6C46F1B-3EB8-4B0D-9A38-B7BD28E48FFE}"/>
                </a:ext>
              </a:extLst>
            </p:cNvPr>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 name="Google Shape;5023;p55">
              <a:extLst>
                <a:ext uri="{FF2B5EF4-FFF2-40B4-BE49-F238E27FC236}">
                  <a16:creationId xmlns="" xmlns:a16="http://schemas.microsoft.com/office/drawing/2014/main" id="{1387B857-ED3A-4176-A369-E96433BA90FA}"/>
                </a:ext>
              </a:extLst>
            </p:cNvPr>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 name="Google Shape;5024;p55">
              <a:extLst>
                <a:ext uri="{FF2B5EF4-FFF2-40B4-BE49-F238E27FC236}">
                  <a16:creationId xmlns="" xmlns:a16="http://schemas.microsoft.com/office/drawing/2014/main" id="{FC9C3B0A-4871-4AF7-9B3D-25BA46E69672}"/>
                </a:ext>
              </a:extLst>
            </p:cNvPr>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 name="Google Shape;5025;p55">
              <a:extLst>
                <a:ext uri="{FF2B5EF4-FFF2-40B4-BE49-F238E27FC236}">
                  <a16:creationId xmlns="" xmlns:a16="http://schemas.microsoft.com/office/drawing/2014/main" id="{57D4D639-0D97-4CAA-9A54-CD05690F691A}"/>
                </a:ext>
              </a:extLst>
            </p:cNvPr>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 name="Google Shape;5026;p55">
              <a:extLst>
                <a:ext uri="{FF2B5EF4-FFF2-40B4-BE49-F238E27FC236}">
                  <a16:creationId xmlns="" xmlns:a16="http://schemas.microsoft.com/office/drawing/2014/main" id="{CB7A0F1F-32E0-4A67-8ED5-A04B9E2A4553}"/>
                </a:ext>
              </a:extLst>
            </p:cNvPr>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3" name="Google Shape;5027;p55">
            <a:extLst>
              <a:ext uri="{FF2B5EF4-FFF2-40B4-BE49-F238E27FC236}">
                <a16:creationId xmlns="" xmlns:a16="http://schemas.microsoft.com/office/drawing/2014/main" id="{4A9AADE7-3F77-4834-9822-B7F378752370}"/>
              </a:ext>
            </a:extLst>
          </p:cNvPr>
          <p:cNvGrpSpPr/>
          <p:nvPr/>
        </p:nvGrpSpPr>
        <p:grpSpPr>
          <a:xfrm>
            <a:off x="4756189" y="3874343"/>
            <a:ext cx="464384" cy="453775"/>
            <a:chOff x="3567142" y="2905757"/>
            <a:chExt cx="348288" cy="340331"/>
          </a:xfrm>
          <a:solidFill>
            <a:schemeClr val="accent1"/>
          </a:solidFill>
        </p:grpSpPr>
        <p:sp>
          <p:nvSpPr>
            <p:cNvPr id="374" name="Google Shape;5028;p55">
              <a:extLst>
                <a:ext uri="{FF2B5EF4-FFF2-40B4-BE49-F238E27FC236}">
                  <a16:creationId xmlns="" xmlns:a16="http://schemas.microsoft.com/office/drawing/2014/main" id="{BC6DF18F-64B5-4899-912A-1EA5447C9FBE}"/>
                </a:ext>
              </a:extLst>
            </p:cNvPr>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 name="Google Shape;5029;p55">
              <a:extLst>
                <a:ext uri="{FF2B5EF4-FFF2-40B4-BE49-F238E27FC236}">
                  <a16:creationId xmlns="" xmlns:a16="http://schemas.microsoft.com/office/drawing/2014/main" id="{8C19BFCE-BDAB-4D11-AADE-7F254E618345}"/>
                </a:ext>
              </a:extLst>
            </p:cNvPr>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 name="Google Shape;5030;p55">
              <a:extLst>
                <a:ext uri="{FF2B5EF4-FFF2-40B4-BE49-F238E27FC236}">
                  <a16:creationId xmlns="" xmlns:a16="http://schemas.microsoft.com/office/drawing/2014/main" id="{B724A437-F75B-4308-AC5C-4DD0E37A5661}"/>
                </a:ext>
              </a:extLst>
            </p:cNvPr>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 name="Google Shape;5031;p55">
              <a:extLst>
                <a:ext uri="{FF2B5EF4-FFF2-40B4-BE49-F238E27FC236}">
                  <a16:creationId xmlns="" xmlns:a16="http://schemas.microsoft.com/office/drawing/2014/main" id="{95BD20A8-B4EB-407D-BD0D-18A5C96C8F41}"/>
                </a:ext>
              </a:extLst>
            </p:cNvPr>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 name="Google Shape;5032;p55">
              <a:extLst>
                <a:ext uri="{FF2B5EF4-FFF2-40B4-BE49-F238E27FC236}">
                  <a16:creationId xmlns="" xmlns:a16="http://schemas.microsoft.com/office/drawing/2014/main" id="{D48E2723-54BA-47B2-8B7E-FBF4C5AA91F7}"/>
                </a:ext>
              </a:extLst>
            </p:cNvPr>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9" name="Google Shape;5033;p55">
            <a:extLst>
              <a:ext uri="{FF2B5EF4-FFF2-40B4-BE49-F238E27FC236}">
                <a16:creationId xmlns="" xmlns:a16="http://schemas.microsoft.com/office/drawing/2014/main" id="{A98C8192-D6BF-468E-ADCA-4068133C56B8}"/>
              </a:ext>
            </a:extLst>
          </p:cNvPr>
          <p:cNvGrpSpPr/>
          <p:nvPr/>
        </p:nvGrpSpPr>
        <p:grpSpPr>
          <a:xfrm>
            <a:off x="10622805" y="3220055"/>
            <a:ext cx="474484" cy="482548"/>
            <a:chOff x="7967103" y="2415041"/>
            <a:chExt cx="355863" cy="361911"/>
          </a:xfrm>
          <a:solidFill>
            <a:schemeClr val="accent1"/>
          </a:solidFill>
        </p:grpSpPr>
        <p:sp>
          <p:nvSpPr>
            <p:cNvPr id="380" name="Google Shape;5034;p55">
              <a:extLst>
                <a:ext uri="{FF2B5EF4-FFF2-40B4-BE49-F238E27FC236}">
                  <a16:creationId xmlns="" xmlns:a16="http://schemas.microsoft.com/office/drawing/2014/main" id="{1B4F1C87-5B88-4D78-8E3E-98B4C9290950}"/>
                </a:ext>
              </a:extLst>
            </p:cNvPr>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 name="Google Shape;5035;p55">
              <a:extLst>
                <a:ext uri="{FF2B5EF4-FFF2-40B4-BE49-F238E27FC236}">
                  <a16:creationId xmlns="" xmlns:a16="http://schemas.microsoft.com/office/drawing/2014/main" id="{ACB3470F-CDB0-4002-99F8-50D705942E11}"/>
                </a:ext>
              </a:extLst>
            </p:cNvPr>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 name="Google Shape;5036;p55">
              <a:extLst>
                <a:ext uri="{FF2B5EF4-FFF2-40B4-BE49-F238E27FC236}">
                  <a16:creationId xmlns="" xmlns:a16="http://schemas.microsoft.com/office/drawing/2014/main" id="{6290F17B-6E24-4E6D-8222-F4280F8ED00E}"/>
                </a:ext>
              </a:extLst>
            </p:cNvPr>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 name="Google Shape;5037;p55">
              <a:extLst>
                <a:ext uri="{FF2B5EF4-FFF2-40B4-BE49-F238E27FC236}">
                  <a16:creationId xmlns="" xmlns:a16="http://schemas.microsoft.com/office/drawing/2014/main" id="{C3544B1A-2A92-4CD9-9F18-2FBBBE2E1C10}"/>
                </a:ext>
              </a:extLst>
            </p:cNvPr>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 name="Google Shape;5038;p55">
              <a:extLst>
                <a:ext uri="{FF2B5EF4-FFF2-40B4-BE49-F238E27FC236}">
                  <a16:creationId xmlns="" xmlns:a16="http://schemas.microsoft.com/office/drawing/2014/main" id="{A84EC08B-B4D1-4A8A-B560-26BC07951A33}"/>
                </a:ext>
              </a:extLst>
            </p:cNvPr>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 name="Google Shape;5039;p55">
              <a:extLst>
                <a:ext uri="{FF2B5EF4-FFF2-40B4-BE49-F238E27FC236}">
                  <a16:creationId xmlns="" xmlns:a16="http://schemas.microsoft.com/office/drawing/2014/main" id="{4ECA4415-26F3-497B-90E3-06C886AEF10E}"/>
                </a:ext>
              </a:extLst>
            </p:cNvPr>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 name="Google Shape;5040;p55">
              <a:extLst>
                <a:ext uri="{FF2B5EF4-FFF2-40B4-BE49-F238E27FC236}">
                  <a16:creationId xmlns="" xmlns:a16="http://schemas.microsoft.com/office/drawing/2014/main" id="{923812D6-956D-476F-9775-9056A4199879}"/>
                </a:ext>
              </a:extLst>
            </p:cNvPr>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 name="Google Shape;5041;p55">
              <a:extLst>
                <a:ext uri="{FF2B5EF4-FFF2-40B4-BE49-F238E27FC236}">
                  <a16:creationId xmlns="" xmlns:a16="http://schemas.microsoft.com/office/drawing/2014/main" id="{50BAB8EF-FE81-4BDA-9346-D70A9C6AAE35}"/>
                </a:ext>
              </a:extLst>
            </p:cNvPr>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 name="Google Shape;5042;p55">
              <a:extLst>
                <a:ext uri="{FF2B5EF4-FFF2-40B4-BE49-F238E27FC236}">
                  <a16:creationId xmlns="" xmlns:a16="http://schemas.microsoft.com/office/drawing/2014/main" id="{416C3FA9-43A1-4E7D-B8DC-371E960AEC4C}"/>
                </a:ext>
              </a:extLst>
            </p:cNvPr>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 name="Google Shape;5043;p55">
              <a:extLst>
                <a:ext uri="{FF2B5EF4-FFF2-40B4-BE49-F238E27FC236}">
                  <a16:creationId xmlns="" xmlns:a16="http://schemas.microsoft.com/office/drawing/2014/main" id="{8CB786DC-439B-475C-B5F4-15536EF12CC9}"/>
                </a:ext>
              </a:extLst>
            </p:cNvPr>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 name="Google Shape;5044;p55">
              <a:extLst>
                <a:ext uri="{FF2B5EF4-FFF2-40B4-BE49-F238E27FC236}">
                  <a16:creationId xmlns="" xmlns:a16="http://schemas.microsoft.com/office/drawing/2014/main" id="{01DC3E51-534E-4E9F-9107-994DD849F26C}"/>
                </a:ext>
              </a:extLst>
            </p:cNvPr>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1" name="Google Shape;5045;p55">
            <a:extLst>
              <a:ext uri="{FF2B5EF4-FFF2-40B4-BE49-F238E27FC236}">
                <a16:creationId xmlns="" xmlns:a16="http://schemas.microsoft.com/office/drawing/2014/main" id="{2E767EE8-18E8-4FF5-A28C-80178C7E4DB0}"/>
              </a:ext>
            </a:extLst>
          </p:cNvPr>
          <p:cNvGrpSpPr/>
          <p:nvPr/>
        </p:nvGrpSpPr>
        <p:grpSpPr>
          <a:xfrm>
            <a:off x="10039215" y="3219545"/>
            <a:ext cx="474484" cy="483056"/>
            <a:chOff x="7529411" y="2414659"/>
            <a:chExt cx="355863" cy="362292"/>
          </a:xfrm>
          <a:solidFill>
            <a:schemeClr val="accent1"/>
          </a:solidFill>
        </p:grpSpPr>
        <p:sp>
          <p:nvSpPr>
            <p:cNvPr id="392" name="Google Shape;5046;p55">
              <a:extLst>
                <a:ext uri="{FF2B5EF4-FFF2-40B4-BE49-F238E27FC236}">
                  <a16:creationId xmlns="" xmlns:a16="http://schemas.microsoft.com/office/drawing/2014/main" id="{A4DEBDE6-DF88-4419-AE2B-C1982861A6A9}"/>
                </a:ext>
              </a:extLst>
            </p:cNvPr>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 name="Google Shape;5047;p55">
              <a:extLst>
                <a:ext uri="{FF2B5EF4-FFF2-40B4-BE49-F238E27FC236}">
                  <a16:creationId xmlns="" xmlns:a16="http://schemas.microsoft.com/office/drawing/2014/main" id="{E6ACA6A4-5679-4758-87CB-81F7CFB9F03D}"/>
                </a:ext>
              </a:extLst>
            </p:cNvPr>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 name="Google Shape;5048;p55">
              <a:extLst>
                <a:ext uri="{FF2B5EF4-FFF2-40B4-BE49-F238E27FC236}">
                  <a16:creationId xmlns="" xmlns:a16="http://schemas.microsoft.com/office/drawing/2014/main" id="{C96420E6-20E0-41AD-A0EF-AE5024CDF2FF}"/>
                </a:ext>
              </a:extLst>
            </p:cNvPr>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 name="Google Shape;5049;p55">
              <a:extLst>
                <a:ext uri="{FF2B5EF4-FFF2-40B4-BE49-F238E27FC236}">
                  <a16:creationId xmlns="" xmlns:a16="http://schemas.microsoft.com/office/drawing/2014/main" id="{1AD5E8FC-EE96-467D-B45B-81C82B3A9757}"/>
                </a:ext>
              </a:extLst>
            </p:cNvPr>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 name="Google Shape;5050;p55">
              <a:extLst>
                <a:ext uri="{FF2B5EF4-FFF2-40B4-BE49-F238E27FC236}">
                  <a16:creationId xmlns="" xmlns:a16="http://schemas.microsoft.com/office/drawing/2014/main" id="{48543E20-45F3-4976-8E5F-DCF9E06690DE}"/>
                </a:ext>
              </a:extLst>
            </p:cNvPr>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 name="Google Shape;5051;p55">
              <a:extLst>
                <a:ext uri="{FF2B5EF4-FFF2-40B4-BE49-F238E27FC236}">
                  <a16:creationId xmlns="" xmlns:a16="http://schemas.microsoft.com/office/drawing/2014/main" id="{FC1806E6-F500-47FE-8D9E-1902BE63B82C}"/>
                </a:ext>
              </a:extLst>
            </p:cNvPr>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 name="Google Shape;5052;p55">
              <a:extLst>
                <a:ext uri="{FF2B5EF4-FFF2-40B4-BE49-F238E27FC236}">
                  <a16:creationId xmlns="" xmlns:a16="http://schemas.microsoft.com/office/drawing/2014/main" id="{49665C2D-9EE9-43F8-B1F5-2331DA35E3FC}"/>
                </a:ext>
              </a:extLst>
            </p:cNvPr>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 name="Google Shape;5053;p55">
              <a:extLst>
                <a:ext uri="{FF2B5EF4-FFF2-40B4-BE49-F238E27FC236}">
                  <a16:creationId xmlns="" xmlns:a16="http://schemas.microsoft.com/office/drawing/2014/main" id="{375C626D-8841-43F0-A0AE-DA0DC8F6DC31}"/>
                </a:ext>
              </a:extLst>
            </p:cNvPr>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 name="Google Shape;5054;p55">
              <a:extLst>
                <a:ext uri="{FF2B5EF4-FFF2-40B4-BE49-F238E27FC236}">
                  <a16:creationId xmlns="" xmlns:a16="http://schemas.microsoft.com/office/drawing/2014/main" id="{DF6BF573-A964-4C39-8C2C-9C657D2D62BE}"/>
                </a:ext>
              </a:extLst>
            </p:cNvPr>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 name="Google Shape;5055;p55">
              <a:extLst>
                <a:ext uri="{FF2B5EF4-FFF2-40B4-BE49-F238E27FC236}">
                  <a16:creationId xmlns="" xmlns:a16="http://schemas.microsoft.com/office/drawing/2014/main" id="{90312E98-F8BC-47C4-9278-48ABC65C6916}"/>
                </a:ext>
              </a:extLst>
            </p:cNvPr>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 name="Google Shape;5056;p55">
              <a:extLst>
                <a:ext uri="{FF2B5EF4-FFF2-40B4-BE49-F238E27FC236}">
                  <a16:creationId xmlns="" xmlns:a16="http://schemas.microsoft.com/office/drawing/2014/main" id="{33C6AAF9-3FA1-4A17-9DD3-BE923A14FAA9}"/>
                </a:ext>
              </a:extLst>
            </p:cNvPr>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 name="Google Shape;5057;p55">
              <a:extLst>
                <a:ext uri="{FF2B5EF4-FFF2-40B4-BE49-F238E27FC236}">
                  <a16:creationId xmlns="" xmlns:a16="http://schemas.microsoft.com/office/drawing/2014/main" id="{3843E77F-670D-40B4-96A5-1552CE64FE17}"/>
                </a:ext>
              </a:extLst>
            </p:cNvPr>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4" name="Google Shape;5058;p55">
            <a:extLst>
              <a:ext uri="{FF2B5EF4-FFF2-40B4-BE49-F238E27FC236}">
                <a16:creationId xmlns="" xmlns:a16="http://schemas.microsoft.com/office/drawing/2014/main" id="{0CFDE7D9-51E9-49FD-8D22-1A9C7BDB5126}"/>
              </a:ext>
            </a:extLst>
          </p:cNvPr>
          <p:cNvGrpSpPr/>
          <p:nvPr/>
        </p:nvGrpSpPr>
        <p:grpSpPr>
          <a:xfrm>
            <a:off x="7644259" y="3242291"/>
            <a:ext cx="595768" cy="436079"/>
            <a:chOff x="5733194" y="2431718"/>
            <a:chExt cx="446826" cy="327059"/>
          </a:xfrm>
          <a:solidFill>
            <a:schemeClr val="accent1"/>
          </a:solidFill>
        </p:grpSpPr>
        <p:sp>
          <p:nvSpPr>
            <p:cNvPr id="405" name="Google Shape;5059;p55">
              <a:extLst>
                <a:ext uri="{FF2B5EF4-FFF2-40B4-BE49-F238E27FC236}">
                  <a16:creationId xmlns="" xmlns:a16="http://schemas.microsoft.com/office/drawing/2014/main" id="{B401E68F-EEA2-4FAC-A6F3-DBFDC8B066FE}"/>
                </a:ext>
              </a:extLst>
            </p:cNvPr>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 name="Google Shape;5060;p55">
              <a:extLst>
                <a:ext uri="{FF2B5EF4-FFF2-40B4-BE49-F238E27FC236}">
                  <a16:creationId xmlns="" xmlns:a16="http://schemas.microsoft.com/office/drawing/2014/main" id="{DD97E58E-F69B-44AB-946A-7933549F9171}"/>
                </a:ext>
              </a:extLst>
            </p:cNvPr>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 name="Google Shape;5061;p55">
              <a:extLst>
                <a:ext uri="{FF2B5EF4-FFF2-40B4-BE49-F238E27FC236}">
                  <a16:creationId xmlns="" xmlns:a16="http://schemas.microsoft.com/office/drawing/2014/main" id="{F1ADB07E-8CE4-4E7E-B73C-56C772E2D3D0}"/>
                </a:ext>
              </a:extLst>
            </p:cNvPr>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8" name="Google Shape;5062;p55">
            <a:extLst>
              <a:ext uri="{FF2B5EF4-FFF2-40B4-BE49-F238E27FC236}">
                <a16:creationId xmlns="" xmlns:a16="http://schemas.microsoft.com/office/drawing/2014/main" id="{4207A490-2523-45CF-A20A-C8C0FE2E5AD6}"/>
              </a:ext>
            </a:extLst>
          </p:cNvPr>
          <p:cNvGrpSpPr/>
          <p:nvPr/>
        </p:nvGrpSpPr>
        <p:grpSpPr>
          <a:xfrm>
            <a:off x="6502373" y="3224086"/>
            <a:ext cx="543699" cy="475503"/>
            <a:chOff x="4876780" y="2418064"/>
            <a:chExt cx="407774" cy="356627"/>
          </a:xfrm>
          <a:solidFill>
            <a:schemeClr val="accent1"/>
          </a:solidFill>
        </p:grpSpPr>
        <p:sp>
          <p:nvSpPr>
            <p:cNvPr id="409" name="Google Shape;5063;p55">
              <a:extLst>
                <a:ext uri="{FF2B5EF4-FFF2-40B4-BE49-F238E27FC236}">
                  <a16:creationId xmlns="" xmlns:a16="http://schemas.microsoft.com/office/drawing/2014/main" id="{21358FB7-78C0-43B8-A413-C5EFEA08E9A1}"/>
                </a:ext>
              </a:extLst>
            </p:cNvPr>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 name="Google Shape;5064;p55">
              <a:extLst>
                <a:ext uri="{FF2B5EF4-FFF2-40B4-BE49-F238E27FC236}">
                  <a16:creationId xmlns="" xmlns:a16="http://schemas.microsoft.com/office/drawing/2014/main" id="{B2D3B510-BE80-43BD-AEBB-32AA4485DFFE}"/>
                </a:ext>
              </a:extLst>
            </p:cNvPr>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 name="Google Shape;5065;p55">
              <a:extLst>
                <a:ext uri="{FF2B5EF4-FFF2-40B4-BE49-F238E27FC236}">
                  <a16:creationId xmlns="" xmlns:a16="http://schemas.microsoft.com/office/drawing/2014/main" id="{69C9C8A1-4759-4B39-AC8A-57F3156847B0}"/>
                </a:ext>
              </a:extLst>
            </p:cNvPr>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 name="Google Shape;5066;p55">
              <a:extLst>
                <a:ext uri="{FF2B5EF4-FFF2-40B4-BE49-F238E27FC236}">
                  <a16:creationId xmlns="" xmlns:a16="http://schemas.microsoft.com/office/drawing/2014/main" id="{18500A84-DF15-4E03-BB5E-459520C44EBF}"/>
                </a:ext>
              </a:extLst>
            </p:cNvPr>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 name="Google Shape;5067;p55">
              <a:extLst>
                <a:ext uri="{FF2B5EF4-FFF2-40B4-BE49-F238E27FC236}">
                  <a16:creationId xmlns="" xmlns:a16="http://schemas.microsoft.com/office/drawing/2014/main" id="{38A86FE3-1BBC-4B4B-8081-0E9B589B3724}"/>
                </a:ext>
              </a:extLst>
            </p:cNvPr>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 name="Google Shape;5068;p55">
              <a:extLst>
                <a:ext uri="{FF2B5EF4-FFF2-40B4-BE49-F238E27FC236}">
                  <a16:creationId xmlns="" xmlns:a16="http://schemas.microsoft.com/office/drawing/2014/main" id="{E89EF7B7-3552-4029-99AA-9838E7D58BA8}"/>
                </a:ext>
              </a:extLst>
            </p:cNvPr>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 name="Google Shape;5069;p55">
              <a:extLst>
                <a:ext uri="{FF2B5EF4-FFF2-40B4-BE49-F238E27FC236}">
                  <a16:creationId xmlns="" xmlns:a16="http://schemas.microsoft.com/office/drawing/2014/main" id="{C922FAFF-5B38-4203-9DAD-722C5431930D}"/>
                </a:ext>
              </a:extLst>
            </p:cNvPr>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 name="Google Shape;5070;p55">
              <a:extLst>
                <a:ext uri="{FF2B5EF4-FFF2-40B4-BE49-F238E27FC236}">
                  <a16:creationId xmlns="" xmlns:a16="http://schemas.microsoft.com/office/drawing/2014/main" id="{A9A84BD5-BB91-4359-8425-EDC14A202A9C}"/>
                </a:ext>
              </a:extLst>
            </p:cNvPr>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7" name="Google Shape;5071;p55">
            <a:extLst>
              <a:ext uri="{FF2B5EF4-FFF2-40B4-BE49-F238E27FC236}">
                <a16:creationId xmlns="" xmlns:a16="http://schemas.microsoft.com/office/drawing/2014/main" id="{8D3DDAD0-2626-400A-855F-C1ADFDAB333A}"/>
              </a:ext>
            </a:extLst>
          </p:cNvPr>
          <p:cNvGrpSpPr/>
          <p:nvPr/>
        </p:nvGrpSpPr>
        <p:grpSpPr>
          <a:xfrm>
            <a:off x="9427830" y="3214495"/>
            <a:ext cx="531095" cy="494684"/>
            <a:chOff x="7070872" y="2410871"/>
            <a:chExt cx="398321" cy="371013"/>
          </a:xfrm>
          <a:solidFill>
            <a:schemeClr val="accent1"/>
          </a:solidFill>
        </p:grpSpPr>
        <p:sp>
          <p:nvSpPr>
            <p:cNvPr id="418" name="Google Shape;5072;p55">
              <a:extLst>
                <a:ext uri="{FF2B5EF4-FFF2-40B4-BE49-F238E27FC236}">
                  <a16:creationId xmlns="" xmlns:a16="http://schemas.microsoft.com/office/drawing/2014/main" id="{465DFC01-BFDA-45AF-8CF4-7C67D0226D61}"/>
                </a:ext>
              </a:extLst>
            </p:cNvPr>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 name="Google Shape;5073;p55">
              <a:extLst>
                <a:ext uri="{FF2B5EF4-FFF2-40B4-BE49-F238E27FC236}">
                  <a16:creationId xmlns="" xmlns:a16="http://schemas.microsoft.com/office/drawing/2014/main" id="{2A54155A-06B2-4060-AF70-6DD49CD708EF}"/>
                </a:ext>
              </a:extLst>
            </p:cNvPr>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 name="Google Shape;5074;p55">
              <a:extLst>
                <a:ext uri="{FF2B5EF4-FFF2-40B4-BE49-F238E27FC236}">
                  <a16:creationId xmlns="" xmlns:a16="http://schemas.microsoft.com/office/drawing/2014/main" id="{6D8FDAB5-216D-4255-A558-F0A70FAC1149}"/>
                </a:ext>
              </a:extLst>
            </p:cNvPr>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 name="Google Shape;5075;p55">
              <a:extLst>
                <a:ext uri="{FF2B5EF4-FFF2-40B4-BE49-F238E27FC236}">
                  <a16:creationId xmlns="" xmlns:a16="http://schemas.microsoft.com/office/drawing/2014/main" id="{03DA10F8-71A0-4203-8121-45A701AF503B}"/>
                </a:ext>
              </a:extLst>
            </p:cNvPr>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22" name="Google Shape;5076;p55">
            <a:extLst>
              <a:ext uri="{FF2B5EF4-FFF2-40B4-BE49-F238E27FC236}">
                <a16:creationId xmlns="" xmlns:a16="http://schemas.microsoft.com/office/drawing/2014/main" id="{BF4F5217-D68F-4268-A373-642BBBBF38F6}"/>
              </a:ext>
            </a:extLst>
          </p:cNvPr>
          <p:cNvSpPr/>
          <p:nvPr/>
        </p:nvSpPr>
        <p:spPr>
          <a:xfrm>
            <a:off x="8317771" y="3244795"/>
            <a:ext cx="421948" cy="432048"/>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23" name="Google Shape;5077;p55">
            <a:extLst>
              <a:ext uri="{FF2B5EF4-FFF2-40B4-BE49-F238E27FC236}">
                <a16:creationId xmlns="" xmlns:a16="http://schemas.microsoft.com/office/drawing/2014/main" id="{DCED936B-0F85-4FF4-9534-0B87A0CB99C9}"/>
              </a:ext>
            </a:extLst>
          </p:cNvPr>
          <p:cNvGrpSpPr/>
          <p:nvPr/>
        </p:nvGrpSpPr>
        <p:grpSpPr>
          <a:xfrm>
            <a:off x="7091013" y="3976149"/>
            <a:ext cx="494684" cy="294383"/>
            <a:chOff x="5318259" y="2982111"/>
            <a:chExt cx="371013" cy="220787"/>
          </a:xfrm>
          <a:solidFill>
            <a:schemeClr val="accent1"/>
          </a:solidFill>
        </p:grpSpPr>
        <p:sp>
          <p:nvSpPr>
            <p:cNvPr id="424" name="Google Shape;5078;p55">
              <a:extLst>
                <a:ext uri="{FF2B5EF4-FFF2-40B4-BE49-F238E27FC236}">
                  <a16:creationId xmlns="" xmlns:a16="http://schemas.microsoft.com/office/drawing/2014/main" id="{4116BA56-000F-4634-B796-F60483EE07D2}"/>
                </a:ext>
              </a:extLst>
            </p:cNvPr>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 name="Google Shape;5079;p55">
              <a:extLst>
                <a:ext uri="{FF2B5EF4-FFF2-40B4-BE49-F238E27FC236}">
                  <a16:creationId xmlns="" xmlns:a16="http://schemas.microsoft.com/office/drawing/2014/main" id="{E7EDD48B-7339-4224-A88B-DD7BCF63C5A0}"/>
                </a:ext>
              </a:extLst>
            </p:cNvPr>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 name="Google Shape;5080;p55">
              <a:extLst>
                <a:ext uri="{FF2B5EF4-FFF2-40B4-BE49-F238E27FC236}">
                  <a16:creationId xmlns="" xmlns:a16="http://schemas.microsoft.com/office/drawing/2014/main" id="{D3DB1636-C2C2-4D60-9C7C-61381F626911}"/>
                </a:ext>
              </a:extLst>
            </p:cNvPr>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 name="Google Shape;5081;p55">
              <a:extLst>
                <a:ext uri="{FF2B5EF4-FFF2-40B4-BE49-F238E27FC236}">
                  <a16:creationId xmlns="" xmlns:a16="http://schemas.microsoft.com/office/drawing/2014/main" id="{B1F04DB6-F3BD-4ABF-837B-4E51CAD0B5DA}"/>
                </a:ext>
              </a:extLst>
            </p:cNvPr>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 name="Google Shape;5082;p55">
              <a:extLst>
                <a:ext uri="{FF2B5EF4-FFF2-40B4-BE49-F238E27FC236}">
                  <a16:creationId xmlns="" xmlns:a16="http://schemas.microsoft.com/office/drawing/2014/main" id="{96CE30A6-38F5-42BC-864B-FDE0D9B11DC2}"/>
                </a:ext>
              </a:extLst>
            </p:cNvPr>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 name="Google Shape;5083;p55">
              <a:extLst>
                <a:ext uri="{FF2B5EF4-FFF2-40B4-BE49-F238E27FC236}">
                  <a16:creationId xmlns="" xmlns:a16="http://schemas.microsoft.com/office/drawing/2014/main" id="{A2D31AE2-7F69-4A24-8466-3FCA48DE46CC}"/>
                </a:ext>
              </a:extLst>
            </p:cNvPr>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 name="Google Shape;5084;p55">
              <a:extLst>
                <a:ext uri="{FF2B5EF4-FFF2-40B4-BE49-F238E27FC236}">
                  <a16:creationId xmlns="" xmlns:a16="http://schemas.microsoft.com/office/drawing/2014/main" id="{233D0C7B-326B-448D-8C0A-114AC1380E79}"/>
                </a:ext>
              </a:extLst>
            </p:cNvPr>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 name="Google Shape;5085;p55">
              <a:extLst>
                <a:ext uri="{FF2B5EF4-FFF2-40B4-BE49-F238E27FC236}">
                  <a16:creationId xmlns="" xmlns:a16="http://schemas.microsoft.com/office/drawing/2014/main" id="{CC69E01F-BD7A-40F9-92C9-074DC091888A}"/>
                </a:ext>
              </a:extLst>
            </p:cNvPr>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2" name="Google Shape;5086;p55">
            <a:extLst>
              <a:ext uri="{FF2B5EF4-FFF2-40B4-BE49-F238E27FC236}">
                <a16:creationId xmlns="" xmlns:a16="http://schemas.microsoft.com/office/drawing/2014/main" id="{97833AB0-A457-4F86-8288-D5F0146D39B6}"/>
              </a:ext>
            </a:extLst>
          </p:cNvPr>
          <p:cNvGrpSpPr/>
          <p:nvPr/>
        </p:nvGrpSpPr>
        <p:grpSpPr>
          <a:xfrm>
            <a:off x="9431905" y="3874344"/>
            <a:ext cx="495193" cy="495745"/>
            <a:chOff x="7073928" y="2905757"/>
            <a:chExt cx="371395" cy="371809"/>
          </a:xfrm>
          <a:solidFill>
            <a:schemeClr val="accent1"/>
          </a:solidFill>
        </p:grpSpPr>
        <p:sp>
          <p:nvSpPr>
            <p:cNvPr id="433" name="Google Shape;5087;p55">
              <a:extLst>
                <a:ext uri="{FF2B5EF4-FFF2-40B4-BE49-F238E27FC236}">
                  <a16:creationId xmlns="" xmlns:a16="http://schemas.microsoft.com/office/drawing/2014/main" id="{B27DD1CC-0983-4584-A376-96819BEBE6CD}"/>
                </a:ext>
              </a:extLst>
            </p:cNvPr>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 name="Google Shape;5088;p55">
              <a:extLst>
                <a:ext uri="{FF2B5EF4-FFF2-40B4-BE49-F238E27FC236}">
                  <a16:creationId xmlns="" xmlns:a16="http://schemas.microsoft.com/office/drawing/2014/main" id="{72F3E4FB-4BF0-48AF-BA8A-722E030AEB53}"/>
                </a:ext>
              </a:extLst>
            </p:cNvPr>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 name="Google Shape;5089;p55">
              <a:extLst>
                <a:ext uri="{FF2B5EF4-FFF2-40B4-BE49-F238E27FC236}">
                  <a16:creationId xmlns="" xmlns:a16="http://schemas.microsoft.com/office/drawing/2014/main" id="{89BB48A2-BB7B-4835-86E3-D9AE8267BAE0}"/>
                </a:ext>
              </a:extLst>
            </p:cNvPr>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6" name="Google Shape;5090;p55">
            <a:extLst>
              <a:ext uri="{FF2B5EF4-FFF2-40B4-BE49-F238E27FC236}">
                <a16:creationId xmlns="" xmlns:a16="http://schemas.microsoft.com/office/drawing/2014/main" id="{AECA867B-1D0A-4901-A130-3149D4E0D8E1}"/>
              </a:ext>
            </a:extLst>
          </p:cNvPr>
          <p:cNvGrpSpPr/>
          <p:nvPr/>
        </p:nvGrpSpPr>
        <p:grpSpPr>
          <a:xfrm>
            <a:off x="8251104" y="3940545"/>
            <a:ext cx="495193" cy="363809"/>
            <a:chOff x="6188327" y="2955408"/>
            <a:chExt cx="371395" cy="272857"/>
          </a:xfrm>
          <a:solidFill>
            <a:schemeClr val="accent1"/>
          </a:solidFill>
        </p:grpSpPr>
        <p:sp>
          <p:nvSpPr>
            <p:cNvPr id="437" name="Google Shape;5091;p55">
              <a:extLst>
                <a:ext uri="{FF2B5EF4-FFF2-40B4-BE49-F238E27FC236}">
                  <a16:creationId xmlns="" xmlns:a16="http://schemas.microsoft.com/office/drawing/2014/main" id="{7424F6E6-2123-4BB6-A524-E521DAA84187}"/>
                </a:ext>
              </a:extLst>
            </p:cNvPr>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 name="Google Shape;5092;p55">
              <a:extLst>
                <a:ext uri="{FF2B5EF4-FFF2-40B4-BE49-F238E27FC236}">
                  <a16:creationId xmlns="" xmlns:a16="http://schemas.microsoft.com/office/drawing/2014/main" id="{D708C374-AFA8-4F46-889F-F2E276054731}"/>
                </a:ext>
              </a:extLst>
            </p:cNvPr>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9" name="Google Shape;5093;p55">
            <a:extLst>
              <a:ext uri="{FF2B5EF4-FFF2-40B4-BE49-F238E27FC236}">
                <a16:creationId xmlns="" xmlns:a16="http://schemas.microsoft.com/office/drawing/2014/main" id="{FE11C037-7A3D-49B1-B166-F55AF39059D1}"/>
              </a:ext>
            </a:extLst>
          </p:cNvPr>
          <p:cNvGrpSpPr/>
          <p:nvPr/>
        </p:nvGrpSpPr>
        <p:grpSpPr>
          <a:xfrm>
            <a:off x="10028606" y="3874853"/>
            <a:ext cx="479535" cy="494684"/>
            <a:chOff x="7521454" y="2906139"/>
            <a:chExt cx="359651" cy="371013"/>
          </a:xfrm>
          <a:solidFill>
            <a:schemeClr val="accent1"/>
          </a:solidFill>
        </p:grpSpPr>
        <p:sp>
          <p:nvSpPr>
            <p:cNvPr id="440" name="Google Shape;5094;p55">
              <a:extLst>
                <a:ext uri="{FF2B5EF4-FFF2-40B4-BE49-F238E27FC236}">
                  <a16:creationId xmlns="" xmlns:a16="http://schemas.microsoft.com/office/drawing/2014/main" id="{808059F7-823B-4576-8D25-5C78C5933E18}"/>
                </a:ext>
              </a:extLst>
            </p:cNvPr>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 name="Google Shape;5095;p55">
              <a:extLst>
                <a:ext uri="{FF2B5EF4-FFF2-40B4-BE49-F238E27FC236}">
                  <a16:creationId xmlns="" xmlns:a16="http://schemas.microsoft.com/office/drawing/2014/main" id="{B2036E27-81AB-4DC3-8A86-1B746826FA89}"/>
                </a:ext>
              </a:extLst>
            </p:cNvPr>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 name="Google Shape;5096;p55">
              <a:extLst>
                <a:ext uri="{FF2B5EF4-FFF2-40B4-BE49-F238E27FC236}">
                  <a16:creationId xmlns="" xmlns:a16="http://schemas.microsoft.com/office/drawing/2014/main" id="{AA37F97E-87C4-4976-B90D-0327F117B12D}"/>
                </a:ext>
              </a:extLst>
            </p:cNvPr>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 name="Google Shape;5097;p55">
              <a:extLst>
                <a:ext uri="{FF2B5EF4-FFF2-40B4-BE49-F238E27FC236}">
                  <a16:creationId xmlns="" xmlns:a16="http://schemas.microsoft.com/office/drawing/2014/main" id="{FD3D1FBF-0823-4A39-A275-706935092D6A}"/>
                </a:ext>
              </a:extLst>
            </p:cNvPr>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 name="Google Shape;5098;p55">
              <a:extLst>
                <a:ext uri="{FF2B5EF4-FFF2-40B4-BE49-F238E27FC236}">
                  <a16:creationId xmlns="" xmlns:a16="http://schemas.microsoft.com/office/drawing/2014/main" id="{2C099C08-0751-4C74-B28D-DE71A2FC0B7B}"/>
                </a:ext>
              </a:extLst>
            </p:cNvPr>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5" name="Google Shape;5099;p55">
            <a:extLst>
              <a:ext uri="{FF2B5EF4-FFF2-40B4-BE49-F238E27FC236}">
                <a16:creationId xmlns="" xmlns:a16="http://schemas.microsoft.com/office/drawing/2014/main" id="{F321C078-3E82-4A36-B194-E5BD89D21763}"/>
              </a:ext>
            </a:extLst>
          </p:cNvPr>
          <p:cNvGrpSpPr/>
          <p:nvPr/>
        </p:nvGrpSpPr>
        <p:grpSpPr>
          <a:xfrm>
            <a:off x="7710461" y="3875362"/>
            <a:ext cx="402215" cy="494684"/>
            <a:chOff x="5782845" y="2906521"/>
            <a:chExt cx="301661" cy="371013"/>
          </a:xfrm>
          <a:solidFill>
            <a:schemeClr val="accent1"/>
          </a:solidFill>
        </p:grpSpPr>
        <p:sp>
          <p:nvSpPr>
            <p:cNvPr id="446" name="Google Shape;5100;p55">
              <a:extLst>
                <a:ext uri="{FF2B5EF4-FFF2-40B4-BE49-F238E27FC236}">
                  <a16:creationId xmlns="" xmlns:a16="http://schemas.microsoft.com/office/drawing/2014/main" id="{3372883F-227F-4562-8BCA-1F9BEAE0877C}"/>
                </a:ext>
              </a:extLst>
            </p:cNvPr>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 name="Google Shape;5101;p55">
              <a:extLst>
                <a:ext uri="{FF2B5EF4-FFF2-40B4-BE49-F238E27FC236}">
                  <a16:creationId xmlns="" xmlns:a16="http://schemas.microsoft.com/office/drawing/2014/main" id="{F7CBC96A-F278-4294-9F4B-4BC5FC9620C4}"/>
                </a:ext>
              </a:extLst>
            </p:cNvPr>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 name="Google Shape;5102;p55">
              <a:extLst>
                <a:ext uri="{FF2B5EF4-FFF2-40B4-BE49-F238E27FC236}">
                  <a16:creationId xmlns="" xmlns:a16="http://schemas.microsoft.com/office/drawing/2014/main" id="{F2B8AD3F-4C3A-4AC7-9B05-754209B8EEA8}"/>
                </a:ext>
              </a:extLst>
            </p:cNvPr>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9" name="Google Shape;5103;p55">
            <a:extLst>
              <a:ext uri="{FF2B5EF4-FFF2-40B4-BE49-F238E27FC236}">
                <a16:creationId xmlns="" xmlns:a16="http://schemas.microsoft.com/office/drawing/2014/main" id="{4B7C9017-DAAA-47A9-8770-708622D1390D}"/>
              </a:ext>
            </a:extLst>
          </p:cNvPr>
          <p:cNvGrpSpPr/>
          <p:nvPr/>
        </p:nvGrpSpPr>
        <p:grpSpPr>
          <a:xfrm>
            <a:off x="8840719" y="3890003"/>
            <a:ext cx="495703" cy="465912"/>
            <a:chOff x="6630539" y="2917502"/>
            <a:chExt cx="371777" cy="349434"/>
          </a:xfrm>
          <a:solidFill>
            <a:schemeClr val="accent1"/>
          </a:solidFill>
        </p:grpSpPr>
        <p:sp>
          <p:nvSpPr>
            <p:cNvPr id="450" name="Google Shape;5104;p55">
              <a:extLst>
                <a:ext uri="{FF2B5EF4-FFF2-40B4-BE49-F238E27FC236}">
                  <a16:creationId xmlns="" xmlns:a16="http://schemas.microsoft.com/office/drawing/2014/main" id="{5795FECD-08AF-4A79-AF98-55E9925CE29A}"/>
                </a:ext>
              </a:extLst>
            </p:cNvPr>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 name="Google Shape;5105;p55">
              <a:extLst>
                <a:ext uri="{FF2B5EF4-FFF2-40B4-BE49-F238E27FC236}">
                  <a16:creationId xmlns="" xmlns:a16="http://schemas.microsoft.com/office/drawing/2014/main" id="{A666C9D7-CC76-4E97-B273-4041EEEBF223}"/>
                </a:ext>
              </a:extLst>
            </p:cNvPr>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2" name="Google Shape;5106;p55">
              <a:extLst>
                <a:ext uri="{FF2B5EF4-FFF2-40B4-BE49-F238E27FC236}">
                  <a16:creationId xmlns="" xmlns:a16="http://schemas.microsoft.com/office/drawing/2014/main" id="{43F9C66A-947E-4B50-89F6-E9CC0A3B06AB}"/>
                </a:ext>
              </a:extLst>
            </p:cNvPr>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 name="Google Shape;5107;p55">
              <a:extLst>
                <a:ext uri="{FF2B5EF4-FFF2-40B4-BE49-F238E27FC236}">
                  <a16:creationId xmlns="" xmlns:a16="http://schemas.microsoft.com/office/drawing/2014/main" id="{A85813CE-DDAE-4821-8659-480C4B9D5CB5}"/>
                </a:ext>
              </a:extLst>
            </p:cNvPr>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 name="Google Shape;5108;p55">
              <a:extLst>
                <a:ext uri="{FF2B5EF4-FFF2-40B4-BE49-F238E27FC236}">
                  <a16:creationId xmlns="" xmlns:a16="http://schemas.microsoft.com/office/drawing/2014/main" id="{8FAEBA5E-992D-4A79-AC25-B3E96EC5F933}"/>
                </a:ext>
              </a:extLst>
            </p:cNvPr>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 name="Google Shape;5109;p55">
              <a:extLst>
                <a:ext uri="{FF2B5EF4-FFF2-40B4-BE49-F238E27FC236}">
                  <a16:creationId xmlns="" xmlns:a16="http://schemas.microsoft.com/office/drawing/2014/main" id="{24948536-33C9-4175-8D88-CE9FE18A1ABA}"/>
                </a:ext>
              </a:extLst>
            </p:cNvPr>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 name="Google Shape;5110;p55">
              <a:extLst>
                <a:ext uri="{FF2B5EF4-FFF2-40B4-BE49-F238E27FC236}">
                  <a16:creationId xmlns="" xmlns:a16="http://schemas.microsoft.com/office/drawing/2014/main" id="{BD4D031F-AF05-48DD-97FB-BC0CB9A7ABA1}"/>
                </a:ext>
              </a:extLst>
            </p:cNvPr>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7" name="Google Shape;5111;p55">
            <a:extLst>
              <a:ext uri="{FF2B5EF4-FFF2-40B4-BE49-F238E27FC236}">
                <a16:creationId xmlns="" xmlns:a16="http://schemas.microsoft.com/office/drawing/2014/main" id="{DFF91242-1714-48FD-A159-A0D451ADA4A7}"/>
              </a:ext>
            </a:extLst>
          </p:cNvPr>
          <p:cNvGrpSpPr/>
          <p:nvPr/>
        </p:nvGrpSpPr>
        <p:grpSpPr>
          <a:xfrm>
            <a:off x="2895299" y="4492306"/>
            <a:ext cx="544208" cy="458316"/>
            <a:chOff x="2171474" y="3369229"/>
            <a:chExt cx="408156" cy="343737"/>
          </a:xfrm>
          <a:solidFill>
            <a:schemeClr val="accent1"/>
          </a:solidFill>
        </p:grpSpPr>
        <p:sp>
          <p:nvSpPr>
            <p:cNvPr id="458" name="Google Shape;5112;p55">
              <a:extLst>
                <a:ext uri="{FF2B5EF4-FFF2-40B4-BE49-F238E27FC236}">
                  <a16:creationId xmlns="" xmlns:a16="http://schemas.microsoft.com/office/drawing/2014/main" id="{7ADD740C-C463-45E4-B5DA-63D3D47DA141}"/>
                </a:ext>
              </a:extLst>
            </p:cNvPr>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 name="Google Shape;5113;p55">
              <a:extLst>
                <a:ext uri="{FF2B5EF4-FFF2-40B4-BE49-F238E27FC236}">
                  <a16:creationId xmlns="" xmlns:a16="http://schemas.microsoft.com/office/drawing/2014/main" id="{8D66683A-018A-4862-B511-5550ED173156}"/>
                </a:ext>
              </a:extLst>
            </p:cNvPr>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 name="Google Shape;5114;p55">
              <a:extLst>
                <a:ext uri="{FF2B5EF4-FFF2-40B4-BE49-F238E27FC236}">
                  <a16:creationId xmlns="" xmlns:a16="http://schemas.microsoft.com/office/drawing/2014/main" id="{BE160E66-14A0-47AF-B9C3-FBF812A65953}"/>
                </a:ext>
              </a:extLst>
            </p:cNvPr>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 name="Google Shape;5115;p55">
              <a:extLst>
                <a:ext uri="{FF2B5EF4-FFF2-40B4-BE49-F238E27FC236}">
                  <a16:creationId xmlns="" xmlns:a16="http://schemas.microsoft.com/office/drawing/2014/main" id="{E9E0B1AE-E49D-42C6-B2EE-6EFE66C994D9}"/>
                </a:ext>
              </a:extLst>
            </p:cNvPr>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2" name="Google Shape;5116;p55">
            <a:extLst>
              <a:ext uri="{FF2B5EF4-FFF2-40B4-BE49-F238E27FC236}">
                <a16:creationId xmlns="" xmlns:a16="http://schemas.microsoft.com/office/drawing/2014/main" id="{47201C34-F53C-4CA2-8C94-82F075B53EF1}"/>
              </a:ext>
            </a:extLst>
          </p:cNvPr>
          <p:cNvGrpSpPr/>
          <p:nvPr/>
        </p:nvGrpSpPr>
        <p:grpSpPr>
          <a:xfrm>
            <a:off x="6521597" y="3900144"/>
            <a:ext cx="446179" cy="446179"/>
            <a:chOff x="4891198" y="2925108"/>
            <a:chExt cx="334634" cy="334634"/>
          </a:xfrm>
          <a:solidFill>
            <a:schemeClr val="accent1"/>
          </a:solidFill>
        </p:grpSpPr>
        <p:sp>
          <p:nvSpPr>
            <p:cNvPr id="463" name="Google Shape;5117;p55">
              <a:extLst>
                <a:ext uri="{FF2B5EF4-FFF2-40B4-BE49-F238E27FC236}">
                  <a16:creationId xmlns="" xmlns:a16="http://schemas.microsoft.com/office/drawing/2014/main" id="{605E4FD4-0CEA-474B-9816-DB8E6A5D272D}"/>
                </a:ext>
              </a:extLst>
            </p:cNvPr>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 name="Google Shape;5118;p55">
              <a:extLst>
                <a:ext uri="{FF2B5EF4-FFF2-40B4-BE49-F238E27FC236}">
                  <a16:creationId xmlns="" xmlns:a16="http://schemas.microsoft.com/office/drawing/2014/main" id="{4C9514D1-102A-4B40-ACBC-0E62040AD97A}"/>
                </a:ext>
              </a:extLst>
            </p:cNvPr>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 name="Google Shape;5119;p55">
              <a:extLst>
                <a:ext uri="{FF2B5EF4-FFF2-40B4-BE49-F238E27FC236}">
                  <a16:creationId xmlns="" xmlns:a16="http://schemas.microsoft.com/office/drawing/2014/main" id="{7DC87351-93E7-4190-8210-103F65FE425F}"/>
                </a:ext>
              </a:extLst>
            </p:cNvPr>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 name="Google Shape;5120;p55">
              <a:extLst>
                <a:ext uri="{FF2B5EF4-FFF2-40B4-BE49-F238E27FC236}">
                  <a16:creationId xmlns="" xmlns:a16="http://schemas.microsoft.com/office/drawing/2014/main" id="{6E6D72CC-0235-4B51-A717-5C1FCA289693}"/>
                </a:ext>
              </a:extLst>
            </p:cNvPr>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 name="Google Shape;5121;p55">
              <a:extLst>
                <a:ext uri="{FF2B5EF4-FFF2-40B4-BE49-F238E27FC236}">
                  <a16:creationId xmlns="" xmlns:a16="http://schemas.microsoft.com/office/drawing/2014/main" id="{08ED9775-3237-423D-9B82-916FD3A70486}"/>
                </a:ext>
              </a:extLst>
            </p:cNvPr>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 name="Google Shape;5122;p55">
              <a:extLst>
                <a:ext uri="{FF2B5EF4-FFF2-40B4-BE49-F238E27FC236}">
                  <a16:creationId xmlns="" xmlns:a16="http://schemas.microsoft.com/office/drawing/2014/main" id="{C46D4C50-3E8D-45D8-9444-22F39942F504}"/>
                </a:ext>
              </a:extLst>
            </p:cNvPr>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 name="Google Shape;5123;p55">
              <a:extLst>
                <a:ext uri="{FF2B5EF4-FFF2-40B4-BE49-F238E27FC236}">
                  <a16:creationId xmlns="" xmlns:a16="http://schemas.microsoft.com/office/drawing/2014/main" id="{6D031FAF-FECB-4E7C-B315-A89834CF83B7}"/>
                </a:ext>
              </a:extLst>
            </p:cNvPr>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 name="Google Shape;5124;p55">
              <a:extLst>
                <a:ext uri="{FF2B5EF4-FFF2-40B4-BE49-F238E27FC236}">
                  <a16:creationId xmlns="" xmlns:a16="http://schemas.microsoft.com/office/drawing/2014/main" id="{37C0CF6E-DBDA-4429-8952-4A6B0FF3375C}"/>
                </a:ext>
              </a:extLst>
            </p:cNvPr>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1" name="Google Shape;5125;p55">
            <a:extLst>
              <a:ext uri="{FF2B5EF4-FFF2-40B4-BE49-F238E27FC236}">
                <a16:creationId xmlns="" xmlns:a16="http://schemas.microsoft.com/office/drawing/2014/main" id="{86276213-7C11-4272-A8B2-D490AE9F36D0}"/>
              </a:ext>
            </a:extLst>
          </p:cNvPr>
          <p:cNvGrpSpPr/>
          <p:nvPr/>
        </p:nvGrpSpPr>
        <p:grpSpPr>
          <a:xfrm>
            <a:off x="10634899" y="3900144"/>
            <a:ext cx="446221" cy="446179"/>
            <a:chOff x="7976174" y="2925108"/>
            <a:chExt cx="334666" cy="334634"/>
          </a:xfrm>
          <a:solidFill>
            <a:schemeClr val="accent1"/>
          </a:solidFill>
        </p:grpSpPr>
        <p:sp>
          <p:nvSpPr>
            <p:cNvPr id="472" name="Google Shape;5126;p55">
              <a:extLst>
                <a:ext uri="{FF2B5EF4-FFF2-40B4-BE49-F238E27FC236}">
                  <a16:creationId xmlns="" xmlns:a16="http://schemas.microsoft.com/office/drawing/2014/main" id="{52CE3A06-F75F-411F-B59D-3E7423AAA67D}"/>
                </a:ext>
              </a:extLst>
            </p:cNvPr>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 name="Google Shape;5127;p55">
              <a:extLst>
                <a:ext uri="{FF2B5EF4-FFF2-40B4-BE49-F238E27FC236}">
                  <a16:creationId xmlns="" xmlns:a16="http://schemas.microsoft.com/office/drawing/2014/main" id="{CDD0B3EF-9429-47EC-B645-F5657F1B35BA}"/>
                </a:ext>
              </a:extLst>
            </p:cNvPr>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 name="Google Shape;5128;p55">
              <a:extLst>
                <a:ext uri="{FF2B5EF4-FFF2-40B4-BE49-F238E27FC236}">
                  <a16:creationId xmlns="" xmlns:a16="http://schemas.microsoft.com/office/drawing/2014/main" id="{8895F107-78A0-4CE9-A0B9-AC4C0ECBB532}"/>
                </a:ext>
              </a:extLst>
            </p:cNvPr>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 name="Google Shape;5129;p55">
              <a:extLst>
                <a:ext uri="{FF2B5EF4-FFF2-40B4-BE49-F238E27FC236}">
                  <a16:creationId xmlns="" xmlns:a16="http://schemas.microsoft.com/office/drawing/2014/main" id="{2DDB36E5-A595-4DBA-9FFD-444DB0B22423}"/>
                </a:ext>
              </a:extLst>
            </p:cNvPr>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 name="Google Shape;5130;p55">
              <a:extLst>
                <a:ext uri="{FF2B5EF4-FFF2-40B4-BE49-F238E27FC236}">
                  <a16:creationId xmlns="" xmlns:a16="http://schemas.microsoft.com/office/drawing/2014/main" id="{54A5CF10-7D23-4728-B835-DCCF47F1D4B1}"/>
                </a:ext>
              </a:extLst>
            </p:cNvPr>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 name="Google Shape;5131;p55">
              <a:extLst>
                <a:ext uri="{FF2B5EF4-FFF2-40B4-BE49-F238E27FC236}">
                  <a16:creationId xmlns="" xmlns:a16="http://schemas.microsoft.com/office/drawing/2014/main" id="{22AEF302-84FC-463A-9342-301723EEC607}"/>
                </a:ext>
              </a:extLst>
            </p:cNvPr>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 name="Google Shape;5132;p55">
              <a:extLst>
                <a:ext uri="{FF2B5EF4-FFF2-40B4-BE49-F238E27FC236}">
                  <a16:creationId xmlns="" xmlns:a16="http://schemas.microsoft.com/office/drawing/2014/main" id="{AFBAD314-D991-4230-A7A7-6177EB73F71A}"/>
                </a:ext>
              </a:extLst>
            </p:cNvPr>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 name="Google Shape;5133;p55">
              <a:extLst>
                <a:ext uri="{FF2B5EF4-FFF2-40B4-BE49-F238E27FC236}">
                  <a16:creationId xmlns="" xmlns:a16="http://schemas.microsoft.com/office/drawing/2014/main" id="{C5DF1D80-AD96-41D9-8310-C524E5A3363E}"/>
                </a:ext>
              </a:extLst>
            </p:cNvPr>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 name="Google Shape;5134;p55">
              <a:extLst>
                <a:ext uri="{FF2B5EF4-FFF2-40B4-BE49-F238E27FC236}">
                  <a16:creationId xmlns="" xmlns:a16="http://schemas.microsoft.com/office/drawing/2014/main" id="{CD65351B-9DD1-444B-ABED-9030A4310E99}"/>
                </a:ext>
              </a:extLst>
            </p:cNvPr>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1" name="Google Shape;5135;p55">
            <a:extLst>
              <a:ext uri="{FF2B5EF4-FFF2-40B4-BE49-F238E27FC236}">
                <a16:creationId xmlns="" xmlns:a16="http://schemas.microsoft.com/office/drawing/2014/main" id="{E5D88E35-51F8-4743-A82A-4022423ED167}"/>
              </a:ext>
            </a:extLst>
          </p:cNvPr>
          <p:cNvGrpSpPr/>
          <p:nvPr/>
        </p:nvGrpSpPr>
        <p:grpSpPr>
          <a:xfrm>
            <a:off x="4122610" y="4498842"/>
            <a:ext cx="472956" cy="443676"/>
            <a:chOff x="3091957" y="3374131"/>
            <a:chExt cx="354717" cy="332757"/>
          </a:xfrm>
          <a:solidFill>
            <a:schemeClr val="accent1"/>
          </a:solidFill>
        </p:grpSpPr>
        <p:sp>
          <p:nvSpPr>
            <p:cNvPr id="482" name="Google Shape;5136;p55">
              <a:extLst>
                <a:ext uri="{FF2B5EF4-FFF2-40B4-BE49-F238E27FC236}">
                  <a16:creationId xmlns="" xmlns:a16="http://schemas.microsoft.com/office/drawing/2014/main" id="{169C6240-AB67-4B56-9D17-ACAE300FB283}"/>
                </a:ext>
              </a:extLst>
            </p:cNvPr>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 name="Google Shape;5137;p55">
              <a:extLst>
                <a:ext uri="{FF2B5EF4-FFF2-40B4-BE49-F238E27FC236}">
                  <a16:creationId xmlns="" xmlns:a16="http://schemas.microsoft.com/office/drawing/2014/main" id="{B61D28E5-0C88-4B18-BA6A-798CA8972EC5}"/>
                </a:ext>
              </a:extLst>
            </p:cNvPr>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 name="Google Shape;5138;p55">
              <a:extLst>
                <a:ext uri="{FF2B5EF4-FFF2-40B4-BE49-F238E27FC236}">
                  <a16:creationId xmlns="" xmlns:a16="http://schemas.microsoft.com/office/drawing/2014/main" id="{CC8A463D-CB06-45AA-B828-A968CDAA4F91}"/>
                </a:ext>
              </a:extLst>
            </p:cNvPr>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 name="Google Shape;5139;p55">
              <a:extLst>
                <a:ext uri="{FF2B5EF4-FFF2-40B4-BE49-F238E27FC236}">
                  <a16:creationId xmlns="" xmlns:a16="http://schemas.microsoft.com/office/drawing/2014/main" id="{75A3E66F-D2AC-4468-A90D-76A53296CBAD}"/>
                </a:ext>
              </a:extLst>
            </p:cNvPr>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 name="Google Shape;5140;p55">
              <a:extLst>
                <a:ext uri="{FF2B5EF4-FFF2-40B4-BE49-F238E27FC236}">
                  <a16:creationId xmlns="" xmlns:a16="http://schemas.microsoft.com/office/drawing/2014/main" id="{F733B9A0-9452-4D2C-B043-B3B0EA033957}"/>
                </a:ext>
              </a:extLst>
            </p:cNvPr>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 name="Google Shape;5141;p55">
              <a:extLst>
                <a:ext uri="{FF2B5EF4-FFF2-40B4-BE49-F238E27FC236}">
                  <a16:creationId xmlns="" xmlns:a16="http://schemas.microsoft.com/office/drawing/2014/main" id="{3845429A-6F93-47BD-99BC-65CAACF9349F}"/>
                </a:ext>
              </a:extLst>
            </p:cNvPr>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8" name="Google Shape;5142;p55">
            <a:extLst>
              <a:ext uri="{FF2B5EF4-FFF2-40B4-BE49-F238E27FC236}">
                <a16:creationId xmlns="" xmlns:a16="http://schemas.microsoft.com/office/drawing/2014/main" id="{5AC49C5C-2E20-441E-83A6-ABCA3C608E04}"/>
              </a:ext>
            </a:extLst>
          </p:cNvPr>
          <p:cNvGrpSpPr/>
          <p:nvPr/>
        </p:nvGrpSpPr>
        <p:grpSpPr>
          <a:xfrm>
            <a:off x="5317541" y="4506947"/>
            <a:ext cx="471939" cy="425173"/>
            <a:chOff x="3988156" y="3380210"/>
            <a:chExt cx="353954" cy="318880"/>
          </a:xfrm>
          <a:solidFill>
            <a:schemeClr val="accent1"/>
          </a:solidFill>
        </p:grpSpPr>
        <p:sp>
          <p:nvSpPr>
            <p:cNvPr id="489" name="Google Shape;5143;p55">
              <a:extLst>
                <a:ext uri="{FF2B5EF4-FFF2-40B4-BE49-F238E27FC236}">
                  <a16:creationId xmlns="" xmlns:a16="http://schemas.microsoft.com/office/drawing/2014/main" id="{CC0960D8-E715-437B-A52A-695D1AF236D6}"/>
                </a:ext>
              </a:extLst>
            </p:cNvPr>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 name="Google Shape;5144;p55">
              <a:extLst>
                <a:ext uri="{FF2B5EF4-FFF2-40B4-BE49-F238E27FC236}">
                  <a16:creationId xmlns="" xmlns:a16="http://schemas.microsoft.com/office/drawing/2014/main" id="{B672A452-0C50-4DA5-B2C1-669D5A3BEC82}"/>
                </a:ext>
              </a:extLst>
            </p:cNvPr>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 name="Google Shape;5145;p55">
              <a:extLst>
                <a:ext uri="{FF2B5EF4-FFF2-40B4-BE49-F238E27FC236}">
                  <a16:creationId xmlns="" xmlns:a16="http://schemas.microsoft.com/office/drawing/2014/main" id="{7F55E194-4BD8-48A7-81CE-D248BA2D9481}"/>
                </a:ext>
              </a:extLst>
            </p:cNvPr>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 name="Google Shape;5146;p55">
              <a:extLst>
                <a:ext uri="{FF2B5EF4-FFF2-40B4-BE49-F238E27FC236}">
                  <a16:creationId xmlns="" xmlns:a16="http://schemas.microsoft.com/office/drawing/2014/main" id="{B59B6A2F-8009-400F-B0FB-B728D1D21013}"/>
                </a:ext>
              </a:extLst>
            </p:cNvPr>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 name="Google Shape;5147;p55">
              <a:extLst>
                <a:ext uri="{FF2B5EF4-FFF2-40B4-BE49-F238E27FC236}">
                  <a16:creationId xmlns="" xmlns:a16="http://schemas.microsoft.com/office/drawing/2014/main" id="{224051C8-35F3-4CB1-942A-F8AD78B60007}"/>
                </a:ext>
              </a:extLst>
            </p:cNvPr>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4" name="Google Shape;5148;p55">
            <a:extLst>
              <a:ext uri="{FF2B5EF4-FFF2-40B4-BE49-F238E27FC236}">
                <a16:creationId xmlns="" xmlns:a16="http://schemas.microsoft.com/office/drawing/2014/main" id="{93CCF66A-F895-4CED-B3A1-F890862F84B1}"/>
              </a:ext>
            </a:extLst>
          </p:cNvPr>
          <p:cNvGrpSpPr/>
          <p:nvPr/>
        </p:nvGrpSpPr>
        <p:grpSpPr>
          <a:xfrm>
            <a:off x="4721349" y="4489760"/>
            <a:ext cx="464343" cy="461584"/>
            <a:chOff x="3541011" y="3367320"/>
            <a:chExt cx="348257" cy="346188"/>
          </a:xfrm>
          <a:solidFill>
            <a:schemeClr val="accent1"/>
          </a:solidFill>
        </p:grpSpPr>
        <p:sp>
          <p:nvSpPr>
            <p:cNvPr id="495" name="Google Shape;5149;p55">
              <a:extLst>
                <a:ext uri="{FF2B5EF4-FFF2-40B4-BE49-F238E27FC236}">
                  <a16:creationId xmlns="" xmlns:a16="http://schemas.microsoft.com/office/drawing/2014/main" id="{7E8352C8-6C0D-4DDE-86CB-199ED332BBE6}"/>
                </a:ext>
              </a:extLst>
            </p:cNvPr>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 name="Google Shape;5150;p55">
              <a:extLst>
                <a:ext uri="{FF2B5EF4-FFF2-40B4-BE49-F238E27FC236}">
                  <a16:creationId xmlns="" xmlns:a16="http://schemas.microsoft.com/office/drawing/2014/main" id="{E6E8600B-DF37-411C-B94B-97F4C94B25CF}"/>
                </a:ext>
              </a:extLst>
            </p:cNvPr>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 name="Google Shape;5151;p55">
              <a:extLst>
                <a:ext uri="{FF2B5EF4-FFF2-40B4-BE49-F238E27FC236}">
                  <a16:creationId xmlns="" xmlns:a16="http://schemas.microsoft.com/office/drawing/2014/main" id="{5AF23313-B407-42CE-B88A-CBE17CFDE2C7}"/>
                </a:ext>
              </a:extLst>
            </p:cNvPr>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 name="Google Shape;5152;p55">
              <a:extLst>
                <a:ext uri="{FF2B5EF4-FFF2-40B4-BE49-F238E27FC236}">
                  <a16:creationId xmlns="" xmlns:a16="http://schemas.microsoft.com/office/drawing/2014/main" id="{C48FF448-5CBB-4151-802B-22C43B8DD42C}"/>
                </a:ext>
              </a:extLst>
            </p:cNvPr>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9" name="Google Shape;5153;p55">
            <a:extLst>
              <a:ext uri="{FF2B5EF4-FFF2-40B4-BE49-F238E27FC236}">
                <a16:creationId xmlns="" xmlns:a16="http://schemas.microsoft.com/office/drawing/2014/main" id="{F9E5D59D-1C45-4FF4-85D6-5BED4E53474A}"/>
              </a:ext>
            </a:extLst>
          </p:cNvPr>
          <p:cNvGrpSpPr/>
          <p:nvPr/>
        </p:nvGrpSpPr>
        <p:grpSpPr>
          <a:xfrm>
            <a:off x="1133457" y="4470579"/>
            <a:ext cx="492689" cy="500880"/>
            <a:chOff x="850092" y="3352934"/>
            <a:chExt cx="369517" cy="375660"/>
          </a:xfrm>
          <a:solidFill>
            <a:schemeClr val="accent1"/>
          </a:solidFill>
        </p:grpSpPr>
        <p:sp>
          <p:nvSpPr>
            <p:cNvPr id="500" name="Google Shape;5154;p55">
              <a:extLst>
                <a:ext uri="{FF2B5EF4-FFF2-40B4-BE49-F238E27FC236}">
                  <a16:creationId xmlns="" xmlns:a16="http://schemas.microsoft.com/office/drawing/2014/main" id="{7DD8BB12-29E2-4C36-9D25-B579A5B20F0B}"/>
                </a:ext>
              </a:extLst>
            </p:cNvPr>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1" name="Google Shape;5155;p55">
              <a:extLst>
                <a:ext uri="{FF2B5EF4-FFF2-40B4-BE49-F238E27FC236}">
                  <a16:creationId xmlns="" xmlns:a16="http://schemas.microsoft.com/office/drawing/2014/main" id="{847B9384-D343-4BE4-9670-F3D83F93E7AB}"/>
                </a:ext>
              </a:extLst>
            </p:cNvPr>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 name="Google Shape;5156;p55">
              <a:extLst>
                <a:ext uri="{FF2B5EF4-FFF2-40B4-BE49-F238E27FC236}">
                  <a16:creationId xmlns="" xmlns:a16="http://schemas.microsoft.com/office/drawing/2014/main" id="{2E16B8C1-AE78-4382-B3AC-856E0145F933}"/>
                </a:ext>
              </a:extLst>
            </p:cNvPr>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 name="Google Shape;5157;p55">
              <a:extLst>
                <a:ext uri="{FF2B5EF4-FFF2-40B4-BE49-F238E27FC236}">
                  <a16:creationId xmlns="" xmlns:a16="http://schemas.microsoft.com/office/drawing/2014/main" id="{307114BD-6C09-4F83-B1B7-E2AB3C6900B0}"/>
                </a:ext>
              </a:extLst>
            </p:cNvPr>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 name="Google Shape;5158;p55">
              <a:extLst>
                <a:ext uri="{FF2B5EF4-FFF2-40B4-BE49-F238E27FC236}">
                  <a16:creationId xmlns="" xmlns:a16="http://schemas.microsoft.com/office/drawing/2014/main" id="{08E7E462-4A01-4BB2-B9DB-0DEE8AFE73F8}"/>
                </a:ext>
              </a:extLst>
            </p:cNvPr>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5" name="Google Shape;5159;p55">
            <a:extLst>
              <a:ext uri="{FF2B5EF4-FFF2-40B4-BE49-F238E27FC236}">
                <a16:creationId xmlns="" xmlns:a16="http://schemas.microsoft.com/office/drawing/2014/main" id="{2EEC38EA-0FE2-4051-8FBD-9A4CAD33C4FC}"/>
              </a:ext>
            </a:extLst>
          </p:cNvPr>
          <p:cNvGrpSpPr/>
          <p:nvPr/>
        </p:nvGrpSpPr>
        <p:grpSpPr>
          <a:xfrm>
            <a:off x="1752904" y="4477623"/>
            <a:ext cx="446221" cy="487131"/>
            <a:chOff x="1314678" y="3358217"/>
            <a:chExt cx="334666" cy="365348"/>
          </a:xfrm>
          <a:solidFill>
            <a:schemeClr val="accent1"/>
          </a:solidFill>
        </p:grpSpPr>
        <p:sp>
          <p:nvSpPr>
            <p:cNvPr id="506" name="Google Shape;5160;p55">
              <a:extLst>
                <a:ext uri="{FF2B5EF4-FFF2-40B4-BE49-F238E27FC236}">
                  <a16:creationId xmlns="" xmlns:a16="http://schemas.microsoft.com/office/drawing/2014/main" id="{0DEEF38E-92AA-406D-897E-A13816F608C3}"/>
                </a:ext>
              </a:extLst>
            </p:cNvPr>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 name="Google Shape;5161;p55">
              <a:extLst>
                <a:ext uri="{FF2B5EF4-FFF2-40B4-BE49-F238E27FC236}">
                  <a16:creationId xmlns="" xmlns:a16="http://schemas.microsoft.com/office/drawing/2014/main" id="{E63D8483-AAEA-48FD-898B-A84999167283}"/>
                </a:ext>
              </a:extLst>
            </p:cNvPr>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 name="Google Shape;5162;p55">
              <a:extLst>
                <a:ext uri="{FF2B5EF4-FFF2-40B4-BE49-F238E27FC236}">
                  <a16:creationId xmlns="" xmlns:a16="http://schemas.microsoft.com/office/drawing/2014/main" id="{47851BDC-D7AB-4BED-B234-2527B41CDBBB}"/>
                </a:ext>
              </a:extLst>
            </p:cNvPr>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 name="Google Shape;5163;p55">
              <a:extLst>
                <a:ext uri="{FF2B5EF4-FFF2-40B4-BE49-F238E27FC236}">
                  <a16:creationId xmlns="" xmlns:a16="http://schemas.microsoft.com/office/drawing/2014/main" id="{71DD2DDA-A9A5-49D4-AF1E-02526515F245}"/>
                </a:ext>
              </a:extLst>
            </p:cNvPr>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 name="Google Shape;5164;p55">
              <a:extLst>
                <a:ext uri="{FF2B5EF4-FFF2-40B4-BE49-F238E27FC236}">
                  <a16:creationId xmlns="" xmlns:a16="http://schemas.microsoft.com/office/drawing/2014/main" id="{AA8DC168-B4C1-41B2-BAD5-1C2F24ACDBD2}"/>
                </a:ext>
              </a:extLst>
            </p:cNvPr>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1" name="Google Shape;5165;p55">
            <a:extLst>
              <a:ext uri="{FF2B5EF4-FFF2-40B4-BE49-F238E27FC236}">
                <a16:creationId xmlns="" xmlns:a16="http://schemas.microsoft.com/office/drawing/2014/main" id="{3FA6C31F-8567-4787-A29A-4750B2BF63C5}"/>
              </a:ext>
            </a:extLst>
          </p:cNvPr>
          <p:cNvGrpSpPr/>
          <p:nvPr/>
        </p:nvGrpSpPr>
        <p:grpSpPr>
          <a:xfrm>
            <a:off x="2331444" y="4496847"/>
            <a:ext cx="479025" cy="447707"/>
            <a:chOff x="1748582" y="3372635"/>
            <a:chExt cx="359269" cy="335780"/>
          </a:xfrm>
          <a:solidFill>
            <a:schemeClr val="accent1"/>
          </a:solidFill>
        </p:grpSpPr>
        <p:sp>
          <p:nvSpPr>
            <p:cNvPr id="512" name="Google Shape;5166;p55">
              <a:extLst>
                <a:ext uri="{FF2B5EF4-FFF2-40B4-BE49-F238E27FC236}">
                  <a16:creationId xmlns="" xmlns:a16="http://schemas.microsoft.com/office/drawing/2014/main" id="{767C6103-AF34-4C3B-8A92-4857F1A98A57}"/>
                </a:ext>
              </a:extLst>
            </p:cNvPr>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13" name="Google Shape;5167;p55">
              <a:extLst>
                <a:ext uri="{FF2B5EF4-FFF2-40B4-BE49-F238E27FC236}">
                  <a16:creationId xmlns="" xmlns:a16="http://schemas.microsoft.com/office/drawing/2014/main" id="{8DDC4E60-F817-45AE-B51F-0749225B17ED}"/>
                </a:ext>
              </a:extLst>
            </p:cNvPr>
            <p:cNvGrpSpPr/>
            <p:nvPr/>
          </p:nvGrpSpPr>
          <p:grpSpPr>
            <a:xfrm>
              <a:off x="1748582" y="3372635"/>
              <a:ext cx="333520" cy="335780"/>
              <a:chOff x="1748582" y="3372635"/>
              <a:chExt cx="333520" cy="335780"/>
            </a:xfrm>
            <a:grpFill/>
          </p:grpSpPr>
          <p:sp>
            <p:nvSpPr>
              <p:cNvPr id="514" name="Google Shape;5168;p55">
                <a:extLst>
                  <a:ext uri="{FF2B5EF4-FFF2-40B4-BE49-F238E27FC236}">
                    <a16:creationId xmlns="" xmlns:a16="http://schemas.microsoft.com/office/drawing/2014/main" id="{4D255B20-2457-486B-BBB5-D70A402E7262}"/>
                  </a:ext>
                </a:extLst>
              </p:cNvPr>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 name="Google Shape;5169;p55">
                <a:extLst>
                  <a:ext uri="{FF2B5EF4-FFF2-40B4-BE49-F238E27FC236}">
                    <a16:creationId xmlns="" xmlns:a16="http://schemas.microsoft.com/office/drawing/2014/main" id="{10FE291B-3C9B-476A-BB50-9B8305103D98}"/>
                  </a:ext>
                </a:extLst>
              </p:cNvPr>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 name="Google Shape;5170;p55">
                <a:extLst>
                  <a:ext uri="{FF2B5EF4-FFF2-40B4-BE49-F238E27FC236}">
                    <a16:creationId xmlns="" xmlns:a16="http://schemas.microsoft.com/office/drawing/2014/main" id="{681E26F4-2A21-47E9-B3F1-7D768A368CEC}"/>
                  </a:ext>
                </a:extLst>
              </p:cNvPr>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grpSp>
        <p:nvGrpSpPr>
          <p:cNvPr id="517" name="Google Shape;5171;p55">
            <a:extLst>
              <a:ext uri="{FF2B5EF4-FFF2-40B4-BE49-F238E27FC236}">
                <a16:creationId xmlns="" xmlns:a16="http://schemas.microsoft.com/office/drawing/2014/main" id="{53E77CE0-0E27-48D9-B989-C3D7F3279208}"/>
              </a:ext>
            </a:extLst>
          </p:cNvPr>
          <p:cNvGrpSpPr/>
          <p:nvPr/>
        </p:nvGrpSpPr>
        <p:grpSpPr>
          <a:xfrm>
            <a:off x="3521324" y="4477114"/>
            <a:ext cx="487131" cy="486621"/>
            <a:chOff x="2640993" y="3357835"/>
            <a:chExt cx="365348" cy="364966"/>
          </a:xfrm>
          <a:solidFill>
            <a:schemeClr val="accent1"/>
          </a:solidFill>
        </p:grpSpPr>
        <p:sp>
          <p:nvSpPr>
            <p:cNvPr id="518" name="Google Shape;5172;p55">
              <a:extLst>
                <a:ext uri="{FF2B5EF4-FFF2-40B4-BE49-F238E27FC236}">
                  <a16:creationId xmlns="" xmlns:a16="http://schemas.microsoft.com/office/drawing/2014/main" id="{1B395515-3475-46A1-81A4-D7C20ED0237E}"/>
                </a:ext>
              </a:extLst>
            </p:cNvPr>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5173;p55">
              <a:extLst>
                <a:ext uri="{FF2B5EF4-FFF2-40B4-BE49-F238E27FC236}">
                  <a16:creationId xmlns="" xmlns:a16="http://schemas.microsoft.com/office/drawing/2014/main" id="{C85223B0-6B8C-459F-8A0C-EFDB2B68F6A6}"/>
                </a:ext>
              </a:extLst>
            </p:cNvPr>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5174;p55">
              <a:extLst>
                <a:ext uri="{FF2B5EF4-FFF2-40B4-BE49-F238E27FC236}">
                  <a16:creationId xmlns="" xmlns:a16="http://schemas.microsoft.com/office/drawing/2014/main" id="{810CC96E-6319-4E9C-9EF1-BE675A4F0481}"/>
                </a:ext>
              </a:extLst>
            </p:cNvPr>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 name="Google Shape;5175;p55">
              <a:extLst>
                <a:ext uri="{FF2B5EF4-FFF2-40B4-BE49-F238E27FC236}">
                  <a16:creationId xmlns="" xmlns:a16="http://schemas.microsoft.com/office/drawing/2014/main" id="{2B96C45B-E992-44C2-B83F-C14C24921073}"/>
                </a:ext>
              </a:extLst>
            </p:cNvPr>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 name="Google Shape;5176;p55">
              <a:extLst>
                <a:ext uri="{FF2B5EF4-FFF2-40B4-BE49-F238E27FC236}">
                  <a16:creationId xmlns="" xmlns:a16="http://schemas.microsoft.com/office/drawing/2014/main" id="{F9F9A961-E749-4FF8-810A-8F85115E3E37}"/>
                </a:ext>
              </a:extLst>
            </p:cNvPr>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5177;p55">
              <a:extLst>
                <a:ext uri="{FF2B5EF4-FFF2-40B4-BE49-F238E27FC236}">
                  <a16:creationId xmlns="" xmlns:a16="http://schemas.microsoft.com/office/drawing/2014/main" id="{BCF2DFCC-F1A1-4630-9612-43116A1BB643}"/>
                </a:ext>
              </a:extLst>
            </p:cNvPr>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 name="Google Shape;5178;p55">
              <a:extLst>
                <a:ext uri="{FF2B5EF4-FFF2-40B4-BE49-F238E27FC236}">
                  <a16:creationId xmlns="" xmlns:a16="http://schemas.microsoft.com/office/drawing/2014/main" id="{EBB44EAF-E1FD-4FEF-B4B4-D03777DB076E}"/>
                </a:ext>
              </a:extLst>
            </p:cNvPr>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 name="Google Shape;5179;p55">
              <a:extLst>
                <a:ext uri="{FF2B5EF4-FFF2-40B4-BE49-F238E27FC236}">
                  <a16:creationId xmlns="" xmlns:a16="http://schemas.microsoft.com/office/drawing/2014/main" id="{B69BF468-A905-4111-B308-9812BD1BF270}"/>
                </a:ext>
              </a:extLst>
            </p:cNvPr>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5180;p55">
              <a:extLst>
                <a:ext uri="{FF2B5EF4-FFF2-40B4-BE49-F238E27FC236}">
                  <a16:creationId xmlns="" xmlns:a16="http://schemas.microsoft.com/office/drawing/2014/main" id="{67C847C2-9A60-4877-9BAF-EF694D4C3A54}"/>
                </a:ext>
              </a:extLst>
            </p:cNvPr>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 name="Google Shape;5181;p55">
              <a:extLst>
                <a:ext uri="{FF2B5EF4-FFF2-40B4-BE49-F238E27FC236}">
                  <a16:creationId xmlns="" xmlns:a16="http://schemas.microsoft.com/office/drawing/2014/main" id="{07D23A93-21A3-444D-B50D-74C00E2A91A0}"/>
                </a:ext>
              </a:extLst>
            </p:cNvPr>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8" name="Google Shape;5182;p55">
            <a:extLst>
              <a:ext uri="{FF2B5EF4-FFF2-40B4-BE49-F238E27FC236}">
                <a16:creationId xmlns="" xmlns:a16="http://schemas.microsoft.com/office/drawing/2014/main" id="{11201743-1107-467C-92E7-2CEEB03C5CC3}"/>
              </a:ext>
            </a:extLst>
          </p:cNvPr>
          <p:cNvGrpSpPr/>
          <p:nvPr/>
        </p:nvGrpSpPr>
        <p:grpSpPr>
          <a:xfrm>
            <a:off x="6515019" y="4488232"/>
            <a:ext cx="467397" cy="466931"/>
            <a:chOff x="4886264" y="3366174"/>
            <a:chExt cx="350548" cy="350198"/>
          </a:xfrm>
          <a:solidFill>
            <a:schemeClr val="accent1"/>
          </a:solidFill>
        </p:grpSpPr>
        <p:sp>
          <p:nvSpPr>
            <p:cNvPr id="529" name="Google Shape;5183;p55">
              <a:extLst>
                <a:ext uri="{FF2B5EF4-FFF2-40B4-BE49-F238E27FC236}">
                  <a16:creationId xmlns="" xmlns:a16="http://schemas.microsoft.com/office/drawing/2014/main" id="{5A511B98-1C0D-4207-B062-75956F07EE39}"/>
                </a:ext>
              </a:extLst>
            </p:cNvPr>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 name="Google Shape;5184;p55">
              <a:extLst>
                <a:ext uri="{FF2B5EF4-FFF2-40B4-BE49-F238E27FC236}">
                  <a16:creationId xmlns="" xmlns:a16="http://schemas.microsoft.com/office/drawing/2014/main" id="{473A7B3A-D0C9-4429-950F-2E76F4874B06}"/>
                </a:ext>
              </a:extLst>
            </p:cNvPr>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 name="Google Shape;5185;p55">
              <a:extLst>
                <a:ext uri="{FF2B5EF4-FFF2-40B4-BE49-F238E27FC236}">
                  <a16:creationId xmlns="" xmlns:a16="http://schemas.microsoft.com/office/drawing/2014/main" id="{7AAEE035-0FC9-41A3-A9C1-811DFAEF1BD8}"/>
                </a:ext>
              </a:extLst>
            </p:cNvPr>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 name="Google Shape;5186;p55">
              <a:extLst>
                <a:ext uri="{FF2B5EF4-FFF2-40B4-BE49-F238E27FC236}">
                  <a16:creationId xmlns="" xmlns:a16="http://schemas.microsoft.com/office/drawing/2014/main" id="{A3973217-A996-4A8B-8971-D372867000E6}"/>
                </a:ext>
              </a:extLst>
            </p:cNvPr>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 name="Google Shape;5187;p55">
              <a:extLst>
                <a:ext uri="{FF2B5EF4-FFF2-40B4-BE49-F238E27FC236}">
                  <a16:creationId xmlns="" xmlns:a16="http://schemas.microsoft.com/office/drawing/2014/main" id="{65BB6768-B89D-471F-A718-03362F712631}"/>
                </a:ext>
              </a:extLst>
            </p:cNvPr>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4" name="Google Shape;5188;p55">
              <a:extLst>
                <a:ext uri="{FF2B5EF4-FFF2-40B4-BE49-F238E27FC236}">
                  <a16:creationId xmlns="" xmlns:a16="http://schemas.microsoft.com/office/drawing/2014/main" id="{75D62A6A-76F2-42C3-ADAB-F4E5F1515BB6}"/>
                </a:ext>
              </a:extLst>
            </p:cNvPr>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 name="Google Shape;5189;p55">
              <a:extLst>
                <a:ext uri="{FF2B5EF4-FFF2-40B4-BE49-F238E27FC236}">
                  <a16:creationId xmlns="" xmlns:a16="http://schemas.microsoft.com/office/drawing/2014/main" id="{ED83C857-0E09-4783-8BB1-E999E42B37DE}"/>
                </a:ext>
              </a:extLst>
            </p:cNvPr>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 name="Google Shape;5190;p55">
              <a:extLst>
                <a:ext uri="{FF2B5EF4-FFF2-40B4-BE49-F238E27FC236}">
                  <a16:creationId xmlns="" xmlns:a16="http://schemas.microsoft.com/office/drawing/2014/main" id="{4FDC7716-BD04-487D-9384-0F6BB59C6685}"/>
                </a:ext>
              </a:extLst>
            </p:cNvPr>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 name="Google Shape;5191;p55">
              <a:extLst>
                <a:ext uri="{FF2B5EF4-FFF2-40B4-BE49-F238E27FC236}">
                  <a16:creationId xmlns="" xmlns:a16="http://schemas.microsoft.com/office/drawing/2014/main" id="{8D01C8BA-C487-4D1E-9900-3960914239A3}"/>
                </a:ext>
              </a:extLst>
            </p:cNvPr>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 name="Google Shape;5192;p55">
              <a:extLst>
                <a:ext uri="{FF2B5EF4-FFF2-40B4-BE49-F238E27FC236}">
                  <a16:creationId xmlns="" xmlns:a16="http://schemas.microsoft.com/office/drawing/2014/main" id="{3DB25F35-AD1D-42A4-A430-A5735572D354}"/>
                </a:ext>
              </a:extLst>
            </p:cNvPr>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 name="Google Shape;5193;p55">
              <a:extLst>
                <a:ext uri="{FF2B5EF4-FFF2-40B4-BE49-F238E27FC236}">
                  <a16:creationId xmlns="" xmlns:a16="http://schemas.microsoft.com/office/drawing/2014/main" id="{C900B8F5-00B9-4685-88EE-31216AEE7452}"/>
                </a:ext>
              </a:extLst>
            </p:cNvPr>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 name="Google Shape;5194;p55">
              <a:extLst>
                <a:ext uri="{FF2B5EF4-FFF2-40B4-BE49-F238E27FC236}">
                  <a16:creationId xmlns="" xmlns:a16="http://schemas.microsoft.com/office/drawing/2014/main" id="{88CC724E-EA01-4640-AB84-7DB8DAAFC9A4}"/>
                </a:ext>
              </a:extLst>
            </p:cNvPr>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1" name="Google Shape;5195;p55">
              <a:extLst>
                <a:ext uri="{FF2B5EF4-FFF2-40B4-BE49-F238E27FC236}">
                  <a16:creationId xmlns="" xmlns:a16="http://schemas.microsoft.com/office/drawing/2014/main" id="{366532CC-8D1D-490D-BA17-A2C5E894103B}"/>
                </a:ext>
              </a:extLst>
            </p:cNvPr>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2" name="Google Shape;5196;p55">
            <a:extLst>
              <a:ext uri="{FF2B5EF4-FFF2-40B4-BE49-F238E27FC236}">
                <a16:creationId xmlns="" xmlns:a16="http://schemas.microsoft.com/office/drawing/2014/main" id="{BB665593-B6CA-4DF2-B778-A2595B4E11FA}"/>
              </a:ext>
            </a:extLst>
          </p:cNvPr>
          <p:cNvGrpSpPr/>
          <p:nvPr/>
        </p:nvGrpSpPr>
        <p:grpSpPr>
          <a:xfrm>
            <a:off x="7109218" y="4551929"/>
            <a:ext cx="462857" cy="339579"/>
            <a:chOff x="5331913" y="3413947"/>
            <a:chExt cx="347143" cy="254684"/>
          </a:xfrm>
          <a:solidFill>
            <a:schemeClr val="accent1"/>
          </a:solidFill>
        </p:grpSpPr>
        <p:sp>
          <p:nvSpPr>
            <p:cNvPr id="543" name="Google Shape;5197;p55">
              <a:extLst>
                <a:ext uri="{FF2B5EF4-FFF2-40B4-BE49-F238E27FC236}">
                  <a16:creationId xmlns="" xmlns:a16="http://schemas.microsoft.com/office/drawing/2014/main" id="{7124B171-7B21-44CF-AB19-9E8E739D64DF}"/>
                </a:ext>
              </a:extLst>
            </p:cNvPr>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 name="Google Shape;5198;p55">
              <a:extLst>
                <a:ext uri="{FF2B5EF4-FFF2-40B4-BE49-F238E27FC236}">
                  <a16:creationId xmlns="" xmlns:a16="http://schemas.microsoft.com/office/drawing/2014/main" id="{BE3E7DBD-9E15-46A6-AB84-3E7B6BF3A5B3}"/>
                </a:ext>
              </a:extLst>
            </p:cNvPr>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 name="Google Shape;5199;p55">
              <a:extLst>
                <a:ext uri="{FF2B5EF4-FFF2-40B4-BE49-F238E27FC236}">
                  <a16:creationId xmlns="" xmlns:a16="http://schemas.microsoft.com/office/drawing/2014/main" id="{812E6819-13C6-42BE-BE7D-4F92F9C42E28}"/>
                </a:ext>
              </a:extLst>
            </p:cNvPr>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 name="Google Shape;5200;p55">
              <a:extLst>
                <a:ext uri="{FF2B5EF4-FFF2-40B4-BE49-F238E27FC236}">
                  <a16:creationId xmlns="" xmlns:a16="http://schemas.microsoft.com/office/drawing/2014/main" id="{4AE63040-8D6D-4FE4-A40B-06B0028C8262}"/>
                </a:ext>
              </a:extLst>
            </p:cNvPr>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 name="Google Shape;5201;p55">
              <a:extLst>
                <a:ext uri="{FF2B5EF4-FFF2-40B4-BE49-F238E27FC236}">
                  <a16:creationId xmlns="" xmlns:a16="http://schemas.microsoft.com/office/drawing/2014/main" id="{8B7F7FDD-CCEF-4020-8514-5F8184EC1508}"/>
                </a:ext>
              </a:extLst>
            </p:cNvPr>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 name="Google Shape;5202;p55">
              <a:extLst>
                <a:ext uri="{FF2B5EF4-FFF2-40B4-BE49-F238E27FC236}">
                  <a16:creationId xmlns="" xmlns:a16="http://schemas.microsoft.com/office/drawing/2014/main" id="{664014D4-D887-4B7F-9A59-A08BBEF34D44}"/>
                </a:ext>
              </a:extLst>
            </p:cNvPr>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9" name="Google Shape;5203;p55">
            <a:extLst>
              <a:ext uri="{FF2B5EF4-FFF2-40B4-BE49-F238E27FC236}">
                <a16:creationId xmlns="" xmlns:a16="http://schemas.microsoft.com/office/drawing/2014/main" id="{CDEC5F7F-8B25-4282-AECC-A4284CFFF84E}"/>
              </a:ext>
            </a:extLst>
          </p:cNvPr>
          <p:cNvGrpSpPr/>
          <p:nvPr/>
        </p:nvGrpSpPr>
        <p:grpSpPr>
          <a:xfrm>
            <a:off x="7702398" y="4546371"/>
            <a:ext cx="461839" cy="352691"/>
            <a:chOff x="5776798" y="3409778"/>
            <a:chExt cx="346379" cy="264518"/>
          </a:xfrm>
          <a:solidFill>
            <a:schemeClr val="accent1"/>
          </a:solidFill>
        </p:grpSpPr>
        <p:sp>
          <p:nvSpPr>
            <p:cNvPr id="550" name="Google Shape;5204;p55">
              <a:extLst>
                <a:ext uri="{FF2B5EF4-FFF2-40B4-BE49-F238E27FC236}">
                  <a16:creationId xmlns="" xmlns:a16="http://schemas.microsoft.com/office/drawing/2014/main" id="{004B28E4-1CF0-4065-963D-C695BD5AF8C7}"/>
                </a:ext>
              </a:extLst>
            </p:cNvPr>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1" name="Google Shape;5205;p55">
              <a:extLst>
                <a:ext uri="{FF2B5EF4-FFF2-40B4-BE49-F238E27FC236}">
                  <a16:creationId xmlns="" xmlns:a16="http://schemas.microsoft.com/office/drawing/2014/main" id="{79D414AC-458D-4303-96C0-99C3C919654E}"/>
                </a:ext>
              </a:extLst>
            </p:cNvPr>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 name="Google Shape;5206;p55">
              <a:extLst>
                <a:ext uri="{FF2B5EF4-FFF2-40B4-BE49-F238E27FC236}">
                  <a16:creationId xmlns="" xmlns:a16="http://schemas.microsoft.com/office/drawing/2014/main" id="{24FAEBD3-2A33-4398-B720-C4971F87C390}"/>
                </a:ext>
              </a:extLst>
            </p:cNvPr>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 name="Google Shape;5207;p55">
              <a:extLst>
                <a:ext uri="{FF2B5EF4-FFF2-40B4-BE49-F238E27FC236}">
                  <a16:creationId xmlns="" xmlns:a16="http://schemas.microsoft.com/office/drawing/2014/main" id="{2D4EA6FE-BCEF-44D4-B409-430F15C4F409}"/>
                </a:ext>
              </a:extLst>
            </p:cNvPr>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 name="Google Shape;5208;p55">
              <a:extLst>
                <a:ext uri="{FF2B5EF4-FFF2-40B4-BE49-F238E27FC236}">
                  <a16:creationId xmlns="" xmlns:a16="http://schemas.microsoft.com/office/drawing/2014/main" id="{B073242E-E825-446D-ABE6-B83E693C426C}"/>
                </a:ext>
              </a:extLst>
            </p:cNvPr>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 name="Google Shape;5209;p55">
              <a:extLst>
                <a:ext uri="{FF2B5EF4-FFF2-40B4-BE49-F238E27FC236}">
                  <a16:creationId xmlns="" xmlns:a16="http://schemas.microsoft.com/office/drawing/2014/main" id="{1E414316-A487-4321-B3A1-F46268785D8D}"/>
                </a:ext>
              </a:extLst>
            </p:cNvPr>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6" name="Google Shape;5210;p55">
            <a:extLst>
              <a:ext uri="{FF2B5EF4-FFF2-40B4-BE49-F238E27FC236}">
                <a16:creationId xmlns="" xmlns:a16="http://schemas.microsoft.com/office/drawing/2014/main" id="{122E16F3-BE60-4892-A765-1D687A8970A5}"/>
              </a:ext>
            </a:extLst>
          </p:cNvPr>
          <p:cNvGrpSpPr/>
          <p:nvPr/>
        </p:nvGrpSpPr>
        <p:grpSpPr>
          <a:xfrm>
            <a:off x="9477354" y="4528674"/>
            <a:ext cx="459844" cy="387065"/>
            <a:chOff x="7108015" y="3396505"/>
            <a:chExt cx="344883" cy="290299"/>
          </a:xfrm>
          <a:solidFill>
            <a:schemeClr val="accent1"/>
          </a:solidFill>
        </p:grpSpPr>
        <p:sp>
          <p:nvSpPr>
            <p:cNvPr id="557" name="Google Shape;5211;p55">
              <a:extLst>
                <a:ext uri="{FF2B5EF4-FFF2-40B4-BE49-F238E27FC236}">
                  <a16:creationId xmlns="" xmlns:a16="http://schemas.microsoft.com/office/drawing/2014/main" id="{F68F4B42-3FAC-42BE-A6BE-825881954A74}"/>
                </a:ext>
              </a:extLst>
            </p:cNvPr>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 name="Google Shape;5212;p55">
              <a:extLst>
                <a:ext uri="{FF2B5EF4-FFF2-40B4-BE49-F238E27FC236}">
                  <a16:creationId xmlns="" xmlns:a16="http://schemas.microsoft.com/office/drawing/2014/main" id="{CAA48081-4047-4C78-B64C-58C0FA08B795}"/>
                </a:ext>
              </a:extLst>
            </p:cNvPr>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 name="Google Shape;5213;p55">
              <a:extLst>
                <a:ext uri="{FF2B5EF4-FFF2-40B4-BE49-F238E27FC236}">
                  <a16:creationId xmlns="" xmlns:a16="http://schemas.microsoft.com/office/drawing/2014/main" id="{02CFEDF0-A1FE-4FED-88D9-9B11D2B70EB3}"/>
                </a:ext>
              </a:extLst>
            </p:cNvPr>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 name="Google Shape;5214;p55">
              <a:extLst>
                <a:ext uri="{FF2B5EF4-FFF2-40B4-BE49-F238E27FC236}">
                  <a16:creationId xmlns="" xmlns:a16="http://schemas.microsoft.com/office/drawing/2014/main" id="{8990EA1B-6E3D-4878-89FF-4FEB8DEA0D57}"/>
                </a:ext>
              </a:extLst>
            </p:cNvPr>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1" name="Google Shape;5215;p55">
            <a:extLst>
              <a:ext uri="{FF2B5EF4-FFF2-40B4-BE49-F238E27FC236}">
                <a16:creationId xmlns="" xmlns:a16="http://schemas.microsoft.com/office/drawing/2014/main" id="{9D08E6A4-E80E-4BD1-8D4C-F68157445C51}"/>
              </a:ext>
            </a:extLst>
          </p:cNvPr>
          <p:cNvGrpSpPr/>
          <p:nvPr/>
        </p:nvGrpSpPr>
        <p:grpSpPr>
          <a:xfrm>
            <a:off x="10069006" y="4521078"/>
            <a:ext cx="459844" cy="401748"/>
            <a:chOff x="7551754" y="3390808"/>
            <a:chExt cx="344883" cy="301311"/>
          </a:xfrm>
          <a:solidFill>
            <a:schemeClr val="accent1"/>
          </a:solidFill>
        </p:grpSpPr>
        <p:sp>
          <p:nvSpPr>
            <p:cNvPr id="562" name="Google Shape;5216;p55">
              <a:extLst>
                <a:ext uri="{FF2B5EF4-FFF2-40B4-BE49-F238E27FC236}">
                  <a16:creationId xmlns="" xmlns:a16="http://schemas.microsoft.com/office/drawing/2014/main" id="{0A905499-E966-41B4-BF4C-18C8A88B08EE}"/>
                </a:ext>
              </a:extLst>
            </p:cNvPr>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 name="Google Shape;5217;p55">
              <a:extLst>
                <a:ext uri="{FF2B5EF4-FFF2-40B4-BE49-F238E27FC236}">
                  <a16:creationId xmlns="" xmlns:a16="http://schemas.microsoft.com/office/drawing/2014/main" id="{E59C9D67-DC8C-4362-9C08-0FF06B14CA38}"/>
                </a:ext>
              </a:extLst>
            </p:cNvPr>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 name="Google Shape;5218;p55">
              <a:extLst>
                <a:ext uri="{FF2B5EF4-FFF2-40B4-BE49-F238E27FC236}">
                  <a16:creationId xmlns="" xmlns:a16="http://schemas.microsoft.com/office/drawing/2014/main" id="{1D0B7EAC-848C-465D-9F82-AA3B0FF1B538}"/>
                </a:ext>
              </a:extLst>
            </p:cNvPr>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 name="Google Shape;5219;p55">
              <a:extLst>
                <a:ext uri="{FF2B5EF4-FFF2-40B4-BE49-F238E27FC236}">
                  <a16:creationId xmlns="" xmlns:a16="http://schemas.microsoft.com/office/drawing/2014/main" id="{D913E091-BB87-4042-9413-95A2BB9733C7}"/>
                </a:ext>
              </a:extLst>
            </p:cNvPr>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 name="Google Shape;5220;p55">
              <a:extLst>
                <a:ext uri="{FF2B5EF4-FFF2-40B4-BE49-F238E27FC236}">
                  <a16:creationId xmlns="" xmlns:a16="http://schemas.microsoft.com/office/drawing/2014/main" id="{174B0D4A-BD78-4E68-A491-E3750CE99A41}"/>
                </a:ext>
              </a:extLst>
            </p:cNvPr>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 name="Google Shape;5221;p55">
              <a:extLst>
                <a:ext uri="{FF2B5EF4-FFF2-40B4-BE49-F238E27FC236}">
                  <a16:creationId xmlns="" xmlns:a16="http://schemas.microsoft.com/office/drawing/2014/main" id="{928F7B67-0A48-46A6-96EF-A2567EB464A7}"/>
                </a:ext>
              </a:extLst>
            </p:cNvPr>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8" name="Google Shape;5222;p55">
              <a:extLst>
                <a:ext uri="{FF2B5EF4-FFF2-40B4-BE49-F238E27FC236}">
                  <a16:creationId xmlns="" xmlns:a16="http://schemas.microsoft.com/office/drawing/2014/main" id="{63422ED1-382F-4144-96F2-E4BED3575E07}"/>
                </a:ext>
              </a:extLst>
            </p:cNvPr>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 name="Google Shape;5223;p55">
              <a:extLst>
                <a:ext uri="{FF2B5EF4-FFF2-40B4-BE49-F238E27FC236}">
                  <a16:creationId xmlns="" xmlns:a16="http://schemas.microsoft.com/office/drawing/2014/main" id="{800918F8-6A2E-44C6-B032-453DF6C9633F}"/>
                </a:ext>
              </a:extLst>
            </p:cNvPr>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 name="Google Shape;5224;p55">
              <a:extLst>
                <a:ext uri="{FF2B5EF4-FFF2-40B4-BE49-F238E27FC236}">
                  <a16:creationId xmlns="" xmlns:a16="http://schemas.microsoft.com/office/drawing/2014/main" id="{D41EA655-0795-4104-AB2E-024F8397495B}"/>
                </a:ext>
              </a:extLst>
            </p:cNvPr>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 name="Google Shape;5225;p55">
              <a:extLst>
                <a:ext uri="{FF2B5EF4-FFF2-40B4-BE49-F238E27FC236}">
                  <a16:creationId xmlns="" xmlns:a16="http://schemas.microsoft.com/office/drawing/2014/main" id="{5E84C7EC-A5CD-413B-A828-339CFD32B9D8}"/>
                </a:ext>
              </a:extLst>
            </p:cNvPr>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 name="Google Shape;5226;p55">
              <a:extLst>
                <a:ext uri="{FF2B5EF4-FFF2-40B4-BE49-F238E27FC236}">
                  <a16:creationId xmlns="" xmlns:a16="http://schemas.microsoft.com/office/drawing/2014/main" id="{4434BBED-67D4-444C-8C29-5FFD994C78BE}"/>
                </a:ext>
              </a:extLst>
            </p:cNvPr>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3" name="Google Shape;5227;p55">
            <a:extLst>
              <a:ext uri="{FF2B5EF4-FFF2-40B4-BE49-F238E27FC236}">
                <a16:creationId xmlns="" xmlns:a16="http://schemas.microsoft.com/office/drawing/2014/main" id="{243FF8CC-22EE-4CE9-8EB9-BB86BFBDD44E}"/>
              </a:ext>
            </a:extLst>
          </p:cNvPr>
          <p:cNvGrpSpPr/>
          <p:nvPr/>
        </p:nvGrpSpPr>
        <p:grpSpPr>
          <a:xfrm>
            <a:off x="8942780" y="4516537"/>
            <a:ext cx="348193" cy="411339"/>
            <a:chOff x="6707084" y="3387403"/>
            <a:chExt cx="261145" cy="308504"/>
          </a:xfrm>
          <a:solidFill>
            <a:schemeClr val="accent1"/>
          </a:solidFill>
        </p:grpSpPr>
        <p:sp>
          <p:nvSpPr>
            <p:cNvPr id="574" name="Google Shape;5228;p55">
              <a:extLst>
                <a:ext uri="{FF2B5EF4-FFF2-40B4-BE49-F238E27FC236}">
                  <a16:creationId xmlns="" xmlns:a16="http://schemas.microsoft.com/office/drawing/2014/main" id="{A6C230FC-A6DF-4CA2-8A36-906846807B0F}"/>
                </a:ext>
              </a:extLst>
            </p:cNvPr>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 name="Google Shape;5229;p55">
              <a:extLst>
                <a:ext uri="{FF2B5EF4-FFF2-40B4-BE49-F238E27FC236}">
                  <a16:creationId xmlns="" xmlns:a16="http://schemas.microsoft.com/office/drawing/2014/main" id="{170EEBD9-3899-4E88-ADF3-390C73C4AF86}"/>
                </a:ext>
              </a:extLst>
            </p:cNvPr>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6" name="Google Shape;5230;p55">
              <a:extLst>
                <a:ext uri="{FF2B5EF4-FFF2-40B4-BE49-F238E27FC236}">
                  <a16:creationId xmlns="" xmlns:a16="http://schemas.microsoft.com/office/drawing/2014/main" id="{C52B7241-8141-4087-8CAD-0303CD206AA9}"/>
                </a:ext>
              </a:extLst>
            </p:cNvPr>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 name="Google Shape;5231;p55">
              <a:extLst>
                <a:ext uri="{FF2B5EF4-FFF2-40B4-BE49-F238E27FC236}">
                  <a16:creationId xmlns="" xmlns:a16="http://schemas.microsoft.com/office/drawing/2014/main" id="{1C86D36F-4D36-42D8-A84B-C88EA066E418}"/>
                </a:ext>
              </a:extLst>
            </p:cNvPr>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8" name="Google Shape;5232;p55">
            <a:extLst>
              <a:ext uri="{FF2B5EF4-FFF2-40B4-BE49-F238E27FC236}">
                <a16:creationId xmlns="" xmlns:a16="http://schemas.microsoft.com/office/drawing/2014/main" id="{9063E62F-2C72-4C9F-BA34-CF092755A0A4}"/>
              </a:ext>
            </a:extLst>
          </p:cNvPr>
          <p:cNvGrpSpPr/>
          <p:nvPr/>
        </p:nvGrpSpPr>
        <p:grpSpPr>
          <a:xfrm>
            <a:off x="1131971" y="5730183"/>
            <a:ext cx="503765" cy="432557"/>
            <a:chOff x="848978" y="4297637"/>
            <a:chExt cx="377824" cy="324418"/>
          </a:xfrm>
          <a:solidFill>
            <a:schemeClr val="accent1"/>
          </a:solidFill>
        </p:grpSpPr>
        <p:sp>
          <p:nvSpPr>
            <p:cNvPr id="579" name="Google Shape;5233;p55">
              <a:extLst>
                <a:ext uri="{FF2B5EF4-FFF2-40B4-BE49-F238E27FC236}">
                  <a16:creationId xmlns="" xmlns:a16="http://schemas.microsoft.com/office/drawing/2014/main" id="{36A45A03-6DDD-49E4-A228-D45232B60FFF}"/>
                </a:ext>
              </a:extLst>
            </p:cNvPr>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 name="Google Shape;5234;p55">
              <a:extLst>
                <a:ext uri="{FF2B5EF4-FFF2-40B4-BE49-F238E27FC236}">
                  <a16:creationId xmlns="" xmlns:a16="http://schemas.microsoft.com/office/drawing/2014/main" id="{B252F435-C032-46BB-9B43-9968A5AE333D}"/>
                </a:ext>
              </a:extLst>
            </p:cNvPr>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1" name="Google Shape;5235;p55">
            <a:extLst>
              <a:ext uri="{FF2B5EF4-FFF2-40B4-BE49-F238E27FC236}">
                <a16:creationId xmlns="" xmlns:a16="http://schemas.microsoft.com/office/drawing/2014/main" id="{830AF287-6875-4849-A1F3-62ABBFFE7D7E}"/>
              </a:ext>
            </a:extLst>
          </p:cNvPr>
          <p:cNvGrpSpPr/>
          <p:nvPr/>
        </p:nvGrpSpPr>
        <p:grpSpPr>
          <a:xfrm>
            <a:off x="2339040" y="5715458"/>
            <a:ext cx="468585" cy="461287"/>
            <a:chOff x="1754279" y="4286593"/>
            <a:chExt cx="351439" cy="345965"/>
          </a:xfrm>
          <a:solidFill>
            <a:schemeClr val="accent1"/>
          </a:solidFill>
        </p:grpSpPr>
        <p:sp>
          <p:nvSpPr>
            <p:cNvPr id="582" name="Google Shape;5236;p55">
              <a:extLst>
                <a:ext uri="{FF2B5EF4-FFF2-40B4-BE49-F238E27FC236}">
                  <a16:creationId xmlns="" xmlns:a16="http://schemas.microsoft.com/office/drawing/2014/main" id="{F055F952-BB73-42E5-A606-028F954A6485}"/>
                </a:ext>
              </a:extLst>
            </p:cNvPr>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3" name="Google Shape;5237;p55">
              <a:extLst>
                <a:ext uri="{FF2B5EF4-FFF2-40B4-BE49-F238E27FC236}">
                  <a16:creationId xmlns="" xmlns:a16="http://schemas.microsoft.com/office/drawing/2014/main" id="{67DFB05C-6B0E-43B3-9B3E-C12940436922}"/>
                </a:ext>
              </a:extLst>
            </p:cNvPr>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 name="Google Shape;5238;p55">
              <a:extLst>
                <a:ext uri="{FF2B5EF4-FFF2-40B4-BE49-F238E27FC236}">
                  <a16:creationId xmlns="" xmlns:a16="http://schemas.microsoft.com/office/drawing/2014/main" id="{D12DE9AA-0450-4F15-A966-21FAAB6A9624}"/>
                </a:ext>
              </a:extLst>
            </p:cNvPr>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 name="Google Shape;5239;p55">
              <a:extLst>
                <a:ext uri="{FF2B5EF4-FFF2-40B4-BE49-F238E27FC236}">
                  <a16:creationId xmlns="" xmlns:a16="http://schemas.microsoft.com/office/drawing/2014/main" id="{FB234562-7DB5-4B8D-A3D5-15620D592478}"/>
                </a:ext>
              </a:extLst>
            </p:cNvPr>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 name="Google Shape;5240;p55">
              <a:extLst>
                <a:ext uri="{FF2B5EF4-FFF2-40B4-BE49-F238E27FC236}">
                  <a16:creationId xmlns="" xmlns:a16="http://schemas.microsoft.com/office/drawing/2014/main" id="{12809915-000F-4870-B893-73F228D9EAAE}"/>
                </a:ext>
              </a:extLst>
            </p:cNvPr>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7" name="Google Shape;5241;p55">
            <a:extLst>
              <a:ext uri="{FF2B5EF4-FFF2-40B4-BE49-F238E27FC236}">
                <a16:creationId xmlns="" xmlns:a16="http://schemas.microsoft.com/office/drawing/2014/main" id="{52D8E5C5-F24B-4426-88D7-8EB36937D70D}"/>
              </a:ext>
            </a:extLst>
          </p:cNvPr>
          <p:cNvGrpSpPr/>
          <p:nvPr/>
        </p:nvGrpSpPr>
        <p:grpSpPr>
          <a:xfrm>
            <a:off x="5328151" y="5721568"/>
            <a:ext cx="448683" cy="446731"/>
            <a:chOff x="3996113" y="4291176"/>
            <a:chExt cx="336512" cy="335048"/>
          </a:xfrm>
          <a:solidFill>
            <a:schemeClr val="accent1"/>
          </a:solidFill>
        </p:grpSpPr>
        <p:sp>
          <p:nvSpPr>
            <p:cNvPr id="588" name="Google Shape;5242;p55">
              <a:extLst>
                <a:ext uri="{FF2B5EF4-FFF2-40B4-BE49-F238E27FC236}">
                  <a16:creationId xmlns="" xmlns:a16="http://schemas.microsoft.com/office/drawing/2014/main" id="{9A882FC6-FBF5-4D09-B035-3E2E5AA21A4C}"/>
                </a:ext>
              </a:extLst>
            </p:cNvPr>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 name="Google Shape;5243;p55">
              <a:extLst>
                <a:ext uri="{FF2B5EF4-FFF2-40B4-BE49-F238E27FC236}">
                  <a16:creationId xmlns="" xmlns:a16="http://schemas.microsoft.com/office/drawing/2014/main" id="{8A3B43E0-1521-4F81-9B4F-68B418989A83}"/>
                </a:ext>
              </a:extLst>
            </p:cNvPr>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 name="Google Shape;5244;p55">
              <a:extLst>
                <a:ext uri="{FF2B5EF4-FFF2-40B4-BE49-F238E27FC236}">
                  <a16:creationId xmlns="" xmlns:a16="http://schemas.microsoft.com/office/drawing/2014/main" id="{B57ABB86-3346-47FE-BD05-252F9E5691FF}"/>
                </a:ext>
              </a:extLst>
            </p:cNvPr>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91" name="Google Shape;5245;p55">
            <a:extLst>
              <a:ext uri="{FF2B5EF4-FFF2-40B4-BE49-F238E27FC236}">
                <a16:creationId xmlns="" xmlns:a16="http://schemas.microsoft.com/office/drawing/2014/main" id="{8CF39966-AB89-4156-87E2-8BB8E2CE24CA}"/>
              </a:ext>
            </a:extLst>
          </p:cNvPr>
          <p:cNvSpPr/>
          <p:nvPr/>
        </p:nvSpPr>
        <p:spPr>
          <a:xfrm>
            <a:off x="1775649" y="5743170"/>
            <a:ext cx="406288" cy="405397"/>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92" name="Google Shape;5246;p55">
            <a:extLst>
              <a:ext uri="{FF2B5EF4-FFF2-40B4-BE49-F238E27FC236}">
                <a16:creationId xmlns="" xmlns:a16="http://schemas.microsoft.com/office/drawing/2014/main" id="{E6C5FF5E-B46D-4E66-A3E7-0E5E626D0062}"/>
              </a:ext>
            </a:extLst>
          </p:cNvPr>
          <p:cNvGrpSpPr/>
          <p:nvPr/>
        </p:nvGrpSpPr>
        <p:grpSpPr>
          <a:xfrm>
            <a:off x="2905442" y="5714015"/>
            <a:ext cx="530033" cy="464893"/>
            <a:chOff x="2179081" y="4285511"/>
            <a:chExt cx="397525" cy="348670"/>
          </a:xfrm>
          <a:solidFill>
            <a:schemeClr val="accent1"/>
          </a:solidFill>
        </p:grpSpPr>
        <p:sp>
          <p:nvSpPr>
            <p:cNvPr id="593" name="Google Shape;5247;p55">
              <a:extLst>
                <a:ext uri="{FF2B5EF4-FFF2-40B4-BE49-F238E27FC236}">
                  <a16:creationId xmlns="" xmlns:a16="http://schemas.microsoft.com/office/drawing/2014/main" id="{0C9498E0-3257-4DA0-841B-71BECFEC3DEE}"/>
                </a:ext>
              </a:extLst>
            </p:cNvPr>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 name="Google Shape;5248;p55">
              <a:extLst>
                <a:ext uri="{FF2B5EF4-FFF2-40B4-BE49-F238E27FC236}">
                  <a16:creationId xmlns="" xmlns:a16="http://schemas.microsoft.com/office/drawing/2014/main" id="{F5FD5EF5-43AE-4297-996E-216FA07868D4}"/>
                </a:ext>
              </a:extLst>
            </p:cNvPr>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5" name="Google Shape;5249;p55">
            <a:extLst>
              <a:ext uri="{FF2B5EF4-FFF2-40B4-BE49-F238E27FC236}">
                <a16:creationId xmlns="" xmlns:a16="http://schemas.microsoft.com/office/drawing/2014/main" id="{8C342828-BAC9-4E1B-A3A3-341A1D29D550}"/>
              </a:ext>
            </a:extLst>
          </p:cNvPr>
          <p:cNvGrpSpPr/>
          <p:nvPr/>
        </p:nvGrpSpPr>
        <p:grpSpPr>
          <a:xfrm>
            <a:off x="4778935" y="5726662"/>
            <a:ext cx="356765" cy="439220"/>
            <a:chOff x="3584201" y="4294996"/>
            <a:chExt cx="267574" cy="329415"/>
          </a:xfrm>
          <a:solidFill>
            <a:schemeClr val="accent1"/>
          </a:solidFill>
        </p:grpSpPr>
        <p:sp>
          <p:nvSpPr>
            <p:cNvPr id="596" name="Google Shape;5250;p55">
              <a:extLst>
                <a:ext uri="{FF2B5EF4-FFF2-40B4-BE49-F238E27FC236}">
                  <a16:creationId xmlns="" xmlns:a16="http://schemas.microsoft.com/office/drawing/2014/main" id="{782A93ED-C465-445D-A900-87E6973C18CA}"/>
                </a:ext>
              </a:extLst>
            </p:cNvPr>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 name="Google Shape;5251;p55">
              <a:extLst>
                <a:ext uri="{FF2B5EF4-FFF2-40B4-BE49-F238E27FC236}">
                  <a16:creationId xmlns="" xmlns:a16="http://schemas.microsoft.com/office/drawing/2014/main" id="{B4946B1B-44C0-4AFC-AA09-742A54AA1B84}"/>
                </a:ext>
              </a:extLst>
            </p:cNvPr>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 name="Google Shape;5252;p55">
              <a:extLst>
                <a:ext uri="{FF2B5EF4-FFF2-40B4-BE49-F238E27FC236}">
                  <a16:creationId xmlns="" xmlns:a16="http://schemas.microsoft.com/office/drawing/2014/main" id="{98AA5269-356D-48C6-9DE9-EB585261A671}"/>
                </a:ext>
              </a:extLst>
            </p:cNvPr>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 name="Google Shape;5253;p55">
              <a:extLst>
                <a:ext uri="{FF2B5EF4-FFF2-40B4-BE49-F238E27FC236}">
                  <a16:creationId xmlns="" xmlns:a16="http://schemas.microsoft.com/office/drawing/2014/main" id="{8FF85682-A9DA-4149-943D-70E6722E946E}"/>
                </a:ext>
              </a:extLst>
            </p:cNvPr>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00" name="Google Shape;5254;p55">
            <a:extLst>
              <a:ext uri="{FF2B5EF4-FFF2-40B4-BE49-F238E27FC236}">
                <a16:creationId xmlns="" xmlns:a16="http://schemas.microsoft.com/office/drawing/2014/main" id="{30BE968E-2DD1-444E-8994-E1F85462F076}"/>
              </a:ext>
            </a:extLst>
          </p:cNvPr>
          <p:cNvGrpSpPr/>
          <p:nvPr/>
        </p:nvGrpSpPr>
        <p:grpSpPr>
          <a:xfrm>
            <a:off x="4110474" y="5727638"/>
            <a:ext cx="501261" cy="437097"/>
            <a:chOff x="3082855" y="4295728"/>
            <a:chExt cx="375946" cy="327823"/>
          </a:xfrm>
          <a:solidFill>
            <a:schemeClr val="accent1"/>
          </a:solidFill>
        </p:grpSpPr>
        <p:sp>
          <p:nvSpPr>
            <p:cNvPr id="601" name="Google Shape;5255;p55">
              <a:extLst>
                <a:ext uri="{FF2B5EF4-FFF2-40B4-BE49-F238E27FC236}">
                  <a16:creationId xmlns="" xmlns:a16="http://schemas.microsoft.com/office/drawing/2014/main" id="{E31CE434-7208-427B-98EF-C8009F379134}"/>
                </a:ext>
              </a:extLst>
            </p:cNvPr>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 name="Google Shape;5256;p55">
              <a:extLst>
                <a:ext uri="{FF2B5EF4-FFF2-40B4-BE49-F238E27FC236}">
                  <a16:creationId xmlns="" xmlns:a16="http://schemas.microsoft.com/office/drawing/2014/main" id="{3918BFAD-19F1-449E-8EA1-CB04F02264E8}"/>
                </a:ext>
              </a:extLst>
            </p:cNvPr>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 name="Google Shape;5257;p55">
              <a:extLst>
                <a:ext uri="{FF2B5EF4-FFF2-40B4-BE49-F238E27FC236}">
                  <a16:creationId xmlns="" xmlns:a16="http://schemas.microsoft.com/office/drawing/2014/main" id="{7BDB7D19-3973-4F34-9A88-6ACCE86571B3}"/>
                </a:ext>
              </a:extLst>
            </p:cNvPr>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 name="Google Shape;5258;p55">
              <a:extLst>
                <a:ext uri="{FF2B5EF4-FFF2-40B4-BE49-F238E27FC236}">
                  <a16:creationId xmlns="" xmlns:a16="http://schemas.microsoft.com/office/drawing/2014/main" id="{C53BE026-04FD-4BAF-88E3-47E3208BA12F}"/>
                </a:ext>
              </a:extLst>
            </p:cNvPr>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 name="Google Shape;5259;p55">
              <a:extLst>
                <a:ext uri="{FF2B5EF4-FFF2-40B4-BE49-F238E27FC236}">
                  <a16:creationId xmlns="" xmlns:a16="http://schemas.microsoft.com/office/drawing/2014/main" id="{60590E29-7816-465B-B20E-A48EBB227F82}"/>
                </a:ext>
              </a:extLst>
            </p:cNvPr>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 name="Google Shape;5260;p55">
              <a:extLst>
                <a:ext uri="{FF2B5EF4-FFF2-40B4-BE49-F238E27FC236}">
                  <a16:creationId xmlns="" xmlns:a16="http://schemas.microsoft.com/office/drawing/2014/main" id="{C53141E7-5DD0-415C-9BB2-CCF1F8185F46}"/>
                </a:ext>
              </a:extLst>
            </p:cNvPr>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 name="Google Shape;5261;p55">
              <a:extLst>
                <a:ext uri="{FF2B5EF4-FFF2-40B4-BE49-F238E27FC236}">
                  <a16:creationId xmlns="" xmlns:a16="http://schemas.microsoft.com/office/drawing/2014/main" id="{7D66B9EF-5117-4060-845D-5A71232232AF}"/>
                </a:ext>
              </a:extLst>
            </p:cNvPr>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 name="Google Shape;5262;p55">
              <a:extLst>
                <a:ext uri="{FF2B5EF4-FFF2-40B4-BE49-F238E27FC236}">
                  <a16:creationId xmlns="" xmlns:a16="http://schemas.microsoft.com/office/drawing/2014/main" id="{696866D5-C9FD-4494-AE17-3B2FD73DE810}"/>
                </a:ext>
              </a:extLst>
            </p:cNvPr>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 name="Google Shape;5263;p55">
              <a:extLst>
                <a:ext uri="{FF2B5EF4-FFF2-40B4-BE49-F238E27FC236}">
                  <a16:creationId xmlns="" xmlns:a16="http://schemas.microsoft.com/office/drawing/2014/main" id="{207B685A-FB47-4EA8-A721-237EA59445B0}"/>
                </a:ext>
              </a:extLst>
            </p:cNvPr>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 name="Google Shape;5264;p55">
              <a:extLst>
                <a:ext uri="{FF2B5EF4-FFF2-40B4-BE49-F238E27FC236}">
                  <a16:creationId xmlns="" xmlns:a16="http://schemas.microsoft.com/office/drawing/2014/main" id="{9B0E5790-B409-4984-88D3-83D5AB1550F5}"/>
                </a:ext>
              </a:extLst>
            </p:cNvPr>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 name="Google Shape;5265;p55">
              <a:extLst>
                <a:ext uri="{FF2B5EF4-FFF2-40B4-BE49-F238E27FC236}">
                  <a16:creationId xmlns="" xmlns:a16="http://schemas.microsoft.com/office/drawing/2014/main" id="{30B46CE9-FE4B-4E26-A668-38109712DAF9}"/>
                </a:ext>
              </a:extLst>
            </p:cNvPr>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2" name="Google Shape;5266;p55">
            <a:extLst>
              <a:ext uri="{FF2B5EF4-FFF2-40B4-BE49-F238E27FC236}">
                <a16:creationId xmlns="" xmlns:a16="http://schemas.microsoft.com/office/drawing/2014/main" id="{28618B98-8092-4F27-A3BE-CFA5F1D8BFD2}"/>
              </a:ext>
            </a:extLst>
          </p:cNvPr>
          <p:cNvGrpSpPr/>
          <p:nvPr/>
        </p:nvGrpSpPr>
        <p:grpSpPr>
          <a:xfrm>
            <a:off x="3665355" y="5721568"/>
            <a:ext cx="201108" cy="449235"/>
            <a:chOff x="2749016" y="4291176"/>
            <a:chExt cx="150831" cy="336926"/>
          </a:xfrm>
          <a:solidFill>
            <a:schemeClr val="accent1"/>
          </a:solidFill>
        </p:grpSpPr>
        <p:sp>
          <p:nvSpPr>
            <p:cNvPr id="613" name="Google Shape;5267;p55">
              <a:extLst>
                <a:ext uri="{FF2B5EF4-FFF2-40B4-BE49-F238E27FC236}">
                  <a16:creationId xmlns="" xmlns:a16="http://schemas.microsoft.com/office/drawing/2014/main" id="{C5F22D95-A22F-4644-B5C3-565AE8A806F2}"/>
                </a:ext>
              </a:extLst>
            </p:cNvPr>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 name="Google Shape;5268;p55">
              <a:extLst>
                <a:ext uri="{FF2B5EF4-FFF2-40B4-BE49-F238E27FC236}">
                  <a16:creationId xmlns="" xmlns:a16="http://schemas.microsoft.com/office/drawing/2014/main" id="{5E76A1BD-B090-4BAF-A877-E6CC2D02B206}"/>
                </a:ext>
              </a:extLst>
            </p:cNvPr>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 name="Google Shape;5269;p55">
              <a:extLst>
                <a:ext uri="{FF2B5EF4-FFF2-40B4-BE49-F238E27FC236}">
                  <a16:creationId xmlns="" xmlns:a16="http://schemas.microsoft.com/office/drawing/2014/main" id="{42B0F916-1104-434C-9EB8-3DDB2EC683A0}"/>
                </a:ext>
              </a:extLst>
            </p:cNvPr>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5270;p55">
              <a:extLst>
                <a:ext uri="{FF2B5EF4-FFF2-40B4-BE49-F238E27FC236}">
                  <a16:creationId xmlns="" xmlns:a16="http://schemas.microsoft.com/office/drawing/2014/main" id="{359F9194-FE1C-4A2E-8C91-62C86F811F68}"/>
                </a:ext>
              </a:extLst>
            </p:cNvPr>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7" name="Google Shape;5271;p55">
            <a:extLst>
              <a:ext uri="{FF2B5EF4-FFF2-40B4-BE49-F238E27FC236}">
                <a16:creationId xmlns="" xmlns:a16="http://schemas.microsoft.com/office/drawing/2014/main" id="{9328B090-2917-44A9-B60D-0AAB3AD87FE1}"/>
              </a:ext>
            </a:extLst>
          </p:cNvPr>
          <p:cNvGrpSpPr/>
          <p:nvPr/>
        </p:nvGrpSpPr>
        <p:grpSpPr>
          <a:xfrm>
            <a:off x="9503622" y="5705910"/>
            <a:ext cx="331005" cy="482589"/>
            <a:chOff x="7127716" y="4279432"/>
            <a:chExt cx="248254" cy="361942"/>
          </a:xfrm>
          <a:solidFill>
            <a:schemeClr val="accent1"/>
          </a:solidFill>
        </p:grpSpPr>
        <p:sp>
          <p:nvSpPr>
            <p:cNvPr id="618" name="Google Shape;5272;p55">
              <a:extLst>
                <a:ext uri="{FF2B5EF4-FFF2-40B4-BE49-F238E27FC236}">
                  <a16:creationId xmlns="" xmlns:a16="http://schemas.microsoft.com/office/drawing/2014/main" id="{E8C2C6A8-56A8-4C92-9489-3251D060B426}"/>
                </a:ext>
              </a:extLst>
            </p:cNvPr>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 name="Google Shape;5273;p55">
              <a:extLst>
                <a:ext uri="{FF2B5EF4-FFF2-40B4-BE49-F238E27FC236}">
                  <a16:creationId xmlns="" xmlns:a16="http://schemas.microsoft.com/office/drawing/2014/main" id="{911CB2FE-E0CB-4E0D-809D-7D0217154244}"/>
                </a:ext>
              </a:extLst>
            </p:cNvPr>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 name="Google Shape;5274;p55">
              <a:extLst>
                <a:ext uri="{FF2B5EF4-FFF2-40B4-BE49-F238E27FC236}">
                  <a16:creationId xmlns="" xmlns:a16="http://schemas.microsoft.com/office/drawing/2014/main" id="{68E20704-D70C-49F4-AD91-247879A5E52D}"/>
                </a:ext>
              </a:extLst>
            </p:cNvPr>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 name="Google Shape;5275;p55">
              <a:extLst>
                <a:ext uri="{FF2B5EF4-FFF2-40B4-BE49-F238E27FC236}">
                  <a16:creationId xmlns="" xmlns:a16="http://schemas.microsoft.com/office/drawing/2014/main" id="{72D41B0A-3BCD-47D9-8520-0FA9431EE5BF}"/>
                </a:ext>
              </a:extLst>
            </p:cNvPr>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 name="Google Shape;5276;p55">
              <a:extLst>
                <a:ext uri="{FF2B5EF4-FFF2-40B4-BE49-F238E27FC236}">
                  <a16:creationId xmlns="" xmlns:a16="http://schemas.microsoft.com/office/drawing/2014/main" id="{963A22CB-4282-4EE3-BBF4-F09162054011}"/>
                </a:ext>
              </a:extLst>
            </p:cNvPr>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 name="Google Shape;5277;p55">
              <a:extLst>
                <a:ext uri="{FF2B5EF4-FFF2-40B4-BE49-F238E27FC236}">
                  <a16:creationId xmlns="" xmlns:a16="http://schemas.microsoft.com/office/drawing/2014/main" id="{F19FAAB8-F7AD-4A22-BA55-1B201BBF60F3}"/>
                </a:ext>
              </a:extLst>
            </p:cNvPr>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 name="Google Shape;5278;p55">
              <a:extLst>
                <a:ext uri="{FF2B5EF4-FFF2-40B4-BE49-F238E27FC236}">
                  <a16:creationId xmlns="" xmlns:a16="http://schemas.microsoft.com/office/drawing/2014/main" id="{D2EE1AF5-8430-4E21-B907-6E1C508B7C65}"/>
                </a:ext>
              </a:extLst>
            </p:cNvPr>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 name="Google Shape;5279;p55">
              <a:extLst>
                <a:ext uri="{FF2B5EF4-FFF2-40B4-BE49-F238E27FC236}">
                  <a16:creationId xmlns="" xmlns:a16="http://schemas.microsoft.com/office/drawing/2014/main" id="{981A81FB-D814-4745-9CE4-4CD6F23C7560}"/>
                </a:ext>
              </a:extLst>
            </p:cNvPr>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 name="Google Shape;5280;p55">
              <a:extLst>
                <a:ext uri="{FF2B5EF4-FFF2-40B4-BE49-F238E27FC236}">
                  <a16:creationId xmlns="" xmlns:a16="http://schemas.microsoft.com/office/drawing/2014/main" id="{1DC46D51-442C-449A-BDE6-7E58DFB6E3BC}"/>
                </a:ext>
              </a:extLst>
            </p:cNvPr>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27" name="Google Shape;5281;p55">
            <a:extLst>
              <a:ext uri="{FF2B5EF4-FFF2-40B4-BE49-F238E27FC236}">
                <a16:creationId xmlns="" xmlns:a16="http://schemas.microsoft.com/office/drawing/2014/main" id="{A11FCC0F-784C-4477-8518-8DC3F3543E47}"/>
              </a:ext>
            </a:extLst>
          </p:cNvPr>
          <p:cNvGrpSpPr/>
          <p:nvPr/>
        </p:nvGrpSpPr>
        <p:grpSpPr>
          <a:xfrm>
            <a:off x="10087211" y="5705910"/>
            <a:ext cx="331007" cy="482589"/>
            <a:chOff x="7565408" y="4279432"/>
            <a:chExt cx="248255" cy="361942"/>
          </a:xfrm>
          <a:solidFill>
            <a:schemeClr val="accent1"/>
          </a:solidFill>
        </p:grpSpPr>
        <p:sp>
          <p:nvSpPr>
            <p:cNvPr id="628" name="Google Shape;5282;p55">
              <a:extLst>
                <a:ext uri="{FF2B5EF4-FFF2-40B4-BE49-F238E27FC236}">
                  <a16:creationId xmlns="" xmlns:a16="http://schemas.microsoft.com/office/drawing/2014/main" id="{11A89AA1-E64A-45F8-890C-BA671D98EA4A}"/>
                </a:ext>
              </a:extLst>
            </p:cNvPr>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 name="Google Shape;5283;p55">
              <a:extLst>
                <a:ext uri="{FF2B5EF4-FFF2-40B4-BE49-F238E27FC236}">
                  <a16:creationId xmlns="" xmlns:a16="http://schemas.microsoft.com/office/drawing/2014/main" id="{BADE3EB0-33F8-4C41-86DC-0150B5420510}"/>
                </a:ext>
              </a:extLst>
            </p:cNvPr>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 name="Google Shape;5284;p55">
              <a:extLst>
                <a:ext uri="{FF2B5EF4-FFF2-40B4-BE49-F238E27FC236}">
                  <a16:creationId xmlns="" xmlns:a16="http://schemas.microsoft.com/office/drawing/2014/main" id="{C8770524-273E-44E1-8372-F71AF0DF2BAA}"/>
                </a:ext>
              </a:extLst>
            </p:cNvPr>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1" name="Google Shape;5285;p55">
              <a:extLst>
                <a:ext uri="{FF2B5EF4-FFF2-40B4-BE49-F238E27FC236}">
                  <a16:creationId xmlns="" xmlns:a16="http://schemas.microsoft.com/office/drawing/2014/main" id="{046AB8B1-1779-48B3-9FB1-35ACF4C0A3D8}"/>
                </a:ext>
              </a:extLst>
            </p:cNvPr>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 name="Google Shape;5286;p55">
              <a:extLst>
                <a:ext uri="{FF2B5EF4-FFF2-40B4-BE49-F238E27FC236}">
                  <a16:creationId xmlns="" xmlns:a16="http://schemas.microsoft.com/office/drawing/2014/main" id="{DEF3F040-B7A3-4FED-AD58-C41565E04CAA}"/>
                </a:ext>
              </a:extLst>
            </p:cNvPr>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 name="Google Shape;5287;p55">
              <a:extLst>
                <a:ext uri="{FF2B5EF4-FFF2-40B4-BE49-F238E27FC236}">
                  <a16:creationId xmlns="" xmlns:a16="http://schemas.microsoft.com/office/drawing/2014/main" id="{7C207469-F8B9-4A68-ACD9-9B9C8311C2FD}"/>
                </a:ext>
              </a:extLst>
            </p:cNvPr>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 name="Google Shape;5288;p55">
              <a:extLst>
                <a:ext uri="{FF2B5EF4-FFF2-40B4-BE49-F238E27FC236}">
                  <a16:creationId xmlns="" xmlns:a16="http://schemas.microsoft.com/office/drawing/2014/main" id="{25F3A951-3770-4040-A7FF-5E3698309577}"/>
                </a:ext>
              </a:extLst>
            </p:cNvPr>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 name="Google Shape;5289;p55">
              <a:extLst>
                <a:ext uri="{FF2B5EF4-FFF2-40B4-BE49-F238E27FC236}">
                  <a16:creationId xmlns="" xmlns:a16="http://schemas.microsoft.com/office/drawing/2014/main" id="{3E7A66F9-F467-4404-A6B4-C0D7E6B74565}"/>
                </a:ext>
              </a:extLst>
            </p:cNvPr>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6" name="Google Shape;5290;p55">
            <a:extLst>
              <a:ext uri="{FF2B5EF4-FFF2-40B4-BE49-F238E27FC236}">
                <a16:creationId xmlns="" xmlns:a16="http://schemas.microsoft.com/office/drawing/2014/main" id="{4C8CF760-DEF3-47AB-8DFC-52D50E9FD7F5}"/>
              </a:ext>
            </a:extLst>
          </p:cNvPr>
          <p:cNvGrpSpPr/>
          <p:nvPr/>
        </p:nvGrpSpPr>
        <p:grpSpPr>
          <a:xfrm>
            <a:off x="8352145" y="5705909"/>
            <a:ext cx="300664" cy="482080"/>
            <a:chOff x="6264109" y="4279432"/>
            <a:chExt cx="225498" cy="361560"/>
          </a:xfrm>
          <a:solidFill>
            <a:schemeClr val="accent1"/>
          </a:solidFill>
        </p:grpSpPr>
        <p:sp>
          <p:nvSpPr>
            <p:cNvPr id="637" name="Google Shape;5291;p55">
              <a:extLst>
                <a:ext uri="{FF2B5EF4-FFF2-40B4-BE49-F238E27FC236}">
                  <a16:creationId xmlns="" xmlns:a16="http://schemas.microsoft.com/office/drawing/2014/main" id="{2C2F60D7-F4AC-46AA-96B9-1E9A18763995}"/>
                </a:ext>
              </a:extLst>
            </p:cNvPr>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5292;p55">
              <a:extLst>
                <a:ext uri="{FF2B5EF4-FFF2-40B4-BE49-F238E27FC236}">
                  <a16:creationId xmlns="" xmlns:a16="http://schemas.microsoft.com/office/drawing/2014/main" id="{DE730D0E-80CD-4588-B3C6-ECC612816EF0}"/>
                </a:ext>
              </a:extLst>
            </p:cNvPr>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9" name="Google Shape;5293;p55">
            <a:extLst>
              <a:ext uri="{FF2B5EF4-FFF2-40B4-BE49-F238E27FC236}">
                <a16:creationId xmlns="" xmlns:a16="http://schemas.microsoft.com/office/drawing/2014/main" id="{CA5EB804-D880-4A1A-9340-159008BDA96B}"/>
              </a:ext>
            </a:extLst>
          </p:cNvPr>
          <p:cNvGrpSpPr/>
          <p:nvPr/>
        </p:nvGrpSpPr>
        <p:grpSpPr>
          <a:xfrm>
            <a:off x="10572771" y="5712487"/>
            <a:ext cx="527021" cy="468416"/>
            <a:chOff x="7929578" y="4284365"/>
            <a:chExt cx="395266" cy="351312"/>
          </a:xfrm>
          <a:solidFill>
            <a:schemeClr val="accent1"/>
          </a:solidFill>
        </p:grpSpPr>
        <p:sp>
          <p:nvSpPr>
            <p:cNvPr id="640" name="Google Shape;5294;p55">
              <a:extLst>
                <a:ext uri="{FF2B5EF4-FFF2-40B4-BE49-F238E27FC236}">
                  <a16:creationId xmlns="" xmlns:a16="http://schemas.microsoft.com/office/drawing/2014/main" id="{10FA1D62-3EEB-40C5-B556-F51D3C31BD23}"/>
                </a:ext>
              </a:extLst>
            </p:cNvPr>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5295;p55">
              <a:extLst>
                <a:ext uri="{FF2B5EF4-FFF2-40B4-BE49-F238E27FC236}">
                  <a16:creationId xmlns="" xmlns:a16="http://schemas.microsoft.com/office/drawing/2014/main" id="{7BE6C131-5CE8-423D-BD08-A230BFEE317B}"/>
                </a:ext>
              </a:extLst>
            </p:cNvPr>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 name="Google Shape;5296;p55">
              <a:extLst>
                <a:ext uri="{FF2B5EF4-FFF2-40B4-BE49-F238E27FC236}">
                  <a16:creationId xmlns="" xmlns:a16="http://schemas.microsoft.com/office/drawing/2014/main" id="{0867490C-4E8A-4DD1-A963-2EB1CCD3861C}"/>
                </a:ext>
              </a:extLst>
            </p:cNvPr>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 name="Google Shape;5297;p55">
              <a:extLst>
                <a:ext uri="{FF2B5EF4-FFF2-40B4-BE49-F238E27FC236}">
                  <a16:creationId xmlns="" xmlns:a16="http://schemas.microsoft.com/office/drawing/2014/main" id="{9759E21D-5B22-4D32-B6C3-40C8642A7768}"/>
                </a:ext>
              </a:extLst>
            </p:cNvPr>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4" name="Google Shape;5298;p55">
            <a:extLst>
              <a:ext uri="{FF2B5EF4-FFF2-40B4-BE49-F238E27FC236}">
                <a16:creationId xmlns="" xmlns:a16="http://schemas.microsoft.com/office/drawing/2014/main" id="{569929E6-9EF4-4B52-B494-FDBBC9C040AD}"/>
              </a:ext>
            </a:extLst>
          </p:cNvPr>
          <p:cNvGrpSpPr/>
          <p:nvPr/>
        </p:nvGrpSpPr>
        <p:grpSpPr>
          <a:xfrm>
            <a:off x="8794003" y="5765036"/>
            <a:ext cx="568420" cy="443768"/>
            <a:chOff x="6639652" y="4323777"/>
            <a:chExt cx="426315" cy="332826"/>
          </a:xfrm>
          <a:solidFill>
            <a:schemeClr val="accent1"/>
          </a:solidFill>
        </p:grpSpPr>
        <p:sp>
          <p:nvSpPr>
            <p:cNvPr id="645" name="Google Shape;5299;p55">
              <a:extLst>
                <a:ext uri="{FF2B5EF4-FFF2-40B4-BE49-F238E27FC236}">
                  <a16:creationId xmlns="" xmlns:a16="http://schemas.microsoft.com/office/drawing/2014/main" id="{DFA3ED5D-BD80-4EBC-9136-53110AA3C766}"/>
                </a:ext>
              </a:extLst>
            </p:cNvPr>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 name="Google Shape;5300;p55">
              <a:extLst>
                <a:ext uri="{FF2B5EF4-FFF2-40B4-BE49-F238E27FC236}">
                  <a16:creationId xmlns="" xmlns:a16="http://schemas.microsoft.com/office/drawing/2014/main" id="{D7F52187-0920-4B7B-9C0F-548C97F12EC3}"/>
                </a:ext>
              </a:extLst>
            </p:cNvPr>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 name="Google Shape;5301;p55">
              <a:extLst>
                <a:ext uri="{FF2B5EF4-FFF2-40B4-BE49-F238E27FC236}">
                  <a16:creationId xmlns="" xmlns:a16="http://schemas.microsoft.com/office/drawing/2014/main" id="{2DF45EB2-46A0-45A3-AF6A-EC1ED7BE73D1}"/>
                </a:ext>
              </a:extLst>
            </p:cNvPr>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 name="Google Shape;5302;p55">
              <a:extLst>
                <a:ext uri="{FF2B5EF4-FFF2-40B4-BE49-F238E27FC236}">
                  <a16:creationId xmlns="" xmlns:a16="http://schemas.microsoft.com/office/drawing/2014/main" id="{4E4D5EEE-793D-42AC-A0CF-5FC0942FD399}"/>
                </a:ext>
              </a:extLst>
            </p:cNvPr>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9" name="Google Shape;5303;p55">
              <a:extLst>
                <a:ext uri="{FF2B5EF4-FFF2-40B4-BE49-F238E27FC236}">
                  <a16:creationId xmlns="" xmlns:a16="http://schemas.microsoft.com/office/drawing/2014/main" id="{413C7E6F-4EB6-47DF-AF5E-4CA6D001BCD8}"/>
                </a:ext>
              </a:extLst>
            </p:cNvPr>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 name="Google Shape;5304;p55">
              <a:extLst>
                <a:ext uri="{FF2B5EF4-FFF2-40B4-BE49-F238E27FC236}">
                  <a16:creationId xmlns="" xmlns:a16="http://schemas.microsoft.com/office/drawing/2014/main" id="{493C38DC-7AC0-4E89-B30C-D75F2196149B}"/>
                </a:ext>
              </a:extLst>
            </p:cNvPr>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 name="Google Shape;5305;p55">
              <a:extLst>
                <a:ext uri="{FF2B5EF4-FFF2-40B4-BE49-F238E27FC236}">
                  <a16:creationId xmlns="" xmlns:a16="http://schemas.microsoft.com/office/drawing/2014/main" id="{F86F30F9-D7B6-405D-829E-7B2DC875A7F7}"/>
                </a:ext>
              </a:extLst>
            </p:cNvPr>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 name="Google Shape;5306;p55">
              <a:extLst>
                <a:ext uri="{FF2B5EF4-FFF2-40B4-BE49-F238E27FC236}">
                  <a16:creationId xmlns="" xmlns:a16="http://schemas.microsoft.com/office/drawing/2014/main" id="{1943555B-4BDE-4613-82E6-275F6D0C09F8}"/>
                </a:ext>
              </a:extLst>
            </p:cNvPr>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3" name="Google Shape;5307;p55">
              <a:extLst>
                <a:ext uri="{FF2B5EF4-FFF2-40B4-BE49-F238E27FC236}">
                  <a16:creationId xmlns="" xmlns:a16="http://schemas.microsoft.com/office/drawing/2014/main" id="{82C476C7-AEB2-461F-883D-2C845FFC528B}"/>
                </a:ext>
              </a:extLst>
            </p:cNvPr>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4" name="Google Shape;5308;p55">
              <a:extLst>
                <a:ext uri="{FF2B5EF4-FFF2-40B4-BE49-F238E27FC236}">
                  <a16:creationId xmlns="" xmlns:a16="http://schemas.microsoft.com/office/drawing/2014/main" id="{87F2EB61-3531-4FBC-B304-73C6139FEC34}"/>
                </a:ext>
              </a:extLst>
            </p:cNvPr>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5" name="Google Shape;5309;p55">
            <a:extLst>
              <a:ext uri="{FF2B5EF4-FFF2-40B4-BE49-F238E27FC236}">
                <a16:creationId xmlns="" xmlns:a16="http://schemas.microsoft.com/office/drawing/2014/main" id="{A459D22C-2753-4A1F-8621-C58C46D96295}"/>
              </a:ext>
            </a:extLst>
          </p:cNvPr>
          <p:cNvGrpSpPr/>
          <p:nvPr/>
        </p:nvGrpSpPr>
        <p:grpSpPr>
          <a:xfrm>
            <a:off x="7143550" y="5730183"/>
            <a:ext cx="383033" cy="435061"/>
            <a:chOff x="5357662" y="4297637"/>
            <a:chExt cx="287275" cy="326296"/>
          </a:xfrm>
          <a:solidFill>
            <a:schemeClr val="accent1"/>
          </a:solidFill>
        </p:grpSpPr>
        <p:sp>
          <p:nvSpPr>
            <p:cNvPr id="656" name="Google Shape;5310;p55">
              <a:extLst>
                <a:ext uri="{FF2B5EF4-FFF2-40B4-BE49-F238E27FC236}">
                  <a16:creationId xmlns="" xmlns:a16="http://schemas.microsoft.com/office/drawing/2014/main" id="{81DC04F7-A59F-4B47-B56A-7311B69BBDD8}"/>
                </a:ext>
              </a:extLst>
            </p:cNvPr>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 name="Google Shape;5311;p55">
              <a:extLst>
                <a:ext uri="{FF2B5EF4-FFF2-40B4-BE49-F238E27FC236}">
                  <a16:creationId xmlns="" xmlns:a16="http://schemas.microsoft.com/office/drawing/2014/main" id="{0CFE49CB-881F-4108-9BDD-6062D074EAB0}"/>
                </a:ext>
              </a:extLst>
            </p:cNvPr>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 name="Google Shape;5312;p55">
              <a:extLst>
                <a:ext uri="{FF2B5EF4-FFF2-40B4-BE49-F238E27FC236}">
                  <a16:creationId xmlns="" xmlns:a16="http://schemas.microsoft.com/office/drawing/2014/main" id="{19EF77AD-C589-4BB5-9240-AF98FF0E6365}"/>
                </a:ext>
              </a:extLst>
            </p:cNvPr>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9" name="Google Shape;5313;p55">
              <a:extLst>
                <a:ext uri="{FF2B5EF4-FFF2-40B4-BE49-F238E27FC236}">
                  <a16:creationId xmlns="" xmlns:a16="http://schemas.microsoft.com/office/drawing/2014/main" id="{14E04A89-63C9-4845-9A0E-6E299D7D0466}"/>
                </a:ext>
              </a:extLst>
            </p:cNvPr>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0" name="Google Shape;5314;p55">
              <a:extLst>
                <a:ext uri="{FF2B5EF4-FFF2-40B4-BE49-F238E27FC236}">
                  <a16:creationId xmlns="" xmlns:a16="http://schemas.microsoft.com/office/drawing/2014/main" id="{14D248A2-7658-4CD2-8964-6A1F7332E7E9}"/>
                </a:ext>
              </a:extLst>
            </p:cNvPr>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1" name="Google Shape;5315;p55">
            <a:extLst>
              <a:ext uri="{FF2B5EF4-FFF2-40B4-BE49-F238E27FC236}">
                <a16:creationId xmlns="" xmlns:a16="http://schemas.microsoft.com/office/drawing/2014/main" id="{B664F509-88DA-47DC-AC60-C5147DC247DD}"/>
              </a:ext>
            </a:extLst>
          </p:cNvPr>
          <p:cNvGrpSpPr/>
          <p:nvPr/>
        </p:nvGrpSpPr>
        <p:grpSpPr>
          <a:xfrm>
            <a:off x="7698833" y="5726067"/>
            <a:ext cx="442148" cy="442232"/>
            <a:chOff x="5774124" y="4294550"/>
            <a:chExt cx="331611" cy="331674"/>
          </a:xfrm>
          <a:solidFill>
            <a:schemeClr val="accent1"/>
          </a:solidFill>
        </p:grpSpPr>
        <p:sp>
          <p:nvSpPr>
            <p:cNvPr id="662" name="Google Shape;5316;p55">
              <a:extLst>
                <a:ext uri="{FF2B5EF4-FFF2-40B4-BE49-F238E27FC236}">
                  <a16:creationId xmlns="" xmlns:a16="http://schemas.microsoft.com/office/drawing/2014/main" id="{E49F5991-D064-401A-B64F-9899511305BE}"/>
                </a:ext>
              </a:extLst>
            </p:cNvPr>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 name="Google Shape;5317;p55">
              <a:extLst>
                <a:ext uri="{FF2B5EF4-FFF2-40B4-BE49-F238E27FC236}">
                  <a16:creationId xmlns="" xmlns:a16="http://schemas.microsoft.com/office/drawing/2014/main" id="{3EE729E4-8362-4CAD-A36E-8DAEB9FABCB2}"/>
                </a:ext>
              </a:extLst>
            </p:cNvPr>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4" name="Google Shape;5318;p55">
            <a:extLst>
              <a:ext uri="{FF2B5EF4-FFF2-40B4-BE49-F238E27FC236}">
                <a16:creationId xmlns="" xmlns:a16="http://schemas.microsoft.com/office/drawing/2014/main" id="{1E91F00F-B358-4725-A11B-7E5CBBE85240}"/>
              </a:ext>
            </a:extLst>
          </p:cNvPr>
          <p:cNvGrpSpPr/>
          <p:nvPr/>
        </p:nvGrpSpPr>
        <p:grpSpPr>
          <a:xfrm>
            <a:off x="6520580" y="5716519"/>
            <a:ext cx="461329" cy="461372"/>
            <a:chOff x="4890434" y="4287389"/>
            <a:chExt cx="345997" cy="346029"/>
          </a:xfrm>
          <a:solidFill>
            <a:schemeClr val="accent1"/>
          </a:solidFill>
        </p:grpSpPr>
        <p:sp>
          <p:nvSpPr>
            <p:cNvPr id="665" name="Google Shape;5319;p55">
              <a:extLst>
                <a:ext uri="{FF2B5EF4-FFF2-40B4-BE49-F238E27FC236}">
                  <a16:creationId xmlns="" xmlns:a16="http://schemas.microsoft.com/office/drawing/2014/main" id="{A897C07D-613E-4172-8A16-C0E8B205AC5D}"/>
                </a:ext>
              </a:extLst>
            </p:cNvPr>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 name="Google Shape;5320;p55">
              <a:extLst>
                <a:ext uri="{FF2B5EF4-FFF2-40B4-BE49-F238E27FC236}">
                  <a16:creationId xmlns="" xmlns:a16="http://schemas.microsoft.com/office/drawing/2014/main" id="{873A93B7-B38C-4F66-A515-4DF204DDBFDD}"/>
                </a:ext>
              </a:extLst>
            </p:cNvPr>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 name="Google Shape;5321;p55">
              <a:extLst>
                <a:ext uri="{FF2B5EF4-FFF2-40B4-BE49-F238E27FC236}">
                  <a16:creationId xmlns="" xmlns:a16="http://schemas.microsoft.com/office/drawing/2014/main" id="{F14116E9-C6C9-4F06-B081-BC5EC097EA18}"/>
                </a:ext>
              </a:extLst>
            </p:cNvPr>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 name="Google Shape;5322;p55">
              <a:extLst>
                <a:ext uri="{FF2B5EF4-FFF2-40B4-BE49-F238E27FC236}">
                  <a16:creationId xmlns="" xmlns:a16="http://schemas.microsoft.com/office/drawing/2014/main" id="{D929CCED-C051-4D3C-92A0-E2062713DBC1}"/>
                </a:ext>
              </a:extLst>
            </p:cNvPr>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 name="Google Shape;5323;p55">
              <a:extLst>
                <a:ext uri="{FF2B5EF4-FFF2-40B4-BE49-F238E27FC236}">
                  <a16:creationId xmlns="" xmlns:a16="http://schemas.microsoft.com/office/drawing/2014/main" id="{AC5280A6-E02A-494E-BA8C-8AB062DBE165}"/>
                </a:ext>
              </a:extLst>
            </p:cNvPr>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 name="Google Shape;5324;p55">
              <a:extLst>
                <a:ext uri="{FF2B5EF4-FFF2-40B4-BE49-F238E27FC236}">
                  <a16:creationId xmlns="" xmlns:a16="http://schemas.microsoft.com/office/drawing/2014/main" id="{69BFB7E8-096B-41E8-B4C2-990063BF5F21}"/>
                </a:ext>
              </a:extLst>
            </p:cNvPr>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 name="Google Shape;5325;p55">
              <a:extLst>
                <a:ext uri="{FF2B5EF4-FFF2-40B4-BE49-F238E27FC236}">
                  <a16:creationId xmlns="" xmlns:a16="http://schemas.microsoft.com/office/drawing/2014/main" id="{F004BA78-10FC-4878-81B9-1A1F21C3376A}"/>
                </a:ext>
              </a:extLst>
            </p:cNvPr>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2" name="Google Shape;5326;p55">
            <a:extLst>
              <a:ext uri="{FF2B5EF4-FFF2-40B4-BE49-F238E27FC236}">
                <a16:creationId xmlns="" xmlns:a16="http://schemas.microsoft.com/office/drawing/2014/main" id="{F708A5DC-7412-4BC4-9FAC-F03D642108BD}"/>
              </a:ext>
            </a:extLst>
          </p:cNvPr>
          <p:cNvGrpSpPr/>
          <p:nvPr/>
        </p:nvGrpSpPr>
        <p:grpSpPr>
          <a:xfrm>
            <a:off x="2887746" y="5081413"/>
            <a:ext cx="563389" cy="457297"/>
            <a:chOff x="2165809" y="3811059"/>
            <a:chExt cx="422542" cy="342973"/>
          </a:xfrm>
          <a:solidFill>
            <a:schemeClr val="accent1"/>
          </a:solidFill>
        </p:grpSpPr>
        <p:sp>
          <p:nvSpPr>
            <p:cNvPr id="673" name="Google Shape;5327;p55">
              <a:extLst>
                <a:ext uri="{FF2B5EF4-FFF2-40B4-BE49-F238E27FC236}">
                  <a16:creationId xmlns="" xmlns:a16="http://schemas.microsoft.com/office/drawing/2014/main" id="{8AC36376-41A5-4B35-A409-6453DA13C775}"/>
                </a:ext>
              </a:extLst>
            </p:cNvPr>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 name="Google Shape;5328;p55">
              <a:extLst>
                <a:ext uri="{FF2B5EF4-FFF2-40B4-BE49-F238E27FC236}">
                  <a16:creationId xmlns="" xmlns:a16="http://schemas.microsoft.com/office/drawing/2014/main" id="{F3239789-721B-46AA-BCD6-A9915B5D0FD2}"/>
                </a:ext>
              </a:extLst>
            </p:cNvPr>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 name="Google Shape;5329;p55">
              <a:extLst>
                <a:ext uri="{FF2B5EF4-FFF2-40B4-BE49-F238E27FC236}">
                  <a16:creationId xmlns="" xmlns:a16="http://schemas.microsoft.com/office/drawing/2014/main" id="{3961BF3F-36CF-4534-8814-A6CF95E8CAFB}"/>
                </a:ext>
              </a:extLst>
            </p:cNvPr>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 name="Google Shape;5330;p55">
              <a:extLst>
                <a:ext uri="{FF2B5EF4-FFF2-40B4-BE49-F238E27FC236}">
                  <a16:creationId xmlns="" xmlns:a16="http://schemas.microsoft.com/office/drawing/2014/main" id="{FD6D2D96-2615-43B5-85D7-95E340EA6151}"/>
                </a:ext>
              </a:extLst>
            </p:cNvPr>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 name="Google Shape;5331;p55">
              <a:extLst>
                <a:ext uri="{FF2B5EF4-FFF2-40B4-BE49-F238E27FC236}">
                  <a16:creationId xmlns="" xmlns:a16="http://schemas.microsoft.com/office/drawing/2014/main" id="{01447B43-D954-46A8-812F-5BF1F78DEA42}"/>
                </a:ext>
              </a:extLst>
            </p:cNvPr>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 name="Google Shape;5332;p55">
              <a:extLst>
                <a:ext uri="{FF2B5EF4-FFF2-40B4-BE49-F238E27FC236}">
                  <a16:creationId xmlns="" xmlns:a16="http://schemas.microsoft.com/office/drawing/2014/main" id="{8915F08D-576C-4D3A-9FE0-CF6594944C9B}"/>
                </a:ext>
              </a:extLst>
            </p:cNvPr>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 name="Google Shape;5333;p55">
              <a:extLst>
                <a:ext uri="{FF2B5EF4-FFF2-40B4-BE49-F238E27FC236}">
                  <a16:creationId xmlns="" xmlns:a16="http://schemas.microsoft.com/office/drawing/2014/main" id="{6032C71B-3BBE-4F3C-BE1C-F0FC9558C96C}"/>
                </a:ext>
              </a:extLst>
            </p:cNvPr>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 name="Google Shape;5334;p55">
              <a:extLst>
                <a:ext uri="{FF2B5EF4-FFF2-40B4-BE49-F238E27FC236}">
                  <a16:creationId xmlns="" xmlns:a16="http://schemas.microsoft.com/office/drawing/2014/main" id="{BE65FE9F-F463-4E6E-A0A4-0C9A5C123D58}"/>
                </a:ext>
              </a:extLst>
            </p:cNvPr>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 name="Google Shape;5335;p55">
              <a:extLst>
                <a:ext uri="{FF2B5EF4-FFF2-40B4-BE49-F238E27FC236}">
                  <a16:creationId xmlns="" xmlns:a16="http://schemas.microsoft.com/office/drawing/2014/main" id="{4EB24E77-9051-4DDD-A679-7CCEAF9645FE}"/>
                </a:ext>
              </a:extLst>
            </p:cNvPr>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 name="Google Shape;5336;p55">
              <a:extLst>
                <a:ext uri="{FF2B5EF4-FFF2-40B4-BE49-F238E27FC236}">
                  <a16:creationId xmlns="" xmlns:a16="http://schemas.microsoft.com/office/drawing/2014/main" id="{9D801784-60AF-4CB7-8A2F-92FE0ADFA3AD}"/>
                </a:ext>
              </a:extLst>
            </p:cNvPr>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 name="Google Shape;5337;p55">
              <a:extLst>
                <a:ext uri="{FF2B5EF4-FFF2-40B4-BE49-F238E27FC236}">
                  <a16:creationId xmlns="" xmlns:a16="http://schemas.microsoft.com/office/drawing/2014/main" id="{E78F8B0E-744A-425E-9CC5-A98437745EF8}"/>
                </a:ext>
              </a:extLst>
            </p:cNvPr>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 name="Google Shape;5338;p55">
              <a:extLst>
                <a:ext uri="{FF2B5EF4-FFF2-40B4-BE49-F238E27FC236}">
                  <a16:creationId xmlns="" xmlns:a16="http://schemas.microsoft.com/office/drawing/2014/main" id="{8F825534-1FA4-4148-95CE-0825F07E42B4}"/>
                </a:ext>
              </a:extLst>
            </p:cNvPr>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 name="Google Shape;5339;p55">
              <a:extLst>
                <a:ext uri="{FF2B5EF4-FFF2-40B4-BE49-F238E27FC236}">
                  <a16:creationId xmlns="" xmlns:a16="http://schemas.microsoft.com/office/drawing/2014/main" id="{E2CAE63B-3982-4C22-9F3C-C0BBF375678A}"/>
                </a:ext>
              </a:extLst>
            </p:cNvPr>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 name="Google Shape;5340;p55">
              <a:extLst>
                <a:ext uri="{FF2B5EF4-FFF2-40B4-BE49-F238E27FC236}">
                  <a16:creationId xmlns="" xmlns:a16="http://schemas.microsoft.com/office/drawing/2014/main" id="{7F4F61A4-8D46-4DE0-97DA-C0AEE7E63A1E}"/>
                </a:ext>
              </a:extLst>
            </p:cNvPr>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 name="Google Shape;5341;p55">
              <a:extLst>
                <a:ext uri="{FF2B5EF4-FFF2-40B4-BE49-F238E27FC236}">
                  <a16:creationId xmlns="" xmlns:a16="http://schemas.microsoft.com/office/drawing/2014/main" id="{8CF5C2A7-D0EA-4D26-9269-62F82BA858BF}"/>
                </a:ext>
              </a:extLst>
            </p:cNvPr>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 name="Google Shape;5342;p55">
              <a:extLst>
                <a:ext uri="{FF2B5EF4-FFF2-40B4-BE49-F238E27FC236}">
                  <a16:creationId xmlns="" xmlns:a16="http://schemas.microsoft.com/office/drawing/2014/main" id="{849610E5-DD27-4D84-9CFC-CF920EB1F1FE}"/>
                </a:ext>
              </a:extLst>
            </p:cNvPr>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 name="Google Shape;5343;p55">
              <a:extLst>
                <a:ext uri="{FF2B5EF4-FFF2-40B4-BE49-F238E27FC236}">
                  <a16:creationId xmlns="" xmlns:a16="http://schemas.microsoft.com/office/drawing/2014/main" id="{6B61417C-C4F5-403B-BE0C-2610BEC1D712}"/>
                </a:ext>
              </a:extLst>
            </p:cNvPr>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 name="Google Shape;5344;p55">
              <a:extLst>
                <a:ext uri="{FF2B5EF4-FFF2-40B4-BE49-F238E27FC236}">
                  <a16:creationId xmlns="" xmlns:a16="http://schemas.microsoft.com/office/drawing/2014/main" id="{EA650A28-1EEF-4579-9753-C950C7257934}"/>
                </a:ext>
              </a:extLst>
            </p:cNvPr>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1" name="Google Shape;5345;p55">
            <a:extLst>
              <a:ext uri="{FF2B5EF4-FFF2-40B4-BE49-F238E27FC236}">
                <a16:creationId xmlns="" xmlns:a16="http://schemas.microsoft.com/office/drawing/2014/main" id="{99788C9E-71BE-47B5-AA7A-4B5EA4A17432}"/>
              </a:ext>
            </a:extLst>
          </p:cNvPr>
          <p:cNvSpPr/>
          <p:nvPr/>
        </p:nvSpPr>
        <p:spPr>
          <a:xfrm>
            <a:off x="8290018" y="4530202"/>
            <a:ext cx="463365" cy="386556"/>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92" name="Google Shape;5346;p55">
            <a:extLst>
              <a:ext uri="{FF2B5EF4-FFF2-40B4-BE49-F238E27FC236}">
                <a16:creationId xmlns="" xmlns:a16="http://schemas.microsoft.com/office/drawing/2014/main" id="{91E430CC-76CC-4B19-9781-269D391F3CAD}"/>
              </a:ext>
            </a:extLst>
          </p:cNvPr>
          <p:cNvGrpSpPr/>
          <p:nvPr/>
        </p:nvGrpSpPr>
        <p:grpSpPr>
          <a:xfrm>
            <a:off x="1204707" y="5074833"/>
            <a:ext cx="352733" cy="470963"/>
            <a:chOff x="903530" y="3806125"/>
            <a:chExt cx="264550" cy="353222"/>
          </a:xfrm>
          <a:solidFill>
            <a:schemeClr val="accent1"/>
          </a:solidFill>
        </p:grpSpPr>
        <p:sp>
          <p:nvSpPr>
            <p:cNvPr id="693" name="Google Shape;5347;p55">
              <a:extLst>
                <a:ext uri="{FF2B5EF4-FFF2-40B4-BE49-F238E27FC236}">
                  <a16:creationId xmlns="" xmlns:a16="http://schemas.microsoft.com/office/drawing/2014/main" id="{A0E72156-A5FD-4CCA-97D0-1B61D80CFF94}"/>
                </a:ext>
              </a:extLst>
            </p:cNvPr>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4" name="Google Shape;5348;p55">
              <a:extLst>
                <a:ext uri="{FF2B5EF4-FFF2-40B4-BE49-F238E27FC236}">
                  <a16:creationId xmlns="" xmlns:a16="http://schemas.microsoft.com/office/drawing/2014/main" id="{2C1028E9-8A4B-46AC-96E5-2CA17D05D0CB}"/>
                </a:ext>
              </a:extLst>
            </p:cNvPr>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5" name="Google Shape;5349;p55">
              <a:extLst>
                <a:ext uri="{FF2B5EF4-FFF2-40B4-BE49-F238E27FC236}">
                  <a16:creationId xmlns="" xmlns:a16="http://schemas.microsoft.com/office/drawing/2014/main" id="{48E65E9D-6D04-48F6-A409-2432B88A4C59}"/>
                </a:ext>
              </a:extLst>
            </p:cNvPr>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 name="Google Shape;5350;p55">
              <a:extLst>
                <a:ext uri="{FF2B5EF4-FFF2-40B4-BE49-F238E27FC236}">
                  <a16:creationId xmlns="" xmlns:a16="http://schemas.microsoft.com/office/drawing/2014/main" id="{FD756446-B602-43D9-8470-D2AE8C175AF8}"/>
                </a:ext>
              </a:extLst>
            </p:cNvPr>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7" name="Google Shape;5351;p55">
            <a:extLst>
              <a:ext uri="{FF2B5EF4-FFF2-40B4-BE49-F238E27FC236}">
                <a16:creationId xmlns="" xmlns:a16="http://schemas.microsoft.com/office/drawing/2014/main" id="{69091C92-E3ED-4917-B8D1-33DE98D85774}"/>
              </a:ext>
            </a:extLst>
          </p:cNvPr>
          <p:cNvGrpSpPr/>
          <p:nvPr/>
        </p:nvGrpSpPr>
        <p:grpSpPr>
          <a:xfrm>
            <a:off x="3481945" y="5088499"/>
            <a:ext cx="568439" cy="443167"/>
            <a:chOff x="2611458" y="3816374"/>
            <a:chExt cx="426329" cy="332375"/>
          </a:xfrm>
          <a:solidFill>
            <a:schemeClr val="accent1"/>
          </a:solidFill>
        </p:grpSpPr>
        <p:sp>
          <p:nvSpPr>
            <p:cNvPr id="698" name="Google Shape;5352;p55">
              <a:extLst>
                <a:ext uri="{FF2B5EF4-FFF2-40B4-BE49-F238E27FC236}">
                  <a16:creationId xmlns="" xmlns:a16="http://schemas.microsoft.com/office/drawing/2014/main" id="{877802CF-2CAC-4B5D-9A05-C3F065EA457F}"/>
                </a:ext>
              </a:extLst>
            </p:cNvPr>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9" name="Google Shape;5353;p55">
              <a:extLst>
                <a:ext uri="{FF2B5EF4-FFF2-40B4-BE49-F238E27FC236}">
                  <a16:creationId xmlns="" xmlns:a16="http://schemas.microsoft.com/office/drawing/2014/main" id="{0CA7EBED-3C47-4222-8B33-C393C84F7FC1}"/>
                </a:ext>
              </a:extLst>
            </p:cNvPr>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0" name="Google Shape;5354;p55">
              <a:extLst>
                <a:ext uri="{FF2B5EF4-FFF2-40B4-BE49-F238E27FC236}">
                  <a16:creationId xmlns="" xmlns:a16="http://schemas.microsoft.com/office/drawing/2014/main" id="{AD853406-E08D-427E-BF19-7E5CC8C84D80}"/>
                </a:ext>
              </a:extLst>
            </p:cNvPr>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 name="Google Shape;5355;p55">
              <a:extLst>
                <a:ext uri="{FF2B5EF4-FFF2-40B4-BE49-F238E27FC236}">
                  <a16:creationId xmlns="" xmlns:a16="http://schemas.microsoft.com/office/drawing/2014/main" id="{4860D9A8-31FB-4CC9-A75A-EF8035DE5C39}"/>
                </a:ext>
              </a:extLst>
            </p:cNvPr>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 name="Google Shape;5356;p55">
              <a:extLst>
                <a:ext uri="{FF2B5EF4-FFF2-40B4-BE49-F238E27FC236}">
                  <a16:creationId xmlns="" xmlns:a16="http://schemas.microsoft.com/office/drawing/2014/main" id="{B51D4AB7-EA52-42A0-ADFF-00E39D1D98BD}"/>
                </a:ext>
              </a:extLst>
            </p:cNvPr>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 name="Google Shape;5357;p55">
              <a:extLst>
                <a:ext uri="{FF2B5EF4-FFF2-40B4-BE49-F238E27FC236}">
                  <a16:creationId xmlns="" xmlns:a16="http://schemas.microsoft.com/office/drawing/2014/main" id="{73A060F5-34DD-499C-9B9D-4F3EA3B2CAEC}"/>
                </a:ext>
              </a:extLst>
            </p:cNvPr>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 name="Google Shape;5358;p55">
              <a:extLst>
                <a:ext uri="{FF2B5EF4-FFF2-40B4-BE49-F238E27FC236}">
                  <a16:creationId xmlns="" xmlns:a16="http://schemas.microsoft.com/office/drawing/2014/main" id="{AC19D5F0-72ED-4E77-8581-A7C37E4D0DC4}"/>
                </a:ext>
              </a:extLst>
            </p:cNvPr>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5" name="Google Shape;5359;p55">
              <a:extLst>
                <a:ext uri="{FF2B5EF4-FFF2-40B4-BE49-F238E27FC236}">
                  <a16:creationId xmlns="" xmlns:a16="http://schemas.microsoft.com/office/drawing/2014/main" id="{688E7B54-03D7-4528-A772-6F9365E61124}"/>
                </a:ext>
              </a:extLst>
            </p:cNvPr>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6" name="Google Shape;5360;p55">
              <a:extLst>
                <a:ext uri="{FF2B5EF4-FFF2-40B4-BE49-F238E27FC236}">
                  <a16:creationId xmlns="" xmlns:a16="http://schemas.microsoft.com/office/drawing/2014/main" id="{F50774F9-4217-4716-8BCE-D50097164B26}"/>
                </a:ext>
              </a:extLst>
            </p:cNvPr>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 name="Google Shape;5361;p55">
              <a:extLst>
                <a:ext uri="{FF2B5EF4-FFF2-40B4-BE49-F238E27FC236}">
                  <a16:creationId xmlns="" xmlns:a16="http://schemas.microsoft.com/office/drawing/2014/main" id="{F23D55ED-F91A-4CC6-9A1A-60475CAE81B4}"/>
                </a:ext>
              </a:extLst>
            </p:cNvPr>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08" name="Google Shape;5362;p55">
            <a:extLst>
              <a:ext uri="{FF2B5EF4-FFF2-40B4-BE49-F238E27FC236}">
                <a16:creationId xmlns="" xmlns:a16="http://schemas.microsoft.com/office/drawing/2014/main" id="{B817004E-CC31-4537-99E4-29B3B5BB06BA}"/>
              </a:ext>
            </a:extLst>
          </p:cNvPr>
          <p:cNvSpPr/>
          <p:nvPr/>
        </p:nvSpPr>
        <p:spPr>
          <a:xfrm>
            <a:off x="2337004" y="5071822"/>
            <a:ext cx="474993" cy="475503"/>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09" name="Google Shape;5363;p55">
            <a:extLst>
              <a:ext uri="{FF2B5EF4-FFF2-40B4-BE49-F238E27FC236}">
                <a16:creationId xmlns="" xmlns:a16="http://schemas.microsoft.com/office/drawing/2014/main" id="{BCEDD854-C175-46B7-9225-8B491AA4D261}"/>
              </a:ext>
            </a:extLst>
          </p:cNvPr>
          <p:cNvGrpSpPr/>
          <p:nvPr/>
        </p:nvGrpSpPr>
        <p:grpSpPr>
          <a:xfrm>
            <a:off x="5359979" y="5073857"/>
            <a:ext cx="391605" cy="471939"/>
            <a:chOff x="4019984" y="3805393"/>
            <a:chExt cx="293704" cy="353954"/>
          </a:xfrm>
          <a:solidFill>
            <a:schemeClr val="accent1"/>
          </a:solidFill>
        </p:grpSpPr>
        <p:sp>
          <p:nvSpPr>
            <p:cNvPr id="710" name="Google Shape;5364;p55">
              <a:extLst>
                <a:ext uri="{FF2B5EF4-FFF2-40B4-BE49-F238E27FC236}">
                  <a16:creationId xmlns="" xmlns:a16="http://schemas.microsoft.com/office/drawing/2014/main" id="{4C98890D-BB50-491C-8788-F28FB1C2DB37}"/>
                </a:ext>
              </a:extLst>
            </p:cNvPr>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 name="Google Shape;5365;p55">
              <a:extLst>
                <a:ext uri="{FF2B5EF4-FFF2-40B4-BE49-F238E27FC236}">
                  <a16:creationId xmlns="" xmlns:a16="http://schemas.microsoft.com/office/drawing/2014/main" id="{CF4A97AB-C5B2-44EE-874B-22273C38B725}"/>
                </a:ext>
              </a:extLst>
            </p:cNvPr>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 name="Google Shape;5366;p55">
            <a:extLst>
              <a:ext uri="{FF2B5EF4-FFF2-40B4-BE49-F238E27FC236}">
                <a16:creationId xmlns="" xmlns:a16="http://schemas.microsoft.com/office/drawing/2014/main" id="{BDBFECD3-9636-4DFB-AE14-B6E5025B3B2A}"/>
              </a:ext>
            </a:extLst>
          </p:cNvPr>
          <p:cNvGrpSpPr/>
          <p:nvPr/>
        </p:nvGrpSpPr>
        <p:grpSpPr>
          <a:xfrm>
            <a:off x="10675340" y="4520059"/>
            <a:ext cx="431539" cy="404252"/>
            <a:chOff x="8006505" y="3390044"/>
            <a:chExt cx="323654" cy="303189"/>
          </a:xfrm>
          <a:solidFill>
            <a:schemeClr val="accent1"/>
          </a:solidFill>
        </p:grpSpPr>
        <p:sp>
          <p:nvSpPr>
            <p:cNvPr id="713" name="Google Shape;5367;p55">
              <a:extLst>
                <a:ext uri="{FF2B5EF4-FFF2-40B4-BE49-F238E27FC236}">
                  <a16:creationId xmlns="" xmlns:a16="http://schemas.microsoft.com/office/drawing/2014/main" id="{6E4E480E-8DD6-47D6-B604-3975723BA59B}"/>
                </a:ext>
              </a:extLst>
            </p:cNvPr>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 name="Google Shape;5368;p55">
              <a:extLst>
                <a:ext uri="{FF2B5EF4-FFF2-40B4-BE49-F238E27FC236}">
                  <a16:creationId xmlns="" xmlns:a16="http://schemas.microsoft.com/office/drawing/2014/main" id="{17FF5A36-C2F6-4FB6-8478-98E26D01EF6D}"/>
                </a:ext>
              </a:extLst>
            </p:cNvPr>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 name="Google Shape;5369;p55">
              <a:extLst>
                <a:ext uri="{FF2B5EF4-FFF2-40B4-BE49-F238E27FC236}">
                  <a16:creationId xmlns="" xmlns:a16="http://schemas.microsoft.com/office/drawing/2014/main" id="{63015E89-B3A4-4D76-81AE-809223BD1890}"/>
                </a:ext>
              </a:extLst>
            </p:cNvPr>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 name="Google Shape;5370;p55">
              <a:extLst>
                <a:ext uri="{FF2B5EF4-FFF2-40B4-BE49-F238E27FC236}">
                  <a16:creationId xmlns="" xmlns:a16="http://schemas.microsoft.com/office/drawing/2014/main" id="{BDA21CEE-8330-437E-A916-AD24509E6EB8}"/>
                </a:ext>
              </a:extLst>
            </p:cNvPr>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 name="Google Shape;5371;p55">
              <a:extLst>
                <a:ext uri="{FF2B5EF4-FFF2-40B4-BE49-F238E27FC236}">
                  <a16:creationId xmlns="" xmlns:a16="http://schemas.microsoft.com/office/drawing/2014/main" id="{5CDF982D-8C03-42C2-BF4C-7962F04D0C2B}"/>
                </a:ext>
              </a:extLst>
            </p:cNvPr>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 name="Google Shape;5372;p55">
              <a:extLst>
                <a:ext uri="{FF2B5EF4-FFF2-40B4-BE49-F238E27FC236}">
                  <a16:creationId xmlns="" xmlns:a16="http://schemas.microsoft.com/office/drawing/2014/main" id="{DF08CE91-DF0C-4CDF-9A17-2BDFCF923C48}"/>
                </a:ext>
              </a:extLst>
            </p:cNvPr>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9" name="Google Shape;5373;p55">
            <a:extLst>
              <a:ext uri="{FF2B5EF4-FFF2-40B4-BE49-F238E27FC236}">
                <a16:creationId xmlns="" xmlns:a16="http://schemas.microsoft.com/office/drawing/2014/main" id="{E1A7C750-ED88-479A-B3D0-353516D7C2AA}"/>
              </a:ext>
            </a:extLst>
          </p:cNvPr>
          <p:cNvGrpSpPr/>
          <p:nvPr/>
        </p:nvGrpSpPr>
        <p:grpSpPr>
          <a:xfrm>
            <a:off x="1732195" y="5075343"/>
            <a:ext cx="490653" cy="468416"/>
            <a:chOff x="1299146" y="3806507"/>
            <a:chExt cx="367990" cy="351312"/>
          </a:xfrm>
          <a:solidFill>
            <a:schemeClr val="accent1"/>
          </a:solidFill>
        </p:grpSpPr>
        <p:sp>
          <p:nvSpPr>
            <p:cNvPr id="720" name="Google Shape;5374;p55">
              <a:extLst>
                <a:ext uri="{FF2B5EF4-FFF2-40B4-BE49-F238E27FC236}">
                  <a16:creationId xmlns="" xmlns:a16="http://schemas.microsoft.com/office/drawing/2014/main" id="{68C9471D-13CD-4342-8824-CACFFF4A208E}"/>
                </a:ext>
              </a:extLst>
            </p:cNvPr>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1" name="Google Shape;5375;p55">
              <a:extLst>
                <a:ext uri="{FF2B5EF4-FFF2-40B4-BE49-F238E27FC236}">
                  <a16:creationId xmlns="" xmlns:a16="http://schemas.microsoft.com/office/drawing/2014/main" id="{12A03D43-CA0E-450C-9CE6-505B4F450A67}"/>
                </a:ext>
              </a:extLst>
            </p:cNvPr>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22" name="Google Shape;5376;p55">
            <a:extLst>
              <a:ext uri="{FF2B5EF4-FFF2-40B4-BE49-F238E27FC236}">
                <a16:creationId xmlns="" xmlns:a16="http://schemas.microsoft.com/office/drawing/2014/main" id="{683313DF-87FA-4838-878F-AFA03A6AE1CC}"/>
              </a:ext>
            </a:extLst>
          </p:cNvPr>
          <p:cNvSpPr/>
          <p:nvPr/>
        </p:nvSpPr>
        <p:spPr>
          <a:xfrm>
            <a:off x="4699622" y="5072246"/>
            <a:ext cx="518916" cy="474569"/>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23" name="Google Shape;5377;p55">
            <a:extLst>
              <a:ext uri="{FF2B5EF4-FFF2-40B4-BE49-F238E27FC236}">
                <a16:creationId xmlns="" xmlns:a16="http://schemas.microsoft.com/office/drawing/2014/main" id="{61851AF3-0DA0-4FE7-8266-21B049BB1DE5}"/>
              </a:ext>
            </a:extLst>
          </p:cNvPr>
          <p:cNvGrpSpPr/>
          <p:nvPr/>
        </p:nvGrpSpPr>
        <p:grpSpPr>
          <a:xfrm>
            <a:off x="4127660" y="5073858"/>
            <a:ext cx="470453" cy="472956"/>
            <a:chOff x="3095745" y="3805393"/>
            <a:chExt cx="352840" cy="354717"/>
          </a:xfrm>
          <a:solidFill>
            <a:schemeClr val="accent1"/>
          </a:solidFill>
        </p:grpSpPr>
        <p:sp>
          <p:nvSpPr>
            <p:cNvPr id="724" name="Google Shape;5378;p55">
              <a:extLst>
                <a:ext uri="{FF2B5EF4-FFF2-40B4-BE49-F238E27FC236}">
                  <a16:creationId xmlns="" xmlns:a16="http://schemas.microsoft.com/office/drawing/2014/main" id="{F4DAF4BD-375A-4361-9C82-8554B4911B81}"/>
                </a:ext>
              </a:extLst>
            </p:cNvPr>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5" name="Google Shape;5379;p55">
              <a:extLst>
                <a:ext uri="{FF2B5EF4-FFF2-40B4-BE49-F238E27FC236}">
                  <a16:creationId xmlns="" xmlns:a16="http://schemas.microsoft.com/office/drawing/2014/main" id="{228AF3CE-FADA-4963-B633-46579699750C}"/>
                </a:ext>
              </a:extLst>
            </p:cNvPr>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6" name="Google Shape;5380;p55">
              <a:extLst>
                <a:ext uri="{FF2B5EF4-FFF2-40B4-BE49-F238E27FC236}">
                  <a16:creationId xmlns="" xmlns:a16="http://schemas.microsoft.com/office/drawing/2014/main" id="{002FFC6F-90A7-42DE-8643-05D2789AFCA8}"/>
                </a:ext>
              </a:extLst>
            </p:cNvPr>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 name="Google Shape;5381;p55">
              <a:extLst>
                <a:ext uri="{FF2B5EF4-FFF2-40B4-BE49-F238E27FC236}">
                  <a16:creationId xmlns="" xmlns:a16="http://schemas.microsoft.com/office/drawing/2014/main" id="{BE95A995-FE66-4443-A9A8-56054BEE9A83}"/>
                </a:ext>
              </a:extLst>
            </p:cNvPr>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 name="Google Shape;5382;p55">
              <a:extLst>
                <a:ext uri="{FF2B5EF4-FFF2-40B4-BE49-F238E27FC236}">
                  <a16:creationId xmlns="" xmlns:a16="http://schemas.microsoft.com/office/drawing/2014/main" id="{86851E7F-26F8-4E33-B1FD-1334B1AB94E2}"/>
                </a:ext>
              </a:extLst>
            </p:cNvPr>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 name="Google Shape;5383;p55">
              <a:extLst>
                <a:ext uri="{FF2B5EF4-FFF2-40B4-BE49-F238E27FC236}">
                  <a16:creationId xmlns="" xmlns:a16="http://schemas.microsoft.com/office/drawing/2014/main" id="{36CD20B2-DD18-47E6-86EE-EC2E10B88098}"/>
                </a:ext>
              </a:extLst>
            </p:cNvPr>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0" name="Google Shape;5384;p55">
            <a:extLst>
              <a:ext uri="{FF2B5EF4-FFF2-40B4-BE49-F238E27FC236}">
                <a16:creationId xmlns="" xmlns:a16="http://schemas.microsoft.com/office/drawing/2014/main" id="{EF00CAD6-610F-4660-8D06-064D830535F4}"/>
              </a:ext>
            </a:extLst>
          </p:cNvPr>
          <p:cNvGrpSpPr/>
          <p:nvPr/>
        </p:nvGrpSpPr>
        <p:grpSpPr>
          <a:xfrm>
            <a:off x="10067012" y="5110228"/>
            <a:ext cx="495193" cy="401705"/>
            <a:chOff x="7550258" y="3832670"/>
            <a:chExt cx="371395" cy="301279"/>
          </a:xfrm>
          <a:solidFill>
            <a:schemeClr val="accent1"/>
          </a:solidFill>
        </p:grpSpPr>
        <p:sp>
          <p:nvSpPr>
            <p:cNvPr id="731" name="Google Shape;5385;p55">
              <a:extLst>
                <a:ext uri="{FF2B5EF4-FFF2-40B4-BE49-F238E27FC236}">
                  <a16:creationId xmlns="" xmlns:a16="http://schemas.microsoft.com/office/drawing/2014/main" id="{81733FC0-3EF5-49F2-8498-1EC401B75515}"/>
                </a:ext>
              </a:extLst>
            </p:cNvPr>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2" name="Google Shape;5386;p55">
              <a:extLst>
                <a:ext uri="{FF2B5EF4-FFF2-40B4-BE49-F238E27FC236}">
                  <a16:creationId xmlns="" xmlns:a16="http://schemas.microsoft.com/office/drawing/2014/main" id="{1FAD47CF-B8F9-41A5-BF47-B9C05D4249AC}"/>
                </a:ext>
              </a:extLst>
            </p:cNvPr>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 name="Google Shape;5387;p55">
              <a:extLst>
                <a:ext uri="{FF2B5EF4-FFF2-40B4-BE49-F238E27FC236}">
                  <a16:creationId xmlns="" xmlns:a16="http://schemas.microsoft.com/office/drawing/2014/main" id="{448DBE3F-30CC-41D0-BE43-4E2E2C966A7F}"/>
                </a:ext>
              </a:extLst>
            </p:cNvPr>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 name="Google Shape;5388;p55">
              <a:extLst>
                <a:ext uri="{FF2B5EF4-FFF2-40B4-BE49-F238E27FC236}">
                  <a16:creationId xmlns="" xmlns:a16="http://schemas.microsoft.com/office/drawing/2014/main" id="{33C7D2BD-95C7-4A85-B149-2A1F06CC36DF}"/>
                </a:ext>
              </a:extLst>
            </p:cNvPr>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 name="Google Shape;5389;p55">
              <a:extLst>
                <a:ext uri="{FF2B5EF4-FFF2-40B4-BE49-F238E27FC236}">
                  <a16:creationId xmlns="" xmlns:a16="http://schemas.microsoft.com/office/drawing/2014/main" id="{EDE354CA-1DF4-43FD-9B10-533EE31A9148}"/>
                </a:ext>
              </a:extLst>
            </p:cNvPr>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 name="Google Shape;5390;p55">
              <a:extLst>
                <a:ext uri="{FF2B5EF4-FFF2-40B4-BE49-F238E27FC236}">
                  <a16:creationId xmlns="" xmlns:a16="http://schemas.microsoft.com/office/drawing/2014/main" id="{489437DD-8981-47F3-87C3-6F6802BAD094}"/>
                </a:ext>
              </a:extLst>
            </p:cNvPr>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 name="Google Shape;5391;p55">
              <a:extLst>
                <a:ext uri="{FF2B5EF4-FFF2-40B4-BE49-F238E27FC236}">
                  <a16:creationId xmlns="" xmlns:a16="http://schemas.microsoft.com/office/drawing/2014/main" id="{7DEFC17C-0C18-41A8-B038-1D130344812A}"/>
                </a:ext>
              </a:extLst>
            </p:cNvPr>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8" name="Google Shape;5392;p55">
              <a:extLst>
                <a:ext uri="{FF2B5EF4-FFF2-40B4-BE49-F238E27FC236}">
                  <a16:creationId xmlns="" xmlns:a16="http://schemas.microsoft.com/office/drawing/2014/main" id="{77B63F64-B5CA-4329-8DE0-EED1A9E10507}"/>
                </a:ext>
              </a:extLst>
            </p:cNvPr>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9" name="Google Shape;5393;p55">
              <a:extLst>
                <a:ext uri="{FF2B5EF4-FFF2-40B4-BE49-F238E27FC236}">
                  <a16:creationId xmlns="" xmlns:a16="http://schemas.microsoft.com/office/drawing/2014/main" id="{FFCBD571-16B6-43A6-BA79-088550DE93B7}"/>
                </a:ext>
              </a:extLst>
            </p:cNvPr>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0" name="Google Shape;5394;p55">
              <a:extLst>
                <a:ext uri="{FF2B5EF4-FFF2-40B4-BE49-F238E27FC236}">
                  <a16:creationId xmlns="" xmlns:a16="http://schemas.microsoft.com/office/drawing/2014/main" id="{E0E41F35-C124-4375-B5A3-8897CEC13347}"/>
                </a:ext>
              </a:extLst>
            </p:cNvPr>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1" name="Google Shape;5395;p55">
              <a:extLst>
                <a:ext uri="{FF2B5EF4-FFF2-40B4-BE49-F238E27FC236}">
                  <a16:creationId xmlns="" xmlns:a16="http://schemas.microsoft.com/office/drawing/2014/main" id="{A3119B0E-E5D0-44FF-A6C0-03AB35B83983}"/>
                </a:ext>
              </a:extLst>
            </p:cNvPr>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2" name="Google Shape;5396;p55">
              <a:extLst>
                <a:ext uri="{FF2B5EF4-FFF2-40B4-BE49-F238E27FC236}">
                  <a16:creationId xmlns="" xmlns:a16="http://schemas.microsoft.com/office/drawing/2014/main" id="{B7CAB084-533D-4883-826C-5E07C3B91B9B}"/>
                </a:ext>
              </a:extLst>
            </p:cNvPr>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3" name="Google Shape;5397;p55">
              <a:extLst>
                <a:ext uri="{FF2B5EF4-FFF2-40B4-BE49-F238E27FC236}">
                  <a16:creationId xmlns="" xmlns:a16="http://schemas.microsoft.com/office/drawing/2014/main" id="{73838C59-E75F-457A-BBC8-A45C5875B229}"/>
                </a:ext>
              </a:extLst>
            </p:cNvPr>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4" name="Google Shape;5398;p55">
              <a:extLst>
                <a:ext uri="{FF2B5EF4-FFF2-40B4-BE49-F238E27FC236}">
                  <a16:creationId xmlns="" xmlns:a16="http://schemas.microsoft.com/office/drawing/2014/main" id="{7A5BF178-FA04-4146-9813-4376A2190E42}"/>
                </a:ext>
              </a:extLst>
            </p:cNvPr>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5" name="Google Shape;5399;p55">
              <a:extLst>
                <a:ext uri="{FF2B5EF4-FFF2-40B4-BE49-F238E27FC236}">
                  <a16:creationId xmlns="" xmlns:a16="http://schemas.microsoft.com/office/drawing/2014/main" id="{252938C9-C04B-48BB-94F4-D5236EF109F9}"/>
                </a:ext>
              </a:extLst>
            </p:cNvPr>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6" name="Google Shape;5400;p55">
              <a:extLst>
                <a:ext uri="{FF2B5EF4-FFF2-40B4-BE49-F238E27FC236}">
                  <a16:creationId xmlns="" xmlns:a16="http://schemas.microsoft.com/office/drawing/2014/main" id="{FD5F7DD0-8A21-41FC-B096-F33D170535AF}"/>
                </a:ext>
              </a:extLst>
            </p:cNvPr>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7" name="Google Shape;5401;p55">
              <a:extLst>
                <a:ext uri="{FF2B5EF4-FFF2-40B4-BE49-F238E27FC236}">
                  <a16:creationId xmlns="" xmlns:a16="http://schemas.microsoft.com/office/drawing/2014/main" id="{FDB24189-3CA2-4024-9B2E-F49A36E7B881}"/>
                </a:ext>
              </a:extLst>
            </p:cNvPr>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8" name="Google Shape;5402;p55">
              <a:extLst>
                <a:ext uri="{FF2B5EF4-FFF2-40B4-BE49-F238E27FC236}">
                  <a16:creationId xmlns="" xmlns:a16="http://schemas.microsoft.com/office/drawing/2014/main" id="{3E29249F-2825-4FF1-8D3F-9155DCFBB728}"/>
                </a:ext>
              </a:extLst>
            </p:cNvPr>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9" name="Google Shape;5403;p55">
            <a:extLst>
              <a:ext uri="{FF2B5EF4-FFF2-40B4-BE49-F238E27FC236}">
                <a16:creationId xmlns="" xmlns:a16="http://schemas.microsoft.com/office/drawing/2014/main" id="{2C6C10EA-83C4-4739-9F15-4DDFC1C3D5EE}"/>
              </a:ext>
            </a:extLst>
          </p:cNvPr>
          <p:cNvSpPr/>
          <p:nvPr/>
        </p:nvSpPr>
        <p:spPr>
          <a:xfrm>
            <a:off x="9485968" y="5078399"/>
            <a:ext cx="467397" cy="467397"/>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0" name="Google Shape;5404;p55">
            <a:extLst>
              <a:ext uri="{FF2B5EF4-FFF2-40B4-BE49-F238E27FC236}">
                <a16:creationId xmlns="" xmlns:a16="http://schemas.microsoft.com/office/drawing/2014/main" id="{BE558200-53DB-4361-8A50-F3DE87D94B96}"/>
              </a:ext>
            </a:extLst>
          </p:cNvPr>
          <p:cNvGrpSpPr/>
          <p:nvPr/>
        </p:nvGrpSpPr>
        <p:grpSpPr>
          <a:xfrm>
            <a:off x="8879633" y="5077380"/>
            <a:ext cx="490144" cy="467397"/>
            <a:chOff x="6659725" y="3808035"/>
            <a:chExt cx="367608" cy="350548"/>
          </a:xfrm>
          <a:solidFill>
            <a:schemeClr val="accent1"/>
          </a:solidFill>
        </p:grpSpPr>
        <p:sp>
          <p:nvSpPr>
            <p:cNvPr id="751" name="Google Shape;5405;p55">
              <a:extLst>
                <a:ext uri="{FF2B5EF4-FFF2-40B4-BE49-F238E27FC236}">
                  <a16:creationId xmlns="" xmlns:a16="http://schemas.microsoft.com/office/drawing/2014/main" id="{668A3B95-B09B-48F7-8181-DC2CAA809213}"/>
                </a:ext>
              </a:extLst>
            </p:cNvPr>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2" name="Google Shape;5406;p55">
              <a:extLst>
                <a:ext uri="{FF2B5EF4-FFF2-40B4-BE49-F238E27FC236}">
                  <a16:creationId xmlns="" xmlns:a16="http://schemas.microsoft.com/office/drawing/2014/main" id="{B1F24997-255B-4486-AEAC-EB62D6FD5F7E}"/>
                </a:ext>
              </a:extLst>
            </p:cNvPr>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3" name="Google Shape;5407;p55">
            <a:extLst>
              <a:ext uri="{FF2B5EF4-FFF2-40B4-BE49-F238E27FC236}">
                <a16:creationId xmlns="" xmlns:a16="http://schemas.microsoft.com/office/drawing/2014/main" id="{A397EC8B-8055-4687-AAD4-C0E97615F3C2}"/>
              </a:ext>
            </a:extLst>
          </p:cNvPr>
          <p:cNvGrpSpPr/>
          <p:nvPr/>
        </p:nvGrpSpPr>
        <p:grpSpPr>
          <a:xfrm>
            <a:off x="8292522" y="5089008"/>
            <a:ext cx="475503" cy="445669"/>
            <a:chOff x="6219391" y="3816756"/>
            <a:chExt cx="356627" cy="334252"/>
          </a:xfrm>
          <a:solidFill>
            <a:schemeClr val="accent1"/>
          </a:solidFill>
        </p:grpSpPr>
        <p:sp>
          <p:nvSpPr>
            <p:cNvPr id="754" name="Google Shape;5408;p55">
              <a:extLst>
                <a:ext uri="{FF2B5EF4-FFF2-40B4-BE49-F238E27FC236}">
                  <a16:creationId xmlns="" xmlns:a16="http://schemas.microsoft.com/office/drawing/2014/main" id="{CB01E985-D3D3-485D-A20B-DB89DD1FD9F5}"/>
                </a:ext>
              </a:extLst>
            </p:cNvPr>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5" name="Google Shape;5409;p55">
              <a:extLst>
                <a:ext uri="{FF2B5EF4-FFF2-40B4-BE49-F238E27FC236}">
                  <a16:creationId xmlns="" xmlns:a16="http://schemas.microsoft.com/office/drawing/2014/main" id="{27F2322F-481F-4E93-B716-B434AD44D6E5}"/>
                </a:ext>
              </a:extLst>
            </p:cNvPr>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6" name="Google Shape;5410;p55">
              <a:extLst>
                <a:ext uri="{FF2B5EF4-FFF2-40B4-BE49-F238E27FC236}">
                  <a16:creationId xmlns="" xmlns:a16="http://schemas.microsoft.com/office/drawing/2014/main" id="{9C6D5F8E-62ED-47B5-82F5-099EFD247AC7}"/>
                </a:ext>
              </a:extLst>
            </p:cNvPr>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7" name="Google Shape;5411;p55">
              <a:extLst>
                <a:ext uri="{FF2B5EF4-FFF2-40B4-BE49-F238E27FC236}">
                  <a16:creationId xmlns="" xmlns:a16="http://schemas.microsoft.com/office/drawing/2014/main" id="{925E6E49-8884-4BC1-B640-69BDA8695235}"/>
                </a:ext>
              </a:extLst>
            </p:cNvPr>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58" name="Google Shape;5412;p55">
            <a:extLst>
              <a:ext uri="{FF2B5EF4-FFF2-40B4-BE49-F238E27FC236}">
                <a16:creationId xmlns="" xmlns:a16="http://schemas.microsoft.com/office/drawing/2014/main" id="{855179BB-AB6E-4149-A2D5-087B28C762DB}"/>
              </a:ext>
            </a:extLst>
          </p:cNvPr>
          <p:cNvGrpSpPr/>
          <p:nvPr/>
        </p:nvGrpSpPr>
        <p:grpSpPr>
          <a:xfrm>
            <a:off x="7704901" y="5102630"/>
            <a:ext cx="465403" cy="417407"/>
            <a:chOff x="5778676" y="3826972"/>
            <a:chExt cx="349052" cy="313055"/>
          </a:xfrm>
          <a:solidFill>
            <a:schemeClr val="accent1"/>
          </a:solidFill>
        </p:grpSpPr>
        <p:sp>
          <p:nvSpPr>
            <p:cNvPr id="759" name="Google Shape;5413;p55">
              <a:extLst>
                <a:ext uri="{FF2B5EF4-FFF2-40B4-BE49-F238E27FC236}">
                  <a16:creationId xmlns="" xmlns:a16="http://schemas.microsoft.com/office/drawing/2014/main" id="{B611078D-04AB-4C6B-A85B-3401173ABD5C}"/>
                </a:ext>
              </a:extLst>
            </p:cNvPr>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0" name="Google Shape;5414;p55">
              <a:extLst>
                <a:ext uri="{FF2B5EF4-FFF2-40B4-BE49-F238E27FC236}">
                  <a16:creationId xmlns="" xmlns:a16="http://schemas.microsoft.com/office/drawing/2014/main" id="{25CF64A0-1C09-4D95-BA3E-6B4C3E6B2211}"/>
                </a:ext>
              </a:extLst>
            </p:cNvPr>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1" name="Google Shape;5415;p55">
              <a:extLst>
                <a:ext uri="{FF2B5EF4-FFF2-40B4-BE49-F238E27FC236}">
                  <a16:creationId xmlns="" xmlns:a16="http://schemas.microsoft.com/office/drawing/2014/main" id="{1A776F9B-6838-4007-B8CB-5C16E380A5B5}"/>
                </a:ext>
              </a:extLst>
            </p:cNvPr>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2" name="Google Shape;5416;p55">
              <a:extLst>
                <a:ext uri="{FF2B5EF4-FFF2-40B4-BE49-F238E27FC236}">
                  <a16:creationId xmlns="" xmlns:a16="http://schemas.microsoft.com/office/drawing/2014/main" id="{101E6942-BDE7-4D05-94D4-3657D43BE3F9}"/>
                </a:ext>
              </a:extLst>
            </p:cNvPr>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3" name="Google Shape;5417;p55">
              <a:extLst>
                <a:ext uri="{FF2B5EF4-FFF2-40B4-BE49-F238E27FC236}">
                  <a16:creationId xmlns="" xmlns:a16="http://schemas.microsoft.com/office/drawing/2014/main" id="{F99414C1-4B0A-46AE-B9BD-40C1D0026B91}"/>
                </a:ext>
              </a:extLst>
            </p:cNvPr>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4" name="Google Shape;5418;p55">
            <a:extLst>
              <a:ext uri="{FF2B5EF4-FFF2-40B4-BE49-F238E27FC236}">
                <a16:creationId xmlns="" xmlns:a16="http://schemas.microsoft.com/office/drawing/2014/main" id="{B14C9CE8-4FFA-4B21-A521-CAD1B6F4167D}"/>
              </a:ext>
            </a:extLst>
          </p:cNvPr>
          <p:cNvGrpSpPr/>
          <p:nvPr/>
        </p:nvGrpSpPr>
        <p:grpSpPr>
          <a:xfrm>
            <a:off x="7141046" y="5112730"/>
            <a:ext cx="398692" cy="397207"/>
            <a:chOff x="5355784" y="3834547"/>
            <a:chExt cx="299019" cy="297905"/>
          </a:xfrm>
          <a:solidFill>
            <a:schemeClr val="accent1"/>
          </a:solidFill>
        </p:grpSpPr>
        <p:sp>
          <p:nvSpPr>
            <p:cNvPr id="765" name="Google Shape;5419;p55">
              <a:extLst>
                <a:ext uri="{FF2B5EF4-FFF2-40B4-BE49-F238E27FC236}">
                  <a16:creationId xmlns="" xmlns:a16="http://schemas.microsoft.com/office/drawing/2014/main" id="{B369B5E7-4439-40CC-8A83-C6A76A5F5E2C}"/>
                </a:ext>
              </a:extLst>
            </p:cNvPr>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6" name="Google Shape;5420;p55">
              <a:extLst>
                <a:ext uri="{FF2B5EF4-FFF2-40B4-BE49-F238E27FC236}">
                  <a16:creationId xmlns="" xmlns:a16="http://schemas.microsoft.com/office/drawing/2014/main" id="{C1772FAD-4800-41A5-9803-FD73BC62077B}"/>
                </a:ext>
              </a:extLst>
            </p:cNvPr>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7" name="Google Shape;5421;p55">
              <a:extLst>
                <a:ext uri="{FF2B5EF4-FFF2-40B4-BE49-F238E27FC236}">
                  <a16:creationId xmlns="" xmlns:a16="http://schemas.microsoft.com/office/drawing/2014/main" id="{3F321A93-54D0-4A64-9502-1411E525A286}"/>
                </a:ext>
              </a:extLst>
            </p:cNvPr>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8" name="Google Shape;5422;p55">
              <a:extLst>
                <a:ext uri="{FF2B5EF4-FFF2-40B4-BE49-F238E27FC236}">
                  <a16:creationId xmlns="" xmlns:a16="http://schemas.microsoft.com/office/drawing/2014/main" id="{4495608D-0B84-4EFE-A865-A8D11D794893}"/>
                </a:ext>
              </a:extLst>
            </p:cNvPr>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69" name="Google Shape;5423;p55">
            <a:extLst>
              <a:ext uri="{FF2B5EF4-FFF2-40B4-BE49-F238E27FC236}">
                <a16:creationId xmlns="" xmlns:a16="http://schemas.microsoft.com/office/drawing/2014/main" id="{6C76DED2-6950-448A-A487-5722B231E1AB}"/>
              </a:ext>
            </a:extLst>
          </p:cNvPr>
          <p:cNvGrpSpPr/>
          <p:nvPr/>
        </p:nvGrpSpPr>
        <p:grpSpPr>
          <a:xfrm>
            <a:off x="10715273" y="5076362"/>
            <a:ext cx="389568" cy="471980"/>
            <a:chOff x="8036455" y="3807271"/>
            <a:chExt cx="292176" cy="353985"/>
          </a:xfrm>
          <a:solidFill>
            <a:schemeClr val="accent1"/>
          </a:solidFill>
        </p:grpSpPr>
        <p:sp>
          <p:nvSpPr>
            <p:cNvPr id="770" name="Google Shape;5424;p55">
              <a:extLst>
                <a:ext uri="{FF2B5EF4-FFF2-40B4-BE49-F238E27FC236}">
                  <a16:creationId xmlns="" xmlns:a16="http://schemas.microsoft.com/office/drawing/2014/main" id="{73B5465C-2328-4EF0-89CC-A7930D633794}"/>
                </a:ext>
              </a:extLst>
            </p:cNvPr>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1" name="Google Shape;5425;p55">
              <a:extLst>
                <a:ext uri="{FF2B5EF4-FFF2-40B4-BE49-F238E27FC236}">
                  <a16:creationId xmlns="" xmlns:a16="http://schemas.microsoft.com/office/drawing/2014/main" id="{190007C5-9BA3-4015-B759-A1F5E13E1097}"/>
                </a:ext>
              </a:extLst>
            </p:cNvPr>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72" name="Google Shape;5426;p55">
            <a:extLst>
              <a:ext uri="{FF2B5EF4-FFF2-40B4-BE49-F238E27FC236}">
                <a16:creationId xmlns="" xmlns:a16="http://schemas.microsoft.com/office/drawing/2014/main" id="{CB4C5587-911C-4662-A73E-C55DDDD5CC73}"/>
              </a:ext>
            </a:extLst>
          </p:cNvPr>
          <p:cNvGrpSpPr/>
          <p:nvPr/>
        </p:nvGrpSpPr>
        <p:grpSpPr>
          <a:xfrm>
            <a:off x="6499870" y="5078399"/>
            <a:ext cx="460820" cy="467780"/>
            <a:chOff x="4874902" y="3808799"/>
            <a:chExt cx="345615" cy="350835"/>
          </a:xfrm>
          <a:solidFill>
            <a:schemeClr val="accent1"/>
          </a:solidFill>
        </p:grpSpPr>
        <p:sp>
          <p:nvSpPr>
            <p:cNvPr id="773" name="Google Shape;5427;p55">
              <a:extLst>
                <a:ext uri="{FF2B5EF4-FFF2-40B4-BE49-F238E27FC236}">
                  <a16:creationId xmlns="" xmlns:a16="http://schemas.microsoft.com/office/drawing/2014/main" id="{1624B024-9178-46FE-8F7A-43D002F9A2E2}"/>
                </a:ext>
              </a:extLst>
            </p:cNvPr>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4" name="Google Shape;5428;p55">
              <a:extLst>
                <a:ext uri="{FF2B5EF4-FFF2-40B4-BE49-F238E27FC236}">
                  <a16:creationId xmlns="" xmlns:a16="http://schemas.microsoft.com/office/drawing/2014/main" id="{778389B3-203F-4F1F-B5D5-99050A354BCA}"/>
                </a:ext>
              </a:extLst>
            </p:cNvPr>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5" name="Google Shape;5429;p55">
              <a:extLst>
                <a:ext uri="{FF2B5EF4-FFF2-40B4-BE49-F238E27FC236}">
                  <a16:creationId xmlns="" xmlns:a16="http://schemas.microsoft.com/office/drawing/2014/main" id="{5000FEA9-3A37-4BC3-881B-19CCBF4079D6}"/>
                </a:ext>
              </a:extLst>
            </p:cNvPr>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6" name="Google Shape;5430;p55">
              <a:extLst>
                <a:ext uri="{FF2B5EF4-FFF2-40B4-BE49-F238E27FC236}">
                  <a16:creationId xmlns="" xmlns:a16="http://schemas.microsoft.com/office/drawing/2014/main" id="{9CD007F6-D6C2-4BFB-AC44-91BB8F6A9BAC}"/>
                </a:ext>
              </a:extLst>
            </p:cNvPr>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7" name="Google Shape;5431;p55">
              <a:extLst>
                <a:ext uri="{FF2B5EF4-FFF2-40B4-BE49-F238E27FC236}">
                  <a16:creationId xmlns="" xmlns:a16="http://schemas.microsoft.com/office/drawing/2014/main" id="{E390785F-159F-4FEE-923D-9EFF5E91E86D}"/>
                </a:ext>
              </a:extLst>
            </p:cNvPr>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8" name="Google Shape;5432;p55">
              <a:extLst>
                <a:ext uri="{FF2B5EF4-FFF2-40B4-BE49-F238E27FC236}">
                  <a16:creationId xmlns="" xmlns:a16="http://schemas.microsoft.com/office/drawing/2014/main" id="{798A5343-E20D-4BCB-84AE-EAF6D95CE520}"/>
                </a:ext>
              </a:extLst>
            </p:cNvPr>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9" name="Google Shape;5433;p55">
              <a:extLst>
                <a:ext uri="{FF2B5EF4-FFF2-40B4-BE49-F238E27FC236}">
                  <a16:creationId xmlns="" xmlns:a16="http://schemas.microsoft.com/office/drawing/2014/main" id="{36C03E79-759E-43F5-8FBC-605B2E5781F8}"/>
                </a:ext>
              </a:extLst>
            </p:cNvPr>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0" name="Google Shape;5434;p55">
              <a:extLst>
                <a:ext uri="{FF2B5EF4-FFF2-40B4-BE49-F238E27FC236}">
                  <a16:creationId xmlns="" xmlns:a16="http://schemas.microsoft.com/office/drawing/2014/main" id="{566A2D98-55F1-47D5-BD20-01E9F90C76EB}"/>
                </a:ext>
              </a:extLst>
            </p:cNvPr>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1" name="Google Shape;5435;p55">
              <a:extLst>
                <a:ext uri="{FF2B5EF4-FFF2-40B4-BE49-F238E27FC236}">
                  <a16:creationId xmlns="" xmlns:a16="http://schemas.microsoft.com/office/drawing/2014/main" id="{8E16D3E7-4AD7-483A-A009-843009E79893}"/>
                </a:ext>
              </a:extLst>
            </p:cNvPr>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2" name="Google Shape;5436;p55">
              <a:extLst>
                <a:ext uri="{FF2B5EF4-FFF2-40B4-BE49-F238E27FC236}">
                  <a16:creationId xmlns="" xmlns:a16="http://schemas.microsoft.com/office/drawing/2014/main" id="{026CE67F-E14D-4CE7-88FC-BCEA92280D70}"/>
                </a:ext>
              </a:extLst>
            </p:cNvPr>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3" name="Google Shape;5437;p55">
              <a:extLst>
                <a:ext uri="{FF2B5EF4-FFF2-40B4-BE49-F238E27FC236}">
                  <a16:creationId xmlns="" xmlns:a16="http://schemas.microsoft.com/office/drawing/2014/main" id="{8E2E23DA-F76D-4244-89BC-85FFC471A110}"/>
                </a:ext>
              </a:extLst>
            </p:cNvPr>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4" name="Google Shape;5438;p55">
              <a:extLst>
                <a:ext uri="{FF2B5EF4-FFF2-40B4-BE49-F238E27FC236}">
                  <a16:creationId xmlns="" xmlns:a16="http://schemas.microsoft.com/office/drawing/2014/main" id="{A6B8FFDE-A3C3-4C7D-A34A-005642C2A425}"/>
                </a:ext>
              </a:extLst>
            </p:cNvPr>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5" name="Google Shape;5439;p55">
              <a:extLst>
                <a:ext uri="{FF2B5EF4-FFF2-40B4-BE49-F238E27FC236}">
                  <a16:creationId xmlns="" xmlns:a16="http://schemas.microsoft.com/office/drawing/2014/main" id="{51C0200F-56D7-49CC-A226-7DC0862DBE8D}"/>
                </a:ext>
              </a:extLst>
            </p:cNvPr>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6" name="Google Shape;5440;p55">
              <a:extLst>
                <a:ext uri="{FF2B5EF4-FFF2-40B4-BE49-F238E27FC236}">
                  <a16:creationId xmlns="" xmlns:a16="http://schemas.microsoft.com/office/drawing/2014/main" id="{6A221A06-BBD2-4930-9411-395960D3BB52}"/>
                </a:ext>
              </a:extLst>
            </p:cNvPr>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7" name="Google Shape;5441;p55">
              <a:extLst>
                <a:ext uri="{FF2B5EF4-FFF2-40B4-BE49-F238E27FC236}">
                  <a16:creationId xmlns="" xmlns:a16="http://schemas.microsoft.com/office/drawing/2014/main" id="{9D2E020E-5FB3-48E7-9765-C57B91D54929}"/>
                </a:ext>
              </a:extLst>
            </p:cNvPr>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8" name="Google Shape;5442;p55">
              <a:extLst>
                <a:ext uri="{FF2B5EF4-FFF2-40B4-BE49-F238E27FC236}">
                  <a16:creationId xmlns="" xmlns:a16="http://schemas.microsoft.com/office/drawing/2014/main" id="{E572644A-56FA-4305-935C-D1D4F7E0CA76}"/>
                </a:ext>
              </a:extLst>
            </p:cNvPr>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9" name="Google Shape;5443;p55">
              <a:extLst>
                <a:ext uri="{FF2B5EF4-FFF2-40B4-BE49-F238E27FC236}">
                  <a16:creationId xmlns="" xmlns:a16="http://schemas.microsoft.com/office/drawing/2014/main" id="{2258809E-A1C5-4EAB-96EF-882BA16E74AB}"/>
                </a:ext>
              </a:extLst>
            </p:cNvPr>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90" name="Google Shape;4224;p54">
            <a:extLst>
              <a:ext uri="{FF2B5EF4-FFF2-40B4-BE49-F238E27FC236}">
                <a16:creationId xmlns="" xmlns:a16="http://schemas.microsoft.com/office/drawing/2014/main" id="{A5A9CB46-CE20-47D0-ADBF-53AEEE4A4048}"/>
              </a:ext>
            </a:extLst>
          </p:cNvPr>
          <p:cNvSpPr txBox="1">
            <a:spLocks/>
          </p:cNvSpPr>
          <p:nvPr/>
        </p:nvSpPr>
        <p:spPr>
          <a:xfrm>
            <a:off x="1320125" y="1310738"/>
            <a:ext cx="4642800" cy="643200"/>
          </a:xfrm>
          <a:prstGeom prst="rect">
            <a:avLst/>
          </a:prstGeom>
        </p:spPr>
        <p:txBody>
          <a:bodyPr spcFirstLastPara="1" vert="horz" wrap="square" lIns="121900" tIns="121900" rIns="121900" bIns="121900" rtlCol="0" anchor="t"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buClr>
                <a:srgbClr val="000000"/>
              </a:buClr>
              <a:buSzPts val="1100"/>
            </a:pPr>
            <a:r>
              <a:rPr lang="zh-CN" altLang="en-US" sz="2400" b="1" dirty="0">
                <a:latin typeface="+mj-ea"/>
                <a:cs typeface="Arial"/>
                <a:sym typeface="Arial"/>
              </a:rPr>
              <a:t>商业</a:t>
            </a:r>
            <a:endParaRPr lang="zh-CN" altLang="en-US" sz="2400" b="1" dirty="0">
              <a:solidFill>
                <a:srgbClr val="FFFFFF"/>
              </a:solidFill>
              <a:latin typeface="+mj-ea"/>
              <a:cs typeface="Arial"/>
              <a:sym typeface="Arial"/>
            </a:endParaRPr>
          </a:p>
        </p:txBody>
      </p:sp>
      <p:sp>
        <p:nvSpPr>
          <p:cNvPr id="791" name="Google Shape;4224;p54">
            <a:extLst>
              <a:ext uri="{FF2B5EF4-FFF2-40B4-BE49-F238E27FC236}">
                <a16:creationId xmlns="" xmlns:a16="http://schemas.microsoft.com/office/drawing/2014/main" id="{0A49FC16-6020-4ABD-946A-A12C3D8B2EAD}"/>
              </a:ext>
            </a:extLst>
          </p:cNvPr>
          <p:cNvSpPr txBox="1">
            <a:spLocks/>
          </p:cNvSpPr>
          <p:nvPr/>
        </p:nvSpPr>
        <p:spPr>
          <a:xfrm>
            <a:off x="6894223" y="1312961"/>
            <a:ext cx="4642800" cy="643200"/>
          </a:xfrm>
          <a:prstGeom prst="rect">
            <a:avLst/>
          </a:prstGeom>
        </p:spPr>
        <p:txBody>
          <a:bodyPr spcFirstLastPara="1" vert="horz" wrap="square" lIns="121900" tIns="121900" rIns="121900" bIns="121900" rtlCol="0" anchor="t"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buClr>
                <a:srgbClr val="000000"/>
              </a:buClr>
              <a:buSzPts val="1100"/>
            </a:pPr>
            <a:r>
              <a:rPr lang="zh-CN" altLang="en-US" sz="2400" b="1" dirty="0">
                <a:latin typeface="+mj-ea"/>
                <a:cs typeface="Arial"/>
                <a:sym typeface="Arial"/>
              </a:rPr>
              <a:t>团队</a:t>
            </a:r>
            <a:endParaRPr lang="zh-CN" altLang="en-US" sz="2400" b="1" dirty="0">
              <a:solidFill>
                <a:srgbClr val="FFFFFF"/>
              </a:solidFill>
              <a:latin typeface="+mj-ea"/>
              <a:cs typeface="Arial"/>
              <a:sym typeface="Arial"/>
            </a:endParaRPr>
          </a:p>
        </p:txBody>
      </p:sp>
    </p:spTree>
    <p:extLst>
      <p:ext uri="{BB962C8B-B14F-4D97-AF65-F5344CB8AC3E}">
        <p14:creationId xmlns:p14="http://schemas.microsoft.com/office/powerpoint/2010/main" val="1571837967"/>
      </p:ext>
    </p:extLst>
  </p:cSld>
  <p:clrMapOvr>
    <a:masterClrMapping/>
  </p:clrMapOvr>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89A16AA8-383C-4038-A3E2-AA81298A5DBD}"/>
              </a:ext>
            </a:extLst>
          </p:cNvPr>
          <p:cNvSpPr>
            <a:spLocks noGrp="1"/>
          </p:cNvSpPr>
          <p:nvPr>
            <p:ph type="body" sz="quarter" idx="10"/>
          </p:nvPr>
        </p:nvSpPr>
        <p:spPr/>
        <p:txBody>
          <a:bodyPr/>
          <a:lstStyle/>
          <a:p>
            <a:r>
              <a:rPr lang="zh-CN" altLang="en-US" dirty="0"/>
              <a:t>矢量图标</a:t>
            </a:r>
          </a:p>
        </p:txBody>
      </p:sp>
      <p:grpSp>
        <p:nvGrpSpPr>
          <p:cNvPr id="3" name="Google Shape;5450;p56">
            <a:extLst>
              <a:ext uri="{FF2B5EF4-FFF2-40B4-BE49-F238E27FC236}">
                <a16:creationId xmlns="" xmlns:a16="http://schemas.microsoft.com/office/drawing/2014/main" id="{6501FC08-3242-4137-B052-ACAAEA325853}"/>
              </a:ext>
            </a:extLst>
          </p:cNvPr>
          <p:cNvGrpSpPr/>
          <p:nvPr/>
        </p:nvGrpSpPr>
        <p:grpSpPr>
          <a:xfrm>
            <a:off x="3605340" y="5678375"/>
            <a:ext cx="456192" cy="483605"/>
            <a:chOff x="2704005" y="4258781"/>
            <a:chExt cx="342144" cy="362704"/>
          </a:xfrm>
          <a:solidFill>
            <a:schemeClr val="accent1"/>
          </a:solidFill>
        </p:grpSpPr>
        <p:sp>
          <p:nvSpPr>
            <p:cNvPr id="4" name="Google Shape;5451;p56">
              <a:extLst>
                <a:ext uri="{FF2B5EF4-FFF2-40B4-BE49-F238E27FC236}">
                  <a16:creationId xmlns="" xmlns:a16="http://schemas.microsoft.com/office/drawing/2014/main" id="{2F4FCCF6-A2CC-4A60-B956-AC55D5106506}"/>
                </a:ext>
              </a:extLst>
            </p:cNvPr>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 name="Google Shape;5452;p56">
              <a:extLst>
                <a:ext uri="{FF2B5EF4-FFF2-40B4-BE49-F238E27FC236}">
                  <a16:creationId xmlns="" xmlns:a16="http://schemas.microsoft.com/office/drawing/2014/main" id="{2CE889CF-AB4D-47E7-AF36-506F423110C0}"/>
                </a:ext>
              </a:extLst>
            </p:cNvPr>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 name="Google Shape;5453;p56">
              <a:extLst>
                <a:ext uri="{FF2B5EF4-FFF2-40B4-BE49-F238E27FC236}">
                  <a16:creationId xmlns="" xmlns:a16="http://schemas.microsoft.com/office/drawing/2014/main" id="{D2F30698-D897-4484-9F01-E353B1C496D2}"/>
                </a:ext>
              </a:extLst>
            </p:cNvPr>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 name="Google Shape;5454;p56">
              <a:extLst>
                <a:ext uri="{FF2B5EF4-FFF2-40B4-BE49-F238E27FC236}">
                  <a16:creationId xmlns="" xmlns:a16="http://schemas.microsoft.com/office/drawing/2014/main" id="{DDE7F186-9B0B-4F01-82B3-3D0D95D22C64}"/>
                </a:ext>
              </a:extLst>
            </p:cNvPr>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 name="Google Shape;5455;p56">
              <a:extLst>
                <a:ext uri="{FF2B5EF4-FFF2-40B4-BE49-F238E27FC236}">
                  <a16:creationId xmlns="" xmlns:a16="http://schemas.microsoft.com/office/drawing/2014/main" id="{124CC079-A281-472B-BAB8-567E170A0E96}"/>
                </a:ext>
              </a:extLst>
            </p:cNvPr>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 name="Google Shape;5456;p56">
              <a:extLst>
                <a:ext uri="{FF2B5EF4-FFF2-40B4-BE49-F238E27FC236}">
                  <a16:creationId xmlns="" xmlns:a16="http://schemas.microsoft.com/office/drawing/2014/main" id="{5763DEC7-BDEC-4C11-BB22-ED041C92E128}"/>
                </a:ext>
              </a:extLst>
            </p:cNvPr>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 name="Google Shape;5457;p56">
              <a:extLst>
                <a:ext uri="{FF2B5EF4-FFF2-40B4-BE49-F238E27FC236}">
                  <a16:creationId xmlns="" xmlns:a16="http://schemas.microsoft.com/office/drawing/2014/main" id="{21E066EA-1424-495B-9F12-CB5BD3ADFF5C}"/>
                </a:ext>
              </a:extLst>
            </p:cNvPr>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 name="Google Shape;5458;p56">
            <a:extLst>
              <a:ext uri="{FF2B5EF4-FFF2-40B4-BE49-F238E27FC236}">
                <a16:creationId xmlns="" xmlns:a16="http://schemas.microsoft.com/office/drawing/2014/main" id="{F1A5D9DC-0406-45C7-B1C6-2CA082FA3DB0}"/>
              </a:ext>
            </a:extLst>
          </p:cNvPr>
          <p:cNvGrpSpPr/>
          <p:nvPr/>
        </p:nvGrpSpPr>
        <p:grpSpPr>
          <a:xfrm>
            <a:off x="2876617" y="5677995"/>
            <a:ext cx="463247" cy="484493"/>
            <a:chOff x="2157462" y="4258496"/>
            <a:chExt cx="347435" cy="363370"/>
          </a:xfrm>
          <a:solidFill>
            <a:schemeClr val="accent1"/>
          </a:solidFill>
        </p:grpSpPr>
        <p:sp>
          <p:nvSpPr>
            <p:cNvPr id="12" name="Google Shape;5459;p56">
              <a:extLst>
                <a:ext uri="{FF2B5EF4-FFF2-40B4-BE49-F238E27FC236}">
                  <a16:creationId xmlns="" xmlns:a16="http://schemas.microsoft.com/office/drawing/2014/main" id="{162D14DB-EAD2-409D-9E5C-ECD6E06924FF}"/>
                </a:ext>
              </a:extLst>
            </p:cNvPr>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 name="Google Shape;5460;p56">
              <a:extLst>
                <a:ext uri="{FF2B5EF4-FFF2-40B4-BE49-F238E27FC236}">
                  <a16:creationId xmlns="" xmlns:a16="http://schemas.microsoft.com/office/drawing/2014/main" id="{30EA2B93-B78F-4B09-AAF5-57177527939A}"/>
                </a:ext>
              </a:extLst>
            </p:cNvPr>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 name="Google Shape;5461;p56">
              <a:extLst>
                <a:ext uri="{FF2B5EF4-FFF2-40B4-BE49-F238E27FC236}">
                  <a16:creationId xmlns="" xmlns:a16="http://schemas.microsoft.com/office/drawing/2014/main" id="{C00B3A9C-D02E-404E-8857-260256C4EF3D}"/>
                </a:ext>
              </a:extLst>
            </p:cNvPr>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 name="Google Shape;5462;p56">
            <a:extLst>
              <a:ext uri="{FF2B5EF4-FFF2-40B4-BE49-F238E27FC236}">
                <a16:creationId xmlns="" xmlns:a16="http://schemas.microsoft.com/office/drawing/2014/main" id="{D705E1E5-D9F3-4AE1-8AF8-04EF6200B272}"/>
              </a:ext>
            </a:extLst>
          </p:cNvPr>
          <p:cNvGrpSpPr/>
          <p:nvPr/>
        </p:nvGrpSpPr>
        <p:grpSpPr>
          <a:xfrm>
            <a:off x="5347951" y="5018376"/>
            <a:ext cx="458220" cy="484281"/>
            <a:chOff x="4010963" y="3763781"/>
            <a:chExt cx="343665" cy="363211"/>
          </a:xfrm>
          <a:solidFill>
            <a:schemeClr val="accent1"/>
          </a:solidFill>
        </p:grpSpPr>
        <p:sp>
          <p:nvSpPr>
            <p:cNvPr id="16" name="Google Shape;5463;p56">
              <a:extLst>
                <a:ext uri="{FF2B5EF4-FFF2-40B4-BE49-F238E27FC236}">
                  <a16:creationId xmlns="" xmlns:a16="http://schemas.microsoft.com/office/drawing/2014/main" id="{81A4DCF3-82B0-4099-8017-9344559C89C8}"/>
                </a:ext>
              </a:extLst>
            </p:cNvPr>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 name="Google Shape;5464;p56">
              <a:extLst>
                <a:ext uri="{FF2B5EF4-FFF2-40B4-BE49-F238E27FC236}">
                  <a16:creationId xmlns="" xmlns:a16="http://schemas.microsoft.com/office/drawing/2014/main" id="{C7CFFC04-FF81-41B5-AFA2-16E0BC7A1655}"/>
                </a:ext>
              </a:extLst>
            </p:cNvPr>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 name="Google Shape;5465;p56">
              <a:extLst>
                <a:ext uri="{FF2B5EF4-FFF2-40B4-BE49-F238E27FC236}">
                  <a16:creationId xmlns="" xmlns:a16="http://schemas.microsoft.com/office/drawing/2014/main" id="{CE7BB777-D73F-4989-979E-80DE4E4A1541}"/>
                </a:ext>
              </a:extLst>
            </p:cNvPr>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Google Shape;5466;p56">
              <a:extLst>
                <a:ext uri="{FF2B5EF4-FFF2-40B4-BE49-F238E27FC236}">
                  <a16:creationId xmlns="" xmlns:a16="http://schemas.microsoft.com/office/drawing/2014/main" id="{1C8D1A87-72D8-4915-8B59-A994C6B38C55}"/>
                </a:ext>
              </a:extLst>
            </p:cNvPr>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 name="Google Shape;5467;p56">
              <a:extLst>
                <a:ext uri="{FF2B5EF4-FFF2-40B4-BE49-F238E27FC236}">
                  <a16:creationId xmlns="" xmlns:a16="http://schemas.microsoft.com/office/drawing/2014/main" id="{3B8257EC-537C-4A61-842A-6B4F48151CAB}"/>
                </a:ext>
              </a:extLst>
            </p:cNvPr>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 name="Google Shape;5468;p56">
            <a:extLst>
              <a:ext uri="{FF2B5EF4-FFF2-40B4-BE49-F238E27FC236}">
                <a16:creationId xmlns="" xmlns:a16="http://schemas.microsoft.com/office/drawing/2014/main" id="{2256911B-2AB6-496E-B2B1-598DC8161A54}"/>
              </a:ext>
            </a:extLst>
          </p:cNvPr>
          <p:cNvGrpSpPr/>
          <p:nvPr/>
        </p:nvGrpSpPr>
        <p:grpSpPr>
          <a:xfrm>
            <a:off x="2952057" y="5080679"/>
            <a:ext cx="490871" cy="414924"/>
            <a:chOff x="2214042" y="3810509"/>
            <a:chExt cx="368153" cy="311193"/>
          </a:xfrm>
          <a:solidFill>
            <a:schemeClr val="accent1"/>
          </a:solidFill>
        </p:grpSpPr>
        <p:sp>
          <p:nvSpPr>
            <p:cNvPr id="22" name="Google Shape;5469;p56">
              <a:extLst>
                <a:ext uri="{FF2B5EF4-FFF2-40B4-BE49-F238E27FC236}">
                  <a16:creationId xmlns="" xmlns:a16="http://schemas.microsoft.com/office/drawing/2014/main" id="{DDE8438A-16C8-4578-B07E-6C6BCE42D965}"/>
                </a:ext>
              </a:extLst>
            </p:cNvPr>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 name="Google Shape;5470;p56">
              <a:extLst>
                <a:ext uri="{FF2B5EF4-FFF2-40B4-BE49-F238E27FC236}">
                  <a16:creationId xmlns="" xmlns:a16="http://schemas.microsoft.com/office/drawing/2014/main" id="{3BC73494-F1C7-4F2D-A18F-3F78631EEBE3}"/>
                </a:ext>
              </a:extLst>
            </p:cNvPr>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 name="Google Shape;5471;p56">
            <a:extLst>
              <a:ext uri="{FF2B5EF4-FFF2-40B4-BE49-F238E27FC236}">
                <a16:creationId xmlns="" xmlns:a16="http://schemas.microsoft.com/office/drawing/2014/main" id="{2A54A233-6623-4F44-8A66-07FA532E8627}"/>
              </a:ext>
            </a:extLst>
          </p:cNvPr>
          <p:cNvGrpSpPr/>
          <p:nvPr/>
        </p:nvGrpSpPr>
        <p:grpSpPr>
          <a:xfrm>
            <a:off x="2358585" y="5042959"/>
            <a:ext cx="490407" cy="490364"/>
            <a:chOff x="1768938" y="3782219"/>
            <a:chExt cx="367805" cy="367773"/>
          </a:xfrm>
          <a:solidFill>
            <a:schemeClr val="accent1"/>
          </a:solidFill>
        </p:grpSpPr>
        <p:sp>
          <p:nvSpPr>
            <p:cNvPr id="25" name="Google Shape;5472;p56">
              <a:extLst>
                <a:ext uri="{FF2B5EF4-FFF2-40B4-BE49-F238E27FC236}">
                  <a16:creationId xmlns="" xmlns:a16="http://schemas.microsoft.com/office/drawing/2014/main" id="{BA22256B-3F3A-4FDF-B73B-B56D068F8321}"/>
                </a:ext>
              </a:extLst>
            </p:cNvPr>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 name="Google Shape;5473;p56">
              <a:extLst>
                <a:ext uri="{FF2B5EF4-FFF2-40B4-BE49-F238E27FC236}">
                  <a16:creationId xmlns="" xmlns:a16="http://schemas.microsoft.com/office/drawing/2014/main" id="{B07DEC4B-3A02-4591-A869-C7A9D20E2086}"/>
                </a:ext>
              </a:extLst>
            </p:cNvPr>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5474;p56">
              <a:extLst>
                <a:ext uri="{FF2B5EF4-FFF2-40B4-BE49-F238E27FC236}">
                  <a16:creationId xmlns="" xmlns:a16="http://schemas.microsoft.com/office/drawing/2014/main" id="{39D5A601-87B0-4A0A-AF79-F443A8CA3617}"/>
                </a:ext>
              </a:extLst>
            </p:cNvPr>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5475;p56">
              <a:extLst>
                <a:ext uri="{FF2B5EF4-FFF2-40B4-BE49-F238E27FC236}">
                  <a16:creationId xmlns="" xmlns:a16="http://schemas.microsoft.com/office/drawing/2014/main" id="{D1436831-68D6-4970-B6B7-C7E1CD051903}"/>
                </a:ext>
              </a:extLst>
            </p:cNvPr>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5476;p56">
              <a:extLst>
                <a:ext uri="{FF2B5EF4-FFF2-40B4-BE49-F238E27FC236}">
                  <a16:creationId xmlns="" xmlns:a16="http://schemas.microsoft.com/office/drawing/2014/main" id="{56B67223-7B46-4896-B4E1-0272D183DAB2}"/>
                </a:ext>
              </a:extLst>
            </p:cNvPr>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0" name="Google Shape;5477;p56">
            <a:extLst>
              <a:ext uri="{FF2B5EF4-FFF2-40B4-BE49-F238E27FC236}">
                <a16:creationId xmlns="" xmlns:a16="http://schemas.microsoft.com/office/drawing/2014/main" id="{1785B78D-65F5-4391-AF87-AC0EEF7A86BA}"/>
              </a:ext>
            </a:extLst>
          </p:cNvPr>
          <p:cNvGrpSpPr/>
          <p:nvPr/>
        </p:nvGrpSpPr>
        <p:grpSpPr>
          <a:xfrm>
            <a:off x="3575180" y="5064586"/>
            <a:ext cx="434059" cy="436551"/>
            <a:chOff x="2681385" y="3798439"/>
            <a:chExt cx="325544" cy="327413"/>
          </a:xfrm>
          <a:solidFill>
            <a:schemeClr val="accent1"/>
          </a:solidFill>
        </p:grpSpPr>
        <p:sp>
          <p:nvSpPr>
            <p:cNvPr id="31" name="Google Shape;5478;p56">
              <a:extLst>
                <a:ext uri="{FF2B5EF4-FFF2-40B4-BE49-F238E27FC236}">
                  <a16:creationId xmlns="" xmlns:a16="http://schemas.microsoft.com/office/drawing/2014/main" id="{89546A09-F303-4016-B623-C88DBFDBF892}"/>
                </a:ext>
              </a:extLst>
            </p:cNvPr>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5479;p56">
              <a:extLst>
                <a:ext uri="{FF2B5EF4-FFF2-40B4-BE49-F238E27FC236}">
                  <a16:creationId xmlns="" xmlns:a16="http://schemas.microsoft.com/office/drawing/2014/main" id="{80059CCD-533F-4A56-88BB-F9EF2A45C677}"/>
                </a:ext>
              </a:extLst>
            </p:cNvPr>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 name="Google Shape;5480;p56">
              <a:extLst>
                <a:ext uri="{FF2B5EF4-FFF2-40B4-BE49-F238E27FC236}">
                  <a16:creationId xmlns="" xmlns:a16="http://schemas.microsoft.com/office/drawing/2014/main" id="{9FC431B8-B70C-4428-9C69-DE4A6A9E14A3}"/>
                </a:ext>
              </a:extLst>
            </p:cNvPr>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 name="Google Shape;5481;p56">
              <a:extLst>
                <a:ext uri="{FF2B5EF4-FFF2-40B4-BE49-F238E27FC236}">
                  <a16:creationId xmlns="" xmlns:a16="http://schemas.microsoft.com/office/drawing/2014/main" id="{1C3D769B-480C-405F-B7AA-438B75D86744}"/>
                </a:ext>
              </a:extLst>
            </p:cNvPr>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5482;p56">
              <a:extLst>
                <a:ext uri="{FF2B5EF4-FFF2-40B4-BE49-F238E27FC236}">
                  <a16:creationId xmlns="" xmlns:a16="http://schemas.microsoft.com/office/drawing/2014/main" id="{22813A58-4F18-48BC-83A0-3E4BA1C46A9E}"/>
                </a:ext>
              </a:extLst>
            </p:cNvPr>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 name="Google Shape;5483;p56">
              <a:extLst>
                <a:ext uri="{FF2B5EF4-FFF2-40B4-BE49-F238E27FC236}">
                  <a16:creationId xmlns="" xmlns:a16="http://schemas.microsoft.com/office/drawing/2014/main" id="{A9645685-B0C2-4F23-AF9E-2C0C59C32642}"/>
                </a:ext>
              </a:extLst>
            </p:cNvPr>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 name="Google Shape;5484;p56">
              <a:extLst>
                <a:ext uri="{FF2B5EF4-FFF2-40B4-BE49-F238E27FC236}">
                  <a16:creationId xmlns="" xmlns:a16="http://schemas.microsoft.com/office/drawing/2014/main" id="{95342D4A-641C-4CF3-B4E2-6D2BEDCDAB63}"/>
                </a:ext>
              </a:extLst>
            </p:cNvPr>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 name="Google Shape;5485;p56">
            <a:extLst>
              <a:ext uri="{FF2B5EF4-FFF2-40B4-BE49-F238E27FC236}">
                <a16:creationId xmlns="" xmlns:a16="http://schemas.microsoft.com/office/drawing/2014/main" id="{BC1DF16E-8F1A-42D8-870E-33C4E3B22C40}"/>
              </a:ext>
            </a:extLst>
          </p:cNvPr>
          <p:cNvGrpSpPr/>
          <p:nvPr/>
        </p:nvGrpSpPr>
        <p:grpSpPr>
          <a:xfrm>
            <a:off x="8325237" y="5684670"/>
            <a:ext cx="365672" cy="467765"/>
            <a:chOff x="6243928" y="4263502"/>
            <a:chExt cx="274254" cy="350824"/>
          </a:xfrm>
          <a:solidFill>
            <a:schemeClr val="accent1"/>
          </a:solidFill>
        </p:grpSpPr>
        <p:sp>
          <p:nvSpPr>
            <p:cNvPr id="39" name="Google Shape;5486;p56">
              <a:extLst>
                <a:ext uri="{FF2B5EF4-FFF2-40B4-BE49-F238E27FC236}">
                  <a16:creationId xmlns="" xmlns:a16="http://schemas.microsoft.com/office/drawing/2014/main" id="{0B8A81F8-86F3-4943-83A4-B9931D884CD5}"/>
                </a:ext>
              </a:extLst>
            </p:cNvPr>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 name="Google Shape;5487;p56">
              <a:extLst>
                <a:ext uri="{FF2B5EF4-FFF2-40B4-BE49-F238E27FC236}">
                  <a16:creationId xmlns="" xmlns:a16="http://schemas.microsoft.com/office/drawing/2014/main" id="{A77F7C9A-18D3-45E4-B008-6AFAA4470855}"/>
                </a:ext>
              </a:extLst>
            </p:cNvPr>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5488;p56">
              <a:extLst>
                <a:ext uri="{FF2B5EF4-FFF2-40B4-BE49-F238E27FC236}">
                  <a16:creationId xmlns="" xmlns:a16="http://schemas.microsoft.com/office/drawing/2014/main" id="{BEB11BC6-959A-4252-9342-EF60C540FBD8}"/>
                </a:ext>
              </a:extLst>
            </p:cNvPr>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5489;p56">
              <a:extLst>
                <a:ext uri="{FF2B5EF4-FFF2-40B4-BE49-F238E27FC236}">
                  <a16:creationId xmlns="" xmlns:a16="http://schemas.microsoft.com/office/drawing/2014/main" id="{D884F027-A6AB-40DF-AB6B-2737E4B0FB5A}"/>
                </a:ext>
              </a:extLst>
            </p:cNvPr>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 name="Google Shape;5490;p56">
              <a:extLst>
                <a:ext uri="{FF2B5EF4-FFF2-40B4-BE49-F238E27FC236}">
                  <a16:creationId xmlns="" xmlns:a16="http://schemas.microsoft.com/office/drawing/2014/main" id="{6B5A5476-F352-47D5-9FBF-832E996FFFEE}"/>
                </a:ext>
              </a:extLst>
            </p:cNvPr>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 name="Google Shape;5491;p56">
              <a:extLst>
                <a:ext uri="{FF2B5EF4-FFF2-40B4-BE49-F238E27FC236}">
                  <a16:creationId xmlns="" xmlns:a16="http://schemas.microsoft.com/office/drawing/2014/main" id="{854220FB-2B13-44D0-A2AF-A36B08BDE1C9}"/>
                </a:ext>
              </a:extLst>
            </p:cNvPr>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 name="Google Shape;5492;p56">
              <a:extLst>
                <a:ext uri="{FF2B5EF4-FFF2-40B4-BE49-F238E27FC236}">
                  <a16:creationId xmlns="" xmlns:a16="http://schemas.microsoft.com/office/drawing/2014/main" id="{9A3FBD8E-BAEC-46B7-ADC4-DC5D65FF9068}"/>
                </a:ext>
              </a:extLst>
            </p:cNvPr>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 name="Google Shape;5493;p56">
              <a:extLst>
                <a:ext uri="{FF2B5EF4-FFF2-40B4-BE49-F238E27FC236}">
                  <a16:creationId xmlns="" xmlns:a16="http://schemas.microsoft.com/office/drawing/2014/main" id="{4D2D7D46-FA15-4CA7-81B3-00A0A1DB1125}"/>
                </a:ext>
              </a:extLst>
            </p:cNvPr>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 name="Google Shape;5494;p56">
            <a:extLst>
              <a:ext uri="{FF2B5EF4-FFF2-40B4-BE49-F238E27FC236}">
                <a16:creationId xmlns="" xmlns:a16="http://schemas.microsoft.com/office/drawing/2014/main" id="{BA30CF5F-99BF-4D12-AEA2-EE56719094B9}"/>
              </a:ext>
            </a:extLst>
          </p:cNvPr>
          <p:cNvGrpSpPr/>
          <p:nvPr/>
        </p:nvGrpSpPr>
        <p:grpSpPr>
          <a:xfrm>
            <a:off x="4747468" y="5017785"/>
            <a:ext cx="469793" cy="484873"/>
            <a:chOff x="3560600" y="3763338"/>
            <a:chExt cx="352345" cy="363655"/>
          </a:xfrm>
          <a:solidFill>
            <a:schemeClr val="accent1"/>
          </a:solidFill>
        </p:grpSpPr>
        <p:sp>
          <p:nvSpPr>
            <p:cNvPr id="48" name="Google Shape;5495;p56">
              <a:extLst>
                <a:ext uri="{FF2B5EF4-FFF2-40B4-BE49-F238E27FC236}">
                  <a16:creationId xmlns="" xmlns:a16="http://schemas.microsoft.com/office/drawing/2014/main" id="{4A381E2B-9952-49DE-B4D2-6EB34E6D9901}"/>
                </a:ext>
              </a:extLst>
            </p:cNvPr>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 name="Google Shape;5496;p56">
              <a:extLst>
                <a:ext uri="{FF2B5EF4-FFF2-40B4-BE49-F238E27FC236}">
                  <a16:creationId xmlns="" xmlns:a16="http://schemas.microsoft.com/office/drawing/2014/main" id="{B80AFE49-1375-4859-AAA4-77535D002D99}"/>
                </a:ext>
              </a:extLst>
            </p:cNvPr>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 name="Google Shape;5497;p56">
              <a:extLst>
                <a:ext uri="{FF2B5EF4-FFF2-40B4-BE49-F238E27FC236}">
                  <a16:creationId xmlns="" xmlns:a16="http://schemas.microsoft.com/office/drawing/2014/main" id="{CD3382BC-83F2-4685-A448-31E1CF66F292}"/>
                </a:ext>
              </a:extLst>
            </p:cNvPr>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 name="Google Shape;5498;p56">
            <a:extLst>
              <a:ext uri="{FF2B5EF4-FFF2-40B4-BE49-F238E27FC236}">
                <a16:creationId xmlns="" xmlns:a16="http://schemas.microsoft.com/office/drawing/2014/main" id="{08386CE8-C4DC-4F9C-AA8B-AAF043B97DBE}"/>
              </a:ext>
            </a:extLst>
          </p:cNvPr>
          <p:cNvGrpSpPr/>
          <p:nvPr/>
        </p:nvGrpSpPr>
        <p:grpSpPr>
          <a:xfrm>
            <a:off x="7720742" y="5681670"/>
            <a:ext cx="372684" cy="474777"/>
            <a:chOff x="5790556" y="4261252"/>
            <a:chExt cx="279513" cy="356083"/>
          </a:xfrm>
          <a:solidFill>
            <a:schemeClr val="accent1"/>
          </a:solidFill>
        </p:grpSpPr>
        <p:sp>
          <p:nvSpPr>
            <p:cNvPr id="52" name="Google Shape;5499;p56">
              <a:extLst>
                <a:ext uri="{FF2B5EF4-FFF2-40B4-BE49-F238E27FC236}">
                  <a16:creationId xmlns="" xmlns:a16="http://schemas.microsoft.com/office/drawing/2014/main" id="{3532CB01-303F-4872-AA5D-5E645F5265F1}"/>
                </a:ext>
              </a:extLst>
            </p:cNvPr>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 name="Google Shape;5500;p56">
              <a:extLst>
                <a:ext uri="{FF2B5EF4-FFF2-40B4-BE49-F238E27FC236}">
                  <a16:creationId xmlns="" xmlns:a16="http://schemas.microsoft.com/office/drawing/2014/main" id="{9D5ECF28-A516-4860-94CE-F8B46D6E0FC6}"/>
                </a:ext>
              </a:extLst>
            </p:cNvPr>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 name="Google Shape;5501;p56">
              <a:extLst>
                <a:ext uri="{FF2B5EF4-FFF2-40B4-BE49-F238E27FC236}">
                  <a16:creationId xmlns="" xmlns:a16="http://schemas.microsoft.com/office/drawing/2014/main" id="{3AD9AFD8-D544-4D25-AA3B-1C1E63B64A6F}"/>
                </a:ext>
              </a:extLst>
            </p:cNvPr>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 name="Google Shape;5502;p56">
              <a:extLst>
                <a:ext uri="{FF2B5EF4-FFF2-40B4-BE49-F238E27FC236}">
                  <a16:creationId xmlns="" xmlns:a16="http://schemas.microsoft.com/office/drawing/2014/main" id="{E4C5E82A-E8A5-4633-B5C0-2529A86B0B6F}"/>
                </a:ext>
              </a:extLst>
            </p:cNvPr>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 name="Google Shape;5503;p56">
              <a:extLst>
                <a:ext uri="{FF2B5EF4-FFF2-40B4-BE49-F238E27FC236}">
                  <a16:creationId xmlns="" xmlns:a16="http://schemas.microsoft.com/office/drawing/2014/main" id="{17E9898B-FF0F-4731-A06F-776D5469DF9C}"/>
                </a:ext>
              </a:extLst>
            </p:cNvPr>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 name="Google Shape;5504;p56">
              <a:extLst>
                <a:ext uri="{FF2B5EF4-FFF2-40B4-BE49-F238E27FC236}">
                  <a16:creationId xmlns="" xmlns:a16="http://schemas.microsoft.com/office/drawing/2014/main" id="{6D43F877-E35C-4D0A-8B3C-DCEE9983CA01}"/>
                </a:ext>
              </a:extLst>
            </p:cNvPr>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 name="Google Shape;5505;p56">
              <a:extLst>
                <a:ext uri="{FF2B5EF4-FFF2-40B4-BE49-F238E27FC236}">
                  <a16:creationId xmlns="" xmlns:a16="http://schemas.microsoft.com/office/drawing/2014/main" id="{460DAA71-4CBC-4143-8F81-D350F4E0803D}"/>
                </a:ext>
              </a:extLst>
            </p:cNvPr>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 name="Google Shape;5506;p56">
            <a:extLst>
              <a:ext uri="{FF2B5EF4-FFF2-40B4-BE49-F238E27FC236}">
                <a16:creationId xmlns="" xmlns:a16="http://schemas.microsoft.com/office/drawing/2014/main" id="{C8E0A940-45AE-43D4-B443-3AA01605CDBD}"/>
              </a:ext>
            </a:extLst>
          </p:cNvPr>
          <p:cNvGrpSpPr/>
          <p:nvPr/>
        </p:nvGrpSpPr>
        <p:grpSpPr>
          <a:xfrm>
            <a:off x="7121778" y="5681670"/>
            <a:ext cx="371669" cy="475284"/>
            <a:chOff x="5341333" y="4261252"/>
            <a:chExt cx="278752" cy="356463"/>
          </a:xfrm>
          <a:solidFill>
            <a:schemeClr val="accent1"/>
          </a:solidFill>
        </p:grpSpPr>
        <p:sp>
          <p:nvSpPr>
            <p:cNvPr id="60" name="Google Shape;5507;p56">
              <a:extLst>
                <a:ext uri="{FF2B5EF4-FFF2-40B4-BE49-F238E27FC236}">
                  <a16:creationId xmlns="" xmlns:a16="http://schemas.microsoft.com/office/drawing/2014/main" id="{FAA49EC0-F391-4978-87BB-CCC0CE87ECB2}"/>
                </a:ext>
              </a:extLst>
            </p:cNvPr>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 name="Google Shape;5508;p56">
              <a:extLst>
                <a:ext uri="{FF2B5EF4-FFF2-40B4-BE49-F238E27FC236}">
                  <a16:creationId xmlns="" xmlns:a16="http://schemas.microsoft.com/office/drawing/2014/main" id="{8AFEBF7D-2CE9-4D7F-908F-3D35E1F4D9E9}"/>
                </a:ext>
              </a:extLst>
            </p:cNvPr>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 name="Google Shape;5509;p56">
              <a:extLst>
                <a:ext uri="{FF2B5EF4-FFF2-40B4-BE49-F238E27FC236}">
                  <a16:creationId xmlns="" xmlns:a16="http://schemas.microsoft.com/office/drawing/2014/main" id="{C47B91CF-2977-4D3D-ADCE-BAFD52F34D4D}"/>
                </a:ext>
              </a:extLst>
            </p:cNvPr>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 name="Google Shape;5510;p56">
              <a:extLst>
                <a:ext uri="{FF2B5EF4-FFF2-40B4-BE49-F238E27FC236}">
                  <a16:creationId xmlns="" xmlns:a16="http://schemas.microsoft.com/office/drawing/2014/main" id="{DF364236-4287-468D-9683-DFEA1A462D29}"/>
                </a:ext>
              </a:extLst>
            </p:cNvPr>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 name="Google Shape;5511;p56">
              <a:extLst>
                <a:ext uri="{FF2B5EF4-FFF2-40B4-BE49-F238E27FC236}">
                  <a16:creationId xmlns="" xmlns:a16="http://schemas.microsoft.com/office/drawing/2014/main" id="{507511B3-9F5C-4CCB-AF93-ED269F289003}"/>
                </a:ext>
              </a:extLst>
            </p:cNvPr>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 name="Google Shape;5512;p56">
              <a:extLst>
                <a:ext uri="{FF2B5EF4-FFF2-40B4-BE49-F238E27FC236}">
                  <a16:creationId xmlns="" xmlns:a16="http://schemas.microsoft.com/office/drawing/2014/main" id="{21FF5B40-636C-42CE-83B5-A14C1F0D6481}"/>
                </a:ext>
              </a:extLst>
            </p:cNvPr>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 name="Google Shape;5513;p56">
              <a:extLst>
                <a:ext uri="{FF2B5EF4-FFF2-40B4-BE49-F238E27FC236}">
                  <a16:creationId xmlns="" xmlns:a16="http://schemas.microsoft.com/office/drawing/2014/main" id="{A77D028E-F130-4D38-92C7-A3A2FB25FD33}"/>
                </a:ext>
              </a:extLst>
            </p:cNvPr>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7" name="Google Shape;5514;p56">
            <a:extLst>
              <a:ext uri="{FF2B5EF4-FFF2-40B4-BE49-F238E27FC236}">
                <a16:creationId xmlns="" xmlns:a16="http://schemas.microsoft.com/office/drawing/2014/main" id="{802C0BC4-375F-465C-9B18-8507DD06E697}"/>
              </a:ext>
            </a:extLst>
          </p:cNvPr>
          <p:cNvSpPr/>
          <p:nvPr/>
        </p:nvSpPr>
        <p:spPr>
          <a:xfrm>
            <a:off x="1763127" y="5115443"/>
            <a:ext cx="490407" cy="346495"/>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8" name="Google Shape;5515;p56">
            <a:extLst>
              <a:ext uri="{FF2B5EF4-FFF2-40B4-BE49-F238E27FC236}">
                <a16:creationId xmlns="" xmlns:a16="http://schemas.microsoft.com/office/drawing/2014/main" id="{1EC7AA8B-615F-4E9C-9EBB-3B94F8B74EE8}"/>
              </a:ext>
            </a:extLst>
          </p:cNvPr>
          <p:cNvGrpSpPr/>
          <p:nvPr/>
        </p:nvGrpSpPr>
        <p:grpSpPr>
          <a:xfrm>
            <a:off x="4138195" y="5021435"/>
            <a:ext cx="480311" cy="483268"/>
            <a:chOff x="3107608" y="3763401"/>
            <a:chExt cx="360233" cy="362451"/>
          </a:xfrm>
          <a:solidFill>
            <a:schemeClr val="accent1"/>
          </a:solidFill>
        </p:grpSpPr>
        <p:sp>
          <p:nvSpPr>
            <p:cNvPr id="69" name="Google Shape;5516;p56">
              <a:extLst>
                <a:ext uri="{FF2B5EF4-FFF2-40B4-BE49-F238E27FC236}">
                  <a16:creationId xmlns="" xmlns:a16="http://schemas.microsoft.com/office/drawing/2014/main" id="{B4B2CB99-673A-439A-A88A-5DC66B8BC9DE}"/>
                </a:ext>
              </a:extLst>
            </p:cNvPr>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 name="Google Shape;5517;p56">
              <a:extLst>
                <a:ext uri="{FF2B5EF4-FFF2-40B4-BE49-F238E27FC236}">
                  <a16:creationId xmlns="" xmlns:a16="http://schemas.microsoft.com/office/drawing/2014/main" id="{60E12DE8-60D7-4047-A5C5-B118099E72B6}"/>
                </a:ext>
              </a:extLst>
            </p:cNvPr>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 name="Google Shape;5518;p56">
              <a:extLst>
                <a:ext uri="{FF2B5EF4-FFF2-40B4-BE49-F238E27FC236}">
                  <a16:creationId xmlns="" xmlns:a16="http://schemas.microsoft.com/office/drawing/2014/main" id="{D6F97A03-D66D-498E-94C4-A2A33143B2FC}"/>
                </a:ext>
              </a:extLst>
            </p:cNvPr>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 name="Google Shape;5519;p56">
            <a:extLst>
              <a:ext uri="{FF2B5EF4-FFF2-40B4-BE49-F238E27FC236}">
                <a16:creationId xmlns="" xmlns:a16="http://schemas.microsoft.com/office/drawing/2014/main" id="{968AA8D3-B27C-4CA7-83B5-15130708317C}"/>
              </a:ext>
            </a:extLst>
          </p:cNvPr>
          <p:cNvGrpSpPr/>
          <p:nvPr/>
        </p:nvGrpSpPr>
        <p:grpSpPr>
          <a:xfrm>
            <a:off x="1185791" y="5068303"/>
            <a:ext cx="468780" cy="452940"/>
            <a:chOff x="889343" y="3801227"/>
            <a:chExt cx="351585" cy="339705"/>
          </a:xfrm>
          <a:solidFill>
            <a:schemeClr val="accent1"/>
          </a:solidFill>
        </p:grpSpPr>
        <p:sp>
          <p:nvSpPr>
            <p:cNvPr id="73" name="Google Shape;5520;p56">
              <a:extLst>
                <a:ext uri="{FF2B5EF4-FFF2-40B4-BE49-F238E27FC236}">
                  <a16:creationId xmlns="" xmlns:a16="http://schemas.microsoft.com/office/drawing/2014/main" id="{60B63E21-593A-4228-B6DF-EB3CCFE5724B}"/>
                </a:ext>
              </a:extLst>
            </p:cNvPr>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4" name="Google Shape;5521;p56">
              <a:extLst>
                <a:ext uri="{FF2B5EF4-FFF2-40B4-BE49-F238E27FC236}">
                  <a16:creationId xmlns="" xmlns:a16="http://schemas.microsoft.com/office/drawing/2014/main" id="{901FF315-C732-4E8B-ABAB-C33F18F25494}"/>
                </a:ext>
              </a:extLst>
            </p:cNvPr>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5" name="Google Shape;5522;p56">
              <a:extLst>
                <a:ext uri="{FF2B5EF4-FFF2-40B4-BE49-F238E27FC236}">
                  <a16:creationId xmlns="" xmlns:a16="http://schemas.microsoft.com/office/drawing/2014/main" id="{1979CB03-D964-4CB0-8CEA-BA44A7151DCD}"/>
                </a:ext>
              </a:extLst>
            </p:cNvPr>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6" name="Google Shape;5523;p56">
              <a:extLst>
                <a:ext uri="{FF2B5EF4-FFF2-40B4-BE49-F238E27FC236}">
                  <a16:creationId xmlns="" xmlns:a16="http://schemas.microsoft.com/office/drawing/2014/main" id="{141B6DC8-8260-4F84-B474-2ADDBF5741EF}"/>
                </a:ext>
              </a:extLst>
            </p:cNvPr>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 name="Google Shape;5524;p56">
              <a:extLst>
                <a:ext uri="{FF2B5EF4-FFF2-40B4-BE49-F238E27FC236}">
                  <a16:creationId xmlns="" xmlns:a16="http://schemas.microsoft.com/office/drawing/2014/main" id="{0AECAB08-B232-4DED-BE27-C21F546B3D92}"/>
                </a:ext>
              </a:extLst>
            </p:cNvPr>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8" name="Google Shape;5525;p56">
            <a:extLst>
              <a:ext uri="{FF2B5EF4-FFF2-40B4-BE49-F238E27FC236}">
                <a16:creationId xmlns="" xmlns:a16="http://schemas.microsoft.com/office/drawing/2014/main" id="{04B62E05-EA03-4CC9-BA7F-E0F5EBDD0A38}"/>
              </a:ext>
            </a:extLst>
          </p:cNvPr>
          <p:cNvGrpSpPr/>
          <p:nvPr/>
        </p:nvGrpSpPr>
        <p:grpSpPr>
          <a:xfrm>
            <a:off x="6528812" y="5681163"/>
            <a:ext cx="371712" cy="473764"/>
            <a:chOff x="4896609" y="4260872"/>
            <a:chExt cx="278784" cy="355323"/>
          </a:xfrm>
          <a:solidFill>
            <a:schemeClr val="accent1"/>
          </a:solidFill>
        </p:grpSpPr>
        <p:sp>
          <p:nvSpPr>
            <p:cNvPr id="79" name="Google Shape;5526;p56">
              <a:extLst>
                <a:ext uri="{FF2B5EF4-FFF2-40B4-BE49-F238E27FC236}">
                  <a16:creationId xmlns="" xmlns:a16="http://schemas.microsoft.com/office/drawing/2014/main" id="{7DA1C829-F4D6-4A69-87AF-78AA1279F539}"/>
                </a:ext>
              </a:extLst>
            </p:cNvPr>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0" name="Google Shape;5527;p56">
              <a:extLst>
                <a:ext uri="{FF2B5EF4-FFF2-40B4-BE49-F238E27FC236}">
                  <a16:creationId xmlns="" xmlns:a16="http://schemas.microsoft.com/office/drawing/2014/main" id="{D345CBCA-29A1-43F4-A00D-84D2D9AB7417}"/>
                </a:ext>
              </a:extLst>
            </p:cNvPr>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1" name="Google Shape;5528;p56">
              <a:extLst>
                <a:ext uri="{FF2B5EF4-FFF2-40B4-BE49-F238E27FC236}">
                  <a16:creationId xmlns="" xmlns:a16="http://schemas.microsoft.com/office/drawing/2014/main" id="{9CCF3E44-1458-4966-969A-AE62E99CDA49}"/>
                </a:ext>
              </a:extLst>
            </p:cNvPr>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 name="Google Shape;5529;p56">
              <a:extLst>
                <a:ext uri="{FF2B5EF4-FFF2-40B4-BE49-F238E27FC236}">
                  <a16:creationId xmlns="" xmlns:a16="http://schemas.microsoft.com/office/drawing/2014/main" id="{D70C592D-9DF7-4298-9870-0FDF8D37B0FF}"/>
                </a:ext>
              </a:extLst>
            </p:cNvPr>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 name="Google Shape;5530;p56">
              <a:extLst>
                <a:ext uri="{FF2B5EF4-FFF2-40B4-BE49-F238E27FC236}">
                  <a16:creationId xmlns="" xmlns:a16="http://schemas.microsoft.com/office/drawing/2014/main" id="{95B0CDD7-3C3F-4F4E-B894-AA108A016D26}"/>
                </a:ext>
              </a:extLst>
            </p:cNvPr>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 name="Google Shape;5531;p56">
              <a:extLst>
                <a:ext uri="{FF2B5EF4-FFF2-40B4-BE49-F238E27FC236}">
                  <a16:creationId xmlns="" xmlns:a16="http://schemas.microsoft.com/office/drawing/2014/main" id="{30F6BFE1-1389-4406-81DC-5703A984B543}"/>
                </a:ext>
              </a:extLst>
            </p:cNvPr>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5" name="Google Shape;5532;p56">
            <a:extLst>
              <a:ext uri="{FF2B5EF4-FFF2-40B4-BE49-F238E27FC236}">
                <a16:creationId xmlns="" xmlns:a16="http://schemas.microsoft.com/office/drawing/2014/main" id="{57C76AAB-471C-464C-843F-EC53A9F9B7DC}"/>
              </a:ext>
            </a:extLst>
          </p:cNvPr>
          <p:cNvGrpSpPr/>
          <p:nvPr/>
        </p:nvGrpSpPr>
        <p:grpSpPr>
          <a:xfrm>
            <a:off x="10131251" y="5688175"/>
            <a:ext cx="347044" cy="461219"/>
            <a:chOff x="7598438" y="4266131"/>
            <a:chExt cx="260283" cy="345914"/>
          </a:xfrm>
          <a:solidFill>
            <a:schemeClr val="accent1"/>
          </a:solidFill>
        </p:grpSpPr>
        <p:sp>
          <p:nvSpPr>
            <p:cNvPr id="86" name="Google Shape;5533;p56">
              <a:extLst>
                <a:ext uri="{FF2B5EF4-FFF2-40B4-BE49-F238E27FC236}">
                  <a16:creationId xmlns="" xmlns:a16="http://schemas.microsoft.com/office/drawing/2014/main" id="{5A736439-A6B0-465D-A2BE-18CF421D0F1A}"/>
                </a:ext>
              </a:extLst>
            </p:cNvPr>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 name="Google Shape;5534;p56">
              <a:extLst>
                <a:ext uri="{FF2B5EF4-FFF2-40B4-BE49-F238E27FC236}">
                  <a16:creationId xmlns="" xmlns:a16="http://schemas.microsoft.com/office/drawing/2014/main" id="{9779F490-508E-46D6-A10E-36464B4AF831}"/>
                </a:ext>
              </a:extLst>
            </p:cNvPr>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 name="Google Shape;5535;p56">
              <a:extLst>
                <a:ext uri="{FF2B5EF4-FFF2-40B4-BE49-F238E27FC236}">
                  <a16:creationId xmlns="" xmlns:a16="http://schemas.microsoft.com/office/drawing/2014/main" id="{6AC1EA24-BC9D-47FE-B0FE-3C3FAA66BE96}"/>
                </a:ext>
              </a:extLst>
            </p:cNvPr>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 name="Google Shape;5536;p56">
              <a:extLst>
                <a:ext uri="{FF2B5EF4-FFF2-40B4-BE49-F238E27FC236}">
                  <a16:creationId xmlns="" xmlns:a16="http://schemas.microsoft.com/office/drawing/2014/main" id="{D80A4FAB-5D0C-48EA-803C-BBD03BCC15C1}"/>
                </a:ext>
              </a:extLst>
            </p:cNvPr>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 name="Google Shape;5537;p56">
              <a:extLst>
                <a:ext uri="{FF2B5EF4-FFF2-40B4-BE49-F238E27FC236}">
                  <a16:creationId xmlns="" xmlns:a16="http://schemas.microsoft.com/office/drawing/2014/main" id="{EB925554-C47E-4EC6-B795-B37C1D45E21D}"/>
                </a:ext>
              </a:extLst>
            </p:cNvPr>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 name="Google Shape;5538;p56">
              <a:extLst>
                <a:ext uri="{FF2B5EF4-FFF2-40B4-BE49-F238E27FC236}">
                  <a16:creationId xmlns="" xmlns:a16="http://schemas.microsoft.com/office/drawing/2014/main" id="{29813601-9832-49B7-9658-86AF20BFA2B3}"/>
                </a:ext>
              </a:extLst>
            </p:cNvPr>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 name="Google Shape;5539;p56">
              <a:extLst>
                <a:ext uri="{FF2B5EF4-FFF2-40B4-BE49-F238E27FC236}">
                  <a16:creationId xmlns="" xmlns:a16="http://schemas.microsoft.com/office/drawing/2014/main" id="{5C6E18AD-19F3-4A80-A6C4-ECD17EB2D1EE}"/>
                </a:ext>
              </a:extLst>
            </p:cNvPr>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3" name="Google Shape;5540;p56">
            <a:extLst>
              <a:ext uri="{FF2B5EF4-FFF2-40B4-BE49-F238E27FC236}">
                <a16:creationId xmlns="" xmlns:a16="http://schemas.microsoft.com/office/drawing/2014/main" id="{B61B872C-3A10-48C1-82F2-95A0D56418A0}"/>
              </a:ext>
            </a:extLst>
          </p:cNvPr>
          <p:cNvGrpSpPr/>
          <p:nvPr/>
        </p:nvGrpSpPr>
        <p:grpSpPr>
          <a:xfrm>
            <a:off x="2356092" y="4480196"/>
            <a:ext cx="381765" cy="464217"/>
            <a:chOff x="1767069" y="3360146"/>
            <a:chExt cx="286324" cy="348163"/>
          </a:xfrm>
          <a:solidFill>
            <a:schemeClr val="accent1"/>
          </a:solidFill>
        </p:grpSpPr>
        <p:sp>
          <p:nvSpPr>
            <p:cNvPr id="94" name="Google Shape;5541;p56">
              <a:extLst>
                <a:ext uri="{FF2B5EF4-FFF2-40B4-BE49-F238E27FC236}">
                  <a16:creationId xmlns="" xmlns:a16="http://schemas.microsoft.com/office/drawing/2014/main" id="{ADF03F01-75BF-416D-A5AA-72608BA13ABA}"/>
                </a:ext>
              </a:extLst>
            </p:cNvPr>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 name="Google Shape;5542;p56">
              <a:extLst>
                <a:ext uri="{FF2B5EF4-FFF2-40B4-BE49-F238E27FC236}">
                  <a16:creationId xmlns="" xmlns:a16="http://schemas.microsoft.com/office/drawing/2014/main" id="{16C404EF-0312-4D32-BBC9-C5C033DDB30A}"/>
                </a:ext>
              </a:extLst>
            </p:cNvPr>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 name="Google Shape;5543;p56">
              <a:extLst>
                <a:ext uri="{FF2B5EF4-FFF2-40B4-BE49-F238E27FC236}">
                  <a16:creationId xmlns="" xmlns:a16="http://schemas.microsoft.com/office/drawing/2014/main" id="{21302F06-ECEF-45E4-89AF-CE9E64145ECD}"/>
                </a:ext>
              </a:extLst>
            </p:cNvPr>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 name="Google Shape;5544;p56">
              <a:extLst>
                <a:ext uri="{FF2B5EF4-FFF2-40B4-BE49-F238E27FC236}">
                  <a16:creationId xmlns="" xmlns:a16="http://schemas.microsoft.com/office/drawing/2014/main" id="{F972005F-D9E4-459F-BB5E-D050409E9190}"/>
                </a:ext>
              </a:extLst>
            </p:cNvPr>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 name="Google Shape;5545;p56">
              <a:extLst>
                <a:ext uri="{FF2B5EF4-FFF2-40B4-BE49-F238E27FC236}">
                  <a16:creationId xmlns="" xmlns:a16="http://schemas.microsoft.com/office/drawing/2014/main" id="{868941FD-FEE9-4D54-9FF1-7FF1DAED4051}"/>
                </a:ext>
              </a:extLst>
            </p:cNvPr>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9" name="Google Shape;5546;p56">
              <a:extLst>
                <a:ext uri="{FF2B5EF4-FFF2-40B4-BE49-F238E27FC236}">
                  <a16:creationId xmlns="" xmlns:a16="http://schemas.microsoft.com/office/drawing/2014/main" id="{614189EB-935E-4824-99D6-17749BA66811}"/>
                </a:ext>
              </a:extLst>
            </p:cNvPr>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0" name="Google Shape;5547;p56">
              <a:extLst>
                <a:ext uri="{FF2B5EF4-FFF2-40B4-BE49-F238E27FC236}">
                  <a16:creationId xmlns="" xmlns:a16="http://schemas.microsoft.com/office/drawing/2014/main" id="{EDBCD440-5D9E-4B4A-B17A-D11A663AACB3}"/>
                </a:ext>
              </a:extLst>
            </p:cNvPr>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1" name="Google Shape;5548;p56">
            <a:extLst>
              <a:ext uri="{FF2B5EF4-FFF2-40B4-BE49-F238E27FC236}">
                <a16:creationId xmlns="" xmlns:a16="http://schemas.microsoft.com/office/drawing/2014/main" id="{A8A4CA2B-FD0C-48ED-9964-1DDFEA041FFC}"/>
              </a:ext>
            </a:extLst>
          </p:cNvPr>
          <p:cNvGrpSpPr/>
          <p:nvPr/>
        </p:nvGrpSpPr>
        <p:grpSpPr>
          <a:xfrm>
            <a:off x="9533259" y="5688175"/>
            <a:ext cx="347044" cy="461219"/>
            <a:chOff x="7149944" y="4266131"/>
            <a:chExt cx="260283" cy="345914"/>
          </a:xfrm>
          <a:solidFill>
            <a:schemeClr val="accent1"/>
          </a:solidFill>
        </p:grpSpPr>
        <p:sp>
          <p:nvSpPr>
            <p:cNvPr id="102" name="Google Shape;5549;p56">
              <a:extLst>
                <a:ext uri="{FF2B5EF4-FFF2-40B4-BE49-F238E27FC236}">
                  <a16:creationId xmlns="" xmlns:a16="http://schemas.microsoft.com/office/drawing/2014/main" id="{B7E3B118-C24F-4CD1-95E5-C89DCD54469E}"/>
                </a:ext>
              </a:extLst>
            </p:cNvPr>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 name="Google Shape;5550;p56">
              <a:extLst>
                <a:ext uri="{FF2B5EF4-FFF2-40B4-BE49-F238E27FC236}">
                  <a16:creationId xmlns="" xmlns:a16="http://schemas.microsoft.com/office/drawing/2014/main" id="{F7F72D3E-8318-46F9-B512-050213F5423C}"/>
                </a:ext>
              </a:extLst>
            </p:cNvPr>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 name="Google Shape;5551;p56">
              <a:extLst>
                <a:ext uri="{FF2B5EF4-FFF2-40B4-BE49-F238E27FC236}">
                  <a16:creationId xmlns="" xmlns:a16="http://schemas.microsoft.com/office/drawing/2014/main" id="{2118C694-2040-4D44-9C76-81F88ABE56A9}"/>
                </a:ext>
              </a:extLst>
            </p:cNvPr>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 name="Google Shape;5552;p56">
              <a:extLst>
                <a:ext uri="{FF2B5EF4-FFF2-40B4-BE49-F238E27FC236}">
                  <a16:creationId xmlns="" xmlns:a16="http://schemas.microsoft.com/office/drawing/2014/main" id="{3645C50E-E8EF-407D-92F2-91E67AA9EDC9}"/>
                </a:ext>
              </a:extLst>
            </p:cNvPr>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6" name="Google Shape;5553;p56">
              <a:extLst>
                <a:ext uri="{FF2B5EF4-FFF2-40B4-BE49-F238E27FC236}">
                  <a16:creationId xmlns="" xmlns:a16="http://schemas.microsoft.com/office/drawing/2014/main" id="{7F097D76-1CB9-41EE-8572-0C48FFF8EF75}"/>
                </a:ext>
              </a:extLst>
            </p:cNvPr>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7" name="Google Shape;5554;p56">
              <a:extLst>
                <a:ext uri="{FF2B5EF4-FFF2-40B4-BE49-F238E27FC236}">
                  <a16:creationId xmlns="" xmlns:a16="http://schemas.microsoft.com/office/drawing/2014/main" id="{35BE62DE-DCE8-4FA6-891D-52A8AA7628A8}"/>
                </a:ext>
              </a:extLst>
            </p:cNvPr>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8" name="Google Shape;5555;p56">
            <a:extLst>
              <a:ext uri="{FF2B5EF4-FFF2-40B4-BE49-F238E27FC236}">
                <a16:creationId xmlns="" xmlns:a16="http://schemas.microsoft.com/office/drawing/2014/main" id="{CA4E2A66-591B-4060-AFCD-264436352DA9}"/>
              </a:ext>
            </a:extLst>
          </p:cNvPr>
          <p:cNvGrpSpPr/>
          <p:nvPr/>
        </p:nvGrpSpPr>
        <p:grpSpPr>
          <a:xfrm>
            <a:off x="8926735" y="5679135"/>
            <a:ext cx="360139" cy="480311"/>
            <a:chOff x="6695051" y="4259351"/>
            <a:chExt cx="270104" cy="360233"/>
          </a:xfrm>
          <a:solidFill>
            <a:schemeClr val="accent1"/>
          </a:solidFill>
        </p:grpSpPr>
        <p:sp>
          <p:nvSpPr>
            <p:cNvPr id="109" name="Google Shape;5556;p56">
              <a:extLst>
                <a:ext uri="{FF2B5EF4-FFF2-40B4-BE49-F238E27FC236}">
                  <a16:creationId xmlns="" xmlns:a16="http://schemas.microsoft.com/office/drawing/2014/main" id="{9ACDCB1B-3B47-409F-AFC4-1618AFE561C7}"/>
                </a:ext>
              </a:extLst>
            </p:cNvPr>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 name="Google Shape;5557;p56">
              <a:extLst>
                <a:ext uri="{FF2B5EF4-FFF2-40B4-BE49-F238E27FC236}">
                  <a16:creationId xmlns="" xmlns:a16="http://schemas.microsoft.com/office/drawing/2014/main" id="{DAAE922E-D5AA-4CAA-B522-CD97071505F2}"/>
                </a:ext>
              </a:extLst>
            </p:cNvPr>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 name="Google Shape;5558;p56">
              <a:extLst>
                <a:ext uri="{FF2B5EF4-FFF2-40B4-BE49-F238E27FC236}">
                  <a16:creationId xmlns="" xmlns:a16="http://schemas.microsoft.com/office/drawing/2014/main" id="{4DE499E3-4AE8-4C65-813C-179D137F48D0}"/>
                </a:ext>
              </a:extLst>
            </p:cNvPr>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 name="Google Shape;5559;p56">
              <a:extLst>
                <a:ext uri="{FF2B5EF4-FFF2-40B4-BE49-F238E27FC236}">
                  <a16:creationId xmlns="" xmlns:a16="http://schemas.microsoft.com/office/drawing/2014/main" id="{F9F2EBA7-1655-41EB-8EF5-2B487DF954F0}"/>
                </a:ext>
              </a:extLst>
            </p:cNvPr>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3" name="Google Shape;5560;p56">
            <a:extLst>
              <a:ext uri="{FF2B5EF4-FFF2-40B4-BE49-F238E27FC236}">
                <a16:creationId xmlns="" xmlns:a16="http://schemas.microsoft.com/office/drawing/2014/main" id="{BFCC3880-CFF6-4CD6-8AE5-85250DFE6175}"/>
              </a:ext>
            </a:extLst>
          </p:cNvPr>
          <p:cNvGrpSpPr/>
          <p:nvPr/>
        </p:nvGrpSpPr>
        <p:grpSpPr>
          <a:xfrm>
            <a:off x="10730215" y="5676601"/>
            <a:ext cx="369684" cy="483352"/>
            <a:chOff x="8047661" y="4257451"/>
            <a:chExt cx="277263" cy="362514"/>
          </a:xfrm>
          <a:solidFill>
            <a:schemeClr val="accent1"/>
          </a:solidFill>
        </p:grpSpPr>
        <p:sp>
          <p:nvSpPr>
            <p:cNvPr id="114" name="Google Shape;5561;p56">
              <a:extLst>
                <a:ext uri="{FF2B5EF4-FFF2-40B4-BE49-F238E27FC236}">
                  <a16:creationId xmlns="" xmlns:a16="http://schemas.microsoft.com/office/drawing/2014/main" id="{45BBDCFE-71D1-413E-AF72-1D59BDC786CA}"/>
                </a:ext>
              </a:extLst>
            </p:cNvPr>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 name="Google Shape;5562;p56">
              <a:extLst>
                <a:ext uri="{FF2B5EF4-FFF2-40B4-BE49-F238E27FC236}">
                  <a16:creationId xmlns="" xmlns:a16="http://schemas.microsoft.com/office/drawing/2014/main" id="{DB728175-5053-4519-800E-F5A1CCB1FC13}"/>
                </a:ext>
              </a:extLst>
            </p:cNvPr>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6" name="Google Shape;5563;p56">
              <a:extLst>
                <a:ext uri="{FF2B5EF4-FFF2-40B4-BE49-F238E27FC236}">
                  <a16:creationId xmlns="" xmlns:a16="http://schemas.microsoft.com/office/drawing/2014/main" id="{5DA3B556-6C72-4B73-B37C-111737B52466}"/>
                </a:ext>
              </a:extLst>
            </p:cNvPr>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7" name="Google Shape;5564;p56">
              <a:extLst>
                <a:ext uri="{FF2B5EF4-FFF2-40B4-BE49-F238E27FC236}">
                  <a16:creationId xmlns="" xmlns:a16="http://schemas.microsoft.com/office/drawing/2014/main" id="{DB31B0B1-4397-4923-90CB-0014485DE226}"/>
                </a:ext>
              </a:extLst>
            </p:cNvPr>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8" name="Google Shape;5565;p56">
            <a:extLst>
              <a:ext uri="{FF2B5EF4-FFF2-40B4-BE49-F238E27FC236}">
                <a16:creationId xmlns="" xmlns:a16="http://schemas.microsoft.com/office/drawing/2014/main" id="{BBA68CC5-4FCC-46B3-8698-570414CD8F0E}"/>
              </a:ext>
            </a:extLst>
          </p:cNvPr>
          <p:cNvGrpSpPr/>
          <p:nvPr/>
        </p:nvGrpSpPr>
        <p:grpSpPr>
          <a:xfrm>
            <a:off x="8330771" y="5045958"/>
            <a:ext cx="369684" cy="474820"/>
            <a:chOff x="6248078" y="3784468"/>
            <a:chExt cx="277263" cy="356115"/>
          </a:xfrm>
          <a:solidFill>
            <a:schemeClr val="accent1"/>
          </a:solidFill>
        </p:grpSpPr>
        <p:sp>
          <p:nvSpPr>
            <p:cNvPr id="119" name="Google Shape;5566;p56">
              <a:extLst>
                <a:ext uri="{FF2B5EF4-FFF2-40B4-BE49-F238E27FC236}">
                  <a16:creationId xmlns="" xmlns:a16="http://schemas.microsoft.com/office/drawing/2014/main" id="{7D70A7AC-8B1F-415F-B550-4B63B8C6CF96}"/>
                </a:ext>
              </a:extLst>
            </p:cNvPr>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0" name="Google Shape;5567;p56">
              <a:extLst>
                <a:ext uri="{FF2B5EF4-FFF2-40B4-BE49-F238E27FC236}">
                  <a16:creationId xmlns="" xmlns:a16="http://schemas.microsoft.com/office/drawing/2014/main" id="{CB7667C2-D7C7-4601-B3A3-52A622E0A980}"/>
                </a:ext>
              </a:extLst>
            </p:cNvPr>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 name="Google Shape;5568;p56">
              <a:extLst>
                <a:ext uri="{FF2B5EF4-FFF2-40B4-BE49-F238E27FC236}">
                  <a16:creationId xmlns="" xmlns:a16="http://schemas.microsoft.com/office/drawing/2014/main" id="{66E42E30-400E-4829-8D60-7C5C324FE5D5}"/>
                </a:ext>
              </a:extLst>
            </p:cNvPr>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 name="Google Shape;5569;p56">
              <a:extLst>
                <a:ext uri="{FF2B5EF4-FFF2-40B4-BE49-F238E27FC236}">
                  <a16:creationId xmlns="" xmlns:a16="http://schemas.microsoft.com/office/drawing/2014/main" id="{ADA4BD6A-E457-49AB-B3D1-E19AC1392614}"/>
                </a:ext>
              </a:extLst>
            </p:cNvPr>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3" name="Google Shape;5570;p56">
              <a:extLst>
                <a:ext uri="{FF2B5EF4-FFF2-40B4-BE49-F238E27FC236}">
                  <a16:creationId xmlns="" xmlns:a16="http://schemas.microsoft.com/office/drawing/2014/main" id="{B399E9D5-164A-48B6-8BC6-242C566EF421}"/>
                </a:ext>
              </a:extLst>
            </p:cNvPr>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4" name="Google Shape;5571;p56">
            <a:extLst>
              <a:ext uri="{FF2B5EF4-FFF2-40B4-BE49-F238E27FC236}">
                <a16:creationId xmlns="" xmlns:a16="http://schemas.microsoft.com/office/drawing/2014/main" id="{B1C65989-9B98-4F18-81DC-E9E6703FBAC4}"/>
              </a:ext>
            </a:extLst>
          </p:cNvPr>
          <p:cNvGrpSpPr/>
          <p:nvPr/>
        </p:nvGrpSpPr>
        <p:grpSpPr>
          <a:xfrm>
            <a:off x="7734300" y="5047985"/>
            <a:ext cx="370192" cy="472792"/>
            <a:chOff x="5800725" y="3785989"/>
            <a:chExt cx="277644" cy="354594"/>
          </a:xfrm>
          <a:solidFill>
            <a:schemeClr val="accent1"/>
          </a:solidFill>
        </p:grpSpPr>
        <p:sp>
          <p:nvSpPr>
            <p:cNvPr id="125" name="Google Shape;5572;p56">
              <a:extLst>
                <a:ext uri="{FF2B5EF4-FFF2-40B4-BE49-F238E27FC236}">
                  <a16:creationId xmlns="" xmlns:a16="http://schemas.microsoft.com/office/drawing/2014/main" id="{34E9FEC3-9D10-4B51-AE49-AAD66C2676A6}"/>
                </a:ext>
              </a:extLst>
            </p:cNvPr>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 name="Google Shape;5573;p56">
              <a:extLst>
                <a:ext uri="{FF2B5EF4-FFF2-40B4-BE49-F238E27FC236}">
                  <a16:creationId xmlns="" xmlns:a16="http://schemas.microsoft.com/office/drawing/2014/main" id="{3738B5FF-D3A2-427A-A611-92D221E3A1A7}"/>
                </a:ext>
              </a:extLst>
            </p:cNvPr>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 name="Google Shape;5574;p56">
              <a:extLst>
                <a:ext uri="{FF2B5EF4-FFF2-40B4-BE49-F238E27FC236}">
                  <a16:creationId xmlns="" xmlns:a16="http://schemas.microsoft.com/office/drawing/2014/main" id="{03314250-67A4-42C9-AECD-5E5C2597E5F2}"/>
                </a:ext>
              </a:extLst>
            </p:cNvPr>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 name="Google Shape;5575;p56">
              <a:extLst>
                <a:ext uri="{FF2B5EF4-FFF2-40B4-BE49-F238E27FC236}">
                  <a16:creationId xmlns="" xmlns:a16="http://schemas.microsoft.com/office/drawing/2014/main" id="{4C9503E6-7FDD-4006-BAAE-821E4FCB1B2B}"/>
                </a:ext>
              </a:extLst>
            </p:cNvPr>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9" name="Google Shape;5576;p56">
              <a:extLst>
                <a:ext uri="{FF2B5EF4-FFF2-40B4-BE49-F238E27FC236}">
                  <a16:creationId xmlns="" xmlns:a16="http://schemas.microsoft.com/office/drawing/2014/main" id="{F7D20862-B932-4F60-874E-21461DE42686}"/>
                </a:ext>
              </a:extLst>
            </p:cNvPr>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0" name="Google Shape;5577;p56">
              <a:extLst>
                <a:ext uri="{FF2B5EF4-FFF2-40B4-BE49-F238E27FC236}">
                  <a16:creationId xmlns="" xmlns:a16="http://schemas.microsoft.com/office/drawing/2014/main" id="{AC61C20B-1303-4717-B7CC-7CF5F097912D}"/>
                </a:ext>
              </a:extLst>
            </p:cNvPr>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 name="Google Shape;5578;p56">
              <a:extLst>
                <a:ext uri="{FF2B5EF4-FFF2-40B4-BE49-F238E27FC236}">
                  <a16:creationId xmlns="" xmlns:a16="http://schemas.microsoft.com/office/drawing/2014/main" id="{D945BFEC-49B3-4A31-8B74-633A3F6C4376}"/>
                </a:ext>
              </a:extLst>
            </p:cNvPr>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2" name="Google Shape;5579;p56">
            <a:extLst>
              <a:ext uri="{FF2B5EF4-FFF2-40B4-BE49-F238E27FC236}">
                <a16:creationId xmlns="" xmlns:a16="http://schemas.microsoft.com/office/drawing/2014/main" id="{92070E2D-1AF5-4BDD-9E2A-727332480AE1}"/>
              </a:ext>
            </a:extLst>
          </p:cNvPr>
          <p:cNvGrpSpPr/>
          <p:nvPr/>
        </p:nvGrpSpPr>
        <p:grpSpPr>
          <a:xfrm>
            <a:off x="2941497" y="4480998"/>
            <a:ext cx="410911" cy="463415"/>
            <a:chOff x="2206122" y="3360748"/>
            <a:chExt cx="308183" cy="347561"/>
          </a:xfrm>
          <a:solidFill>
            <a:schemeClr val="accent1"/>
          </a:solidFill>
        </p:grpSpPr>
        <p:sp>
          <p:nvSpPr>
            <p:cNvPr id="133" name="Google Shape;5580;p56">
              <a:extLst>
                <a:ext uri="{FF2B5EF4-FFF2-40B4-BE49-F238E27FC236}">
                  <a16:creationId xmlns="" xmlns:a16="http://schemas.microsoft.com/office/drawing/2014/main" id="{11011B84-87AB-47D8-8E00-FCCDF4150608}"/>
                </a:ext>
              </a:extLst>
            </p:cNvPr>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4" name="Google Shape;5581;p56">
              <a:extLst>
                <a:ext uri="{FF2B5EF4-FFF2-40B4-BE49-F238E27FC236}">
                  <a16:creationId xmlns="" xmlns:a16="http://schemas.microsoft.com/office/drawing/2014/main" id="{4B68C57D-A0EB-4F00-BEB8-0E53D1C7499F}"/>
                </a:ext>
              </a:extLst>
            </p:cNvPr>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 name="Google Shape;5582;p56">
              <a:extLst>
                <a:ext uri="{FF2B5EF4-FFF2-40B4-BE49-F238E27FC236}">
                  <a16:creationId xmlns="" xmlns:a16="http://schemas.microsoft.com/office/drawing/2014/main" id="{C13F4AAE-9A73-4202-AC50-DFB875B4E9A9}"/>
                </a:ext>
              </a:extLst>
            </p:cNvPr>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6" name="Google Shape;5583;p56">
              <a:extLst>
                <a:ext uri="{FF2B5EF4-FFF2-40B4-BE49-F238E27FC236}">
                  <a16:creationId xmlns="" xmlns:a16="http://schemas.microsoft.com/office/drawing/2014/main" id="{733A5D66-14B1-40DF-8475-89AADEF24965}"/>
                </a:ext>
              </a:extLst>
            </p:cNvPr>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7" name="Google Shape;5584;p56">
              <a:extLst>
                <a:ext uri="{FF2B5EF4-FFF2-40B4-BE49-F238E27FC236}">
                  <a16:creationId xmlns="" xmlns:a16="http://schemas.microsoft.com/office/drawing/2014/main" id="{9E7C29C3-D099-446D-8AD5-66DB66609031}"/>
                </a:ext>
              </a:extLst>
            </p:cNvPr>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8" name="Google Shape;5585;p56">
            <a:extLst>
              <a:ext uri="{FF2B5EF4-FFF2-40B4-BE49-F238E27FC236}">
                <a16:creationId xmlns="" xmlns:a16="http://schemas.microsoft.com/office/drawing/2014/main" id="{EDD58B3E-061C-47EB-9EFB-8347BBF8E356}"/>
              </a:ext>
            </a:extLst>
          </p:cNvPr>
          <p:cNvGrpSpPr/>
          <p:nvPr/>
        </p:nvGrpSpPr>
        <p:grpSpPr>
          <a:xfrm>
            <a:off x="7137871" y="5047479"/>
            <a:ext cx="370656" cy="473299"/>
            <a:chOff x="5353403" y="3785609"/>
            <a:chExt cx="277992" cy="354974"/>
          </a:xfrm>
          <a:solidFill>
            <a:schemeClr val="accent1"/>
          </a:solidFill>
        </p:grpSpPr>
        <p:sp>
          <p:nvSpPr>
            <p:cNvPr id="139" name="Google Shape;5586;p56">
              <a:extLst>
                <a:ext uri="{FF2B5EF4-FFF2-40B4-BE49-F238E27FC236}">
                  <a16:creationId xmlns="" xmlns:a16="http://schemas.microsoft.com/office/drawing/2014/main" id="{51D05573-3809-4C7F-BD26-9E3CB83CD64C}"/>
                </a:ext>
              </a:extLst>
            </p:cNvPr>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 name="Google Shape;5587;p56">
              <a:extLst>
                <a:ext uri="{FF2B5EF4-FFF2-40B4-BE49-F238E27FC236}">
                  <a16:creationId xmlns="" xmlns:a16="http://schemas.microsoft.com/office/drawing/2014/main" id="{19788FD2-7453-4185-8DAE-91AB85322091}"/>
                </a:ext>
              </a:extLst>
            </p:cNvPr>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 name="Google Shape;5588;p56">
              <a:extLst>
                <a:ext uri="{FF2B5EF4-FFF2-40B4-BE49-F238E27FC236}">
                  <a16:creationId xmlns="" xmlns:a16="http://schemas.microsoft.com/office/drawing/2014/main" id="{09A754F9-A8B7-40A0-BAFB-D2A6D6EC33D4}"/>
                </a:ext>
              </a:extLst>
            </p:cNvPr>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 name="Google Shape;5589;p56">
              <a:extLst>
                <a:ext uri="{FF2B5EF4-FFF2-40B4-BE49-F238E27FC236}">
                  <a16:creationId xmlns="" xmlns:a16="http://schemas.microsoft.com/office/drawing/2014/main" id="{2D6648BC-563E-49DC-9E2B-53A4919EC137}"/>
                </a:ext>
              </a:extLst>
            </p:cNvPr>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 name="Google Shape;5590;p56">
              <a:extLst>
                <a:ext uri="{FF2B5EF4-FFF2-40B4-BE49-F238E27FC236}">
                  <a16:creationId xmlns="" xmlns:a16="http://schemas.microsoft.com/office/drawing/2014/main" id="{D31712BB-EBA8-40B7-8059-F7EA739D597A}"/>
                </a:ext>
              </a:extLst>
            </p:cNvPr>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 name="Google Shape;5591;p56">
              <a:extLst>
                <a:ext uri="{FF2B5EF4-FFF2-40B4-BE49-F238E27FC236}">
                  <a16:creationId xmlns="" xmlns:a16="http://schemas.microsoft.com/office/drawing/2014/main" id="{C1C995BC-CF0E-44C2-8BC4-0FEF68BF7B70}"/>
                </a:ext>
              </a:extLst>
            </p:cNvPr>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5" name="Google Shape;5592;p56">
            <a:extLst>
              <a:ext uri="{FF2B5EF4-FFF2-40B4-BE49-F238E27FC236}">
                <a16:creationId xmlns="" xmlns:a16="http://schemas.microsoft.com/office/drawing/2014/main" id="{D6009471-B264-4374-BF16-DEB856E96B6E}"/>
              </a:ext>
            </a:extLst>
          </p:cNvPr>
          <p:cNvGrpSpPr/>
          <p:nvPr/>
        </p:nvGrpSpPr>
        <p:grpSpPr>
          <a:xfrm>
            <a:off x="6528305" y="5047985"/>
            <a:ext cx="371712" cy="472792"/>
            <a:chOff x="4896229" y="3785989"/>
            <a:chExt cx="278784" cy="354594"/>
          </a:xfrm>
          <a:solidFill>
            <a:schemeClr val="accent1"/>
          </a:solidFill>
        </p:grpSpPr>
        <p:sp>
          <p:nvSpPr>
            <p:cNvPr id="146" name="Google Shape;5593;p56">
              <a:extLst>
                <a:ext uri="{FF2B5EF4-FFF2-40B4-BE49-F238E27FC236}">
                  <a16:creationId xmlns="" xmlns:a16="http://schemas.microsoft.com/office/drawing/2014/main" id="{4422865D-BF89-48CC-9EAD-C8CBA6D462D3}"/>
                </a:ext>
              </a:extLst>
            </p:cNvPr>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 name="Google Shape;5594;p56">
              <a:extLst>
                <a:ext uri="{FF2B5EF4-FFF2-40B4-BE49-F238E27FC236}">
                  <a16:creationId xmlns="" xmlns:a16="http://schemas.microsoft.com/office/drawing/2014/main" id="{41347351-F1F3-442F-ACF5-C18380642CFD}"/>
                </a:ext>
              </a:extLst>
            </p:cNvPr>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 name="Google Shape;5595;p56">
              <a:extLst>
                <a:ext uri="{FF2B5EF4-FFF2-40B4-BE49-F238E27FC236}">
                  <a16:creationId xmlns="" xmlns:a16="http://schemas.microsoft.com/office/drawing/2014/main" id="{93AC84B0-5209-4F2D-85D9-75B9D36266C6}"/>
                </a:ext>
              </a:extLst>
            </p:cNvPr>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9" name="Google Shape;5596;p56">
              <a:extLst>
                <a:ext uri="{FF2B5EF4-FFF2-40B4-BE49-F238E27FC236}">
                  <a16:creationId xmlns="" xmlns:a16="http://schemas.microsoft.com/office/drawing/2014/main" id="{7E50425F-0D9F-44B8-83AE-3C4A546D8BE1}"/>
                </a:ext>
              </a:extLst>
            </p:cNvPr>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0" name="Google Shape;5597;p56">
              <a:extLst>
                <a:ext uri="{FF2B5EF4-FFF2-40B4-BE49-F238E27FC236}">
                  <a16:creationId xmlns="" xmlns:a16="http://schemas.microsoft.com/office/drawing/2014/main" id="{9492ECC7-5AC6-42AF-9DB4-F2856D7C61AA}"/>
                </a:ext>
              </a:extLst>
            </p:cNvPr>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 name="Google Shape;5598;p56">
              <a:extLst>
                <a:ext uri="{FF2B5EF4-FFF2-40B4-BE49-F238E27FC236}">
                  <a16:creationId xmlns="" xmlns:a16="http://schemas.microsoft.com/office/drawing/2014/main" id="{F7AACBD1-0C33-4163-87A1-BBF241238C53}"/>
                </a:ext>
              </a:extLst>
            </p:cNvPr>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2" name="Google Shape;5599;p56">
            <a:extLst>
              <a:ext uri="{FF2B5EF4-FFF2-40B4-BE49-F238E27FC236}">
                <a16:creationId xmlns="" xmlns:a16="http://schemas.microsoft.com/office/drawing/2014/main" id="{D030B069-812F-4D18-A096-5316DB853287}"/>
              </a:ext>
            </a:extLst>
          </p:cNvPr>
          <p:cNvGrpSpPr/>
          <p:nvPr/>
        </p:nvGrpSpPr>
        <p:grpSpPr>
          <a:xfrm>
            <a:off x="10123183" y="5050477"/>
            <a:ext cx="365165" cy="468272"/>
            <a:chOff x="7592387" y="3787858"/>
            <a:chExt cx="273874" cy="351204"/>
          </a:xfrm>
          <a:solidFill>
            <a:schemeClr val="accent1"/>
          </a:solidFill>
        </p:grpSpPr>
        <p:sp>
          <p:nvSpPr>
            <p:cNvPr id="153" name="Google Shape;5600;p56">
              <a:extLst>
                <a:ext uri="{FF2B5EF4-FFF2-40B4-BE49-F238E27FC236}">
                  <a16:creationId xmlns="" xmlns:a16="http://schemas.microsoft.com/office/drawing/2014/main" id="{6E0167F4-34B2-4920-B26F-415762BCDAF6}"/>
                </a:ext>
              </a:extLst>
            </p:cNvPr>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4" name="Google Shape;5601;p56">
              <a:extLst>
                <a:ext uri="{FF2B5EF4-FFF2-40B4-BE49-F238E27FC236}">
                  <a16:creationId xmlns="" xmlns:a16="http://schemas.microsoft.com/office/drawing/2014/main" id="{965A4AB9-7D10-46CB-A8E4-CC249B481EC7}"/>
                </a:ext>
              </a:extLst>
            </p:cNvPr>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5" name="Google Shape;5602;p56">
              <a:extLst>
                <a:ext uri="{FF2B5EF4-FFF2-40B4-BE49-F238E27FC236}">
                  <a16:creationId xmlns="" xmlns:a16="http://schemas.microsoft.com/office/drawing/2014/main" id="{4B2BE8F8-01EA-4799-BC39-56467D0C92DC}"/>
                </a:ext>
              </a:extLst>
            </p:cNvPr>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 name="Google Shape;5603;p56">
              <a:extLst>
                <a:ext uri="{FF2B5EF4-FFF2-40B4-BE49-F238E27FC236}">
                  <a16:creationId xmlns="" xmlns:a16="http://schemas.microsoft.com/office/drawing/2014/main" id="{6FA30120-9ACA-40FC-AD0A-B9814BB7167A}"/>
                </a:ext>
              </a:extLst>
            </p:cNvPr>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7" name="Google Shape;5604;p56">
            <a:extLst>
              <a:ext uri="{FF2B5EF4-FFF2-40B4-BE49-F238E27FC236}">
                <a16:creationId xmlns="" xmlns:a16="http://schemas.microsoft.com/office/drawing/2014/main" id="{E2C726AA-8379-4F02-9CD9-33854C9B7A2C}"/>
              </a:ext>
            </a:extLst>
          </p:cNvPr>
          <p:cNvGrpSpPr/>
          <p:nvPr/>
        </p:nvGrpSpPr>
        <p:grpSpPr>
          <a:xfrm>
            <a:off x="9527725" y="5050477"/>
            <a:ext cx="365672" cy="467259"/>
            <a:chOff x="7145794" y="3787858"/>
            <a:chExt cx="274254" cy="350444"/>
          </a:xfrm>
          <a:solidFill>
            <a:schemeClr val="accent1"/>
          </a:solidFill>
        </p:grpSpPr>
        <p:sp>
          <p:nvSpPr>
            <p:cNvPr id="158" name="Google Shape;5605;p56">
              <a:extLst>
                <a:ext uri="{FF2B5EF4-FFF2-40B4-BE49-F238E27FC236}">
                  <a16:creationId xmlns="" xmlns:a16="http://schemas.microsoft.com/office/drawing/2014/main" id="{FC1BDB7C-27F7-4490-9F54-0A40E7052654}"/>
                </a:ext>
              </a:extLst>
            </p:cNvPr>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9" name="Google Shape;5606;p56">
              <a:extLst>
                <a:ext uri="{FF2B5EF4-FFF2-40B4-BE49-F238E27FC236}">
                  <a16:creationId xmlns="" xmlns:a16="http://schemas.microsoft.com/office/drawing/2014/main" id="{BF1C03BE-5B35-4885-A0CE-970103D4168E}"/>
                </a:ext>
              </a:extLst>
            </p:cNvPr>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0" name="Google Shape;5607;p56">
              <a:extLst>
                <a:ext uri="{FF2B5EF4-FFF2-40B4-BE49-F238E27FC236}">
                  <a16:creationId xmlns="" xmlns:a16="http://schemas.microsoft.com/office/drawing/2014/main" id="{E45FEA50-9290-4117-B590-B758DCB5D799}"/>
                </a:ext>
              </a:extLst>
            </p:cNvPr>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 name="Google Shape;5608;p56">
              <a:extLst>
                <a:ext uri="{FF2B5EF4-FFF2-40B4-BE49-F238E27FC236}">
                  <a16:creationId xmlns="" xmlns:a16="http://schemas.microsoft.com/office/drawing/2014/main" id="{6A8B7F20-13BB-4200-930E-1ABDB22420CF}"/>
                </a:ext>
              </a:extLst>
            </p:cNvPr>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 name="Google Shape;5609;p56">
              <a:extLst>
                <a:ext uri="{FF2B5EF4-FFF2-40B4-BE49-F238E27FC236}">
                  <a16:creationId xmlns="" xmlns:a16="http://schemas.microsoft.com/office/drawing/2014/main" id="{D1971B18-F033-4CB5-93BB-55C41EE48E89}"/>
                </a:ext>
              </a:extLst>
            </p:cNvPr>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 name="Google Shape;5610;p56">
              <a:extLst>
                <a:ext uri="{FF2B5EF4-FFF2-40B4-BE49-F238E27FC236}">
                  <a16:creationId xmlns="" xmlns:a16="http://schemas.microsoft.com/office/drawing/2014/main" id="{6C3C40A0-F1A7-426D-9748-498C3C487FFB}"/>
                </a:ext>
              </a:extLst>
            </p:cNvPr>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4" name="Google Shape;5611;p56">
            <a:extLst>
              <a:ext uri="{FF2B5EF4-FFF2-40B4-BE49-F238E27FC236}">
                <a16:creationId xmlns="" xmlns:a16="http://schemas.microsoft.com/office/drawing/2014/main" id="{A4AE5AFE-C8F0-46CF-B50C-D1B4DB2B075F}"/>
              </a:ext>
            </a:extLst>
          </p:cNvPr>
          <p:cNvGrpSpPr/>
          <p:nvPr/>
        </p:nvGrpSpPr>
        <p:grpSpPr>
          <a:xfrm>
            <a:off x="10738747" y="5049464"/>
            <a:ext cx="355112" cy="471779"/>
            <a:chOff x="8054060" y="3787098"/>
            <a:chExt cx="266334" cy="353834"/>
          </a:xfrm>
          <a:solidFill>
            <a:schemeClr val="accent1"/>
          </a:solidFill>
        </p:grpSpPr>
        <p:sp>
          <p:nvSpPr>
            <p:cNvPr id="165" name="Google Shape;5612;p56">
              <a:extLst>
                <a:ext uri="{FF2B5EF4-FFF2-40B4-BE49-F238E27FC236}">
                  <a16:creationId xmlns="" xmlns:a16="http://schemas.microsoft.com/office/drawing/2014/main" id="{8E9EDD1D-5387-4D2E-9AA0-9205032DD82B}"/>
                </a:ext>
              </a:extLst>
            </p:cNvPr>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6" name="Google Shape;5613;p56">
              <a:extLst>
                <a:ext uri="{FF2B5EF4-FFF2-40B4-BE49-F238E27FC236}">
                  <a16:creationId xmlns="" xmlns:a16="http://schemas.microsoft.com/office/drawing/2014/main" id="{E95A9EC4-C74B-4856-A782-0710D16AEAD5}"/>
                </a:ext>
              </a:extLst>
            </p:cNvPr>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 name="Google Shape;5614;p56">
              <a:extLst>
                <a:ext uri="{FF2B5EF4-FFF2-40B4-BE49-F238E27FC236}">
                  <a16:creationId xmlns="" xmlns:a16="http://schemas.microsoft.com/office/drawing/2014/main" id="{9E309A62-FE46-443E-8627-4F8B3537EC1E}"/>
                </a:ext>
              </a:extLst>
            </p:cNvPr>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 name="Google Shape;5615;p56">
              <a:extLst>
                <a:ext uri="{FF2B5EF4-FFF2-40B4-BE49-F238E27FC236}">
                  <a16:creationId xmlns="" xmlns:a16="http://schemas.microsoft.com/office/drawing/2014/main" id="{2EE091C7-FA81-422D-A9FA-A0B6BD68B1C1}"/>
                </a:ext>
              </a:extLst>
            </p:cNvPr>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69" name="Google Shape;5616;p56">
            <a:extLst>
              <a:ext uri="{FF2B5EF4-FFF2-40B4-BE49-F238E27FC236}">
                <a16:creationId xmlns="" xmlns:a16="http://schemas.microsoft.com/office/drawing/2014/main" id="{9D452606-05A0-44D4-A137-40F6D72EBCC2}"/>
              </a:ext>
            </a:extLst>
          </p:cNvPr>
          <p:cNvGrpSpPr/>
          <p:nvPr/>
        </p:nvGrpSpPr>
        <p:grpSpPr>
          <a:xfrm>
            <a:off x="8936281" y="5043465"/>
            <a:ext cx="360139" cy="482339"/>
            <a:chOff x="6702211" y="3782599"/>
            <a:chExt cx="270104" cy="361754"/>
          </a:xfrm>
          <a:solidFill>
            <a:schemeClr val="accent1"/>
          </a:solidFill>
        </p:grpSpPr>
        <p:sp>
          <p:nvSpPr>
            <p:cNvPr id="170" name="Google Shape;5617;p56">
              <a:extLst>
                <a:ext uri="{FF2B5EF4-FFF2-40B4-BE49-F238E27FC236}">
                  <a16:creationId xmlns="" xmlns:a16="http://schemas.microsoft.com/office/drawing/2014/main" id="{2DE89BB0-BDEC-4BE0-8C6F-AD1484E5050B}"/>
                </a:ext>
              </a:extLst>
            </p:cNvPr>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 name="Google Shape;5618;p56">
              <a:extLst>
                <a:ext uri="{FF2B5EF4-FFF2-40B4-BE49-F238E27FC236}">
                  <a16:creationId xmlns="" xmlns:a16="http://schemas.microsoft.com/office/drawing/2014/main" id="{1EF17A26-CD4E-461F-B87D-1E28B820A0E1}"/>
                </a:ext>
              </a:extLst>
            </p:cNvPr>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2" name="Google Shape;5619;p56">
              <a:extLst>
                <a:ext uri="{FF2B5EF4-FFF2-40B4-BE49-F238E27FC236}">
                  <a16:creationId xmlns="" xmlns:a16="http://schemas.microsoft.com/office/drawing/2014/main" id="{B9759FC9-41C9-4C75-BDCE-7D157C4077C6}"/>
                </a:ext>
              </a:extLst>
            </p:cNvPr>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3" name="Google Shape;5620;p56">
              <a:extLst>
                <a:ext uri="{FF2B5EF4-FFF2-40B4-BE49-F238E27FC236}">
                  <a16:creationId xmlns="" xmlns:a16="http://schemas.microsoft.com/office/drawing/2014/main" id="{F4983F5D-D916-45CF-AF98-CF11B7274151}"/>
                </a:ext>
              </a:extLst>
            </p:cNvPr>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 name="Google Shape;5621;p56">
              <a:extLst>
                <a:ext uri="{FF2B5EF4-FFF2-40B4-BE49-F238E27FC236}">
                  <a16:creationId xmlns="" xmlns:a16="http://schemas.microsoft.com/office/drawing/2014/main" id="{FCD197E4-F04C-48EF-A152-D1B4E8F5DB81}"/>
                </a:ext>
              </a:extLst>
            </p:cNvPr>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5" name="Google Shape;5622;p56">
            <a:extLst>
              <a:ext uri="{FF2B5EF4-FFF2-40B4-BE49-F238E27FC236}">
                <a16:creationId xmlns="" xmlns:a16="http://schemas.microsoft.com/office/drawing/2014/main" id="{7EFAAABF-5C94-4F26-A861-3BFBCAB8D83B}"/>
              </a:ext>
            </a:extLst>
          </p:cNvPr>
          <p:cNvGrpSpPr/>
          <p:nvPr/>
        </p:nvGrpSpPr>
        <p:grpSpPr>
          <a:xfrm>
            <a:off x="4689181" y="4584969"/>
            <a:ext cx="522472" cy="359896"/>
            <a:chOff x="3516850" y="3406526"/>
            <a:chExt cx="369674" cy="254644"/>
          </a:xfrm>
          <a:solidFill>
            <a:schemeClr val="accent1"/>
          </a:solidFill>
        </p:grpSpPr>
        <p:sp>
          <p:nvSpPr>
            <p:cNvPr id="176" name="Google Shape;5623;p56">
              <a:extLst>
                <a:ext uri="{FF2B5EF4-FFF2-40B4-BE49-F238E27FC236}">
                  <a16:creationId xmlns="" xmlns:a16="http://schemas.microsoft.com/office/drawing/2014/main" id="{04BFDF1B-79AA-4667-84D9-35C47D8701D9}"/>
                </a:ext>
              </a:extLst>
            </p:cNvPr>
            <p:cNvSpPr/>
            <p:nvPr/>
          </p:nvSpPr>
          <p:spPr>
            <a:xfrm>
              <a:off x="3570421" y="3564577"/>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 name="Google Shape;5624;p56">
              <a:extLst>
                <a:ext uri="{FF2B5EF4-FFF2-40B4-BE49-F238E27FC236}">
                  <a16:creationId xmlns="" xmlns:a16="http://schemas.microsoft.com/office/drawing/2014/main" id="{DF86DFAA-003D-4705-85DE-735618A45D61}"/>
                </a:ext>
              </a:extLst>
            </p:cNvPr>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 name="Google Shape;5625;p56">
              <a:extLst>
                <a:ext uri="{FF2B5EF4-FFF2-40B4-BE49-F238E27FC236}">
                  <a16:creationId xmlns="" xmlns:a16="http://schemas.microsoft.com/office/drawing/2014/main" id="{CBE60E7F-FDE1-4646-BBD2-0E5299E5D9DC}"/>
                </a:ext>
              </a:extLst>
            </p:cNvPr>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 name="Google Shape;5626;p56">
              <a:extLst>
                <a:ext uri="{FF2B5EF4-FFF2-40B4-BE49-F238E27FC236}">
                  <a16:creationId xmlns="" xmlns:a16="http://schemas.microsoft.com/office/drawing/2014/main" id="{1E3E790B-0FBD-4E6B-94B0-FC30FBCA2EEF}"/>
                </a:ext>
              </a:extLst>
            </p:cNvPr>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80" name="Google Shape;5627;p56">
            <a:extLst>
              <a:ext uri="{FF2B5EF4-FFF2-40B4-BE49-F238E27FC236}">
                <a16:creationId xmlns="" xmlns:a16="http://schemas.microsoft.com/office/drawing/2014/main" id="{D55FA502-6FCF-4BA6-B8F2-FC38AD88B5A1}"/>
              </a:ext>
            </a:extLst>
          </p:cNvPr>
          <p:cNvGrpSpPr/>
          <p:nvPr/>
        </p:nvGrpSpPr>
        <p:grpSpPr>
          <a:xfrm>
            <a:off x="1747540" y="4480703"/>
            <a:ext cx="408419" cy="463204"/>
            <a:chOff x="1310655" y="3360527"/>
            <a:chExt cx="306314" cy="347403"/>
          </a:xfrm>
          <a:solidFill>
            <a:schemeClr val="accent1"/>
          </a:solidFill>
        </p:grpSpPr>
        <p:sp>
          <p:nvSpPr>
            <p:cNvPr id="181" name="Google Shape;5628;p56">
              <a:extLst>
                <a:ext uri="{FF2B5EF4-FFF2-40B4-BE49-F238E27FC236}">
                  <a16:creationId xmlns="" xmlns:a16="http://schemas.microsoft.com/office/drawing/2014/main" id="{FB4C6971-9A5C-4FCB-8875-1132977BEA09}"/>
                </a:ext>
              </a:extLst>
            </p:cNvPr>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 name="Google Shape;5629;p56">
              <a:extLst>
                <a:ext uri="{FF2B5EF4-FFF2-40B4-BE49-F238E27FC236}">
                  <a16:creationId xmlns="" xmlns:a16="http://schemas.microsoft.com/office/drawing/2014/main" id="{4400E058-0F3B-47D4-9179-3F621DFB92CD}"/>
                </a:ext>
              </a:extLst>
            </p:cNvPr>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3" name="Google Shape;5630;p56">
              <a:extLst>
                <a:ext uri="{FF2B5EF4-FFF2-40B4-BE49-F238E27FC236}">
                  <a16:creationId xmlns="" xmlns:a16="http://schemas.microsoft.com/office/drawing/2014/main" id="{27628B45-1266-4C1F-9702-DB3CB29A4B4D}"/>
                </a:ext>
              </a:extLst>
            </p:cNvPr>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4" name="Google Shape;5631;p56">
              <a:extLst>
                <a:ext uri="{FF2B5EF4-FFF2-40B4-BE49-F238E27FC236}">
                  <a16:creationId xmlns="" xmlns:a16="http://schemas.microsoft.com/office/drawing/2014/main" id="{8E312022-5F27-4962-93D5-ABAB3B115CDF}"/>
                </a:ext>
              </a:extLst>
            </p:cNvPr>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 name="Google Shape;5632;p56">
              <a:extLst>
                <a:ext uri="{FF2B5EF4-FFF2-40B4-BE49-F238E27FC236}">
                  <a16:creationId xmlns="" xmlns:a16="http://schemas.microsoft.com/office/drawing/2014/main" id="{73B32D3F-8C42-4732-8E8A-CD52073859FD}"/>
                </a:ext>
              </a:extLst>
            </p:cNvPr>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86" name="Google Shape;5633;p56">
            <a:extLst>
              <a:ext uri="{FF2B5EF4-FFF2-40B4-BE49-F238E27FC236}">
                <a16:creationId xmlns="" xmlns:a16="http://schemas.microsoft.com/office/drawing/2014/main" id="{1B8378E0-90BC-4090-BE7A-0A9BA2104BF2}"/>
              </a:ext>
            </a:extLst>
          </p:cNvPr>
          <p:cNvGrpSpPr/>
          <p:nvPr/>
        </p:nvGrpSpPr>
        <p:grpSpPr>
          <a:xfrm>
            <a:off x="4159571" y="4480195"/>
            <a:ext cx="359124" cy="464724"/>
            <a:chOff x="3119678" y="3360146"/>
            <a:chExt cx="269343" cy="348543"/>
          </a:xfrm>
          <a:solidFill>
            <a:schemeClr val="accent1"/>
          </a:solidFill>
        </p:grpSpPr>
        <p:sp>
          <p:nvSpPr>
            <p:cNvPr id="187" name="Google Shape;5634;p56">
              <a:extLst>
                <a:ext uri="{FF2B5EF4-FFF2-40B4-BE49-F238E27FC236}">
                  <a16:creationId xmlns="" xmlns:a16="http://schemas.microsoft.com/office/drawing/2014/main" id="{41B5EA5F-897A-4DB3-A1DC-BCBA55CA0D02}"/>
                </a:ext>
              </a:extLst>
            </p:cNvPr>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 name="Google Shape;5635;p56">
              <a:extLst>
                <a:ext uri="{FF2B5EF4-FFF2-40B4-BE49-F238E27FC236}">
                  <a16:creationId xmlns="" xmlns:a16="http://schemas.microsoft.com/office/drawing/2014/main" id="{37834E41-E064-401F-B0B9-626AFE16AA00}"/>
                </a:ext>
              </a:extLst>
            </p:cNvPr>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 name="Google Shape;5636;p56">
              <a:extLst>
                <a:ext uri="{FF2B5EF4-FFF2-40B4-BE49-F238E27FC236}">
                  <a16:creationId xmlns="" xmlns:a16="http://schemas.microsoft.com/office/drawing/2014/main" id="{9B35DB06-4DFF-4556-B2FD-D4BFDDBBAC4F}"/>
                </a:ext>
              </a:extLst>
            </p:cNvPr>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 name="Google Shape;5637;p56">
              <a:extLst>
                <a:ext uri="{FF2B5EF4-FFF2-40B4-BE49-F238E27FC236}">
                  <a16:creationId xmlns="" xmlns:a16="http://schemas.microsoft.com/office/drawing/2014/main" id="{9C24FC4B-A13E-4A39-BEB4-CD195E1C83EB}"/>
                </a:ext>
              </a:extLst>
            </p:cNvPr>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1" name="Google Shape;5638;p56">
              <a:extLst>
                <a:ext uri="{FF2B5EF4-FFF2-40B4-BE49-F238E27FC236}">
                  <a16:creationId xmlns="" xmlns:a16="http://schemas.microsoft.com/office/drawing/2014/main" id="{D4FABD77-8C36-465A-9AE8-76021480F88F}"/>
                </a:ext>
              </a:extLst>
            </p:cNvPr>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 name="Google Shape;5639;p56">
              <a:extLst>
                <a:ext uri="{FF2B5EF4-FFF2-40B4-BE49-F238E27FC236}">
                  <a16:creationId xmlns="" xmlns:a16="http://schemas.microsoft.com/office/drawing/2014/main" id="{3B98BB2D-FEF8-4306-BA4C-CB2A4C1BE41E}"/>
                </a:ext>
              </a:extLst>
            </p:cNvPr>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3" name="Google Shape;5640;p56">
              <a:extLst>
                <a:ext uri="{FF2B5EF4-FFF2-40B4-BE49-F238E27FC236}">
                  <a16:creationId xmlns="" xmlns:a16="http://schemas.microsoft.com/office/drawing/2014/main" id="{02827D54-E0EF-43E6-8388-4FF20EC3326F}"/>
                </a:ext>
              </a:extLst>
            </p:cNvPr>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4" name="Google Shape;5641;p56">
            <a:extLst>
              <a:ext uri="{FF2B5EF4-FFF2-40B4-BE49-F238E27FC236}">
                <a16:creationId xmlns="" xmlns:a16="http://schemas.microsoft.com/office/drawing/2014/main" id="{97D1241B-2A17-4BCF-948A-814A6DBCB878}"/>
              </a:ext>
            </a:extLst>
          </p:cNvPr>
          <p:cNvGrpSpPr/>
          <p:nvPr/>
        </p:nvGrpSpPr>
        <p:grpSpPr>
          <a:xfrm>
            <a:off x="5289618" y="4475930"/>
            <a:ext cx="490913" cy="473004"/>
            <a:chOff x="3967213" y="3356947"/>
            <a:chExt cx="368185" cy="354753"/>
          </a:xfrm>
          <a:solidFill>
            <a:schemeClr val="accent1"/>
          </a:solidFill>
        </p:grpSpPr>
        <p:sp>
          <p:nvSpPr>
            <p:cNvPr id="195" name="Google Shape;5642;p56">
              <a:extLst>
                <a:ext uri="{FF2B5EF4-FFF2-40B4-BE49-F238E27FC236}">
                  <a16:creationId xmlns="" xmlns:a16="http://schemas.microsoft.com/office/drawing/2014/main" id="{4D94AC65-50FC-49C6-8E67-25F5E964BD7B}"/>
                </a:ext>
              </a:extLst>
            </p:cNvPr>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6" name="Google Shape;5643;p56">
              <a:extLst>
                <a:ext uri="{FF2B5EF4-FFF2-40B4-BE49-F238E27FC236}">
                  <a16:creationId xmlns="" xmlns:a16="http://schemas.microsoft.com/office/drawing/2014/main" id="{67BD5DFE-5592-486F-A81F-8BCD47854A39}"/>
                </a:ext>
              </a:extLst>
            </p:cNvPr>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7" name="Google Shape;5644;p56">
              <a:extLst>
                <a:ext uri="{FF2B5EF4-FFF2-40B4-BE49-F238E27FC236}">
                  <a16:creationId xmlns="" xmlns:a16="http://schemas.microsoft.com/office/drawing/2014/main" id="{25C7FC24-8874-432D-8F06-26F4DADC6915}"/>
                </a:ext>
              </a:extLst>
            </p:cNvPr>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 name="Google Shape;5645;p56">
              <a:extLst>
                <a:ext uri="{FF2B5EF4-FFF2-40B4-BE49-F238E27FC236}">
                  <a16:creationId xmlns="" xmlns:a16="http://schemas.microsoft.com/office/drawing/2014/main" id="{CD39187D-C059-4EB2-88B0-E1AC93CC4FFD}"/>
                </a:ext>
              </a:extLst>
            </p:cNvPr>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 name="Google Shape;5646;p56">
              <a:extLst>
                <a:ext uri="{FF2B5EF4-FFF2-40B4-BE49-F238E27FC236}">
                  <a16:creationId xmlns="" xmlns:a16="http://schemas.microsoft.com/office/drawing/2014/main" id="{35377F62-B082-4DB9-9377-786EAEDE3958}"/>
                </a:ext>
              </a:extLst>
            </p:cNvPr>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0" name="Google Shape;5647;p56">
            <a:extLst>
              <a:ext uri="{FF2B5EF4-FFF2-40B4-BE49-F238E27FC236}">
                <a16:creationId xmlns="" xmlns:a16="http://schemas.microsoft.com/office/drawing/2014/main" id="{55E29FDC-2396-46CF-9B00-1357E8FAE525}"/>
              </a:ext>
            </a:extLst>
          </p:cNvPr>
          <p:cNvGrpSpPr/>
          <p:nvPr/>
        </p:nvGrpSpPr>
        <p:grpSpPr>
          <a:xfrm>
            <a:off x="1161673" y="4480196"/>
            <a:ext cx="380244" cy="462697"/>
            <a:chOff x="871254" y="3360146"/>
            <a:chExt cx="285183" cy="347023"/>
          </a:xfrm>
          <a:solidFill>
            <a:schemeClr val="accent1"/>
          </a:solidFill>
        </p:grpSpPr>
        <p:sp>
          <p:nvSpPr>
            <p:cNvPr id="201" name="Google Shape;5648;p56">
              <a:extLst>
                <a:ext uri="{FF2B5EF4-FFF2-40B4-BE49-F238E27FC236}">
                  <a16:creationId xmlns="" xmlns:a16="http://schemas.microsoft.com/office/drawing/2014/main" id="{929D5C76-8C5C-4704-B76E-6162DCE1DCA6}"/>
                </a:ext>
              </a:extLst>
            </p:cNvPr>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2" name="Google Shape;5649;p56">
              <a:extLst>
                <a:ext uri="{FF2B5EF4-FFF2-40B4-BE49-F238E27FC236}">
                  <a16:creationId xmlns="" xmlns:a16="http://schemas.microsoft.com/office/drawing/2014/main" id="{5B08FEF7-B50A-43B1-B613-11C649BA8CD2}"/>
                </a:ext>
              </a:extLst>
            </p:cNvPr>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 name="Google Shape;5650;p56">
              <a:extLst>
                <a:ext uri="{FF2B5EF4-FFF2-40B4-BE49-F238E27FC236}">
                  <a16:creationId xmlns="" xmlns:a16="http://schemas.microsoft.com/office/drawing/2014/main" id="{CCC9F6EB-468D-4CB7-8DCF-DCE3FC4BD129}"/>
                </a:ext>
              </a:extLst>
            </p:cNvPr>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 name="Google Shape;5651;p56">
              <a:extLst>
                <a:ext uri="{FF2B5EF4-FFF2-40B4-BE49-F238E27FC236}">
                  <a16:creationId xmlns="" xmlns:a16="http://schemas.microsoft.com/office/drawing/2014/main" id="{12013F03-D506-4A21-8A8D-81BA5CEC07EB}"/>
                </a:ext>
              </a:extLst>
            </p:cNvPr>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5" name="Google Shape;5652;p56">
            <a:extLst>
              <a:ext uri="{FF2B5EF4-FFF2-40B4-BE49-F238E27FC236}">
                <a16:creationId xmlns="" xmlns:a16="http://schemas.microsoft.com/office/drawing/2014/main" id="{8CEE35CB-2FFD-45D2-8FD8-8A78DC5C7F26}"/>
              </a:ext>
            </a:extLst>
          </p:cNvPr>
          <p:cNvGrpSpPr/>
          <p:nvPr/>
        </p:nvGrpSpPr>
        <p:grpSpPr>
          <a:xfrm>
            <a:off x="3553554" y="4480195"/>
            <a:ext cx="375725" cy="466245"/>
            <a:chOff x="2665165" y="3360146"/>
            <a:chExt cx="281794" cy="349684"/>
          </a:xfrm>
          <a:solidFill>
            <a:schemeClr val="accent1"/>
          </a:solidFill>
        </p:grpSpPr>
        <p:sp>
          <p:nvSpPr>
            <p:cNvPr id="206" name="Google Shape;5653;p56">
              <a:extLst>
                <a:ext uri="{FF2B5EF4-FFF2-40B4-BE49-F238E27FC236}">
                  <a16:creationId xmlns="" xmlns:a16="http://schemas.microsoft.com/office/drawing/2014/main" id="{3FAE200F-FFC1-4A07-8D27-8C1E8B3B746C}"/>
                </a:ext>
              </a:extLst>
            </p:cNvPr>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 name="Google Shape;5654;p56">
              <a:extLst>
                <a:ext uri="{FF2B5EF4-FFF2-40B4-BE49-F238E27FC236}">
                  <a16:creationId xmlns="" xmlns:a16="http://schemas.microsoft.com/office/drawing/2014/main" id="{70D516DC-BD8C-4B18-ADB5-29F9C2B758D4}"/>
                </a:ext>
              </a:extLst>
            </p:cNvPr>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8" name="Google Shape;5655;p56">
              <a:extLst>
                <a:ext uri="{FF2B5EF4-FFF2-40B4-BE49-F238E27FC236}">
                  <a16:creationId xmlns="" xmlns:a16="http://schemas.microsoft.com/office/drawing/2014/main" id="{24512C9A-AA27-4D09-BE71-797B5A30EDC3}"/>
                </a:ext>
              </a:extLst>
            </p:cNvPr>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9" name="Google Shape;5656;p56">
              <a:extLst>
                <a:ext uri="{FF2B5EF4-FFF2-40B4-BE49-F238E27FC236}">
                  <a16:creationId xmlns="" xmlns:a16="http://schemas.microsoft.com/office/drawing/2014/main" id="{FD9BE5D9-E79E-4216-970C-8377F5213EA2}"/>
                </a:ext>
              </a:extLst>
            </p:cNvPr>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 name="Google Shape;5657;p56">
              <a:extLst>
                <a:ext uri="{FF2B5EF4-FFF2-40B4-BE49-F238E27FC236}">
                  <a16:creationId xmlns="" xmlns:a16="http://schemas.microsoft.com/office/drawing/2014/main" id="{991AB5D4-8C59-4E60-924A-B58F2D3270D2}"/>
                </a:ext>
              </a:extLst>
            </p:cNvPr>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1" name="Google Shape;5658;p56">
            <a:extLst>
              <a:ext uri="{FF2B5EF4-FFF2-40B4-BE49-F238E27FC236}">
                <a16:creationId xmlns="" xmlns:a16="http://schemas.microsoft.com/office/drawing/2014/main" id="{C0CA9123-F5A0-4925-A1F8-00D047F919DD}"/>
              </a:ext>
            </a:extLst>
          </p:cNvPr>
          <p:cNvGrpSpPr/>
          <p:nvPr/>
        </p:nvGrpSpPr>
        <p:grpSpPr>
          <a:xfrm>
            <a:off x="9541793" y="4463595"/>
            <a:ext cx="352620" cy="470765"/>
            <a:chOff x="7156344" y="3347696"/>
            <a:chExt cx="264465" cy="353074"/>
          </a:xfrm>
          <a:solidFill>
            <a:schemeClr val="accent1"/>
          </a:solidFill>
        </p:grpSpPr>
        <p:sp>
          <p:nvSpPr>
            <p:cNvPr id="212" name="Google Shape;5659;p56">
              <a:extLst>
                <a:ext uri="{FF2B5EF4-FFF2-40B4-BE49-F238E27FC236}">
                  <a16:creationId xmlns="" xmlns:a16="http://schemas.microsoft.com/office/drawing/2014/main" id="{9ECD022B-A59E-4895-95A8-EAAA8DBF51DB}"/>
                </a:ext>
              </a:extLst>
            </p:cNvPr>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 name="Google Shape;5660;p56">
              <a:extLst>
                <a:ext uri="{FF2B5EF4-FFF2-40B4-BE49-F238E27FC236}">
                  <a16:creationId xmlns="" xmlns:a16="http://schemas.microsoft.com/office/drawing/2014/main" id="{20AF0873-8BB5-4808-9943-5DD387C8A24F}"/>
                </a:ext>
              </a:extLst>
            </p:cNvPr>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 name="Google Shape;5661;p56">
              <a:extLst>
                <a:ext uri="{FF2B5EF4-FFF2-40B4-BE49-F238E27FC236}">
                  <a16:creationId xmlns="" xmlns:a16="http://schemas.microsoft.com/office/drawing/2014/main" id="{5D26C6AF-9238-49DE-BF37-2EB1F80CD5E1}"/>
                </a:ext>
              </a:extLst>
            </p:cNvPr>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 name="Google Shape;5662;p56">
              <a:extLst>
                <a:ext uri="{FF2B5EF4-FFF2-40B4-BE49-F238E27FC236}">
                  <a16:creationId xmlns="" xmlns:a16="http://schemas.microsoft.com/office/drawing/2014/main" id="{B69D17C1-0096-4CC9-9BC5-A2981B25B69A}"/>
                </a:ext>
              </a:extLst>
            </p:cNvPr>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6" name="Google Shape;5663;p56">
              <a:extLst>
                <a:ext uri="{FF2B5EF4-FFF2-40B4-BE49-F238E27FC236}">
                  <a16:creationId xmlns="" xmlns:a16="http://schemas.microsoft.com/office/drawing/2014/main" id="{01DF705F-0E0D-49DB-BFF7-915F6F196660}"/>
                </a:ext>
              </a:extLst>
            </p:cNvPr>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7" name="Google Shape;5664;p56">
            <a:extLst>
              <a:ext uri="{FF2B5EF4-FFF2-40B4-BE49-F238E27FC236}">
                <a16:creationId xmlns="" xmlns:a16="http://schemas.microsoft.com/office/drawing/2014/main" id="{AFF4EB45-FBEB-441E-B2A3-041F268CD071}"/>
              </a:ext>
            </a:extLst>
          </p:cNvPr>
          <p:cNvGrpSpPr/>
          <p:nvPr/>
        </p:nvGrpSpPr>
        <p:grpSpPr>
          <a:xfrm>
            <a:off x="8938310" y="4462582"/>
            <a:ext cx="353084" cy="470257"/>
            <a:chOff x="6703732" y="3346936"/>
            <a:chExt cx="264813" cy="352693"/>
          </a:xfrm>
          <a:solidFill>
            <a:schemeClr val="accent1"/>
          </a:solidFill>
        </p:grpSpPr>
        <p:sp>
          <p:nvSpPr>
            <p:cNvPr id="218" name="Google Shape;5665;p56">
              <a:extLst>
                <a:ext uri="{FF2B5EF4-FFF2-40B4-BE49-F238E27FC236}">
                  <a16:creationId xmlns="" xmlns:a16="http://schemas.microsoft.com/office/drawing/2014/main" id="{DBE8C610-45E7-472C-B9F0-A4381808130F}"/>
                </a:ext>
              </a:extLst>
            </p:cNvPr>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9" name="Google Shape;5666;p56">
              <a:extLst>
                <a:ext uri="{FF2B5EF4-FFF2-40B4-BE49-F238E27FC236}">
                  <a16:creationId xmlns="" xmlns:a16="http://schemas.microsoft.com/office/drawing/2014/main" id="{A09D6E75-E1FB-4D4F-BF24-2A9EB085B37B}"/>
                </a:ext>
              </a:extLst>
            </p:cNvPr>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0" name="Google Shape;5667;p56">
              <a:extLst>
                <a:ext uri="{FF2B5EF4-FFF2-40B4-BE49-F238E27FC236}">
                  <a16:creationId xmlns="" xmlns:a16="http://schemas.microsoft.com/office/drawing/2014/main" id="{50AB5F87-D98D-429F-A678-EF1AE5B74699}"/>
                </a:ext>
              </a:extLst>
            </p:cNvPr>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 name="Google Shape;5668;p56">
              <a:extLst>
                <a:ext uri="{FF2B5EF4-FFF2-40B4-BE49-F238E27FC236}">
                  <a16:creationId xmlns="" xmlns:a16="http://schemas.microsoft.com/office/drawing/2014/main" id="{13688A82-75F0-4076-8A9D-9BA61361BF30}"/>
                </a:ext>
              </a:extLst>
            </p:cNvPr>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 name="Google Shape;5669;p56">
              <a:extLst>
                <a:ext uri="{FF2B5EF4-FFF2-40B4-BE49-F238E27FC236}">
                  <a16:creationId xmlns="" xmlns:a16="http://schemas.microsoft.com/office/drawing/2014/main" id="{25623035-D57F-4742-A0C6-D96261C295F3}"/>
                </a:ext>
              </a:extLst>
            </p:cNvPr>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3" name="Google Shape;5670;p56">
            <a:extLst>
              <a:ext uri="{FF2B5EF4-FFF2-40B4-BE49-F238E27FC236}">
                <a16:creationId xmlns="" xmlns:a16="http://schemas.microsoft.com/office/drawing/2014/main" id="{7A05EFFD-193B-47FE-8A6C-0286934A39DE}"/>
              </a:ext>
            </a:extLst>
          </p:cNvPr>
          <p:cNvGrpSpPr/>
          <p:nvPr/>
        </p:nvGrpSpPr>
        <p:grpSpPr>
          <a:xfrm>
            <a:off x="8336305" y="4462582"/>
            <a:ext cx="353591" cy="470257"/>
            <a:chOff x="6252228" y="3346936"/>
            <a:chExt cx="265193" cy="352693"/>
          </a:xfrm>
          <a:solidFill>
            <a:schemeClr val="accent1"/>
          </a:solidFill>
        </p:grpSpPr>
        <p:sp>
          <p:nvSpPr>
            <p:cNvPr id="224" name="Google Shape;5671;p56">
              <a:extLst>
                <a:ext uri="{FF2B5EF4-FFF2-40B4-BE49-F238E27FC236}">
                  <a16:creationId xmlns="" xmlns:a16="http://schemas.microsoft.com/office/drawing/2014/main" id="{F9209065-AAEE-454D-8626-BA44B5BD85B1}"/>
                </a:ext>
              </a:extLst>
            </p:cNvPr>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 name="Google Shape;5672;p56">
              <a:extLst>
                <a:ext uri="{FF2B5EF4-FFF2-40B4-BE49-F238E27FC236}">
                  <a16:creationId xmlns="" xmlns:a16="http://schemas.microsoft.com/office/drawing/2014/main" id="{AEE7FD04-AB26-4781-B54E-7F3D4E18BCB0}"/>
                </a:ext>
              </a:extLst>
            </p:cNvPr>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 name="Google Shape;5673;p56">
              <a:extLst>
                <a:ext uri="{FF2B5EF4-FFF2-40B4-BE49-F238E27FC236}">
                  <a16:creationId xmlns="" xmlns:a16="http://schemas.microsoft.com/office/drawing/2014/main" id="{9F25E7E0-6D47-4ED2-80AB-6CC39F2B672D}"/>
                </a:ext>
              </a:extLst>
            </p:cNvPr>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27" name="Google Shape;5674;p56">
            <a:extLst>
              <a:ext uri="{FF2B5EF4-FFF2-40B4-BE49-F238E27FC236}">
                <a16:creationId xmlns="" xmlns:a16="http://schemas.microsoft.com/office/drawing/2014/main" id="{20A3E7EF-20B4-4D49-9BBF-6E37848A2C6B}"/>
              </a:ext>
            </a:extLst>
          </p:cNvPr>
          <p:cNvGrpSpPr/>
          <p:nvPr/>
        </p:nvGrpSpPr>
        <p:grpSpPr>
          <a:xfrm>
            <a:off x="7734807" y="4463595"/>
            <a:ext cx="353084" cy="469244"/>
            <a:chOff x="5801105" y="3347696"/>
            <a:chExt cx="264813" cy="351933"/>
          </a:xfrm>
          <a:solidFill>
            <a:schemeClr val="accent1"/>
          </a:solidFill>
        </p:grpSpPr>
        <p:sp>
          <p:nvSpPr>
            <p:cNvPr id="228" name="Google Shape;5675;p56">
              <a:extLst>
                <a:ext uri="{FF2B5EF4-FFF2-40B4-BE49-F238E27FC236}">
                  <a16:creationId xmlns="" xmlns:a16="http://schemas.microsoft.com/office/drawing/2014/main" id="{5D311A2D-37B2-44BA-AB67-4443822DD1FA}"/>
                </a:ext>
              </a:extLst>
            </p:cNvPr>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 name="Google Shape;5676;p56">
              <a:extLst>
                <a:ext uri="{FF2B5EF4-FFF2-40B4-BE49-F238E27FC236}">
                  <a16:creationId xmlns="" xmlns:a16="http://schemas.microsoft.com/office/drawing/2014/main" id="{05567093-5983-4C69-A346-3747B4A589C5}"/>
                </a:ext>
              </a:extLst>
            </p:cNvPr>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 name="Google Shape;5677;p56">
              <a:extLst>
                <a:ext uri="{FF2B5EF4-FFF2-40B4-BE49-F238E27FC236}">
                  <a16:creationId xmlns="" xmlns:a16="http://schemas.microsoft.com/office/drawing/2014/main" id="{EE75E3E7-F68C-4A0D-B17B-6F97CB86A512}"/>
                </a:ext>
              </a:extLst>
            </p:cNvPr>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 name="Google Shape;5678;p56">
              <a:extLst>
                <a:ext uri="{FF2B5EF4-FFF2-40B4-BE49-F238E27FC236}">
                  <a16:creationId xmlns="" xmlns:a16="http://schemas.microsoft.com/office/drawing/2014/main" id="{7BC710EC-CE4C-4E56-90A5-7A85845C4A1F}"/>
                </a:ext>
              </a:extLst>
            </p:cNvPr>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32" name="Google Shape;5679;p56">
            <a:extLst>
              <a:ext uri="{FF2B5EF4-FFF2-40B4-BE49-F238E27FC236}">
                <a16:creationId xmlns="" xmlns:a16="http://schemas.microsoft.com/office/drawing/2014/main" id="{F1B51DCC-2B9E-4121-B017-38A22573FDCA}"/>
              </a:ext>
            </a:extLst>
          </p:cNvPr>
          <p:cNvGrpSpPr/>
          <p:nvPr/>
        </p:nvGrpSpPr>
        <p:grpSpPr>
          <a:xfrm>
            <a:off x="7132337" y="4462582"/>
            <a:ext cx="354563" cy="470257"/>
            <a:chOff x="5349253" y="3346936"/>
            <a:chExt cx="265922" cy="352693"/>
          </a:xfrm>
          <a:solidFill>
            <a:schemeClr val="accent1"/>
          </a:solidFill>
        </p:grpSpPr>
        <p:sp>
          <p:nvSpPr>
            <p:cNvPr id="233" name="Google Shape;5680;p56">
              <a:extLst>
                <a:ext uri="{FF2B5EF4-FFF2-40B4-BE49-F238E27FC236}">
                  <a16:creationId xmlns="" xmlns:a16="http://schemas.microsoft.com/office/drawing/2014/main" id="{B0DFA3FC-EC3A-4A5F-B43D-5ACF1FE48805}"/>
                </a:ext>
              </a:extLst>
            </p:cNvPr>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4" name="Google Shape;5681;p56">
              <a:extLst>
                <a:ext uri="{FF2B5EF4-FFF2-40B4-BE49-F238E27FC236}">
                  <a16:creationId xmlns="" xmlns:a16="http://schemas.microsoft.com/office/drawing/2014/main" id="{3E51DDD8-25B7-4C86-98FB-CD502C97F24A}"/>
                </a:ext>
              </a:extLst>
            </p:cNvPr>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5" name="Google Shape;5682;p56">
              <a:extLst>
                <a:ext uri="{FF2B5EF4-FFF2-40B4-BE49-F238E27FC236}">
                  <a16:creationId xmlns="" xmlns:a16="http://schemas.microsoft.com/office/drawing/2014/main" id="{C25EF8F3-A272-47C0-9113-BD52191DE880}"/>
                </a:ext>
              </a:extLst>
            </p:cNvPr>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6" name="Google Shape;5683;p56">
              <a:extLst>
                <a:ext uri="{FF2B5EF4-FFF2-40B4-BE49-F238E27FC236}">
                  <a16:creationId xmlns="" xmlns:a16="http://schemas.microsoft.com/office/drawing/2014/main" id="{4F5C4725-7297-4999-918D-C7CCB3CE16BE}"/>
                </a:ext>
              </a:extLst>
            </p:cNvPr>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 name="Google Shape;5684;p56">
              <a:extLst>
                <a:ext uri="{FF2B5EF4-FFF2-40B4-BE49-F238E27FC236}">
                  <a16:creationId xmlns="" xmlns:a16="http://schemas.microsoft.com/office/drawing/2014/main" id="{4460D492-D91B-4E9D-8B71-137C31CE5B2F}"/>
                </a:ext>
              </a:extLst>
            </p:cNvPr>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8" name="Google Shape;5685;p56">
              <a:extLst>
                <a:ext uri="{FF2B5EF4-FFF2-40B4-BE49-F238E27FC236}">
                  <a16:creationId xmlns="" xmlns:a16="http://schemas.microsoft.com/office/drawing/2014/main" id="{6A7EAC1C-F0A1-409C-A782-0996C34C938B}"/>
                </a:ext>
              </a:extLst>
            </p:cNvPr>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39" name="Google Shape;5686;p56">
            <a:extLst>
              <a:ext uri="{FF2B5EF4-FFF2-40B4-BE49-F238E27FC236}">
                <a16:creationId xmlns="" xmlns:a16="http://schemas.microsoft.com/office/drawing/2014/main" id="{8D58A84B-9681-4E98-A665-DBC5A411E5BF}"/>
              </a:ext>
            </a:extLst>
          </p:cNvPr>
          <p:cNvGrpSpPr/>
          <p:nvPr/>
        </p:nvGrpSpPr>
        <p:grpSpPr>
          <a:xfrm>
            <a:off x="6542879" y="4462582"/>
            <a:ext cx="353127" cy="472285"/>
            <a:chOff x="4907159" y="3346936"/>
            <a:chExt cx="264845" cy="354214"/>
          </a:xfrm>
          <a:solidFill>
            <a:schemeClr val="accent1"/>
          </a:solidFill>
        </p:grpSpPr>
        <p:sp>
          <p:nvSpPr>
            <p:cNvPr id="240" name="Google Shape;5687;p56">
              <a:extLst>
                <a:ext uri="{FF2B5EF4-FFF2-40B4-BE49-F238E27FC236}">
                  <a16:creationId xmlns="" xmlns:a16="http://schemas.microsoft.com/office/drawing/2014/main" id="{6F267E72-6126-4084-8354-15C4CF7C455C}"/>
                </a:ext>
              </a:extLst>
            </p:cNvPr>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 name="Google Shape;5688;p56">
              <a:extLst>
                <a:ext uri="{FF2B5EF4-FFF2-40B4-BE49-F238E27FC236}">
                  <a16:creationId xmlns="" xmlns:a16="http://schemas.microsoft.com/office/drawing/2014/main" id="{9F6107C8-39CD-4FA1-AE33-013A54E3A0BF}"/>
                </a:ext>
              </a:extLst>
            </p:cNvPr>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2" name="Google Shape;5689;p56">
            <a:extLst>
              <a:ext uri="{FF2B5EF4-FFF2-40B4-BE49-F238E27FC236}">
                <a16:creationId xmlns="" xmlns:a16="http://schemas.microsoft.com/office/drawing/2014/main" id="{76E3695E-BA1E-42AD-8ED4-B04C0D356583}"/>
              </a:ext>
            </a:extLst>
          </p:cNvPr>
          <p:cNvGrpSpPr/>
          <p:nvPr/>
        </p:nvGrpSpPr>
        <p:grpSpPr>
          <a:xfrm>
            <a:off x="10731229" y="4445981"/>
            <a:ext cx="368671" cy="492899"/>
            <a:chOff x="8048421" y="3334486"/>
            <a:chExt cx="276503" cy="369674"/>
          </a:xfrm>
          <a:solidFill>
            <a:schemeClr val="accent1"/>
          </a:solidFill>
        </p:grpSpPr>
        <p:sp>
          <p:nvSpPr>
            <p:cNvPr id="243" name="Google Shape;5690;p56">
              <a:extLst>
                <a:ext uri="{FF2B5EF4-FFF2-40B4-BE49-F238E27FC236}">
                  <a16:creationId xmlns="" xmlns:a16="http://schemas.microsoft.com/office/drawing/2014/main" id="{D50DEC1C-32C8-49DD-B9CA-DF838362E328}"/>
                </a:ext>
              </a:extLst>
            </p:cNvPr>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 name="Google Shape;5691;p56">
              <a:extLst>
                <a:ext uri="{FF2B5EF4-FFF2-40B4-BE49-F238E27FC236}">
                  <a16:creationId xmlns="" xmlns:a16="http://schemas.microsoft.com/office/drawing/2014/main" id="{59BDE0CE-D2A0-4B0B-A6AA-9E1579902754}"/>
                </a:ext>
              </a:extLst>
            </p:cNvPr>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 name="Google Shape;5692;p56">
              <a:extLst>
                <a:ext uri="{FF2B5EF4-FFF2-40B4-BE49-F238E27FC236}">
                  <a16:creationId xmlns="" xmlns:a16="http://schemas.microsoft.com/office/drawing/2014/main" id="{71A5948F-76C5-4F50-BA7B-304B8C4A003D}"/>
                </a:ext>
              </a:extLst>
            </p:cNvPr>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 name="Google Shape;5693;p56">
              <a:extLst>
                <a:ext uri="{FF2B5EF4-FFF2-40B4-BE49-F238E27FC236}">
                  <a16:creationId xmlns="" xmlns:a16="http://schemas.microsoft.com/office/drawing/2014/main" id="{694AF433-5700-4F7A-B5D3-E812BCF8AF94}"/>
                </a:ext>
              </a:extLst>
            </p:cNvPr>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 name="Google Shape;5694;p56">
              <a:extLst>
                <a:ext uri="{FF2B5EF4-FFF2-40B4-BE49-F238E27FC236}">
                  <a16:creationId xmlns="" xmlns:a16="http://schemas.microsoft.com/office/drawing/2014/main" id="{41E5B536-632F-4349-A86D-B2663B77A0E2}"/>
                </a:ext>
              </a:extLst>
            </p:cNvPr>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 name="Google Shape;5695;p56">
              <a:extLst>
                <a:ext uri="{FF2B5EF4-FFF2-40B4-BE49-F238E27FC236}">
                  <a16:creationId xmlns="" xmlns:a16="http://schemas.microsoft.com/office/drawing/2014/main" id="{F05814BF-45A1-49E8-8159-152E6276AA80}"/>
                </a:ext>
              </a:extLst>
            </p:cNvPr>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9" name="Google Shape;5696;p56">
            <a:extLst>
              <a:ext uri="{FF2B5EF4-FFF2-40B4-BE49-F238E27FC236}">
                <a16:creationId xmlns="" xmlns:a16="http://schemas.microsoft.com/office/drawing/2014/main" id="{A6815C02-5338-42D4-B254-2E6D5B359948}"/>
              </a:ext>
            </a:extLst>
          </p:cNvPr>
          <p:cNvGrpSpPr/>
          <p:nvPr/>
        </p:nvGrpSpPr>
        <p:grpSpPr>
          <a:xfrm>
            <a:off x="10101050" y="4439940"/>
            <a:ext cx="393845" cy="502445"/>
            <a:chOff x="7575787" y="3329955"/>
            <a:chExt cx="295384" cy="376834"/>
          </a:xfrm>
          <a:solidFill>
            <a:schemeClr val="accent1"/>
          </a:solidFill>
        </p:grpSpPr>
        <p:sp>
          <p:nvSpPr>
            <p:cNvPr id="250" name="Google Shape;5697;p56">
              <a:extLst>
                <a:ext uri="{FF2B5EF4-FFF2-40B4-BE49-F238E27FC236}">
                  <a16:creationId xmlns="" xmlns:a16="http://schemas.microsoft.com/office/drawing/2014/main" id="{2E4CB035-1983-4089-A2F6-EB60E9A37308}"/>
                </a:ext>
              </a:extLst>
            </p:cNvPr>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1" name="Google Shape;5698;p56">
              <a:extLst>
                <a:ext uri="{FF2B5EF4-FFF2-40B4-BE49-F238E27FC236}">
                  <a16:creationId xmlns="" xmlns:a16="http://schemas.microsoft.com/office/drawing/2014/main" id="{55A97AA4-86FE-4546-8635-B028BA275265}"/>
                </a:ext>
              </a:extLst>
            </p:cNvPr>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 name="Google Shape;5699;p56">
              <a:extLst>
                <a:ext uri="{FF2B5EF4-FFF2-40B4-BE49-F238E27FC236}">
                  <a16:creationId xmlns="" xmlns:a16="http://schemas.microsoft.com/office/drawing/2014/main" id="{7D7CEA51-1E07-4720-81CE-3A1C54589F4F}"/>
                </a:ext>
              </a:extLst>
            </p:cNvPr>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 name="Google Shape;5700;p56">
              <a:extLst>
                <a:ext uri="{FF2B5EF4-FFF2-40B4-BE49-F238E27FC236}">
                  <a16:creationId xmlns="" xmlns:a16="http://schemas.microsoft.com/office/drawing/2014/main" id="{271693C8-4DA0-4CA7-9531-F9003E320A21}"/>
                </a:ext>
              </a:extLst>
            </p:cNvPr>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 name="Google Shape;5701;p56">
              <a:extLst>
                <a:ext uri="{FF2B5EF4-FFF2-40B4-BE49-F238E27FC236}">
                  <a16:creationId xmlns="" xmlns:a16="http://schemas.microsoft.com/office/drawing/2014/main" id="{D1025090-55D8-45D2-8510-51FE7BB23EC5}"/>
                </a:ext>
              </a:extLst>
            </p:cNvPr>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5702;p56">
              <a:extLst>
                <a:ext uri="{FF2B5EF4-FFF2-40B4-BE49-F238E27FC236}">
                  <a16:creationId xmlns="" xmlns:a16="http://schemas.microsoft.com/office/drawing/2014/main" id="{970E8B04-D5F2-4253-B04B-442CB0B1CBFF}"/>
                </a:ext>
              </a:extLst>
            </p:cNvPr>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56" name="Google Shape;5703;p56">
            <a:extLst>
              <a:ext uri="{FF2B5EF4-FFF2-40B4-BE49-F238E27FC236}">
                <a16:creationId xmlns="" xmlns:a16="http://schemas.microsoft.com/office/drawing/2014/main" id="{92C0239E-90DA-4704-BD3A-E80BA04D4CB7}"/>
              </a:ext>
            </a:extLst>
          </p:cNvPr>
          <p:cNvGrpSpPr/>
          <p:nvPr/>
        </p:nvGrpSpPr>
        <p:grpSpPr>
          <a:xfrm>
            <a:off x="1152083" y="3846005"/>
            <a:ext cx="352112" cy="463711"/>
            <a:chOff x="864062" y="2884503"/>
            <a:chExt cx="264084" cy="347783"/>
          </a:xfrm>
          <a:solidFill>
            <a:schemeClr val="accent1"/>
          </a:solidFill>
        </p:grpSpPr>
        <p:sp>
          <p:nvSpPr>
            <p:cNvPr id="257" name="Google Shape;5704;p56">
              <a:extLst>
                <a:ext uri="{FF2B5EF4-FFF2-40B4-BE49-F238E27FC236}">
                  <a16:creationId xmlns="" xmlns:a16="http://schemas.microsoft.com/office/drawing/2014/main" id="{77D47AD6-F6F3-4496-9172-0DA824205F00}"/>
                </a:ext>
              </a:extLst>
            </p:cNvPr>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8" name="Google Shape;5705;p56">
              <a:extLst>
                <a:ext uri="{FF2B5EF4-FFF2-40B4-BE49-F238E27FC236}">
                  <a16:creationId xmlns="" xmlns:a16="http://schemas.microsoft.com/office/drawing/2014/main" id="{E1D1F6D2-4D32-4C8A-8AA7-FDB8E0EBE5F3}"/>
                </a:ext>
              </a:extLst>
            </p:cNvPr>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 name="Google Shape;5706;p56">
              <a:extLst>
                <a:ext uri="{FF2B5EF4-FFF2-40B4-BE49-F238E27FC236}">
                  <a16:creationId xmlns="" xmlns:a16="http://schemas.microsoft.com/office/drawing/2014/main" id="{9EA6FA35-4C88-4A32-8661-825F4128AC8C}"/>
                </a:ext>
              </a:extLst>
            </p:cNvPr>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 name="Google Shape;5707;p56">
              <a:extLst>
                <a:ext uri="{FF2B5EF4-FFF2-40B4-BE49-F238E27FC236}">
                  <a16:creationId xmlns="" xmlns:a16="http://schemas.microsoft.com/office/drawing/2014/main" id="{18FB4E62-E362-4DEC-8A6A-4AA5B1E53A07}"/>
                </a:ext>
              </a:extLst>
            </p:cNvPr>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 name="Google Shape;5708;p56">
              <a:extLst>
                <a:ext uri="{FF2B5EF4-FFF2-40B4-BE49-F238E27FC236}">
                  <a16:creationId xmlns="" xmlns:a16="http://schemas.microsoft.com/office/drawing/2014/main" id="{C2E1323E-34C9-4FB7-AD67-4DB503DB6181}"/>
                </a:ext>
              </a:extLst>
            </p:cNvPr>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 name="Google Shape;5709;p56">
              <a:extLst>
                <a:ext uri="{FF2B5EF4-FFF2-40B4-BE49-F238E27FC236}">
                  <a16:creationId xmlns="" xmlns:a16="http://schemas.microsoft.com/office/drawing/2014/main" id="{CF0B731F-353D-4608-A3CF-EA536DD1B457}"/>
                </a:ext>
              </a:extLst>
            </p:cNvPr>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 name="Google Shape;5710;p56">
              <a:extLst>
                <a:ext uri="{FF2B5EF4-FFF2-40B4-BE49-F238E27FC236}">
                  <a16:creationId xmlns="" xmlns:a16="http://schemas.microsoft.com/office/drawing/2014/main" id="{676DCFED-B38C-4CE9-9B4E-41C7D935CAB1}"/>
                </a:ext>
              </a:extLst>
            </p:cNvPr>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 name="Google Shape;5711;p56">
              <a:extLst>
                <a:ext uri="{FF2B5EF4-FFF2-40B4-BE49-F238E27FC236}">
                  <a16:creationId xmlns="" xmlns:a16="http://schemas.microsoft.com/office/drawing/2014/main" id="{D820088B-E1CE-4222-90A1-B91B7FBD72CC}"/>
                </a:ext>
              </a:extLst>
            </p:cNvPr>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 name="Google Shape;5712;p56">
              <a:extLst>
                <a:ext uri="{FF2B5EF4-FFF2-40B4-BE49-F238E27FC236}">
                  <a16:creationId xmlns="" xmlns:a16="http://schemas.microsoft.com/office/drawing/2014/main" id="{205F6B6F-4DDE-44C7-88A2-3129A267B456}"/>
                </a:ext>
              </a:extLst>
            </p:cNvPr>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 name="Google Shape;5713;p56">
              <a:extLst>
                <a:ext uri="{FF2B5EF4-FFF2-40B4-BE49-F238E27FC236}">
                  <a16:creationId xmlns="" xmlns:a16="http://schemas.microsoft.com/office/drawing/2014/main" id="{AAB58B8C-F328-488A-BD27-EFAC65106739}"/>
                </a:ext>
              </a:extLst>
            </p:cNvPr>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67" name="Google Shape;5714;p56">
            <a:extLst>
              <a:ext uri="{FF2B5EF4-FFF2-40B4-BE49-F238E27FC236}">
                <a16:creationId xmlns="" xmlns:a16="http://schemas.microsoft.com/office/drawing/2014/main" id="{2B434316-9499-4418-B843-0785FCC3C231}"/>
              </a:ext>
            </a:extLst>
          </p:cNvPr>
          <p:cNvGrpSpPr/>
          <p:nvPr/>
        </p:nvGrpSpPr>
        <p:grpSpPr>
          <a:xfrm>
            <a:off x="5304698" y="3846215"/>
            <a:ext cx="465273" cy="462021"/>
            <a:chOff x="3978523" y="2884661"/>
            <a:chExt cx="348955" cy="346516"/>
          </a:xfrm>
          <a:solidFill>
            <a:schemeClr val="accent1"/>
          </a:solidFill>
        </p:grpSpPr>
        <p:sp>
          <p:nvSpPr>
            <p:cNvPr id="268" name="Google Shape;5715;p56">
              <a:extLst>
                <a:ext uri="{FF2B5EF4-FFF2-40B4-BE49-F238E27FC236}">
                  <a16:creationId xmlns="" xmlns:a16="http://schemas.microsoft.com/office/drawing/2014/main" id="{22588C15-B4F6-456E-925A-DBD32FDB412B}"/>
                </a:ext>
              </a:extLst>
            </p:cNvPr>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 name="Google Shape;5716;p56">
              <a:extLst>
                <a:ext uri="{FF2B5EF4-FFF2-40B4-BE49-F238E27FC236}">
                  <a16:creationId xmlns="" xmlns:a16="http://schemas.microsoft.com/office/drawing/2014/main" id="{0A01BF2F-D1EE-4AFE-9E4C-DEEF3CA9950B}"/>
                </a:ext>
              </a:extLst>
            </p:cNvPr>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 name="Google Shape;5717;p56">
              <a:extLst>
                <a:ext uri="{FF2B5EF4-FFF2-40B4-BE49-F238E27FC236}">
                  <a16:creationId xmlns="" xmlns:a16="http://schemas.microsoft.com/office/drawing/2014/main" id="{0C869C74-F128-4903-BA90-9A6199FBF5A7}"/>
                </a:ext>
              </a:extLst>
            </p:cNvPr>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 name="Google Shape;5718;p56">
              <a:extLst>
                <a:ext uri="{FF2B5EF4-FFF2-40B4-BE49-F238E27FC236}">
                  <a16:creationId xmlns="" xmlns:a16="http://schemas.microsoft.com/office/drawing/2014/main" id="{9985F3C0-6B8D-475B-AF62-232455E4FECF}"/>
                </a:ext>
              </a:extLst>
            </p:cNvPr>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 name="Google Shape;5719;p56">
              <a:extLst>
                <a:ext uri="{FF2B5EF4-FFF2-40B4-BE49-F238E27FC236}">
                  <a16:creationId xmlns="" xmlns:a16="http://schemas.microsoft.com/office/drawing/2014/main" id="{9E15BAFE-9B7B-461F-8C55-1C03DD218680}"/>
                </a:ext>
              </a:extLst>
            </p:cNvPr>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 name="Google Shape;5720;p56">
              <a:extLst>
                <a:ext uri="{FF2B5EF4-FFF2-40B4-BE49-F238E27FC236}">
                  <a16:creationId xmlns="" xmlns:a16="http://schemas.microsoft.com/office/drawing/2014/main" id="{654A9820-6BEF-4AE5-AF47-C56AD3ADB0AC}"/>
                </a:ext>
              </a:extLst>
            </p:cNvPr>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 name="Google Shape;5721;p56">
              <a:extLst>
                <a:ext uri="{FF2B5EF4-FFF2-40B4-BE49-F238E27FC236}">
                  <a16:creationId xmlns="" xmlns:a16="http://schemas.microsoft.com/office/drawing/2014/main" id="{9166D718-E8EC-4948-B7C9-1BBF2B103466}"/>
                </a:ext>
              </a:extLst>
            </p:cNvPr>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5" name="Google Shape;5722;p56">
              <a:extLst>
                <a:ext uri="{FF2B5EF4-FFF2-40B4-BE49-F238E27FC236}">
                  <a16:creationId xmlns="" xmlns:a16="http://schemas.microsoft.com/office/drawing/2014/main" id="{9863E749-65EB-4DA6-ADF9-DF590D4F39D8}"/>
                </a:ext>
              </a:extLst>
            </p:cNvPr>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6" name="Google Shape;5723;p56">
            <a:extLst>
              <a:ext uri="{FF2B5EF4-FFF2-40B4-BE49-F238E27FC236}">
                <a16:creationId xmlns="" xmlns:a16="http://schemas.microsoft.com/office/drawing/2014/main" id="{C1CC294F-B7EE-4E83-AC08-19AB40E18B00}"/>
              </a:ext>
            </a:extLst>
          </p:cNvPr>
          <p:cNvGrpSpPr/>
          <p:nvPr/>
        </p:nvGrpSpPr>
        <p:grpSpPr>
          <a:xfrm>
            <a:off x="4703707" y="3847017"/>
            <a:ext cx="463247" cy="460712"/>
            <a:chOff x="3527780" y="2885263"/>
            <a:chExt cx="347435" cy="345534"/>
          </a:xfrm>
          <a:solidFill>
            <a:schemeClr val="accent1"/>
          </a:solidFill>
        </p:grpSpPr>
        <p:sp>
          <p:nvSpPr>
            <p:cNvPr id="277" name="Google Shape;5724;p56">
              <a:extLst>
                <a:ext uri="{FF2B5EF4-FFF2-40B4-BE49-F238E27FC236}">
                  <a16:creationId xmlns="" xmlns:a16="http://schemas.microsoft.com/office/drawing/2014/main" id="{B25A433F-5F03-4C2B-95DE-1635B512227E}"/>
                </a:ext>
              </a:extLst>
            </p:cNvPr>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 name="Google Shape;5725;p56">
              <a:extLst>
                <a:ext uri="{FF2B5EF4-FFF2-40B4-BE49-F238E27FC236}">
                  <a16:creationId xmlns="" xmlns:a16="http://schemas.microsoft.com/office/drawing/2014/main" id="{AF5FA759-9B23-4A9A-BF01-14EF8EFB0BF6}"/>
                </a:ext>
              </a:extLst>
            </p:cNvPr>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 name="Google Shape;5726;p56">
              <a:extLst>
                <a:ext uri="{FF2B5EF4-FFF2-40B4-BE49-F238E27FC236}">
                  <a16:creationId xmlns="" xmlns:a16="http://schemas.microsoft.com/office/drawing/2014/main" id="{2C3075F9-09A8-4673-B132-1D07E7C3D615}"/>
                </a:ext>
              </a:extLst>
            </p:cNvPr>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 name="Google Shape;5727;p56">
              <a:extLst>
                <a:ext uri="{FF2B5EF4-FFF2-40B4-BE49-F238E27FC236}">
                  <a16:creationId xmlns="" xmlns:a16="http://schemas.microsoft.com/office/drawing/2014/main" id="{78A76C73-510A-4DB3-9452-908E4737D1F3}"/>
                </a:ext>
              </a:extLst>
            </p:cNvPr>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 name="Google Shape;5728;p56">
              <a:extLst>
                <a:ext uri="{FF2B5EF4-FFF2-40B4-BE49-F238E27FC236}">
                  <a16:creationId xmlns="" xmlns:a16="http://schemas.microsoft.com/office/drawing/2014/main" id="{1CA7182C-DB3E-4CDD-811D-2D73734F97D3}"/>
                </a:ext>
              </a:extLst>
            </p:cNvPr>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 name="Google Shape;5729;p56">
              <a:extLst>
                <a:ext uri="{FF2B5EF4-FFF2-40B4-BE49-F238E27FC236}">
                  <a16:creationId xmlns="" xmlns:a16="http://schemas.microsoft.com/office/drawing/2014/main" id="{B81341A0-D44D-4CD1-B301-EB2AB0BCF78E}"/>
                </a:ext>
              </a:extLst>
            </p:cNvPr>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 name="Google Shape;5730;p56">
              <a:extLst>
                <a:ext uri="{FF2B5EF4-FFF2-40B4-BE49-F238E27FC236}">
                  <a16:creationId xmlns="" xmlns:a16="http://schemas.microsoft.com/office/drawing/2014/main" id="{D16B97BD-2B26-4936-8CE1-F125398B5D4F}"/>
                </a:ext>
              </a:extLst>
            </p:cNvPr>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 name="Google Shape;5731;p56">
              <a:extLst>
                <a:ext uri="{FF2B5EF4-FFF2-40B4-BE49-F238E27FC236}">
                  <a16:creationId xmlns="" xmlns:a16="http://schemas.microsoft.com/office/drawing/2014/main" id="{E5DAF7AE-D606-4B34-9B7D-CFF6377F1316}"/>
                </a:ext>
              </a:extLst>
            </p:cNvPr>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5" name="Google Shape;5732;p56">
              <a:extLst>
                <a:ext uri="{FF2B5EF4-FFF2-40B4-BE49-F238E27FC236}">
                  <a16:creationId xmlns="" xmlns:a16="http://schemas.microsoft.com/office/drawing/2014/main" id="{762C9A4A-BEA4-4259-82B0-6EA84F9906E9}"/>
                </a:ext>
              </a:extLst>
            </p:cNvPr>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6" name="Google Shape;5733;p56">
              <a:extLst>
                <a:ext uri="{FF2B5EF4-FFF2-40B4-BE49-F238E27FC236}">
                  <a16:creationId xmlns="" xmlns:a16="http://schemas.microsoft.com/office/drawing/2014/main" id="{627479AB-C4F4-4B9D-8691-932AF4726C51}"/>
                </a:ext>
              </a:extLst>
            </p:cNvPr>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 name="Google Shape;5734;p56">
              <a:extLst>
                <a:ext uri="{FF2B5EF4-FFF2-40B4-BE49-F238E27FC236}">
                  <a16:creationId xmlns="" xmlns:a16="http://schemas.microsoft.com/office/drawing/2014/main" id="{6FD4C4D9-4EEF-44EB-A6C5-B59E0DEFA8C9}"/>
                </a:ext>
              </a:extLst>
            </p:cNvPr>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 name="Google Shape;5735;p56">
              <a:extLst>
                <a:ext uri="{FF2B5EF4-FFF2-40B4-BE49-F238E27FC236}">
                  <a16:creationId xmlns="" xmlns:a16="http://schemas.microsoft.com/office/drawing/2014/main" id="{E46FCE09-946F-4A3C-9409-9E6A68E91288}"/>
                </a:ext>
              </a:extLst>
            </p:cNvPr>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 name="Google Shape;5736;p56">
              <a:extLst>
                <a:ext uri="{FF2B5EF4-FFF2-40B4-BE49-F238E27FC236}">
                  <a16:creationId xmlns="" xmlns:a16="http://schemas.microsoft.com/office/drawing/2014/main" id="{7CE9AA90-163B-4635-B7F6-3334A5822187}"/>
                </a:ext>
              </a:extLst>
            </p:cNvPr>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 name="Google Shape;5737;p56">
              <a:extLst>
                <a:ext uri="{FF2B5EF4-FFF2-40B4-BE49-F238E27FC236}">
                  <a16:creationId xmlns="" xmlns:a16="http://schemas.microsoft.com/office/drawing/2014/main" id="{0519CE90-87AB-4F8F-AFBB-5FD6C677E290}"/>
                </a:ext>
              </a:extLst>
            </p:cNvPr>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1" name="Google Shape;5738;p56">
              <a:extLst>
                <a:ext uri="{FF2B5EF4-FFF2-40B4-BE49-F238E27FC236}">
                  <a16:creationId xmlns="" xmlns:a16="http://schemas.microsoft.com/office/drawing/2014/main" id="{3B09E276-3429-4A86-901D-67CFD2FDF55B}"/>
                </a:ext>
              </a:extLst>
            </p:cNvPr>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2" name="Google Shape;5739;p56">
              <a:extLst>
                <a:ext uri="{FF2B5EF4-FFF2-40B4-BE49-F238E27FC236}">
                  <a16:creationId xmlns="" xmlns:a16="http://schemas.microsoft.com/office/drawing/2014/main" id="{67339C2A-6A39-411D-9863-B44731D7F832}"/>
                </a:ext>
              </a:extLst>
            </p:cNvPr>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 name="Google Shape;5740;p56">
              <a:extLst>
                <a:ext uri="{FF2B5EF4-FFF2-40B4-BE49-F238E27FC236}">
                  <a16:creationId xmlns="" xmlns:a16="http://schemas.microsoft.com/office/drawing/2014/main" id="{01DEE8DB-B73C-46D5-9AD6-59C5F277D701}"/>
                </a:ext>
              </a:extLst>
            </p:cNvPr>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 name="Google Shape;5741;p56">
              <a:extLst>
                <a:ext uri="{FF2B5EF4-FFF2-40B4-BE49-F238E27FC236}">
                  <a16:creationId xmlns="" xmlns:a16="http://schemas.microsoft.com/office/drawing/2014/main" id="{80DD2DA0-F59A-47F4-9978-250D36785AF4}"/>
                </a:ext>
              </a:extLst>
            </p:cNvPr>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 name="Google Shape;5742;p56">
              <a:extLst>
                <a:ext uri="{FF2B5EF4-FFF2-40B4-BE49-F238E27FC236}">
                  <a16:creationId xmlns="" xmlns:a16="http://schemas.microsoft.com/office/drawing/2014/main" id="{E33831E9-C41A-4B94-A506-6325264B805D}"/>
                </a:ext>
              </a:extLst>
            </p:cNvPr>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 name="Google Shape;5743;p56">
              <a:extLst>
                <a:ext uri="{FF2B5EF4-FFF2-40B4-BE49-F238E27FC236}">
                  <a16:creationId xmlns="" xmlns:a16="http://schemas.microsoft.com/office/drawing/2014/main" id="{96E9D6A2-160D-423E-A0F3-F62D23CDFD3A}"/>
                </a:ext>
              </a:extLst>
            </p:cNvPr>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7" name="Google Shape;5744;p56">
              <a:extLst>
                <a:ext uri="{FF2B5EF4-FFF2-40B4-BE49-F238E27FC236}">
                  <a16:creationId xmlns="" xmlns:a16="http://schemas.microsoft.com/office/drawing/2014/main" id="{3FF85147-20D9-4F68-8FA8-0DBFF6303471}"/>
                </a:ext>
              </a:extLst>
            </p:cNvPr>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8" name="Google Shape;5745;p56">
              <a:extLst>
                <a:ext uri="{FF2B5EF4-FFF2-40B4-BE49-F238E27FC236}">
                  <a16:creationId xmlns="" xmlns:a16="http://schemas.microsoft.com/office/drawing/2014/main" id="{D1CF3234-9845-4E59-AF1E-4F9590DDCC1F}"/>
                </a:ext>
              </a:extLst>
            </p:cNvPr>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 name="Google Shape;5746;p56">
              <a:extLst>
                <a:ext uri="{FF2B5EF4-FFF2-40B4-BE49-F238E27FC236}">
                  <a16:creationId xmlns="" xmlns:a16="http://schemas.microsoft.com/office/drawing/2014/main" id="{073F89DD-C769-47C4-A14C-A38841377AE8}"/>
                </a:ext>
              </a:extLst>
            </p:cNvPr>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00" name="Google Shape;5747;p56">
            <a:extLst>
              <a:ext uri="{FF2B5EF4-FFF2-40B4-BE49-F238E27FC236}">
                <a16:creationId xmlns="" xmlns:a16="http://schemas.microsoft.com/office/drawing/2014/main" id="{69277FEE-31A5-42AE-815B-63AAB9B840B2}"/>
              </a:ext>
            </a:extLst>
          </p:cNvPr>
          <p:cNvGrpSpPr/>
          <p:nvPr/>
        </p:nvGrpSpPr>
        <p:grpSpPr>
          <a:xfrm>
            <a:off x="2986229" y="3846005"/>
            <a:ext cx="290737" cy="464724"/>
            <a:chOff x="2239671" y="2884503"/>
            <a:chExt cx="218053" cy="348543"/>
          </a:xfrm>
          <a:solidFill>
            <a:schemeClr val="accent1"/>
          </a:solidFill>
        </p:grpSpPr>
        <p:sp>
          <p:nvSpPr>
            <p:cNvPr id="301" name="Google Shape;5748;p56">
              <a:extLst>
                <a:ext uri="{FF2B5EF4-FFF2-40B4-BE49-F238E27FC236}">
                  <a16:creationId xmlns="" xmlns:a16="http://schemas.microsoft.com/office/drawing/2014/main" id="{8C23B0C7-2776-49E2-9A14-A4D7AA69C261}"/>
                </a:ext>
              </a:extLst>
            </p:cNvPr>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 name="Google Shape;5749;p56">
              <a:extLst>
                <a:ext uri="{FF2B5EF4-FFF2-40B4-BE49-F238E27FC236}">
                  <a16:creationId xmlns="" xmlns:a16="http://schemas.microsoft.com/office/drawing/2014/main" id="{FED0E2FD-0028-4E9F-8929-13419D5C1C92}"/>
                </a:ext>
              </a:extLst>
            </p:cNvPr>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 name="Google Shape;5750;p56">
              <a:extLst>
                <a:ext uri="{FF2B5EF4-FFF2-40B4-BE49-F238E27FC236}">
                  <a16:creationId xmlns="" xmlns:a16="http://schemas.microsoft.com/office/drawing/2014/main" id="{B82AB34A-5813-4625-843D-811DDCBE2AB7}"/>
                </a:ext>
              </a:extLst>
            </p:cNvPr>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 name="Google Shape;5751;p56">
              <a:extLst>
                <a:ext uri="{FF2B5EF4-FFF2-40B4-BE49-F238E27FC236}">
                  <a16:creationId xmlns="" xmlns:a16="http://schemas.microsoft.com/office/drawing/2014/main" id="{1D150C37-C436-4E23-B99B-FF7712CF5360}"/>
                </a:ext>
              </a:extLst>
            </p:cNvPr>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 name="Google Shape;5752;p56">
              <a:extLst>
                <a:ext uri="{FF2B5EF4-FFF2-40B4-BE49-F238E27FC236}">
                  <a16:creationId xmlns="" xmlns:a16="http://schemas.microsoft.com/office/drawing/2014/main" id="{8FB11708-8CD8-46DA-9D26-E5BB5F7BE9C1}"/>
                </a:ext>
              </a:extLst>
            </p:cNvPr>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06" name="Google Shape;5753;p56">
            <a:extLst>
              <a:ext uri="{FF2B5EF4-FFF2-40B4-BE49-F238E27FC236}">
                <a16:creationId xmlns="" xmlns:a16="http://schemas.microsoft.com/office/drawing/2014/main" id="{873B1E09-34C8-4B39-90E9-58C76268E35B}"/>
              </a:ext>
            </a:extLst>
          </p:cNvPr>
          <p:cNvGrpSpPr/>
          <p:nvPr/>
        </p:nvGrpSpPr>
        <p:grpSpPr>
          <a:xfrm>
            <a:off x="3588740" y="3846004"/>
            <a:ext cx="286725" cy="465232"/>
            <a:chOff x="2691555" y="2884503"/>
            <a:chExt cx="215044" cy="348924"/>
          </a:xfrm>
          <a:solidFill>
            <a:schemeClr val="accent1"/>
          </a:solidFill>
        </p:grpSpPr>
        <p:sp>
          <p:nvSpPr>
            <p:cNvPr id="307" name="Google Shape;5754;p56">
              <a:extLst>
                <a:ext uri="{FF2B5EF4-FFF2-40B4-BE49-F238E27FC236}">
                  <a16:creationId xmlns="" xmlns:a16="http://schemas.microsoft.com/office/drawing/2014/main" id="{3E12E020-982E-443A-B7F2-E35C83CC3C14}"/>
                </a:ext>
              </a:extLst>
            </p:cNvPr>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8" name="Google Shape;5755;p56">
              <a:extLst>
                <a:ext uri="{FF2B5EF4-FFF2-40B4-BE49-F238E27FC236}">
                  <a16:creationId xmlns="" xmlns:a16="http://schemas.microsoft.com/office/drawing/2014/main" id="{E8B93779-8917-474B-97A8-25FB10A257B9}"/>
                </a:ext>
              </a:extLst>
            </p:cNvPr>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9" name="Google Shape;5756;p56">
              <a:extLst>
                <a:ext uri="{FF2B5EF4-FFF2-40B4-BE49-F238E27FC236}">
                  <a16:creationId xmlns="" xmlns:a16="http://schemas.microsoft.com/office/drawing/2014/main" id="{025A38F2-9C70-406B-8694-A838B232F6BF}"/>
                </a:ext>
              </a:extLst>
            </p:cNvPr>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10" name="Google Shape;5757;p56">
            <a:extLst>
              <a:ext uri="{FF2B5EF4-FFF2-40B4-BE49-F238E27FC236}">
                <a16:creationId xmlns="" xmlns:a16="http://schemas.microsoft.com/office/drawing/2014/main" id="{01319117-8C68-4F21-885D-5417943E74FF}"/>
              </a:ext>
            </a:extLst>
          </p:cNvPr>
          <p:cNvGrpSpPr/>
          <p:nvPr/>
        </p:nvGrpSpPr>
        <p:grpSpPr>
          <a:xfrm>
            <a:off x="2360612" y="3846004"/>
            <a:ext cx="339525" cy="465104"/>
            <a:chOff x="1770459" y="2884503"/>
            <a:chExt cx="254644" cy="348828"/>
          </a:xfrm>
          <a:solidFill>
            <a:schemeClr val="accent1"/>
          </a:solidFill>
        </p:grpSpPr>
        <p:sp>
          <p:nvSpPr>
            <p:cNvPr id="311" name="Google Shape;5758;p56">
              <a:extLst>
                <a:ext uri="{FF2B5EF4-FFF2-40B4-BE49-F238E27FC236}">
                  <a16:creationId xmlns="" xmlns:a16="http://schemas.microsoft.com/office/drawing/2014/main" id="{ECDA8885-1076-4932-9F82-052E15827DBC}"/>
                </a:ext>
              </a:extLst>
            </p:cNvPr>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2" name="Google Shape;5759;p56">
              <a:extLst>
                <a:ext uri="{FF2B5EF4-FFF2-40B4-BE49-F238E27FC236}">
                  <a16:creationId xmlns="" xmlns:a16="http://schemas.microsoft.com/office/drawing/2014/main" id="{3B496EA4-3A11-497D-AC95-24FB1B9F54C1}"/>
                </a:ext>
              </a:extLst>
            </p:cNvPr>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 name="Google Shape;5760;p56">
              <a:extLst>
                <a:ext uri="{FF2B5EF4-FFF2-40B4-BE49-F238E27FC236}">
                  <a16:creationId xmlns="" xmlns:a16="http://schemas.microsoft.com/office/drawing/2014/main" id="{D7D6983A-2957-443F-A5F1-6EE111E092D3}"/>
                </a:ext>
              </a:extLst>
            </p:cNvPr>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4" name="Google Shape;5761;p56">
              <a:extLst>
                <a:ext uri="{FF2B5EF4-FFF2-40B4-BE49-F238E27FC236}">
                  <a16:creationId xmlns="" xmlns:a16="http://schemas.microsoft.com/office/drawing/2014/main" id="{D3D9A0F5-93D4-4689-AE3E-CD1280E6EB9F}"/>
                </a:ext>
              </a:extLst>
            </p:cNvPr>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5" name="Google Shape;5762;p56">
              <a:extLst>
                <a:ext uri="{FF2B5EF4-FFF2-40B4-BE49-F238E27FC236}">
                  <a16:creationId xmlns="" xmlns:a16="http://schemas.microsoft.com/office/drawing/2014/main" id="{23FEE840-F792-43BB-ABE6-FCE07068B48E}"/>
                </a:ext>
              </a:extLst>
            </p:cNvPr>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 name="Google Shape;5763;p56">
              <a:extLst>
                <a:ext uri="{FF2B5EF4-FFF2-40B4-BE49-F238E27FC236}">
                  <a16:creationId xmlns="" xmlns:a16="http://schemas.microsoft.com/office/drawing/2014/main" id="{71FB8BC6-1210-4164-A2E5-757DD8247A4E}"/>
                </a:ext>
              </a:extLst>
            </p:cNvPr>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 name="Google Shape;5764;p56">
              <a:extLst>
                <a:ext uri="{FF2B5EF4-FFF2-40B4-BE49-F238E27FC236}">
                  <a16:creationId xmlns="" xmlns:a16="http://schemas.microsoft.com/office/drawing/2014/main" id="{7F82C281-4FE8-4F5C-8C44-0EB2F5FCCAF3}"/>
                </a:ext>
              </a:extLst>
            </p:cNvPr>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 name="Google Shape;5765;p56">
              <a:extLst>
                <a:ext uri="{FF2B5EF4-FFF2-40B4-BE49-F238E27FC236}">
                  <a16:creationId xmlns="" xmlns:a16="http://schemas.microsoft.com/office/drawing/2014/main" id="{EAD61DE7-B268-4373-B0FD-B1DFE9E17A93}"/>
                </a:ext>
              </a:extLst>
            </p:cNvPr>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19" name="Google Shape;5766;p56">
            <a:extLst>
              <a:ext uri="{FF2B5EF4-FFF2-40B4-BE49-F238E27FC236}">
                <a16:creationId xmlns="" xmlns:a16="http://schemas.microsoft.com/office/drawing/2014/main" id="{F35D0372-7332-4EA2-ACEF-E0E63D702427}"/>
              </a:ext>
            </a:extLst>
          </p:cNvPr>
          <p:cNvGrpSpPr/>
          <p:nvPr/>
        </p:nvGrpSpPr>
        <p:grpSpPr>
          <a:xfrm>
            <a:off x="1756622" y="3846511"/>
            <a:ext cx="344509" cy="464724"/>
            <a:chOff x="1317466" y="2884883"/>
            <a:chExt cx="258382" cy="348543"/>
          </a:xfrm>
          <a:solidFill>
            <a:schemeClr val="accent1"/>
          </a:solidFill>
        </p:grpSpPr>
        <p:sp>
          <p:nvSpPr>
            <p:cNvPr id="320" name="Google Shape;5767;p56">
              <a:extLst>
                <a:ext uri="{FF2B5EF4-FFF2-40B4-BE49-F238E27FC236}">
                  <a16:creationId xmlns="" xmlns:a16="http://schemas.microsoft.com/office/drawing/2014/main" id="{7B137280-931C-4E3C-996E-78487120C791}"/>
                </a:ext>
              </a:extLst>
            </p:cNvPr>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 name="Google Shape;5768;p56">
              <a:extLst>
                <a:ext uri="{FF2B5EF4-FFF2-40B4-BE49-F238E27FC236}">
                  <a16:creationId xmlns="" xmlns:a16="http://schemas.microsoft.com/office/drawing/2014/main" id="{035F7D1F-DB38-4CE3-8AB9-6405D8BE8457}"/>
                </a:ext>
              </a:extLst>
            </p:cNvPr>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 name="Google Shape;5769;p56">
              <a:extLst>
                <a:ext uri="{FF2B5EF4-FFF2-40B4-BE49-F238E27FC236}">
                  <a16:creationId xmlns="" xmlns:a16="http://schemas.microsoft.com/office/drawing/2014/main" id="{555D5CD5-6B25-430C-A4F4-8659FDFCFBF1}"/>
                </a:ext>
              </a:extLst>
            </p:cNvPr>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 name="Google Shape;5770;p56">
              <a:extLst>
                <a:ext uri="{FF2B5EF4-FFF2-40B4-BE49-F238E27FC236}">
                  <a16:creationId xmlns="" xmlns:a16="http://schemas.microsoft.com/office/drawing/2014/main" id="{87FE3C46-6839-4FD1-A7D7-F9B7B90ABD54}"/>
                </a:ext>
              </a:extLst>
            </p:cNvPr>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 name="Google Shape;5771;p56">
              <a:extLst>
                <a:ext uri="{FF2B5EF4-FFF2-40B4-BE49-F238E27FC236}">
                  <a16:creationId xmlns="" xmlns:a16="http://schemas.microsoft.com/office/drawing/2014/main" id="{260E206A-D15D-438A-9BAA-D000FCC56C5B}"/>
                </a:ext>
              </a:extLst>
            </p:cNvPr>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 name="Google Shape;5772;p56">
              <a:extLst>
                <a:ext uri="{FF2B5EF4-FFF2-40B4-BE49-F238E27FC236}">
                  <a16:creationId xmlns="" xmlns:a16="http://schemas.microsoft.com/office/drawing/2014/main" id="{EEF76058-5E5B-40CB-872E-C965A33B02E6}"/>
                </a:ext>
              </a:extLst>
            </p:cNvPr>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 name="Google Shape;5773;p56">
              <a:extLst>
                <a:ext uri="{FF2B5EF4-FFF2-40B4-BE49-F238E27FC236}">
                  <a16:creationId xmlns="" xmlns:a16="http://schemas.microsoft.com/office/drawing/2014/main" id="{CF9F15CD-2500-4821-B73A-14E7AC78B119}"/>
                </a:ext>
              </a:extLst>
            </p:cNvPr>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 name="Google Shape;5774;p56">
              <a:extLst>
                <a:ext uri="{FF2B5EF4-FFF2-40B4-BE49-F238E27FC236}">
                  <a16:creationId xmlns="" xmlns:a16="http://schemas.microsoft.com/office/drawing/2014/main" id="{693CCD3A-FEE4-44EE-80A5-0687647E1D52}"/>
                </a:ext>
              </a:extLst>
            </p:cNvPr>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28" name="Google Shape;5775;p56">
            <a:extLst>
              <a:ext uri="{FF2B5EF4-FFF2-40B4-BE49-F238E27FC236}">
                <a16:creationId xmlns="" xmlns:a16="http://schemas.microsoft.com/office/drawing/2014/main" id="{9519ADCD-9040-4D9C-9332-8649F5AF8CA8}"/>
              </a:ext>
            </a:extLst>
          </p:cNvPr>
          <p:cNvGrpSpPr/>
          <p:nvPr/>
        </p:nvGrpSpPr>
        <p:grpSpPr>
          <a:xfrm>
            <a:off x="4161556" y="3846511"/>
            <a:ext cx="344552" cy="464724"/>
            <a:chOff x="3121167" y="2884883"/>
            <a:chExt cx="258414" cy="348543"/>
          </a:xfrm>
          <a:solidFill>
            <a:schemeClr val="accent1"/>
          </a:solidFill>
        </p:grpSpPr>
        <p:sp>
          <p:nvSpPr>
            <p:cNvPr id="329" name="Google Shape;5776;p56">
              <a:extLst>
                <a:ext uri="{FF2B5EF4-FFF2-40B4-BE49-F238E27FC236}">
                  <a16:creationId xmlns="" xmlns:a16="http://schemas.microsoft.com/office/drawing/2014/main" id="{F838ABD1-8928-4D0D-8083-D43EA3AA8730}"/>
                </a:ext>
              </a:extLst>
            </p:cNvPr>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 name="Google Shape;5777;p56">
              <a:extLst>
                <a:ext uri="{FF2B5EF4-FFF2-40B4-BE49-F238E27FC236}">
                  <a16:creationId xmlns="" xmlns:a16="http://schemas.microsoft.com/office/drawing/2014/main" id="{51226D0D-09B5-4521-9CC7-D1768BD0B98D}"/>
                </a:ext>
              </a:extLst>
            </p:cNvPr>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 name="Google Shape;5778;p56">
              <a:extLst>
                <a:ext uri="{FF2B5EF4-FFF2-40B4-BE49-F238E27FC236}">
                  <a16:creationId xmlns="" xmlns:a16="http://schemas.microsoft.com/office/drawing/2014/main" id="{74FBB3D4-8923-4D96-BF62-F3947061BB49}"/>
                </a:ext>
              </a:extLst>
            </p:cNvPr>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 name="Google Shape;5779;p56">
              <a:extLst>
                <a:ext uri="{FF2B5EF4-FFF2-40B4-BE49-F238E27FC236}">
                  <a16:creationId xmlns="" xmlns:a16="http://schemas.microsoft.com/office/drawing/2014/main" id="{2F7A2BE4-0AB9-42E3-B096-3DD1B6EDFDE0}"/>
                </a:ext>
              </a:extLst>
            </p:cNvPr>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 name="Google Shape;5780;p56">
              <a:extLst>
                <a:ext uri="{FF2B5EF4-FFF2-40B4-BE49-F238E27FC236}">
                  <a16:creationId xmlns="" xmlns:a16="http://schemas.microsoft.com/office/drawing/2014/main" id="{C1CC4B5B-FD29-420E-9B25-C29A06994780}"/>
                </a:ext>
              </a:extLst>
            </p:cNvPr>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 name="Google Shape;5781;p56">
              <a:extLst>
                <a:ext uri="{FF2B5EF4-FFF2-40B4-BE49-F238E27FC236}">
                  <a16:creationId xmlns="" xmlns:a16="http://schemas.microsoft.com/office/drawing/2014/main" id="{5A95062A-BC97-4A25-858E-BE9DF1CC16CD}"/>
                </a:ext>
              </a:extLst>
            </p:cNvPr>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5" name="Google Shape;5782;p56">
              <a:extLst>
                <a:ext uri="{FF2B5EF4-FFF2-40B4-BE49-F238E27FC236}">
                  <a16:creationId xmlns="" xmlns:a16="http://schemas.microsoft.com/office/drawing/2014/main" id="{759A5604-B49B-4E2B-ADF2-8F079AECE58E}"/>
                </a:ext>
              </a:extLst>
            </p:cNvPr>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6" name="Google Shape;5783;p56">
              <a:extLst>
                <a:ext uri="{FF2B5EF4-FFF2-40B4-BE49-F238E27FC236}">
                  <a16:creationId xmlns="" xmlns:a16="http://schemas.microsoft.com/office/drawing/2014/main" id="{464E6F09-7949-4E34-9360-49E31B5AAF00}"/>
                </a:ext>
              </a:extLst>
            </p:cNvPr>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37" name="Google Shape;5784;p56">
            <a:extLst>
              <a:ext uri="{FF2B5EF4-FFF2-40B4-BE49-F238E27FC236}">
                <a16:creationId xmlns="" xmlns:a16="http://schemas.microsoft.com/office/drawing/2014/main" id="{DD33C6E8-9899-4EE4-AAD6-06E579FCEA3D}"/>
              </a:ext>
            </a:extLst>
          </p:cNvPr>
          <p:cNvGrpSpPr/>
          <p:nvPr/>
        </p:nvGrpSpPr>
        <p:grpSpPr>
          <a:xfrm>
            <a:off x="6533332" y="3842794"/>
            <a:ext cx="361659" cy="462401"/>
            <a:chOff x="4899999" y="2882095"/>
            <a:chExt cx="271244" cy="346801"/>
          </a:xfrm>
          <a:solidFill>
            <a:schemeClr val="accent1"/>
          </a:solidFill>
        </p:grpSpPr>
        <p:sp>
          <p:nvSpPr>
            <p:cNvPr id="338" name="Google Shape;5785;p56">
              <a:extLst>
                <a:ext uri="{FF2B5EF4-FFF2-40B4-BE49-F238E27FC236}">
                  <a16:creationId xmlns="" xmlns:a16="http://schemas.microsoft.com/office/drawing/2014/main" id="{4191C0AB-014E-470C-9C44-D5A5559E590A}"/>
                </a:ext>
              </a:extLst>
            </p:cNvPr>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 name="Google Shape;5786;p56">
              <a:extLst>
                <a:ext uri="{FF2B5EF4-FFF2-40B4-BE49-F238E27FC236}">
                  <a16:creationId xmlns="" xmlns:a16="http://schemas.microsoft.com/office/drawing/2014/main" id="{A9CF8F6F-F85F-4049-96D9-A9982A086904}"/>
                </a:ext>
              </a:extLst>
            </p:cNvPr>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 name="Google Shape;5787;p56">
              <a:extLst>
                <a:ext uri="{FF2B5EF4-FFF2-40B4-BE49-F238E27FC236}">
                  <a16:creationId xmlns="" xmlns:a16="http://schemas.microsoft.com/office/drawing/2014/main" id="{E75D1AE8-94B3-44A1-A7D1-97C29C138098}"/>
                </a:ext>
              </a:extLst>
            </p:cNvPr>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 name="Google Shape;5788;p56">
              <a:extLst>
                <a:ext uri="{FF2B5EF4-FFF2-40B4-BE49-F238E27FC236}">
                  <a16:creationId xmlns="" xmlns:a16="http://schemas.microsoft.com/office/drawing/2014/main" id="{AF828B53-909B-4B34-995E-25737626549B}"/>
                </a:ext>
              </a:extLst>
            </p:cNvPr>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 name="Google Shape;5789;p56">
              <a:extLst>
                <a:ext uri="{FF2B5EF4-FFF2-40B4-BE49-F238E27FC236}">
                  <a16:creationId xmlns="" xmlns:a16="http://schemas.microsoft.com/office/drawing/2014/main" id="{A31F0FB4-3CF1-4456-9306-94990368AAA2}"/>
                </a:ext>
              </a:extLst>
            </p:cNvPr>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 name="Google Shape;5790;p56">
              <a:extLst>
                <a:ext uri="{FF2B5EF4-FFF2-40B4-BE49-F238E27FC236}">
                  <a16:creationId xmlns="" xmlns:a16="http://schemas.microsoft.com/office/drawing/2014/main" id="{ECF0A9B7-35A1-47AA-B9DB-B4A363955273}"/>
                </a:ext>
              </a:extLst>
            </p:cNvPr>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 name="Google Shape;5791;p56">
              <a:extLst>
                <a:ext uri="{FF2B5EF4-FFF2-40B4-BE49-F238E27FC236}">
                  <a16:creationId xmlns="" xmlns:a16="http://schemas.microsoft.com/office/drawing/2014/main" id="{22E20C02-D3A3-4CD4-BB66-09DADDA0504C}"/>
                </a:ext>
              </a:extLst>
            </p:cNvPr>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 name="Google Shape;5792;p56">
              <a:extLst>
                <a:ext uri="{FF2B5EF4-FFF2-40B4-BE49-F238E27FC236}">
                  <a16:creationId xmlns="" xmlns:a16="http://schemas.microsoft.com/office/drawing/2014/main" id="{B54567A4-2625-477A-AF37-A29458B7CA26}"/>
                </a:ext>
              </a:extLst>
            </p:cNvPr>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 name="Google Shape;5793;p56">
              <a:extLst>
                <a:ext uri="{FF2B5EF4-FFF2-40B4-BE49-F238E27FC236}">
                  <a16:creationId xmlns="" xmlns:a16="http://schemas.microsoft.com/office/drawing/2014/main" id="{6B47B3F2-B310-45EF-8119-909FD05FB510}"/>
                </a:ext>
              </a:extLst>
            </p:cNvPr>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7" name="Google Shape;5794;p56">
              <a:extLst>
                <a:ext uri="{FF2B5EF4-FFF2-40B4-BE49-F238E27FC236}">
                  <a16:creationId xmlns="" xmlns:a16="http://schemas.microsoft.com/office/drawing/2014/main" id="{BEC22C15-8DB6-4C7C-B561-FB2BCC3CF4C1}"/>
                </a:ext>
              </a:extLst>
            </p:cNvPr>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48" name="Google Shape;5795;p56">
            <a:extLst>
              <a:ext uri="{FF2B5EF4-FFF2-40B4-BE49-F238E27FC236}">
                <a16:creationId xmlns="" xmlns:a16="http://schemas.microsoft.com/office/drawing/2014/main" id="{5C2991B7-9A0F-471C-BE47-5395BB3B8425}"/>
              </a:ext>
            </a:extLst>
          </p:cNvPr>
          <p:cNvGrpSpPr/>
          <p:nvPr/>
        </p:nvGrpSpPr>
        <p:grpSpPr>
          <a:xfrm>
            <a:off x="9550367" y="3841484"/>
            <a:ext cx="346031" cy="461725"/>
            <a:chOff x="7162775" y="2881113"/>
            <a:chExt cx="259523" cy="346294"/>
          </a:xfrm>
          <a:solidFill>
            <a:schemeClr val="accent1"/>
          </a:solidFill>
        </p:grpSpPr>
        <p:sp>
          <p:nvSpPr>
            <p:cNvPr id="349" name="Google Shape;5796;p56">
              <a:extLst>
                <a:ext uri="{FF2B5EF4-FFF2-40B4-BE49-F238E27FC236}">
                  <a16:creationId xmlns="" xmlns:a16="http://schemas.microsoft.com/office/drawing/2014/main" id="{7DA466D0-D622-4649-B5B7-DA4DF21EFD67}"/>
                </a:ext>
              </a:extLst>
            </p:cNvPr>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 name="Google Shape;5797;p56">
              <a:extLst>
                <a:ext uri="{FF2B5EF4-FFF2-40B4-BE49-F238E27FC236}">
                  <a16:creationId xmlns="" xmlns:a16="http://schemas.microsoft.com/office/drawing/2014/main" id="{153395C1-C12A-4CEC-95F5-ACE8247C127A}"/>
                </a:ext>
              </a:extLst>
            </p:cNvPr>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 name="Google Shape;5798;p56">
              <a:extLst>
                <a:ext uri="{FF2B5EF4-FFF2-40B4-BE49-F238E27FC236}">
                  <a16:creationId xmlns="" xmlns:a16="http://schemas.microsoft.com/office/drawing/2014/main" id="{F00C2435-93E0-409E-AD3D-B39568BE5E4D}"/>
                </a:ext>
              </a:extLst>
            </p:cNvPr>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 name="Google Shape;5799;p56">
              <a:extLst>
                <a:ext uri="{FF2B5EF4-FFF2-40B4-BE49-F238E27FC236}">
                  <a16:creationId xmlns="" xmlns:a16="http://schemas.microsoft.com/office/drawing/2014/main" id="{17028852-B3B1-41E4-920F-9BCBAF328F24}"/>
                </a:ext>
              </a:extLst>
            </p:cNvPr>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3" name="Google Shape;5800;p56">
              <a:extLst>
                <a:ext uri="{FF2B5EF4-FFF2-40B4-BE49-F238E27FC236}">
                  <a16:creationId xmlns="" xmlns:a16="http://schemas.microsoft.com/office/drawing/2014/main" id="{74E2E475-A481-4553-9B03-413D2ACA8E41}"/>
                </a:ext>
              </a:extLst>
            </p:cNvPr>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4" name="Google Shape;5801;p56">
              <a:extLst>
                <a:ext uri="{FF2B5EF4-FFF2-40B4-BE49-F238E27FC236}">
                  <a16:creationId xmlns="" xmlns:a16="http://schemas.microsoft.com/office/drawing/2014/main" id="{E939D268-A61D-4A9E-9DAD-BC7831106ECF}"/>
                </a:ext>
              </a:extLst>
            </p:cNvPr>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55" name="Google Shape;5802;p56">
            <a:extLst>
              <a:ext uri="{FF2B5EF4-FFF2-40B4-BE49-F238E27FC236}">
                <a16:creationId xmlns="" xmlns:a16="http://schemas.microsoft.com/office/drawing/2014/main" id="{F55BD04D-A206-4B70-A974-DA488F4CD0E2}"/>
              </a:ext>
            </a:extLst>
          </p:cNvPr>
          <p:cNvGrpSpPr/>
          <p:nvPr/>
        </p:nvGrpSpPr>
        <p:grpSpPr>
          <a:xfrm>
            <a:off x="8946335" y="3842457"/>
            <a:ext cx="348100" cy="463753"/>
            <a:chOff x="6709751" y="2881842"/>
            <a:chExt cx="261075" cy="347815"/>
          </a:xfrm>
          <a:solidFill>
            <a:schemeClr val="accent1"/>
          </a:solidFill>
        </p:grpSpPr>
        <p:sp>
          <p:nvSpPr>
            <p:cNvPr id="356" name="Google Shape;5803;p56">
              <a:extLst>
                <a:ext uri="{FF2B5EF4-FFF2-40B4-BE49-F238E27FC236}">
                  <a16:creationId xmlns="" xmlns:a16="http://schemas.microsoft.com/office/drawing/2014/main" id="{41F16551-B8DB-4109-9B68-6477696B4A20}"/>
                </a:ext>
              </a:extLst>
            </p:cNvPr>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 name="Google Shape;5804;p56">
              <a:extLst>
                <a:ext uri="{FF2B5EF4-FFF2-40B4-BE49-F238E27FC236}">
                  <a16:creationId xmlns="" xmlns:a16="http://schemas.microsoft.com/office/drawing/2014/main" id="{4136C9B5-57D9-4577-BEA9-1D1EFF483145}"/>
                </a:ext>
              </a:extLst>
            </p:cNvPr>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 name="Google Shape;5805;p56">
              <a:extLst>
                <a:ext uri="{FF2B5EF4-FFF2-40B4-BE49-F238E27FC236}">
                  <a16:creationId xmlns="" xmlns:a16="http://schemas.microsoft.com/office/drawing/2014/main" id="{C4F9CFE9-70AF-49AD-868C-5B0A082C299D}"/>
                </a:ext>
              </a:extLst>
            </p:cNvPr>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 name="Google Shape;5806;p56">
              <a:extLst>
                <a:ext uri="{FF2B5EF4-FFF2-40B4-BE49-F238E27FC236}">
                  <a16:creationId xmlns="" xmlns:a16="http://schemas.microsoft.com/office/drawing/2014/main" id="{FA203BB3-54DA-4F1B-8C6C-DBCE3BA1E035}"/>
                </a:ext>
              </a:extLst>
            </p:cNvPr>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 name="Google Shape;5807;p56">
              <a:extLst>
                <a:ext uri="{FF2B5EF4-FFF2-40B4-BE49-F238E27FC236}">
                  <a16:creationId xmlns="" xmlns:a16="http://schemas.microsoft.com/office/drawing/2014/main" id="{4F8BC4D4-668B-4D34-98EB-255F5AFFBD9E}"/>
                </a:ext>
              </a:extLst>
            </p:cNvPr>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1" name="Google Shape;5808;p56">
              <a:extLst>
                <a:ext uri="{FF2B5EF4-FFF2-40B4-BE49-F238E27FC236}">
                  <a16:creationId xmlns="" xmlns:a16="http://schemas.microsoft.com/office/drawing/2014/main" id="{0D0ADD4D-175A-46E1-B1A2-0CE95140D48B}"/>
                </a:ext>
              </a:extLst>
            </p:cNvPr>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2" name="Google Shape;5809;p56">
            <a:extLst>
              <a:ext uri="{FF2B5EF4-FFF2-40B4-BE49-F238E27FC236}">
                <a16:creationId xmlns="" xmlns:a16="http://schemas.microsoft.com/office/drawing/2014/main" id="{146640B1-90F1-4804-B227-7C9CB195F67D}"/>
              </a:ext>
            </a:extLst>
          </p:cNvPr>
          <p:cNvGrpSpPr/>
          <p:nvPr/>
        </p:nvGrpSpPr>
        <p:grpSpPr>
          <a:xfrm>
            <a:off x="7742876" y="3841485"/>
            <a:ext cx="348057" cy="464217"/>
            <a:chOff x="5807156" y="2881113"/>
            <a:chExt cx="261043" cy="348163"/>
          </a:xfrm>
          <a:solidFill>
            <a:schemeClr val="accent1"/>
          </a:solidFill>
        </p:grpSpPr>
        <p:sp>
          <p:nvSpPr>
            <p:cNvPr id="363" name="Google Shape;5810;p56">
              <a:extLst>
                <a:ext uri="{FF2B5EF4-FFF2-40B4-BE49-F238E27FC236}">
                  <a16:creationId xmlns="" xmlns:a16="http://schemas.microsoft.com/office/drawing/2014/main" id="{06BB791B-86D4-4D68-A764-BE23ED8FACD6}"/>
                </a:ext>
              </a:extLst>
            </p:cNvPr>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 name="Google Shape;5811;p56">
              <a:extLst>
                <a:ext uri="{FF2B5EF4-FFF2-40B4-BE49-F238E27FC236}">
                  <a16:creationId xmlns="" xmlns:a16="http://schemas.microsoft.com/office/drawing/2014/main" id="{E56C012E-B7AD-4B8B-9BE6-B97FF89DB461}"/>
                </a:ext>
              </a:extLst>
            </p:cNvPr>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 name="Google Shape;5812;p56">
              <a:extLst>
                <a:ext uri="{FF2B5EF4-FFF2-40B4-BE49-F238E27FC236}">
                  <a16:creationId xmlns="" xmlns:a16="http://schemas.microsoft.com/office/drawing/2014/main" id="{9924B3A1-63B6-46DD-8DDF-8C0E03A72B6C}"/>
                </a:ext>
              </a:extLst>
            </p:cNvPr>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 name="Google Shape;5813;p56">
              <a:extLst>
                <a:ext uri="{FF2B5EF4-FFF2-40B4-BE49-F238E27FC236}">
                  <a16:creationId xmlns="" xmlns:a16="http://schemas.microsoft.com/office/drawing/2014/main" id="{21450541-81F9-4AEE-A22C-E61296B0EC84}"/>
                </a:ext>
              </a:extLst>
            </p:cNvPr>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 name="Google Shape;5814;p56">
              <a:extLst>
                <a:ext uri="{FF2B5EF4-FFF2-40B4-BE49-F238E27FC236}">
                  <a16:creationId xmlns="" xmlns:a16="http://schemas.microsoft.com/office/drawing/2014/main" id="{E6DA1FFB-B07F-4B0D-A484-37B58CCC4B25}"/>
                </a:ext>
              </a:extLst>
            </p:cNvPr>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8" name="Google Shape;5815;p56">
            <a:extLst>
              <a:ext uri="{FF2B5EF4-FFF2-40B4-BE49-F238E27FC236}">
                <a16:creationId xmlns="" xmlns:a16="http://schemas.microsoft.com/office/drawing/2014/main" id="{DA1DBAA6-FBB1-48D8-8B7A-EDFF95561FEA}"/>
              </a:ext>
            </a:extLst>
          </p:cNvPr>
          <p:cNvGrpSpPr/>
          <p:nvPr/>
        </p:nvGrpSpPr>
        <p:grpSpPr>
          <a:xfrm>
            <a:off x="7140871" y="3841991"/>
            <a:ext cx="349579" cy="462191"/>
            <a:chOff x="5355653" y="2881493"/>
            <a:chExt cx="262184" cy="346643"/>
          </a:xfrm>
          <a:solidFill>
            <a:schemeClr val="accent1"/>
          </a:solidFill>
        </p:grpSpPr>
        <p:sp>
          <p:nvSpPr>
            <p:cNvPr id="369" name="Google Shape;5816;p56">
              <a:extLst>
                <a:ext uri="{FF2B5EF4-FFF2-40B4-BE49-F238E27FC236}">
                  <a16:creationId xmlns="" xmlns:a16="http://schemas.microsoft.com/office/drawing/2014/main" id="{030FC0CD-DA0A-4A43-BB26-0E17992D4D32}"/>
                </a:ext>
              </a:extLst>
            </p:cNvPr>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0" name="Google Shape;5817;p56">
              <a:extLst>
                <a:ext uri="{FF2B5EF4-FFF2-40B4-BE49-F238E27FC236}">
                  <a16:creationId xmlns="" xmlns:a16="http://schemas.microsoft.com/office/drawing/2014/main" id="{4216FD10-923B-451C-A5C3-3D3DC75CD2A5}"/>
                </a:ext>
              </a:extLst>
            </p:cNvPr>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1" name="Google Shape;5818;p56">
              <a:extLst>
                <a:ext uri="{FF2B5EF4-FFF2-40B4-BE49-F238E27FC236}">
                  <a16:creationId xmlns="" xmlns:a16="http://schemas.microsoft.com/office/drawing/2014/main" id="{7A275471-3F7D-43E3-A36F-9793CA539E68}"/>
                </a:ext>
              </a:extLst>
            </p:cNvPr>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 name="Google Shape;5819;p56">
              <a:extLst>
                <a:ext uri="{FF2B5EF4-FFF2-40B4-BE49-F238E27FC236}">
                  <a16:creationId xmlns="" xmlns:a16="http://schemas.microsoft.com/office/drawing/2014/main" id="{EC70ABD1-FABA-4796-88CF-1946771AA1D1}"/>
                </a:ext>
              </a:extLst>
            </p:cNvPr>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3" name="Google Shape;5820;p56">
              <a:extLst>
                <a:ext uri="{FF2B5EF4-FFF2-40B4-BE49-F238E27FC236}">
                  <a16:creationId xmlns="" xmlns:a16="http://schemas.microsoft.com/office/drawing/2014/main" id="{F0BC2BDC-039E-494A-B3CA-D4BAD32498E0}"/>
                </a:ext>
              </a:extLst>
            </p:cNvPr>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4" name="Google Shape;5821;p56">
            <a:extLst>
              <a:ext uri="{FF2B5EF4-FFF2-40B4-BE49-F238E27FC236}">
                <a16:creationId xmlns="" xmlns:a16="http://schemas.microsoft.com/office/drawing/2014/main" id="{07095B39-E44C-459E-A755-58DC557A87B8}"/>
              </a:ext>
            </a:extLst>
          </p:cNvPr>
          <p:cNvGrpSpPr/>
          <p:nvPr/>
        </p:nvGrpSpPr>
        <p:grpSpPr>
          <a:xfrm>
            <a:off x="10741282" y="3842456"/>
            <a:ext cx="347044" cy="461219"/>
            <a:chOff x="8055961" y="2881842"/>
            <a:chExt cx="260283" cy="345914"/>
          </a:xfrm>
          <a:solidFill>
            <a:schemeClr val="accent1"/>
          </a:solidFill>
        </p:grpSpPr>
        <p:sp>
          <p:nvSpPr>
            <p:cNvPr id="375" name="Google Shape;5822;p56">
              <a:extLst>
                <a:ext uri="{FF2B5EF4-FFF2-40B4-BE49-F238E27FC236}">
                  <a16:creationId xmlns="" xmlns:a16="http://schemas.microsoft.com/office/drawing/2014/main" id="{8EBCB5CD-9344-4561-865D-A9ED762B8CC7}"/>
                </a:ext>
              </a:extLst>
            </p:cNvPr>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 name="Google Shape;5823;p56">
              <a:extLst>
                <a:ext uri="{FF2B5EF4-FFF2-40B4-BE49-F238E27FC236}">
                  <a16:creationId xmlns="" xmlns:a16="http://schemas.microsoft.com/office/drawing/2014/main" id="{4B9AD77D-95BB-454E-BE8E-85456A8BD5AE}"/>
                </a:ext>
              </a:extLst>
            </p:cNvPr>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 name="Google Shape;5824;p56">
              <a:extLst>
                <a:ext uri="{FF2B5EF4-FFF2-40B4-BE49-F238E27FC236}">
                  <a16:creationId xmlns="" xmlns:a16="http://schemas.microsoft.com/office/drawing/2014/main" id="{288E1525-A235-4AFB-B068-A2ADB42FA0EA}"/>
                </a:ext>
              </a:extLst>
            </p:cNvPr>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 name="Google Shape;5825;p56">
              <a:extLst>
                <a:ext uri="{FF2B5EF4-FFF2-40B4-BE49-F238E27FC236}">
                  <a16:creationId xmlns="" xmlns:a16="http://schemas.microsoft.com/office/drawing/2014/main" id="{A0EAC31D-CA3A-4D36-9545-5B707A64393E}"/>
                </a:ext>
              </a:extLst>
            </p:cNvPr>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9" name="Google Shape;5826;p56">
            <a:extLst>
              <a:ext uri="{FF2B5EF4-FFF2-40B4-BE49-F238E27FC236}">
                <a16:creationId xmlns="" xmlns:a16="http://schemas.microsoft.com/office/drawing/2014/main" id="{C8B31633-4E35-46B6-9738-555D3049FFBB}"/>
              </a:ext>
            </a:extLst>
          </p:cNvPr>
          <p:cNvGrpSpPr/>
          <p:nvPr/>
        </p:nvGrpSpPr>
        <p:grpSpPr>
          <a:xfrm>
            <a:off x="10145825" y="3858550"/>
            <a:ext cx="353084" cy="470807"/>
            <a:chOff x="7609368" y="2893912"/>
            <a:chExt cx="264813" cy="353105"/>
          </a:xfrm>
          <a:solidFill>
            <a:schemeClr val="accent1"/>
          </a:solidFill>
        </p:grpSpPr>
        <p:sp>
          <p:nvSpPr>
            <p:cNvPr id="380" name="Google Shape;5827;p56">
              <a:extLst>
                <a:ext uri="{FF2B5EF4-FFF2-40B4-BE49-F238E27FC236}">
                  <a16:creationId xmlns="" xmlns:a16="http://schemas.microsoft.com/office/drawing/2014/main" id="{654BCBE3-31D1-48EE-B7FE-EDAD18AB7BFE}"/>
                </a:ext>
              </a:extLst>
            </p:cNvPr>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1" name="Google Shape;5828;p56">
              <a:extLst>
                <a:ext uri="{FF2B5EF4-FFF2-40B4-BE49-F238E27FC236}">
                  <a16:creationId xmlns="" xmlns:a16="http://schemas.microsoft.com/office/drawing/2014/main" id="{E72A51FF-D164-428B-9007-69702B648521}"/>
                </a:ext>
              </a:extLst>
            </p:cNvPr>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 name="Google Shape;5829;p56">
              <a:extLst>
                <a:ext uri="{FF2B5EF4-FFF2-40B4-BE49-F238E27FC236}">
                  <a16:creationId xmlns="" xmlns:a16="http://schemas.microsoft.com/office/drawing/2014/main" id="{75BDD67D-E860-4DE9-A405-2A057721972D}"/>
                </a:ext>
              </a:extLst>
            </p:cNvPr>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 name="Google Shape;5830;p56">
              <a:extLst>
                <a:ext uri="{FF2B5EF4-FFF2-40B4-BE49-F238E27FC236}">
                  <a16:creationId xmlns="" xmlns:a16="http://schemas.microsoft.com/office/drawing/2014/main" id="{FA1F3912-7BE3-4EBA-9D9D-49CD330910D7}"/>
                </a:ext>
              </a:extLst>
            </p:cNvPr>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 name="Google Shape;5831;p56">
              <a:extLst>
                <a:ext uri="{FF2B5EF4-FFF2-40B4-BE49-F238E27FC236}">
                  <a16:creationId xmlns="" xmlns:a16="http://schemas.microsoft.com/office/drawing/2014/main" id="{35CCA50E-342C-4390-9AF5-D14DBEB49DF3}"/>
                </a:ext>
              </a:extLst>
            </p:cNvPr>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 name="Google Shape;5832;p56">
              <a:extLst>
                <a:ext uri="{FF2B5EF4-FFF2-40B4-BE49-F238E27FC236}">
                  <a16:creationId xmlns="" xmlns:a16="http://schemas.microsoft.com/office/drawing/2014/main" id="{D9662793-1702-40EF-BF06-BB51ACFCDB55}"/>
                </a:ext>
              </a:extLst>
            </p:cNvPr>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6" name="Google Shape;5833;p56">
            <a:extLst>
              <a:ext uri="{FF2B5EF4-FFF2-40B4-BE49-F238E27FC236}">
                <a16:creationId xmlns="" xmlns:a16="http://schemas.microsoft.com/office/drawing/2014/main" id="{C5BE49D6-2A4C-404A-8312-D61AAF1AAE7C}"/>
              </a:ext>
            </a:extLst>
          </p:cNvPr>
          <p:cNvGrpSpPr/>
          <p:nvPr/>
        </p:nvGrpSpPr>
        <p:grpSpPr>
          <a:xfrm>
            <a:off x="8331277" y="3826363"/>
            <a:ext cx="361152" cy="480860"/>
            <a:chOff x="6248458" y="2869772"/>
            <a:chExt cx="270864" cy="360645"/>
          </a:xfrm>
          <a:solidFill>
            <a:schemeClr val="accent1"/>
          </a:solidFill>
        </p:grpSpPr>
        <p:sp>
          <p:nvSpPr>
            <p:cNvPr id="387" name="Google Shape;5834;p56">
              <a:extLst>
                <a:ext uri="{FF2B5EF4-FFF2-40B4-BE49-F238E27FC236}">
                  <a16:creationId xmlns="" xmlns:a16="http://schemas.microsoft.com/office/drawing/2014/main" id="{23286CE2-51CC-4CA0-B72E-A9458D5EA37A}"/>
                </a:ext>
              </a:extLst>
            </p:cNvPr>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 name="Google Shape;5835;p56">
              <a:extLst>
                <a:ext uri="{FF2B5EF4-FFF2-40B4-BE49-F238E27FC236}">
                  <a16:creationId xmlns="" xmlns:a16="http://schemas.microsoft.com/office/drawing/2014/main" id="{1C1FBFBC-F825-40DF-AE0B-EE76D12E05AE}"/>
                </a:ext>
              </a:extLst>
            </p:cNvPr>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 name="Google Shape;5836;p56">
              <a:extLst>
                <a:ext uri="{FF2B5EF4-FFF2-40B4-BE49-F238E27FC236}">
                  <a16:creationId xmlns="" xmlns:a16="http://schemas.microsoft.com/office/drawing/2014/main" id="{B93F5C20-B626-4E73-8E1C-D4C6ABCFE6D5}"/>
                </a:ext>
              </a:extLst>
            </p:cNvPr>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 name="Google Shape;5837;p56">
              <a:extLst>
                <a:ext uri="{FF2B5EF4-FFF2-40B4-BE49-F238E27FC236}">
                  <a16:creationId xmlns="" xmlns:a16="http://schemas.microsoft.com/office/drawing/2014/main" id="{E6D63DB2-7E3C-4405-8B65-5EA816DBE26D}"/>
                </a:ext>
              </a:extLst>
            </p:cNvPr>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1" name="Google Shape;5838;p56">
              <a:extLst>
                <a:ext uri="{FF2B5EF4-FFF2-40B4-BE49-F238E27FC236}">
                  <a16:creationId xmlns="" xmlns:a16="http://schemas.microsoft.com/office/drawing/2014/main" id="{06E1DDBE-4356-4CA2-B908-4231516C3BD5}"/>
                </a:ext>
              </a:extLst>
            </p:cNvPr>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2" name="Google Shape;5839;p56">
            <a:extLst>
              <a:ext uri="{FF2B5EF4-FFF2-40B4-BE49-F238E27FC236}">
                <a16:creationId xmlns="" xmlns:a16="http://schemas.microsoft.com/office/drawing/2014/main" id="{7B9E33B8-3DE6-4934-9E1F-3B488A6206C3}"/>
              </a:ext>
            </a:extLst>
          </p:cNvPr>
          <p:cNvGrpSpPr/>
          <p:nvPr/>
        </p:nvGrpSpPr>
        <p:grpSpPr>
          <a:xfrm>
            <a:off x="4101238" y="3261065"/>
            <a:ext cx="484324" cy="400900"/>
            <a:chOff x="3075928" y="2445798"/>
            <a:chExt cx="363243" cy="300675"/>
          </a:xfrm>
          <a:solidFill>
            <a:schemeClr val="accent1"/>
          </a:solidFill>
        </p:grpSpPr>
        <p:sp>
          <p:nvSpPr>
            <p:cNvPr id="393" name="Google Shape;5840;p56">
              <a:extLst>
                <a:ext uri="{FF2B5EF4-FFF2-40B4-BE49-F238E27FC236}">
                  <a16:creationId xmlns="" xmlns:a16="http://schemas.microsoft.com/office/drawing/2014/main" id="{CA0F8945-9FBA-417F-9F68-7C679DD797E7}"/>
                </a:ext>
              </a:extLst>
            </p:cNvPr>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 name="Google Shape;5841;p56">
              <a:extLst>
                <a:ext uri="{FF2B5EF4-FFF2-40B4-BE49-F238E27FC236}">
                  <a16:creationId xmlns="" xmlns:a16="http://schemas.microsoft.com/office/drawing/2014/main" id="{A80173E6-FE67-462A-A90D-BE097FE5A2DB}"/>
                </a:ext>
              </a:extLst>
            </p:cNvPr>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 name="Google Shape;5842;p56">
              <a:extLst>
                <a:ext uri="{FF2B5EF4-FFF2-40B4-BE49-F238E27FC236}">
                  <a16:creationId xmlns="" xmlns:a16="http://schemas.microsoft.com/office/drawing/2014/main" id="{4FC522A8-AB23-4F33-95AC-2B986A41C367}"/>
                </a:ext>
              </a:extLst>
            </p:cNvPr>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 name="Google Shape;5843;p56">
              <a:extLst>
                <a:ext uri="{FF2B5EF4-FFF2-40B4-BE49-F238E27FC236}">
                  <a16:creationId xmlns="" xmlns:a16="http://schemas.microsoft.com/office/drawing/2014/main" id="{F0D83219-20DE-4313-8C6F-E8FEC793264A}"/>
                </a:ext>
              </a:extLst>
            </p:cNvPr>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 name="Google Shape;5844;p56">
              <a:extLst>
                <a:ext uri="{FF2B5EF4-FFF2-40B4-BE49-F238E27FC236}">
                  <a16:creationId xmlns="" xmlns:a16="http://schemas.microsoft.com/office/drawing/2014/main" id="{51CF54AC-2AD6-4E9B-AA8D-71B00094DDAC}"/>
                </a:ext>
              </a:extLst>
            </p:cNvPr>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 name="Google Shape;5845;p56">
              <a:extLst>
                <a:ext uri="{FF2B5EF4-FFF2-40B4-BE49-F238E27FC236}">
                  <a16:creationId xmlns="" xmlns:a16="http://schemas.microsoft.com/office/drawing/2014/main" id="{5B7A291F-5B2F-4A5C-B520-E55757132899}"/>
                </a:ext>
              </a:extLst>
            </p:cNvPr>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9" name="Google Shape;5846;p56">
              <a:extLst>
                <a:ext uri="{FF2B5EF4-FFF2-40B4-BE49-F238E27FC236}">
                  <a16:creationId xmlns="" xmlns:a16="http://schemas.microsoft.com/office/drawing/2014/main" id="{25336835-6EB0-4414-8AB5-8B529C2AC5BE}"/>
                </a:ext>
              </a:extLst>
            </p:cNvPr>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0" name="Google Shape;5847;p56">
              <a:extLst>
                <a:ext uri="{FF2B5EF4-FFF2-40B4-BE49-F238E27FC236}">
                  <a16:creationId xmlns="" xmlns:a16="http://schemas.microsoft.com/office/drawing/2014/main" id="{010E59B6-7E37-402E-9E8B-F23F0543F8D1}"/>
                </a:ext>
              </a:extLst>
            </p:cNvPr>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 name="Google Shape;5848;p56">
              <a:extLst>
                <a:ext uri="{FF2B5EF4-FFF2-40B4-BE49-F238E27FC236}">
                  <a16:creationId xmlns="" xmlns:a16="http://schemas.microsoft.com/office/drawing/2014/main" id="{559AA503-AD23-45AF-93BD-E9F648B8892D}"/>
                </a:ext>
              </a:extLst>
            </p:cNvPr>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 name="Google Shape;5849;p56">
              <a:extLst>
                <a:ext uri="{FF2B5EF4-FFF2-40B4-BE49-F238E27FC236}">
                  <a16:creationId xmlns="" xmlns:a16="http://schemas.microsoft.com/office/drawing/2014/main" id="{FE25E022-B675-4335-8174-0A49E9486571}"/>
                </a:ext>
              </a:extLst>
            </p:cNvPr>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 name="Google Shape;5850;p56">
              <a:extLst>
                <a:ext uri="{FF2B5EF4-FFF2-40B4-BE49-F238E27FC236}">
                  <a16:creationId xmlns="" xmlns:a16="http://schemas.microsoft.com/office/drawing/2014/main" id="{E59B51D8-7C6C-4E57-8933-B8CBC2161A86}"/>
                </a:ext>
              </a:extLst>
            </p:cNvPr>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4" name="Google Shape;5851;p56">
            <a:extLst>
              <a:ext uri="{FF2B5EF4-FFF2-40B4-BE49-F238E27FC236}">
                <a16:creationId xmlns="" xmlns:a16="http://schemas.microsoft.com/office/drawing/2014/main" id="{CCB6574E-83B5-4B3D-A891-0471A1FB70AD}"/>
              </a:ext>
            </a:extLst>
          </p:cNvPr>
          <p:cNvGrpSpPr/>
          <p:nvPr/>
        </p:nvGrpSpPr>
        <p:grpSpPr>
          <a:xfrm>
            <a:off x="3510807" y="3242480"/>
            <a:ext cx="484324" cy="438113"/>
            <a:chOff x="2633105" y="2431859"/>
            <a:chExt cx="363243" cy="328585"/>
          </a:xfrm>
          <a:solidFill>
            <a:schemeClr val="accent1"/>
          </a:solidFill>
        </p:grpSpPr>
        <p:sp>
          <p:nvSpPr>
            <p:cNvPr id="405" name="Google Shape;5852;p56">
              <a:extLst>
                <a:ext uri="{FF2B5EF4-FFF2-40B4-BE49-F238E27FC236}">
                  <a16:creationId xmlns="" xmlns:a16="http://schemas.microsoft.com/office/drawing/2014/main" id="{8FC8B21D-810A-46FA-BE25-C2E025961A8C}"/>
                </a:ext>
              </a:extLst>
            </p:cNvPr>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 name="Google Shape;5853;p56">
              <a:extLst>
                <a:ext uri="{FF2B5EF4-FFF2-40B4-BE49-F238E27FC236}">
                  <a16:creationId xmlns="" xmlns:a16="http://schemas.microsoft.com/office/drawing/2014/main" id="{60A3F93A-E5B9-4865-93C8-CCC17F6F5D48}"/>
                </a:ext>
              </a:extLst>
            </p:cNvPr>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 name="Google Shape;5854;p56">
              <a:extLst>
                <a:ext uri="{FF2B5EF4-FFF2-40B4-BE49-F238E27FC236}">
                  <a16:creationId xmlns="" xmlns:a16="http://schemas.microsoft.com/office/drawing/2014/main" id="{B5F200FD-FDE0-4221-B1D4-8844CBDC6B30}"/>
                </a:ext>
              </a:extLst>
            </p:cNvPr>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 name="Google Shape;5855;p56">
              <a:extLst>
                <a:ext uri="{FF2B5EF4-FFF2-40B4-BE49-F238E27FC236}">
                  <a16:creationId xmlns="" xmlns:a16="http://schemas.microsoft.com/office/drawing/2014/main" id="{ECC2EFEB-0FFA-4B61-A8A3-DB419711686D}"/>
                </a:ext>
              </a:extLst>
            </p:cNvPr>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9" name="Google Shape;5856;p56">
              <a:extLst>
                <a:ext uri="{FF2B5EF4-FFF2-40B4-BE49-F238E27FC236}">
                  <a16:creationId xmlns="" xmlns:a16="http://schemas.microsoft.com/office/drawing/2014/main" id="{8C1BD6D2-CE3D-444D-AF20-797CEC27BA4C}"/>
                </a:ext>
              </a:extLst>
            </p:cNvPr>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0" name="Google Shape;5857;p56">
              <a:extLst>
                <a:ext uri="{FF2B5EF4-FFF2-40B4-BE49-F238E27FC236}">
                  <a16:creationId xmlns="" xmlns:a16="http://schemas.microsoft.com/office/drawing/2014/main" id="{5C5B220D-AFA5-4C06-9DBD-1C9176550977}"/>
                </a:ext>
              </a:extLst>
            </p:cNvPr>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 name="Google Shape;5858;p56">
              <a:extLst>
                <a:ext uri="{FF2B5EF4-FFF2-40B4-BE49-F238E27FC236}">
                  <a16:creationId xmlns="" xmlns:a16="http://schemas.microsoft.com/office/drawing/2014/main" id="{1356DD84-5F99-40BD-9629-3C0E73CFCC71}"/>
                </a:ext>
              </a:extLst>
            </p:cNvPr>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 name="Google Shape;5859;p56">
              <a:extLst>
                <a:ext uri="{FF2B5EF4-FFF2-40B4-BE49-F238E27FC236}">
                  <a16:creationId xmlns="" xmlns:a16="http://schemas.microsoft.com/office/drawing/2014/main" id="{1F8E9881-F41A-412E-9343-7D4397C3EAEE}"/>
                </a:ext>
              </a:extLst>
            </p:cNvPr>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3" name="Google Shape;5860;p56">
            <a:extLst>
              <a:ext uri="{FF2B5EF4-FFF2-40B4-BE49-F238E27FC236}">
                <a16:creationId xmlns="" xmlns:a16="http://schemas.microsoft.com/office/drawing/2014/main" id="{0A5EB845-5593-4901-ABC1-384C34021532}"/>
              </a:ext>
            </a:extLst>
          </p:cNvPr>
          <p:cNvGrpSpPr/>
          <p:nvPr/>
        </p:nvGrpSpPr>
        <p:grpSpPr>
          <a:xfrm>
            <a:off x="2918856" y="3228413"/>
            <a:ext cx="487872" cy="466752"/>
            <a:chOff x="2189142" y="2421310"/>
            <a:chExt cx="365904" cy="350064"/>
          </a:xfrm>
          <a:solidFill>
            <a:schemeClr val="accent1"/>
          </a:solidFill>
        </p:grpSpPr>
        <p:sp>
          <p:nvSpPr>
            <p:cNvPr id="414" name="Google Shape;5861;p56">
              <a:extLst>
                <a:ext uri="{FF2B5EF4-FFF2-40B4-BE49-F238E27FC236}">
                  <a16:creationId xmlns="" xmlns:a16="http://schemas.microsoft.com/office/drawing/2014/main" id="{B7EE1453-1865-43A9-A544-8ACE94D59FEF}"/>
                </a:ext>
              </a:extLst>
            </p:cNvPr>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 name="Google Shape;5862;p56">
              <a:extLst>
                <a:ext uri="{FF2B5EF4-FFF2-40B4-BE49-F238E27FC236}">
                  <a16:creationId xmlns="" xmlns:a16="http://schemas.microsoft.com/office/drawing/2014/main" id="{4DA7F194-731A-4C43-8647-2ED9E2598C7B}"/>
                </a:ext>
              </a:extLst>
            </p:cNvPr>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6" name="Google Shape;5863;p56">
              <a:extLst>
                <a:ext uri="{FF2B5EF4-FFF2-40B4-BE49-F238E27FC236}">
                  <a16:creationId xmlns="" xmlns:a16="http://schemas.microsoft.com/office/drawing/2014/main" id="{E1B68534-DA17-432E-84D6-ABC9C82A0CA0}"/>
                </a:ext>
              </a:extLst>
            </p:cNvPr>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7" name="Google Shape;5864;p56">
              <a:extLst>
                <a:ext uri="{FF2B5EF4-FFF2-40B4-BE49-F238E27FC236}">
                  <a16:creationId xmlns="" xmlns:a16="http://schemas.microsoft.com/office/drawing/2014/main" id="{6DFBA4BD-6A35-4C9A-A74B-3BDF4C35F3FF}"/>
                </a:ext>
              </a:extLst>
            </p:cNvPr>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 name="Google Shape;5865;p56">
              <a:extLst>
                <a:ext uri="{FF2B5EF4-FFF2-40B4-BE49-F238E27FC236}">
                  <a16:creationId xmlns="" xmlns:a16="http://schemas.microsoft.com/office/drawing/2014/main" id="{E9B33A51-E343-400E-A3ED-AD96230E73ED}"/>
                </a:ext>
              </a:extLst>
            </p:cNvPr>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 name="Google Shape;5866;p56">
              <a:extLst>
                <a:ext uri="{FF2B5EF4-FFF2-40B4-BE49-F238E27FC236}">
                  <a16:creationId xmlns="" xmlns:a16="http://schemas.microsoft.com/office/drawing/2014/main" id="{DBE875B5-41A3-450D-9B89-BE08F0ECF4D0}"/>
                </a:ext>
              </a:extLst>
            </p:cNvPr>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0" name="Google Shape;5867;p56">
              <a:extLst>
                <a:ext uri="{FF2B5EF4-FFF2-40B4-BE49-F238E27FC236}">
                  <a16:creationId xmlns="" xmlns:a16="http://schemas.microsoft.com/office/drawing/2014/main" id="{53B3A04A-DB47-44B0-8098-EBDC12335B30}"/>
                </a:ext>
              </a:extLst>
            </p:cNvPr>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1" name="Google Shape;5868;p56">
              <a:extLst>
                <a:ext uri="{FF2B5EF4-FFF2-40B4-BE49-F238E27FC236}">
                  <a16:creationId xmlns="" xmlns:a16="http://schemas.microsoft.com/office/drawing/2014/main" id="{A51E3205-F12D-443F-834E-CCF9B4927738}"/>
                </a:ext>
              </a:extLst>
            </p:cNvPr>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 name="Google Shape;5869;p56">
              <a:extLst>
                <a:ext uri="{FF2B5EF4-FFF2-40B4-BE49-F238E27FC236}">
                  <a16:creationId xmlns="" xmlns:a16="http://schemas.microsoft.com/office/drawing/2014/main" id="{B73E3B0D-389D-4040-A018-55E689EB11F5}"/>
                </a:ext>
              </a:extLst>
            </p:cNvPr>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23" name="Google Shape;5870;p56">
            <a:extLst>
              <a:ext uri="{FF2B5EF4-FFF2-40B4-BE49-F238E27FC236}">
                <a16:creationId xmlns="" xmlns:a16="http://schemas.microsoft.com/office/drawing/2014/main" id="{C0560657-E048-4A99-AAEC-51F331CDA7E2}"/>
              </a:ext>
            </a:extLst>
          </p:cNvPr>
          <p:cNvSpPr/>
          <p:nvPr/>
        </p:nvSpPr>
        <p:spPr>
          <a:xfrm>
            <a:off x="4691669" y="3220346"/>
            <a:ext cx="485337" cy="481873"/>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24" name="Google Shape;5871;p56">
            <a:extLst>
              <a:ext uri="{FF2B5EF4-FFF2-40B4-BE49-F238E27FC236}">
                <a16:creationId xmlns="" xmlns:a16="http://schemas.microsoft.com/office/drawing/2014/main" id="{92CBDB81-2FFF-4E8B-8B6D-F77E135E1D2B}"/>
              </a:ext>
            </a:extLst>
          </p:cNvPr>
          <p:cNvGrpSpPr/>
          <p:nvPr/>
        </p:nvGrpSpPr>
        <p:grpSpPr>
          <a:xfrm>
            <a:off x="5282565" y="3315090"/>
            <a:ext cx="485887" cy="294581"/>
            <a:chOff x="3961923" y="2486317"/>
            <a:chExt cx="364415" cy="220936"/>
          </a:xfrm>
          <a:solidFill>
            <a:schemeClr val="accent1"/>
          </a:solidFill>
        </p:grpSpPr>
        <p:sp>
          <p:nvSpPr>
            <p:cNvPr id="425" name="Google Shape;5872;p56">
              <a:extLst>
                <a:ext uri="{FF2B5EF4-FFF2-40B4-BE49-F238E27FC236}">
                  <a16:creationId xmlns="" xmlns:a16="http://schemas.microsoft.com/office/drawing/2014/main" id="{9C729546-B691-4BDE-B209-041398017B3A}"/>
                </a:ext>
              </a:extLst>
            </p:cNvPr>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 name="Google Shape;5873;p56">
              <a:extLst>
                <a:ext uri="{FF2B5EF4-FFF2-40B4-BE49-F238E27FC236}">
                  <a16:creationId xmlns="" xmlns:a16="http://schemas.microsoft.com/office/drawing/2014/main" id="{077968D9-4D45-4F61-98EC-600C6475FF5F}"/>
                </a:ext>
              </a:extLst>
            </p:cNvPr>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 name="Google Shape;5874;p56">
              <a:extLst>
                <a:ext uri="{FF2B5EF4-FFF2-40B4-BE49-F238E27FC236}">
                  <a16:creationId xmlns="" xmlns:a16="http://schemas.microsoft.com/office/drawing/2014/main" id="{2304B716-6922-464E-B117-CD49410E285B}"/>
                </a:ext>
              </a:extLst>
            </p:cNvPr>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 name="Google Shape;5875;p56">
              <a:extLst>
                <a:ext uri="{FF2B5EF4-FFF2-40B4-BE49-F238E27FC236}">
                  <a16:creationId xmlns="" xmlns:a16="http://schemas.microsoft.com/office/drawing/2014/main" id="{E8CA7F7B-32D7-49EA-8D0B-AAB5D00514C7}"/>
                </a:ext>
              </a:extLst>
            </p:cNvPr>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29" name="Google Shape;5876;p56">
            <a:extLst>
              <a:ext uri="{FF2B5EF4-FFF2-40B4-BE49-F238E27FC236}">
                <a16:creationId xmlns="" xmlns:a16="http://schemas.microsoft.com/office/drawing/2014/main" id="{6B36301D-AB66-4013-AB37-78FA6063B86F}"/>
              </a:ext>
            </a:extLst>
          </p:cNvPr>
          <p:cNvSpPr/>
          <p:nvPr/>
        </p:nvSpPr>
        <p:spPr>
          <a:xfrm>
            <a:off x="2330452" y="3218867"/>
            <a:ext cx="482339" cy="483352"/>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30" name="Google Shape;5877;p56">
            <a:extLst>
              <a:ext uri="{FF2B5EF4-FFF2-40B4-BE49-F238E27FC236}">
                <a16:creationId xmlns="" xmlns:a16="http://schemas.microsoft.com/office/drawing/2014/main" id="{345A56E2-252B-4B50-9074-721B0B9988D5}"/>
              </a:ext>
            </a:extLst>
          </p:cNvPr>
          <p:cNvGrpSpPr/>
          <p:nvPr/>
        </p:nvGrpSpPr>
        <p:grpSpPr>
          <a:xfrm>
            <a:off x="1738502" y="3225836"/>
            <a:ext cx="484367" cy="472835"/>
            <a:chOff x="1303876" y="2419377"/>
            <a:chExt cx="363275" cy="354626"/>
          </a:xfrm>
          <a:solidFill>
            <a:schemeClr val="accent1"/>
          </a:solidFill>
        </p:grpSpPr>
        <p:sp>
          <p:nvSpPr>
            <p:cNvPr id="431" name="Google Shape;5878;p56">
              <a:extLst>
                <a:ext uri="{FF2B5EF4-FFF2-40B4-BE49-F238E27FC236}">
                  <a16:creationId xmlns="" xmlns:a16="http://schemas.microsoft.com/office/drawing/2014/main" id="{CF9E7C5C-64DA-43A6-81A4-3B8E21EF67E3}"/>
                </a:ext>
              </a:extLst>
            </p:cNvPr>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 name="Google Shape;5879;p56">
              <a:extLst>
                <a:ext uri="{FF2B5EF4-FFF2-40B4-BE49-F238E27FC236}">
                  <a16:creationId xmlns="" xmlns:a16="http://schemas.microsoft.com/office/drawing/2014/main" id="{7D098378-26DD-4D78-9395-C6492EC2EF71}"/>
                </a:ext>
              </a:extLst>
            </p:cNvPr>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 name="Google Shape;5880;p56">
              <a:extLst>
                <a:ext uri="{FF2B5EF4-FFF2-40B4-BE49-F238E27FC236}">
                  <a16:creationId xmlns="" xmlns:a16="http://schemas.microsoft.com/office/drawing/2014/main" id="{9E970CC9-9942-4CA6-AEFD-EFF5F3AAF19D}"/>
                </a:ext>
              </a:extLst>
            </p:cNvPr>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 name="Google Shape;5881;p56">
              <a:extLst>
                <a:ext uri="{FF2B5EF4-FFF2-40B4-BE49-F238E27FC236}">
                  <a16:creationId xmlns="" xmlns:a16="http://schemas.microsoft.com/office/drawing/2014/main" id="{DB98D425-1133-456E-ADEF-82585CFD5350}"/>
                </a:ext>
              </a:extLst>
            </p:cNvPr>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 name="Google Shape;5882;p56">
              <a:extLst>
                <a:ext uri="{FF2B5EF4-FFF2-40B4-BE49-F238E27FC236}">
                  <a16:creationId xmlns="" xmlns:a16="http://schemas.microsoft.com/office/drawing/2014/main" id="{99956DF0-C849-4EC4-B0C4-82BF1FB9E0D1}"/>
                </a:ext>
              </a:extLst>
            </p:cNvPr>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6" name="Google Shape;5883;p56">
              <a:extLst>
                <a:ext uri="{FF2B5EF4-FFF2-40B4-BE49-F238E27FC236}">
                  <a16:creationId xmlns="" xmlns:a16="http://schemas.microsoft.com/office/drawing/2014/main" id="{036428F4-E707-45FA-9CE6-531F77FDBBB3}"/>
                </a:ext>
              </a:extLst>
            </p:cNvPr>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7" name="Google Shape;5884;p56">
              <a:extLst>
                <a:ext uri="{FF2B5EF4-FFF2-40B4-BE49-F238E27FC236}">
                  <a16:creationId xmlns="" xmlns:a16="http://schemas.microsoft.com/office/drawing/2014/main" id="{B71972ED-F35F-41C0-BBD8-A06F7B7C619F}"/>
                </a:ext>
              </a:extLst>
            </p:cNvPr>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 name="Google Shape;5885;p56">
              <a:extLst>
                <a:ext uri="{FF2B5EF4-FFF2-40B4-BE49-F238E27FC236}">
                  <a16:creationId xmlns="" xmlns:a16="http://schemas.microsoft.com/office/drawing/2014/main" id="{FD7F336F-45D7-4719-924A-92FD27C53517}"/>
                </a:ext>
              </a:extLst>
            </p:cNvPr>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9" name="Google Shape;5886;p56">
            <a:extLst>
              <a:ext uri="{FF2B5EF4-FFF2-40B4-BE49-F238E27FC236}">
                <a16:creationId xmlns="" xmlns:a16="http://schemas.microsoft.com/office/drawing/2014/main" id="{735AC764-A094-4A91-A929-A363CCC1E9F2}"/>
              </a:ext>
            </a:extLst>
          </p:cNvPr>
          <p:cNvGrpSpPr/>
          <p:nvPr/>
        </p:nvGrpSpPr>
        <p:grpSpPr>
          <a:xfrm>
            <a:off x="1148071" y="3219881"/>
            <a:ext cx="482845" cy="484831"/>
            <a:chOff x="861053" y="2414910"/>
            <a:chExt cx="362134" cy="363623"/>
          </a:xfrm>
          <a:solidFill>
            <a:schemeClr val="accent1"/>
          </a:solidFill>
        </p:grpSpPr>
        <p:sp>
          <p:nvSpPr>
            <p:cNvPr id="440" name="Google Shape;5887;p56">
              <a:extLst>
                <a:ext uri="{FF2B5EF4-FFF2-40B4-BE49-F238E27FC236}">
                  <a16:creationId xmlns="" xmlns:a16="http://schemas.microsoft.com/office/drawing/2014/main" id="{1C33597B-A2EC-4657-8FC5-A6ABFC08E040}"/>
                </a:ext>
              </a:extLst>
            </p:cNvPr>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 name="Google Shape;5888;p56">
              <a:extLst>
                <a:ext uri="{FF2B5EF4-FFF2-40B4-BE49-F238E27FC236}">
                  <a16:creationId xmlns="" xmlns:a16="http://schemas.microsoft.com/office/drawing/2014/main" id="{F3F7A6DE-0DD6-4116-8B46-732DF55B44FA}"/>
                </a:ext>
              </a:extLst>
            </p:cNvPr>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 name="Google Shape;5889;p56">
              <a:extLst>
                <a:ext uri="{FF2B5EF4-FFF2-40B4-BE49-F238E27FC236}">
                  <a16:creationId xmlns="" xmlns:a16="http://schemas.microsoft.com/office/drawing/2014/main" id="{BDEC567C-009D-4DE1-B0E3-A84AC56DDF8E}"/>
                </a:ext>
              </a:extLst>
            </p:cNvPr>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3" name="Google Shape;5890;p56">
              <a:extLst>
                <a:ext uri="{FF2B5EF4-FFF2-40B4-BE49-F238E27FC236}">
                  <a16:creationId xmlns="" xmlns:a16="http://schemas.microsoft.com/office/drawing/2014/main" id="{A5F5F4E2-1B09-4CA6-9A3E-3424590B6EE7}"/>
                </a:ext>
              </a:extLst>
            </p:cNvPr>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4" name="Google Shape;5891;p56">
              <a:extLst>
                <a:ext uri="{FF2B5EF4-FFF2-40B4-BE49-F238E27FC236}">
                  <a16:creationId xmlns="" xmlns:a16="http://schemas.microsoft.com/office/drawing/2014/main" id="{BD53BCF2-2B6E-45B2-902A-B11281E2BF64}"/>
                </a:ext>
              </a:extLst>
            </p:cNvPr>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5" name="Google Shape;5892;p56">
            <a:extLst>
              <a:ext uri="{FF2B5EF4-FFF2-40B4-BE49-F238E27FC236}">
                <a16:creationId xmlns="" xmlns:a16="http://schemas.microsoft.com/office/drawing/2014/main" id="{B4FD1245-9EF2-44A9-86E9-C241C7E2E822}"/>
              </a:ext>
            </a:extLst>
          </p:cNvPr>
          <p:cNvGrpSpPr/>
          <p:nvPr/>
        </p:nvGrpSpPr>
        <p:grpSpPr>
          <a:xfrm>
            <a:off x="10125718" y="3220346"/>
            <a:ext cx="372684" cy="474313"/>
            <a:chOff x="7594288" y="2415259"/>
            <a:chExt cx="279513" cy="355735"/>
          </a:xfrm>
          <a:solidFill>
            <a:schemeClr val="accent1"/>
          </a:solidFill>
        </p:grpSpPr>
        <p:sp>
          <p:nvSpPr>
            <p:cNvPr id="446" name="Google Shape;5893;p56">
              <a:extLst>
                <a:ext uri="{FF2B5EF4-FFF2-40B4-BE49-F238E27FC236}">
                  <a16:creationId xmlns="" xmlns:a16="http://schemas.microsoft.com/office/drawing/2014/main" id="{874D24BC-AB90-40D7-BBD5-2A6C6C6241D3}"/>
                </a:ext>
              </a:extLst>
            </p:cNvPr>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 name="Google Shape;5894;p56">
              <a:extLst>
                <a:ext uri="{FF2B5EF4-FFF2-40B4-BE49-F238E27FC236}">
                  <a16:creationId xmlns="" xmlns:a16="http://schemas.microsoft.com/office/drawing/2014/main" id="{203C6527-EB52-455A-823F-EC9E22A4963D}"/>
                </a:ext>
              </a:extLst>
            </p:cNvPr>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 name="Google Shape;5895;p56">
              <a:extLst>
                <a:ext uri="{FF2B5EF4-FFF2-40B4-BE49-F238E27FC236}">
                  <a16:creationId xmlns="" xmlns:a16="http://schemas.microsoft.com/office/drawing/2014/main" id="{D3CD8C6E-1F85-407E-9771-24673A88ECDE}"/>
                </a:ext>
              </a:extLst>
            </p:cNvPr>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 name="Google Shape;5896;p56">
              <a:extLst>
                <a:ext uri="{FF2B5EF4-FFF2-40B4-BE49-F238E27FC236}">
                  <a16:creationId xmlns="" xmlns:a16="http://schemas.microsoft.com/office/drawing/2014/main" id="{887F7892-5DFE-453D-8213-676C7B6A338D}"/>
                </a:ext>
              </a:extLst>
            </p:cNvPr>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 name="Google Shape;5897;p56">
              <a:extLst>
                <a:ext uri="{FF2B5EF4-FFF2-40B4-BE49-F238E27FC236}">
                  <a16:creationId xmlns="" xmlns:a16="http://schemas.microsoft.com/office/drawing/2014/main" id="{9C92BB8F-572E-488F-B0D8-3F68A76C4D9A}"/>
                </a:ext>
              </a:extLst>
            </p:cNvPr>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1" name="Google Shape;5898;p56">
              <a:extLst>
                <a:ext uri="{FF2B5EF4-FFF2-40B4-BE49-F238E27FC236}">
                  <a16:creationId xmlns="" xmlns:a16="http://schemas.microsoft.com/office/drawing/2014/main" id="{61917CEE-07B7-4ED5-952E-0A9E31F4356A}"/>
                </a:ext>
              </a:extLst>
            </p:cNvPr>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2" name="Google Shape;5899;p56">
            <a:extLst>
              <a:ext uri="{FF2B5EF4-FFF2-40B4-BE49-F238E27FC236}">
                <a16:creationId xmlns="" xmlns:a16="http://schemas.microsoft.com/office/drawing/2014/main" id="{FFA5C32F-CB08-4749-9E26-4BEB1DA606C2}"/>
              </a:ext>
            </a:extLst>
          </p:cNvPr>
          <p:cNvGrpSpPr/>
          <p:nvPr/>
        </p:nvGrpSpPr>
        <p:grpSpPr>
          <a:xfrm>
            <a:off x="9527725" y="3220853"/>
            <a:ext cx="371712" cy="474313"/>
            <a:chOff x="7145794" y="2415639"/>
            <a:chExt cx="278784" cy="355735"/>
          </a:xfrm>
          <a:solidFill>
            <a:schemeClr val="accent1"/>
          </a:solidFill>
        </p:grpSpPr>
        <p:sp>
          <p:nvSpPr>
            <p:cNvPr id="453" name="Google Shape;5900;p56">
              <a:extLst>
                <a:ext uri="{FF2B5EF4-FFF2-40B4-BE49-F238E27FC236}">
                  <a16:creationId xmlns="" xmlns:a16="http://schemas.microsoft.com/office/drawing/2014/main" id="{382BACD5-401D-4D9A-B159-7023BEC01F25}"/>
                </a:ext>
              </a:extLst>
            </p:cNvPr>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 name="Google Shape;5901;p56">
              <a:extLst>
                <a:ext uri="{FF2B5EF4-FFF2-40B4-BE49-F238E27FC236}">
                  <a16:creationId xmlns="" xmlns:a16="http://schemas.microsoft.com/office/drawing/2014/main" id="{E4653C6E-CFF8-4535-B79A-1D8A4935B4E3}"/>
                </a:ext>
              </a:extLst>
            </p:cNvPr>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 name="Google Shape;5902;p56">
              <a:extLst>
                <a:ext uri="{FF2B5EF4-FFF2-40B4-BE49-F238E27FC236}">
                  <a16:creationId xmlns="" xmlns:a16="http://schemas.microsoft.com/office/drawing/2014/main" id="{C7188CAC-4D96-4ABA-B0E9-B479D97EF1AD}"/>
                </a:ext>
              </a:extLst>
            </p:cNvPr>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 name="Google Shape;5903;p56">
              <a:extLst>
                <a:ext uri="{FF2B5EF4-FFF2-40B4-BE49-F238E27FC236}">
                  <a16:creationId xmlns="" xmlns:a16="http://schemas.microsoft.com/office/drawing/2014/main" id="{B3DFD798-8C75-4D5E-AA0D-05883CF7804A}"/>
                </a:ext>
              </a:extLst>
            </p:cNvPr>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 name="Google Shape;5904;p56">
              <a:extLst>
                <a:ext uri="{FF2B5EF4-FFF2-40B4-BE49-F238E27FC236}">
                  <a16:creationId xmlns="" xmlns:a16="http://schemas.microsoft.com/office/drawing/2014/main" id="{6607F97D-8256-41CF-9F11-A9C16079DC6A}"/>
                </a:ext>
              </a:extLst>
            </p:cNvPr>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 name="Google Shape;5905;p56">
              <a:extLst>
                <a:ext uri="{FF2B5EF4-FFF2-40B4-BE49-F238E27FC236}">
                  <a16:creationId xmlns="" xmlns:a16="http://schemas.microsoft.com/office/drawing/2014/main" id="{F5D2028A-5B61-4B78-952E-2F129138A44E}"/>
                </a:ext>
              </a:extLst>
            </p:cNvPr>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 name="Google Shape;5906;p56">
              <a:extLst>
                <a:ext uri="{FF2B5EF4-FFF2-40B4-BE49-F238E27FC236}">
                  <a16:creationId xmlns="" xmlns:a16="http://schemas.microsoft.com/office/drawing/2014/main" id="{1B6C85FE-6798-4540-B23E-5C8ABBE08BB0}"/>
                </a:ext>
              </a:extLst>
            </p:cNvPr>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 name="Google Shape;5907;p56">
              <a:extLst>
                <a:ext uri="{FF2B5EF4-FFF2-40B4-BE49-F238E27FC236}">
                  <a16:creationId xmlns="" xmlns:a16="http://schemas.microsoft.com/office/drawing/2014/main" id="{81FE9B6C-2E26-43EB-802E-38D9716B0104}"/>
                </a:ext>
              </a:extLst>
            </p:cNvPr>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 name="Google Shape;5908;p56">
              <a:extLst>
                <a:ext uri="{FF2B5EF4-FFF2-40B4-BE49-F238E27FC236}">
                  <a16:creationId xmlns="" xmlns:a16="http://schemas.microsoft.com/office/drawing/2014/main" id="{C6657FAE-24C3-4690-870B-B7001AB7B658}"/>
                </a:ext>
              </a:extLst>
            </p:cNvPr>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 name="Google Shape;5909;p56">
              <a:extLst>
                <a:ext uri="{FF2B5EF4-FFF2-40B4-BE49-F238E27FC236}">
                  <a16:creationId xmlns="" xmlns:a16="http://schemas.microsoft.com/office/drawing/2014/main" id="{C3968167-0EDB-47A3-AF07-265812925297}"/>
                </a:ext>
              </a:extLst>
            </p:cNvPr>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3" name="Google Shape;5910;p56">
            <a:extLst>
              <a:ext uri="{FF2B5EF4-FFF2-40B4-BE49-F238E27FC236}">
                <a16:creationId xmlns="" xmlns:a16="http://schemas.microsoft.com/office/drawing/2014/main" id="{C53A119C-6A62-4780-B9C8-8C6BCEF50E27}"/>
              </a:ext>
            </a:extLst>
          </p:cNvPr>
          <p:cNvGrpSpPr/>
          <p:nvPr/>
        </p:nvGrpSpPr>
        <p:grpSpPr>
          <a:xfrm>
            <a:off x="8931255" y="3219373"/>
            <a:ext cx="370192" cy="477312"/>
            <a:chOff x="6698441" y="2414530"/>
            <a:chExt cx="277644" cy="357984"/>
          </a:xfrm>
          <a:solidFill>
            <a:schemeClr val="accent1"/>
          </a:solidFill>
        </p:grpSpPr>
        <p:sp>
          <p:nvSpPr>
            <p:cNvPr id="464" name="Google Shape;5911;p56">
              <a:extLst>
                <a:ext uri="{FF2B5EF4-FFF2-40B4-BE49-F238E27FC236}">
                  <a16:creationId xmlns="" xmlns:a16="http://schemas.microsoft.com/office/drawing/2014/main" id="{23AD5831-41BF-4FDD-9C22-6A5D1C5B480F}"/>
                </a:ext>
              </a:extLst>
            </p:cNvPr>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 name="Google Shape;5912;p56">
              <a:extLst>
                <a:ext uri="{FF2B5EF4-FFF2-40B4-BE49-F238E27FC236}">
                  <a16:creationId xmlns="" xmlns:a16="http://schemas.microsoft.com/office/drawing/2014/main" id="{118AA75E-7365-4A15-9D8D-0BF32F585771}"/>
                </a:ext>
              </a:extLst>
            </p:cNvPr>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 name="Google Shape;5913;p56">
              <a:extLst>
                <a:ext uri="{FF2B5EF4-FFF2-40B4-BE49-F238E27FC236}">
                  <a16:creationId xmlns="" xmlns:a16="http://schemas.microsoft.com/office/drawing/2014/main" id="{79E980B5-9FEF-469A-908D-115CB260DA73}"/>
                </a:ext>
              </a:extLst>
            </p:cNvPr>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7" name="Google Shape;5914;p56">
              <a:extLst>
                <a:ext uri="{FF2B5EF4-FFF2-40B4-BE49-F238E27FC236}">
                  <a16:creationId xmlns="" xmlns:a16="http://schemas.microsoft.com/office/drawing/2014/main" id="{D764E80F-5896-4EC2-A327-36C31F18BB5E}"/>
                </a:ext>
              </a:extLst>
            </p:cNvPr>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8" name="Google Shape;5915;p56">
              <a:extLst>
                <a:ext uri="{FF2B5EF4-FFF2-40B4-BE49-F238E27FC236}">
                  <a16:creationId xmlns="" xmlns:a16="http://schemas.microsoft.com/office/drawing/2014/main" id="{1DFADE35-4934-4D9A-B4CC-C023393E03CD}"/>
                </a:ext>
              </a:extLst>
            </p:cNvPr>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 name="Google Shape;5916;p56">
              <a:extLst>
                <a:ext uri="{FF2B5EF4-FFF2-40B4-BE49-F238E27FC236}">
                  <a16:creationId xmlns="" xmlns:a16="http://schemas.microsoft.com/office/drawing/2014/main" id="{9C699259-1717-4CB2-A246-178FBE3A21CD}"/>
                </a:ext>
              </a:extLst>
            </p:cNvPr>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0" name="Google Shape;5917;p56">
            <a:extLst>
              <a:ext uri="{FF2B5EF4-FFF2-40B4-BE49-F238E27FC236}">
                <a16:creationId xmlns="" xmlns:a16="http://schemas.microsoft.com/office/drawing/2014/main" id="{33A0EC7C-A4A5-4C7D-8CC8-677C62C0B186}"/>
              </a:ext>
            </a:extLst>
          </p:cNvPr>
          <p:cNvGrpSpPr/>
          <p:nvPr/>
        </p:nvGrpSpPr>
        <p:grpSpPr>
          <a:xfrm>
            <a:off x="6530334" y="3220853"/>
            <a:ext cx="372684" cy="476340"/>
            <a:chOff x="4897750" y="2415639"/>
            <a:chExt cx="279513" cy="357255"/>
          </a:xfrm>
          <a:solidFill>
            <a:schemeClr val="accent1"/>
          </a:solidFill>
        </p:grpSpPr>
        <p:sp>
          <p:nvSpPr>
            <p:cNvPr id="471" name="Google Shape;5918;p56">
              <a:extLst>
                <a:ext uri="{FF2B5EF4-FFF2-40B4-BE49-F238E27FC236}">
                  <a16:creationId xmlns="" xmlns:a16="http://schemas.microsoft.com/office/drawing/2014/main" id="{F26D9B2F-C07D-4FA8-A4A7-2B18E227CD7D}"/>
                </a:ext>
              </a:extLst>
            </p:cNvPr>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 name="Google Shape;5919;p56">
              <a:extLst>
                <a:ext uri="{FF2B5EF4-FFF2-40B4-BE49-F238E27FC236}">
                  <a16:creationId xmlns="" xmlns:a16="http://schemas.microsoft.com/office/drawing/2014/main" id="{9C3646AF-AD08-4C58-A7A7-81F130DC87CB}"/>
                </a:ext>
              </a:extLst>
            </p:cNvPr>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 name="Google Shape;5920;p56">
              <a:extLst>
                <a:ext uri="{FF2B5EF4-FFF2-40B4-BE49-F238E27FC236}">
                  <a16:creationId xmlns="" xmlns:a16="http://schemas.microsoft.com/office/drawing/2014/main" id="{C3C96B1F-9EF3-43D3-A0C2-26E0CD90A708}"/>
                </a:ext>
              </a:extLst>
            </p:cNvPr>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4" name="Google Shape;5921;p56">
              <a:extLst>
                <a:ext uri="{FF2B5EF4-FFF2-40B4-BE49-F238E27FC236}">
                  <a16:creationId xmlns="" xmlns:a16="http://schemas.microsoft.com/office/drawing/2014/main" id="{699CA579-3C8A-458A-A47C-7FFF430A62D4}"/>
                </a:ext>
              </a:extLst>
            </p:cNvPr>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5" name="Google Shape;5922;p56">
              <a:extLst>
                <a:ext uri="{FF2B5EF4-FFF2-40B4-BE49-F238E27FC236}">
                  <a16:creationId xmlns="" xmlns:a16="http://schemas.microsoft.com/office/drawing/2014/main" id="{9DCF676F-D6F5-4114-878C-4D02272632E3}"/>
                </a:ext>
              </a:extLst>
            </p:cNvPr>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 name="Google Shape;5923;p56">
              <a:extLst>
                <a:ext uri="{FF2B5EF4-FFF2-40B4-BE49-F238E27FC236}">
                  <a16:creationId xmlns="" xmlns:a16="http://schemas.microsoft.com/office/drawing/2014/main" id="{CD74C436-5A60-4F7E-AAB1-E1E3B5346C7D}"/>
                </a:ext>
              </a:extLst>
            </p:cNvPr>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 name="Google Shape;5924;p56">
              <a:extLst>
                <a:ext uri="{FF2B5EF4-FFF2-40B4-BE49-F238E27FC236}">
                  <a16:creationId xmlns="" xmlns:a16="http://schemas.microsoft.com/office/drawing/2014/main" id="{B0B5AC66-C5A4-4E9F-ADCE-2A517E5F1476}"/>
                </a:ext>
              </a:extLst>
            </p:cNvPr>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 name="Google Shape;5925;p56">
              <a:extLst>
                <a:ext uri="{FF2B5EF4-FFF2-40B4-BE49-F238E27FC236}">
                  <a16:creationId xmlns="" xmlns:a16="http://schemas.microsoft.com/office/drawing/2014/main" id="{FFDBEB9E-C22E-4463-B0B6-38877BDAFC7E}"/>
                </a:ext>
              </a:extLst>
            </p:cNvPr>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9" name="Google Shape;5926;p56">
            <a:extLst>
              <a:ext uri="{FF2B5EF4-FFF2-40B4-BE49-F238E27FC236}">
                <a16:creationId xmlns="" xmlns:a16="http://schemas.microsoft.com/office/drawing/2014/main" id="{9C64D0CD-5A21-440A-9957-6CDE727C2D8B}"/>
              </a:ext>
            </a:extLst>
          </p:cNvPr>
          <p:cNvGrpSpPr/>
          <p:nvPr/>
        </p:nvGrpSpPr>
        <p:grpSpPr>
          <a:xfrm>
            <a:off x="7749422" y="3221359"/>
            <a:ext cx="353084" cy="471272"/>
            <a:chOff x="5812066" y="2416019"/>
            <a:chExt cx="264813" cy="353454"/>
          </a:xfrm>
          <a:solidFill>
            <a:schemeClr val="accent1"/>
          </a:solidFill>
        </p:grpSpPr>
        <p:sp>
          <p:nvSpPr>
            <p:cNvPr id="480" name="Google Shape;5927;p56">
              <a:extLst>
                <a:ext uri="{FF2B5EF4-FFF2-40B4-BE49-F238E27FC236}">
                  <a16:creationId xmlns="" xmlns:a16="http://schemas.microsoft.com/office/drawing/2014/main" id="{FD92103F-41BA-4561-95F2-B8A93651CACB}"/>
                </a:ext>
              </a:extLst>
            </p:cNvPr>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 name="Google Shape;5928;p56">
              <a:extLst>
                <a:ext uri="{FF2B5EF4-FFF2-40B4-BE49-F238E27FC236}">
                  <a16:creationId xmlns="" xmlns:a16="http://schemas.microsoft.com/office/drawing/2014/main" id="{7CF610F9-242C-47DB-A812-4234BD75288A}"/>
                </a:ext>
              </a:extLst>
            </p:cNvPr>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 name="Google Shape;5929;p56">
              <a:extLst>
                <a:ext uri="{FF2B5EF4-FFF2-40B4-BE49-F238E27FC236}">
                  <a16:creationId xmlns="" xmlns:a16="http://schemas.microsoft.com/office/drawing/2014/main" id="{E98DD5F9-5B57-42E7-AEEC-358FE14341A7}"/>
                </a:ext>
              </a:extLst>
            </p:cNvPr>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 name="Google Shape;5930;p56">
              <a:extLst>
                <a:ext uri="{FF2B5EF4-FFF2-40B4-BE49-F238E27FC236}">
                  <a16:creationId xmlns="" xmlns:a16="http://schemas.microsoft.com/office/drawing/2014/main" id="{8ECC2264-0BCB-406C-98A9-1C9F0B58C4B3}"/>
                </a:ext>
              </a:extLst>
            </p:cNvPr>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 name="Google Shape;5931;p56">
              <a:extLst>
                <a:ext uri="{FF2B5EF4-FFF2-40B4-BE49-F238E27FC236}">
                  <a16:creationId xmlns="" xmlns:a16="http://schemas.microsoft.com/office/drawing/2014/main" id="{E640E66F-8522-4ABC-ABE3-58AA6231A357}"/>
                </a:ext>
              </a:extLst>
            </p:cNvPr>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 name="Google Shape;5932;p56">
              <a:extLst>
                <a:ext uri="{FF2B5EF4-FFF2-40B4-BE49-F238E27FC236}">
                  <a16:creationId xmlns="" xmlns:a16="http://schemas.microsoft.com/office/drawing/2014/main" id="{F1D6C9F2-007A-4771-B556-C8CEF177210C}"/>
                </a:ext>
              </a:extLst>
            </p:cNvPr>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 name="Google Shape;5933;p56">
              <a:extLst>
                <a:ext uri="{FF2B5EF4-FFF2-40B4-BE49-F238E27FC236}">
                  <a16:creationId xmlns="" xmlns:a16="http://schemas.microsoft.com/office/drawing/2014/main" id="{1E0E2320-2631-4C99-93F6-8C809F39CE42}"/>
                </a:ext>
              </a:extLst>
            </p:cNvPr>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7" name="Google Shape;5934;p56">
            <a:extLst>
              <a:ext uri="{FF2B5EF4-FFF2-40B4-BE49-F238E27FC236}">
                <a16:creationId xmlns="" xmlns:a16="http://schemas.microsoft.com/office/drawing/2014/main" id="{90B4BEB0-7303-4DDE-8090-14B96B127273}"/>
              </a:ext>
            </a:extLst>
          </p:cNvPr>
          <p:cNvGrpSpPr/>
          <p:nvPr/>
        </p:nvGrpSpPr>
        <p:grpSpPr>
          <a:xfrm>
            <a:off x="10739761" y="3221865"/>
            <a:ext cx="352577" cy="471272"/>
            <a:chOff x="8054820" y="2416399"/>
            <a:chExt cx="264433" cy="353454"/>
          </a:xfrm>
          <a:solidFill>
            <a:schemeClr val="accent1"/>
          </a:solidFill>
        </p:grpSpPr>
        <p:sp>
          <p:nvSpPr>
            <p:cNvPr id="488" name="Google Shape;5935;p56">
              <a:extLst>
                <a:ext uri="{FF2B5EF4-FFF2-40B4-BE49-F238E27FC236}">
                  <a16:creationId xmlns="" xmlns:a16="http://schemas.microsoft.com/office/drawing/2014/main" id="{D40D6B2C-E1EF-4637-A44C-D8B7D60642D8}"/>
                </a:ext>
              </a:extLst>
            </p:cNvPr>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9" name="Google Shape;5936;p56">
              <a:extLst>
                <a:ext uri="{FF2B5EF4-FFF2-40B4-BE49-F238E27FC236}">
                  <a16:creationId xmlns="" xmlns:a16="http://schemas.microsoft.com/office/drawing/2014/main" id="{BA6AF5CA-9021-47B3-BE0C-4D612462B66E}"/>
                </a:ext>
              </a:extLst>
            </p:cNvPr>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 name="Google Shape;5937;p56">
              <a:extLst>
                <a:ext uri="{FF2B5EF4-FFF2-40B4-BE49-F238E27FC236}">
                  <a16:creationId xmlns="" xmlns:a16="http://schemas.microsoft.com/office/drawing/2014/main" id="{9ED9A818-3F96-4045-BA96-96DFBB64D435}"/>
                </a:ext>
              </a:extLst>
            </p:cNvPr>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 name="Google Shape;5938;p56">
              <a:extLst>
                <a:ext uri="{FF2B5EF4-FFF2-40B4-BE49-F238E27FC236}">
                  <a16:creationId xmlns="" xmlns:a16="http://schemas.microsoft.com/office/drawing/2014/main" id="{2432722F-289F-48EB-AD77-E31EA931C3CC}"/>
                </a:ext>
              </a:extLst>
            </p:cNvPr>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 name="Google Shape;5939;p56">
              <a:extLst>
                <a:ext uri="{FF2B5EF4-FFF2-40B4-BE49-F238E27FC236}">
                  <a16:creationId xmlns="" xmlns:a16="http://schemas.microsoft.com/office/drawing/2014/main" id="{32E159D1-883B-4134-BCCE-F0292A714001}"/>
                </a:ext>
              </a:extLst>
            </p:cNvPr>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 name="Google Shape;5940;p56">
              <a:extLst>
                <a:ext uri="{FF2B5EF4-FFF2-40B4-BE49-F238E27FC236}">
                  <a16:creationId xmlns="" xmlns:a16="http://schemas.microsoft.com/office/drawing/2014/main" id="{014BF0C8-BF6B-4DE3-AAD8-8F8417344596}"/>
                </a:ext>
              </a:extLst>
            </p:cNvPr>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4" name="Google Shape;5941;p56">
            <a:extLst>
              <a:ext uri="{FF2B5EF4-FFF2-40B4-BE49-F238E27FC236}">
                <a16:creationId xmlns="" xmlns:a16="http://schemas.microsoft.com/office/drawing/2014/main" id="{A8D09333-10F2-4A7A-A85D-5EDAFEF4F21A}"/>
              </a:ext>
            </a:extLst>
          </p:cNvPr>
          <p:cNvGrpSpPr/>
          <p:nvPr/>
        </p:nvGrpSpPr>
        <p:grpSpPr>
          <a:xfrm>
            <a:off x="7141884" y="3217853"/>
            <a:ext cx="361616" cy="481832"/>
            <a:chOff x="5356413" y="2413390"/>
            <a:chExt cx="271212" cy="361374"/>
          </a:xfrm>
          <a:solidFill>
            <a:schemeClr val="accent1"/>
          </a:solidFill>
        </p:grpSpPr>
        <p:sp>
          <p:nvSpPr>
            <p:cNvPr id="495" name="Google Shape;5942;p56">
              <a:extLst>
                <a:ext uri="{FF2B5EF4-FFF2-40B4-BE49-F238E27FC236}">
                  <a16:creationId xmlns="" xmlns:a16="http://schemas.microsoft.com/office/drawing/2014/main" id="{D9B54ED7-FAED-472B-A4A0-19C3A5D04155}"/>
                </a:ext>
              </a:extLst>
            </p:cNvPr>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6" name="Google Shape;5943;p56">
              <a:extLst>
                <a:ext uri="{FF2B5EF4-FFF2-40B4-BE49-F238E27FC236}">
                  <a16:creationId xmlns="" xmlns:a16="http://schemas.microsoft.com/office/drawing/2014/main" id="{EC48EEF0-E9F1-4C40-B3A8-FE310D4320B9}"/>
                </a:ext>
              </a:extLst>
            </p:cNvPr>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 name="Google Shape;5944;p56">
              <a:extLst>
                <a:ext uri="{FF2B5EF4-FFF2-40B4-BE49-F238E27FC236}">
                  <a16:creationId xmlns="" xmlns:a16="http://schemas.microsoft.com/office/drawing/2014/main" id="{D4C90498-0E03-464E-BFB9-F75D08EE3F36}"/>
                </a:ext>
              </a:extLst>
            </p:cNvPr>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8" name="Google Shape;5945;p56">
              <a:extLst>
                <a:ext uri="{FF2B5EF4-FFF2-40B4-BE49-F238E27FC236}">
                  <a16:creationId xmlns="" xmlns:a16="http://schemas.microsoft.com/office/drawing/2014/main" id="{75F9D50B-9D02-4368-8F1F-875F3C61C81A}"/>
                </a:ext>
              </a:extLst>
            </p:cNvPr>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9" name="Google Shape;5946;p56">
              <a:extLst>
                <a:ext uri="{FF2B5EF4-FFF2-40B4-BE49-F238E27FC236}">
                  <a16:creationId xmlns="" xmlns:a16="http://schemas.microsoft.com/office/drawing/2014/main" id="{0DEDA4AC-C2EE-4B96-8FDE-F06BFCDBE423}"/>
                </a:ext>
              </a:extLst>
            </p:cNvPr>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0" name="Google Shape;5947;p56">
            <a:extLst>
              <a:ext uri="{FF2B5EF4-FFF2-40B4-BE49-F238E27FC236}">
                <a16:creationId xmlns="" xmlns:a16="http://schemas.microsoft.com/office/drawing/2014/main" id="{517477DB-65AC-48B3-9B34-C2EFBCD46A85}"/>
              </a:ext>
            </a:extLst>
          </p:cNvPr>
          <p:cNvGrpSpPr/>
          <p:nvPr/>
        </p:nvGrpSpPr>
        <p:grpSpPr>
          <a:xfrm>
            <a:off x="8340317" y="3216332"/>
            <a:ext cx="361659" cy="481325"/>
            <a:chOff x="6255238" y="2412249"/>
            <a:chExt cx="271244" cy="360994"/>
          </a:xfrm>
          <a:solidFill>
            <a:schemeClr val="accent1"/>
          </a:solidFill>
        </p:grpSpPr>
        <p:sp>
          <p:nvSpPr>
            <p:cNvPr id="501" name="Google Shape;5948;p56">
              <a:extLst>
                <a:ext uri="{FF2B5EF4-FFF2-40B4-BE49-F238E27FC236}">
                  <a16:creationId xmlns="" xmlns:a16="http://schemas.microsoft.com/office/drawing/2014/main" id="{00A98EA0-97C0-4DF4-94DD-A95E9DAA0A0A}"/>
                </a:ext>
              </a:extLst>
            </p:cNvPr>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2" name="Google Shape;5949;p56">
              <a:extLst>
                <a:ext uri="{FF2B5EF4-FFF2-40B4-BE49-F238E27FC236}">
                  <a16:creationId xmlns="" xmlns:a16="http://schemas.microsoft.com/office/drawing/2014/main" id="{B2B86598-4ADE-4043-82AD-80406B6135F3}"/>
                </a:ext>
              </a:extLst>
            </p:cNvPr>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 name="Google Shape;5950;p56">
              <a:extLst>
                <a:ext uri="{FF2B5EF4-FFF2-40B4-BE49-F238E27FC236}">
                  <a16:creationId xmlns="" xmlns:a16="http://schemas.microsoft.com/office/drawing/2014/main" id="{CFA35592-5A0B-40F3-9BF3-C0687D5CE976}"/>
                </a:ext>
              </a:extLst>
            </p:cNvPr>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 name="Google Shape;5951;p56">
              <a:extLst>
                <a:ext uri="{FF2B5EF4-FFF2-40B4-BE49-F238E27FC236}">
                  <a16:creationId xmlns="" xmlns:a16="http://schemas.microsoft.com/office/drawing/2014/main" id="{3F0CE1F2-506A-4D3B-9C9D-C85A80F5A8E1}"/>
                </a:ext>
              </a:extLst>
            </p:cNvPr>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 name="Google Shape;5952;p56">
              <a:extLst>
                <a:ext uri="{FF2B5EF4-FFF2-40B4-BE49-F238E27FC236}">
                  <a16:creationId xmlns="" xmlns:a16="http://schemas.microsoft.com/office/drawing/2014/main" id="{DD5F6F87-3F70-4790-A885-153A47BA5D9F}"/>
                </a:ext>
              </a:extLst>
            </p:cNvPr>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 name="Google Shape;5953;p56">
              <a:extLst>
                <a:ext uri="{FF2B5EF4-FFF2-40B4-BE49-F238E27FC236}">
                  <a16:creationId xmlns="" xmlns:a16="http://schemas.microsoft.com/office/drawing/2014/main" id="{88E48B5F-B0A1-4C19-ABA3-80A60839C20F}"/>
                </a:ext>
              </a:extLst>
            </p:cNvPr>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7" name="Google Shape;5954;p56">
            <a:extLst>
              <a:ext uri="{FF2B5EF4-FFF2-40B4-BE49-F238E27FC236}">
                <a16:creationId xmlns="" xmlns:a16="http://schemas.microsoft.com/office/drawing/2014/main" id="{72745A90-CF31-415C-BCEB-A69D9CBBAA95}"/>
              </a:ext>
            </a:extLst>
          </p:cNvPr>
          <p:cNvGrpSpPr/>
          <p:nvPr/>
        </p:nvGrpSpPr>
        <p:grpSpPr>
          <a:xfrm>
            <a:off x="2913830" y="2610399"/>
            <a:ext cx="488885" cy="489308"/>
            <a:chOff x="2185372" y="1957799"/>
            <a:chExt cx="366664" cy="366981"/>
          </a:xfrm>
          <a:solidFill>
            <a:schemeClr val="accent1"/>
          </a:solidFill>
        </p:grpSpPr>
        <p:sp>
          <p:nvSpPr>
            <p:cNvPr id="508" name="Google Shape;5955;p56">
              <a:extLst>
                <a:ext uri="{FF2B5EF4-FFF2-40B4-BE49-F238E27FC236}">
                  <a16:creationId xmlns="" xmlns:a16="http://schemas.microsoft.com/office/drawing/2014/main" id="{12088B1A-E462-4FB6-94CF-215198F8645E}"/>
                </a:ext>
              </a:extLst>
            </p:cNvPr>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9" name="Google Shape;5956;p56">
              <a:extLst>
                <a:ext uri="{FF2B5EF4-FFF2-40B4-BE49-F238E27FC236}">
                  <a16:creationId xmlns="" xmlns:a16="http://schemas.microsoft.com/office/drawing/2014/main" id="{D525E6B5-043D-4523-BA5B-F08C0E5AD650}"/>
                </a:ext>
              </a:extLst>
            </p:cNvPr>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0" name="Google Shape;5957;p56">
              <a:extLst>
                <a:ext uri="{FF2B5EF4-FFF2-40B4-BE49-F238E27FC236}">
                  <a16:creationId xmlns="" xmlns:a16="http://schemas.microsoft.com/office/drawing/2014/main" id="{F1D93D6D-D617-4ACF-808D-FB1DDA31F77C}"/>
                </a:ext>
              </a:extLst>
            </p:cNvPr>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 name="Google Shape;5958;p56">
              <a:extLst>
                <a:ext uri="{FF2B5EF4-FFF2-40B4-BE49-F238E27FC236}">
                  <a16:creationId xmlns="" xmlns:a16="http://schemas.microsoft.com/office/drawing/2014/main" id="{3B920807-B05F-44E5-98DD-E32828A41361}"/>
                </a:ext>
              </a:extLst>
            </p:cNvPr>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 name="Google Shape;5959;p56">
              <a:extLst>
                <a:ext uri="{FF2B5EF4-FFF2-40B4-BE49-F238E27FC236}">
                  <a16:creationId xmlns="" xmlns:a16="http://schemas.microsoft.com/office/drawing/2014/main" id="{50E65EFC-A0D1-4BCD-AC81-4A094210C2AF}"/>
                </a:ext>
              </a:extLst>
            </p:cNvPr>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 name="Google Shape;5960;p56">
              <a:extLst>
                <a:ext uri="{FF2B5EF4-FFF2-40B4-BE49-F238E27FC236}">
                  <a16:creationId xmlns="" xmlns:a16="http://schemas.microsoft.com/office/drawing/2014/main" id="{19434F3D-86AA-469C-A16D-243C95362515}"/>
                </a:ext>
              </a:extLst>
            </p:cNvPr>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 name="Google Shape;5961;p56">
              <a:extLst>
                <a:ext uri="{FF2B5EF4-FFF2-40B4-BE49-F238E27FC236}">
                  <a16:creationId xmlns="" xmlns:a16="http://schemas.microsoft.com/office/drawing/2014/main" id="{7616C42B-8C1B-44F7-BEFC-74F4CA1CE2DC}"/>
                </a:ext>
              </a:extLst>
            </p:cNvPr>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 name="Google Shape;5962;p56">
              <a:extLst>
                <a:ext uri="{FF2B5EF4-FFF2-40B4-BE49-F238E27FC236}">
                  <a16:creationId xmlns="" xmlns:a16="http://schemas.microsoft.com/office/drawing/2014/main" id="{5E2F5C3E-2F34-411B-BA0E-6F41723689C8}"/>
                </a:ext>
              </a:extLst>
            </p:cNvPr>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16" name="Google Shape;5963;p56">
            <a:extLst>
              <a:ext uri="{FF2B5EF4-FFF2-40B4-BE49-F238E27FC236}">
                <a16:creationId xmlns="" xmlns:a16="http://schemas.microsoft.com/office/drawing/2014/main" id="{496BF488-3A11-4432-8393-51784E70E925}"/>
              </a:ext>
            </a:extLst>
          </p:cNvPr>
          <p:cNvGrpSpPr/>
          <p:nvPr/>
        </p:nvGrpSpPr>
        <p:grpSpPr>
          <a:xfrm>
            <a:off x="2316344" y="2651162"/>
            <a:ext cx="494419" cy="409812"/>
            <a:chOff x="1737258" y="1988371"/>
            <a:chExt cx="370814" cy="307359"/>
          </a:xfrm>
          <a:solidFill>
            <a:schemeClr val="accent1"/>
          </a:solidFill>
        </p:grpSpPr>
        <p:sp>
          <p:nvSpPr>
            <p:cNvPr id="517" name="Google Shape;5964;p56">
              <a:extLst>
                <a:ext uri="{FF2B5EF4-FFF2-40B4-BE49-F238E27FC236}">
                  <a16:creationId xmlns="" xmlns:a16="http://schemas.microsoft.com/office/drawing/2014/main" id="{86A9B21D-1E93-4C87-93DB-C4507385E964}"/>
                </a:ext>
              </a:extLst>
            </p:cNvPr>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 name="Google Shape;5965;p56">
              <a:extLst>
                <a:ext uri="{FF2B5EF4-FFF2-40B4-BE49-F238E27FC236}">
                  <a16:creationId xmlns="" xmlns:a16="http://schemas.microsoft.com/office/drawing/2014/main" id="{D004D1BC-CD4C-4E6F-A07E-9A7781C4915B}"/>
                </a:ext>
              </a:extLst>
            </p:cNvPr>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5966;p56">
              <a:extLst>
                <a:ext uri="{FF2B5EF4-FFF2-40B4-BE49-F238E27FC236}">
                  <a16:creationId xmlns="" xmlns:a16="http://schemas.microsoft.com/office/drawing/2014/main" id="{1BFAF7BF-63A4-4D13-B256-A50321C98CE8}"/>
                </a:ext>
              </a:extLst>
            </p:cNvPr>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5967;p56">
              <a:extLst>
                <a:ext uri="{FF2B5EF4-FFF2-40B4-BE49-F238E27FC236}">
                  <a16:creationId xmlns="" xmlns:a16="http://schemas.microsoft.com/office/drawing/2014/main" id="{E4590BFA-3CCF-40B5-AEA0-EE6731613460}"/>
                </a:ext>
              </a:extLst>
            </p:cNvPr>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1" name="Google Shape;5968;p56">
            <a:extLst>
              <a:ext uri="{FF2B5EF4-FFF2-40B4-BE49-F238E27FC236}">
                <a16:creationId xmlns="" xmlns:a16="http://schemas.microsoft.com/office/drawing/2014/main" id="{B35C6167-ACBB-4F23-A7C9-723098F36175}"/>
              </a:ext>
            </a:extLst>
          </p:cNvPr>
          <p:cNvGrpSpPr/>
          <p:nvPr/>
        </p:nvGrpSpPr>
        <p:grpSpPr>
          <a:xfrm>
            <a:off x="1131977" y="2652681"/>
            <a:ext cx="492392" cy="405800"/>
            <a:chOff x="848983" y="1989511"/>
            <a:chExt cx="369294" cy="304350"/>
          </a:xfrm>
          <a:solidFill>
            <a:schemeClr val="accent1"/>
          </a:solidFill>
        </p:grpSpPr>
        <p:sp>
          <p:nvSpPr>
            <p:cNvPr id="522" name="Google Shape;5969;p56">
              <a:extLst>
                <a:ext uri="{FF2B5EF4-FFF2-40B4-BE49-F238E27FC236}">
                  <a16:creationId xmlns="" xmlns:a16="http://schemas.microsoft.com/office/drawing/2014/main" id="{A1B78F08-F443-4B2D-8600-EA663FEDA253}"/>
                </a:ext>
              </a:extLst>
            </p:cNvPr>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5970;p56">
              <a:extLst>
                <a:ext uri="{FF2B5EF4-FFF2-40B4-BE49-F238E27FC236}">
                  <a16:creationId xmlns="" xmlns:a16="http://schemas.microsoft.com/office/drawing/2014/main" id="{45C94698-EA34-4A82-B207-CC21137FCC92}"/>
                </a:ext>
              </a:extLst>
            </p:cNvPr>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 name="Google Shape;5971;p56">
              <a:extLst>
                <a:ext uri="{FF2B5EF4-FFF2-40B4-BE49-F238E27FC236}">
                  <a16:creationId xmlns="" xmlns:a16="http://schemas.microsoft.com/office/drawing/2014/main" id="{BFDE46EA-AAF0-45EF-8A85-F3A679E9D42B}"/>
                </a:ext>
              </a:extLst>
            </p:cNvPr>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 name="Google Shape;5972;p56">
              <a:extLst>
                <a:ext uri="{FF2B5EF4-FFF2-40B4-BE49-F238E27FC236}">
                  <a16:creationId xmlns="" xmlns:a16="http://schemas.microsoft.com/office/drawing/2014/main" id="{F56C80C2-AFBB-48FF-9269-883874404AED}"/>
                </a:ext>
              </a:extLst>
            </p:cNvPr>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5973;p56">
              <a:extLst>
                <a:ext uri="{FF2B5EF4-FFF2-40B4-BE49-F238E27FC236}">
                  <a16:creationId xmlns="" xmlns:a16="http://schemas.microsoft.com/office/drawing/2014/main" id="{B41C0327-554A-45AE-8FF7-18E729A65885}"/>
                </a:ext>
              </a:extLst>
            </p:cNvPr>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27" name="Google Shape;5974;p56">
            <a:extLst>
              <a:ext uri="{FF2B5EF4-FFF2-40B4-BE49-F238E27FC236}">
                <a16:creationId xmlns="" xmlns:a16="http://schemas.microsoft.com/office/drawing/2014/main" id="{1458AE77-E597-4017-B0F3-0082DCEC0351}"/>
              </a:ext>
            </a:extLst>
          </p:cNvPr>
          <p:cNvGrpSpPr/>
          <p:nvPr/>
        </p:nvGrpSpPr>
        <p:grpSpPr>
          <a:xfrm>
            <a:off x="4098703" y="2645036"/>
            <a:ext cx="507472" cy="418472"/>
            <a:chOff x="3074027" y="1983777"/>
            <a:chExt cx="380604" cy="313854"/>
          </a:xfrm>
          <a:solidFill>
            <a:schemeClr val="accent1"/>
          </a:solidFill>
        </p:grpSpPr>
        <p:sp>
          <p:nvSpPr>
            <p:cNvPr id="528" name="Google Shape;5975;p56">
              <a:extLst>
                <a:ext uri="{FF2B5EF4-FFF2-40B4-BE49-F238E27FC236}">
                  <a16:creationId xmlns="" xmlns:a16="http://schemas.microsoft.com/office/drawing/2014/main" id="{69C79418-2D92-46F6-9A93-7E01DD9B93AF}"/>
                </a:ext>
              </a:extLst>
            </p:cNvPr>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 name="Google Shape;5976;p56">
              <a:extLst>
                <a:ext uri="{FF2B5EF4-FFF2-40B4-BE49-F238E27FC236}">
                  <a16:creationId xmlns="" xmlns:a16="http://schemas.microsoft.com/office/drawing/2014/main" id="{5BB2FD74-51B7-4D63-A65E-F7A9A1C1E6D6}"/>
                </a:ext>
              </a:extLst>
            </p:cNvPr>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 name="Google Shape;5977;p56">
              <a:extLst>
                <a:ext uri="{FF2B5EF4-FFF2-40B4-BE49-F238E27FC236}">
                  <a16:creationId xmlns="" xmlns:a16="http://schemas.microsoft.com/office/drawing/2014/main" id="{1189C843-85D1-4D8C-ACA6-3B1F1ABED170}"/>
                </a:ext>
              </a:extLst>
            </p:cNvPr>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 name="Google Shape;5978;p56">
              <a:extLst>
                <a:ext uri="{FF2B5EF4-FFF2-40B4-BE49-F238E27FC236}">
                  <a16:creationId xmlns="" xmlns:a16="http://schemas.microsoft.com/office/drawing/2014/main" id="{73886993-901B-4B7F-80C3-4CD9653A5E55}"/>
                </a:ext>
              </a:extLst>
            </p:cNvPr>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 name="Google Shape;5979;p56">
              <a:extLst>
                <a:ext uri="{FF2B5EF4-FFF2-40B4-BE49-F238E27FC236}">
                  <a16:creationId xmlns="" xmlns:a16="http://schemas.microsoft.com/office/drawing/2014/main" id="{620199C3-043F-4AD2-B3AF-C4A33F47796D}"/>
                </a:ext>
              </a:extLst>
            </p:cNvPr>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33" name="Google Shape;5980;p56">
            <a:extLst>
              <a:ext uri="{FF2B5EF4-FFF2-40B4-BE49-F238E27FC236}">
                <a16:creationId xmlns="" xmlns:a16="http://schemas.microsoft.com/office/drawing/2014/main" id="{6060B502-D784-46E2-ABD4-573AFDD96AC5}"/>
              </a:ext>
            </a:extLst>
          </p:cNvPr>
          <p:cNvGrpSpPr/>
          <p:nvPr/>
        </p:nvGrpSpPr>
        <p:grpSpPr>
          <a:xfrm>
            <a:off x="4696695" y="2634476"/>
            <a:ext cx="489351" cy="441704"/>
            <a:chOff x="3522521" y="1975857"/>
            <a:chExt cx="367013" cy="331278"/>
          </a:xfrm>
          <a:solidFill>
            <a:schemeClr val="accent1"/>
          </a:solidFill>
        </p:grpSpPr>
        <p:sp>
          <p:nvSpPr>
            <p:cNvPr id="534" name="Google Shape;5981;p56">
              <a:extLst>
                <a:ext uri="{FF2B5EF4-FFF2-40B4-BE49-F238E27FC236}">
                  <a16:creationId xmlns="" xmlns:a16="http://schemas.microsoft.com/office/drawing/2014/main" id="{CDABEC09-749E-4524-BB84-38EFD4F35413}"/>
                </a:ext>
              </a:extLst>
            </p:cNvPr>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5" name="Google Shape;5982;p56">
              <a:extLst>
                <a:ext uri="{FF2B5EF4-FFF2-40B4-BE49-F238E27FC236}">
                  <a16:creationId xmlns="" xmlns:a16="http://schemas.microsoft.com/office/drawing/2014/main" id="{C4479C32-6932-4966-A182-7FE15D94749F}"/>
                </a:ext>
              </a:extLst>
            </p:cNvPr>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6" name="Google Shape;5983;p56">
              <a:extLst>
                <a:ext uri="{FF2B5EF4-FFF2-40B4-BE49-F238E27FC236}">
                  <a16:creationId xmlns="" xmlns:a16="http://schemas.microsoft.com/office/drawing/2014/main" id="{3E487BA4-EB14-409C-83F5-1D3AA5B62A42}"/>
                </a:ext>
              </a:extLst>
            </p:cNvPr>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 name="Google Shape;5984;p56">
              <a:extLst>
                <a:ext uri="{FF2B5EF4-FFF2-40B4-BE49-F238E27FC236}">
                  <a16:creationId xmlns="" xmlns:a16="http://schemas.microsoft.com/office/drawing/2014/main" id="{4E32F0FA-8BA4-46DC-8E99-9A1387459056}"/>
                </a:ext>
              </a:extLst>
            </p:cNvPr>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 name="Google Shape;5985;p56">
              <a:extLst>
                <a:ext uri="{FF2B5EF4-FFF2-40B4-BE49-F238E27FC236}">
                  <a16:creationId xmlns="" xmlns:a16="http://schemas.microsoft.com/office/drawing/2014/main" id="{05F4CE1A-DAC9-45F0-A04B-621078D0C3CB}"/>
                </a:ext>
              </a:extLst>
            </p:cNvPr>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 name="Google Shape;5986;p56">
              <a:extLst>
                <a:ext uri="{FF2B5EF4-FFF2-40B4-BE49-F238E27FC236}">
                  <a16:creationId xmlns="" xmlns:a16="http://schemas.microsoft.com/office/drawing/2014/main" id="{D6A3D3D8-8066-4ABF-ABDA-65F9134D5E5B}"/>
                </a:ext>
              </a:extLst>
            </p:cNvPr>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 name="Google Shape;5987;p56">
              <a:extLst>
                <a:ext uri="{FF2B5EF4-FFF2-40B4-BE49-F238E27FC236}">
                  <a16:creationId xmlns="" xmlns:a16="http://schemas.microsoft.com/office/drawing/2014/main" id="{4852CFEB-A60F-4C02-B09D-5961F2B83C45}"/>
                </a:ext>
              </a:extLst>
            </p:cNvPr>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41" name="Google Shape;5988;p56">
            <a:extLst>
              <a:ext uri="{FF2B5EF4-FFF2-40B4-BE49-F238E27FC236}">
                <a16:creationId xmlns="" xmlns:a16="http://schemas.microsoft.com/office/drawing/2014/main" id="{4B9B4293-C65C-442C-8FC3-6F43B894B8E6}"/>
              </a:ext>
            </a:extLst>
          </p:cNvPr>
          <p:cNvGrpSpPr/>
          <p:nvPr/>
        </p:nvGrpSpPr>
        <p:grpSpPr>
          <a:xfrm>
            <a:off x="3507766" y="2635955"/>
            <a:ext cx="490913" cy="440605"/>
            <a:chOff x="2630824" y="1976966"/>
            <a:chExt cx="368185" cy="330454"/>
          </a:xfrm>
          <a:solidFill>
            <a:schemeClr val="accent1"/>
          </a:solidFill>
        </p:grpSpPr>
        <p:sp>
          <p:nvSpPr>
            <p:cNvPr id="542" name="Google Shape;5989;p56">
              <a:extLst>
                <a:ext uri="{FF2B5EF4-FFF2-40B4-BE49-F238E27FC236}">
                  <a16:creationId xmlns="" xmlns:a16="http://schemas.microsoft.com/office/drawing/2014/main" id="{24583BA4-4C32-4EE8-A3BA-553495B04F88}"/>
                </a:ext>
              </a:extLst>
            </p:cNvPr>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3" name="Google Shape;5990;p56">
              <a:extLst>
                <a:ext uri="{FF2B5EF4-FFF2-40B4-BE49-F238E27FC236}">
                  <a16:creationId xmlns="" xmlns:a16="http://schemas.microsoft.com/office/drawing/2014/main" id="{1AF6FCB7-1A62-4563-9903-F99DB5F7460C}"/>
                </a:ext>
              </a:extLst>
            </p:cNvPr>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 name="Google Shape;5991;p56">
              <a:extLst>
                <a:ext uri="{FF2B5EF4-FFF2-40B4-BE49-F238E27FC236}">
                  <a16:creationId xmlns="" xmlns:a16="http://schemas.microsoft.com/office/drawing/2014/main" id="{A26076F2-EEDD-4055-807C-1A1B172B344D}"/>
                </a:ext>
              </a:extLst>
            </p:cNvPr>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 name="Google Shape;5992;p56">
              <a:extLst>
                <a:ext uri="{FF2B5EF4-FFF2-40B4-BE49-F238E27FC236}">
                  <a16:creationId xmlns="" xmlns:a16="http://schemas.microsoft.com/office/drawing/2014/main" id="{E6C5B35F-0F08-4505-AFF6-913E8602B41C}"/>
                </a:ext>
              </a:extLst>
            </p:cNvPr>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 name="Google Shape;5993;p56">
              <a:extLst>
                <a:ext uri="{FF2B5EF4-FFF2-40B4-BE49-F238E27FC236}">
                  <a16:creationId xmlns="" xmlns:a16="http://schemas.microsoft.com/office/drawing/2014/main" id="{7A58E273-C51F-4E55-B071-354E42C79D38}"/>
                </a:ext>
              </a:extLst>
            </p:cNvPr>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 name="Google Shape;5994;p56">
              <a:extLst>
                <a:ext uri="{FF2B5EF4-FFF2-40B4-BE49-F238E27FC236}">
                  <a16:creationId xmlns="" xmlns:a16="http://schemas.microsoft.com/office/drawing/2014/main" id="{3A414501-3384-4C65-A77B-A1FC24310EAA}"/>
                </a:ext>
              </a:extLst>
            </p:cNvPr>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8" name="Google Shape;5995;p56">
              <a:extLst>
                <a:ext uri="{FF2B5EF4-FFF2-40B4-BE49-F238E27FC236}">
                  <a16:creationId xmlns="" xmlns:a16="http://schemas.microsoft.com/office/drawing/2014/main" id="{F1A0213F-EC1C-44D2-A4E2-DEE89D1750E8}"/>
                </a:ext>
              </a:extLst>
            </p:cNvPr>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 name="Google Shape;5996;p56">
              <a:extLst>
                <a:ext uri="{FF2B5EF4-FFF2-40B4-BE49-F238E27FC236}">
                  <a16:creationId xmlns="" xmlns:a16="http://schemas.microsoft.com/office/drawing/2014/main" id="{8C62A2DC-4125-46E3-8E55-715D487D623C}"/>
                </a:ext>
              </a:extLst>
            </p:cNvPr>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0" name="Google Shape;5997;p56">
            <a:extLst>
              <a:ext uri="{FF2B5EF4-FFF2-40B4-BE49-F238E27FC236}">
                <a16:creationId xmlns="" xmlns:a16="http://schemas.microsoft.com/office/drawing/2014/main" id="{84E65F71-1866-4BF6-816D-C75C7F9A746F}"/>
              </a:ext>
            </a:extLst>
          </p:cNvPr>
          <p:cNvGrpSpPr/>
          <p:nvPr/>
        </p:nvGrpSpPr>
        <p:grpSpPr>
          <a:xfrm>
            <a:off x="1724941" y="2621888"/>
            <a:ext cx="492392" cy="467259"/>
            <a:chOff x="1293706" y="1966416"/>
            <a:chExt cx="369294" cy="350444"/>
          </a:xfrm>
          <a:solidFill>
            <a:schemeClr val="accent1"/>
          </a:solidFill>
        </p:grpSpPr>
        <p:sp>
          <p:nvSpPr>
            <p:cNvPr id="551" name="Google Shape;5998;p56">
              <a:extLst>
                <a:ext uri="{FF2B5EF4-FFF2-40B4-BE49-F238E27FC236}">
                  <a16:creationId xmlns="" xmlns:a16="http://schemas.microsoft.com/office/drawing/2014/main" id="{C49DAFE2-9739-445F-9514-C487C235FF5E}"/>
                </a:ext>
              </a:extLst>
            </p:cNvPr>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2" name="Google Shape;5999;p56">
              <a:extLst>
                <a:ext uri="{FF2B5EF4-FFF2-40B4-BE49-F238E27FC236}">
                  <a16:creationId xmlns="" xmlns:a16="http://schemas.microsoft.com/office/drawing/2014/main" id="{ABA3ECBF-0280-4350-AF82-4D9D6258DB92}"/>
                </a:ext>
              </a:extLst>
            </p:cNvPr>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 name="Google Shape;6000;p56">
              <a:extLst>
                <a:ext uri="{FF2B5EF4-FFF2-40B4-BE49-F238E27FC236}">
                  <a16:creationId xmlns="" xmlns:a16="http://schemas.microsoft.com/office/drawing/2014/main" id="{232C03BC-E8BF-4F2F-AE31-A16ADC036707}"/>
                </a:ext>
              </a:extLst>
            </p:cNvPr>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 name="Google Shape;6001;p56">
              <a:extLst>
                <a:ext uri="{FF2B5EF4-FFF2-40B4-BE49-F238E27FC236}">
                  <a16:creationId xmlns="" xmlns:a16="http://schemas.microsoft.com/office/drawing/2014/main" id="{D4E5B5AF-B914-4C39-8E99-CFD12DA41745}"/>
                </a:ext>
              </a:extLst>
            </p:cNvPr>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 name="Google Shape;6002;p56">
              <a:extLst>
                <a:ext uri="{FF2B5EF4-FFF2-40B4-BE49-F238E27FC236}">
                  <a16:creationId xmlns="" xmlns:a16="http://schemas.microsoft.com/office/drawing/2014/main" id="{CC4E3C79-1B31-47A8-9DEC-DA62E6CA641E}"/>
                </a:ext>
              </a:extLst>
            </p:cNvPr>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6" name="Google Shape;6003;p56">
              <a:extLst>
                <a:ext uri="{FF2B5EF4-FFF2-40B4-BE49-F238E27FC236}">
                  <a16:creationId xmlns="" xmlns:a16="http://schemas.microsoft.com/office/drawing/2014/main" id="{88269028-3B22-4756-9E4C-27EADB607CE0}"/>
                </a:ext>
              </a:extLst>
            </p:cNvPr>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7" name="Google Shape;6004;p56">
              <a:extLst>
                <a:ext uri="{FF2B5EF4-FFF2-40B4-BE49-F238E27FC236}">
                  <a16:creationId xmlns="" xmlns:a16="http://schemas.microsoft.com/office/drawing/2014/main" id="{537AB835-8006-49EA-889B-6817698FEA96}"/>
                </a:ext>
              </a:extLst>
            </p:cNvPr>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 name="Google Shape;6005;p56">
              <a:extLst>
                <a:ext uri="{FF2B5EF4-FFF2-40B4-BE49-F238E27FC236}">
                  <a16:creationId xmlns="" xmlns:a16="http://schemas.microsoft.com/office/drawing/2014/main" id="{7C08655E-392E-49D2-A4B8-CC93D9171A4F}"/>
                </a:ext>
              </a:extLst>
            </p:cNvPr>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9" name="Google Shape;6006;p56">
            <a:extLst>
              <a:ext uri="{FF2B5EF4-FFF2-40B4-BE49-F238E27FC236}">
                <a16:creationId xmlns="" xmlns:a16="http://schemas.microsoft.com/office/drawing/2014/main" id="{3FBF46DD-9472-44EF-90DA-EE53854D0395}"/>
              </a:ext>
            </a:extLst>
          </p:cNvPr>
          <p:cNvGrpSpPr/>
          <p:nvPr/>
        </p:nvGrpSpPr>
        <p:grpSpPr>
          <a:xfrm>
            <a:off x="5289618" y="2633970"/>
            <a:ext cx="490913" cy="442421"/>
            <a:chOff x="3967213" y="1975477"/>
            <a:chExt cx="368185" cy="331816"/>
          </a:xfrm>
          <a:solidFill>
            <a:schemeClr val="accent1"/>
          </a:solidFill>
        </p:grpSpPr>
        <p:sp>
          <p:nvSpPr>
            <p:cNvPr id="560" name="Google Shape;6007;p56">
              <a:extLst>
                <a:ext uri="{FF2B5EF4-FFF2-40B4-BE49-F238E27FC236}">
                  <a16:creationId xmlns="" xmlns:a16="http://schemas.microsoft.com/office/drawing/2014/main" id="{E4EA0730-DFBD-46C4-9D13-4A6664DD5883}"/>
                </a:ext>
              </a:extLst>
            </p:cNvPr>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 name="Google Shape;6008;p56">
              <a:extLst>
                <a:ext uri="{FF2B5EF4-FFF2-40B4-BE49-F238E27FC236}">
                  <a16:creationId xmlns="" xmlns:a16="http://schemas.microsoft.com/office/drawing/2014/main" id="{DF41D48D-2B4D-4800-9266-B6F27FCDB1F6}"/>
                </a:ext>
              </a:extLst>
            </p:cNvPr>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 name="Google Shape;6009;p56">
              <a:extLst>
                <a:ext uri="{FF2B5EF4-FFF2-40B4-BE49-F238E27FC236}">
                  <a16:creationId xmlns="" xmlns:a16="http://schemas.microsoft.com/office/drawing/2014/main" id="{0DDB79B7-81DF-4EE8-9B15-1075D3C785D8}"/>
                </a:ext>
              </a:extLst>
            </p:cNvPr>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3" name="Google Shape;6010;p56">
            <a:extLst>
              <a:ext uri="{FF2B5EF4-FFF2-40B4-BE49-F238E27FC236}">
                <a16:creationId xmlns="" xmlns:a16="http://schemas.microsoft.com/office/drawing/2014/main" id="{A4F855DF-7F04-4FE0-B1AA-D99A8E389B02}"/>
              </a:ext>
            </a:extLst>
          </p:cNvPr>
          <p:cNvGrpSpPr/>
          <p:nvPr/>
        </p:nvGrpSpPr>
        <p:grpSpPr>
          <a:xfrm>
            <a:off x="10730215" y="2625396"/>
            <a:ext cx="372176" cy="475833"/>
            <a:chOff x="8047661" y="1969046"/>
            <a:chExt cx="279132" cy="356875"/>
          </a:xfrm>
          <a:solidFill>
            <a:schemeClr val="accent1"/>
          </a:solidFill>
        </p:grpSpPr>
        <p:sp>
          <p:nvSpPr>
            <p:cNvPr id="564" name="Google Shape;6011;p56">
              <a:extLst>
                <a:ext uri="{FF2B5EF4-FFF2-40B4-BE49-F238E27FC236}">
                  <a16:creationId xmlns="" xmlns:a16="http://schemas.microsoft.com/office/drawing/2014/main" id="{8B7CF8AC-42E2-4306-A9D9-BD1B103BEA01}"/>
                </a:ext>
              </a:extLst>
            </p:cNvPr>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 name="Google Shape;6012;p56">
              <a:extLst>
                <a:ext uri="{FF2B5EF4-FFF2-40B4-BE49-F238E27FC236}">
                  <a16:creationId xmlns="" xmlns:a16="http://schemas.microsoft.com/office/drawing/2014/main" id="{FBE54106-F2A4-477D-AEB3-C132FB289F72}"/>
                </a:ext>
              </a:extLst>
            </p:cNvPr>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 name="Google Shape;6013;p56">
              <a:extLst>
                <a:ext uri="{FF2B5EF4-FFF2-40B4-BE49-F238E27FC236}">
                  <a16:creationId xmlns="" xmlns:a16="http://schemas.microsoft.com/office/drawing/2014/main" id="{F2AA885C-2F96-4A35-A109-C28534F2B0DB}"/>
                </a:ext>
              </a:extLst>
            </p:cNvPr>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7" name="Google Shape;6014;p56">
              <a:extLst>
                <a:ext uri="{FF2B5EF4-FFF2-40B4-BE49-F238E27FC236}">
                  <a16:creationId xmlns="" xmlns:a16="http://schemas.microsoft.com/office/drawing/2014/main" id="{FC2A79C3-9A88-45BB-9ED8-39E3A1B43282}"/>
                </a:ext>
              </a:extLst>
            </p:cNvPr>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8" name="Google Shape;6015;p56">
            <a:extLst>
              <a:ext uri="{FF2B5EF4-FFF2-40B4-BE49-F238E27FC236}">
                <a16:creationId xmlns="" xmlns:a16="http://schemas.microsoft.com/office/drawing/2014/main" id="{C160D2D9-0533-4804-84A3-C005C3F3CB4E}"/>
              </a:ext>
            </a:extLst>
          </p:cNvPr>
          <p:cNvGrpSpPr/>
          <p:nvPr/>
        </p:nvGrpSpPr>
        <p:grpSpPr>
          <a:xfrm>
            <a:off x="10128210" y="2624212"/>
            <a:ext cx="372725" cy="477523"/>
            <a:chOff x="7596157" y="1968159"/>
            <a:chExt cx="279544" cy="358142"/>
          </a:xfrm>
          <a:solidFill>
            <a:schemeClr val="accent1"/>
          </a:solidFill>
        </p:grpSpPr>
        <p:sp>
          <p:nvSpPr>
            <p:cNvPr id="569" name="Google Shape;6016;p56">
              <a:extLst>
                <a:ext uri="{FF2B5EF4-FFF2-40B4-BE49-F238E27FC236}">
                  <a16:creationId xmlns="" xmlns:a16="http://schemas.microsoft.com/office/drawing/2014/main" id="{FB08BD83-EE1B-49D4-BFCF-8BF61569DEDD}"/>
                </a:ext>
              </a:extLst>
            </p:cNvPr>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 name="Google Shape;6017;p56">
              <a:extLst>
                <a:ext uri="{FF2B5EF4-FFF2-40B4-BE49-F238E27FC236}">
                  <a16:creationId xmlns="" xmlns:a16="http://schemas.microsoft.com/office/drawing/2014/main" id="{6D525D11-9070-4099-A886-743249767AAF}"/>
                </a:ext>
              </a:extLst>
            </p:cNvPr>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 name="Google Shape;6018;p56">
              <a:extLst>
                <a:ext uri="{FF2B5EF4-FFF2-40B4-BE49-F238E27FC236}">
                  <a16:creationId xmlns="" xmlns:a16="http://schemas.microsoft.com/office/drawing/2014/main" id="{2EC0F450-5359-40E5-9225-4408C2923492}"/>
                </a:ext>
              </a:extLst>
            </p:cNvPr>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 name="Google Shape;6019;p56">
              <a:extLst>
                <a:ext uri="{FF2B5EF4-FFF2-40B4-BE49-F238E27FC236}">
                  <a16:creationId xmlns="" xmlns:a16="http://schemas.microsoft.com/office/drawing/2014/main" id="{AEE28CC3-FCB1-4CB2-8680-58715C40B3F7}"/>
                </a:ext>
              </a:extLst>
            </p:cNvPr>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 name="Google Shape;6020;p56">
              <a:extLst>
                <a:ext uri="{FF2B5EF4-FFF2-40B4-BE49-F238E27FC236}">
                  <a16:creationId xmlns="" xmlns:a16="http://schemas.microsoft.com/office/drawing/2014/main" id="{A92D03AA-9B41-4F23-9B7E-4F0113EBB9CE}"/>
                </a:ext>
              </a:extLst>
            </p:cNvPr>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 name="Google Shape;6021;p56">
              <a:extLst>
                <a:ext uri="{FF2B5EF4-FFF2-40B4-BE49-F238E27FC236}">
                  <a16:creationId xmlns="" xmlns:a16="http://schemas.microsoft.com/office/drawing/2014/main" id="{DA93461D-33B9-42E3-BCA2-FE236553A44F}"/>
                </a:ext>
              </a:extLst>
            </p:cNvPr>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5" name="Google Shape;6022;p56">
            <a:extLst>
              <a:ext uri="{FF2B5EF4-FFF2-40B4-BE49-F238E27FC236}">
                <a16:creationId xmlns="" xmlns:a16="http://schemas.microsoft.com/office/drawing/2014/main" id="{4FA65AA8-F4A2-46AA-A466-DFCCE2FDA771}"/>
              </a:ext>
            </a:extLst>
          </p:cNvPr>
          <p:cNvGrpSpPr/>
          <p:nvPr/>
        </p:nvGrpSpPr>
        <p:grpSpPr>
          <a:xfrm>
            <a:off x="9529754" y="2625395"/>
            <a:ext cx="372684" cy="476848"/>
            <a:chOff x="7147315" y="1969046"/>
            <a:chExt cx="279513" cy="357636"/>
          </a:xfrm>
          <a:solidFill>
            <a:schemeClr val="accent1"/>
          </a:solidFill>
        </p:grpSpPr>
        <p:sp>
          <p:nvSpPr>
            <p:cNvPr id="576" name="Google Shape;6023;p56">
              <a:extLst>
                <a:ext uri="{FF2B5EF4-FFF2-40B4-BE49-F238E27FC236}">
                  <a16:creationId xmlns="" xmlns:a16="http://schemas.microsoft.com/office/drawing/2014/main" id="{6D736395-41E1-49C0-B74C-ED3CA0428555}"/>
                </a:ext>
              </a:extLst>
            </p:cNvPr>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7" name="Google Shape;6024;p56">
              <a:extLst>
                <a:ext uri="{FF2B5EF4-FFF2-40B4-BE49-F238E27FC236}">
                  <a16:creationId xmlns="" xmlns:a16="http://schemas.microsoft.com/office/drawing/2014/main" id="{A1AA2FA8-09B1-426F-A62C-C6F22B89114F}"/>
                </a:ext>
              </a:extLst>
            </p:cNvPr>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 name="Google Shape;6025;p56">
              <a:extLst>
                <a:ext uri="{FF2B5EF4-FFF2-40B4-BE49-F238E27FC236}">
                  <a16:creationId xmlns="" xmlns:a16="http://schemas.microsoft.com/office/drawing/2014/main" id="{C2F4F77F-4A3F-40EC-849E-2E3007A9757E}"/>
                </a:ext>
              </a:extLst>
            </p:cNvPr>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 name="Google Shape;6026;p56">
              <a:extLst>
                <a:ext uri="{FF2B5EF4-FFF2-40B4-BE49-F238E27FC236}">
                  <a16:creationId xmlns="" xmlns:a16="http://schemas.microsoft.com/office/drawing/2014/main" id="{9BC0161F-6C97-4E8A-9D25-3435C3D6CE37}"/>
                </a:ext>
              </a:extLst>
            </p:cNvPr>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 name="Google Shape;6027;p56">
              <a:extLst>
                <a:ext uri="{FF2B5EF4-FFF2-40B4-BE49-F238E27FC236}">
                  <a16:creationId xmlns="" xmlns:a16="http://schemas.microsoft.com/office/drawing/2014/main" id="{F32103EE-8046-40A9-863A-794C1A7B5CCE}"/>
                </a:ext>
              </a:extLst>
            </p:cNvPr>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 name="Google Shape;6028;p56">
              <a:extLst>
                <a:ext uri="{FF2B5EF4-FFF2-40B4-BE49-F238E27FC236}">
                  <a16:creationId xmlns="" xmlns:a16="http://schemas.microsoft.com/office/drawing/2014/main" id="{61408D23-596F-4A23-A7C8-68654C913971}"/>
                </a:ext>
              </a:extLst>
            </p:cNvPr>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2" name="Google Shape;6029;p56">
              <a:extLst>
                <a:ext uri="{FF2B5EF4-FFF2-40B4-BE49-F238E27FC236}">
                  <a16:creationId xmlns="" xmlns:a16="http://schemas.microsoft.com/office/drawing/2014/main" id="{EB9DDC89-4E5E-4D30-A8FB-8B4E0DAE4BD0}"/>
                </a:ext>
              </a:extLst>
            </p:cNvPr>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3" name="Google Shape;6030;p56">
            <a:extLst>
              <a:ext uri="{FF2B5EF4-FFF2-40B4-BE49-F238E27FC236}">
                <a16:creationId xmlns="" xmlns:a16="http://schemas.microsoft.com/office/drawing/2014/main" id="{AF2D9116-D4BD-4CB3-9F3D-3287EF01C993}"/>
              </a:ext>
            </a:extLst>
          </p:cNvPr>
          <p:cNvGrpSpPr/>
          <p:nvPr/>
        </p:nvGrpSpPr>
        <p:grpSpPr>
          <a:xfrm>
            <a:off x="8930242" y="2624423"/>
            <a:ext cx="373740" cy="478791"/>
            <a:chOff x="6697681" y="1968317"/>
            <a:chExt cx="280305" cy="359093"/>
          </a:xfrm>
          <a:solidFill>
            <a:schemeClr val="accent1"/>
          </a:solidFill>
        </p:grpSpPr>
        <p:sp>
          <p:nvSpPr>
            <p:cNvPr id="584" name="Google Shape;6031;p56">
              <a:extLst>
                <a:ext uri="{FF2B5EF4-FFF2-40B4-BE49-F238E27FC236}">
                  <a16:creationId xmlns="" xmlns:a16="http://schemas.microsoft.com/office/drawing/2014/main" id="{6ABB1C92-0ECE-4537-A8CE-87E08E435791}"/>
                </a:ext>
              </a:extLst>
            </p:cNvPr>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5" name="Google Shape;6032;p56">
              <a:extLst>
                <a:ext uri="{FF2B5EF4-FFF2-40B4-BE49-F238E27FC236}">
                  <a16:creationId xmlns="" xmlns:a16="http://schemas.microsoft.com/office/drawing/2014/main" id="{AAC7A231-52BB-48EE-B9D2-DB281BFA9C29}"/>
                </a:ext>
              </a:extLst>
            </p:cNvPr>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6" name="Google Shape;6033;p56">
              <a:extLst>
                <a:ext uri="{FF2B5EF4-FFF2-40B4-BE49-F238E27FC236}">
                  <a16:creationId xmlns="" xmlns:a16="http://schemas.microsoft.com/office/drawing/2014/main" id="{8FA7F18B-821C-4A59-BDC5-E2ECC80A7C83}"/>
                </a:ext>
              </a:extLst>
            </p:cNvPr>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 name="Google Shape;6034;p56">
              <a:extLst>
                <a:ext uri="{FF2B5EF4-FFF2-40B4-BE49-F238E27FC236}">
                  <a16:creationId xmlns="" xmlns:a16="http://schemas.microsoft.com/office/drawing/2014/main" id="{48B44958-44DE-4091-B0E1-F6B95030E9AA}"/>
                </a:ext>
              </a:extLst>
            </p:cNvPr>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 name="Google Shape;6035;p56">
              <a:extLst>
                <a:ext uri="{FF2B5EF4-FFF2-40B4-BE49-F238E27FC236}">
                  <a16:creationId xmlns="" xmlns:a16="http://schemas.microsoft.com/office/drawing/2014/main" id="{65988D42-0D3D-42BA-9719-D888CEE17821}"/>
                </a:ext>
              </a:extLst>
            </p:cNvPr>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 name="Google Shape;6036;p56">
              <a:extLst>
                <a:ext uri="{FF2B5EF4-FFF2-40B4-BE49-F238E27FC236}">
                  <a16:creationId xmlns="" xmlns:a16="http://schemas.microsoft.com/office/drawing/2014/main" id="{7EF0457B-7A2F-4CB9-8443-1EDCFA5984CA}"/>
                </a:ext>
              </a:extLst>
            </p:cNvPr>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 name="Google Shape;6037;p56">
              <a:extLst>
                <a:ext uri="{FF2B5EF4-FFF2-40B4-BE49-F238E27FC236}">
                  <a16:creationId xmlns="" xmlns:a16="http://schemas.microsoft.com/office/drawing/2014/main" id="{3A0D601E-71F5-471D-A690-B615D0A87CF8}"/>
                </a:ext>
              </a:extLst>
            </p:cNvPr>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1" name="Google Shape;6038;p56">
            <a:extLst>
              <a:ext uri="{FF2B5EF4-FFF2-40B4-BE49-F238E27FC236}">
                <a16:creationId xmlns="" xmlns:a16="http://schemas.microsoft.com/office/drawing/2014/main" id="{C2FEF048-E0C8-4883-9461-09A177776C52}"/>
              </a:ext>
            </a:extLst>
          </p:cNvPr>
          <p:cNvGrpSpPr/>
          <p:nvPr/>
        </p:nvGrpSpPr>
        <p:grpSpPr>
          <a:xfrm>
            <a:off x="8331786" y="2623916"/>
            <a:ext cx="373697" cy="478325"/>
            <a:chOff x="6248839" y="1967937"/>
            <a:chExt cx="280273" cy="358744"/>
          </a:xfrm>
          <a:solidFill>
            <a:schemeClr val="accent1"/>
          </a:solidFill>
        </p:grpSpPr>
        <p:sp>
          <p:nvSpPr>
            <p:cNvPr id="592" name="Google Shape;6039;p56">
              <a:extLst>
                <a:ext uri="{FF2B5EF4-FFF2-40B4-BE49-F238E27FC236}">
                  <a16:creationId xmlns="" xmlns:a16="http://schemas.microsoft.com/office/drawing/2014/main" id="{A8D8EAE9-F2BA-47E1-9A77-5DAB6F6DC0A6}"/>
                </a:ext>
              </a:extLst>
            </p:cNvPr>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 name="Google Shape;6040;p56">
              <a:extLst>
                <a:ext uri="{FF2B5EF4-FFF2-40B4-BE49-F238E27FC236}">
                  <a16:creationId xmlns="" xmlns:a16="http://schemas.microsoft.com/office/drawing/2014/main" id="{97DA9467-A7C1-4E11-85D8-EFCC59CD6313}"/>
                </a:ext>
              </a:extLst>
            </p:cNvPr>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 name="Google Shape;6041;p56">
              <a:extLst>
                <a:ext uri="{FF2B5EF4-FFF2-40B4-BE49-F238E27FC236}">
                  <a16:creationId xmlns="" xmlns:a16="http://schemas.microsoft.com/office/drawing/2014/main" id="{D769DE1D-60EC-4868-A0F0-8B72F9A1F0FB}"/>
                </a:ext>
              </a:extLst>
            </p:cNvPr>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 name="Google Shape;6042;p56">
              <a:extLst>
                <a:ext uri="{FF2B5EF4-FFF2-40B4-BE49-F238E27FC236}">
                  <a16:creationId xmlns="" xmlns:a16="http://schemas.microsoft.com/office/drawing/2014/main" id="{6B9A03EC-0A5C-41ED-AA8F-5EA4F0484ADE}"/>
                </a:ext>
              </a:extLst>
            </p:cNvPr>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 name="Google Shape;6043;p56">
              <a:extLst>
                <a:ext uri="{FF2B5EF4-FFF2-40B4-BE49-F238E27FC236}">
                  <a16:creationId xmlns="" xmlns:a16="http://schemas.microsoft.com/office/drawing/2014/main" id="{DAD51C71-E188-42E0-9399-5AE15FF05136}"/>
                </a:ext>
              </a:extLst>
            </p:cNvPr>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 name="Google Shape;6044;p56">
              <a:extLst>
                <a:ext uri="{FF2B5EF4-FFF2-40B4-BE49-F238E27FC236}">
                  <a16:creationId xmlns="" xmlns:a16="http://schemas.microsoft.com/office/drawing/2014/main" id="{EB325A45-C2FD-49D8-BE27-C8D6EA164FD6}"/>
                </a:ext>
              </a:extLst>
            </p:cNvPr>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98" name="Google Shape;6045;p56">
            <a:extLst>
              <a:ext uri="{FF2B5EF4-FFF2-40B4-BE49-F238E27FC236}">
                <a16:creationId xmlns="" xmlns:a16="http://schemas.microsoft.com/office/drawing/2014/main" id="{7360D0AF-FD5E-4FA5-A3A8-4181BA688760}"/>
              </a:ext>
            </a:extLst>
          </p:cNvPr>
          <p:cNvGrpSpPr/>
          <p:nvPr/>
        </p:nvGrpSpPr>
        <p:grpSpPr>
          <a:xfrm>
            <a:off x="7735313" y="2625395"/>
            <a:ext cx="372219" cy="477059"/>
            <a:chOff x="5801485" y="1969046"/>
            <a:chExt cx="279164" cy="357794"/>
          </a:xfrm>
          <a:solidFill>
            <a:schemeClr val="accent1"/>
          </a:solidFill>
        </p:grpSpPr>
        <p:sp>
          <p:nvSpPr>
            <p:cNvPr id="599" name="Google Shape;6046;p56">
              <a:extLst>
                <a:ext uri="{FF2B5EF4-FFF2-40B4-BE49-F238E27FC236}">
                  <a16:creationId xmlns="" xmlns:a16="http://schemas.microsoft.com/office/drawing/2014/main" id="{F871E9F7-6D60-461C-ABB3-6EA523129E29}"/>
                </a:ext>
              </a:extLst>
            </p:cNvPr>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 name="Google Shape;6047;p56">
              <a:extLst>
                <a:ext uri="{FF2B5EF4-FFF2-40B4-BE49-F238E27FC236}">
                  <a16:creationId xmlns="" xmlns:a16="http://schemas.microsoft.com/office/drawing/2014/main" id="{223C218D-F79A-4983-8C96-5CDD4B55EC08}"/>
                </a:ext>
              </a:extLst>
            </p:cNvPr>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 name="Google Shape;6048;p56">
              <a:extLst>
                <a:ext uri="{FF2B5EF4-FFF2-40B4-BE49-F238E27FC236}">
                  <a16:creationId xmlns="" xmlns:a16="http://schemas.microsoft.com/office/drawing/2014/main" id="{78C80AE8-10C7-4798-AFBF-897139E36485}"/>
                </a:ext>
              </a:extLst>
            </p:cNvPr>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 name="Google Shape;6049;p56">
              <a:extLst>
                <a:ext uri="{FF2B5EF4-FFF2-40B4-BE49-F238E27FC236}">
                  <a16:creationId xmlns="" xmlns:a16="http://schemas.microsoft.com/office/drawing/2014/main" id="{B3EA5927-2F75-47A6-9446-A053981A8E52}"/>
                </a:ext>
              </a:extLst>
            </p:cNvPr>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 name="Google Shape;6050;p56">
              <a:extLst>
                <a:ext uri="{FF2B5EF4-FFF2-40B4-BE49-F238E27FC236}">
                  <a16:creationId xmlns="" xmlns:a16="http://schemas.microsoft.com/office/drawing/2014/main" id="{C9176E53-7A9B-4BA0-8A92-A0BDA35073B9}"/>
                </a:ext>
              </a:extLst>
            </p:cNvPr>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 name="Google Shape;6051;p56">
              <a:extLst>
                <a:ext uri="{FF2B5EF4-FFF2-40B4-BE49-F238E27FC236}">
                  <a16:creationId xmlns="" xmlns:a16="http://schemas.microsoft.com/office/drawing/2014/main" id="{A5930A3E-C011-40FA-A927-868AA5551948}"/>
                </a:ext>
              </a:extLst>
            </p:cNvPr>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 name="Google Shape;6052;p56">
              <a:extLst>
                <a:ext uri="{FF2B5EF4-FFF2-40B4-BE49-F238E27FC236}">
                  <a16:creationId xmlns="" xmlns:a16="http://schemas.microsoft.com/office/drawing/2014/main" id="{FB4E75A2-ACC5-466A-BEB9-B3938226FF64}"/>
                </a:ext>
              </a:extLst>
            </p:cNvPr>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 name="Google Shape;6053;p56">
              <a:extLst>
                <a:ext uri="{FF2B5EF4-FFF2-40B4-BE49-F238E27FC236}">
                  <a16:creationId xmlns="" xmlns:a16="http://schemas.microsoft.com/office/drawing/2014/main" id="{7B88F7CF-C74E-48CF-B8B5-F570422FC65F}"/>
                </a:ext>
              </a:extLst>
            </p:cNvPr>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 name="Google Shape;6054;p56">
              <a:extLst>
                <a:ext uri="{FF2B5EF4-FFF2-40B4-BE49-F238E27FC236}">
                  <a16:creationId xmlns="" xmlns:a16="http://schemas.microsoft.com/office/drawing/2014/main" id="{07A48B22-EB14-4B1D-9D67-0BBCD7CF956F}"/>
                </a:ext>
              </a:extLst>
            </p:cNvPr>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 name="Google Shape;6055;p56">
              <a:extLst>
                <a:ext uri="{FF2B5EF4-FFF2-40B4-BE49-F238E27FC236}">
                  <a16:creationId xmlns="" xmlns:a16="http://schemas.microsoft.com/office/drawing/2014/main" id="{1E1B2FCC-438D-47F2-A38C-310E4EA61545}"/>
                </a:ext>
              </a:extLst>
            </p:cNvPr>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 name="Google Shape;6056;p56">
              <a:extLst>
                <a:ext uri="{FF2B5EF4-FFF2-40B4-BE49-F238E27FC236}">
                  <a16:creationId xmlns="" xmlns:a16="http://schemas.microsoft.com/office/drawing/2014/main" id="{63057EBB-E649-4E1C-A8F1-8753D84EC227}"/>
                </a:ext>
              </a:extLst>
            </p:cNvPr>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0" name="Google Shape;6057;p56">
              <a:extLst>
                <a:ext uri="{FF2B5EF4-FFF2-40B4-BE49-F238E27FC236}">
                  <a16:creationId xmlns="" xmlns:a16="http://schemas.microsoft.com/office/drawing/2014/main" id="{C4A3DBCB-5345-4804-B298-C91EF33533F2}"/>
                </a:ext>
              </a:extLst>
            </p:cNvPr>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1" name="Google Shape;6058;p56">
              <a:extLst>
                <a:ext uri="{FF2B5EF4-FFF2-40B4-BE49-F238E27FC236}">
                  <a16:creationId xmlns="" xmlns:a16="http://schemas.microsoft.com/office/drawing/2014/main" id="{2AD95368-42C8-433B-88E2-C47B7FCEFB7D}"/>
                </a:ext>
              </a:extLst>
            </p:cNvPr>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2" name="Google Shape;6059;p56">
            <a:extLst>
              <a:ext uri="{FF2B5EF4-FFF2-40B4-BE49-F238E27FC236}">
                <a16:creationId xmlns="" xmlns:a16="http://schemas.microsoft.com/office/drawing/2014/main" id="{78EDC46D-620A-474F-9A4E-ED7C920CDEE2}"/>
              </a:ext>
            </a:extLst>
          </p:cNvPr>
          <p:cNvGrpSpPr/>
          <p:nvPr/>
        </p:nvGrpSpPr>
        <p:grpSpPr>
          <a:xfrm>
            <a:off x="7136858" y="2625395"/>
            <a:ext cx="371205" cy="477819"/>
            <a:chOff x="5352643" y="1969046"/>
            <a:chExt cx="278404" cy="358364"/>
          </a:xfrm>
          <a:solidFill>
            <a:schemeClr val="accent1"/>
          </a:solidFill>
        </p:grpSpPr>
        <p:sp>
          <p:nvSpPr>
            <p:cNvPr id="613" name="Google Shape;6060;p56">
              <a:extLst>
                <a:ext uri="{FF2B5EF4-FFF2-40B4-BE49-F238E27FC236}">
                  <a16:creationId xmlns="" xmlns:a16="http://schemas.microsoft.com/office/drawing/2014/main" id="{66388A79-9937-444D-95C2-00B1B951A597}"/>
                </a:ext>
              </a:extLst>
            </p:cNvPr>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 name="Google Shape;6061;p56">
              <a:extLst>
                <a:ext uri="{FF2B5EF4-FFF2-40B4-BE49-F238E27FC236}">
                  <a16:creationId xmlns="" xmlns:a16="http://schemas.microsoft.com/office/drawing/2014/main" id="{C9828524-BC1D-4E29-A89F-DB68C195CFCE}"/>
                </a:ext>
              </a:extLst>
            </p:cNvPr>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 name="Google Shape;6062;p56">
              <a:extLst>
                <a:ext uri="{FF2B5EF4-FFF2-40B4-BE49-F238E27FC236}">
                  <a16:creationId xmlns="" xmlns:a16="http://schemas.microsoft.com/office/drawing/2014/main" id="{CE6AC80F-6E09-4165-8817-68F564489994}"/>
                </a:ext>
              </a:extLst>
            </p:cNvPr>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6063;p56">
              <a:extLst>
                <a:ext uri="{FF2B5EF4-FFF2-40B4-BE49-F238E27FC236}">
                  <a16:creationId xmlns="" xmlns:a16="http://schemas.microsoft.com/office/drawing/2014/main" id="{3DA2DF2C-E72D-4D5F-A01C-1E109151D065}"/>
                </a:ext>
              </a:extLst>
            </p:cNvPr>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7" name="Google Shape;6064;p56">
            <a:extLst>
              <a:ext uri="{FF2B5EF4-FFF2-40B4-BE49-F238E27FC236}">
                <a16:creationId xmlns="" xmlns:a16="http://schemas.microsoft.com/office/drawing/2014/main" id="{73C95083-7D39-4685-BA4E-494A0A426490}"/>
              </a:ext>
            </a:extLst>
          </p:cNvPr>
          <p:cNvGrpSpPr/>
          <p:nvPr/>
        </p:nvGrpSpPr>
        <p:grpSpPr>
          <a:xfrm>
            <a:off x="6530333" y="2624423"/>
            <a:ext cx="372176" cy="477819"/>
            <a:chOff x="4897750" y="1968317"/>
            <a:chExt cx="279132" cy="358364"/>
          </a:xfrm>
          <a:solidFill>
            <a:schemeClr val="accent1"/>
          </a:solidFill>
        </p:grpSpPr>
        <p:sp>
          <p:nvSpPr>
            <p:cNvPr id="618" name="Google Shape;6065;p56">
              <a:extLst>
                <a:ext uri="{FF2B5EF4-FFF2-40B4-BE49-F238E27FC236}">
                  <a16:creationId xmlns="" xmlns:a16="http://schemas.microsoft.com/office/drawing/2014/main" id="{8AFDC6B6-EED4-44B0-9954-534C7BEA60E5}"/>
                </a:ext>
              </a:extLst>
            </p:cNvPr>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 name="Google Shape;6066;p56">
              <a:extLst>
                <a:ext uri="{FF2B5EF4-FFF2-40B4-BE49-F238E27FC236}">
                  <a16:creationId xmlns="" xmlns:a16="http://schemas.microsoft.com/office/drawing/2014/main" id="{8F9F047A-2775-4899-A913-178D3CCEE65E}"/>
                </a:ext>
              </a:extLst>
            </p:cNvPr>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 name="Google Shape;6067;p56">
              <a:extLst>
                <a:ext uri="{FF2B5EF4-FFF2-40B4-BE49-F238E27FC236}">
                  <a16:creationId xmlns="" xmlns:a16="http://schemas.microsoft.com/office/drawing/2014/main" id="{B915B4E2-8A67-4E66-9FAB-FDE294D12BB7}"/>
                </a:ext>
              </a:extLst>
            </p:cNvPr>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 name="Google Shape;6068;p56">
              <a:extLst>
                <a:ext uri="{FF2B5EF4-FFF2-40B4-BE49-F238E27FC236}">
                  <a16:creationId xmlns="" xmlns:a16="http://schemas.microsoft.com/office/drawing/2014/main" id="{995B6FCB-709B-4DA0-9B86-C57480F25A2C}"/>
                </a:ext>
              </a:extLst>
            </p:cNvPr>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 name="Google Shape;6069;p56">
              <a:extLst>
                <a:ext uri="{FF2B5EF4-FFF2-40B4-BE49-F238E27FC236}">
                  <a16:creationId xmlns="" xmlns:a16="http://schemas.microsoft.com/office/drawing/2014/main" id="{D5F35E33-2119-4B91-91C4-695EC2C025BC}"/>
                </a:ext>
              </a:extLst>
            </p:cNvPr>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 name="Google Shape;6070;p56">
              <a:extLst>
                <a:ext uri="{FF2B5EF4-FFF2-40B4-BE49-F238E27FC236}">
                  <a16:creationId xmlns="" xmlns:a16="http://schemas.microsoft.com/office/drawing/2014/main" id="{48CC7FC4-0465-4796-B41F-FCA081745D77}"/>
                </a:ext>
              </a:extLst>
            </p:cNvPr>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 name="Google Shape;6071;p56">
              <a:extLst>
                <a:ext uri="{FF2B5EF4-FFF2-40B4-BE49-F238E27FC236}">
                  <a16:creationId xmlns="" xmlns:a16="http://schemas.microsoft.com/office/drawing/2014/main" id="{411D0C57-8102-43FD-972A-623E86AFD17D}"/>
                </a:ext>
              </a:extLst>
            </p:cNvPr>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 name="Google Shape;6072;p56">
              <a:extLst>
                <a:ext uri="{FF2B5EF4-FFF2-40B4-BE49-F238E27FC236}">
                  <a16:creationId xmlns="" xmlns:a16="http://schemas.microsoft.com/office/drawing/2014/main" id="{8B1B2707-4246-4E33-BBCC-95392CCB8578}"/>
                </a:ext>
              </a:extLst>
            </p:cNvPr>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 name="Google Shape;6073;p56">
              <a:extLst>
                <a:ext uri="{FF2B5EF4-FFF2-40B4-BE49-F238E27FC236}">
                  <a16:creationId xmlns="" xmlns:a16="http://schemas.microsoft.com/office/drawing/2014/main" id="{70D1527C-4DAF-42F4-AEE2-BD2176550A14}"/>
                </a:ext>
              </a:extLst>
            </p:cNvPr>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 name="Google Shape;6074;p56">
              <a:extLst>
                <a:ext uri="{FF2B5EF4-FFF2-40B4-BE49-F238E27FC236}">
                  <a16:creationId xmlns="" xmlns:a16="http://schemas.microsoft.com/office/drawing/2014/main" id="{2D22C73B-6F62-4E18-AFB3-81930E65C5E8}"/>
                </a:ext>
              </a:extLst>
            </p:cNvPr>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 name="Google Shape;6075;p56">
              <a:extLst>
                <a:ext uri="{FF2B5EF4-FFF2-40B4-BE49-F238E27FC236}">
                  <a16:creationId xmlns="" xmlns:a16="http://schemas.microsoft.com/office/drawing/2014/main" id="{A9B64404-7B47-452D-A1A4-DBC1ECC5163B}"/>
                </a:ext>
              </a:extLst>
            </p:cNvPr>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 name="Google Shape;6076;p56">
              <a:extLst>
                <a:ext uri="{FF2B5EF4-FFF2-40B4-BE49-F238E27FC236}">
                  <a16:creationId xmlns="" xmlns:a16="http://schemas.microsoft.com/office/drawing/2014/main" id="{5745958E-EA59-4398-B074-429481FB00F2}"/>
                </a:ext>
              </a:extLst>
            </p:cNvPr>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0" name="Google Shape;6077;p56">
              <a:extLst>
                <a:ext uri="{FF2B5EF4-FFF2-40B4-BE49-F238E27FC236}">
                  <a16:creationId xmlns="" xmlns:a16="http://schemas.microsoft.com/office/drawing/2014/main" id="{BB941A35-47F6-4743-8E43-82E078DD68CE}"/>
                </a:ext>
              </a:extLst>
            </p:cNvPr>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31" name="Google Shape;6078;p56">
            <a:extLst>
              <a:ext uri="{FF2B5EF4-FFF2-40B4-BE49-F238E27FC236}">
                <a16:creationId xmlns="" xmlns:a16="http://schemas.microsoft.com/office/drawing/2014/main" id="{110620D1-406D-4CB4-A83F-E53633686269}"/>
              </a:ext>
            </a:extLst>
          </p:cNvPr>
          <p:cNvSpPr/>
          <p:nvPr/>
        </p:nvSpPr>
        <p:spPr>
          <a:xfrm>
            <a:off x="1163149" y="2017393"/>
            <a:ext cx="433552" cy="463711"/>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32" name="Google Shape;6079;p56">
            <a:extLst>
              <a:ext uri="{FF2B5EF4-FFF2-40B4-BE49-F238E27FC236}">
                <a16:creationId xmlns="" xmlns:a16="http://schemas.microsoft.com/office/drawing/2014/main" id="{9AEF033D-6A50-4A68-BA8A-8E37DB26A6CB}"/>
              </a:ext>
            </a:extLst>
          </p:cNvPr>
          <p:cNvGrpSpPr/>
          <p:nvPr/>
        </p:nvGrpSpPr>
        <p:grpSpPr>
          <a:xfrm>
            <a:off x="2356600" y="2017393"/>
            <a:ext cx="432537" cy="463711"/>
            <a:chOff x="1767449" y="1513044"/>
            <a:chExt cx="324403" cy="347783"/>
          </a:xfrm>
          <a:solidFill>
            <a:schemeClr val="accent1"/>
          </a:solidFill>
        </p:grpSpPr>
        <p:sp>
          <p:nvSpPr>
            <p:cNvPr id="633" name="Google Shape;6080;p56">
              <a:extLst>
                <a:ext uri="{FF2B5EF4-FFF2-40B4-BE49-F238E27FC236}">
                  <a16:creationId xmlns="" xmlns:a16="http://schemas.microsoft.com/office/drawing/2014/main" id="{5BD0662C-5ED8-4310-922E-2AF11BB67B70}"/>
                </a:ext>
              </a:extLst>
            </p:cNvPr>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4" name="Google Shape;6081;p56">
              <a:extLst>
                <a:ext uri="{FF2B5EF4-FFF2-40B4-BE49-F238E27FC236}">
                  <a16:creationId xmlns="" xmlns:a16="http://schemas.microsoft.com/office/drawing/2014/main" id="{EBCC6C41-A05B-4D76-9A86-183AB3994A0D}"/>
                </a:ext>
              </a:extLst>
            </p:cNvPr>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5" name="Google Shape;6082;p56">
              <a:extLst>
                <a:ext uri="{FF2B5EF4-FFF2-40B4-BE49-F238E27FC236}">
                  <a16:creationId xmlns="" xmlns:a16="http://schemas.microsoft.com/office/drawing/2014/main" id="{2444F6B1-963C-48A7-92CB-E417789D437E}"/>
                </a:ext>
              </a:extLst>
            </p:cNvPr>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 name="Google Shape;6083;p56">
              <a:extLst>
                <a:ext uri="{FF2B5EF4-FFF2-40B4-BE49-F238E27FC236}">
                  <a16:creationId xmlns="" xmlns:a16="http://schemas.microsoft.com/office/drawing/2014/main" id="{9A57C788-8349-4739-8063-0844EB62FDF5}"/>
                </a:ext>
              </a:extLst>
            </p:cNvPr>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 name="Google Shape;6084;p56">
              <a:extLst>
                <a:ext uri="{FF2B5EF4-FFF2-40B4-BE49-F238E27FC236}">
                  <a16:creationId xmlns="" xmlns:a16="http://schemas.microsoft.com/office/drawing/2014/main" id="{2CDAD11A-70F3-4641-AE7A-0953E8AC7373}"/>
                </a:ext>
              </a:extLst>
            </p:cNvPr>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6085;p56">
              <a:extLst>
                <a:ext uri="{FF2B5EF4-FFF2-40B4-BE49-F238E27FC236}">
                  <a16:creationId xmlns="" xmlns:a16="http://schemas.microsoft.com/office/drawing/2014/main" id="{2A1532AD-25B2-4496-AFE7-4E7DA3C1AE7E}"/>
                </a:ext>
              </a:extLst>
            </p:cNvPr>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 name="Google Shape;6086;p56">
              <a:extLst>
                <a:ext uri="{FF2B5EF4-FFF2-40B4-BE49-F238E27FC236}">
                  <a16:creationId xmlns="" xmlns:a16="http://schemas.microsoft.com/office/drawing/2014/main" id="{A9ADB300-AEE7-4F02-AA05-FEBC9D7058F8}"/>
                </a:ext>
              </a:extLst>
            </p:cNvPr>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 name="Google Shape;6087;p56">
              <a:extLst>
                <a:ext uri="{FF2B5EF4-FFF2-40B4-BE49-F238E27FC236}">
                  <a16:creationId xmlns="" xmlns:a16="http://schemas.microsoft.com/office/drawing/2014/main" id="{B2272C7F-5767-4B01-AEF3-BDBB0FD706F3}"/>
                </a:ext>
              </a:extLst>
            </p:cNvPr>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6088;p56">
              <a:extLst>
                <a:ext uri="{FF2B5EF4-FFF2-40B4-BE49-F238E27FC236}">
                  <a16:creationId xmlns="" xmlns:a16="http://schemas.microsoft.com/office/drawing/2014/main" id="{DB702FE6-E58D-49FB-9C12-0B3AEB91805D}"/>
                </a:ext>
              </a:extLst>
            </p:cNvPr>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2" name="Google Shape;6089;p56">
            <a:extLst>
              <a:ext uri="{FF2B5EF4-FFF2-40B4-BE49-F238E27FC236}">
                <a16:creationId xmlns="" xmlns:a16="http://schemas.microsoft.com/office/drawing/2014/main" id="{266B0E8D-15C8-41AE-8203-E0E9402772CC}"/>
              </a:ext>
            </a:extLst>
          </p:cNvPr>
          <p:cNvGrpSpPr/>
          <p:nvPr/>
        </p:nvGrpSpPr>
        <p:grpSpPr>
          <a:xfrm>
            <a:off x="5342925" y="2016970"/>
            <a:ext cx="427511" cy="464133"/>
            <a:chOff x="4007193" y="1512727"/>
            <a:chExt cx="320633" cy="348100"/>
          </a:xfrm>
          <a:solidFill>
            <a:schemeClr val="accent1"/>
          </a:solidFill>
        </p:grpSpPr>
        <p:sp>
          <p:nvSpPr>
            <p:cNvPr id="643" name="Google Shape;6090;p56">
              <a:extLst>
                <a:ext uri="{FF2B5EF4-FFF2-40B4-BE49-F238E27FC236}">
                  <a16:creationId xmlns="" xmlns:a16="http://schemas.microsoft.com/office/drawing/2014/main" id="{B04DF81A-A4B1-448C-B891-104772FAF0B6}"/>
                </a:ext>
              </a:extLst>
            </p:cNvPr>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 name="Google Shape;6091;p56">
              <a:extLst>
                <a:ext uri="{FF2B5EF4-FFF2-40B4-BE49-F238E27FC236}">
                  <a16:creationId xmlns="" xmlns:a16="http://schemas.microsoft.com/office/drawing/2014/main" id="{062F1713-CD2E-4FFF-8F07-FE98F5BF6602}"/>
                </a:ext>
              </a:extLst>
            </p:cNvPr>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 name="Google Shape;6092;p56">
              <a:extLst>
                <a:ext uri="{FF2B5EF4-FFF2-40B4-BE49-F238E27FC236}">
                  <a16:creationId xmlns="" xmlns:a16="http://schemas.microsoft.com/office/drawing/2014/main" id="{63B3AE3E-B017-4570-91B9-A0B94545670E}"/>
                </a:ext>
              </a:extLst>
            </p:cNvPr>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6" name="Google Shape;6093;p56">
              <a:extLst>
                <a:ext uri="{FF2B5EF4-FFF2-40B4-BE49-F238E27FC236}">
                  <a16:creationId xmlns="" xmlns:a16="http://schemas.microsoft.com/office/drawing/2014/main" id="{EB468951-748B-48AE-883D-178F782D4C2A}"/>
                </a:ext>
              </a:extLst>
            </p:cNvPr>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7" name="Google Shape;6094;p56">
              <a:extLst>
                <a:ext uri="{FF2B5EF4-FFF2-40B4-BE49-F238E27FC236}">
                  <a16:creationId xmlns="" xmlns:a16="http://schemas.microsoft.com/office/drawing/2014/main" id="{A6D27065-846A-4807-968A-05913BFCCACA}"/>
                </a:ext>
              </a:extLst>
            </p:cNvPr>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8" name="Google Shape;6095;p56">
            <a:extLst>
              <a:ext uri="{FF2B5EF4-FFF2-40B4-BE49-F238E27FC236}">
                <a16:creationId xmlns="" xmlns:a16="http://schemas.microsoft.com/office/drawing/2014/main" id="{46AD1BE9-4B7B-4727-8382-060020843459}"/>
              </a:ext>
            </a:extLst>
          </p:cNvPr>
          <p:cNvGrpSpPr/>
          <p:nvPr/>
        </p:nvGrpSpPr>
        <p:grpSpPr>
          <a:xfrm>
            <a:off x="4707234" y="2011663"/>
            <a:ext cx="490900" cy="459459"/>
            <a:chOff x="3530425" y="1508747"/>
            <a:chExt cx="368175" cy="344594"/>
          </a:xfrm>
          <a:solidFill>
            <a:schemeClr val="accent1"/>
          </a:solidFill>
        </p:grpSpPr>
        <p:sp>
          <p:nvSpPr>
            <p:cNvPr id="649" name="Google Shape;6096;p56">
              <a:extLst>
                <a:ext uri="{FF2B5EF4-FFF2-40B4-BE49-F238E27FC236}">
                  <a16:creationId xmlns="" xmlns:a16="http://schemas.microsoft.com/office/drawing/2014/main" id="{4F476CE2-2362-442F-8F7B-4D656509BDB5}"/>
                </a:ext>
              </a:extLst>
            </p:cNvPr>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0" name="Google Shape;6097;p56">
              <a:extLst>
                <a:ext uri="{FF2B5EF4-FFF2-40B4-BE49-F238E27FC236}">
                  <a16:creationId xmlns="" xmlns:a16="http://schemas.microsoft.com/office/drawing/2014/main" id="{B9317293-F63F-492B-AEAD-7F2C64176DDD}"/>
                </a:ext>
              </a:extLst>
            </p:cNvPr>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 name="Google Shape;6098;p56">
              <a:extLst>
                <a:ext uri="{FF2B5EF4-FFF2-40B4-BE49-F238E27FC236}">
                  <a16:creationId xmlns="" xmlns:a16="http://schemas.microsoft.com/office/drawing/2014/main" id="{C15C93A1-7B7F-412E-9AF0-E91B32099858}"/>
                </a:ext>
              </a:extLst>
            </p:cNvPr>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 name="Google Shape;6099;p56">
              <a:extLst>
                <a:ext uri="{FF2B5EF4-FFF2-40B4-BE49-F238E27FC236}">
                  <a16:creationId xmlns="" xmlns:a16="http://schemas.microsoft.com/office/drawing/2014/main" id="{E13D0B35-1C76-488A-9CC3-353116172620}"/>
                </a:ext>
              </a:extLst>
            </p:cNvPr>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3" name="Google Shape;6100;p56">
            <a:extLst>
              <a:ext uri="{FF2B5EF4-FFF2-40B4-BE49-F238E27FC236}">
                <a16:creationId xmlns="" xmlns:a16="http://schemas.microsoft.com/office/drawing/2014/main" id="{BC1F0ADE-308F-4AF2-A7BB-DC13F38FECF5}"/>
              </a:ext>
            </a:extLst>
          </p:cNvPr>
          <p:cNvGrpSpPr/>
          <p:nvPr/>
        </p:nvGrpSpPr>
        <p:grpSpPr>
          <a:xfrm>
            <a:off x="4170131" y="2017646"/>
            <a:ext cx="386285" cy="463457"/>
            <a:chOff x="3127598" y="1513234"/>
            <a:chExt cx="289714" cy="347593"/>
          </a:xfrm>
          <a:solidFill>
            <a:schemeClr val="accent1"/>
          </a:solidFill>
        </p:grpSpPr>
        <p:sp>
          <p:nvSpPr>
            <p:cNvPr id="654" name="Google Shape;6101;p56">
              <a:extLst>
                <a:ext uri="{FF2B5EF4-FFF2-40B4-BE49-F238E27FC236}">
                  <a16:creationId xmlns="" xmlns:a16="http://schemas.microsoft.com/office/drawing/2014/main" id="{350B302E-644B-4DDE-89BB-EB2EACCF85FF}"/>
                </a:ext>
              </a:extLst>
            </p:cNvPr>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 name="Google Shape;6102;p56">
              <a:extLst>
                <a:ext uri="{FF2B5EF4-FFF2-40B4-BE49-F238E27FC236}">
                  <a16:creationId xmlns="" xmlns:a16="http://schemas.microsoft.com/office/drawing/2014/main" id="{5A4F822A-0D88-4F9D-B215-2E2A80E386C9}"/>
                </a:ext>
              </a:extLst>
            </p:cNvPr>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 name="Google Shape;6103;p56">
              <a:extLst>
                <a:ext uri="{FF2B5EF4-FFF2-40B4-BE49-F238E27FC236}">
                  <a16:creationId xmlns="" xmlns:a16="http://schemas.microsoft.com/office/drawing/2014/main" id="{7F2F39B9-6C09-4874-A9EA-CFCA8986DD65}"/>
                </a:ext>
              </a:extLst>
            </p:cNvPr>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 name="Google Shape;6104;p56">
              <a:extLst>
                <a:ext uri="{FF2B5EF4-FFF2-40B4-BE49-F238E27FC236}">
                  <a16:creationId xmlns="" xmlns:a16="http://schemas.microsoft.com/office/drawing/2014/main" id="{C98A56B5-BCBA-4EC9-A341-B8595061DE6B}"/>
                </a:ext>
              </a:extLst>
            </p:cNvPr>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 name="Google Shape;6105;p56">
              <a:extLst>
                <a:ext uri="{FF2B5EF4-FFF2-40B4-BE49-F238E27FC236}">
                  <a16:creationId xmlns="" xmlns:a16="http://schemas.microsoft.com/office/drawing/2014/main" id="{B45A4D53-AAF7-4D46-AD88-DCF3B4583325}"/>
                </a:ext>
              </a:extLst>
            </p:cNvPr>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9" name="Google Shape;6106;p56">
            <a:extLst>
              <a:ext uri="{FF2B5EF4-FFF2-40B4-BE49-F238E27FC236}">
                <a16:creationId xmlns="" xmlns:a16="http://schemas.microsoft.com/office/drawing/2014/main" id="{3FEE8012-89EC-4B46-971F-C11875A0BC15}"/>
              </a:ext>
            </a:extLst>
          </p:cNvPr>
          <p:cNvGrpSpPr/>
          <p:nvPr/>
        </p:nvGrpSpPr>
        <p:grpSpPr>
          <a:xfrm>
            <a:off x="3550512" y="2017393"/>
            <a:ext cx="430552" cy="464724"/>
            <a:chOff x="2662884" y="1513044"/>
            <a:chExt cx="322914" cy="348543"/>
          </a:xfrm>
          <a:solidFill>
            <a:schemeClr val="accent1"/>
          </a:solidFill>
        </p:grpSpPr>
        <p:sp>
          <p:nvSpPr>
            <p:cNvPr id="660" name="Google Shape;6107;p56">
              <a:extLst>
                <a:ext uri="{FF2B5EF4-FFF2-40B4-BE49-F238E27FC236}">
                  <a16:creationId xmlns="" xmlns:a16="http://schemas.microsoft.com/office/drawing/2014/main" id="{85E6466D-0402-41CB-929E-D64F67507F93}"/>
                </a:ext>
              </a:extLst>
            </p:cNvPr>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 name="Google Shape;6108;p56">
              <a:extLst>
                <a:ext uri="{FF2B5EF4-FFF2-40B4-BE49-F238E27FC236}">
                  <a16:creationId xmlns="" xmlns:a16="http://schemas.microsoft.com/office/drawing/2014/main" id="{0B62C203-6E18-4A66-AD06-9A28DFEBFF47}"/>
                </a:ext>
              </a:extLst>
            </p:cNvPr>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 name="Google Shape;6109;p56">
              <a:extLst>
                <a:ext uri="{FF2B5EF4-FFF2-40B4-BE49-F238E27FC236}">
                  <a16:creationId xmlns="" xmlns:a16="http://schemas.microsoft.com/office/drawing/2014/main" id="{82EA0F0D-5F90-425B-A7DE-885BD6BDC568}"/>
                </a:ext>
              </a:extLst>
            </p:cNvPr>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 name="Google Shape;6110;p56">
              <a:extLst>
                <a:ext uri="{FF2B5EF4-FFF2-40B4-BE49-F238E27FC236}">
                  <a16:creationId xmlns="" xmlns:a16="http://schemas.microsoft.com/office/drawing/2014/main" id="{0385C402-C251-4B86-8968-0FE622868828}"/>
                </a:ext>
              </a:extLst>
            </p:cNvPr>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 name="Google Shape;6111;p56">
              <a:extLst>
                <a:ext uri="{FF2B5EF4-FFF2-40B4-BE49-F238E27FC236}">
                  <a16:creationId xmlns="" xmlns:a16="http://schemas.microsoft.com/office/drawing/2014/main" id="{2FFE75BB-83F7-4490-96EC-D5BC73E60039}"/>
                </a:ext>
              </a:extLst>
            </p:cNvPr>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 name="Google Shape;6112;p56">
              <a:extLst>
                <a:ext uri="{FF2B5EF4-FFF2-40B4-BE49-F238E27FC236}">
                  <a16:creationId xmlns="" xmlns:a16="http://schemas.microsoft.com/office/drawing/2014/main" id="{F866B19C-58E6-4B13-A2BD-7C9073DE81F8}"/>
                </a:ext>
              </a:extLst>
            </p:cNvPr>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6" name="Google Shape;6113;p56">
              <a:extLst>
                <a:ext uri="{FF2B5EF4-FFF2-40B4-BE49-F238E27FC236}">
                  <a16:creationId xmlns="" xmlns:a16="http://schemas.microsoft.com/office/drawing/2014/main" id="{1A00A3E1-6330-49E9-8CFF-2B0385ADE337}"/>
                </a:ext>
              </a:extLst>
            </p:cNvPr>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7" name="Google Shape;6114;p56">
              <a:extLst>
                <a:ext uri="{FF2B5EF4-FFF2-40B4-BE49-F238E27FC236}">
                  <a16:creationId xmlns="" xmlns:a16="http://schemas.microsoft.com/office/drawing/2014/main" id="{3E315B5E-BD7B-45FC-B292-64D196F122A1}"/>
                </a:ext>
              </a:extLst>
            </p:cNvPr>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 name="Google Shape;6115;p56">
              <a:extLst>
                <a:ext uri="{FF2B5EF4-FFF2-40B4-BE49-F238E27FC236}">
                  <a16:creationId xmlns="" xmlns:a16="http://schemas.microsoft.com/office/drawing/2014/main" id="{678A070D-7600-4E49-AB9D-3E9C497EE51A}"/>
                </a:ext>
              </a:extLst>
            </p:cNvPr>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 name="Google Shape;6116;p56">
              <a:extLst>
                <a:ext uri="{FF2B5EF4-FFF2-40B4-BE49-F238E27FC236}">
                  <a16:creationId xmlns="" xmlns:a16="http://schemas.microsoft.com/office/drawing/2014/main" id="{8C8C7EE1-6230-425C-8AA4-79B1490E5F80}"/>
                </a:ext>
              </a:extLst>
            </p:cNvPr>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0" name="Google Shape;6117;p56">
            <a:extLst>
              <a:ext uri="{FF2B5EF4-FFF2-40B4-BE49-F238E27FC236}">
                <a16:creationId xmlns="" xmlns:a16="http://schemas.microsoft.com/office/drawing/2014/main" id="{75149A7E-82B9-4407-831B-F695F50AB319}"/>
              </a:ext>
            </a:extLst>
          </p:cNvPr>
          <p:cNvGrpSpPr/>
          <p:nvPr/>
        </p:nvGrpSpPr>
        <p:grpSpPr>
          <a:xfrm>
            <a:off x="2976681" y="2017012"/>
            <a:ext cx="399379" cy="464091"/>
            <a:chOff x="2232511" y="1512759"/>
            <a:chExt cx="299534" cy="348068"/>
          </a:xfrm>
          <a:solidFill>
            <a:schemeClr val="accent1"/>
          </a:solidFill>
        </p:grpSpPr>
        <p:sp>
          <p:nvSpPr>
            <p:cNvPr id="671" name="Google Shape;6118;p56">
              <a:extLst>
                <a:ext uri="{FF2B5EF4-FFF2-40B4-BE49-F238E27FC236}">
                  <a16:creationId xmlns="" xmlns:a16="http://schemas.microsoft.com/office/drawing/2014/main" id="{A8F17ABB-A913-4767-B16A-A3B919A151DC}"/>
                </a:ext>
              </a:extLst>
            </p:cNvPr>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 name="Google Shape;6119;p56">
              <a:extLst>
                <a:ext uri="{FF2B5EF4-FFF2-40B4-BE49-F238E27FC236}">
                  <a16:creationId xmlns="" xmlns:a16="http://schemas.microsoft.com/office/drawing/2014/main" id="{8948AD9E-BCDB-4CAE-8FD5-92ED056B432C}"/>
                </a:ext>
              </a:extLst>
            </p:cNvPr>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 name="Google Shape;6120;p56">
              <a:extLst>
                <a:ext uri="{FF2B5EF4-FFF2-40B4-BE49-F238E27FC236}">
                  <a16:creationId xmlns="" xmlns:a16="http://schemas.microsoft.com/office/drawing/2014/main" id="{6D2D4634-D093-46A2-A2D1-C436CEC74A73}"/>
                </a:ext>
              </a:extLst>
            </p:cNvPr>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4" name="Google Shape;6121;p56">
              <a:extLst>
                <a:ext uri="{FF2B5EF4-FFF2-40B4-BE49-F238E27FC236}">
                  <a16:creationId xmlns="" xmlns:a16="http://schemas.microsoft.com/office/drawing/2014/main" id="{F383DC75-5602-4BF8-980B-0378B5CF6CC1}"/>
                </a:ext>
              </a:extLst>
            </p:cNvPr>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5" name="Google Shape;6122;p56">
              <a:extLst>
                <a:ext uri="{FF2B5EF4-FFF2-40B4-BE49-F238E27FC236}">
                  <a16:creationId xmlns="" xmlns:a16="http://schemas.microsoft.com/office/drawing/2014/main" id="{FAF673A6-B0CC-41E7-BFD2-B0A60FB647FA}"/>
                </a:ext>
              </a:extLst>
            </p:cNvPr>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 name="Google Shape;6123;p56">
              <a:extLst>
                <a:ext uri="{FF2B5EF4-FFF2-40B4-BE49-F238E27FC236}">
                  <a16:creationId xmlns="" xmlns:a16="http://schemas.microsoft.com/office/drawing/2014/main" id="{28E00B17-6CE9-46BB-BA19-813A0590E27D}"/>
                </a:ext>
              </a:extLst>
            </p:cNvPr>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7" name="Google Shape;6124;p56">
              <a:extLst>
                <a:ext uri="{FF2B5EF4-FFF2-40B4-BE49-F238E27FC236}">
                  <a16:creationId xmlns="" xmlns:a16="http://schemas.microsoft.com/office/drawing/2014/main" id="{B4D75EE5-EF11-419A-9E11-9514FEBA8A4D}"/>
                </a:ext>
              </a:extLst>
            </p:cNvPr>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8" name="Google Shape;6125;p56">
              <a:extLst>
                <a:ext uri="{FF2B5EF4-FFF2-40B4-BE49-F238E27FC236}">
                  <a16:creationId xmlns="" xmlns:a16="http://schemas.microsoft.com/office/drawing/2014/main" id="{5AF04936-E121-4085-8DC7-C61D124347F9}"/>
                </a:ext>
              </a:extLst>
            </p:cNvPr>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 name="Google Shape;6126;p56">
              <a:extLst>
                <a:ext uri="{FF2B5EF4-FFF2-40B4-BE49-F238E27FC236}">
                  <a16:creationId xmlns="" xmlns:a16="http://schemas.microsoft.com/office/drawing/2014/main" id="{7759C133-90DE-4A01-BBD2-9B09F40A0B7C}"/>
                </a:ext>
              </a:extLst>
            </p:cNvPr>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 name="Google Shape;6127;p56">
              <a:extLst>
                <a:ext uri="{FF2B5EF4-FFF2-40B4-BE49-F238E27FC236}">
                  <a16:creationId xmlns="" xmlns:a16="http://schemas.microsoft.com/office/drawing/2014/main" id="{E930C34D-4704-4043-ABFB-C3559A4752FE}"/>
                </a:ext>
              </a:extLst>
            </p:cNvPr>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 name="Google Shape;6128;p56">
              <a:extLst>
                <a:ext uri="{FF2B5EF4-FFF2-40B4-BE49-F238E27FC236}">
                  <a16:creationId xmlns="" xmlns:a16="http://schemas.microsoft.com/office/drawing/2014/main" id="{C2FCAC04-3EBA-454D-BDBD-F0B8904C4B49}"/>
                </a:ext>
              </a:extLst>
            </p:cNvPr>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2" name="Google Shape;6129;p56">
            <a:extLst>
              <a:ext uri="{FF2B5EF4-FFF2-40B4-BE49-F238E27FC236}">
                <a16:creationId xmlns="" xmlns:a16="http://schemas.microsoft.com/office/drawing/2014/main" id="{77B127BD-F2CC-4968-99D9-3B9E5A5B9937}"/>
              </a:ext>
            </a:extLst>
          </p:cNvPr>
          <p:cNvGrpSpPr/>
          <p:nvPr/>
        </p:nvGrpSpPr>
        <p:grpSpPr>
          <a:xfrm>
            <a:off x="1775208" y="2017816"/>
            <a:ext cx="402379" cy="464809"/>
            <a:chOff x="1331406" y="1513361"/>
            <a:chExt cx="301784" cy="348607"/>
          </a:xfrm>
          <a:solidFill>
            <a:schemeClr val="accent1"/>
          </a:solidFill>
        </p:grpSpPr>
        <p:sp>
          <p:nvSpPr>
            <p:cNvPr id="683" name="Google Shape;6130;p56">
              <a:extLst>
                <a:ext uri="{FF2B5EF4-FFF2-40B4-BE49-F238E27FC236}">
                  <a16:creationId xmlns="" xmlns:a16="http://schemas.microsoft.com/office/drawing/2014/main" id="{EFA2D572-BEB9-4C8D-8FBB-2463B1F17D8A}"/>
                </a:ext>
              </a:extLst>
            </p:cNvPr>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 name="Google Shape;6131;p56">
              <a:extLst>
                <a:ext uri="{FF2B5EF4-FFF2-40B4-BE49-F238E27FC236}">
                  <a16:creationId xmlns="" xmlns:a16="http://schemas.microsoft.com/office/drawing/2014/main" id="{4376A238-377B-40ED-AA41-9FEE35A226DB}"/>
                </a:ext>
              </a:extLst>
            </p:cNvPr>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 name="Google Shape;6132;p56">
              <a:extLst>
                <a:ext uri="{FF2B5EF4-FFF2-40B4-BE49-F238E27FC236}">
                  <a16:creationId xmlns="" xmlns:a16="http://schemas.microsoft.com/office/drawing/2014/main" id="{663EF2AC-360A-4593-9819-0967900F2B5F}"/>
                </a:ext>
              </a:extLst>
            </p:cNvPr>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 name="Google Shape;6133;p56">
              <a:extLst>
                <a:ext uri="{FF2B5EF4-FFF2-40B4-BE49-F238E27FC236}">
                  <a16:creationId xmlns="" xmlns:a16="http://schemas.microsoft.com/office/drawing/2014/main" id="{AFB31C94-604B-4FCE-BF5F-26BBB7FAEBC1}"/>
                </a:ext>
              </a:extLst>
            </p:cNvPr>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87" name="Google Shape;6134;p56">
            <a:extLst>
              <a:ext uri="{FF2B5EF4-FFF2-40B4-BE49-F238E27FC236}">
                <a16:creationId xmlns="" xmlns:a16="http://schemas.microsoft.com/office/drawing/2014/main" id="{C160CE61-962C-4864-BCC7-0329FB9E91A8}"/>
              </a:ext>
            </a:extLst>
          </p:cNvPr>
          <p:cNvGrpSpPr/>
          <p:nvPr/>
        </p:nvGrpSpPr>
        <p:grpSpPr>
          <a:xfrm>
            <a:off x="9525699" y="2000286"/>
            <a:ext cx="376232" cy="474313"/>
            <a:chOff x="7144274" y="1500214"/>
            <a:chExt cx="282174" cy="355735"/>
          </a:xfrm>
          <a:solidFill>
            <a:schemeClr val="accent1"/>
          </a:solidFill>
        </p:grpSpPr>
        <p:sp>
          <p:nvSpPr>
            <p:cNvPr id="688" name="Google Shape;6135;p56">
              <a:extLst>
                <a:ext uri="{FF2B5EF4-FFF2-40B4-BE49-F238E27FC236}">
                  <a16:creationId xmlns="" xmlns:a16="http://schemas.microsoft.com/office/drawing/2014/main" id="{ECB6D75E-21D9-43C3-952B-4843AE1D9164}"/>
                </a:ext>
              </a:extLst>
            </p:cNvPr>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 name="Google Shape;6136;p56">
              <a:extLst>
                <a:ext uri="{FF2B5EF4-FFF2-40B4-BE49-F238E27FC236}">
                  <a16:creationId xmlns="" xmlns:a16="http://schemas.microsoft.com/office/drawing/2014/main" id="{6B08578B-C3E6-4272-BECA-E93B7CF7BD53}"/>
                </a:ext>
              </a:extLst>
            </p:cNvPr>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0" name="Google Shape;6137;p56">
              <a:extLst>
                <a:ext uri="{FF2B5EF4-FFF2-40B4-BE49-F238E27FC236}">
                  <a16:creationId xmlns="" xmlns:a16="http://schemas.microsoft.com/office/drawing/2014/main" id="{156F63C8-48DB-4962-9D9E-8F03F237ABF0}"/>
                </a:ext>
              </a:extLst>
            </p:cNvPr>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1" name="Google Shape;6138;p56">
              <a:extLst>
                <a:ext uri="{FF2B5EF4-FFF2-40B4-BE49-F238E27FC236}">
                  <a16:creationId xmlns="" xmlns:a16="http://schemas.microsoft.com/office/drawing/2014/main" id="{88247F0A-AC30-4764-A2C7-B84BE58B40CD}"/>
                </a:ext>
              </a:extLst>
            </p:cNvPr>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2" name="Google Shape;6139;p56">
              <a:extLst>
                <a:ext uri="{FF2B5EF4-FFF2-40B4-BE49-F238E27FC236}">
                  <a16:creationId xmlns="" xmlns:a16="http://schemas.microsoft.com/office/drawing/2014/main" id="{80FE8A74-C347-44FC-922D-A6A43EC4D667}"/>
                </a:ext>
              </a:extLst>
            </p:cNvPr>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3" name="Google Shape;6140;p56">
              <a:extLst>
                <a:ext uri="{FF2B5EF4-FFF2-40B4-BE49-F238E27FC236}">
                  <a16:creationId xmlns="" xmlns:a16="http://schemas.microsoft.com/office/drawing/2014/main" id="{FECA664F-FD3F-4366-9338-20D5A0A3459B}"/>
                </a:ext>
              </a:extLst>
            </p:cNvPr>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4" name="Google Shape;6141;p56">
            <a:extLst>
              <a:ext uri="{FF2B5EF4-FFF2-40B4-BE49-F238E27FC236}">
                <a16:creationId xmlns="" xmlns:a16="http://schemas.microsoft.com/office/drawing/2014/main" id="{DEBCBAC0-A670-44EA-972A-F68EF1BD51A9}"/>
              </a:ext>
            </a:extLst>
          </p:cNvPr>
          <p:cNvGrpSpPr/>
          <p:nvPr/>
        </p:nvGrpSpPr>
        <p:grpSpPr>
          <a:xfrm>
            <a:off x="8913683" y="2000285"/>
            <a:ext cx="386243" cy="472792"/>
            <a:chOff x="6685262" y="1500214"/>
            <a:chExt cx="289682" cy="354594"/>
          </a:xfrm>
          <a:solidFill>
            <a:schemeClr val="accent1"/>
          </a:solidFill>
        </p:grpSpPr>
        <p:sp>
          <p:nvSpPr>
            <p:cNvPr id="695" name="Google Shape;6142;p56">
              <a:extLst>
                <a:ext uri="{FF2B5EF4-FFF2-40B4-BE49-F238E27FC236}">
                  <a16:creationId xmlns="" xmlns:a16="http://schemas.microsoft.com/office/drawing/2014/main" id="{361B1B8A-EF45-4DE0-AE42-CF1B066AF34E}"/>
                </a:ext>
              </a:extLst>
            </p:cNvPr>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6" name="Google Shape;6143;p56">
              <a:extLst>
                <a:ext uri="{FF2B5EF4-FFF2-40B4-BE49-F238E27FC236}">
                  <a16:creationId xmlns="" xmlns:a16="http://schemas.microsoft.com/office/drawing/2014/main" id="{A58FD569-7932-4FEE-AE97-F1F30E019411}"/>
                </a:ext>
              </a:extLst>
            </p:cNvPr>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7" name="Google Shape;6144;p56">
              <a:extLst>
                <a:ext uri="{FF2B5EF4-FFF2-40B4-BE49-F238E27FC236}">
                  <a16:creationId xmlns="" xmlns:a16="http://schemas.microsoft.com/office/drawing/2014/main" id="{F74B965D-FEA4-4612-A5BE-C31BAB6EAEDB}"/>
                </a:ext>
              </a:extLst>
            </p:cNvPr>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8" name="Google Shape;6145;p56">
              <a:extLst>
                <a:ext uri="{FF2B5EF4-FFF2-40B4-BE49-F238E27FC236}">
                  <a16:creationId xmlns="" xmlns:a16="http://schemas.microsoft.com/office/drawing/2014/main" id="{DFB8AE79-B4F8-4995-8CC3-2D860034B4CE}"/>
                </a:ext>
              </a:extLst>
            </p:cNvPr>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99" name="Google Shape;6146;p56">
            <a:extLst>
              <a:ext uri="{FF2B5EF4-FFF2-40B4-BE49-F238E27FC236}">
                <a16:creationId xmlns="" xmlns:a16="http://schemas.microsoft.com/office/drawing/2014/main" id="{5F55C8E7-E150-4294-9DD1-A6D8DDF183E1}"/>
              </a:ext>
            </a:extLst>
          </p:cNvPr>
          <p:cNvGrpSpPr/>
          <p:nvPr/>
        </p:nvGrpSpPr>
        <p:grpSpPr>
          <a:xfrm>
            <a:off x="8267917" y="2000793"/>
            <a:ext cx="429539" cy="473807"/>
            <a:chOff x="6200938" y="1500594"/>
            <a:chExt cx="322154" cy="355355"/>
          </a:xfrm>
          <a:solidFill>
            <a:schemeClr val="accent1"/>
          </a:solidFill>
        </p:grpSpPr>
        <p:sp>
          <p:nvSpPr>
            <p:cNvPr id="700" name="Google Shape;6147;p56">
              <a:extLst>
                <a:ext uri="{FF2B5EF4-FFF2-40B4-BE49-F238E27FC236}">
                  <a16:creationId xmlns="" xmlns:a16="http://schemas.microsoft.com/office/drawing/2014/main" id="{986DB9EB-2E08-4CF3-B4D1-D7A857669E80}"/>
                </a:ext>
              </a:extLst>
            </p:cNvPr>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1" name="Google Shape;6148;p56">
              <a:extLst>
                <a:ext uri="{FF2B5EF4-FFF2-40B4-BE49-F238E27FC236}">
                  <a16:creationId xmlns="" xmlns:a16="http://schemas.microsoft.com/office/drawing/2014/main" id="{8222D98E-94E1-4E92-AC4F-C52370C1C6B9}"/>
                </a:ext>
              </a:extLst>
            </p:cNvPr>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2" name="Google Shape;6149;p56">
              <a:extLst>
                <a:ext uri="{FF2B5EF4-FFF2-40B4-BE49-F238E27FC236}">
                  <a16:creationId xmlns="" xmlns:a16="http://schemas.microsoft.com/office/drawing/2014/main" id="{0B98C650-1ABC-4DB3-A959-9E461A705C82}"/>
                </a:ext>
              </a:extLst>
            </p:cNvPr>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3" name="Google Shape;6150;p56">
              <a:extLst>
                <a:ext uri="{FF2B5EF4-FFF2-40B4-BE49-F238E27FC236}">
                  <a16:creationId xmlns="" xmlns:a16="http://schemas.microsoft.com/office/drawing/2014/main" id="{216012C2-FD02-4293-BA5F-C84854B09704}"/>
                </a:ext>
              </a:extLst>
            </p:cNvPr>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4" name="Google Shape;6151;p56">
              <a:extLst>
                <a:ext uri="{FF2B5EF4-FFF2-40B4-BE49-F238E27FC236}">
                  <a16:creationId xmlns="" xmlns:a16="http://schemas.microsoft.com/office/drawing/2014/main" id="{89F52C46-91AA-41D2-8F87-4E7AA4FDEE5A}"/>
                </a:ext>
              </a:extLst>
            </p:cNvPr>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05" name="Google Shape;6152;p56">
            <a:extLst>
              <a:ext uri="{FF2B5EF4-FFF2-40B4-BE49-F238E27FC236}">
                <a16:creationId xmlns="" xmlns:a16="http://schemas.microsoft.com/office/drawing/2014/main" id="{A02E4441-06D2-4F0F-9F6D-41B271F76AB4}"/>
              </a:ext>
            </a:extLst>
          </p:cNvPr>
          <p:cNvGrpSpPr/>
          <p:nvPr/>
        </p:nvGrpSpPr>
        <p:grpSpPr>
          <a:xfrm>
            <a:off x="7052842" y="2000285"/>
            <a:ext cx="443140" cy="473299"/>
            <a:chOff x="5289631" y="1500214"/>
            <a:chExt cx="332355" cy="354974"/>
          </a:xfrm>
          <a:solidFill>
            <a:schemeClr val="accent1"/>
          </a:solidFill>
        </p:grpSpPr>
        <p:sp>
          <p:nvSpPr>
            <p:cNvPr id="706" name="Google Shape;6153;p56">
              <a:extLst>
                <a:ext uri="{FF2B5EF4-FFF2-40B4-BE49-F238E27FC236}">
                  <a16:creationId xmlns="" xmlns:a16="http://schemas.microsoft.com/office/drawing/2014/main" id="{BDB97C99-3499-41F6-9CD1-0750E070EB80}"/>
                </a:ext>
              </a:extLst>
            </p:cNvPr>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7" name="Google Shape;6154;p56">
              <a:extLst>
                <a:ext uri="{FF2B5EF4-FFF2-40B4-BE49-F238E27FC236}">
                  <a16:creationId xmlns="" xmlns:a16="http://schemas.microsoft.com/office/drawing/2014/main" id="{6E7D6FE3-5752-4705-9618-7A2668A12118}"/>
                </a:ext>
              </a:extLst>
            </p:cNvPr>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8" name="Google Shape;6155;p56">
              <a:extLst>
                <a:ext uri="{FF2B5EF4-FFF2-40B4-BE49-F238E27FC236}">
                  <a16:creationId xmlns="" xmlns:a16="http://schemas.microsoft.com/office/drawing/2014/main" id="{52DD833B-DAF0-4E4A-9822-6B7463F8FD3F}"/>
                </a:ext>
              </a:extLst>
            </p:cNvPr>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9" name="Google Shape;6156;p56">
              <a:extLst>
                <a:ext uri="{FF2B5EF4-FFF2-40B4-BE49-F238E27FC236}">
                  <a16:creationId xmlns="" xmlns:a16="http://schemas.microsoft.com/office/drawing/2014/main" id="{C7CA85ED-1328-41C9-B54B-BE294918EC84}"/>
                </a:ext>
              </a:extLst>
            </p:cNvPr>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0" name="Google Shape;6157;p56">
              <a:extLst>
                <a:ext uri="{FF2B5EF4-FFF2-40B4-BE49-F238E27FC236}">
                  <a16:creationId xmlns="" xmlns:a16="http://schemas.microsoft.com/office/drawing/2014/main" id="{93AE0167-9EF7-4564-AEFE-865EB7268C88}"/>
                </a:ext>
              </a:extLst>
            </p:cNvPr>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1" name="Google Shape;6158;p56">
              <a:extLst>
                <a:ext uri="{FF2B5EF4-FFF2-40B4-BE49-F238E27FC236}">
                  <a16:creationId xmlns="" xmlns:a16="http://schemas.microsoft.com/office/drawing/2014/main" id="{68ACE6D3-4EEC-47B9-8829-D8FD0714762F}"/>
                </a:ext>
              </a:extLst>
            </p:cNvPr>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12" name="Google Shape;6159;p56">
            <a:extLst>
              <a:ext uri="{FF2B5EF4-FFF2-40B4-BE49-F238E27FC236}">
                <a16:creationId xmlns="" xmlns:a16="http://schemas.microsoft.com/office/drawing/2014/main" id="{21A96914-831C-4C0C-A408-34F4AC2811FF}"/>
              </a:ext>
            </a:extLst>
          </p:cNvPr>
          <p:cNvGrpSpPr/>
          <p:nvPr/>
        </p:nvGrpSpPr>
        <p:grpSpPr>
          <a:xfrm>
            <a:off x="7664393" y="1999778"/>
            <a:ext cx="431059" cy="474820"/>
            <a:chOff x="5748295" y="1499833"/>
            <a:chExt cx="323294" cy="356115"/>
          </a:xfrm>
          <a:solidFill>
            <a:schemeClr val="accent1"/>
          </a:solidFill>
        </p:grpSpPr>
        <p:sp>
          <p:nvSpPr>
            <p:cNvPr id="713" name="Google Shape;6160;p56">
              <a:extLst>
                <a:ext uri="{FF2B5EF4-FFF2-40B4-BE49-F238E27FC236}">
                  <a16:creationId xmlns="" xmlns:a16="http://schemas.microsoft.com/office/drawing/2014/main" id="{76F918C5-E8BC-4FC6-8BB9-7F3F66647773}"/>
                </a:ext>
              </a:extLst>
            </p:cNvPr>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4" name="Google Shape;6161;p56">
              <a:extLst>
                <a:ext uri="{FF2B5EF4-FFF2-40B4-BE49-F238E27FC236}">
                  <a16:creationId xmlns="" xmlns:a16="http://schemas.microsoft.com/office/drawing/2014/main" id="{73108B13-7612-4600-9DE3-E8688B51A880}"/>
                </a:ext>
              </a:extLst>
            </p:cNvPr>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5" name="Google Shape;6162;p56">
              <a:extLst>
                <a:ext uri="{FF2B5EF4-FFF2-40B4-BE49-F238E27FC236}">
                  <a16:creationId xmlns="" xmlns:a16="http://schemas.microsoft.com/office/drawing/2014/main" id="{6FC9E834-7142-4801-9D64-A1992AE415F2}"/>
                </a:ext>
              </a:extLst>
            </p:cNvPr>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6" name="Google Shape;6163;p56">
              <a:extLst>
                <a:ext uri="{FF2B5EF4-FFF2-40B4-BE49-F238E27FC236}">
                  <a16:creationId xmlns="" xmlns:a16="http://schemas.microsoft.com/office/drawing/2014/main" id="{DB621F17-AE69-40E0-BE43-C48064847844}"/>
                </a:ext>
              </a:extLst>
            </p:cNvPr>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7" name="Google Shape;6164;p56">
              <a:extLst>
                <a:ext uri="{FF2B5EF4-FFF2-40B4-BE49-F238E27FC236}">
                  <a16:creationId xmlns="" xmlns:a16="http://schemas.microsoft.com/office/drawing/2014/main" id="{19EC1E66-AE5C-4234-8518-1B207160F874}"/>
                </a:ext>
              </a:extLst>
            </p:cNvPr>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8" name="Google Shape;6165;p56">
              <a:extLst>
                <a:ext uri="{FF2B5EF4-FFF2-40B4-BE49-F238E27FC236}">
                  <a16:creationId xmlns="" xmlns:a16="http://schemas.microsoft.com/office/drawing/2014/main" id="{31413EE1-75CB-471B-B35D-2C779E065690}"/>
                </a:ext>
              </a:extLst>
            </p:cNvPr>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9" name="Google Shape;6166;p56">
              <a:extLst>
                <a:ext uri="{FF2B5EF4-FFF2-40B4-BE49-F238E27FC236}">
                  <a16:creationId xmlns="" xmlns:a16="http://schemas.microsoft.com/office/drawing/2014/main" id="{32376E2E-2F59-4FDC-90BD-4C1E774462B2}"/>
                </a:ext>
              </a:extLst>
            </p:cNvPr>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0" name="Google Shape;6167;p56">
            <a:extLst>
              <a:ext uri="{FF2B5EF4-FFF2-40B4-BE49-F238E27FC236}">
                <a16:creationId xmlns="" xmlns:a16="http://schemas.microsoft.com/office/drawing/2014/main" id="{A0365EB6-C79C-4DDB-A523-7A949A62DCC9}"/>
              </a:ext>
            </a:extLst>
          </p:cNvPr>
          <p:cNvGrpSpPr/>
          <p:nvPr/>
        </p:nvGrpSpPr>
        <p:grpSpPr>
          <a:xfrm>
            <a:off x="10730215" y="2001383"/>
            <a:ext cx="371205" cy="473680"/>
            <a:chOff x="8047661" y="1501037"/>
            <a:chExt cx="278404" cy="355260"/>
          </a:xfrm>
          <a:solidFill>
            <a:schemeClr val="accent1"/>
          </a:solidFill>
        </p:grpSpPr>
        <p:sp>
          <p:nvSpPr>
            <p:cNvPr id="721" name="Google Shape;6168;p56">
              <a:extLst>
                <a:ext uri="{FF2B5EF4-FFF2-40B4-BE49-F238E27FC236}">
                  <a16:creationId xmlns="" xmlns:a16="http://schemas.microsoft.com/office/drawing/2014/main" id="{E9FCF376-4727-4B1D-A426-E74ECB5D4746}"/>
                </a:ext>
              </a:extLst>
            </p:cNvPr>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2" name="Google Shape;6169;p56">
              <a:extLst>
                <a:ext uri="{FF2B5EF4-FFF2-40B4-BE49-F238E27FC236}">
                  <a16:creationId xmlns="" xmlns:a16="http://schemas.microsoft.com/office/drawing/2014/main" id="{FC4A8B15-7381-4941-A25E-DAFC1AF7F8AB}"/>
                </a:ext>
              </a:extLst>
            </p:cNvPr>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3" name="Google Shape;6170;p56">
              <a:extLst>
                <a:ext uri="{FF2B5EF4-FFF2-40B4-BE49-F238E27FC236}">
                  <a16:creationId xmlns="" xmlns:a16="http://schemas.microsoft.com/office/drawing/2014/main" id="{237D9C80-FEA2-4909-88BE-443021228A58}"/>
                </a:ext>
              </a:extLst>
            </p:cNvPr>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4" name="Google Shape;6171;p56">
              <a:extLst>
                <a:ext uri="{FF2B5EF4-FFF2-40B4-BE49-F238E27FC236}">
                  <a16:creationId xmlns="" xmlns:a16="http://schemas.microsoft.com/office/drawing/2014/main" id="{BE3A31E0-87C1-48A2-91B1-D6DE599688E2}"/>
                </a:ext>
              </a:extLst>
            </p:cNvPr>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25" name="Google Shape;6172;p56">
            <a:extLst>
              <a:ext uri="{FF2B5EF4-FFF2-40B4-BE49-F238E27FC236}">
                <a16:creationId xmlns="" xmlns:a16="http://schemas.microsoft.com/office/drawing/2014/main" id="{81AD3C93-E6E1-4FED-B53B-CB110001479A}"/>
              </a:ext>
            </a:extLst>
          </p:cNvPr>
          <p:cNvGrpSpPr/>
          <p:nvPr/>
        </p:nvGrpSpPr>
        <p:grpSpPr>
          <a:xfrm>
            <a:off x="6537852" y="2000286"/>
            <a:ext cx="357139" cy="474313"/>
            <a:chOff x="4903389" y="1500214"/>
            <a:chExt cx="267854" cy="355735"/>
          </a:xfrm>
          <a:solidFill>
            <a:schemeClr val="accent1"/>
          </a:solidFill>
        </p:grpSpPr>
        <p:sp>
          <p:nvSpPr>
            <p:cNvPr id="726" name="Google Shape;6173;p56">
              <a:extLst>
                <a:ext uri="{FF2B5EF4-FFF2-40B4-BE49-F238E27FC236}">
                  <a16:creationId xmlns="" xmlns:a16="http://schemas.microsoft.com/office/drawing/2014/main" id="{A5C012B3-DEC8-41B7-B16F-189AFE0A8039}"/>
                </a:ext>
              </a:extLst>
            </p:cNvPr>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7" name="Google Shape;6174;p56">
              <a:extLst>
                <a:ext uri="{FF2B5EF4-FFF2-40B4-BE49-F238E27FC236}">
                  <a16:creationId xmlns="" xmlns:a16="http://schemas.microsoft.com/office/drawing/2014/main" id="{04C7560E-98C5-4E4E-8FD6-EDDFA0BCAD2F}"/>
                </a:ext>
              </a:extLst>
            </p:cNvPr>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8" name="Google Shape;6175;p56">
              <a:extLst>
                <a:ext uri="{FF2B5EF4-FFF2-40B4-BE49-F238E27FC236}">
                  <a16:creationId xmlns="" xmlns:a16="http://schemas.microsoft.com/office/drawing/2014/main" id="{5E7F8732-8409-4900-9189-78AC790CE82B}"/>
                </a:ext>
              </a:extLst>
            </p:cNvPr>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9" name="Google Shape;6176;p56">
              <a:extLst>
                <a:ext uri="{FF2B5EF4-FFF2-40B4-BE49-F238E27FC236}">
                  <a16:creationId xmlns="" xmlns:a16="http://schemas.microsoft.com/office/drawing/2014/main" id="{738CA285-F273-49BE-9713-AF3C081D949D}"/>
                </a:ext>
              </a:extLst>
            </p:cNvPr>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0" name="Google Shape;6177;p56">
              <a:extLst>
                <a:ext uri="{FF2B5EF4-FFF2-40B4-BE49-F238E27FC236}">
                  <a16:creationId xmlns="" xmlns:a16="http://schemas.microsoft.com/office/drawing/2014/main" id="{A21997FF-D1A4-49A3-87E2-F1EC405D7D8A}"/>
                </a:ext>
              </a:extLst>
            </p:cNvPr>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731" name="Google Shape;6178;p56">
            <a:extLst>
              <a:ext uri="{FF2B5EF4-FFF2-40B4-BE49-F238E27FC236}">
                <a16:creationId xmlns="" xmlns:a16="http://schemas.microsoft.com/office/drawing/2014/main" id="{B8D0D963-0B1E-432F-97D4-94734D6EF90C}"/>
              </a:ext>
            </a:extLst>
          </p:cNvPr>
          <p:cNvGrpSpPr/>
          <p:nvPr/>
        </p:nvGrpSpPr>
        <p:grpSpPr>
          <a:xfrm>
            <a:off x="10151358" y="2001806"/>
            <a:ext cx="352577" cy="470765"/>
            <a:chOff x="7613518" y="1501354"/>
            <a:chExt cx="264433" cy="353074"/>
          </a:xfrm>
          <a:solidFill>
            <a:schemeClr val="accent1"/>
          </a:solidFill>
        </p:grpSpPr>
        <p:sp>
          <p:nvSpPr>
            <p:cNvPr id="732" name="Google Shape;6179;p56">
              <a:extLst>
                <a:ext uri="{FF2B5EF4-FFF2-40B4-BE49-F238E27FC236}">
                  <a16:creationId xmlns="" xmlns:a16="http://schemas.microsoft.com/office/drawing/2014/main" id="{CD882779-822C-4483-BCF2-AE4C522639F9}"/>
                </a:ext>
              </a:extLst>
            </p:cNvPr>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3" name="Google Shape;6180;p56">
              <a:extLst>
                <a:ext uri="{FF2B5EF4-FFF2-40B4-BE49-F238E27FC236}">
                  <a16:creationId xmlns="" xmlns:a16="http://schemas.microsoft.com/office/drawing/2014/main" id="{623C744F-ABC4-499D-83CB-206C8FBC6438}"/>
                </a:ext>
              </a:extLst>
            </p:cNvPr>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4" name="Google Shape;6181;p56">
              <a:extLst>
                <a:ext uri="{FF2B5EF4-FFF2-40B4-BE49-F238E27FC236}">
                  <a16:creationId xmlns="" xmlns:a16="http://schemas.microsoft.com/office/drawing/2014/main" id="{F1287703-7193-4313-A80A-854BD0CC786C}"/>
                </a:ext>
              </a:extLst>
            </p:cNvPr>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5" name="Google Shape;6182;p56">
              <a:extLst>
                <a:ext uri="{FF2B5EF4-FFF2-40B4-BE49-F238E27FC236}">
                  <a16:creationId xmlns="" xmlns:a16="http://schemas.microsoft.com/office/drawing/2014/main" id="{CF7FD2DD-F285-410B-8A77-EC63DA541D22}"/>
                </a:ext>
              </a:extLst>
            </p:cNvPr>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6" name="Google Shape;6183;p56">
              <a:extLst>
                <a:ext uri="{FF2B5EF4-FFF2-40B4-BE49-F238E27FC236}">
                  <a16:creationId xmlns="" xmlns:a16="http://schemas.microsoft.com/office/drawing/2014/main" id="{EF7CBEB1-54FB-4CF9-B6F6-1303A4214D54}"/>
                </a:ext>
              </a:extLst>
            </p:cNvPr>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7" name="Google Shape;6184;p56">
              <a:extLst>
                <a:ext uri="{FF2B5EF4-FFF2-40B4-BE49-F238E27FC236}">
                  <a16:creationId xmlns="" xmlns:a16="http://schemas.microsoft.com/office/drawing/2014/main" id="{9DDDB668-47ED-432A-BBBD-9B8F1D69CF89}"/>
                </a:ext>
              </a:extLst>
            </p:cNvPr>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38" name="Google Shape;4224;p54">
            <a:extLst>
              <a:ext uri="{FF2B5EF4-FFF2-40B4-BE49-F238E27FC236}">
                <a16:creationId xmlns="" xmlns:a16="http://schemas.microsoft.com/office/drawing/2014/main" id="{02F76A82-0E12-40A4-8F45-D6232BEA2538}"/>
              </a:ext>
            </a:extLst>
          </p:cNvPr>
          <p:cNvSpPr txBox="1">
            <a:spLocks/>
          </p:cNvSpPr>
          <p:nvPr/>
        </p:nvSpPr>
        <p:spPr>
          <a:xfrm>
            <a:off x="1320125" y="1310738"/>
            <a:ext cx="4642800" cy="643200"/>
          </a:xfrm>
          <a:prstGeom prst="rect">
            <a:avLst/>
          </a:prstGeom>
        </p:spPr>
        <p:txBody>
          <a:bodyPr spcFirstLastPara="1" vert="horz" wrap="square" lIns="121900" tIns="121900" rIns="121900" bIns="121900" rtlCol="0" anchor="t"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buClr>
                <a:srgbClr val="000000"/>
              </a:buClr>
              <a:buSzPts val="1100"/>
            </a:pPr>
            <a:r>
              <a:rPr lang="zh-CN" altLang="en-US" sz="2400" b="1" dirty="0">
                <a:latin typeface="+mj-ea"/>
                <a:cs typeface="Arial"/>
                <a:sym typeface="Arial"/>
              </a:rPr>
              <a:t>帮助支持</a:t>
            </a:r>
            <a:endParaRPr lang="zh-CN" altLang="en-US" sz="2400" b="1" dirty="0">
              <a:solidFill>
                <a:srgbClr val="FFFFFF"/>
              </a:solidFill>
              <a:latin typeface="+mj-ea"/>
              <a:cs typeface="Arial"/>
              <a:sym typeface="Arial"/>
            </a:endParaRPr>
          </a:p>
        </p:txBody>
      </p:sp>
      <p:sp>
        <p:nvSpPr>
          <p:cNvPr id="739" name="Google Shape;4224;p54">
            <a:extLst>
              <a:ext uri="{FF2B5EF4-FFF2-40B4-BE49-F238E27FC236}">
                <a16:creationId xmlns="" xmlns:a16="http://schemas.microsoft.com/office/drawing/2014/main" id="{3C2BC009-CA1B-418B-A043-710F795A8C10}"/>
              </a:ext>
            </a:extLst>
          </p:cNvPr>
          <p:cNvSpPr txBox="1">
            <a:spLocks/>
          </p:cNvSpPr>
          <p:nvPr/>
        </p:nvSpPr>
        <p:spPr>
          <a:xfrm>
            <a:off x="6894223" y="1312961"/>
            <a:ext cx="4642800" cy="643200"/>
          </a:xfrm>
          <a:prstGeom prst="rect">
            <a:avLst/>
          </a:prstGeom>
        </p:spPr>
        <p:txBody>
          <a:bodyPr spcFirstLastPara="1" vert="horz" wrap="square" lIns="121900" tIns="121900" rIns="121900" bIns="121900" rtlCol="0" anchor="t"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buClr>
                <a:srgbClr val="000000"/>
              </a:buClr>
              <a:buSzPts val="1100"/>
            </a:pPr>
            <a:r>
              <a:rPr lang="zh-CN" altLang="en-US" sz="2400" b="1" dirty="0">
                <a:latin typeface="+mj-ea"/>
                <a:cs typeface="Arial"/>
                <a:sym typeface="Arial"/>
              </a:rPr>
              <a:t>人物</a:t>
            </a:r>
            <a:endParaRPr lang="zh-CN" altLang="en-US" sz="2400" b="1" dirty="0">
              <a:solidFill>
                <a:srgbClr val="FFFFFF"/>
              </a:solidFill>
              <a:latin typeface="+mj-ea"/>
              <a:cs typeface="Arial"/>
              <a:sym typeface="Arial"/>
            </a:endParaRPr>
          </a:p>
        </p:txBody>
      </p:sp>
    </p:spTree>
    <p:extLst>
      <p:ext uri="{BB962C8B-B14F-4D97-AF65-F5344CB8AC3E}">
        <p14:creationId xmlns:p14="http://schemas.microsoft.com/office/powerpoint/2010/main" val="2283723242"/>
      </p:ext>
    </p:extLst>
  </p:cSld>
  <p:clrMapOvr>
    <a:masterClrMapping/>
  </p:clrMapOvr>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953F9DCE-01D7-4D88-8D2D-CB662695D2EB}"/>
              </a:ext>
            </a:extLst>
          </p:cNvPr>
          <p:cNvSpPr>
            <a:spLocks noGrp="1"/>
          </p:cNvSpPr>
          <p:nvPr>
            <p:ph type="body" sz="quarter" idx="10"/>
          </p:nvPr>
        </p:nvSpPr>
        <p:spPr/>
        <p:txBody>
          <a:bodyPr/>
          <a:lstStyle/>
          <a:p>
            <a:r>
              <a:rPr lang="zh-CN" altLang="en-US" dirty="0"/>
              <a:t>矢量图标</a:t>
            </a:r>
          </a:p>
        </p:txBody>
      </p:sp>
      <p:grpSp>
        <p:nvGrpSpPr>
          <p:cNvPr id="3" name="Google Shape;6191;p57">
            <a:extLst>
              <a:ext uri="{FF2B5EF4-FFF2-40B4-BE49-F238E27FC236}">
                <a16:creationId xmlns="" xmlns:a16="http://schemas.microsoft.com/office/drawing/2014/main" id="{64DED9A9-9733-4089-8523-5E01C76057F8}"/>
              </a:ext>
            </a:extLst>
          </p:cNvPr>
          <p:cNvGrpSpPr/>
          <p:nvPr/>
        </p:nvGrpSpPr>
        <p:grpSpPr>
          <a:xfrm>
            <a:off x="2342781" y="2000900"/>
            <a:ext cx="494759" cy="479195"/>
            <a:chOff x="1757085" y="1500675"/>
            <a:chExt cx="371069" cy="359396"/>
          </a:xfrm>
          <a:solidFill>
            <a:schemeClr val="accent1"/>
          </a:solidFill>
        </p:grpSpPr>
        <p:sp>
          <p:nvSpPr>
            <p:cNvPr id="4" name="Google Shape;6192;p57">
              <a:extLst>
                <a:ext uri="{FF2B5EF4-FFF2-40B4-BE49-F238E27FC236}">
                  <a16:creationId xmlns="" xmlns:a16="http://schemas.microsoft.com/office/drawing/2014/main" id="{0C0876ED-DA15-4C6E-BD07-B4EA8DD8CB13}"/>
                </a:ext>
              </a:extLst>
            </p:cNvPr>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 name="Google Shape;6193;p57">
              <a:extLst>
                <a:ext uri="{FF2B5EF4-FFF2-40B4-BE49-F238E27FC236}">
                  <a16:creationId xmlns="" xmlns:a16="http://schemas.microsoft.com/office/drawing/2014/main" id="{AA9DCF1A-4DEB-4A24-9F7C-895F57107472}"/>
                </a:ext>
              </a:extLst>
            </p:cNvPr>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 name="Google Shape;6194;p57">
              <a:extLst>
                <a:ext uri="{FF2B5EF4-FFF2-40B4-BE49-F238E27FC236}">
                  <a16:creationId xmlns="" xmlns:a16="http://schemas.microsoft.com/office/drawing/2014/main" id="{B799F6DE-2CFE-420B-B03B-003FFAF7CAFA}"/>
                </a:ext>
              </a:extLst>
            </p:cNvPr>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 name="Google Shape;6195;p57">
              <a:extLst>
                <a:ext uri="{FF2B5EF4-FFF2-40B4-BE49-F238E27FC236}">
                  <a16:creationId xmlns="" xmlns:a16="http://schemas.microsoft.com/office/drawing/2014/main" id="{4FB7DD55-2B50-44E5-BF30-4E82C8C1D99C}"/>
                </a:ext>
              </a:extLst>
            </p:cNvPr>
            <p:cNvSpPr/>
            <p:nvPr/>
          </p:nvSpPr>
          <p:spPr>
            <a:xfrm>
              <a:off x="1976349"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 name="Google Shape;6196;p57">
              <a:extLst>
                <a:ext uri="{FF2B5EF4-FFF2-40B4-BE49-F238E27FC236}">
                  <a16:creationId xmlns="" xmlns:a16="http://schemas.microsoft.com/office/drawing/2014/main" id="{9BAB4593-8BCA-417D-A365-1878587A5C4F}"/>
                </a:ext>
              </a:extLst>
            </p:cNvPr>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 name="Google Shape;6197;p57">
              <a:extLst>
                <a:ext uri="{FF2B5EF4-FFF2-40B4-BE49-F238E27FC236}">
                  <a16:creationId xmlns="" xmlns:a16="http://schemas.microsoft.com/office/drawing/2014/main" id="{4A73FBD7-A8B9-4990-9B1F-5916E4B10195}"/>
                </a:ext>
              </a:extLst>
            </p:cNvPr>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 name="Google Shape;6198;p57">
              <a:extLst>
                <a:ext uri="{FF2B5EF4-FFF2-40B4-BE49-F238E27FC236}">
                  <a16:creationId xmlns="" xmlns:a16="http://schemas.microsoft.com/office/drawing/2014/main" id="{40E50561-A20E-4E84-A1B7-E1DEE4AB1AF8}"/>
                </a:ext>
              </a:extLst>
            </p:cNvPr>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 name="Google Shape;6199;p57">
              <a:extLst>
                <a:ext uri="{FF2B5EF4-FFF2-40B4-BE49-F238E27FC236}">
                  <a16:creationId xmlns="" xmlns:a16="http://schemas.microsoft.com/office/drawing/2014/main" id="{1FC2DA3F-DC8B-4333-A6A4-6200D11FA6B7}"/>
                </a:ext>
              </a:extLst>
            </p:cNvPr>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 name="Google Shape;6200;p57">
              <a:extLst>
                <a:ext uri="{FF2B5EF4-FFF2-40B4-BE49-F238E27FC236}">
                  <a16:creationId xmlns="" xmlns:a16="http://schemas.microsoft.com/office/drawing/2014/main" id="{0840240A-6431-4243-B749-4D500CFA46FD}"/>
                </a:ext>
              </a:extLst>
            </p:cNvPr>
            <p:cNvSpPr/>
            <p:nvPr/>
          </p:nvSpPr>
          <p:spPr>
            <a:xfrm>
              <a:off x="1976349" y="1730530"/>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 name="Google Shape;6201;p57">
              <a:extLst>
                <a:ext uri="{FF2B5EF4-FFF2-40B4-BE49-F238E27FC236}">
                  <a16:creationId xmlns="" xmlns:a16="http://schemas.microsoft.com/office/drawing/2014/main" id="{1C91D561-8737-430A-AFD3-18FFC8F23A7C}"/>
                </a:ext>
              </a:extLst>
            </p:cNvPr>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 name="Google Shape;6202;p57">
              <a:extLst>
                <a:ext uri="{FF2B5EF4-FFF2-40B4-BE49-F238E27FC236}">
                  <a16:creationId xmlns="" xmlns:a16="http://schemas.microsoft.com/office/drawing/2014/main" id="{B2818830-1212-4844-B670-4A03495E58ED}"/>
                </a:ext>
              </a:extLst>
            </p:cNvPr>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 name="Google Shape;6203;p57">
              <a:extLst>
                <a:ext uri="{FF2B5EF4-FFF2-40B4-BE49-F238E27FC236}">
                  <a16:creationId xmlns="" xmlns:a16="http://schemas.microsoft.com/office/drawing/2014/main" id="{4C25CBE9-9CF7-4F57-8436-ACF5380910D0}"/>
                </a:ext>
              </a:extLst>
            </p:cNvPr>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 name="Google Shape;6204;p57">
              <a:extLst>
                <a:ext uri="{FF2B5EF4-FFF2-40B4-BE49-F238E27FC236}">
                  <a16:creationId xmlns="" xmlns:a16="http://schemas.microsoft.com/office/drawing/2014/main" id="{249CA4EA-B92F-4EAB-840B-4C714AF6FD2A}"/>
                </a:ext>
              </a:extLst>
            </p:cNvPr>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 name="Google Shape;6205;p57">
              <a:extLst>
                <a:ext uri="{FF2B5EF4-FFF2-40B4-BE49-F238E27FC236}">
                  <a16:creationId xmlns="" xmlns:a16="http://schemas.microsoft.com/office/drawing/2014/main" id="{A9CF0790-4281-4717-8BDA-2C5B04587372}"/>
                </a:ext>
              </a:extLst>
            </p:cNvPr>
            <p:cNvSpPr/>
            <p:nvPr/>
          </p:nvSpPr>
          <p:spPr>
            <a:xfrm>
              <a:off x="2016868" y="177521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 name="Google Shape;6206;p57">
              <a:extLst>
                <a:ext uri="{FF2B5EF4-FFF2-40B4-BE49-F238E27FC236}">
                  <a16:creationId xmlns="" xmlns:a16="http://schemas.microsoft.com/office/drawing/2014/main" id="{2AF33857-0E11-406A-94D0-BF89CCC2ABE9}"/>
                </a:ext>
              </a:extLst>
            </p:cNvPr>
            <p:cNvSpPr/>
            <p:nvPr/>
          </p:nvSpPr>
          <p:spPr>
            <a:xfrm>
              <a:off x="1914615" y="1724837"/>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 name="Google Shape;6207;p57">
              <a:extLst>
                <a:ext uri="{FF2B5EF4-FFF2-40B4-BE49-F238E27FC236}">
                  <a16:creationId xmlns="" xmlns:a16="http://schemas.microsoft.com/office/drawing/2014/main" id="{10447392-03C6-4F6D-9E27-F3E4FB8DF2F4}"/>
                </a:ext>
              </a:extLst>
            </p:cNvPr>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 name="Google Shape;6208;p57">
              <a:extLst>
                <a:ext uri="{FF2B5EF4-FFF2-40B4-BE49-F238E27FC236}">
                  <a16:creationId xmlns="" xmlns:a16="http://schemas.microsoft.com/office/drawing/2014/main" id="{B247B94F-16BA-4389-98A6-E8954C0A9B0B}"/>
                </a:ext>
              </a:extLst>
            </p:cNvPr>
            <p:cNvSpPr/>
            <p:nvPr/>
          </p:nvSpPr>
          <p:spPr>
            <a:xfrm>
              <a:off x="1955898" y="1769523"/>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 name="Google Shape;6209;p57">
              <a:extLst>
                <a:ext uri="{FF2B5EF4-FFF2-40B4-BE49-F238E27FC236}">
                  <a16:creationId xmlns="" xmlns:a16="http://schemas.microsoft.com/office/drawing/2014/main" id="{4C167688-B073-43A2-9D58-AE255B0646C8}"/>
                </a:ext>
              </a:extLst>
            </p:cNvPr>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 name="Google Shape;6210;p57">
              <a:extLst>
                <a:ext uri="{FF2B5EF4-FFF2-40B4-BE49-F238E27FC236}">
                  <a16:creationId xmlns="" xmlns:a16="http://schemas.microsoft.com/office/drawing/2014/main" id="{BC291079-60AF-48D6-B1A7-83CDD7BC1622}"/>
                </a:ext>
              </a:extLst>
            </p:cNvPr>
            <p:cNvSpPr/>
            <p:nvPr/>
          </p:nvSpPr>
          <p:spPr>
            <a:xfrm>
              <a:off x="1914615" y="172483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 name="Google Shape;6211;p57">
              <a:extLst>
                <a:ext uri="{FF2B5EF4-FFF2-40B4-BE49-F238E27FC236}">
                  <a16:creationId xmlns="" xmlns:a16="http://schemas.microsoft.com/office/drawing/2014/main" id="{7922F474-FB7D-429E-9312-1BFCDA1210CE}"/>
                </a:ext>
              </a:extLst>
            </p:cNvPr>
            <p:cNvSpPr/>
            <p:nvPr/>
          </p:nvSpPr>
          <p:spPr>
            <a:xfrm>
              <a:off x="1955898" y="176952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 name="Google Shape;6212;p57">
              <a:extLst>
                <a:ext uri="{FF2B5EF4-FFF2-40B4-BE49-F238E27FC236}">
                  <a16:creationId xmlns="" xmlns:a16="http://schemas.microsoft.com/office/drawing/2014/main" id="{F951D944-C195-4219-97B7-A1EDEF8DF5B4}"/>
                </a:ext>
              </a:extLst>
            </p:cNvPr>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 name="Google Shape;6213;p57">
              <a:extLst>
                <a:ext uri="{FF2B5EF4-FFF2-40B4-BE49-F238E27FC236}">
                  <a16:creationId xmlns="" xmlns:a16="http://schemas.microsoft.com/office/drawing/2014/main" id="{61359D48-3806-4186-9F72-D84FB0F16DF2}"/>
                </a:ext>
              </a:extLst>
            </p:cNvPr>
            <p:cNvSpPr/>
            <p:nvPr/>
          </p:nvSpPr>
          <p:spPr>
            <a:xfrm>
              <a:off x="2016487" y="1775216"/>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 name="Google Shape;6214;p57">
              <a:extLst>
                <a:ext uri="{FF2B5EF4-FFF2-40B4-BE49-F238E27FC236}">
                  <a16:creationId xmlns="" xmlns:a16="http://schemas.microsoft.com/office/drawing/2014/main" id="{B78A7159-5142-4429-B845-02E53D00C9AD}"/>
                </a:ext>
              </a:extLst>
            </p:cNvPr>
            <p:cNvSpPr/>
            <p:nvPr/>
          </p:nvSpPr>
          <p:spPr>
            <a:xfrm>
              <a:off x="2016868" y="177521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 name="Google Shape;6215;p57">
              <a:extLst>
                <a:ext uri="{FF2B5EF4-FFF2-40B4-BE49-F238E27FC236}">
                  <a16:creationId xmlns="" xmlns:a16="http://schemas.microsoft.com/office/drawing/2014/main" id="{AEF4721F-0A21-42DB-958D-C8073C32CEB4}"/>
                </a:ext>
              </a:extLst>
            </p:cNvPr>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 name="Google Shape;6216;p57">
              <a:extLst>
                <a:ext uri="{FF2B5EF4-FFF2-40B4-BE49-F238E27FC236}">
                  <a16:creationId xmlns="" xmlns:a16="http://schemas.microsoft.com/office/drawing/2014/main" id="{FC67FCB3-59B0-45CB-83D3-52F9735F89FE}"/>
                </a:ext>
              </a:extLst>
            </p:cNvPr>
            <p:cNvSpPr/>
            <p:nvPr/>
          </p:nvSpPr>
          <p:spPr>
            <a:xfrm>
              <a:off x="1955898" y="1769523"/>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 name="Google Shape;6217;p57">
              <a:extLst>
                <a:ext uri="{FF2B5EF4-FFF2-40B4-BE49-F238E27FC236}">
                  <a16:creationId xmlns="" xmlns:a16="http://schemas.microsoft.com/office/drawing/2014/main" id="{B231EFB4-79B8-4189-9631-FD5F489FF94D}"/>
                </a:ext>
              </a:extLst>
            </p:cNvPr>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 name="Google Shape;6218;p57">
              <a:extLst>
                <a:ext uri="{FF2B5EF4-FFF2-40B4-BE49-F238E27FC236}">
                  <a16:creationId xmlns="" xmlns:a16="http://schemas.microsoft.com/office/drawing/2014/main" id="{6DD62DCC-06DB-4DAA-AA7A-CC6A8DDF10BB}"/>
                </a:ext>
              </a:extLst>
            </p:cNvPr>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 name="Google Shape;6219;p57">
              <a:extLst>
                <a:ext uri="{FF2B5EF4-FFF2-40B4-BE49-F238E27FC236}">
                  <a16:creationId xmlns="" xmlns:a16="http://schemas.microsoft.com/office/drawing/2014/main" id="{EE148561-9AB1-4647-B309-C454ADEDC0FE}"/>
                </a:ext>
              </a:extLst>
            </p:cNvPr>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 name="Google Shape;6220;p57">
              <a:extLst>
                <a:ext uri="{FF2B5EF4-FFF2-40B4-BE49-F238E27FC236}">
                  <a16:creationId xmlns="" xmlns:a16="http://schemas.microsoft.com/office/drawing/2014/main" id="{B8AB3020-7CF9-440B-93D7-36D079E99D8C}"/>
                </a:ext>
              </a:extLst>
            </p:cNvPr>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3" name="Google Shape;6221;p57">
            <a:extLst>
              <a:ext uri="{FF2B5EF4-FFF2-40B4-BE49-F238E27FC236}">
                <a16:creationId xmlns="" xmlns:a16="http://schemas.microsoft.com/office/drawing/2014/main" id="{4C668913-966B-4970-9A2E-B1FC80E6196E}"/>
              </a:ext>
            </a:extLst>
          </p:cNvPr>
          <p:cNvGrpSpPr/>
          <p:nvPr/>
        </p:nvGrpSpPr>
        <p:grpSpPr>
          <a:xfrm>
            <a:off x="3698946" y="2606255"/>
            <a:ext cx="155591" cy="498915"/>
            <a:chOff x="2774209" y="1954691"/>
            <a:chExt cx="116693" cy="374186"/>
          </a:xfrm>
          <a:solidFill>
            <a:schemeClr val="accent1"/>
          </a:solidFill>
        </p:grpSpPr>
        <p:sp>
          <p:nvSpPr>
            <p:cNvPr id="34" name="Google Shape;6222;p57">
              <a:extLst>
                <a:ext uri="{FF2B5EF4-FFF2-40B4-BE49-F238E27FC236}">
                  <a16:creationId xmlns="" xmlns:a16="http://schemas.microsoft.com/office/drawing/2014/main" id="{68C1088D-BD1E-450D-9534-EBCFF7C5010C}"/>
                </a:ext>
              </a:extLst>
            </p:cNvPr>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 name="Google Shape;6223;p57">
              <a:extLst>
                <a:ext uri="{FF2B5EF4-FFF2-40B4-BE49-F238E27FC236}">
                  <a16:creationId xmlns="" xmlns:a16="http://schemas.microsoft.com/office/drawing/2014/main" id="{875AD8EA-AB66-46E7-9C87-F85C30D2C3B1}"/>
                </a:ext>
              </a:extLst>
            </p:cNvPr>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 name="Google Shape;6224;p57">
            <a:extLst>
              <a:ext uri="{FF2B5EF4-FFF2-40B4-BE49-F238E27FC236}">
                <a16:creationId xmlns="" xmlns:a16="http://schemas.microsoft.com/office/drawing/2014/main" id="{75DF18FA-5876-4FF4-B6E8-09D450A8AA16}"/>
              </a:ext>
            </a:extLst>
          </p:cNvPr>
          <p:cNvGrpSpPr/>
          <p:nvPr/>
        </p:nvGrpSpPr>
        <p:grpSpPr>
          <a:xfrm>
            <a:off x="5356580" y="1999883"/>
            <a:ext cx="420123" cy="479196"/>
            <a:chOff x="4017435" y="1499912"/>
            <a:chExt cx="315092" cy="359397"/>
          </a:xfrm>
          <a:solidFill>
            <a:schemeClr val="accent1"/>
          </a:solidFill>
        </p:grpSpPr>
        <p:sp>
          <p:nvSpPr>
            <p:cNvPr id="37" name="Google Shape;6225;p57">
              <a:extLst>
                <a:ext uri="{FF2B5EF4-FFF2-40B4-BE49-F238E27FC236}">
                  <a16:creationId xmlns="" xmlns:a16="http://schemas.microsoft.com/office/drawing/2014/main" id="{A77215C7-4783-4A96-9525-BCE212B06DDB}"/>
                </a:ext>
              </a:extLst>
            </p:cNvPr>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 name="Google Shape;6226;p57">
              <a:extLst>
                <a:ext uri="{FF2B5EF4-FFF2-40B4-BE49-F238E27FC236}">
                  <a16:creationId xmlns="" xmlns:a16="http://schemas.microsoft.com/office/drawing/2014/main" id="{4F25C561-6753-45FA-9842-8120D56239C0}"/>
                </a:ext>
              </a:extLst>
            </p:cNvPr>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 name="Google Shape;6227;p57">
            <a:extLst>
              <a:ext uri="{FF2B5EF4-FFF2-40B4-BE49-F238E27FC236}">
                <a16:creationId xmlns="" xmlns:a16="http://schemas.microsoft.com/office/drawing/2014/main" id="{F40BC54B-CAFD-4E2E-9A89-F934E85AB9EE}"/>
              </a:ext>
            </a:extLst>
          </p:cNvPr>
          <p:cNvGrpSpPr/>
          <p:nvPr/>
        </p:nvGrpSpPr>
        <p:grpSpPr>
          <a:xfrm>
            <a:off x="5284869" y="2666346"/>
            <a:ext cx="498872" cy="378733"/>
            <a:chOff x="3963652" y="1999759"/>
            <a:chExt cx="374154" cy="284050"/>
          </a:xfrm>
          <a:solidFill>
            <a:schemeClr val="accent1"/>
          </a:solidFill>
        </p:grpSpPr>
        <p:sp>
          <p:nvSpPr>
            <p:cNvPr id="40" name="Google Shape;6228;p57">
              <a:extLst>
                <a:ext uri="{FF2B5EF4-FFF2-40B4-BE49-F238E27FC236}">
                  <a16:creationId xmlns="" xmlns:a16="http://schemas.microsoft.com/office/drawing/2014/main" id="{B4109D90-C0E9-404C-8F39-91AD664CEBAC}"/>
                </a:ext>
              </a:extLst>
            </p:cNvPr>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 name="Google Shape;6229;p57">
              <a:extLst>
                <a:ext uri="{FF2B5EF4-FFF2-40B4-BE49-F238E27FC236}">
                  <a16:creationId xmlns="" xmlns:a16="http://schemas.microsoft.com/office/drawing/2014/main" id="{B6FE025F-1EA6-48E9-BE84-F4C0E6C632A5}"/>
                </a:ext>
              </a:extLst>
            </p:cNvPr>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 name="Google Shape;6230;p57">
              <a:extLst>
                <a:ext uri="{FF2B5EF4-FFF2-40B4-BE49-F238E27FC236}">
                  <a16:creationId xmlns="" xmlns:a16="http://schemas.microsoft.com/office/drawing/2014/main" id="{E01BE143-07FF-4B58-B750-D2EE40FE139F}"/>
                </a:ext>
              </a:extLst>
            </p:cNvPr>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 name="Google Shape;6231;p57">
            <a:extLst>
              <a:ext uri="{FF2B5EF4-FFF2-40B4-BE49-F238E27FC236}">
                <a16:creationId xmlns="" xmlns:a16="http://schemas.microsoft.com/office/drawing/2014/main" id="{54289523-F1D3-45C4-BD4F-CA37CF6F3FE2}"/>
              </a:ext>
            </a:extLst>
          </p:cNvPr>
          <p:cNvGrpSpPr/>
          <p:nvPr/>
        </p:nvGrpSpPr>
        <p:grpSpPr>
          <a:xfrm>
            <a:off x="2370048" y="2686488"/>
            <a:ext cx="501925" cy="338363"/>
            <a:chOff x="1777536" y="2014866"/>
            <a:chExt cx="376444" cy="253772"/>
          </a:xfrm>
          <a:solidFill>
            <a:schemeClr val="accent1"/>
          </a:solidFill>
        </p:grpSpPr>
        <p:sp>
          <p:nvSpPr>
            <p:cNvPr id="44" name="Google Shape;6232;p57">
              <a:extLst>
                <a:ext uri="{FF2B5EF4-FFF2-40B4-BE49-F238E27FC236}">
                  <a16:creationId xmlns="" xmlns:a16="http://schemas.microsoft.com/office/drawing/2014/main" id="{AEB71D3E-783B-48C8-B7FC-64238FB25432}"/>
                </a:ext>
              </a:extLst>
            </p:cNvPr>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 name="Google Shape;6233;p57">
              <a:extLst>
                <a:ext uri="{FF2B5EF4-FFF2-40B4-BE49-F238E27FC236}">
                  <a16:creationId xmlns="" xmlns:a16="http://schemas.microsoft.com/office/drawing/2014/main" id="{69F62F74-5C99-43A0-8D01-89AF19AB17EC}"/>
                </a:ext>
              </a:extLst>
            </p:cNvPr>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 name="Google Shape;6234;p57">
              <a:extLst>
                <a:ext uri="{FF2B5EF4-FFF2-40B4-BE49-F238E27FC236}">
                  <a16:creationId xmlns="" xmlns:a16="http://schemas.microsoft.com/office/drawing/2014/main" id="{2E947CB3-673F-4C7A-A965-D26635557C6F}"/>
                </a:ext>
              </a:extLst>
            </p:cNvPr>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 name="Google Shape;6235;p57">
              <a:extLst>
                <a:ext uri="{FF2B5EF4-FFF2-40B4-BE49-F238E27FC236}">
                  <a16:creationId xmlns="" xmlns:a16="http://schemas.microsoft.com/office/drawing/2014/main" id="{9B5837EB-03A9-4962-B265-8B3720648656}"/>
                </a:ext>
              </a:extLst>
            </p:cNvPr>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 name="Google Shape;6236;p57">
              <a:extLst>
                <a:ext uri="{FF2B5EF4-FFF2-40B4-BE49-F238E27FC236}">
                  <a16:creationId xmlns="" xmlns:a16="http://schemas.microsoft.com/office/drawing/2014/main" id="{AA8C9A86-FFE6-43CF-8B84-C06EAB910442}"/>
                </a:ext>
              </a:extLst>
            </p:cNvPr>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 name="Google Shape;6237;p57">
            <a:extLst>
              <a:ext uri="{FF2B5EF4-FFF2-40B4-BE49-F238E27FC236}">
                <a16:creationId xmlns="" xmlns:a16="http://schemas.microsoft.com/office/drawing/2014/main" id="{6EFD89F4-D15F-465A-A5C5-3A873E2DE47E}"/>
              </a:ext>
            </a:extLst>
          </p:cNvPr>
          <p:cNvGrpSpPr/>
          <p:nvPr/>
        </p:nvGrpSpPr>
        <p:grpSpPr>
          <a:xfrm>
            <a:off x="1746500" y="2743101"/>
            <a:ext cx="498872" cy="226240"/>
            <a:chOff x="1309875" y="2057326"/>
            <a:chExt cx="374154" cy="169680"/>
          </a:xfrm>
          <a:solidFill>
            <a:schemeClr val="accent1"/>
          </a:solidFill>
        </p:grpSpPr>
        <p:sp>
          <p:nvSpPr>
            <p:cNvPr id="50" name="Google Shape;6238;p57">
              <a:extLst>
                <a:ext uri="{FF2B5EF4-FFF2-40B4-BE49-F238E27FC236}">
                  <a16:creationId xmlns="" xmlns:a16="http://schemas.microsoft.com/office/drawing/2014/main" id="{046E3B9F-D3EF-41B4-9BFF-3FE85B1A3328}"/>
                </a:ext>
              </a:extLst>
            </p:cNvPr>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 name="Google Shape;6239;p57">
              <a:extLst>
                <a:ext uri="{FF2B5EF4-FFF2-40B4-BE49-F238E27FC236}">
                  <a16:creationId xmlns="" xmlns:a16="http://schemas.microsoft.com/office/drawing/2014/main" id="{41198C38-EB84-4E9D-B252-AC7589A0EC13}"/>
                </a:ext>
              </a:extLst>
            </p:cNvPr>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 name="Google Shape;6240;p57">
              <a:extLst>
                <a:ext uri="{FF2B5EF4-FFF2-40B4-BE49-F238E27FC236}">
                  <a16:creationId xmlns="" xmlns:a16="http://schemas.microsoft.com/office/drawing/2014/main" id="{BEE71B98-88FC-4165-A26B-9B26AE1152C3}"/>
                </a:ext>
              </a:extLst>
            </p:cNvPr>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 name="Google Shape;6241;p57">
              <a:extLst>
                <a:ext uri="{FF2B5EF4-FFF2-40B4-BE49-F238E27FC236}">
                  <a16:creationId xmlns="" xmlns:a16="http://schemas.microsoft.com/office/drawing/2014/main" id="{E4A44E01-6A9D-48FB-818A-8B6F000A01FA}"/>
                </a:ext>
              </a:extLst>
            </p:cNvPr>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 name="Google Shape;6242;p57">
              <a:extLst>
                <a:ext uri="{FF2B5EF4-FFF2-40B4-BE49-F238E27FC236}">
                  <a16:creationId xmlns="" xmlns:a16="http://schemas.microsoft.com/office/drawing/2014/main" id="{B78C8E72-7C1D-4E24-B082-E9D4D069ABF7}"/>
                </a:ext>
              </a:extLst>
            </p:cNvPr>
            <p:cNvSpPr/>
            <p:nvPr/>
          </p:nvSpPr>
          <p:spPr>
            <a:xfrm>
              <a:off x="1480668" y="2212566"/>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 name="Google Shape;6243;p57">
              <a:extLst>
                <a:ext uri="{FF2B5EF4-FFF2-40B4-BE49-F238E27FC236}">
                  <a16:creationId xmlns="" xmlns:a16="http://schemas.microsoft.com/office/drawing/2014/main" id="{5477955B-89C3-4D77-8B7C-D4A8A21B89F9}"/>
                </a:ext>
              </a:extLst>
            </p:cNvPr>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 name="Google Shape;6244;p57">
              <a:extLst>
                <a:ext uri="{FF2B5EF4-FFF2-40B4-BE49-F238E27FC236}">
                  <a16:creationId xmlns="" xmlns:a16="http://schemas.microsoft.com/office/drawing/2014/main" id="{F5838283-45DB-4E8F-91BA-D3BF98D21E70}"/>
                </a:ext>
              </a:extLst>
            </p:cNvPr>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 name="Google Shape;6245;p57">
              <a:extLst>
                <a:ext uri="{FF2B5EF4-FFF2-40B4-BE49-F238E27FC236}">
                  <a16:creationId xmlns="" xmlns:a16="http://schemas.microsoft.com/office/drawing/2014/main" id="{1E6E7830-F09B-463C-9EF8-22BA7780CC04}"/>
                </a:ext>
              </a:extLst>
            </p:cNvPr>
            <p:cNvSpPr/>
            <p:nvPr/>
          </p:nvSpPr>
          <p:spPr>
            <a:xfrm>
              <a:off x="1480668" y="2212566"/>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 name="Google Shape;6246;p57">
              <a:extLst>
                <a:ext uri="{FF2B5EF4-FFF2-40B4-BE49-F238E27FC236}">
                  <a16:creationId xmlns="" xmlns:a16="http://schemas.microsoft.com/office/drawing/2014/main" id="{11B4CA4D-85E6-4ADF-AD60-F4733045AF00}"/>
                </a:ext>
              </a:extLst>
            </p:cNvPr>
            <p:cNvSpPr/>
            <p:nvPr/>
          </p:nvSpPr>
          <p:spPr>
            <a:xfrm>
              <a:off x="1397339" y="218343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 name="Google Shape;6247;p57">
              <a:extLst>
                <a:ext uri="{FF2B5EF4-FFF2-40B4-BE49-F238E27FC236}">
                  <a16:creationId xmlns="" xmlns:a16="http://schemas.microsoft.com/office/drawing/2014/main" id="{901E4E6A-8DA6-41AB-A875-72F3E75A24C5}"/>
                </a:ext>
              </a:extLst>
            </p:cNvPr>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 name="Google Shape;6248;p57">
              <a:extLst>
                <a:ext uri="{FF2B5EF4-FFF2-40B4-BE49-F238E27FC236}">
                  <a16:creationId xmlns="" xmlns:a16="http://schemas.microsoft.com/office/drawing/2014/main" id="{05D074E5-D7AC-47ED-A939-6BD6FA45CD94}"/>
                </a:ext>
              </a:extLst>
            </p:cNvPr>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1" name="Google Shape;6249;p57">
            <a:extLst>
              <a:ext uri="{FF2B5EF4-FFF2-40B4-BE49-F238E27FC236}">
                <a16:creationId xmlns="" xmlns:a16="http://schemas.microsoft.com/office/drawing/2014/main" id="{2108F831-5618-4DF8-8180-8FDF760FA618}"/>
              </a:ext>
            </a:extLst>
          </p:cNvPr>
          <p:cNvSpPr/>
          <p:nvPr/>
        </p:nvSpPr>
        <p:spPr>
          <a:xfrm>
            <a:off x="1149711" y="2768334"/>
            <a:ext cx="499381" cy="173740"/>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2" name="Google Shape;6250;p57">
            <a:extLst>
              <a:ext uri="{FF2B5EF4-FFF2-40B4-BE49-F238E27FC236}">
                <a16:creationId xmlns="" xmlns:a16="http://schemas.microsoft.com/office/drawing/2014/main" id="{1784A629-A80A-4359-95F2-BEC7AB099D0E}"/>
              </a:ext>
            </a:extLst>
          </p:cNvPr>
          <p:cNvGrpSpPr/>
          <p:nvPr/>
        </p:nvGrpSpPr>
        <p:grpSpPr>
          <a:xfrm>
            <a:off x="3129934" y="2606086"/>
            <a:ext cx="151519" cy="497557"/>
            <a:chOff x="2347450" y="1954564"/>
            <a:chExt cx="113639" cy="373168"/>
          </a:xfrm>
          <a:solidFill>
            <a:schemeClr val="accent1"/>
          </a:solidFill>
        </p:grpSpPr>
        <p:sp>
          <p:nvSpPr>
            <p:cNvPr id="63" name="Google Shape;6251;p57">
              <a:extLst>
                <a:ext uri="{FF2B5EF4-FFF2-40B4-BE49-F238E27FC236}">
                  <a16:creationId xmlns="" xmlns:a16="http://schemas.microsoft.com/office/drawing/2014/main" id="{269D4445-2A4C-42DB-B639-29DB8FE07108}"/>
                </a:ext>
              </a:extLst>
            </p:cNvPr>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 name="Google Shape;6252;p57">
              <a:extLst>
                <a:ext uri="{FF2B5EF4-FFF2-40B4-BE49-F238E27FC236}">
                  <a16:creationId xmlns="" xmlns:a16="http://schemas.microsoft.com/office/drawing/2014/main" id="{AAD5930B-A46F-4CD4-8C68-AA4E898442A8}"/>
                </a:ext>
              </a:extLst>
            </p:cNvPr>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5" name="Google Shape;6253;p57">
            <a:extLst>
              <a:ext uri="{FF2B5EF4-FFF2-40B4-BE49-F238E27FC236}">
                <a16:creationId xmlns="" xmlns:a16="http://schemas.microsoft.com/office/drawing/2014/main" id="{AB08D14D-E819-4633-86C5-AEFEE73ABA27}"/>
              </a:ext>
            </a:extLst>
          </p:cNvPr>
          <p:cNvSpPr/>
          <p:nvPr/>
        </p:nvSpPr>
        <p:spPr>
          <a:xfrm>
            <a:off x="1148694" y="2115780"/>
            <a:ext cx="480213" cy="246171"/>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66" name="Google Shape;6254;p57">
            <a:extLst>
              <a:ext uri="{FF2B5EF4-FFF2-40B4-BE49-F238E27FC236}">
                <a16:creationId xmlns="" xmlns:a16="http://schemas.microsoft.com/office/drawing/2014/main" id="{B4609D37-75A9-4CB2-844C-C6E755DAC70E}"/>
              </a:ext>
            </a:extLst>
          </p:cNvPr>
          <p:cNvGrpSpPr/>
          <p:nvPr/>
        </p:nvGrpSpPr>
        <p:grpSpPr>
          <a:xfrm>
            <a:off x="4146804" y="1999841"/>
            <a:ext cx="440817" cy="477839"/>
            <a:chOff x="3110102" y="1499880"/>
            <a:chExt cx="330613" cy="358379"/>
          </a:xfrm>
          <a:solidFill>
            <a:schemeClr val="accent1"/>
          </a:solidFill>
        </p:grpSpPr>
        <p:sp>
          <p:nvSpPr>
            <p:cNvPr id="67" name="Google Shape;6255;p57">
              <a:extLst>
                <a:ext uri="{FF2B5EF4-FFF2-40B4-BE49-F238E27FC236}">
                  <a16:creationId xmlns="" xmlns:a16="http://schemas.microsoft.com/office/drawing/2014/main" id="{1042E57F-3E2C-4DC3-BFAB-3500A86E9FEF}"/>
                </a:ext>
              </a:extLst>
            </p:cNvPr>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 name="Google Shape;6256;p57">
              <a:extLst>
                <a:ext uri="{FF2B5EF4-FFF2-40B4-BE49-F238E27FC236}">
                  <a16:creationId xmlns="" xmlns:a16="http://schemas.microsoft.com/office/drawing/2014/main" id="{9A682548-7059-43AA-933B-1ACC929BDE0B}"/>
                </a:ext>
              </a:extLst>
            </p:cNvPr>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9" name="Google Shape;6257;p57">
              <a:extLst>
                <a:ext uri="{FF2B5EF4-FFF2-40B4-BE49-F238E27FC236}">
                  <a16:creationId xmlns="" xmlns:a16="http://schemas.microsoft.com/office/drawing/2014/main" id="{9971713B-555C-483A-9029-F458A610A9B1}"/>
                </a:ext>
              </a:extLst>
            </p:cNvPr>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0" name="Google Shape;6258;p57">
              <a:extLst>
                <a:ext uri="{FF2B5EF4-FFF2-40B4-BE49-F238E27FC236}">
                  <a16:creationId xmlns="" xmlns:a16="http://schemas.microsoft.com/office/drawing/2014/main" id="{29DF1EEB-5627-4C1B-B395-683A367D3ED8}"/>
                </a:ext>
              </a:extLst>
            </p:cNvPr>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1" name="Google Shape;6259;p57">
              <a:extLst>
                <a:ext uri="{FF2B5EF4-FFF2-40B4-BE49-F238E27FC236}">
                  <a16:creationId xmlns="" xmlns:a16="http://schemas.microsoft.com/office/drawing/2014/main" id="{E84CD130-E349-4799-A4E9-C166B45CE66B}"/>
                </a:ext>
              </a:extLst>
            </p:cNvPr>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2" name="Google Shape;6260;p57">
              <a:extLst>
                <a:ext uri="{FF2B5EF4-FFF2-40B4-BE49-F238E27FC236}">
                  <a16:creationId xmlns="" xmlns:a16="http://schemas.microsoft.com/office/drawing/2014/main" id="{215CCF71-D423-4010-A193-F02D77D00CDB}"/>
                </a:ext>
              </a:extLst>
            </p:cNvPr>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3" name="Google Shape;6261;p57">
              <a:extLst>
                <a:ext uri="{FF2B5EF4-FFF2-40B4-BE49-F238E27FC236}">
                  <a16:creationId xmlns="" xmlns:a16="http://schemas.microsoft.com/office/drawing/2014/main" id="{EE44DA86-4251-4AB3-9D94-BFF93B7D9907}"/>
                </a:ext>
              </a:extLst>
            </p:cNvPr>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74" name="Google Shape;6262;p57">
            <a:extLst>
              <a:ext uri="{FF2B5EF4-FFF2-40B4-BE49-F238E27FC236}">
                <a16:creationId xmlns="" xmlns:a16="http://schemas.microsoft.com/office/drawing/2014/main" id="{DD5237E1-EE96-4327-B3F0-864B06A1F08D}"/>
              </a:ext>
            </a:extLst>
          </p:cNvPr>
          <p:cNvSpPr/>
          <p:nvPr/>
        </p:nvSpPr>
        <p:spPr>
          <a:xfrm>
            <a:off x="4262446" y="2605619"/>
            <a:ext cx="158049" cy="498024"/>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75" name="Google Shape;6263;p57">
            <a:extLst>
              <a:ext uri="{FF2B5EF4-FFF2-40B4-BE49-F238E27FC236}">
                <a16:creationId xmlns="" xmlns:a16="http://schemas.microsoft.com/office/drawing/2014/main" id="{49FC2A60-B467-47ED-95D8-01AFDBD229BD}"/>
              </a:ext>
            </a:extLst>
          </p:cNvPr>
          <p:cNvGrpSpPr/>
          <p:nvPr/>
        </p:nvGrpSpPr>
        <p:grpSpPr>
          <a:xfrm>
            <a:off x="4647433" y="2666346"/>
            <a:ext cx="498363" cy="378733"/>
            <a:chOff x="3531200" y="1999759"/>
            <a:chExt cx="373772" cy="284050"/>
          </a:xfrm>
          <a:solidFill>
            <a:schemeClr val="accent1"/>
          </a:solidFill>
        </p:grpSpPr>
        <p:sp>
          <p:nvSpPr>
            <p:cNvPr id="76" name="Google Shape;6264;p57">
              <a:extLst>
                <a:ext uri="{FF2B5EF4-FFF2-40B4-BE49-F238E27FC236}">
                  <a16:creationId xmlns="" xmlns:a16="http://schemas.microsoft.com/office/drawing/2014/main" id="{65FB21D7-5AEA-41F8-9D2D-934DBC8BF400}"/>
                </a:ext>
              </a:extLst>
            </p:cNvPr>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7" name="Google Shape;6265;p57">
              <a:extLst>
                <a:ext uri="{FF2B5EF4-FFF2-40B4-BE49-F238E27FC236}">
                  <a16:creationId xmlns="" xmlns:a16="http://schemas.microsoft.com/office/drawing/2014/main" id="{BE2FC642-CBF2-4864-8D5D-7CA303B8E2AE}"/>
                </a:ext>
              </a:extLst>
            </p:cNvPr>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8" name="Google Shape;6266;p57">
              <a:extLst>
                <a:ext uri="{FF2B5EF4-FFF2-40B4-BE49-F238E27FC236}">
                  <a16:creationId xmlns="" xmlns:a16="http://schemas.microsoft.com/office/drawing/2014/main" id="{CCDABFB3-FE9F-4868-8DE9-FF59CC2EC9E5}"/>
                </a:ext>
              </a:extLst>
            </p:cNvPr>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79" name="Google Shape;6267;p57">
              <a:extLst>
                <a:ext uri="{FF2B5EF4-FFF2-40B4-BE49-F238E27FC236}">
                  <a16:creationId xmlns="" xmlns:a16="http://schemas.microsoft.com/office/drawing/2014/main" id="{6B920D45-AB94-4D08-9E3C-42FD4FE0E758}"/>
                </a:ext>
              </a:extLst>
            </p:cNvPr>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80" name="Google Shape;6268;p57">
            <a:extLst>
              <a:ext uri="{FF2B5EF4-FFF2-40B4-BE49-F238E27FC236}">
                <a16:creationId xmlns="" xmlns:a16="http://schemas.microsoft.com/office/drawing/2014/main" id="{B7A3720D-5056-45A4-B5A9-27CB1AF2943F}"/>
              </a:ext>
            </a:extLst>
          </p:cNvPr>
          <p:cNvGrpSpPr/>
          <p:nvPr/>
        </p:nvGrpSpPr>
        <p:grpSpPr>
          <a:xfrm>
            <a:off x="3556078" y="2000391"/>
            <a:ext cx="440308" cy="478687"/>
            <a:chOff x="2667058" y="1500293"/>
            <a:chExt cx="330231" cy="359015"/>
          </a:xfrm>
          <a:solidFill>
            <a:schemeClr val="accent1"/>
          </a:solidFill>
        </p:grpSpPr>
        <p:sp>
          <p:nvSpPr>
            <p:cNvPr id="81" name="Google Shape;6269;p57">
              <a:extLst>
                <a:ext uri="{FF2B5EF4-FFF2-40B4-BE49-F238E27FC236}">
                  <a16:creationId xmlns="" xmlns:a16="http://schemas.microsoft.com/office/drawing/2014/main" id="{5B322ED1-033C-4C2F-BC96-7342F784A0A9}"/>
                </a:ext>
              </a:extLst>
            </p:cNvPr>
            <p:cNvSpPr/>
            <p:nvPr/>
          </p:nvSpPr>
          <p:spPr>
            <a:xfrm>
              <a:off x="2944239" y="1581714"/>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2" name="Google Shape;6270;p57">
              <a:extLst>
                <a:ext uri="{FF2B5EF4-FFF2-40B4-BE49-F238E27FC236}">
                  <a16:creationId xmlns="" xmlns:a16="http://schemas.microsoft.com/office/drawing/2014/main" id="{77E032DD-E6B0-4A89-A0CA-59FDA6EC02BB}"/>
                </a:ext>
              </a:extLst>
            </p:cNvPr>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3" name="Google Shape;6271;p57">
              <a:extLst>
                <a:ext uri="{FF2B5EF4-FFF2-40B4-BE49-F238E27FC236}">
                  <a16:creationId xmlns="" xmlns:a16="http://schemas.microsoft.com/office/drawing/2014/main" id="{5F23032D-7981-4D33-B39C-EC1EF4F39CE1}"/>
                </a:ext>
              </a:extLst>
            </p:cNvPr>
            <p:cNvSpPr/>
            <p:nvPr/>
          </p:nvSpPr>
          <p:spPr>
            <a:xfrm>
              <a:off x="2925696" y="1563140"/>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4" name="Google Shape;6272;p57">
              <a:extLst>
                <a:ext uri="{FF2B5EF4-FFF2-40B4-BE49-F238E27FC236}">
                  <a16:creationId xmlns="" xmlns:a16="http://schemas.microsoft.com/office/drawing/2014/main" id="{24BD8FEE-D3A6-40FC-A28F-4D089B659E8D}"/>
                </a:ext>
              </a:extLst>
            </p:cNvPr>
            <p:cNvSpPr/>
            <p:nvPr/>
          </p:nvSpPr>
          <p:spPr>
            <a:xfrm>
              <a:off x="2953717" y="1594563"/>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5" name="Google Shape;6273;p57">
              <a:extLst>
                <a:ext uri="{FF2B5EF4-FFF2-40B4-BE49-F238E27FC236}">
                  <a16:creationId xmlns="" xmlns:a16="http://schemas.microsoft.com/office/drawing/2014/main" id="{FCDC82A9-72B3-47EA-8D0D-98C4C6F5004F}"/>
                </a:ext>
              </a:extLst>
            </p:cNvPr>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6" name="Google Shape;6274;p57">
              <a:extLst>
                <a:ext uri="{FF2B5EF4-FFF2-40B4-BE49-F238E27FC236}">
                  <a16:creationId xmlns="" xmlns:a16="http://schemas.microsoft.com/office/drawing/2014/main" id="{504D63A8-6EDF-4474-ADA7-2629730EBFF1}"/>
                </a:ext>
              </a:extLst>
            </p:cNvPr>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7" name="Google Shape;6275;p57">
              <a:extLst>
                <a:ext uri="{FF2B5EF4-FFF2-40B4-BE49-F238E27FC236}">
                  <a16:creationId xmlns="" xmlns:a16="http://schemas.microsoft.com/office/drawing/2014/main" id="{46732B0F-A490-4064-B243-9A074CBBD884}"/>
                </a:ext>
              </a:extLst>
            </p:cNvPr>
            <p:cNvSpPr/>
            <p:nvPr/>
          </p:nvSpPr>
          <p:spPr>
            <a:xfrm>
              <a:off x="2925696" y="1563140"/>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8" name="Google Shape;6276;p57">
              <a:extLst>
                <a:ext uri="{FF2B5EF4-FFF2-40B4-BE49-F238E27FC236}">
                  <a16:creationId xmlns="" xmlns:a16="http://schemas.microsoft.com/office/drawing/2014/main" id="{BCF00A78-1C8B-47F4-9B8D-114907C38150}"/>
                </a:ext>
              </a:extLst>
            </p:cNvPr>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89" name="Google Shape;6277;p57">
              <a:extLst>
                <a:ext uri="{FF2B5EF4-FFF2-40B4-BE49-F238E27FC236}">
                  <a16:creationId xmlns="" xmlns:a16="http://schemas.microsoft.com/office/drawing/2014/main" id="{F2C96897-E37A-42AB-919E-C1931CBD648E}"/>
                </a:ext>
              </a:extLst>
            </p:cNvPr>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0" name="Google Shape;6278;p57">
              <a:extLst>
                <a:ext uri="{FF2B5EF4-FFF2-40B4-BE49-F238E27FC236}">
                  <a16:creationId xmlns="" xmlns:a16="http://schemas.microsoft.com/office/drawing/2014/main" id="{AD3BA6C9-DD4C-45CC-88E4-31B17EEF141B}"/>
                </a:ext>
              </a:extLst>
            </p:cNvPr>
            <p:cNvSpPr/>
            <p:nvPr/>
          </p:nvSpPr>
          <p:spPr>
            <a:xfrm>
              <a:off x="2923788" y="1576403"/>
              <a:ext cx="32" cy="32"/>
            </a:xfrm>
            <a:custGeom>
              <a:avLst/>
              <a:gdLst/>
              <a:ahLst/>
              <a:cxnLst/>
              <a:rect l="l" t="t" r="r" b="b"/>
              <a:pathLst>
                <a:path w="1" h="1" extrusionOk="0">
                  <a:moveTo>
                    <a:pt x="1" y="0"/>
                  </a:moveTo>
                  <a:lnTo>
                    <a:pt x="1"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1" name="Google Shape;6279;p57">
              <a:extLst>
                <a:ext uri="{FF2B5EF4-FFF2-40B4-BE49-F238E27FC236}">
                  <a16:creationId xmlns="" xmlns:a16="http://schemas.microsoft.com/office/drawing/2014/main" id="{717656B6-C287-4039-B652-FF917EC62075}"/>
                </a:ext>
              </a:extLst>
            </p:cNvPr>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2" name="Google Shape;6280;p57">
              <a:extLst>
                <a:ext uri="{FF2B5EF4-FFF2-40B4-BE49-F238E27FC236}">
                  <a16:creationId xmlns="" xmlns:a16="http://schemas.microsoft.com/office/drawing/2014/main" id="{94DF9947-3902-43E0-9EBE-91188B81D9C2}"/>
                </a:ext>
              </a:extLst>
            </p:cNvPr>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3" name="Google Shape;6281;p57">
              <a:extLst>
                <a:ext uri="{FF2B5EF4-FFF2-40B4-BE49-F238E27FC236}">
                  <a16:creationId xmlns="" xmlns:a16="http://schemas.microsoft.com/office/drawing/2014/main" id="{D0054E8C-1647-4EB8-9E23-8EC6D6E49CC2}"/>
                </a:ext>
              </a:extLst>
            </p:cNvPr>
            <p:cNvSpPr/>
            <p:nvPr/>
          </p:nvSpPr>
          <p:spPr>
            <a:xfrm>
              <a:off x="2953717" y="1594182"/>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4" name="Google Shape;6282;p57">
              <a:extLst>
                <a:ext uri="{FF2B5EF4-FFF2-40B4-BE49-F238E27FC236}">
                  <a16:creationId xmlns="" xmlns:a16="http://schemas.microsoft.com/office/drawing/2014/main" id="{3D60D31F-5677-4305-B781-EBB29FF724B9}"/>
                </a:ext>
              </a:extLst>
            </p:cNvPr>
            <p:cNvSpPr/>
            <p:nvPr/>
          </p:nvSpPr>
          <p:spPr>
            <a:xfrm>
              <a:off x="2923438" y="1576784"/>
              <a:ext cx="0" cy="32"/>
            </a:xfrm>
            <a:custGeom>
              <a:avLst/>
              <a:gdLst/>
              <a:ahLst/>
              <a:cxnLst/>
              <a:rect l="l" t="t" r="r" b="b"/>
              <a:pathLst>
                <a:path h="1" extrusionOk="0">
                  <a:moveTo>
                    <a:pt x="0" y="0"/>
                  </a:moveTo>
                  <a:lnTo>
                    <a:pt x="0"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5" name="Google Shape;6283;p57">
              <a:extLst>
                <a:ext uri="{FF2B5EF4-FFF2-40B4-BE49-F238E27FC236}">
                  <a16:creationId xmlns="" xmlns:a16="http://schemas.microsoft.com/office/drawing/2014/main" id="{8B6A9B50-0763-4E58-A5EE-1DDDB5003613}"/>
                </a:ext>
              </a:extLst>
            </p:cNvPr>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6" name="Google Shape;6284;p57">
              <a:extLst>
                <a:ext uri="{FF2B5EF4-FFF2-40B4-BE49-F238E27FC236}">
                  <a16:creationId xmlns="" xmlns:a16="http://schemas.microsoft.com/office/drawing/2014/main" id="{E5162F62-E4EC-4902-8761-62451DD20CF1}"/>
                </a:ext>
              </a:extLst>
            </p:cNvPr>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7" name="Google Shape;6285;p57">
              <a:extLst>
                <a:ext uri="{FF2B5EF4-FFF2-40B4-BE49-F238E27FC236}">
                  <a16:creationId xmlns="" xmlns:a16="http://schemas.microsoft.com/office/drawing/2014/main" id="{C6286444-1598-41AB-82CC-22623D0A368E}"/>
                </a:ext>
              </a:extLst>
            </p:cNvPr>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98" name="Google Shape;6286;p57">
              <a:extLst>
                <a:ext uri="{FF2B5EF4-FFF2-40B4-BE49-F238E27FC236}">
                  <a16:creationId xmlns="" xmlns:a16="http://schemas.microsoft.com/office/drawing/2014/main" id="{0380DCBE-A3FE-4191-9121-F2E208CCD99A}"/>
                </a:ext>
              </a:extLst>
            </p:cNvPr>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99" name="Google Shape;6287;p57">
            <a:extLst>
              <a:ext uri="{FF2B5EF4-FFF2-40B4-BE49-F238E27FC236}">
                <a16:creationId xmlns="" xmlns:a16="http://schemas.microsoft.com/office/drawing/2014/main" id="{6020730C-05EB-4C7B-82B2-E263808F2276}"/>
              </a:ext>
            </a:extLst>
          </p:cNvPr>
          <p:cNvGrpSpPr/>
          <p:nvPr/>
        </p:nvGrpSpPr>
        <p:grpSpPr>
          <a:xfrm>
            <a:off x="4756737" y="1999883"/>
            <a:ext cx="426696" cy="479704"/>
            <a:chOff x="3567553" y="1499912"/>
            <a:chExt cx="320022" cy="359778"/>
          </a:xfrm>
          <a:solidFill>
            <a:schemeClr val="accent1"/>
          </a:solidFill>
        </p:grpSpPr>
        <p:sp>
          <p:nvSpPr>
            <p:cNvPr id="100" name="Google Shape;6288;p57">
              <a:extLst>
                <a:ext uri="{FF2B5EF4-FFF2-40B4-BE49-F238E27FC236}">
                  <a16:creationId xmlns="" xmlns:a16="http://schemas.microsoft.com/office/drawing/2014/main" id="{5A32B69A-7249-4F10-AC33-79C2A5CD77DA}"/>
                </a:ext>
              </a:extLst>
            </p:cNvPr>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1" name="Google Shape;6289;p57">
              <a:extLst>
                <a:ext uri="{FF2B5EF4-FFF2-40B4-BE49-F238E27FC236}">
                  <a16:creationId xmlns="" xmlns:a16="http://schemas.microsoft.com/office/drawing/2014/main" id="{C1D21A96-6486-47CB-B0D2-BD5B66CA8ED0}"/>
                </a:ext>
              </a:extLst>
            </p:cNvPr>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2" name="Google Shape;6290;p57">
              <a:extLst>
                <a:ext uri="{FF2B5EF4-FFF2-40B4-BE49-F238E27FC236}">
                  <a16:creationId xmlns="" xmlns:a16="http://schemas.microsoft.com/office/drawing/2014/main" id="{A1AC4CDB-03C9-4D77-A259-2A5C9AE6DF7D}"/>
                </a:ext>
              </a:extLst>
            </p:cNvPr>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3" name="Google Shape;6291;p57">
              <a:extLst>
                <a:ext uri="{FF2B5EF4-FFF2-40B4-BE49-F238E27FC236}">
                  <a16:creationId xmlns="" xmlns:a16="http://schemas.microsoft.com/office/drawing/2014/main" id="{40E163E5-F85B-4588-80CB-F64BEE2B86FF}"/>
                </a:ext>
              </a:extLst>
            </p:cNvPr>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4" name="Google Shape;6292;p57">
              <a:extLst>
                <a:ext uri="{FF2B5EF4-FFF2-40B4-BE49-F238E27FC236}">
                  <a16:creationId xmlns="" xmlns:a16="http://schemas.microsoft.com/office/drawing/2014/main" id="{55A8E54C-DB49-4063-8648-1FACD160D958}"/>
                </a:ext>
              </a:extLst>
            </p:cNvPr>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5" name="Google Shape;6293;p57">
              <a:extLst>
                <a:ext uri="{FF2B5EF4-FFF2-40B4-BE49-F238E27FC236}">
                  <a16:creationId xmlns="" xmlns:a16="http://schemas.microsoft.com/office/drawing/2014/main" id="{581234D4-07DB-4DC4-9E03-53A0467DE824}"/>
                </a:ext>
              </a:extLst>
            </p:cNvPr>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06" name="Google Shape;6294;p57">
            <a:extLst>
              <a:ext uri="{FF2B5EF4-FFF2-40B4-BE49-F238E27FC236}">
                <a16:creationId xmlns="" xmlns:a16="http://schemas.microsoft.com/office/drawing/2014/main" id="{D92298B9-06CC-47A0-BFE4-AD1B0A792088}"/>
              </a:ext>
            </a:extLst>
          </p:cNvPr>
          <p:cNvGrpSpPr/>
          <p:nvPr/>
        </p:nvGrpSpPr>
        <p:grpSpPr>
          <a:xfrm>
            <a:off x="1746501" y="1999884"/>
            <a:ext cx="478687" cy="478177"/>
            <a:chOff x="1309875" y="1499912"/>
            <a:chExt cx="359015" cy="358633"/>
          </a:xfrm>
          <a:solidFill>
            <a:schemeClr val="accent1"/>
          </a:solidFill>
        </p:grpSpPr>
        <p:sp>
          <p:nvSpPr>
            <p:cNvPr id="107" name="Google Shape;6295;p57">
              <a:extLst>
                <a:ext uri="{FF2B5EF4-FFF2-40B4-BE49-F238E27FC236}">
                  <a16:creationId xmlns="" xmlns:a16="http://schemas.microsoft.com/office/drawing/2014/main" id="{600710EC-2CE4-4C95-B9E4-CCF3D123BEBD}"/>
                </a:ext>
              </a:extLst>
            </p:cNvPr>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8" name="Google Shape;6296;p57">
              <a:extLst>
                <a:ext uri="{FF2B5EF4-FFF2-40B4-BE49-F238E27FC236}">
                  <a16:creationId xmlns="" xmlns:a16="http://schemas.microsoft.com/office/drawing/2014/main" id="{7DBCBF90-7574-40E7-B911-14CA56AA34AF}"/>
                </a:ext>
              </a:extLst>
            </p:cNvPr>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09" name="Google Shape;6297;p57">
              <a:extLst>
                <a:ext uri="{FF2B5EF4-FFF2-40B4-BE49-F238E27FC236}">
                  <a16:creationId xmlns="" xmlns:a16="http://schemas.microsoft.com/office/drawing/2014/main" id="{FCD7EA4A-4830-426D-AED0-EC37A5E7A933}"/>
                </a:ext>
              </a:extLst>
            </p:cNvPr>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0" name="Google Shape;6298;p57">
              <a:extLst>
                <a:ext uri="{FF2B5EF4-FFF2-40B4-BE49-F238E27FC236}">
                  <a16:creationId xmlns="" xmlns:a16="http://schemas.microsoft.com/office/drawing/2014/main" id="{9421760F-3CD4-4BB5-B84A-4DBA8E239952}"/>
                </a:ext>
              </a:extLst>
            </p:cNvPr>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1" name="Google Shape;6299;p57">
              <a:extLst>
                <a:ext uri="{FF2B5EF4-FFF2-40B4-BE49-F238E27FC236}">
                  <a16:creationId xmlns="" xmlns:a16="http://schemas.microsoft.com/office/drawing/2014/main" id="{989896EA-31C1-49F0-A4D0-4CC818160D3F}"/>
                </a:ext>
              </a:extLst>
            </p:cNvPr>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2" name="Google Shape;6300;p57">
              <a:extLst>
                <a:ext uri="{FF2B5EF4-FFF2-40B4-BE49-F238E27FC236}">
                  <a16:creationId xmlns="" xmlns:a16="http://schemas.microsoft.com/office/drawing/2014/main" id="{4CB4CF5A-4CFA-4FBD-BACE-23CC1F0D4D4B}"/>
                </a:ext>
              </a:extLst>
            </p:cNvPr>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3" name="Google Shape;6301;p57">
              <a:extLst>
                <a:ext uri="{FF2B5EF4-FFF2-40B4-BE49-F238E27FC236}">
                  <a16:creationId xmlns="" xmlns:a16="http://schemas.microsoft.com/office/drawing/2014/main" id="{31172FA1-8DE2-4121-95C1-815C7E150B2D}"/>
                </a:ext>
              </a:extLst>
            </p:cNvPr>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4" name="Google Shape;6302;p57">
              <a:extLst>
                <a:ext uri="{FF2B5EF4-FFF2-40B4-BE49-F238E27FC236}">
                  <a16:creationId xmlns="" xmlns:a16="http://schemas.microsoft.com/office/drawing/2014/main" id="{8C623465-4C3C-4955-A423-57684233B1E6}"/>
                </a:ext>
              </a:extLst>
            </p:cNvPr>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5" name="Google Shape;6303;p57">
              <a:extLst>
                <a:ext uri="{FF2B5EF4-FFF2-40B4-BE49-F238E27FC236}">
                  <a16:creationId xmlns="" xmlns:a16="http://schemas.microsoft.com/office/drawing/2014/main" id="{3EC703EB-EC46-4531-9307-C83915D18F64}"/>
                </a:ext>
              </a:extLst>
            </p:cNvPr>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6" name="Google Shape;6304;p57">
            <a:extLst>
              <a:ext uri="{FF2B5EF4-FFF2-40B4-BE49-F238E27FC236}">
                <a16:creationId xmlns="" xmlns:a16="http://schemas.microsoft.com/office/drawing/2014/main" id="{0BC6E44E-A8B7-4903-BCC6-AE03259AD9FF}"/>
              </a:ext>
            </a:extLst>
          </p:cNvPr>
          <p:cNvGrpSpPr/>
          <p:nvPr/>
        </p:nvGrpSpPr>
        <p:grpSpPr>
          <a:xfrm>
            <a:off x="2959289" y="2000391"/>
            <a:ext cx="440817" cy="478687"/>
            <a:chOff x="2219466" y="1500293"/>
            <a:chExt cx="330613" cy="359015"/>
          </a:xfrm>
          <a:solidFill>
            <a:schemeClr val="accent1"/>
          </a:solidFill>
        </p:grpSpPr>
        <p:sp>
          <p:nvSpPr>
            <p:cNvPr id="117" name="Google Shape;6305;p57">
              <a:extLst>
                <a:ext uri="{FF2B5EF4-FFF2-40B4-BE49-F238E27FC236}">
                  <a16:creationId xmlns="" xmlns:a16="http://schemas.microsoft.com/office/drawing/2014/main" id="{82144E3B-41E2-4486-AA71-B0F5D034A196}"/>
                </a:ext>
              </a:extLst>
            </p:cNvPr>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18" name="Google Shape;6306;p57">
              <a:extLst>
                <a:ext uri="{FF2B5EF4-FFF2-40B4-BE49-F238E27FC236}">
                  <a16:creationId xmlns="" xmlns:a16="http://schemas.microsoft.com/office/drawing/2014/main" id="{E9D189E3-DBE9-424A-80DB-03306E0B3B7A}"/>
                </a:ext>
              </a:extLst>
            </p:cNvPr>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19" name="Google Shape;6307;p57">
            <a:extLst>
              <a:ext uri="{FF2B5EF4-FFF2-40B4-BE49-F238E27FC236}">
                <a16:creationId xmlns="" xmlns:a16="http://schemas.microsoft.com/office/drawing/2014/main" id="{17A47448-F180-4D71-ACDD-DD8ECBD60AC0}"/>
              </a:ext>
            </a:extLst>
          </p:cNvPr>
          <p:cNvGrpSpPr/>
          <p:nvPr/>
        </p:nvGrpSpPr>
        <p:grpSpPr>
          <a:xfrm>
            <a:off x="7124725" y="2012478"/>
            <a:ext cx="326235" cy="468127"/>
            <a:chOff x="5343544" y="1509358"/>
            <a:chExt cx="244676" cy="351095"/>
          </a:xfrm>
          <a:solidFill>
            <a:schemeClr val="accent1"/>
          </a:solidFill>
        </p:grpSpPr>
        <p:sp>
          <p:nvSpPr>
            <p:cNvPr id="120" name="Google Shape;6308;p57">
              <a:extLst>
                <a:ext uri="{FF2B5EF4-FFF2-40B4-BE49-F238E27FC236}">
                  <a16:creationId xmlns="" xmlns:a16="http://schemas.microsoft.com/office/drawing/2014/main" id="{AA32E5AF-9129-429D-A277-0CA6718509BA}"/>
                </a:ext>
              </a:extLst>
            </p:cNvPr>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1" name="Google Shape;6309;p57">
              <a:extLst>
                <a:ext uri="{FF2B5EF4-FFF2-40B4-BE49-F238E27FC236}">
                  <a16:creationId xmlns="" xmlns:a16="http://schemas.microsoft.com/office/drawing/2014/main" id="{B273F469-BC41-4FE0-97FC-67354E83B191}"/>
                </a:ext>
              </a:extLst>
            </p:cNvPr>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2" name="Google Shape;6310;p57">
              <a:extLst>
                <a:ext uri="{FF2B5EF4-FFF2-40B4-BE49-F238E27FC236}">
                  <a16:creationId xmlns="" xmlns:a16="http://schemas.microsoft.com/office/drawing/2014/main" id="{BC81C81A-57BD-4B39-AB2C-79C4DFD553B8}"/>
                </a:ext>
              </a:extLst>
            </p:cNvPr>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3" name="Google Shape;6311;p57">
            <a:extLst>
              <a:ext uri="{FF2B5EF4-FFF2-40B4-BE49-F238E27FC236}">
                <a16:creationId xmlns="" xmlns:a16="http://schemas.microsoft.com/office/drawing/2014/main" id="{D1DB3F5A-0BC3-47B5-A4A9-226218B47F1D}"/>
              </a:ext>
            </a:extLst>
          </p:cNvPr>
          <p:cNvGrpSpPr/>
          <p:nvPr/>
        </p:nvGrpSpPr>
        <p:grpSpPr>
          <a:xfrm>
            <a:off x="6509787" y="2012478"/>
            <a:ext cx="328228" cy="468127"/>
            <a:chOff x="4882340" y="1509358"/>
            <a:chExt cx="246171" cy="351095"/>
          </a:xfrm>
          <a:solidFill>
            <a:schemeClr val="accent1"/>
          </a:solidFill>
        </p:grpSpPr>
        <p:sp>
          <p:nvSpPr>
            <p:cNvPr id="124" name="Google Shape;6312;p57">
              <a:extLst>
                <a:ext uri="{FF2B5EF4-FFF2-40B4-BE49-F238E27FC236}">
                  <a16:creationId xmlns="" xmlns:a16="http://schemas.microsoft.com/office/drawing/2014/main" id="{8DF5B1A5-C8D2-4F9D-8AEF-04975FAFBC24}"/>
                </a:ext>
              </a:extLst>
            </p:cNvPr>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5" name="Google Shape;6313;p57">
              <a:extLst>
                <a:ext uri="{FF2B5EF4-FFF2-40B4-BE49-F238E27FC236}">
                  <a16:creationId xmlns="" xmlns:a16="http://schemas.microsoft.com/office/drawing/2014/main" id="{8B41418C-62F7-48C9-8A73-9F6515A2E804}"/>
                </a:ext>
              </a:extLst>
            </p:cNvPr>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6" name="Google Shape;6314;p57">
              <a:extLst>
                <a:ext uri="{FF2B5EF4-FFF2-40B4-BE49-F238E27FC236}">
                  <a16:creationId xmlns="" xmlns:a16="http://schemas.microsoft.com/office/drawing/2014/main" id="{1062A220-CC08-46AF-AE4D-0167D54C9543}"/>
                </a:ext>
              </a:extLst>
            </p:cNvPr>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7" name="Google Shape;6315;p57">
              <a:extLst>
                <a:ext uri="{FF2B5EF4-FFF2-40B4-BE49-F238E27FC236}">
                  <a16:creationId xmlns="" xmlns:a16="http://schemas.microsoft.com/office/drawing/2014/main" id="{19F3F77B-9CEC-44F7-A26D-CAF4FA3AAE5F}"/>
                </a:ext>
              </a:extLst>
            </p:cNvPr>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28" name="Google Shape;6316;p57">
              <a:extLst>
                <a:ext uri="{FF2B5EF4-FFF2-40B4-BE49-F238E27FC236}">
                  <a16:creationId xmlns="" xmlns:a16="http://schemas.microsoft.com/office/drawing/2014/main" id="{AC6016B0-1D18-4843-9765-3C6A278BC726}"/>
                </a:ext>
              </a:extLst>
            </p:cNvPr>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29" name="Google Shape;6317;p57">
            <a:extLst>
              <a:ext uri="{FF2B5EF4-FFF2-40B4-BE49-F238E27FC236}">
                <a16:creationId xmlns="" xmlns:a16="http://schemas.microsoft.com/office/drawing/2014/main" id="{92937B7A-F5C0-4078-968F-E0F391E27ABC}"/>
              </a:ext>
            </a:extLst>
          </p:cNvPr>
          <p:cNvGrpSpPr/>
          <p:nvPr/>
        </p:nvGrpSpPr>
        <p:grpSpPr>
          <a:xfrm>
            <a:off x="8364273" y="2012012"/>
            <a:ext cx="315124" cy="468593"/>
            <a:chOff x="6273204" y="1509008"/>
            <a:chExt cx="236343" cy="351445"/>
          </a:xfrm>
          <a:solidFill>
            <a:schemeClr val="accent1"/>
          </a:solidFill>
        </p:grpSpPr>
        <p:sp>
          <p:nvSpPr>
            <p:cNvPr id="130" name="Google Shape;6318;p57">
              <a:extLst>
                <a:ext uri="{FF2B5EF4-FFF2-40B4-BE49-F238E27FC236}">
                  <a16:creationId xmlns="" xmlns:a16="http://schemas.microsoft.com/office/drawing/2014/main" id="{A53297AD-4A83-437F-AFD2-E08C668DE6F4}"/>
                </a:ext>
              </a:extLst>
            </p:cNvPr>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1" name="Google Shape;6319;p57">
              <a:extLst>
                <a:ext uri="{FF2B5EF4-FFF2-40B4-BE49-F238E27FC236}">
                  <a16:creationId xmlns="" xmlns:a16="http://schemas.microsoft.com/office/drawing/2014/main" id="{31BD2A09-AECB-4459-8A22-E6882AA56769}"/>
                </a:ext>
              </a:extLst>
            </p:cNvPr>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32" name="Google Shape;6320;p57">
            <a:extLst>
              <a:ext uri="{FF2B5EF4-FFF2-40B4-BE49-F238E27FC236}">
                <a16:creationId xmlns="" xmlns:a16="http://schemas.microsoft.com/office/drawing/2014/main" id="{60B0BFF5-779B-42B1-A487-BD56CB2B3FC3}"/>
              </a:ext>
            </a:extLst>
          </p:cNvPr>
          <p:cNvSpPr/>
          <p:nvPr/>
        </p:nvSpPr>
        <p:spPr>
          <a:xfrm>
            <a:off x="7746281" y="2012986"/>
            <a:ext cx="325217" cy="468593"/>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33" name="Google Shape;6321;p57">
            <a:extLst>
              <a:ext uri="{FF2B5EF4-FFF2-40B4-BE49-F238E27FC236}">
                <a16:creationId xmlns="" xmlns:a16="http://schemas.microsoft.com/office/drawing/2014/main" id="{C1C06BE1-F4D7-4474-9C61-56177F452DF7}"/>
              </a:ext>
            </a:extLst>
          </p:cNvPr>
          <p:cNvGrpSpPr/>
          <p:nvPr/>
        </p:nvGrpSpPr>
        <p:grpSpPr>
          <a:xfrm>
            <a:off x="9626041" y="2010993"/>
            <a:ext cx="255500" cy="469612"/>
            <a:chOff x="7219530" y="1508244"/>
            <a:chExt cx="191625" cy="352209"/>
          </a:xfrm>
          <a:solidFill>
            <a:schemeClr val="accent1"/>
          </a:solidFill>
        </p:grpSpPr>
        <p:sp>
          <p:nvSpPr>
            <p:cNvPr id="134" name="Google Shape;6322;p57">
              <a:extLst>
                <a:ext uri="{FF2B5EF4-FFF2-40B4-BE49-F238E27FC236}">
                  <a16:creationId xmlns="" xmlns:a16="http://schemas.microsoft.com/office/drawing/2014/main" id="{70A17C5C-EEF1-4F72-9A96-C162D26B4036}"/>
                </a:ext>
              </a:extLst>
            </p:cNvPr>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5" name="Google Shape;6323;p57">
              <a:extLst>
                <a:ext uri="{FF2B5EF4-FFF2-40B4-BE49-F238E27FC236}">
                  <a16:creationId xmlns="" xmlns:a16="http://schemas.microsoft.com/office/drawing/2014/main" id="{FBD306CF-2E60-48C9-A8B8-F538C43B4F93}"/>
                </a:ext>
              </a:extLst>
            </p:cNvPr>
            <p:cNvSpPr/>
            <p:nvPr/>
          </p:nvSpPr>
          <p:spPr>
            <a:xfrm>
              <a:off x="7376679" y="1654039"/>
              <a:ext cx="795" cy="32"/>
            </a:xfrm>
            <a:custGeom>
              <a:avLst/>
              <a:gdLst/>
              <a:ahLst/>
              <a:cxnLst/>
              <a:rect l="l" t="t" r="r" b="b"/>
              <a:pathLst>
                <a:path w="25" h="1" extrusionOk="0">
                  <a:moveTo>
                    <a:pt x="24" y="0"/>
                  </a:moveTo>
                  <a:lnTo>
                    <a:pt x="1"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36" name="Google Shape;6324;p57">
            <a:extLst>
              <a:ext uri="{FF2B5EF4-FFF2-40B4-BE49-F238E27FC236}">
                <a16:creationId xmlns="" xmlns:a16="http://schemas.microsoft.com/office/drawing/2014/main" id="{F60EC9B3-1DF5-47DC-8B0C-EEED7061B991}"/>
              </a:ext>
            </a:extLst>
          </p:cNvPr>
          <p:cNvGrpSpPr/>
          <p:nvPr/>
        </p:nvGrpSpPr>
        <p:grpSpPr>
          <a:xfrm>
            <a:off x="10265745" y="2011502"/>
            <a:ext cx="206563" cy="469103"/>
            <a:chOff x="7699309" y="1508626"/>
            <a:chExt cx="154922" cy="351827"/>
          </a:xfrm>
          <a:solidFill>
            <a:schemeClr val="accent1"/>
          </a:solidFill>
        </p:grpSpPr>
        <p:sp>
          <p:nvSpPr>
            <p:cNvPr id="137" name="Google Shape;6325;p57">
              <a:extLst>
                <a:ext uri="{FF2B5EF4-FFF2-40B4-BE49-F238E27FC236}">
                  <a16:creationId xmlns="" xmlns:a16="http://schemas.microsoft.com/office/drawing/2014/main" id="{BBC5760B-B0A9-41EC-B6AB-2AE43D5394B2}"/>
                </a:ext>
              </a:extLst>
            </p:cNvPr>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8" name="Google Shape;6326;p57">
              <a:extLst>
                <a:ext uri="{FF2B5EF4-FFF2-40B4-BE49-F238E27FC236}">
                  <a16:creationId xmlns="" xmlns:a16="http://schemas.microsoft.com/office/drawing/2014/main" id="{B21DAC3B-1578-43C0-85A2-60E2A54CB449}"/>
                </a:ext>
              </a:extLst>
            </p:cNvPr>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39" name="Google Shape;6327;p57">
              <a:extLst>
                <a:ext uri="{FF2B5EF4-FFF2-40B4-BE49-F238E27FC236}">
                  <a16:creationId xmlns="" xmlns:a16="http://schemas.microsoft.com/office/drawing/2014/main" id="{70C1E65A-866E-4E6D-862E-8271CEAD7BC6}"/>
                </a:ext>
              </a:extLst>
            </p:cNvPr>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0" name="Google Shape;6328;p57">
              <a:extLst>
                <a:ext uri="{FF2B5EF4-FFF2-40B4-BE49-F238E27FC236}">
                  <a16:creationId xmlns="" xmlns:a16="http://schemas.microsoft.com/office/drawing/2014/main" id="{659C2171-9AA0-42E7-B003-5C78F498F029}"/>
                </a:ext>
              </a:extLst>
            </p:cNvPr>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1" name="Google Shape;6329;p57">
              <a:extLst>
                <a:ext uri="{FF2B5EF4-FFF2-40B4-BE49-F238E27FC236}">
                  <a16:creationId xmlns="" xmlns:a16="http://schemas.microsoft.com/office/drawing/2014/main" id="{019A20F0-590D-4D9C-83CA-88A25DE2C60D}"/>
                </a:ext>
              </a:extLst>
            </p:cNvPr>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2" name="Google Shape;6330;p57">
              <a:extLst>
                <a:ext uri="{FF2B5EF4-FFF2-40B4-BE49-F238E27FC236}">
                  <a16:creationId xmlns="" xmlns:a16="http://schemas.microsoft.com/office/drawing/2014/main" id="{B157DC57-7192-47D7-8E7C-FDDB8D9BF071}"/>
                </a:ext>
              </a:extLst>
            </p:cNvPr>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3" name="Google Shape;6331;p57">
              <a:extLst>
                <a:ext uri="{FF2B5EF4-FFF2-40B4-BE49-F238E27FC236}">
                  <a16:creationId xmlns="" xmlns:a16="http://schemas.microsoft.com/office/drawing/2014/main" id="{858216A6-A220-469D-827B-D9EAA833118D}"/>
                </a:ext>
              </a:extLst>
            </p:cNvPr>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4" name="Google Shape;6332;p57">
            <a:extLst>
              <a:ext uri="{FF2B5EF4-FFF2-40B4-BE49-F238E27FC236}">
                <a16:creationId xmlns="" xmlns:a16="http://schemas.microsoft.com/office/drawing/2014/main" id="{9B6AD829-BA33-4BB0-B0C3-6F7B260EA624}"/>
              </a:ext>
            </a:extLst>
          </p:cNvPr>
          <p:cNvGrpSpPr/>
          <p:nvPr/>
        </p:nvGrpSpPr>
        <p:grpSpPr>
          <a:xfrm>
            <a:off x="10882253" y="2012011"/>
            <a:ext cx="204528" cy="468085"/>
            <a:chOff x="8161690" y="1509008"/>
            <a:chExt cx="153396" cy="351064"/>
          </a:xfrm>
          <a:solidFill>
            <a:schemeClr val="accent1"/>
          </a:solidFill>
        </p:grpSpPr>
        <p:sp>
          <p:nvSpPr>
            <p:cNvPr id="145" name="Google Shape;6333;p57">
              <a:extLst>
                <a:ext uri="{FF2B5EF4-FFF2-40B4-BE49-F238E27FC236}">
                  <a16:creationId xmlns="" xmlns:a16="http://schemas.microsoft.com/office/drawing/2014/main" id="{2431FCD9-C62D-48CD-B910-70F9EE9FD565}"/>
                </a:ext>
              </a:extLst>
            </p:cNvPr>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6" name="Google Shape;6334;p57">
              <a:extLst>
                <a:ext uri="{FF2B5EF4-FFF2-40B4-BE49-F238E27FC236}">
                  <a16:creationId xmlns="" xmlns:a16="http://schemas.microsoft.com/office/drawing/2014/main" id="{B8DAF087-64CA-4838-A300-CD2D0860E8F6}"/>
                </a:ext>
              </a:extLst>
            </p:cNvPr>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7" name="Google Shape;6335;p57">
              <a:extLst>
                <a:ext uri="{FF2B5EF4-FFF2-40B4-BE49-F238E27FC236}">
                  <a16:creationId xmlns="" xmlns:a16="http://schemas.microsoft.com/office/drawing/2014/main" id="{0D41EB28-D821-443E-A6F7-1E1770370AB3}"/>
                </a:ext>
              </a:extLst>
            </p:cNvPr>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8" name="Google Shape;6336;p57">
              <a:extLst>
                <a:ext uri="{FF2B5EF4-FFF2-40B4-BE49-F238E27FC236}">
                  <a16:creationId xmlns="" xmlns:a16="http://schemas.microsoft.com/office/drawing/2014/main" id="{81DF8C34-B60B-4706-99A6-1388BD341858}"/>
                </a:ext>
              </a:extLst>
            </p:cNvPr>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9" name="Google Shape;6337;p57">
            <a:extLst>
              <a:ext uri="{FF2B5EF4-FFF2-40B4-BE49-F238E27FC236}">
                <a16:creationId xmlns="" xmlns:a16="http://schemas.microsoft.com/office/drawing/2014/main" id="{785AD2F9-F8C2-422F-B362-BF58E128D9DC}"/>
              </a:ext>
            </a:extLst>
          </p:cNvPr>
          <p:cNvGrpSpPr/>
          <p:nvPr/>
        </p:nvGrpSpPr>
        <p:grpSpPr>
          <a:xfrm>
            <a:off x="8995921" y="2011841"/>
            <a:ext cx="284295" cy="469739"/>
            <a:chOff x="6746940" y="1508881"/>
            <a:chExt cx="213221" cy="352304"/>
          </a:xfrm>
          <a:solidFill>
            <a:schemeClr val="accent1"/>
          </a:solidFill>
        </p:grpSpPr>
        <p:sp>
          <p:nvSpPr>
            <p:cNvPr id="150" name="Google Shape;6338;p57">
              <a:extLst>
                <a:ext uri="{FF2B5EF4-FFF2-40B4-BE49-F238E27FC236}">
                  <a16:creationId xmlns="" xmlns:a16="http://schemas.microsoft.com/office/drawing/2014/main" id="{B276505A-7D79-46D7-9E87-36C0BDF9C19D}"/>
                </a:ext>
              </a:extLst>
            </p:cNvPr>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1" name="Google Shape;6339;p57">
              <a:extLst>
                <a:ext uri="{FF2B5EF4-FFF2-40B4-BE49-F238E27FC236}">
                  <a16:creationId xmlns="" xmlns:a16="http://schemas.microsoft.com/office/drawing/2014/main" id="{6C13BDAD-C855-494B-A93B-5CAE7875552C}"/>
                </a:ext>
              </a:extLst>
            </p:cNvPr>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2" name="Google Shape;6340;p57">
              <a:extLst>
                <a:ext uri="{FF2B5EF4-FFF2-40B4-BE49-F238E27FC236}">
                  <a16:creationId xmlns="" xmlns:a16="http://schemas.microsoft.com/office/drawing/2014/main" id="{F62B9002-0855-4B2F-B9F3-82BFA12F8C27}"/>
                </a:ext>
              </a:extLst>
            </p:cNvPr>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3" name="Google Shape;6341;p57">
              <a:extLst>
                <a:ext uri="{FF2B5EF4-FFF2-40B4-BE49-F238E27FC236}">
                  <a16:creationId xmlns="" xmlns:a16="http://schemas.microsoft.com/office/drawing/2014/main" id="{077F61DD-71BF-42EB-B231-E79AEB58098C}"/>
                </a:ext>
              </a:extLst>
            </p:cNvPr>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4" name="Google Shape;6342;p57">
            <a:extLst>
              <a:ext uri="{FF2B5EF4-FFF2-40B4-BE49-F238E27FC236}">
                <a16:creationId xmlns="" xmlns:a16="http://schemas.microsoft.com/office/drawing/2014/main" id="{DB165507-DBF0-46F5-9CDA-91A641648269}"/>
              </a:ext>
            </a:extLst>
          </p:cNvPr>
          <p:cNvGrpSpPr/>
          <p:nvPr/>
        </p:nvGrpSpPr>
        <p:grpSpPr>
          <a:xfrm>
            <a:off x="7693781" y="2676821"/>
            <a:ext cx="467576" cy="389463"/>
            <a:chOff x="5770336" y="2007615"/>
            <a:chExt cx="350682" cy="292097"/>
          </a:xfrm>
          <a:solidFill>
            <a:schemeClr val="accent1"/>
          </a:solidFill>
        </p:grpSpPr>
        <p:sp>
          <p:nvSpPr>
            <p:cNvPr id="155" name="Google Shape;6343;p57">
              <a:extLst>
                <a:ext uri="{FF2B5EF4-FFF2-40B4-BE49-F238E27FC236}">
                  <a16:creationId xmlns="" xmlns:a16="http://schemas.microsoft.com/office/drawing/2014/main" id="{12591E36-A7C7-47E6-A2C9-1C91D76E3BD4}"/>
                </a:ext>
              </a:extLst>
            </p:cNvPr>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6" name="Google Shape;6344;p57">
              <a:extLst>
                <a:ext uri="{FF2B5EF4-FFF2-40B4-BE49-F238E27FC236}">
                  <a16:creationId xmlns="" xmlns:a16="http://schemas.microsoft.com/office/drawing/2014/main" id="{B1F2510A-56E6-45CA-9B4F-70A0EB2BAF1F}"/>
                </a:ext>
              </a:extLst>
            </p:cNvPr>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7" name="Google Shape;6345;p57">
              <a:extLst>
                <a:ext uri="{FF2B5EF4-FFF2-40B4-BE49-F238E27FC236}">
                  <a16:creationId xmlns="" xmlns:a16="http://schemas.microsoft.com/office/drawing/2014/main" id="{E8C6EB8B-48FE-4EC6-B35F-9A65B252222C}"/>
                </a:ext>
              </a:extLst>
            </p:cNvPr>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58" name="Google Shape;6346;p57">
              <a:extLst>
                <a:ext uri="{FF2B5EF4-FFF2-40B4-BE49-F238E27FC236}">
                  <a16:creationId xmlns="" xmlns:a16="http://schemas.microsoft.com/office/drawing/2014/main" id="{D43650E8-9178-482B-A2A9-FCAE410CF455}"/>
                </a:ext>
              </a:extLst>
            </p:cNvPr>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59" name="Google Shape;6347;p57">
            <a:extLst>
              <a:ext uri="{FF2B5EF4-FFF2-40B4-BE49-F238E27FC236}">
                <a16:creationId xmlns="" xmlns:a16="http://schemas.microsoft.com/office/drawing/2014/main" id="{ABA6C3F6-F462-417A-8651-76E0B061CD06}"/>
              </a:ext>
            </a:extLst>
          </p:cNvPr>
          <p:cNvGrpSpPr/>
          <p:nvPr/>
        </p:nvGrpSpPr>
        <p:grpSpPr>
          <a:xfrm>
            <a:off x="7102504" y="2640478"/>
            <a:ext cx="467109" cy="461639"/>
            <a:chOff x="5326878" y="1980358"/>
            <a:chExt cx="350332" cy="346229"/>
          </a:xfrm>
          <a:solidFill>
            <a:schemeClr val="accent1"/>
          </a:solidFill>
        </p:grpSpPr>
        <p:sp>
          <p:nvSpPr>
            <p:cNvPr id="160" name="Google Shape;6348;p57">
              <a:extLst>
                <a:ext uri="{FF2B5EF4-FFF2-40B4-BE49-F238E27FC236}">
                  <a16:creationId xmlns="" xmlns:a16="http://schemas.microsoft.com/office/drawing/2014/main" id="{C1B33698-8175-4D1F-9320-BCC56995BF90}"/>
                </a:ext>
              </a:extLst>
            </p:cNvPr>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1" name="Google Shape;6349;p57">
              <a:extLst>
                <a:ext uri="{FF2B5EF4-FFF2-40B4-BE49-F238E27FC236}">
                  <a16:creationId xmlns="" xmlns:a16="http://schemas.microsoft.com/office/drawing/2014/main" id="{68F06F92-30DA-446C-A3C3-C3681D5173A8}"/>
                </a:ext>
              </a:extLst>
            </p:cNvPr>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2" name="Google Shape;6350;p57">
              <a:extLst>
                <a:ext uri="{FF2B5EF4-FFF2-40B4-BE49-F238E27FC236}">
                  <a16:creationId xmlns="" xmlns:a16="http://schemas.microsoft.com/office/drawing/2014/main" id="{64E43C3B-B13D-42C0-B0CC-81E5592874F7}"/>
                </a:ext>
              </a:extLst>
            </p:cNvPr>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3" name="Google Shape;6351;p57">
              <a:extLst>
                <a:ext uri="{FF2B5EF4-FFF2-40B4-BE49-F238E27FC236}">
                  <a16:creationId xmlns="" xmlns:a16="http://schemas.microsoft.com/office/drawing/2014/main" id="{5D7C9568-CCA3-4E71-B0ED-F99694140746}"/>
                </a:ext>
              </a:extLst>
            </p:cNvPr>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64" name="Google Shape;6352;p57">
            <a:extLst>
              <a:ext uri="{FF2B5EF4-FFF2-40B4-BE49-F238E27FC236}">
                <a16:creationId xmlns="" xmlns:a16="http://schemas.microsoft.com/office/drawing/2014/main" id="{3AE7535D-2EF1-4A63-8E4F-7588AE5B2387}"/>
              </a:ext>
            </a:extLst>
          </p:cNvPr>
          <p:cNvSpPr/>
          <p:nvPr/>
        </p:nvSpPr>
        <p:spPr>
          <a:xfrm>
            <a:off x="10657033" y="2637043"/>
            <a:ext cx="440860" cy="46660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65" name="Google Shape;6353;p57">
            <a:extLst>
              <a:ext uri="{FF2B5EF4-FFF2-40B4-BE49-F238E27FC236}">
                <a16:creationId xmlns="" xmlns:a16="http://schemas.microsoft.com/office/drawing/2014/main" id="{988774FB-BAE0-4C63-99C2-38F806692608}"/>
              </a:ext>
            </a:extLst>
          </p:cNvPr>
          <p:cNvGrpSpPr/>
          <p:nvPr/>
        </p:nvGrpSpPr>
        <p:grpSpPr>
          <a:xfrm>
            <a:off x="6511780" y="2656762"/>
            <a:ext cx="467067" cy="430724"/>
            <a:chOff x="4883835" y="1992571"/>
            <a:chExt cx="350300" cy="323043"/>
          </a:xfrm>
          <a:solidFill>
            <a:schemeClr val="accent1"/>
          </a:solidFill>
        </p:grpSpPr>
        <p:sp>
          <p:nvSpPr>
            <p:cNvPr id="166" name="Google Shape;6354;p57">
              <a:extLst>
                <a:ext uri="{FF2B5EF4-FFF2-40B4-BE49-F238E27FC236}">
                  <a16:creationId xmlns="" xmlns:a16="http://schemas.microsoft.com/office/drawing/2014/main" id="{74B73309-8BBB-401C-A180-EB1A9E5D40DD}"/>
                </a:ext>
              </a:extLst>
            </p:cNvPr>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7" name="Google Shape;6355;p57">
              <a:extLst>
                <a:ext uri="{FF2B5EF4-FFF2-40B4-BE49-F238E27FC236}">
                  <a16:creationId xmlns="" xmlns:a16="http://schemas.microsoft.com/office/drawing/2014/main" id="{FF6C5BAC-F0A0-4BBF-9425-7074E5D3A637}"/>
                </a:ext>
              </a:extLst>
            </p:cNvPr>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8" name="Google Shape;6356;p57">
              <a:extLst>
                <a:ext uri="{FF2B5EF4-FFF2-40B4-BE49-F238E27FC236}">
                  <a16:creationId xmlns="" xmlns:a16="http://schemas.microsoft.com/office/drawing/2014/main" id="{0ECF6051-C203-42FD-815E-0797D29C8984}"/>
                </a:ext>
              </a:extLst>
            </p:cNvPr>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69" name="Google Shape;6357;p57">
              <a:extLst>
                <a:ext uri="{FF2B5EF4-FFF2-40B4-BE49-F238E27FC236}">
                  <a16:creationId xmlns="" xmlns:a16="http://schemas.microsoft.com/office/drawing/2014/main" id="{98F2C23F-F1A1-4E74-80E3-448C15EC61CB}"/>
                </a:ext>
              </a:extLst>
            </p:cNvPr>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0" name="Google Shape;6358;p57">
              <a:extLst>
                <a:ext uri="{FF2B5EF4-FFF2-40B4-BE49-F238E27FC236}">
                  <a16:creationId xmlns="" xmlns:a16="http://schemas.microsoft.com/office/drawing/2014/main" id="{0BABBC3F-7BDA-41DD-8358-96C9A9226A3B}"/>
                </a:ext>
              </a:extLst>
            </p:cNvPr>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1" name="Google Shape;6359;p57">
              <a:extLst>
                <a:ext uri="{FF2B5EF4-FFF2-40B4-BE49-F238E27FC236}">
                  <a16:creationId xmlns="" xmlns:a16="http://schemas.microsoft.com/office/drawing/2014/main" id="{569DAE10-4B69-46CD-873F-3F7FAD0B955A}"/>
                </a:ext>
              </a:extLst>
            </p:cNvPr>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72" name="Google Shape;6360;p57">
            <a:extLst>
              <a:ext uri="{FF2B5EF4-FFF2-40B4-BE49-F238E27FC236}">
                <a16:creationId xmlns="" xmlns:a16="http://schemas.microsoft.com/office/drawing/2014/main" id="{E01412AA-70B2-4466-A32C-8128BC95BB08}"/>
              </a:ext>
            </a:extLst>
          </p:cNvPr>
          <p:cNvGrpSpPr/>
          <p:nvPr/>
        </p:nvGrpSpPr>
        <p:grpSpPr>
          <a:xfrm>
            <a:off x="10065290" y="2638569"/>
            <a:ext cx="444380" cy="466600"/>
            <a:chOff x="7548967" y="1978927"/>
            <a:chExt cx="333285" cy="349950"/>
          </a:xfrm>
          <a:solidFill>
            <a:schemeClr val="accent1"/>
          </a:solidFill>
        </p:grpSpPr>
        <p:sp>
          <p:nvSpPr>
            <p:cNvPr id="173" name="Google Shape;6361;p57">
              <a:extLst>
                <a:ext uri="{FF2B5EF4-FFF2-40B4-BE49-F238E27FC236}">
                  <a16:creationId xmlns="" xmlns:a16="http://schemas.microsoft.com/office/drawing/2014/main" id="{908CE473-C1AC-4778-ABED-4EA9C54C38DE}"/>
                </a:ext>
              </a:extLst>
            </p:cNvPr>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4" name="Google Shape;6362;p57">
              <a:extLst>
                <a:ext uri="{FF2B5EF4-FFF2-40B4-BE49-F238E27FC236}">
                  <a16:creationId xmlns="" xmlns:a16="http://schemas.microsoft.com/office/drawing/2014/main" id="{6EFF063A-866E-4012-8431-8329DDEA21CE}"/>
                </a:ext>
              </a:extLst>
            </p:cNvPr>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5" name="Google Shape;6363;p57">
              <a:extLst>
                <a:ext uri="{FF2B5EF4-FFF2-40B4-BE49-F238E27FC236}">
                  <a16:creationId xmlns="" xmlns:a16="http://schemas.microsoft.com/office/drawing/2014/main" id="{0D2915C9-DB09-4A9C-9B0A-D999923FA456}"/>
                </a:ext>
              </a:extLst>
            </p:cNvPr>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6" name="Google Shape;6364;p57">
              <a:extLst>
                <a:ext uri="{FF2B5EF4-FFF2-40B4-BE49-F238E27FC236}">
                  <a16:creationId xmlns="" xmlns:a16="http://schemas.microsoft.com/office/drawing/2014/main" id="{159281B9-65F6-48EF-B931-EA72DEEF3DAC}"/>
                </a:ext>
              </a:extLst>
            </p:cNvPr>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7" name="Google Shape;6365;p57">
              <a:extLst>
                <a:ext uri="{FF2B5EF4-FFF2-40B4-BE49-F238E27FC236}">
                  <a16:creationId xmlns="" xmlns:a16="http://schemas.microsoft.com/office/drawing/2014/main" id="{9987BC36-DDA5-481F-956F-32E23D3229BD}"/>
                </a:ext>
              </a:extLst>
            </p:cNvPr>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8" name="Google Shape;6366;p57">
              <a:extLst>
                <a:ext uri="{FF2B5EF4-FFF2-40B4-BE49-F238E27FC236}">
                  <a16:creationId xmlns="" xmlns:a16="http://schemas.microsoft.com/office/drawing/2014/main" id="{E0FE97C5-40BA-4536-AA22-2D2C46D17ECF}"/>
                </a:ext>
              </a:extLst>
            </p:cNvPr>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79" name="Google Shape;6367;p57">
              <a:extLst>
                <a:ext uri="{FF2B5EF4-FFF2-40B4-BE49-F238E27FC236}">
                  <a16:creationId xmlns="" xmlns:a16="http://schemas.microsoft.com/office/drawing/2014/main" id="{5DC80459-6265-4D4C-A97F-DF5F2D9FEC28}"/>
                </a:ext>
              </a:extLst>
            </p:cNvPr>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80" name="Google Shape;6368;p57">
            <a:extLst>
              <a:ext uri="{FF2B5EF4-FFF2-40B4-BE49-F238E27FC236}">
                <a16:creationId xmlns="" xmlns:a16="http://schemas.microsoft.com/office/drawing/2014/main" id="{948F8840-5629-4C6A-B591-E76BEE1BC9BC}"/>
              </a:ext>
            </a:extLst>
          </p:cNvPr>
          <p:cNvGrpSpPr/>
          <p:nvPr/>
        </p:nvGrpSpPr>
        <p:grpSpPr>
          <a:xfrm>
            <a:off x="8285523" y="2638569"/>
            <a:ext cx="462020" cy="467067"/>
            <a:chOff x="6214142" y="1978927"/>
            <a:chExt cx="346515" cy="350300"/>
          </a:xfrm>
          <a:solidFill>
            <a:schemeClr val="accent1"/>
          </a:solidFill>
        </p:grpSpPr>
        <p:sp>
          <p:nvSpPr>
            <p:cNvPr id="181" name="Google Shape;6369;p57">
              <a:extLst>
                <a:ext uri="{FF2B5EF4-FFF2-40B4-BE49-F238E27FC236}">
                  <a16:creationId xmlns="" xmlns:a16="http://schemas.microsoft.com/office/drawing/2014/main" id="{28F16A82-ACF3-4D5E-AF94-CC555288B1BD}"/>
                </a:ext>
              </a:extLst>
            </p:cNvPr>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2" name="Google Shape;6370;p57">
              <a:extLst>
                <a:ext uri="{FF2B5EF4-FFF2-40B4-BE49-F238E27FC236}">
                  <a16:creationId xmlns="" xmlns:a16="http://schemas.microsoft.com/office/drawing/2014/main" id="{34CC648B-D0B7-4F1F-A3D5-B2E501F6E259}"/>
                </a:ext>
              </a:extLst>
            </p:cNvPr>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83" name="Google Shape;6371;p57">
            <a:extLst>
              <a:ext uri="{FF2B5EF4-FFF2-40B4-BE49-F238E27FC236}">
                <a16:creationId xmlns="" xmlns:a16="http://schemas.microsoft.com/office/drawing/2014/main" id="{7C2EC8D1-B0A5-4047-AE32-B3A8607782A9}"/>
              </a:ext>
            </a:extLst>
          </p:cNvPr>
          <p:cNvGrpSpPr/>
          <p:nvPr/>
        </p:nvGrpSpPr>
        <p:grpSpPr>
          <a:xfrm>
            <a:off x="9474565" y="2638060"/>
            <a:ext cx="444380" cy="467576"/>
            <a:chOff x="7105923" y="1978545"/>
            <a:chExt cx="333285" cy="350682"/>
          </a:xfrm>
          <a:solidFill>
            <a:schemeClr val="accent1"/>
          </a:solidFill>
        </p:grpSpPr>
        <p:sp>
          <p:nvSpPr>
            <p:cNvPr id="184" name="Google Shape;6372;p57">
              <a:extLst>
                <a:ext uri="{FF2B5EF4-FFF2-40B4-BE49-F238E27FC236}">
                  <a16:creationId xmlns="" xmlns:a16="http://schemas.microsoft.com/office/drawing/2014/main" id="{2F92E469-C0C1-4512-B04C-AA2C10681C47}"/>
                </a:ext>
              </a:extLst>
            </p:cNvPr>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5" name="Google Shape;6373;p57">
              <a:extLst>
                <a:ext uri="{FF2B5EF4-FFF2-40B4-BE49-F238E27FC236}">
                  <a16:creationId xmlns="" xmlns:a16="http://schemas.microsoft.com/office/drawing/2014/main" id="{C52008D9-233A-4114-9592-63D35D9ED2B5}"/>
                </a:ext>
              </a:extLst>
            </p:cNvPr>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6" name="Google Shape;6374;p57">
              <a:extLst>
                <a:ext uri="{FF2B5EF4-FFF2-40B4-BE49-F238E27FC236}">
                  <a16:creationId xmlns="" xmlns:a16="http://schemas.microsoft.com/office/drawing/2014/main" id="{D5CCF190-A47E-4D22-A768-26C8C080DB3B}"/>
                </a:ext>
              </a:extLst>
            </p:cNvPr>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7" name="Google Shape;6375;p57">
              <a:extLst>
                <a:ext uri="{FF2B5EF4-FFF2-40B4-BE49-F238E27FC236}">
                  <a16:creationId xmlns="" xmlns:a16="http://schemas.microsoft.com/office/drawing/2014/main" id="{F1DB6E95-112A-4BA3-87D2-6F57C2363293}"/>
                </a:ext>
              </a:extLst>
            </p:cNvPr>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8" name="Google Shape;6376;p57">
              <a:extLst>
                <a:ext uri="{FF2B5EF4-FFF2-40B4-BE49-F238E27FC236}">
                  <a16:creationId xmlns="" xmlns:a16="http://schemas.microsoft.com/office/drawing/2014/main" id="{9D3F7A6A-0976-4A25-A8BB-733D05137760}"/>
                </a:ext>
              </a:extLst>
            </p:cNvPr>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89" name="Google Shape;6377;p57">
              <a:extLst>
                <a:ext uri="{FF2B5EF4-FFF2-40B4-BE49-F238E27FC236}">
                  <a16:creationId xmlns="" xmlns:a16="http://schemas.microsoft.com/office/drawing/2014/main" id="{F7F3375F-AEEB-4974-AE3F-A51DA68C842B}"/>
                </a:ext>
              </a:extLst>
            </p:cNvPr>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0" name="Google Shape;6378;p57">
              <a:extLst>
                <a:ext uri="{FF2B5EF4-FFF2-40B4-BE49-F238E27FC236}">
                  <a16:creationId xmlns="" xmlns:a16="http://schemas.microsoft.com/office/drawing/2014/main" id="{27272549-743E-49AD-BB9C-31C0F868CD65}"/>
                </a:ext>
              </a:extLst>
            </p:cNvPr>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191" name="Google Shape;6379;p57">
            <a:extLst>
              <a:ext uri="{FF2B5EF4-FFF2-40B4-BE49-F238E27FC236}">
                <a16:creationId xmlns="" xmlns:a16="http://schemas.microsoft.com/office/drawing/2014/main" id="{864D4B07-2719-4AF6-915A-03B0BEC5A9BB}"/>
              </a:ext>
            </a:extLst>
          </p:cNvPr>
          <p:cNvSpPr/>
          <p:nvPr/>
        </p:nvSpPr>
        <p:spPr>
          <a:xfrm>
            <a:off x="8878285" y="2638060"/>
            <a:ext cx="456465" cy="467109"/>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2" name="Google Shape;6380;p57">
            <a:extLst>
              <a:ext uri="{FF2B5EF4-FFF2-40B4-BE49-F238E27FC236}">
                <a16:creationId xmlns="" xmlns:a16="http://schemas.microsoft.com/office/drawing/2014/main" id="{107C6FF9-31E7-434C-AEA6-0B7323ED8BB1}"/>
              </a:ext>
            </a:extLst>
          </p:cNvPr>
          <p:cNvSpPr/>
          <p:nvPr/>
        </p:nvSpPr>
        <p:spPr>
          <a:xfrm>
            <a:off x="5473197" y="3229677"/>
            <a:ext cx="122216" cy="46872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193" name="Google Shape;6381;p57">
            <a:extLst>
              <a:ext uri="{FF2B5EF4-FFF2-40B4-BE49-F238E27FC236}">
                <a16:creationId xmlns="" xmlns:a16="http://schemas.microsoft.com/office/drawing/2014/main" id="{3AA5B3A5-765C-4CBC-9E4A-0208E670370C}"/>
              </a:ext>
            </a:extLst>
          </p:cNvPr>
          <p:cNvGrpSpPr/>
          <p:nvPr/>
        </p:nvGrpSpPr>
        <p:grpSpPr>
          <a:xfrm>
            <a:off x="4821875" y="3229803"/>
            <a:ext cx="271191" cy="469103"/>
            <a:chOff x="3616406" y="2422352"/>
            <a:chExt cx="203393" cy="351827"/>
          </a:xfrm>
          <a:solidFill>
            <a:schemeClr val="accent1"/>
          </a:solidFill>
        </p:grpSpPr>
        <p:sp>
          <p:nvSpPr>
            <p:cNvPr id="194" name="Google Shape;6382;p57">
              <a:extLst>
                <a:ext uri="{FF2B5EF4-FFF2-40B4-BE49-F238E27FC236}">
                  <a16:creationId xmlns="" xmlns:a16="http://schemas.microsoft.com/office/drawing/2014/main" id="{8EFC329E-42B5-4995-AEA7-B0F4C5179D23}"/>
                </a:ext>
              </a:extLst>
            </p:cNvPr>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5" name="Google Shape;6383;p57">
              <a:extLst>
                <a:ext uri="{FF2B5EF4-FFF2-40B4-BE49-F238E27FC236}">
                  <a16:creationId xmlns="" xmlns:a16="http://schemas.microsoft.com/office/drawing/2014/main" id="{AA0A0C53-4AF8-4C0A-8C7B-989EE4F9B2C3}"/>
                </a:ext>
              </a:extLst>
            </p:cNvPr>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96" name="Google Shape;6384;p57">
            <a:extLst>
              <a:ext uri="{FF2B5EF4-FFF2-40B4-BE49-F238E27FC236}">
                <a16:creationId xmlns="" xmlns:a16="http://schemas.microsoft.com/office/drawing/2014/main" id="{F633506A-16A2-4BDE-9D73-D8C3100EF0E1}"/>
              </a:ext>
            </a:extLst>
          </p:cNvPr>
          <p:cNvGrpSpPr/>
          <p:nvPr/>
        </p:nvGrpSpPr>
        <p:grpSpPr>
          <a:xfrm>
            <a:off x="1170916" y="3229294"/>
            <a:ext cx="363595" cy="469103"/>
            <a:chOff x="913012" y="2421970"/>
            <a:chExt cx="272696" cy="351827"/>
          </a:xfrm>
          <a:solidFill>
            <a:schemeClr val="accent1"/>
          </a:solidFill>
        </p:grpSpPr>
        <p:sp>
          <p:nvSpPr>
            <p:cNvPr id="197" name="Google Shape;6385;p57">
              <a:extLst>
                <a:ext uri="{FF2B5EF4-FFF2-40B4-BE49-F238E27FC236}">
                  <a16:creationId xmlns="" xmlns:a16="http://schemas.microsoft.com/office/drawing/2014/main" id="{B2D6D888-04BC-442F-B3E2-6DAF37AD8670}"/>
                </a:ext>
              </a:extLst>
            </p:cNvPr>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8" name="Google Shape;6386;p57">
              <a:extLst>
                <a:ext uri="{FF2B5EF4-FFF2-40B4-BE49-F238E27FC236}">
                  <a16:creationId xmlns="" xmlns:a16="http://schemas.microsoft.com/office/drawing/2014/main" id="{824CC967-15D1-483D-9581-CE92EBB778A5}"/>
                </a:ext>
              </a:extLst>
            </p:cNvPr>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99" name="Google Shape;6387;p57">
              <a:extLst>
                <a:ext uri="{FF2B5EF4-FFF2-40B4-BE49-F238E27FC236}">
                  <a16:creationId xmlns="" xmlns:a16="http://schemas.microsoft.com/office/drawing/2014/main" id="{149A2518-FBA5-473E-916A-20195E76FB2C}"/>
                </a:ext>
              </a:extLst>
            </p:cNvPr>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0" name="Google Shape;6388;p57">
              <a:extLst>
                <a:ext uri="{FF2B5EF4-FFF2-40B4-BE49-F238E27FC236}">
                  <a16:creationId xmlns="" xmlns:a16="http://schemas.microsoft.com/office/drawing/2014/main" id="{E639EA60-F29A-44EB-B544-8389C0548900}"/>
                </a:ext>
              </a:extLst>
            </p:cNvPr>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1" name="Google Shape;6389;p57">
            <a:extLst>
              <a:ext uri="{FF2B5EF4-FFF2-40B4-BE49-F238E27FC236}">
                <a16:creationId xmlns="" xmlns:a16="http://schemas.microsoft.com/office/drawing/2014/main" id="{DD52A8D1-6960-44A9-94B2-F2B4A4067125}"/>
              </a:ext>
            </a:extLst>
          </p:cNvPr>
          <p:cNvGrpSpPr/>
          <p:nvPr/>
        </p:nvGrpSpPr>
        <p:grpSpPr>
          <a:xfrm>
            <a:off x="3032992" y="3229804"/>
            <a:ext cx="340865" cy="468593"/>
            <a:chOff x="2274743" y="2422352"/>
            <a:chExt cx="255649" cy="351445"/>
          </a:xfrm>
          <a:solidFill>
            <a:schemeClr val="accent1"/>
          </a:solidFill>
        </p:grpSpPr>
        <p:sp>
          <p:nvSpPr>
            <p:cNvPr id="202" name="Google Shape;6390;p57">
              <a:extLst>
                <a:ext uri="{FF2B5EF4-FFF2-40B4-BE49-F238E27FC236}">
                  <a16:creationId xmlns="" xmlns:a16="http://schemas.microsoft.com/office/drawing/2014/main" id="{F2C88DA6-0132-41E7-8546-E7A24A8E5305}"/>
                </a:ext>
              </a:extLst>
            </p:cNvPr>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3" name="Google Shape;6391;p57">
              <a:extLst>
                <a:ext uri="{FF2B5EF4-FFF2-40B4-BE49-F238E27FC236}">
                  <a16:creationId xmlns="" xmlns:a16="http://schemas.microsoft.com/office/drawing/2014/main" id="{E096FA80-E7F0-440F-9AC1-157C994E63B4}"/>
                </a:ext>
              </a:extLst>
            </p:cNvPr>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4" name="Google Shape;6392;p57">
              <a:extLst>
                <a:ext uri="{FF2B5EF4-FFF2-40B4-BE49-F238E27FC236}">
                  <a16:creationId xmlns="" xmlns:a16="http://schemas.microsoft.com/office/drawing/2014/main" id="{26442D79-B73C-42D1-A86F-CE0F42736F5C}"/>
                </a:ext>
              </a:extLst>
            </p:cNvPr>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5" name="Google Shape;6393;p57">
            <a:extLst>
              <a:ext uri="{FF2B5EF4-FFF2-40B4-BE49-F238E27FC236}">
                <a16:creationId xmlns="" xmlns:a16="http://schemas.microsoft.com/office/drawing/2014/main" id="{DC4B4EC7-818B-4FDA-9DF3-2E0D00FC3CAB}"/>
              </a:ext>
            </a:extLst>
          </p:cNvPr>
          <p:cNvGrpSpPr/>
          <p:nvPr/>
        </p:nvGrpSpPr>
        <p:grpSpPr>
          <a:xfrm>
            <a:off x="3611631" y="3228319"/>
            <a:ext cx="328736" cy="470077"/>
            <a:chOff x="2708723" y="2421239"/>
            <a:chExt cx="246552" cy="352558"/>
          </a:xfrm>
          <a:solidFill>
            <a:schemeClr val="accent1"/>
          </a:solidFill>
        </p:grpSpPr>
        <p:sp>
          <p:nvSpPr>
            <p:cNvPr id="206" name="Google Shape;6394;p57">
              <a:extLst>
                <a:ext uri="{FF2B5EF4-FFF2-40B4-BE49-F238E27FC236}">
                  <a16:creationId xmlns="" xmlns:a16="http://schemas.microsoft.com/office/drawing/2014/main" id="{76F91D1A-883B-4252-8B1A-ED571B63EA14}"/>
                </a:ext>
              </a:extLst>
            </p:cNvPr>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07" name="Google Shape;6395;p57">
              <a:extLst>
                <a:ext uri="{FF2B5EF4-FFF2-40B4-BE49-F238E27FC236}">
                  <a16:creationId xmlns="" xmlns:a16="http://schemas.microsoft.com/office/drawing/2014/main" id="{8BB8875C-C843-4170-A7C1-7F746BA44FDB}"/>
                </a:ext>
              </a:extLst>
            </p:cNvPr>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08" name="Google Shape;6396;p57">
            <a:extLst>
              <a:ext uri="{FF2B5EF4-FFF2-40B4-BE49-F238E27FC236}">
                <a16:creationId xmlns="" xmlns:a16="http://schemas.microsoft.com/office/drawing/2014/main" id="{DCC5FBFF-3A86-4C68-8B5E-9E3EB06D06A0}"/>
              </a:ext>
            </a:extLst>
          </p:cNvPr>
          <p:cNvGrpSpPr/>
          <p:nvPr/>
        </p:nvGrpSpPr>
        <p:grpSpPr>
          <a:xfrm>
            <a:off x="2447314" y="3229803"/>
            <a:ext cx="345911" cy="467619"/>
            <a:chOff x="1835485" y="2422352"/>
            <a:chExt cx="259433" cy="350714"/>
          </a:xfrm>
          <a:solidFill>
            <a:schemeClr val="accent1"/>
          </a:solidFill>
        </p:grpSpPr>
        <p:sp>
          <p:nvSpPr>
            <p:cNvPr id="209" name="Google Shape;6397;p57">
              <a:extLst>
                <a:ext uri="{FF2B5EF4-FFF2-40B4-BE49-F238E27FC236}">
                  <a16:creationId xmlns="" xmlns:a16="http://schemas.microsoft.com/office/drawing/2014/main" id="{68D911A7-95CF-479C-93DB-9CBB393F381A}"/>
                </a:ext>
              </a:extLst>
            </p:cNvPr>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0" name="Google Shape;6398;p57">
              <a:extLst>
                <a:ext uri="{FF2B5EF4-FFF2-40B4-BE49-F238E27FC236}">
                  <a16:creationId xmlns="" xmlns:a16="http://schemas.microsoft.com/office/drawing/2014/main" id="{F759F948-269F-4553-9477-05879133B525}"/>
                </a:ext>
              </a:extLst>
            </p:cNvPr>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1" name="Google Shape;6399;p57">
              <a:extLst>
                <a:ext uri="{FF2B5EF4-FFF2-40B4-BE49-F238E27FC236}">
                  <a16:creationId xmlns="" xmlns:a16="http://schemas.microsoft.com/office/drawing/2014/main" id="{0B59C3AC-234D-4E30-BC73-20C1C5E2BDDE}"/>
                </a:ext>
              </a:extLst>
            </p:cNvPr>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2" name="Google Shape;6400;p57">
              <a:extLst>
                <a:ext uri="{FF2B5EF4-FFF2-40B4-BE49-F238E27FC236}">
                  <a16:creationId xmlns="" xmlns:a16="http://schemas.microsoft.com/office/drawing/2014/main" id="{A0C9820F-B71B-497F-887F-9A5000939760}"/>
                </a:ext>
              </a:extLst>
            </p:cNvPr>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3" name="Google Shape;6401;p57">
              <a:extLst>
                <a:ext uri="{FF2B5EF4-FFF2-40B4-BE49-F238E27FC236}">
                  <a16:creationId xmlns="" xmlns:a16="http://schemas.microsoft.com/office/drawing/2014/main" id="{F0AF8833-7754-43F5-852A-4BBE200427C5}"/>
                </a:ext>
              </a:extLst>
            </p:cNvPr>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4" name="Google Shape;6402;p57">
              <a:extLst>
                <a:ext uri="{FF2B5EF4-FFF2-40B4-BE49-F238E27FC236}">
                  <a16:creationId xmlns="" xmlns:a16="http://schemas.microsoft.com/office/drawing/2014/main" id="{1E8F1AAC-F5C1-42C5-B023-7E7186566A30}"/>
                </a:ext>
              </a:extLst>
            </p:cNvPr>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5" name="Google Shape;6403;p57">
              <a:extLst>
                <a:ext uri="{FF2B5EF4-FFF2-40B4-BE49-F238E27FC236}">
                  <a16:creationId xmlns="" xmlns:a16="http://schemas.microsoft.com/office/drawing/2014/main" id="{A7C31851-5BD6-4C4B-B2E2-A7CD666F5B77}"/>
                </a:ext>
              </a:extLst>
            </p:cNvPr>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6" name="Google Shape;6404;p57">
            <a:extLst>
              <a:ext uri="{FF2B5EF4-FFF2-40B4-BE49-F238E27FC236}">
                <a16:creationId xmlns="" xmlns:a16="http://schemas.microsoft.com/office/drawing/2014/main" id="{380E30DF-0DBF-4AB5-90EB-39FFB24713CE}"/>
              </a:ext>
            </a:extLst>
          </p:cNvPr>
          <p:cNvGrpSpPr/>
          <p:nvPr/>
        </p:nvGrpSpPr>
        <p:grpSpPr>
          <a:xfrm>
            <a:off x="4200321" y="3229804"/>
            <a:ext cx="283319" cy="468593"/>
            <a:chOff x="3150240" y="2422352"/>
            <a:chExt cx="212489" cy="351445"/>
          </a:xfrm>
          <a:solidFill>
            <a:schemeClr val="accent1"/>
          </a:solidFill>
        </p:grpSpPr>
        <p:sp>
          <p:nvSpPr>
            <p:cNvPr id="217" name="Google Shape;6405;p57">
              <a:extLst>
                <a:ext uri="{FF2B5EF4-FFF2-40B4-BE49-F238E27FC236}">
                  <a16:creationId xmlns="" xmlns:a16="http://schemas.microsoft.com/office/drawing/2014/main" id="{960AC272-B89C-44B9-9139-92302D26656C}"/>
                </a:ext>
              </a:extLst>
            </p:cNvPr>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18" name="Google Shape;6406;p57">
              <a:extLst>
                <a:ext uri="{FF2B5EF4-FFF2-40B4-BE49-F238E27FC236}">
                  <a16:creationId xmlns="" xmlns:a16="http://schemas.microsoft.com/office/drawing/2014/main" id="{05EC3D9E-5FBB-459C-A975-2F52B4944F7A}"/>
                </a:ext>
              </a:extLst>
            </p:cNvPr>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19" name="Google Shape;6407;p57">
            <a:extLst>
              <a:ext uri="{FF2B5EF4-FFF2-40B4-BE49-F238E27FC236}">
                <a16:creationId xmlns="" xmlns:a16="http://schemas.microsoft.com/office/drawing/2014/main" id="{0DEEC6CD-E295-4F5A-A22E-4105F9AA709A}"/>
              </a:ext>
            </a:extLst>
          </p:cNvPr>
          <p:cNvGrpSpPr/>
          <p:nvPr/>
        </p:nvGrpSpPr>
        <p:grpSpPr>
          <a:xfrm>
            <a:off x="1822747" y="3229505"/>
            <a:ext cx="359015" cy="469400"/>
            <a:chOff x="1367060" y="2422129"/>
            <a:chExt cx="269261" cy="352050"/>
          </a:xfrm>
          <a:solidFill>
            <a:schemeClr val="accent1"/>
          </a:solidFill>
        </p:grpSpPr>
        <p:sp>
          <p:nvSpPr>
            <p:cNvPr id="220" name="Google Shape;6408;p57">
              <a:extLst>
                <a:ext uri="{FF2B5EF4-FFF2-40B4-BE49-F238E27FC236}">
                  <a16:creationId xmlns="" xmlns:a16="http://schemas.microsoft.com/office/drawing/2014/main" id="{57611F56-4EB0-4607-AAF9-76069DCF1FB9}"/>
                </a:ext>
              </a:extLst>
            </p:cNvPr>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1" name="Google Shape;6409;p57">
              <a:extLst>
                <a:ext uri="{FF2B5EF4-FFF2-40B4-BE49-F238E27FC236}">
                  <a16:creationId xmlns="" xmlns:a16="http://schemas.microsoft.com/office/drawing/2014/main" id="{5F524656-9579-477A-85D8-596021AB96B2}"/>
                </a:ext>
              </a:extLst>
            </p:cNvPr>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2" name="Google Shape;6410;p57">
              <a:extLst>
                <a:ext uri="{FF2B5EF4-FFF2-40B4-BE49-F238E27FC236}">
                  <a16:creationId xmlns="" xmlns:a16="http://schemas.microsoft.com/office/drawing/2014/main" id="{CB89BE15-A1D0-4A02-9E57-AD383B339448}"/>
                </a:ext>
              </a:extLst>
            </p:cNvPr>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3" name="Google Shape;6411;p57">
              <a:extLst>
                <a:ext uri="{FF2B5EF4-FFF2-40B4-BE49-F238E27FC236}">
                  <a16:creationId xmlns="" xmlns:a16="http://schemas.microsoft.com/office/drawing/2014/main" id="{2E9D2B8F-9162-4244-8296-914EF52C363E}"/>
                </a:ext>
              </a:extLst>
            </p:cNvPr>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4" name="Google Shape;6412;p57">
              <a:extLst>
                <a:ext uri="{FF2B5EF4-FFF2-40B4-BE49-F238E27FC236}">
                  <a16:creationId xmlns="" xmlns:a16="http://schemas.microsoft.com/office/drawing/2014/main" id="{8E710A16-B30E-4942-9666-ED5317CEB3AE}"/>
                </a:ext>
              </a:extLst>
            </p:cNvPr>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5" name="Google Shape;6413;p57">
              <a:extLst>
                <a:ext uri="{FF2B5EF4-FFF2-40B4-BE49-F238E27FC236}">
                  <a16:creationId xmlns="" xmlns:a16="http://schemas.microsoft.com/office/drawing/2014/main" id="{D2DAF751-F971-4097-97D4-57E8289A8585}"/>
                </a:ext>
              </a:extLst>
            </p:cNvPr>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6" name="Google Shape;6414;p57">
              <a:extLst>
                <a:ext uri="{FF2B5EF4-FFF2-40B4-BE49-F238E27FC236}">
                  <a16:creationId xmlns="" xmlns:a16="http://schemas.microsoft.com/office/drawing/2014/main" id="{3028C5E9-89E4-4578-8F97-CB87988B6713}"/>
                </a:ext>
              </a:extLst>
            </p:cNvPr>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7" name="Google Shape;6415;p57">
              <a:extLst>
                <a:ext uri="{FF2B5EF4-FFF2-40B4-BE49-F238E27FC236}">
                  <a16:creationId xmlns="" xmlns:a16="http://schemas.microsoft.com/office/drawing/2014/main" id="{31E02061-8F99-4877-9343-BB720F330562}"/>
                </a:ext>
              </a:extLst>
            </p:cNvPr>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8" name="Google Shape;6416;p57">
              <a:extLst>
                <a:ext uri="{FF2B5EF4-FFF2-40B4-BE49-F238E27FC236}">
                  <a16:creationId xmlns="" xmlns:a16="http://schemas.microsoft.com/office/drawing/2014/main" id="{460A5CE4-D053-45F5-AA15-78D27094844D}"/>
                </a:ext>
              </a:extLst>
            </p:cNvPr>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29" name="Google Shape;6417;p57">
              <a:extLst>
                <a:ext uri="{FF2B5EF4-FFF2-40B4-BE49-F238E27FC236}">
                  <a16:creationId xmlns="" xmlns:a16="http://schemas.microsoft.com/office/drawing/2014/main" id="{36D80E7E-74B6-458E-9035-A55BF082BDBF}"/>
                </a:ext>
              </a:extLst>
            </p:cNvPr>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0" name="Google Shape;6418;p57">
              <a:extLst>
                <a:ext uri="{FF2B5EF4-FFF2-40B4-BE49-F238E27FC236}">
                  <a16:creationId xmlns="" xmlns:a16="http://schemas.microsoft.com/office/drawing/2014/main" id="{24DCB6E2-BC07-4268-851D-EB8C803EDA59}"/>
                </a:ext>
              </a:extLst>
            </p:cNvPr>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1" name="Google Shape;6419;p57">
              <a:extLst>
                <a:ext uri="{FF2B5EF4-FFF2-40B4-BE49-F238E27FC236}">
                  <a16:creationId xmlns="" xmlns:a16="http://schemas.microsoft.com/office/drawing/2014/main" id="{FD318CEB-8F68-473D-8805-AB21C3097267}"/>
                </a:ext>
              </a:extLst>
            </p:cNvPr>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2" name="Google Shape;6420;p57">
              <a:extLst>
                <a:ext uri="{FF2B5EF4-FFF2-40B4-BE49-F238E27FC236}">
                  <a16:creationId xmlns="" xmlns:a16="http://schemas.microsoft.com/office/drawing/2014/main" id="{D81D77CF-8981-426B-9C82-9BF6BE4A81EF}"/>
                </a:ext>
              </a:extLst>
            </p:cNvPr>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3" name="Google Shape;6421;p57">
              <a:extLst>
                <a:ext uri="{FF2B5EF4-FFF2-40B4-BE49-F238E27FC236}">
                  <a16:creationId xmlns="" xmlns:a16="http://schemas.microsoft.com/office/drawing/2014/main" id="{E30F9831-F71A-4A7F-843F-4A6545DBCC94}"/>
                </a:ext>
              </a:extLst>
            </p:cNvPr>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234" name="Google Shape;6422;p57">
            <a:extLst>
              <a:ext uri="{FF2B5EF4-FFF2-40B4-BE49-F238E27FC236}">
                <a16:creationId xmlns="" xmlns:a16="http://schemas.microsoft.com/office/drawing/2014/main" id="{CEE45412-782C-4AB1-8218-8968610F3945}"/>
              </a:ext>
            </a:extLst>
          </p:cNvPr>
          <p:cNvSpPr/>
          <p:nvPr/>
        </p:nvSpPr>
        <p:spPr>
          <a:xfrm>
            <a:off x="9434659" y="3234552"/>
            <a:ext cx="471139" cy="468424"/>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235" name="Google Shape;6423;p57">
            <a:extLst>
              <a:ext uri="{FF2B5EF4-FFF2-40B4-BE49-F238E27FC236}">
                <a16:creationId xmlns="" xmlns:a16="http://schemas.microsoft.com/office/drawing/2014/main" id="{C83B93E5-A0F4-4C8F-B629-6E200289AAA2}"/>
              </a:ext>
            </a:extLst>
          </p:cNvPr>
          <p:cNvGrpSpPr/>
          <p:nvPr/>
        </p:nvGrpSpPr>
        <p:grpSpPr>
          <a:xfrm>
            <a:off x="6510254" y="3233873"/>
            <a:ext cx="366097" cy="467576"/>
            <a:chOff x="4882690" y="2425405"/>
            <a:chExt cx="274573" cy="350682"/>
          </a:xfrm>
          <a:solidFill>
            <a:schemeClr val="accent1"/>
          </a:solidFill>
        </p:grpSpPr>
        <p:sp>
          <p:nvSpPr>
            <p:cNvPr id="236" name="Google Shape;6424;p57">
              <a:extLst>
                <a:ext uri="{FF2B5EF4-FFF2-40B4-BE49-F238E27FC236}">
                  <a16:creationId xmlns="" xmlns:a16="http://schemas.microsoft.com/office/drawing/2014/main" id="{EBCEB1DB-DA4E-4096-8452-6CE133FA16D8}"/>
                </a:ext>
              </a:extLst>
            </p:cNvPr>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37" name="Google Shape;6425;p57">
              <a:extLst>
                <a:ext uri="{FF2B5EF4-FFF2-40B4-BE49-F238E27FC236}">
                  <a16:creationId xmlns="" xmlns:a16="http://schemas.microsoft.com/office/drawing/2014/main" id="{8BA68B08-36F5-4E45-81EA-4CBF153D673B}"/>
                </a:ext>
              </a:extLst>
            </p:cNvPr>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38" name="Google Shape;6426;p57">
            <a:extLst>
              <a:ext uri="{FF2B5EF4-FFF2-40B4-BE49-F238E27FC236}">
                <a16:creationId xmlns="" xmlns:a16="http://schemas.microsoft.com/office/drawing/2014/main" id="{C8BA1A93-4AE8-4EC2-92BF-A7231894F28A}"/>
              </a:ext>
            </a:extLst>
          </p:cNvPr>
          <p:cNvGrpSpPr/>
          <p:nvPr/>
        </p:nvGrpSpPr>
        <p:grpSpPr>
          <a:xfrm>
            <a:off x="8836853" y="3258513"/>
            <a:ext cx="474657" cy="417663"/>
            <a:chOff x="6627639" y="2443884"/>
            <a:chExt cx="355993" cy="313247"/>
          </a:xfrm>
          <a:solidFill>
            <a:schemeClr val="accent1"/>
          </a:solidFill>
        </p:grpSpPr>
        <p:sp>
          <p:nvSpPr>
            <p:cNvPr id="239" name="Google Shape;6427;p57">
              <a:extLst>
                <a:ext uri="{FF2B5EF4-FFF2-40B4-BE49-F238E27FC236}">
                  <a16:creationId xmlns="" xmlns:a16="http://schemas.microsoft.com/office/drawing/2014/main" id="{8CD6A122-5734-4E91-86AA-9C532246D1D4}"/>
                </a:ext>
              </a:extLst>
            </p:cNvPr>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0" name="Google Shape;6428;p57">
              <a:extLst>
                <a:ext uri="{FF2B5EF4-FFF2-40B4-BE49-F238E27FC236}">
                  <a16:creationId xmlns="" xmlns:a16="http://schemas.microsoft.com/office/drawing/2014/main" id="{9BF8D193-5BC4-4B48-8522-79BFAC34B31C}"/>
                </a:ext>
              </a:extLst>
            </p:cNvPr>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1" name="Google Shape;6429;p57">
              <a:extLst>
                <a:ext uri="{FF2B5EF4-FFF2-40B4-BE49-F238E27FC236}">
                  <a16:creationId xmlns="" xmlns:a16="http://schemas.microsoft.com/office/drawing/2014/main" id="{56C75C06-D29E-472B-AA65-081EC2F739FB}"/>
                </a:ext>
              </a:extLst>
            </p:cNvPr>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42" name="Google Shape;6430;p57">
            <a:extLst>
              <a:ext uri="{FF2B5EF4-FFF2-40B4-BE49-F238E27FC236}">
                <a16:creationId xmlns="" xmlns:a16="http://schemas.microsoft.com/office/drawing/2014/main" id="{5F899A0D-344C-40E8-A3C9-EB67786ECC22}"/>
              </a:ext>
            </a:extLst>
          </p:cNvPr>
          <p:cNvGrpSpPr/>
          <p:nvPr/>
        </p:nvGrpSpPr>
        <p:grpSpPr>
          <a:xfrm>
            <a:off x="8244602" y="3282853"/>
            <a:ext cx="468593" cy="370635"/>
            <a:chOff x="6183451" y="2462140"/>
            <a:chExt cx="351445" cy="277976"/>
          </a:xfrm>
          <a:solidFill>
            <a:schemeClr val="accent1"/>
          </a:solidFill>
        </p:grpSpPr>
        <p:sp>
          <p:nvSpPr>
            <p:cNvPr id="243" name="Google Shape;6431;p57">
              <a:extLst>
                <a:ext uri="{FF2B5EF4-FFF2-40B4-BE49-F238E27FC236}">
                  <a16:creationId xmlns="" xmlns:a16="http://schemas.microsoft.com/office/drawing/2014/main" id="{45EB1B08-5E10-4566-B891-36CC7EA8CB59}"/>
                </a:ext>
              </a:extLst>
            </p:cNvPr>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4" name="Google Shape;6432;p57">
              <a:extLst>
                <a:ext uri="{FF2B5EF4-FFF2-40B4-BE49-F238E27FC236}">
                  <a16:creationId xmlns="" xmlns:a16="http://schemas.microsoft.com/office/drawing/2014/main" id="{A77ECD2B-A40D-4D02-8333-FFE0BB893205}"/>
                </a:ext>
              </a:extLst>
            </p:cNvPr>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5" name="Google Shape;6433;p57">
              <a:extLst>
                <a:ext uri="{FF2B5EF4-FFF2-40B4-BE49-F238E27FC236}">
                  <a16:creationId xmlns="" xmlns:a16="http://schemas.microsoft.com/office/drawing/2014/main" id="{BA91D162-7E96-4CE4-B692-4CAC908A5B4F}"/>
                </a:ext>
              </a:extLst>
            </p:cNvPr>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6" name="Google Shape;6434;p57">
              <a:extLst>
                <a:ext uri="{FF2B5EF4-FFF2-40B4-BE49-F238E27FC236}">
                  <a16:creationId xmlns="" xmlns:a16="http://schemas.microsoft.com/office/drawing/2014/main" id="{146F3CE2-88F0-470D-B796-1B3E28757079}"/>
                </a:ext>
              </a:extLst>
            </p:cNvPr>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7" name="Google Shape;6435;p57">
              <a:extLst>
                <a:ext uri="{FF2B5EF4-FFF2-40B4-BE49-F238E27FC236}">
                  <a16:creationId xmlns="" xmlns:a16="http://schemas.microsoft.com/office/drawing/2014/main" id="{10CF27C3-8AA9-4CFF-922B-8DCA4A1A4290}"/>
                </a:ext>
              </a:extLst>
            </p:cNvPr>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8" name="Google Shape;6436;p57">
              <a:extLst>
                <a:ext uri="{FF2B5EF4-FFF2-40B4-BE49-F238E27FC236}">
                  <a16:creationId xmlns="" xmlns:a16="http://schemas.microsoft.com/office/drawing/2014/main" id="{4BD41361-207F-42D1-BBFF-C72E4BD1FFEB}"/>
                </a:ext>
              </a:extLst>
            </p:cNvPr>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49" name="Google Shape;6437;p57">
              <a:extLst>
                <a:ext uri="{FF2B5EF4-FFF2-40B4-BE49-F238E27FC236}">
                  <a16:creationId xmlns="" xmlns:a16="http://schemas.microsoft.com/office/drawing/2014/main" id="{20987BE0-03F2-4A6D-B108-68AC322C8812}"/>
                </a:ext>
              </a:extLst>
            </p:cNvPr>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50" name="Google Shape;6438;p57">
            <a:extLst>
              <a:ext uri="{FF2B5EF4-FFF2-40B4-BE49-F238E27FC236}">
                <a16:creationId xmlns="" xmlns:a16="http://schemas.microsoft.com/office/drawing/2014/main" id="{683495C7-28C9-47C8-A500-8E2813F2ECDE}"/>
              </a:ext>
            </a:extLst>
          </p:cNvPr>
          <p:cNvGrpSpPr/>
          <p:nvPr/>
        </p:nvGrpSpPr>
        <p:grpSpPr>
          <a:xfrm>
            <a:off x="7647303" y="3239812"/>
            <a:ext cx="471139" cy="455065"/>
            <a:chOff x="5735477" y="2429858"/>
            <a:chExt cx="353354" cy="341299"/>
          </a:xfrm>
          <a:solidFill>
            <a:schemeClr val="accent1"/>
          </a:solidFill>
        </p:grpSpPr>
        <p:sp>
          <p:nvSpPr>
            <p:cNvPr id="251" name="Google Shape;6439;p57">
              <a:extLst>
                <a:ext uri="{FF2B5EF4-FFF2-40B4-BE49-F238E27FC236}">
                  <a16:creationId xmlns="" xmlns:a16="http://schemas.microsoft.com/office/drawing/2014/main" id="{A0D4A684-5950-43C0-A797-01AEF0C7B47D}"/>
                </a:ext>
              </a:extLst>
            </p:cNvPr>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2" name="Google Shape;6440;p57">
              <a:extLst>
                <a:ext uri="{FF2B5EF4-FFF2-40B4-BE49-F238E27FC236}">
                  <a16:creationId xmlns="" xmlns:a16="http://schemas.microsoft.com/office/drawing/2014/main" id="{95C61C41-7F1B-4227-BCDA-09277175BB24}"/>
                </a:ext>
              </a:extLst>
            </p:cNvPr>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3" name="Google Shape;6441;p57">
              <a:extLst>
                <a:ext uri="{FF2B5EF4-FFF2-40B4-BE49-F238E27FC236}">
                  <a16:creationId xmlns="" xmlns:a16="http://schemas.microsoft.com/office/drawing/2014/main" id="{0FBE83CB-644B-4059-B13B-540C1D78BD78}"/>
                </a:ext>
              </a:extLst>
            </p:cNvPr>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4" name="Google Shape;6442;p57">
              <a:extLst>
                <a:ext uri="{FF2B5EF4-FFF2-40B4-BE49-F238E27FC236}">
                  <a16:creationId xmlns="" xmlns:a16="http://schemas.microsoft.com/office/drawing/2014/main" id="{0BB64566-319C-4F3C-B62D-12370D984FC6}"/>
                </a:ext>
              </a:extLst>
            </p:cNvPr>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5" name="Google Shape;6443;p57">
              <a:extLst>
                <a:ext uri="{FF2B5EF4-FFF2-40B4-BE49-F238E27FC236}">
                  <a16:creationId xmlns="" xmlns:a16="http://schemas.microsoft.com/office/drawing/2014/main" id="{69B7D7B8-911B-4886-8FA1-7610993E28E7}"/>
                </a:ext>
              </a:extLst>
            </p:cNvPr>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6" name="Google Shape;6444;p57">
              <a:extLst>
                <a:ext uri="{FF2B5EF4-FFF2-40B4-BE49-F238E27FC236}">
                  <a16:creationId xmlns="" xmlns:a16="http://schemas.microsoft.com/office/drawing/2014/main" id="{064D128D-79F7-4BFD-BD14-4CAA42886BA4}"/>
                </a:ext>
              </a:extLst>
            </p:cNvPr>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57" name="Google Shape;6445;p57">
            <a:extLst>
              <a:ext uri="{FF2B5EF4-FFF2-40B4-BE49-F238E27FC236}">
                <a16:creationId xmlns="" xmlns:a16="http://schemas.microsoft.com/office/drawing/2014/main" id="{3E22630C-4BE3-4E84-AA9B-E037B7B3C98F}"/>
              </a:ext>
            </a:extLst>
          </p:cNvPr>
          <p:cNvGrpSpPr/>
          <p:nvPr/>
        </p:nvGrpSpPr>
        <p:grpSpPr>
          <a:xfrm>
            <a:off x="6991647" y="3262631"/>
            <a:ext cx="540340" cy="367332"/>
            <a:chOff x="5283337" y="2478774"/>
            <a:chExt cx="358633" cy="243913"/>
          </a:xfrm>
          <a:solidFill>
            <a:schemeClr val="accent1"/>
          </a:solidFill>
        </p:grpSpPr>
        <p:sp>
          <p:nvSpPr>
            <p:cNvPr id="258" name="Google Shape;6446;p57">
              <a:extLst>
                <a:ext uri="{FF2B5EF4-FFF2-40B4-BE49-F238E27FC236}">
                  <a16:creationId xmlns="" xmlns:a16="http://schemas.microsoft.com/office/drawing/2014/main" id="{07AA8AF8-2312-4B8C-AA10-CFC16A9E650D}"/>
                </a:ext>
              </a:extLst>
            </p:cNvPr>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59" name="Google Shape;6447;p57">
              <a:extLst>
                <a:ext uri="{FF2B5EF4-FFF2-40B4-BE49-F238E27FC236}">
                  <a16:creationId xmlns="" xmlns:a16="http://schemas.microsoft.com/office/drawing/2014/main" id="{167E4276-C548-498B-838F-935AE39AABFE}"/>
                </a:ext>
              </a:extLst>
            </p:cNvPr>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0" name="Google Shape;6448;p57">
              <a:extLst>
                <a:ext uri="{FF2B5EF4-FFF2-40B4-BE49-F238E27FC236}">
                  <a16:creationId xmlns="" xmlns:a16="http://schemas.microsoft.com/office/drawing/2014/main" id="{18122F12-FC25-4F5C-93BE-E3765F5EEF01}"/>
                </a:ext>
              </a:extLst>
            </p:cNvPr>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1" name="Google Shape;6449;p57">
              <a:extLst>
                <a:ext uri="{FF2B5EF4-FFF2-40B4-BE49-F238E27FC236}">
                  <a16:creationId xmlns="" xmlns:a16="http://schemas.microsoft.com/office/drawing/2014/main" id="{3EC3413E-04A8-44FD-B983-711D06370048}"/>
                </a:ext>
              </a:extLst>
            </p:cNvPr>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2" name="Google Shape;6450;p57">
              <a:extLst>
                <a:ext uri="{FF2B5EF4-FFF2-40B4-BE49-F238E27FC236}">
                  <a16:creationId xmlns="" xmlns:a16="http://schemas.microsoft.com/office/drawing/2014/main" id="{32638F09-FB27-43E7-AEB5-FE875AE5612D}"/>
                </a:ext>
              </a:extLst>
            </p:cNvPr>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3" name="Google Shape;6451;p57">
              <a:extLst>
                <a:ext uri="{FF2B5EF4-FFF2-40B4-BE49-F238E27FC236}">
                  <a16:creationId xmlns="" xmlns:a16="http://schemas.microsoft.com/office/drawing/2014/main" id="{0F9E4A69-2489-4D2A-B705-2AEE6497EB66}"/>
                </a:ext>
              </a:extLst>
            </p:cNvPr>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4" name="Google Shape;6452;p57">
              <a:extLst>
                <a:ext uri="{FF2B5EF4-FFF2-40B4-BE49-F238E27FC236}">
                  <a16:creationId xmlns="" xmlns:a16="http://schemas.microsoft.com/office/drawing/2014/main" id="{65616D7C-10BC-44F5-AC3E-9FF71704F102}"/>
                </a:ext>
              </a:extLst>
            </p:cNvPr>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5" name="Google Shape;6453;p57">
              <a:extLst>
                <a:ext uri="{FF2B5EF4-FFF2-40B4-BE49-F238E27FC236}">
                  <a16:creationId xmlns="" xmlns:a16="http://schemas.microsoft.com/office/drawing/2014/main" id="{94B276E4-D75E-4EBF-8328-57D648AFDEA9}"/>
                </a:ext>
              </a:extLst>
            </p:cNvPr>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6" name="Google Shape;6454;p57">
              <a:extLst>
                <a:ext uri="{FF2B5EF4-FFF2-40B4-BE49-F238E27FC236}">
                  <a16:creationId xmlns="" xmlns:a16="http://schemas.microsoft.com/office/drawing/2014/main" id="{5ED6C0A9-1157-4E20-BCB0-BAD874D9AE81}"/>
                </a:ext>
              </a:extLst>
            </p:cNvPr>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7" name="Google Shape;6455;p57">
              <a:extLst>
                <a:ext uri="{FF2B5EF4-FFF2-40B4-BE49-F238E27FC236}">
                  <a16:creationId xmlns="" xmlns:a16="http://schemas.microsoft.com/office/drawing/2014/main" id="{93747795-0EAD-4CF4-B7B8-EC4FD7B654BE}"/>
                </a:ext>
              </a:extLst>
            </p:cNvPr>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8" name="Google Shape;6456;p57">
              <a:extLst>
                <a:ext uri="{FF2B5EF4-FFF2-40B4-BE49-F238E27FC236}">
                  <a16:creationId xmlns="" xmlns:a16="http://schemas.microsoft.com/office/drawing/2014/main" id="{47912009-EC1A-4C2A-A4A3-C82FC43CEA30}"/>
                </a:ext>
              </a:extLst>
            </p:cNvPr>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69" name="Google Shape;6457;p57">
              <a:extLst>
                <a:ext uri="{FF2B5EF4-FFF2-40B4-BE49-F238E27FC236}">
                  <a16:creationId xmlns="" xmlns:a16="http://schemas.microsoft.com/office/drawing/2014/main" id="{F6CB5FC1-FDCD-40B5-A3FB-3A3BEF925DBA}"/>
                </a:ext>
              </a:extLst>
            </p:cNvPr>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0" name="Google Shape;6458;p57">
              <a:extLst>
                <a:ext uri="{FF2B5EF4-FFF2-40B4-BE49-F238E27FC236}">
                  <a16:creationId xmlns="" xmlns:a16="http://schemas.microsoft.com/office/drawing/2014/main" id="{1501FABD-B1A7-47D7-AAA4-0EADF31F4EA1}"/>
                </a:ext>
              </a:extLst>
            </p:cNvPr>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1" name="Google Shape;6459;p57">
              <a:extLst>
                <a:ext uri="{FF2B5EF4-FFF2-40B4-BE49-F238E27FC236}">
                  <a16:creationId xmlns="" xmlns:a16="http://schemas.microsoft.com/office/drawing/2014/main" id="{D12E9942-F383-429B-99DD-A2563E03293F}"/>
                </a:ext>
              </a:extLst>
            </p:cNvPr>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2" name="Google Shape;6460;p57">
              <a:extLst>
                <a:ext uri="{FF2B5EF4-FFF2-40B4-BE49-F238E27FC236}">
                  <a16:creationId xmlns="" xmlns:a16="http://schemas.microsoft.com/office/drawing/2014/main" id="{F63D0F57-3CCD-422D-8B15-39096DCA5271}"/>
                </a:ext>
              </a:extLst>
            </p:cNvPr>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3" name="Google Shape;6461;p57">
              <a:extLst>
                <a:ext uri="{FF2B5EF4-FFF2-40B4-BE49-F238E27FC236}">
                  <a16:creationId xmlns="" xmlns:a16="http://schemas.microsoft.com/office/drawing/2014/main" id="{0D87983B-D984-4756-87F6-97EEEF6BA5DF}"/>
                </a:ext>
              </a:extLst>
            </p:cNvPr>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4" name="Google Shape;6462;p57">
              <a:extLst>
                <a:ext uri="{FF2B5EF4-FFF2-40B4-BE49-F238E27FC236}">
                  <a16:creationId xmlns="" xmlns:a16="http://schemas.microsoft.com/office/drawing/2014/main" id="{71B05231-7EEF-4F37-BF81-3CA2DFF58630}"/>
                </a:ext>
              </a:extLst>
            </p:cNvPr>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75" name="Google Shape;6463;p57">
            <a:extLst>
              <a:ext uri="{FF2B5EF4-FFF2-40B4-BE49-F238E27FC236}">
                <a16:creationId xmlns="" xmlns:a16="http://schemas.microsoft.com/office/drawing/2014/main" id="{EF93FF4D-92EC-4750-B062-43A88F9FAC03}"/>
              </a:ext>
            </a:extLst>
          </p:cNvPr>
          <p:cNvGrpSpPr/>
          <p:nvPr/>
        </p:nvGrpSpPr>
        <p:grpSpPr>
          <a:xfrm>
            <a:off x="10619671" y="3294431"/>
            <a:ext cx="482757" cy="344893"/>
            <a:chOff x="7964753" y="2470823"/>
            <a:chExt cx="362068" cy="258670"/>
          </a:xfrm>
          <a:solidFill>
            <a:schemeClr val="accent1"/>
          </a:solidFill>
        </p:grpSpPr>
        <p:sp>
          <p:nvSpPr>
            <p:cNvPr id="276" name="Google Shape;6464;p57">
              <a:extLst>
                <a:ext uri="{FF2B5EF4-FFF2-40B4-BE49-F238E27FC236}">
                  <a16:creationId xmlns="" xmlns:a16="http://schemas.microsoft.com/office/drawing/2014/main" id="{646A70D3-F889-4E61-8044-9088B9A3AAA9}"/>
                </a:ext>
              </a:extLst>
            </p:cNvPr>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7" name="Google Shape;6465;p57">
              <a:extLst>
                <a:ext uri="{FF2B5EF4-FFF2-40B4-BE49-F238E27FC236}">
                  <a16:creationId xmlns="" xmlns:a16="http://schemas.microsoft.com/office/drawing/2014/main" id="{57AB4DC9-4401-4959-9035-58110938C384}"/>
                </a:ext>
              </a:extLst>
            </p:cNvPr>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8" name="Google Shape;6466;p57">
              <a:extLst>
                <a:ext uri="{FF2B5EF4-FFF2-40B4-BE49-F238E27FC236}">
                  <a16:creationId xmlns="" xmlns:a16="http://schemas.microsoft.com/office/drawing/2014/main" id="{3A4863AC-3771-48D8-A87C-409506F4674D}"/>
                </a:ext>
              </a:extLst>
            </p:cNvPr>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79" name="Google Shape;6467;p57">
              <a:extLst>
                <a:ext uri="{FF2B5EF4-FFF2-40B4-BE49-F238E27FC236}">
                  <a16:creationId xmlns="" xmlns:a16="http://schemas.microsoft.com/office/drawing/2014/main" id="{D281B5EF-DA48-4426-A075-755EEF91790A}"/>
                </a:ext>
              </a:extLst>
            </p:cNvPr>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0" name="Google Shape;6468;p57">
              <a:extLst>
                <a:ext uri="{FF2B5EF4-FFF2-40B4-BE49-F238E27FC236}">
                  <a16:creationId xmlns="" xmlns:a16="http://schemas.microsoft.com/office/drawing/2014/main" id="{94CD05FE-47F1-4030-83B7-30AB90557CBA}"/>
                </a:ext>
              </a:extLst>
            </p:cNvPr>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1" name="Google Shape;6469;p57">
              <a:extLst>
                <a:ext uri="{FF2B5EF4-FFF2-40B4-BE49-F238E27FC236}">
                  <a16:creationId xmlns="" xmlns:a16="http://schemas.microsoft.com/office/drawing/2014/main" id="{3A5DCD76-3B7B-46D5-AE1A-90B4586E89DA}"/>
                </a:ext>
              </a:extLst>
            </p:cNvPr>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2" name="Google Shape;6470;p57">
              <a:extLst>
                <a:ext uri="{FF2B5EF4-FFF2-40B4-BE49-F238E27FC236}">
                  <a16:creationId xmlns="" xmlns:a16="http://schemas.microsoft.com/office/drawing/2014/main" id="{11CBE986-DABB-4E48-9327-B1534351EE97}"/>
                </a:ext>
              </a:extLst>
            </p:cNvPr>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3" name="Google Shape;6471;p57">
              <a:extLst>
                <a:ext uri="{FF2B5EF4-FFF2-40B4-BE49-F238E27FC236}">
                  <a16:creationId xmlns="" xmlns:a16="http://schemas.microsoft.com/office/drawing/2014/main" id="{161583D9-80CF-45D6-B2DF-382C3CFE2A67}"/>
                </a:ext>
              </a:extLst>
            </p:cNvPr>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4" name="Google Shape;6472;p57">
              <a:extLst>
                <a:ext uri="{FF2B5EF4-FFF2-40B4-BE49-F238E27FC236}">
                  <a16:creationId xmlns="" xmlns:a16="http://schemas.microsoft.com/office/drawing/2014/main" id="{E4FBE1A9-1DB2-445A-B744-7C846727BC77}"/>
                </a:ext>
              </a:extLst>
            </p:cNvPr>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85" name="Google Shape;6473;p57">
            <a:extLst>
              <a:ext uri="{FF2B5EF4-FFF2-40B4-BE49-F238E27FC236}">
                <a16:creationId xmlns="" xmlns:a16="http://schemas.microsoft.com/office/drawing/2014/main" id="{7B5AD53D-3910-4E2E-BC02-144E19DBABBC}"/>
              </a:ext>
            </a:extLst>
          </p:cNvPr>
          <p:cNvGrpSpPr/>
          <p:nvPr/>
        </p:nvGrpSpPr>
        <p:grpSpPr>
          <a:xfrm>
            <a:off x="10032466" y="3275263"/>
            <a:ext cx="467109" cy="385264"/>
            <a:chOff x="7524349" y="2456447"/>
            <a:chExt cx="350332" cy="288948"/>
          </a:xfrm>
          <a:solidFill>
            <a:schemeClr val="accent1"/>
          </a:solidFill>
        </p:grpSpPr>
        <p:sp>
          <p:nvSpPr>
            <p:cNvPr id="286" name="Google Shape;6474;p57">
              <a:extLst>
                <a:ext uri="{FF2B5EF4-FFF2-40B4-BE49-F238E27FC236}">
                  <a16:creationId xmlns="" xmlns:a16="http://schemas.microsoft.com/office/drawing/2014/main" id="{C70259D3-95ED-403E-BFAA-A8609AFF84F9}"/>
                </a:ext>
              </a:extLst>
            </p:cNvPr>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7" name="Google Shape;6475;p57">
              <a:extLst>
                <a:ext uri="{FF2B5EF4-FFF2-40B4-BE49-F238E27FC236}">
                  <a16:creationId xmlns="" xmlns:a16="http://schemas.microsoft.com/office/drawing/2014/main" id="{98A51516-84BB-49E3-8398-FDFA925A3109}"/>
                </a:ext>
              </a:extLst>
            </p:cNvPr>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8" name="Google Shape;6476;p57">
              <a:extLst>
                <a:ext uri="{FF2B5EF4-FFF2-40B4-BE49-F238E27FC236}">
                  <a16:creationId xmlns="" xmlns:a16="http://schemas.microsoft.com/office/drawing/2014/main" id="{208DF48A-ACFA-4169-942F-4378258FB36F}"/>
                </a:ext>
              </a:extLst>
            </p:cNvPr>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89" name="Google Shape;6477;p57">
              <a:extLst>
                <a:ext uri="{FF2B5EF4-FFF2-40B4-BE49-F238E27FC236}">
                  <a16:creationId xmlns="" xmlns:a16="http://schemas.microsoft.com/office/drawing/2014/main" id="{E581EFD3-7F75-4861-8C1D-A2C872F8124B}"/>
                </a:ext>
              </a:extLst>
            </p:cNvPr>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0" name="Google Shape;6478;p57">
              <a:extLst>
                <a:ext uri="{FF2B5EF4-FFF2-40B4-BE49-F238E27FC236}">
                  <a16:creationId xmlns="" xmlns:a16="http://schemas.microsoft.com/office/drawing/2014/main" id="{793077B7-40DD-4B1D-B87A-ED14223CCEB6}"/>
                </a:ext>
              </a:extLst>
            </p:cNvPr>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1" name="Google Shape;6479;p57">
            <a:extLst>
              <a:ext uri="{FF2B5EF4-FFF2-40B4-BE49-F238E27FC236}">
                <a16:creationId xmlns="" xmlns:a16="http://schemas.microsoft.com/office/drawing/2014/main" id="{84793C6A-41A3-49B1-ADFA-2049C58C14DC}"/>
              </a:ext>
            </a:extLst>
          </p:cNvPr>
          <p:cNvGrpSpPr/>
          <p:nvPr/>
        </p:nvGrpSpPr>
        <p:grpSpPr>
          <a:xfrm>
            <a:off x="5296999" y="3858949"/>
            <a:ext cx="473640" cy="475633"/>
            <a:chOff x="3972749" y="2894211"/>
            <a:chExt cx="355230" cy="356725"/>
          </a:xfrm>
          <a:solidFill>
            <a:schemeClr val="accent1"/>
          </a:solidFill>
        </p:grpSpPr>
        <p:sp>
          <p:nvSpPr>
            <p:cNvPr id="292" name="Google Shape;6480;p57">
              <a:extLst>
                <a:ext uri="{FF2B5EF4-FFF2-40B4-BE49-F238E27FC236}">
                  <a16:creationId xmlns="" xmlns:a16="http://schemas.microsoft.com/office/drawing/2014/main" id="{D1686B2C-B6F5-4F71-8EB1-FF02C84C757D}"/>
                </a:ext>
              </a:extLst>
            </p:cNvPr>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3" name="Google Shape;6481;p57">
              <a:extLst>
                <a:ext uri="{FF2B5EF4-FFF2-40B4-BE49-F238E27FC236}">
                  <a16:creationId xmlns="" xmlns:a16="http://schemas.microsoft.com/office/drawing/2014/main" id="{3D434C2D-834F-441A-A31E-570C3C199A52}"/>
                </a:ext>
              </a:extLst>
            </p:cNvPr>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4" name="Google Shape;6482;p57">
              <a:extLst>
                <a:ext uri="{FF2B5EF4-FFF2-40B4-BE49-F238E27FC236}">
                  <a16:creationId xmlns="" xmlns:a16="http://schemas.microsoft.com/office/drawing/2014/main" id="{8250567D-935C-4D4A-B5E5-BEC428D0210F}"/>
                </a:ext>
              </a:extLst>
            </p:cNvPr>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5" name="Google Shape;6483;p57">
              <a:extLst>
                <a:ext uri="{FF2B5EF4-FFF2-40B4-BE49-F238E27FC236}">
                  <a16:creationId xmlns="" xmlns:a16="http://schemas.microsoft.com/office/drawing/2014/main" id="{ACF5072B-FB40-4197-988E-750C839F376F}"/>
                </a:ext>
              </a:extLst>
            </p:cNvPr>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6" name="Google Shape;6484;p57">
              <a:extLst>
                <a:ext uri="{FF2B5EF4-FFF2-40B4-BE49-F238E27FC236}">
                  <a16:creationId xmlns="" xmlns:a16="http://schemas.microsoft.com/office/drawing/2014/main" id="{66331DE2-0A90-4118-8489-BD61835CADD0}"/>
                </a:ext>
              </a:extLst>
            </p:cNvPr>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297" name="Google Shape;6485;p57">
            <a:extLst>
              <a:ext uri="{FF2B5EF4-FFF2-40B4-BE49-F238E27FC236}">
                <a16:creationId xmlns="" xmlns:a16="http://schemas.microsoft.com/office/drawing/2014/main" id="{0589D61F-50C8-4716-A0B7-DAD10F8130FF}"/>
              </a:ext>
            </a:extLst>
          </p:cNvPr>
          <p:cNvGrpSpPr/>
          <p:nvPr/>
        </p:nvGrpSpPr>
        <p:grpSpPr>
          <a:xfrm>
            <a:off x="4703730" y="3891728"/>
            <a:ext cx="474657" cy="410539"/>
            <a:chOff x="3527797" y="2918796"/>
            <a:chExt cx="355993" cy="307904"/>
          </a:xfrm>
          <a:solidFill>
            <a:schemeClr val="accent1"/>
          </a:solidFill>
        </p:grpSpPr>
        <p:sp>
          <p:nvSpPr>
            <p:cNvPr id="298" name="Google Shape;6486;p57">
              <a:extLst>
                <a:ext uri="{FF2B5EF4-FFF2-40B4-BE49-F238E27FC236}">
                  <a16:creationId xmlns="" xmlns:a16="http://schemas.microsoft.com/office/drawing/2014/main" id="{75A026BC-73C5-42F8-BBCE-A89A6373C15F}"/>
                </a:ext>
              </a:extLst>
            </p:cNvPr>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299" name="Google Shape;6487;p57">
              <a:extLst>
                <a:ext uri="{FF2B5EF4-FFF2-40B4-BE49-F238E27FC236}">
                  <a16:creationId xmlns="" xmlns:a16="http://schemas.microsoft.com/office/drawing/2014/main" id="{F2F9CC8E-13A9-4D70-9D67-25FF774B2AB2}"/>
                </a:ext>
              </a:extLst>
            </p:cNvPr>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0" name="Google Shape;6488;p57">
              <a:extLst>
                <a:ext uri="{FF2B5EF4-FFF2-40B4-BE49-F238E27FC236}">
                  <a16:creationId xmlns="" xmlns:a16="http://schemas.microsoft.com/office/drawing/2014/main" id="{D6606FFB-D249-435F-8BF2-392877673FC8}"/>
                </a:ext>
              </a:extLst>
            </p:cNvPr>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1" name="Google Shape;6489;p57">
              <a:extLst>
                <a:ext uri="{FF2B5EF4-FFF2-40B4-BE49-F238E27FC236}">
                  <a16:creationId xmlns="" xmlns:a16="http://schemas.microsoft.com/office/drawing/2014/main" id="{5ED59C8B-A72B-4872-B249-18971DBF0323}"/>
                </a:ext>
              </a:extLst>
            </p:cNvPr>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2" name="Google Shape;6490;p57">
              <a:extLst>
                <a:ext uri="{FF2B5EF4-FFF2-40B4-BE49-F238E27FC236}">
                  <a16:creationId xmlns="" xmlns:a16="http://schemas.microsoft.com/office/drawing/2014/main" id="{19504700-B62C-4EE8-A116-DE3C4F606BD9}"/>
                </a:ext>
              </a:extLst>
            </p:cNvPr>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3" name="Google Shape;6491;p57">
              <a:extLst>
                <a:ext uri="{FF2B5EF4-FFF2-40B4-BE49-F238E27FC236}">
                  <a16:creationId xmlns="" xmlns:a16="http://schemas.microsoft.com/office/drawing/2014/main" id="{44A85017-BBDA-478A-95E1-BE4D5E07B4E1}"/>
                </a:ext>
              </a:extLst>
            </p:cNvPr>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4" name="Google Shape;6492;p57">
              <a:extLst>
                <a:ext uri="{FF2B5EF4-FFF2-40B4-BE49-F238E27FC236}">
                  <a16:creationId xmlns="" xmlns:a16="http://schemas.microsoft.com/office/drawing/2014/main" id="{1ADCF4B9-791F-46CE-9CFB-E612AEF81428}"/>
                </a:ext>
              </a:extLst>
            </p:cNvPr>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5" name="Google Shape;6493;p57">
              <a:extLst>
                <a:ext uri="{FF2B5EF4-FFF2-40B4-BE49-F238E27FC236}">
                  <a16:creationId xmlns="" xmlns:a16="http://schemas.microsoft.com/office/drawing/2014/main" id="{42935F16-3B1A-44B4-B30D-ABABFE1345EC}"/>
                </a:ext>
              </a:extLst>
            </p:cNvPr>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6" name="Google Shape;6494;p57">
              <a:extLst>
                <a:ext uri="{FF2B5EF4-FFF2-40B4-BE49-F238E27FC236}">
                  <a16:creationId xmlns="" xmlns:a16="http://schemas.microsoft.com/office/drawing/2014/main" id="{A8E467DD-355A-476F-A4D7-C3DF6E6C57B7}"/>
                </a:ext>
              </a:extLst>
            </p:cNvPr>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07" name="Google Shape;6495;p57">
              <a:extLst>
                <a:ext uri="{FF2B5EF4-FFF2-40B4-BE49-F238E27FC236}">
                  <a16:creationId xmlns="" xmlns:a16="http://schemas.microsoft.com/office/drawing/2014/main" id="{983881CE-C29F-4DBD-B934-1245599C04FC}"/>
                </a:ext>
              </a:extLst>
            </p:cNvPr>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08" name="Google Shape;6496;p57">
            <a:extLst>
              <a:ext uri="{FF2B5EF4-FFF2-40B4-BE49-F238E27FC236}">
                <a16:creationId xmlns="" xmlns:a16="http://schemas.microsoft.com/office/drawing/2014/main" id="{E20C376B-6842-4937-AC07-68222051A4BF}"/>
              </a:ext>
            </a:extLst>
          </p:cNvPr>
          <p:cNvGrpSpPr/>
          <p:nvPr/>
        </p:nvGrpSpPr>
        <p:grpSpPr>
          <a:xfrm>
            <a:off x="4110461" y="3894612"/>
            <a:ext cx="475167" cy="403117"/>
            <a:chOff x="3082845" y="2920959"/>
            <a:chExt cx="356375" cy="302338"/>
          </a:xfrm>
          <a:solidFill>
            <a:schemeClr val="accent1"/>
          </a:solidFill>
        </p:grpSpPr>
        <p:sp>
          <p:nvSpPr>
            <p:cNvPr id="309" name="Google Shape;6497;p57">
              <a:extLst>
                <a:ext uri="{FF2B5EF4-FFF2-40B4-BE49-F238E27FC236}">
                  <a16:creationId xmlns="" xmlns:a16="http://schemas.microsoft.com/office/drawing/2014/main" id="{7C76792F-77CE-4EDF-9166-D75B30D29DB4}"/>
                </a:ext>
              </a:extLst>
            </p:cNvPr>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0" name="Google Shape;6498;p57">
              <a:extLst>
                <a:ext uri="{FF2B5EF4-FFF2-40B4-BE49-F238E27FC236}">
                  <a16:creationId xmlns="" xmlns:a16="http://schemas.microsoft.com/office/drawing/2014/main" id="{E6FDF5B0-383C-4250-9CCF-1CE888F83997}"/>
                </a:ext>
              </a:extLst>
            </p:cNvPr>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11" name="Google Shape;6499;p57">
            <a:extLst>
              <a:ext uri="{FF2B5EF4-FFF2-40B4-BE49-F238E27FC236}">
                <a16:creationId xmlns="" xmlns:a16="http://schemas.microsoft.com/office/drawing/2014/main" id="{94B42EE6-4E3F-4C0A-B6EC-2ACD66EB9C09}"/>
              </a:ext>
            </a:extLst>
          </p:cNvPr>
          <p:cNvGrpSpPr/>
          <p:nvPr/>
        </p:nvGrpSpPr>
        <p:grpSpPr>
          <a:xfrm>
            <a:off x="3518718" y="3859923"/>
            <a:ext cx="474149" cy="474149"/>
            <a:chOff x="2639038" y="2894942"/>
            <a:chExt cx="355612" cy="355612"/>
          </a:xfrm>
          <a:solidFill>
            <a:schemeClr val="accent1"/>
          </a:solidFill>
        </p:grpSpPr>
        <p:sp>
          <p:nvSpPr>
            <p:cNvPr id="312" name="Google Shape;6500;p57">
              <a:extLst>
                <a:ext uri="{FF2B5EF4-FFF2-40B4-BE49-F238E27FC236}">
                  <a16:creationId xmlns="" xmlns:a16="http://schemas.microsoft.com/office/drawing/2014/main" id="{B7323DA4-8FFD-4E28-8931-598B1BD7D2B7}"/>
                </a:ext>
              </a:extLst>
            </p:cNvPr>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3" name="Google Shape;6501;p57">
              <a:extLst>
                <a:ext uri="{FF2B5EF4-FFF2-40B4-BE49-F238E27FC236}">
                  <a16:creationId xmlns="" xmlns:a16="http://schemas.microsoft.com/office/drawing/2014/main" id="{194F8EB8-FBCB-427D-8DA9-DE2775065CE1}"/>
                </a:ext>
              </a:extLst>
            </p:cNvPr>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14" name="Google Shape;6502;p57">
            <a:extLst>
              <a:ext uri="{FF2B5EF4-FFF2-40B4-BE49-F238E27FC236}">
                <a16:creationId xmlns="" xmlns:a16="http://schemas.microsoft.com/office/drawing/2014/main" id="{918EA7B3-3FC4-4FDB-B99B-F8D50C89FCAD}"/>
              </a:ext>
            </a:extLst>
          </p:cNvPr>
          <p:cNvGrpSpPr/>
          <p:nvPr/>
        </p:nvGrpSpPr>
        <p:grpSpPr>
          <a:xfrm>
            <a:off x="2925958" y="3918487"/>
            <a:ext cx="474657" cy="357021"/>
            <a:chOff x="2194468" y="2938865"/>
            <a:chExt cx="355993" cy="267766"/>
          </a:xfrm>
          <a:solidFill>
            <a:schemeClr val="accent1"/>
          </a:solidFill>
        </p:grpSpPr>
        <p:sp>
          <p:nvSpPr>
            <p:cNvPr id="315" name="Google Shape;6503;p57">
              <a:extLst>
                <a:ext uri="{FF2B5EF4-FFF2-40B4-BE49-F238E27FC236}">
                  <a16:creationId xmlns="" xmlns:a16="http://schemas.microsoft.com/office/drawing/2014/main" id="{BF1CE69E-2414-4893-90B3-9B3979810D6D}"/>
                </a:ext>
              </a:extLst>
            </p:cNvPr>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6" name="Google Shape;6504;p57">
              <a:extLst>
                <a:ext uri="{FF2B5EF4-FFF2-40B4-BE49-F238E27FC236}">
                  <a16:creationId xmlns="" xmlns:a16="http://schemas.microsoft.com/office/drawing/2014/main" id="{D2138DCB-A1C4-4127-A2EA-9E01FE6AE234}"/>
                </a:ext>
              </a:extLst>
            </p:cNvPr>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7" name="Google Shape;6505;p57">
              <a:extLst>
                <a:ext uri="{FF2B5EF4-FFF2-40B4-BE49-F238E27FC236}">
                  <a16:creationId xmlns="" xmlns:a16="http://schemas.microsoft.com/office/drawing/2014/main" id="{F3FB0975-07EF-4B6B-87BA-EF2278B92ABA}"/>
                </a:ext>
              </a:extLst>
            </p:cNvPr>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8" name="Google Shape;6506;p57">
              <a:extLst>
                <a:ext uri="{FF2B5EF4-FFF2-40B4-BE49-F238E27FC236}">
                  <a16:creationId xmlns="" xmlns:a16="http://schemas.microsoft.com/office/drawing/2014/main" id="{7A362EC0-36BA-450D-B5F6-E0B056B52B98}"/>
                </a:ext>
              </a:extLst>
            </p:cNvPr>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19" name="Google Shape;6507;p57">
              <a:extLst>
                <a:ext uri="{FF2B5EF4-FFF2-40B4-BE49-F238E27FC236}">
                  <a16:creationId xmlns="" xmlns:a16="http://schemas.microsoft.com/office/drawing/2014/main" id="{E2E6DDD7-5C38-4DA4-8522-4650CB2B91C3}"/>
                </a:ext>
              </a:extLst>
            </p:cNvPr>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0" name="Google Shape;6508;p57">
              <a:extLst>
                <a:ext uri="{FF2B5EF4-FFF2-40B4-BE49-F238E27FC236}">
                  <a16:creationId xmlns="" xmlns:a16="http://schemas.microsoft.com/office/drawing/2014/main" id="{B48301B0-FD36-4820-81B6-B58E81A1251E}"/>
                </a:ext>
              </a:extLst>
            </p:cNvPr>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1" name="Google Shape;6509;p57">
              <a:extLst>
                <a:ext uri="{FF2B5EF4-FFF2-40B4-BE49-F238E27FC236}">
                  <a16:creationId xmlns="" xmlns:a16="http://schemas.microsoft.com/office/drawing/2014/main" id="{87DFF334-8ABB-4C11-9D0A-5858EDCD3E91}"/>
                </a:ext>
              </a:extLst>
            </p:cNvPr>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2" name="Google Shape;6510;p57">
              <a:extLst>
                <a:ext uri="{FF2B5EF4-FFF2-40B4-BE49-F238E27FC236}">
                  <a16:creationId xmlns="" xmlns:a16="http://schemas.microsoft.com/office/drawing/2014/main" id="{1AF3C2B5-AF28-4953-BE70-18B1EFB04EDC}"/>
                </a:ext>
              </a:extLst>
            </p:cNvPr>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3" name="Google Shape;6511;p57">
              <a:extLst>
                <a:ext uri="{FF2B5EF4-FFF2-40B4-BE49-F238E27FC236}">
                  <a16:creationId xmlns="" xmlns:a16="http://schemas.microsoft.com/office/drawing/2014/main" id="{87539819-9E9F-4C92-849B-8D130BCF8F34}"/>
                </a:ext>
              </a:extLst>
            </p:cNvPr>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4" name="Google Shape;6512;p57">
              <a:extLst>
                <a:ext uri="{FF2B5EF4-FFF2-40B4-BE49-F238E27FC236}">
                  <a16:creationId xmlns="" xmlns:a16="http://schemas.microsoft.com/office/drawing/2014/main" id="{F1A64415-C6A2-4155-9D71-1045A7D21E07}"/>
                </a:ext>
              </a:extLst>
            </p:cNvPr>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5" name="Google Shape;6513;p57">
              <a:extLst>
                <a:ext uri="{FF2B5EF4-FFF2-40B4-BE49-F238E27FC236}">
                  <a16:creationId xmlns="" xmlns:a16="http://schemas.microsoft.com/office/drawing/2014/main" id="{76E8D9A8-489F-4ACF-B859-9DC681DFC5A9}"/>
                </a:ext>
              </a:extLst>
            </p:cNvPr>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6" name="Google Shape;6514;p57">
              <a:extLst>
                <a:ext uri="{FF2B5EF4-FFF2-40B4-BE49-F238E27FC236}">
                  <a16:creationId xmlns="" xmlns:a16="http://schemas.microsoft.com/office/drawing/2014/main" id="{19095118-212A-41FF-82E4-728AC2079A7D}"/>
                </a:ext>
              </a:extLst>
            </p:cNvPr>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7" name="Google Shape;6515;p57">
              <a:extLst>
                <a:ext uri="{FF2B5EF4-FFF2-40B4-BE49-F238E27FC236}">
                  <a16:creationId xmlns="" xmlns:a16="http://schemas.microsoft.com/office/drawing/2014/main" id="{8BA18E91-4BC7-4300-AC24-AB25C93E55FB}"/>
                </a:ext>
              </a:extLst>
            </p:cNvPr>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8" name="Google Shape;6516;p57">
              <a:extLst>
                <a:ext uri="{FF2B5EF4-FFF2-40B4-BE49-F238E27FC236}">
                  <a16:creationId xmlns="" xmlns:a16="http://schemas.microsoft.com/office/drawing/2014/main" id="{13606DC2-0D67-4200-A575-E19AAFAB98AD}"/>
                </a:ext>
              </a:extLst>
            </p:cNvPr>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29" name="Google Shape;6517;p57">
              <a:extLst>
                <a:ext uri="{FF2B5EF4-FFF2-40B4-BE49-F238E27FC236}">
                  <a16:creationId xmlns="" xmlns:a16="http://schemas.microsoft.com/office/drawing/2014/main" id="{66DAE0CB-7575-4C83-B83D-996DAEF73EED}"/>
                </a:ext>
              </a:extLst>
            </p:cNvPr>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0" name="Google Shape;6518;p57">
              <a:extLst>
                <a:ext uri="{FF2B5EF4-FFF2-40B4-BE49-F238E27FC236}">
                  <a16:creationId xmlns="" xmlns:a16="http://schemas.microsoft.com/office/drawing/2014/main" id="{AC954EE0-1C47-4FAF-9DB9-972720EF2687}"/>
                </a:ext>
              </a:extLst>
            </p:cNvPr>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1" name="Google Shape;6519;p57">
              <a:extLst>
                <a:ext uri="{FF2B5EF4-FFF2-40B4-BE49-F238E27FC236}">
                  <a16:creationId xmlns="" xmlns:a16="http://schemas.microsoft.com/office/drawing/2014/main" id="{8CEB841C-9693-49AC-8FC2-7C966216F9D2}"/>
                </a:ext>
              </a:extLst>
            </p:cNvPr>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2" name="Google Shape;6520;p57">
              <a:extLst>
                <a:ext uri="{FF2B5EF4-FFF2-40B4-BE49-F238E27FC236}">
                  <a16:creationId xmlns="" xmlns:a16="http://schemas.microsoft.com/office/drawing/2014/main" id="{B642E5A4-98D5-4EA2-B7B8-C565E5D94909}"/>
                </a:ext>
              </a:extLst>
            </p:cNvPr>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3" name="Google Shape;6521;p57">
              <a:extLst>
                <a:ext uri="{FF2B5EF4-FFF2-40B4-BE49-F238E27FC236}">
                  <a16:creationId xmlns="" xmlns:a16="http://schemas.microsoft.com/office/drawing/2014/main" id="{684B732F-E47B-476E-8669-1732A9EA3692}"/>
                </a:ext>
              </a:extLst>
            </p:cNvPr>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4" name="Google Shape;6522;p57">
              <a:extLst>
                <a:ext uri="{FF2B5EF4-FFF2-40B4-BE49-F238E27FC236}">
                  <a16:creationId xmlns="" xmlns:a16="http://schemas.microsoft.com/office/drawing/2014/main" id="{F2F822DA-BA3E-44F2-8FDF-A808F1F14593}"/>
                </a:ext>
              </a:extLst>
            </p:cNvPr>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35" name="Google Shape;6523;p57">
            <a:extLst>
              <a:ext uri="{FF2B5EF4-FFF2-40B4-BE49-F238E27FC236}">
                <a16:creationId xmlns="" xmlns:a16="http://schemas.microsoft.com/office/drawing/2014/main" id="{9DB8FB2E-4AD6-4077-A53D-E218A3B0CF13}"/>
              </a:ext>
            </a:extLst>
          </p:cNvPr>
          <p:cNvGrpSpPr/>
          <p:nvPr/>
        </p:nvGrpSpPr>
        <p:grpSpPr>
          <a:xfrm>
            <a:off x="2333197" y="3859415"/>
            <a:ext cx="474657" cy="474149"/>
            <a:chOff x="1749897" y="2894561"/>
            <a:chExt cx="355993" cy="355612"/>
          </a:xfrm>
          <a:solidFill>
            <a:schemeClr val="accent1"/>
          </a:solidFill>
        </p:grpSpPr>
        <p:sp>
          <p:nvSpPr>
            <p:cNvPr id="336" name="Google Shape;6524;p57">
              <a:extLst>
                <a:ext uri="{FF2B5EF4-FFF2-40B4-BE49-F238E27FC236}">
                  <a16:creationId xmlns="" xmlns:a16="http://schemas.microsoft.com/office/drawing/2014/main" id="{AC927135-9202-40FF-B780-08BBBDAF09CA}"/>
                </a:ext>
              </a:extLst>
            </p:cNvPr>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7" name="Google Shape;6525;p57">
              <a:extLst>
                <a:ext uri="{FF2B5EF4-FFF2-40B4-BE49-F238E27FC236}">
                  <a16:creationId xmlns="" xmlns:a16="http://schemas.microsoft.com/office/drawing/2014/main" id="{4995151B-6663-4B2E-A1AC-971818005871}"/>
                </a:ext>
              </a:extLst>
            </p:cNvPr>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8" name="Google Shape;6526;p57">
              <a:extLst>
                <a:ext uri="{FF2B5EF4-FFF2-40B4-BE49-F238E27FC236}">
                  <a16:creationId xmlns="" xmlns:a16="http://schemas.microsoft.com/office/drawing/2014/main" id="{21619E02-D0B7-4C50-818F-691914852857}"/>
                </a:ext>
              </a:extLst>
            </p:cNvPr>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39" name="Google Shape;6527;p57">
              <a:extLst>
                <a:ext uri="{FF2B5EF4-FFF2-40B4-BE49-F238E27FC236}">
                  <a16:creationId xmlns="" xmlns:a16="http://schemas.microsoft.com/office/drawing/2014/main" id="{73B0B165-5117-4D28-906C-835C3D69C73D}"/>
                </a:ext>
              </a:extLst>
            </p:cNvPr>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0" name="Google Shape;6528;p57">
              <a:extLst>
                <a:ext uri="{FF2B5EF4-FFF2-40B4-BE49-F238E27FC236}">
                  <a16:creationId xmlns="" xmlns:a16="http://schemas.microsoft.com/office/drawing/2014/main" id="{09C95614-95AC-4072-95D4-E452D02FF233}"/>
                </a:ext>
              </a:extLst>
            </p:cNvPr>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1" name="Google Shape;6529;p57">
              <a:extLst>
                <a:ext uri="{FF2B5EF4-FFF2-40B4-BE49-F238E27FC236}">
                  <a16:creationId xmlns="" xmlns:a16="http://schemas.microsoft.com/office/drawing/2014/main" id="{9A825CC1-4C09-4F00-BB6E-8391C18D1265}"/>
                </a:ext>
              </a:extLst>
            </p:cNvPr>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2" name="Google Shape;6530;p57">
              <a:extLst>
                <a:ext uri="{FF2B5EF4-FFF2-40B4-BE49-F238E27FC236}">
                  <a16:creationId xmlns="" xmlns:a16="http://schemas.microsoft.com/office/drawing/2014/main" id="{44C4D2BC-30C6-40E5-B2B6-CA754E21E867}"/>
                </a:ext>
              </a:extLst>
            </p:cNvPr>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3" name="Google Shape;6531;p57">
              <a:extLst>
                <a:ext uri="{FF2B5EF4-FFF2-40B4-BE49-F238E27FC236}">
                  <a16:creationId xmlns="" xmlns:a16="http://schemas.microsoft.com/office/drawing/2014/main" id="{B7DDF526-4D51-4ACC-8F84-D5B132B42A0A}"/>
                </a:ext>
              </a:extLst>
            </p:cNvPr>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4" name="Google Shape;6532;p57">
              <a:extLst>
                <a:ext uri="{FF2B5EF4-FFF2-40B4-BE49-F238E27FC236}">
                  <a16:creationId xmlns="" xmlns:a16="http://schemas.microsoft.com/office/drawing/2014/main" id="{28DBC6F3-2819-43E5-BE8B-50CCC6B555DC}"/>
                </a:ext>
              </a:extLst>
            </p:cNvPr>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5" name="Google Shape;6533;p57">
              <a:extLst>
                <a:ext uri="{FF2B5EF4-FFF2-40B4-BE49-F238E27FC236}">
                  <a16:creationId xmlns="" xmlns:a16="http://schemas.microsoft.com/office/drawing/2014/main" id="{A8EFD55E-9D40-4DFC-9225-E2EAD2FF468C}"/>
                </a:ext>
              </a:extLst>
            </p:cNvPr>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6" name="Google Shape;6534;p57">
              <a:extLst>
                <a:ext uri="{FF2B5EF4-FFF2-40B4-BE49-F238E27FC236}">
                  <a16:creationId xmlns="" xmlns:a16="http://schemas.microsoft.com/office/drawing/2014/main" id="{4BAFF911-09A2-46ED-935E-9526CEA4147E}"/>
                </a:ext>
              </a:extLst>
            </p:cNvPr>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47" name="Google Shape;6535;p57">
            <a:extLst>
              <a:ext uri="{FF2B5EF4-FFF2-40B4-BE49-F238E27FC236}">
                <a16:creationId xmlns="" xmlns:a16="http://schemas.microsoft.com/office/drawing/2014/main" id="{EFC07C8B-AC52-4F0E-8DC8-1AF85F522848}"/>
              </a:ext>
            </a:extLst>
          </p:cNvPr>
          <p:cNvGrpSpPr/>
          <p:nvPr/>
        </p:nvGrpSpPr>
        <p:grpSpPr>
          <a:xfrm>
            <a:off x="1740436" y="3858948"/>
            <a:ext cx="476693" cy="476651"/>
            <a:chOff x="1305327" y="2894211"/>
            <a:chExt cx="357520" cy="357488"/>
          </a:xfrm>
          <a:solidFill>
            <a:schemeClr val="accent1"/>
          </a:solidFill>
        </p:grpSpPr>
        <p:sp>
          <p:nvSpPr>
            <p:cNvPr id="348" name="Google Shape;6536;p57">
              <a:extLst>
                <a:ext uri="{FF2B5EF4-FFF2-40B4-BE49-F238E27FC236}">
                  <a16:creationId xmlns="" xmlns:a16="http://schemas.microsoft.com/office/drawing/2014/main" id="{6D44837E-08C6-4654-8F90-FD461C23D0A7}"/>
                </a:ext>
              </a:extLst>
            </p:cNvPr>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49" name="Google Shape;6537;p57">
              <a:extLst>
                <a:ext uri="{FF2B5EF4-FFF2-40B4-BE49-F238E27FC236}">
                  <a16:creationId xmlns="" xmlns:a16="http://schemas.microsoft.com/office/drawing/2014/main" id="{B001047B-DE4F-4901-B06B-4B299832F98B}"/>
                </a:ext>
              </a:extLst>
            </p:cNvPr>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0" name="Google Shape;6538;p57">
              <a:extLst>
                <a:ext uri="{FF2B5EF4-FFF2-40B4-BE49-F238E27FC236}">
                  <a16:creationId xmlns="" xmlns:a16="http://schemas.microsoft.com/office/drawing/2014/main" id="{E6B7E554-A509-427C-8C4A-AAAD199039E3}"/>
                </a:ext>
              </a:extLst>
            </p:cNvPr>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1" name="Google Shape;6539;p57">
              <a:extLst>
                <a:ext uri="{FF2B5EF4-FFF2-40B4-BE49-F238E27FC236}">
                  <a16:creationId xmlns="" xmlns:a16="http://schemas.microsoft.com/office/drawing/2014/main" id="{7F8C6E7D-B82E-4185-B267-9568AAB9E15C}"/>
                </a:ext>
              </a:extLst>
            </p:cNvPr>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2" name="Google Shape;6540;p57">
              <a:extLst>
                <a:ext uri="{FF2B5EF4-FFF2-40B4-BE49-F238E27FC236}">
                  <a16:creationId xmlns="" xmlns:a16="http://schemas.microsoft.com/office/drawing/2014/main" id="{E618312D-EF21-4445-8CC8-3087F6B3F8B9}"/>
                </a:ext>
              </a:extLst>
            </p:cNvPr>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53" name="Google Shape;6541;p57">
            <a:extLst>
              <a:ext uri="{FF2B5EF4-FFF2-40B4-BE49-F238E27FC236}">
                <a16:creationId xmlns="" xmlns:a16="http://schemas.microsoft.com/office/drawing/2014/main" id="{A9AF84AB-B1B8-48CD-BAC6-1C5107049015}"/>
              </a:ext>
            </a:extLst>
          </p:cNvPr>
          <p:cNvGrpSpPr/>
          <p:nvPr/>
        </p:nvGrpSpPr>
        <p:grpSpPr>
          <a:xfrm>
            <a:off x="1138600" y="3859627"/>
            <a:ext cx="485472" cy="471053"/>
            <a:chOff x="853950" y="2894720"/>
            <a:chExt cx="364104" cy="353290"/>
          </a:xfrm>
          <a:solidFill>
            <a:schemeClr val="accent1"/>
          </a:solidFill>
        </p:grpSpPr>
        <p:sp>
          <p:nvSpPr>
            <p:cNvPr id="354" name="Google Shape;6542;p57">
              <a:extLst>
                <a:ext uri="{FF2B5EF4-FFF2-40B4-BE49-F238E27FC236}">
                  <a16:creationId xmlns="" xmlns:a16="http://schemas.microsoft.com/office/drawing/2014/main" id="{2546EBBB-D6B4-42B5-8D30-1915040B7B3E}"/>
                </a:ext>
              </a:extLst>
            </p:cNvPr>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5" name="Google Shape;6543;p57">
              <a:extLst>
                <a:ext uri="{FF2B5EF4-FFF2-40B4-BE49-F238E27FC236}">
                  <a16:creationId xmlns="" xmlns:a16="http://schemas.microsoft.com/office/drawing/2014/main" id="{F14A4E02-138F-4075-9F70-394305A91DFB}"/>
                </a:ext>
              </a:extLst>
            </p:cNvPr>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6" name="Google Shape;6544;p57">
              <a:extLst>
                <a:ext uri="{FF2B5EF4-FFF2-40B4-BE49-F238E27FC236}">
                  <a16:creationId xmlns="" xmlns:a16="http://schemas.microsoft.com/office/drawing/2014/main" id="{97D3B630-FCD2-4B45-A336-946774DA9FA7}"/>
                </a:ext>
              </a:extLst>
            </p:cNvPr>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7" name="Google Shape;6545;p57">
              <a:extLst>
                <a:ext uri="{FF2B5EF4-FFF2-40B4-BE49-F238E27FC236}">
                  <a16:creationId xmlns="" xmlns:a16="http://schemas.microsoft.com/office/drawing/2014/main" id="{1ADCB4F8-AA9A-4A13-8A4B-FF6B974D03C7}"/>
                </a:ext>
              </a:extLst>
            </p:cNvPr>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8" name="Google Shape;6546;p57">
              <a:extLst>
                <a:ext uri="{FF2B5EF4-FFF2-40B4-BE49-F238E27FC236}">
                  <a16:creationId xmlns="" xmlns:a16="http://schemas.microsoft.com/office/drawing/2014/main" id="{94BBAF10-0EC0-4CF9-AC90-6B720A71413A}"/>
                </a:ext>
              </a:extLst>
            </p:cNvPr>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59" name="Google Shape;6547;p57">
              <a:extLst>
                <a:ext uri="{FF2B5EF4-FFF2-40B4-BE49-F238E27FC236}">
                  <a16:creationId xmlns="" xmlns:a16="http://schemas.microsoft.com/office/drawing/2014/main" id="{1232D2CE-5ECF-44AE-836A-A015C93105A5}"/>
                </a:ext>
              </a:extLst>
            </p:cNvPr>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0" name="Google Shape;6548;p57">
              <a:extLst>
                <a:ext uri="{FF2B5EF4-FFF2-40B4-BE49-F238E27FC236}">
                  <a16:creationId xmlns="" xmlns:a16="http://schemas.microsoft.com/office/drawing/2014/main" id="{1684A0A9-8E77-479E-84A3-05AEDED9AB57}"/>
                </a:ext>
              </a:extLst>
            </p:cNvPr>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61" name="Google Shape;6549;p57">
            <a:extLst>
              <a:ext uri="{FF2B5EF4-FFF2-40B4-BE49-F238E27FC236}">
                <a16:creationId xmlns="" xmlns:a16="http://schemas.microsoft.com/office/drawing/2014/main" id="{E35902B3-97AB-4036-A2AC-F153AD66241E}"/>
              </a:ext>
            </a:extLst>
          </p:cNvPr>
          <p:cNvGrpSpPr/>
          <p:nvPr/>
        </p:nvGrpSpPr>
        <p:grpSpPr>
          <a:xfrm>
            <a:off x="9422065" y="3883459"/>
            <a:ext cx="469612" cy="446584"/>
            <a:chOff x="7066548" y="2912594"/>
            <a:chExt cx="352209" cy="334938"/>
          </a:xfrm>
          <a:solidFill>
            <a:schemeClr val="accent1"/>
          </a:solidFill>
        </p:grpSpPr>
        <p:sp>
          <p:nvSpPr>
            <p:cNvPr id="362" name="Google Shape;6550;p57">
              <a:extLst>
                <a:ext uri="{FF2B5EF4-FFF2-40B4-BE49-F238E27FC236}">
                  <a16:creationId xmlns="" xmlns:a16="http://schemas.microsoft.com/office/drawing/2014/main" id="{7EB763BE-A416-4FC1-B31D-4C89323F52F5}"/>
                </a:ext>
              </a:extLst>
            </p:cNvPr>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3" name="Google Shape;6551;p57">
              <a:extLst>
                <a:ext uri="{FF2B5EF4-FFF2-40B4-BE49-F238E27FC236}">
                  <a16:creationId xmlns="" xmlns:a16="http://schemas.microsoft.com/office/drawing/2014/main" id="{AD475927-DF25-4CB2-99F5-910F21B30FCE}"/>
                </a:ext>
              </a:extLst>
            </p:cNvPr>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4" name="Google Shape;6552;p57">
              <a:extLst>
                <a:ext uri="{FF2B5EF4-FFF2-40B4-BE49-F238E27FC236}">
                  <a16:creationId xmlns="" xmlns:a16="http://schemas.microsoft.com/office/drawing/2014/main" id="{668DD937-DFC7-4BB2-B7CD-44EAB94FDC89}"/>
                </a:ext>
              </a:extLst>
            </p:cNvPr>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5" name="Google Shape;6553;p57">
              <a:extLst>
                <a:ext uri="{FF2B5EF4-FFF2-40B4-BE49-F238E27FC236}">
                  <a16:creationId xmlns="" xmlns:a16="http://schemas.microsoft.com/office/drawing/2014/main" id="{C0F2AE31-45E9-4B6E-BBF9-4301B4907CF9}"/>
                </a:ext>
              </a:extLst>
            </p:cNvPr>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6" name="Google Shape;6554;p57">
              <a:extLst>
                <a:ext uri="{FF2B5EF4-FFF2-40B4-BE49-F238E27FC236}">
                  <a16:creationId xmlns="" xmlns:a16="http://schemas.microsoft.com/office/drawing/2014/main" id="{83F9254A-84BD-4CA8-A52E-57109804C89F}"/>
                </a:ext>
              </a:extLst>
            </p:cNvPr>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7" name="Google Shape;6555;p57">
              <a:extLst>
                <a:ext uri="{FF2B5EF4-FFF2-40B4-BE49-F238E27FC236}">
                  <a16:creationId xmlns="" xmlns:a16="http://schemas.microsoft.com/office/drawing/2014/main" id="{050565C4-FF59-49F1-9575-F43519517AE7}"/>
                </a:ext>
              </a:extLst>
            </p:cNvPr>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368" name="Google Shape;6556;p57">
            <a:extLst>
              <a:ext uri="{FF2B5EF4-FFF2-40B4-BE49-F238E27FC236}">
                <a16:creationId xmlns="" xmlns:a16="http://schemas.microsoft.com/office/drawing/2014/main" id="{8362F37E-BCB8-4352-9CEB-E5FA9918702D}"/>
              </a:ext>
            </a:extLst>
          </p:cNvPr>
          <p:cNvSpPr/>
          <p:nvPr/>
        </p:nvSpPr>
        <p:spPr>
          <a:xfrm>
            <a:off x="8788382" y="3845294"/>
            <a:ext cx="520117" cy="476693"/>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69" name="Google Shape;6557;p57">
            <a:extLst>
              <a:ext uri="{FF2B5EF4-FFF2-40B4-BE49-F238E27FC236}">
                <a16:creationId xmlns="" xmlns:a16="http://schemas.microsoft.com/office/drawing/2014/main" id="{2E94DF34-5F82-4F97-A408-AF07CD2DCB0E}"/>
              </a:ext>
            </a:extLst>
          </p:cNvPr>
          <p:cNvSpPr/>
          <p:nvPr/>
        </p:nvSpPr>
        <p:spPr>
          <a:xfrm>
            <a:off x="8179973" y="3869041"/>
            <a:ext cx="520627" cy="442811"/>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370" name="Google Shape;6558;p57">
            <a:extLst>
              <a:ext uri="{FF2B5EF4-FFF2-40B4-BE49-F238E27FC236}">
                <a16:creationId xmlns="" xmlns:a16="http://schemas.microsoft.com/office/drawing/2014/main" id="{CE3D2E3E-4CDA-47F0-B72D-807124906C33}"/>
              </a:ext>
            </a:extLst>
          </p:cNvPr>
          <p:cNvGrpSpPr/>
          <p:nvPr/>
        </p:nvGrpSpPr>
        <p:grpSpPr>
          <a:xfrm>
            <a:off x="10055197" y="3873070"/>
            <a:ext cx="424660" cy="469612"/>
            <a:chOff x="7541397" y="2904802"/>
            <a:chExt cx="318495" cy="352209"/>
          </a:xfrm>
          <a:solidFill>
            <a:schemeClr val="accent1"/>
          </a:solidFill>
        </p:grpSpPr>
        <p:sp>
          <p:nvSpPr>
            <p:cNvPr id="371" name="Google Shape;6559;p57">
              <a:extLst>
                <a:ext uri="{FF2B5EF4-FFF2-40B4-BE49-F238E27FC236}">
                  <a16:creationId xmlns="" xmlns:a16="http://schemas.microsoft.com/office/drawing/2014/main" id="{9D2FD10D-AD8C-4DAD-A611-D6B18EE2F549}"/>
                </a:ext>
              </a:extLst>
            </p:cNvPr>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2" name="Google Shape;6560;p57">
              <a:extLst>
                <a:ext uri="{FF2B5EF4-FFF2-40B4-BE49-F238E27FC236}">
                  <a16:creationId xmlns="" xmlns:a16="http://schemas.microsoft.com/office/drawing/2014/main" id="{3656FC27-2F48-413F-9688-E4BB0BBEBDB5}"/>
                </a:ext>
              </a:extLst>
            </p:cNvPr>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73" name="Google Shape;6561;p57">
            <a:extLst>
              <a:ext uri="{FF2B5EF4-FFF2-40B4-BE49-F238E27FC236}">
                <a16:creationId xmlns="" xmlns:a16="http://schemas.microsoft.com/office/drawing/2014/main" id="{77507488-D268-4C7C-98A4-CD1F1A5EC832}"/>
              </a:ext>
            </a:extLst>
          </p:cNvPr>
          <p:cNvGrpSpPr/>
          <p:nvPr/>
        </p:nvGrpSpPr>
        <p:grpSpPr>
          <a:xfrm>
            <a:off x="10670687" y="3872053"/>
            <a:ext cx="409012" cy="468593"/>
            <a:chOff x="8003015" y="2904039"/>
            <a:chExt cx="306759" cy="351445"/>
          </a:xfrm>
          <a:solidFill>
            <a:schemeClr val="accent1"/>
          </a:solidFill>
        </p:grpSpPr>
        <p:sp>
          <p:nvSpPr>
            <p:cNvPr id="374" name="Google Shape;6562;p57">
              <a:extLst>
                <a:ext uri="{FF2B5EF4-FFF2-40B4-BE49-F238E27FC236}">
                  <a16:creationId xmlns="" xmlns:a16="http://schemas.microsoft.com/office/drawing/2014/main" id="{04AB20F9-D109-4C20-8613-6D51BEEE6235}"/>
                </a:ext>
              </a:extLst>
            </p:cNvPr>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5" name="Google Shape;6563;p57">
              <a:extLst>
                <a:ext uri="{FF2B5EF4-FFF2-40B4-BE49-F238E27FC236}">
                  <a16:creationId xmlns="" xmlns:a16="http://schemas.microsoft.com/office/drawing/2014/main" id="{186176CF-6320-4AF1-94B4-991B2E955F0F}"/>
                </a:ext>
              </a:extLst>
            </p:cNvPr>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6" name="Google Shape;6564;p57">
              <a:extLst>
                <a:ext uri="{FF2B5EF4-FFF2-40B4-BE49-F238E27FC236}">
                  <a16:creationId xmlns="" xmlns:a16="http://schemas.microsoft.com/office/drawing/2014/main" id="{8D55EF8E-07C6-4CDA-B60D-D1B7F8AE1E78}"/>
                </a:ext>
              </a:extLst>
            </p:cNvPr>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7" name="Google Shape;6565;p57">
              <a:extLst>
                <a:ext uri="{FF2B5EF4-FFF2-40B4-BE49-F238E27FC236}">
                  <a16:creationId xmlns="" xmlns:a16="http://schemas.microsoft.com/office/drawing/2014/main" id="{D5C420A0-0458-49E8-917F-C6B24AA0A009}"/>
                </a:ext>
              </a:extLst>
            </p:cNvPr>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8" name="Google Shape;6566;p57">
              <a:extLst>
                <a:ext uri="{FF2B5EF4-FFF2-40B4-BE49-F238E27FC236}">
                  <a16:creationId xmlns="" xmlns:a16="http://schemas.microsoft.com/office/drawing/2014/main" id="{89143BB3-8F26-4F74-9190-72ED3321C6B7}"/>
                </a:ext>
              </a:extLst>
            </p:cNvPr>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79" name="Google Shape;6567;p57">
              <a:extLst>
                <a:ext uri="{FF2B5EF4-FFF2-40B4-BE49-F238E27FC236}">
                  <a16:creationId xmlns="" xmlns:a16="http://schemas.microsoft.com/office/drawing/2014/main" id="{066F7292-D1B6-4F43-AF9C-54D0F3C32916}"/>
                </a:ext>
              </a:extLst>
            </p:cNvPr>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80" name="Google Shape;6568;p57">
            <a:extLst>
              <a:ext uri="{FF2B5EF4-FFF2-40B4-BE49-F238E27FC236}">
                <a16:creationId xmlns="" xmlns:a16="http://schemas.microsoft.com/office/drawing/2014/main" id="{2200FA62-FDC1-42FF-B519-AD9B9780DDC1}"/>
              </a:ext>
            </a:extLst>
          </p:cNvPr>
          <p:cNvGrpSpPr/>
          <p:nvPr/>
        </p:nvGrpSpPr>
        <p:grpSpPr>
          <a:xfrm>
            <a:off x="7583693" y="3847328"/>
            <a:ext cx="492851" cy="492808"/>
            <a:chOff x="5687770" y="2885496"/>
            <a:chExt cx="369638" cy="369606"/>
          </a:xfrm>
          <a:solidFill>
            <a:schemeClr val="accent1"/>
          </a:solidFill>
        </p:grpSpPr>
        <p:sp>
          <p:nvSpPr>
            <p:cNvPr id="381" name="Google Shape;6569;p57">
              <a:extLst>
                <a:ext uri="{FF2B5EF4-FFF2-40B4-BE49-F238E27FC236}">
                  <a16:creationId xmlns="" xmlns:a16="http://schemas.microsoft.com/office/drawing/2014/main" id="{98E7F718-B289-4ABB-9606-5B61C3502BF3}"/>
                </a:ext>
              </a:extLst>
            </p:cNvPr>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2" name="Google Shape;6570;p57">
              <a:extLst>
                <a:ext uri="{FF2B5EF4-FFF2-40B4-BE49-F238E27FC236}">
                  <a16:creationId xmlns="" xmlns:a16="http://schemas.microsoft.com/office/drawing/2014/main" id="{E32B437F-8DEB-4EDD-B0F5-8D9DD1EACAB1}"/>
                </a:ext>
              </a:extLst>
            </p:cNvPr>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3" name="Google Shape;6571;p57">
              <a:extLst>
                <a:ext uri="{FF2B5EF4-FFF2-40B4-BE49-F238E27FC236}">
                  <a16:creationId xmlns="" xmlns:a16="http://schemas.microsoft.com/office/drawing/2014/main" id="{B11CBF20-783C-4AEF-937E-B60DDD686BEE}"/>
                </a:ext>
              </a:extLst>
            </p:cNvPr>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4" name="Google Shape;6572;p57">
              <a:extLst>
                <a:ext uri="{FF2B5EF4-FFF2-40B4-BE49-F238E27FC236}">
                  <a16:creationId xmlns="" xmlns:a16="http://schemas.microsoft.com/office/drawing/2014/main" id="{2805BD95-A128-4058-B165-C8F381E445A8}"/>
                </a:ext>
              </a:extLst>
            </p:cNvPr>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5" name="Google Shape;6573;p57">
              <a:extLst>
                <a:ext uri="{FF2B5EF4-FFF2-40B4-BE49-F238E27FC236}">
                  <a16:creationId xmlns="" xmlns:a16="http://schemas.microsoft.com/office/drawing/2014/main" id="{91CB8397-AF2A-450E-BCCE-6E70AC5C7CB5}"/>
                </a:ext>
              </a:extLst>
            </p:cNvPr>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6" name="Google Shape;6574;p57">
              <a:extLst>
                <a:ext uri="{FF2B5EF4-FFF2-40B4-BE49-F238E27FC236}">
                  <a16:creationId xmlns="" xmlns:a16="http://schemas.microsoft.com/office/drawing/2014/main" id="{8AD7EA0E-0B61-4B01-BDB5-3272C4FB73D8}"/>
                </a:ext>
              </a:extLst>
            </p:cNvPr>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7" name="Google Shape;6575;p57">
              <a:extLst>
                <a:ext uri="{FF2B5EF4-FFF2-40B4-BE49-F238E27FC236}">
                  <a16:creationId xmlns="" xmlns:a16="http://schemas.microsoft.com/office/drawing/2014/main" id="{9065C82A-6128-4D51-BAE5-3D097A722F21}"/>
                </a:ext>
              </a:extLst>
            </p:cNvPr>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8" name="Google Shape;6576;p57">
              <a:extLst>
                <a:ext uri="{FF2B5EF4-FFF2-40B4-BE49-F238E27FC236}">
                  <a16:creationId xmlns="" xmlns:a16="http://schemas.microsoft.com/office/drawing/2014/main" id="{E26A5F66-CD74-4AAC-A448-30FF7138C71D}"/>
                </a:ext>
              </a:extLst>
            </p:cNvPr>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89" name="Google Shape;6577;p57">
              <a:extLst>
                <a:ext uri="{FF2B5EF4-FFF2-40B4-BE49-F238E27FC236}">
                  <a16:creationId xmlns="" xmlns:a16="http://schemas.microsoft.com/office/drawing/2014/main" id="{DD398501-B7BD-4088-BEEA-7F33669451E0}"/>
                </a:ext>
              </a:extLst>
            </p:cNvPr>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0" name="Google Shape;6578;p57">
              <a:extLst>
                <a:ext uri="{FF2B5EF4-FFF2-40B4-BE49-F238E27FC236}">
                  <a16:creationId xmlns="" xmlns:a16="http://schemas.microsoft.com/office/drawing/2014/main" id="{B50D1629-6A26-4A6B-A70F-48530F5FB870}"/>
                </a:ext>
              </a:extLst>
            </p:cNvPr>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1" name="Google Shape;6579;p57">
            <a:extLst>
              <a:ext uri="{FF2B5EF4-FFF2-40B4-BE49-F238E27FC236}">
                <a16:creationId xmlns="" xmlns:a16="http://schemas.microsoft.com/office/drawing/2014/main" id="{C3295602-6E10-4449-BF76-01A9E75A93C3}"/>
              </a:ext>
            </a:extLst>
          </p:cNvPr>
          <p:cNvGrpSpPr/>
          <p:nvPr/>
        </p:nvGrpSpPr>
        <p:grpSpPr>
          <a:xfrm>
            <a:off x="6509278" y="3873070"/>
            <a:ext cx="208556" cy="466049"/>
            <a:chOff x="4881958" y="2904802"/>
            <a:chExt cx="156417" cy="349537"/>
          </a:xfrm>
          <a:solidFill>
            <a:schemeClr val="accent1"/>
          </a:solidFill>
        </p:grpSpPr>
        <p:sp>
          <p:nvSpPr>
            <p:cNvPr id="392" name="Google Shape;6580;p57">
              <a:extLst>
                <a:ext uri="{FF2B5EF4-FFF2-40B4-BE49-F238E27FC236}">
                  <a16:creationId xmlns="" xmlns:a16="http://schemas.microsoft.com/office/drawing/2014/main" id="{384587F2-5490-4F3F-AE63-AFBCFDAE8530}"/>
                </a:ext>
              </a:extLst>
            </p:cNvPr>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3" name="Google Shape;6581;p57">
              <a:extLst>
                <a:ext uri="{FF2B5EF4-FFF2-40B4-BE49-F238E27FC236}">
                  <a16:creationId xmlns="" xmlns:a16="http://schemas.microsoft.com/office/drawing/2014/main" id="{18139D45-F1FB-41C2-8208-B6F12C88569D}"/>
                </a:ext>
              </a:extLst>
            </p:cNvPr>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4" name="Google Shape;6582;p57">
              <a:extLst>
                <a:ext uri="{FF2B5EF4-FFF2-40B4-BE49-F238E27FC236}">
                  <a16:creationId xmlns="" xmlns:a16="http://schemas.microsoft.com/office/drawing/2014/main" id="{25EB4361-583C-45CC-A515-3B357AFAC3D2}"/>
                </a:ext>
              </a:extLst>
            </p:cNvPr>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5" name="Google Shape;6583;p57">
              <a:extLst>
                <a:ext uri="{FF2B5EF4-FFF2-40B4-BE49-F238E27FC236}">
                  <a16:creationId xmlns="" xmlns:a16="http://schemas.microsoft.com/office/drawing/2014/main" id="{58B62424-AA64-4F6E-B650-92DEB3169DB9}"/>
                </a:ext>
              </a:extLst>
            </p:cNvPr>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6" name="Google Shape;6584;p57">
              <a:extLst>
                <a:ext uri="{FF2B5EF4-FFF2-40B4-BE49-F238E27FC236}">
                  <a16:creationId xmlns="" xmlns:a16="http://schemas.microsoft.com/office/drawing/2014/main" id="{C81F6EF6-09DD-4D3E-8463-63070F3E2715}"/>
                </a:ext>
              </a:extLst>
            </p:cNvPr>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7" name="Google Shape;6585;p57">
              <a:extLst>
                <a:ext uri="{FF2B5EF4-FFF2-40B4-BE49-F238E27FC236}">
                  <a16:creationId xmlns="" xmlns:a16="http://schemas.microsoft.com/office/drawing/2014/main" id="{F97976E3-40DB-4D00-8868-833AB2D72C58}"/>
                </a:ext>
              </a:extLst>
            </p:cNvPr>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398" name="Google Shape;6586;p57">
              <a:extLst>
                <a:ext uri="{FF2B5EF4-FFF2-40B4-BE49-F238E27FC236}">
                  <a16:creationId xmlns="" xmlns:a16="http://schemas.microsoft.com/office/drawing/2014/main" id="{01C51566-AF38-43C8-AD0B-B7747D27B093}"/>
                </a:ext>
              </a:extLst>
            </p:cNvPr>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399" name="Google Shape;6587;p57">
            <a:extLst>
              <a:ext uri="{FF2B5EF4-FFF2-40B4-BE49-F238E27FC236}">
                <a16:creationId xmlns="" xmlns:a16="http://schemas.microsoft.com/office/drawing/2014/main" id="{37E80E29-5C9A-4D70-8743-27808A770872}"/>
              </a:ext>
            </a:extLst>
          </p:cNvPr>
          <p:cNvGrpSpPr/>
          <p:nvPr/>
        </p:nvGrpSpPr>
        <p:grpSpPr>
          <a:xfrm>
            <a:off x="6973758" y="3848686"/>
            <a:ext cx="494844" cy="489924"/>
            <a:chOff x="5230318" y="2886514"/>
            <a:chExt cx="371133" cy="367443"/>
          </a:xfrm>
          <a:solidFill>
            <a:schemeClr val="accent1"/>
          </a:solidFill>
        </p:grpSpPr>
        <p:sp>
          <p:nvSpPr>
            <p:cNvPr id="400" name="Google Shape;6588;p57">
              <a:extLst>
                <a:ext uri="{FF2B5EF4-FFF2-40B4-BE49-F238E27FC236}">
                  <a16:creationId xmlns="" xmlns:a16="http://schemas.microsoft.com/office/drawing/2014/main" id="{BBACBABF-9FA2-4ED7-BC1D-A9B55BF7D04A}"/>
                </a:ext>
              </a:extLst>
            </p:cNvPr>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1" name="Google Shape;6589;p57">
              <a:extLst>
                <a:ext uri="{FF2B5EF4-FFF2-40B4-BE49-F238E27FC236}">
                  <a16:creationId xmlns="" xmlns:a16="http://schemas.microsoft.com/office/drawing/2014/main" id="{F0FC642A-1D21-494E-94ED-85314B4DCEE8}"/>
                </a:ext>
              </a:extLst>
            </p:cNvPr>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2" name="Google Shape;6590;p57">
              <a:extLst>
                <a:ext uri="{FF2B5EF4-FFF2-40B4-BE49-F238E27FC236}">
                  <a16:creationId xmlns="" xmlns:a16="http://schemas.microsoft.com/office/drawing/2014/main" id="{FE5AF551-0318-4753-9EAA-C335C396CF0A}"/>
                </a:ext>
              </a:extLst>
            </p:cNvPr>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3" name="Google Shape;6591;p57">
              <a:extLst>
                <a:ext uri="{FF2B5EF4-FFF2-40B4-BE49-F238E27FC236}">
                  <a16:creationId xmlns="" xmlns:a16="http://schemas.microsoft.com/office/drawing/2014/main" id="{55031C8F-1333-4176-81E4-CD5BEF508427}"/>
                </a:ext>
              </a:extLst>
            </p:cNvPr>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4" name="Google Shape;6592;p57">
              <a:extLst>
                <a:ext uri="{FF2B5EF4-FFF2-40B4-BE49-F238E27FC236}">
                  <a16:creationId xmlns="" xmlns:a16="http://schemas.microsoft.com/office/drawing/2014/main" id="{0680C806-88F4-4BD8-BAE2-E0B3A2B75D7C}"/>
                </a:ext>
              </a:extLst>
            </p:cNvPr>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5" name="Google Shape;6593;p57">
              <a:extLst>
                <a:ext uri="{FF2B5EF4-FFF2-40B4-BE49-F238E27FC236}">
                  <a16:creationId xmlns="" xmlns:a16="http://schemas.microsoft.com/office/drawing/2014/main" id="{037F92C9-8CFD-4C5A-8347-1BDE96AD660B}"/>
                </a:ext>
              </a:extLst>
            </p:cNvPr>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6" name="Google Shape;6594;p57">
              <a:extLst>
                <a:ext uri="{FF2B5EF4-FFF2-40B4-BE49-F238E27FC236}">
                  <a16:creationId xmlns="" xmlns:a16="http://schemas.microsoft.com/office/drawing/2014/main" id="{0C0B476D-E283-49A6-83A1-390E55F1E0C1}"/>
                </a:ext>
              </a:extLst>
            </p:cNvPr>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7" name="Google Shape;6595;p57">
              <a:extLst>
                <a:ext uri="{FF2B5EF4-FFF2-40B4-BE49-F238E27FC236}">
                  <a16:creationId xmlns="" xmlns:a16="http://schemas.microsoft.com/office/drawing/2014/main" id="{FE92FE60-FAC7-4F89-9C12-4BCC89E29CD0}"/>
                </a:ext>
              </a:extLst>
            </p:cNvPr>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08" name="Google Shape;6596;p57">
              <a:extLst>
                <a:ext uri="{FF2B5EF4-FFF2-40B4-BE49-F238E27FC236}">
                  <a16:creationId xmlns="" xmlns:a16="http://schemas.microsoft.com/office/drawing/2014/main" id="{14061C7C-CE7B-4813-8991-F65934B60F3B}"/>
                </a:ext>
              </a:extLst>
            </p:cNvPr>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09" name="Google Shape;6597;p57">
            <a:extLst>
              <a:ext uri="{FF2B5EF4-FFF2-40B4-BE49-F238E27FC236}">
                <a16:creationId xmlns="" xmlns:a16="http://schemas.microsoft.com/office/drawing/2014/main" id="{2656E60D-82A2-4EED-B869-53C14CF02C38}"/>
              </a:ext>
            </a:extLst>
          </p:cNvPr>
          <p:cNvGrpSpPr/>
          <p:nvPr/>
        </p:nvGrpSpPr>
        <p:grpSpPr>
          <a:xfrm>
            <a:off x="7664477" y="4579438"/>
            <a:ext cx="470120" cy="243415"/>
            <a:chOff x="5748358" y="3434578"/>
            <a:chExt cx="352590" cy="182561"/>
          </a:xfrm>
          <a:solidFill>
            <a:schemeClr val="accent1"/>
          </a:solidFill>
        </p:grpSpPr>
        <p:sp>
          <p:nvSpPr>
            <p:cNvPr id="410" name="Google Shape;6598;p57">
              <a:extLst>
                <a:ext uri="{FF2B5EF4-FFF2-40B4-BE49-F238E27FC236}">
                  <a16:creationId xmlns="" xmlns:a16="http://schemas.microsoft.com/office/drawing/2014/main" id="{C2E17BDE-AE7F-46A1-B8F4-BB396E910A64}"/>
                </a:ext>
              </a:extLst>
            </p:cNvPr>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1" name="Google Shape;6599;p57">
              <a:extLst>
                <a:ext uri="{FF2B5EF4-FFF2-40B4-BE49-F238E27FC236}">
                  <a16:creationId xmlns="" xmlns:a16="http://schemas.microsoft.com/office/drawing/2014/main" id="{90AA8ACB-55FF-4C8C-81EF-B0003BE6B2C4}"/>
                </a:ext>
              </a:extLst>
            </p:cNvPr>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2" name="Google Shape;6600;p57">
              <a:extLst>
                <a:ext uri="{FF2B5EF4-FFF2-40B4-BE49-F238E27FC236}">
                  <a16:creationId xmlns="" xmlns:a16="http://schemas.microsoft.com/office/drawing/2014/main" id="{30C8DE20-7CDC-4C64-A159-6A2A791E0CF9}"/>
                </a:ext>
              </a:extLst>
            </p:cNvPr>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3" name="Google Shape;6601;p57">
              <a:extLst>
                <a:ext uri="{FF2B5EF4-FFF2-40B4-BE49-F238E27FC236}">
                  <a16:creationId xmlns="" xmlns:a16="http://schemas.microsoft.com/office/drawing/2014/main" id="{5F681303-4211-47F3-B1D7-67130C2E7983}"/>
                </a:ext>
              </a:extLst>
            </p:cNvPr>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4" name="Google Shape;6602;p57">
              <a:extLst>
                <a:ext uri="{FF2B5EF4-FFF2-40B4-BE49-F238E27FC236}">
                  <a16:creationId xmlns="" xmlns:a16="http://schemas.microsoft.com/office/drawing/2014/main" id="{CA3CE968-D2CB-49F5-B54F-F3FA28FA6137}"/>
                </a:ext>
              </a:extLst>
            </p:cNvPr>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5" name="Google Shape;6603;p57">
              <a:extLst>
                <a:ext uri="{FF2B5EF4-FFF2-40B4-BE49-F238E27FC236}">
                  <a16:creationId xmlns="" xmlns:a16="http://schemas.microsoft.com/office/drawing/2014/main" id="{88403E99-834D-4D86-8588-27FB5FC77B3B}"/>
                </a:ext>
              </a:extLst>
            </p:cNvPr>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16" name="Google Shape;6604;p57">
            <a:extLst>
              <a:ext uri="{FF2B5EF4-FFF2-40B4-BE49-F238E27FC236}">
                <a16:creationId xmlns="" xmlns:a16="http://schemas.microsoft.com/office/drawing/2014/main" id="{80B10B77-2974-4C2A-B163-997AE5905F1F}"/>
              </a:ext>
            </a:extLst>
          </p:cNvPr>
          <p:cNvGrpSpPr/>
          <p:nvPr/>
        </p:nvGrpSpPr>
        <p:grpSpPr>
          <a:xfrm>
            <a:off x="1149711" y="5699695"/>
            <a:ext cx="454939" cy="479068"/>
            <a:chOff x="862283" y="4274771"/>
            <a:chExt cx="341204" cy="359301"/>
          </a:xfrm>
          <a:solidFill>
            <a:schemeClr val="accent1"/>
          </a:solidFill>
        </p:grpSpPr>
        <p:sp>
          <p:nvSpPr>
            <p:cNvPr id="417" name="Google Shape;6605;p57">
              <a:extLst>
                <a:ext uri="{FF2B5EF4-FFF2-40B4-BE49-F238E27FC236}">
                  <a16:creationId xmlns="" xmlns:a16="http://schemas.microsoft.com/office/drawing/2014/main" id="{C6CA6980-3AB6-463A-B031-E28CB5A6C0D7}"/>
                </a:ext>
              </a:extLst>
            </p:cNvPr>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8" name="Google Shape;6606;p57">
              <a:extLst>
                <a:ext uri="{FF2B5EF4-FFF2-40B4-BE49-F238E27FC236}">
                  <a16:creationId xmlns="" xmlns:a16="http://schemas.microsoft.com/office/drawing/2014/main" id="{45C9A23E-4271-4F83-9B95-646963241376}"/>
                </a:ext>
              </a:extLst>
            </p:cNvPr>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19" name="Google Shape;6607;p57">
              <a:extLst>
                <a:ext uri="{FF2B5EF4-FFF2-40B4-BE49-F238E27FC236}">
                  <a16:creationId xmlns="" xmlns:a16="http://schemas.microsoft.com/office/drawing/2014/main" id="{B62BC530-6A51-468C-9EB1-CE7C501D9247}"/>
                </a:ext>
              </a:extLst>
            </p:cNvPr>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20" name="Google Shape;6608;p57">
            <a:extLst>
              <a:ext uri="{FF2B5EF4-FFF2-40B4-BE49-F238E27FC236}">
                <a16:creationId xmlns="" xmlns:a16="http://schemas.microsoft.com/office/drawing/2014/main" id="{B46960B5-17EC-447F-85FA-4069D0B5310D}"/>
              </a:ext>
            </a:extLst>
          </p:cNvPr>
          <p:cNvGrpSpPr/>
          <p:nvPr/>
        </p:nvGrpSpPr>
        <p:grpSpPr>
          <a:xfrm>
            <a:off x="1862610" y="5716487"/>
            <a:ext cx="402481" cy="443828"/>
            <a:chOff x="1396957" y="4287365"/>
            <a:chExt cx="301861" cy="332871"/>
          </a:xfrm>
          <a:solidFill>
            <a:schemeClr val="accent1"/>
          </a:solidFill>
        </p:grpSpPr>
        <p:sp>
          <p:nvSpPr>
            <p:cNvPr id="421" name="Google Shape;6609;p57">
              <a:extLst>
                <a:ext uri="{FF2B5EF4-FFF2-40B4-BE49-F238E27FC236}">
                  <a16:creationId xmlns="" xmlns:a16="http://schemas.microsoft.com/office/drawing/2014/main" id="{A4C5C568-3A13-40D2-8F4D-2AF85D1AA89F}"/>
                </a:ext>
              </a:extLst>
            </p:cNvPr>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2" name="Google Shape;6610;p57">
              <a:extLst>
                <a:ext uri="{FF2B5EF4-FFF2-40B4-BE49-F238E27FC236}">
                  <a16:creationId xmlns="" xmlns:a16="http://schemas.microsoft.com/office/drawing/2014/main" id="{14E46F3F-994F-416B-AFBF-68AD58BD479B}"/>
                </a:ext>
              </a:extLst>
            </p:cNvPr>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3" name="Google Shape;6611;p57">
              <a:extLst>
                <a:ext uri="{FF2B5EF4-FFF2-40B4-BE49-F238E27FC236}">
                  <a16:creationId xmlns="" xmlns:a16="http://schemas.microsoft.com/office/drawing/2014/main" id="{FD320C3E-BD4B-4332-B245-7686998F40ED}"/>
                </a:ext>
              </a:extLst>
            </p:cNvPr>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4" name="Google Shape;6612;p57">
              <a:extLst>
                <a:ext uri="{FF2B5EF4-FFF2-40B4-BE49-F238E27FC236}">
                  <a16:creationId xmlns="" xmlns:a16="http://schemas.microsoft.com/office/drawing/2014/main" id="{97819517-9532-472B-9401-D2EB11DCB64F}"/>
                </a:ext>
              </a:extLst>
            </p:cNvPr>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5" name="Google Shape;6613;p57">
              <a:extLst>
                <a:ext uri="{FF2B5EF4-FFF2-40B4-BE49-F238E27FC236}">
                  <a16:creationId xmlns="" xmlns:a16="http://schemas.microsoft.com/office/drawing/2014/main" id="{B1F43BC8-5D61-44C1-A4E6-186CC928455D}"/>
                </a:ext>
              </a:extLst>
            </p:cNvPr>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6" name="Google Shape;6614;p57">
              <a:extLst>
                <a:ext uri="{FF2B5EF4-FFF2-40B4-BE49-F238E27FC236}">
                  <a16:creationId xmlns="" xmlns:a16="http://schemas.microsoft.com/office/drawing/2014/main" id="{962B81EC-EDD5-4E16-B250-778037341A90}"/>
                </a:ext>
              </a:extLst>
            </p:cNvPr>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7" name="Google Shape;6615;p57">
              <a:extLst>
                <a:ext uri="{FF2B5EF4-FFF2-40B4-BE49-F238E27FC236}">
                  <a16:creationId xmlns="" xmlns:a16="http://schemas.microsoft.com/office/drawing/2014/main" id="{816927AA-B67F-4C98-9B9C-1511F559F5F3}"/>
                </a:ext>
              </a:extLst>
            </p:cNvPr>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8" name="Google Shape;6616;p57">
              <a:extLst>
                <a:ext uri="{FF2B5EF4-FFF2-40B4-BE49-F238E27FC236}">
                  <a16:creationId xmlns="" xmlns:a16="http://schemas.microsoft.com/office/drawing/2014/main" id="{D509D59F-DD5D-4A0E-8E6D-D7EB079F1F44}"/>
                </a:ext>
              </a:extLst>
            </p:cNvPr>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29" name="Google Shape;6617;p57">
              <a:extLst>
                <a:ext uri="{FF2B5EF4-FFF2-40B4-BE49-F238E27FC236}">
                  <a16:creationId xmlns="" xmlns:a16="http://schemas.microsoft.com/office/drawing/2014/main" id="{8D0B68C0-346D-4D94-9CDA-5C5DE5A7090E}"/>
                </a:ext>
              </a:extLst>
            </p:cNvPr>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0" name="Google Shape;6618;p57">
              <a:extLst>
                <a:ext uri="{FF2B5EF4-FFF2-40B4-BE49-F238E27FC236}">
                  <a16:creationId xmlns="" xmlns:a16="http://schemas.microsoft.com/office/drawing/2014/main" id="{B679F28C-4845-4D96-BEB0-6DE01C6EBDCE}"/>
                </a:ext>
              </a:extLst>
            </p:cNvPr>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1" name="Google Shape;6619;p57">
              <a:extLst>
                <a:ext uri="{FF2B5EF4-FFF2-40B4-BE49-F238E27FC236}">
                  <a16:creationId xmlns="" xmlns:a16="http://schemas.microsoft.com/office/drawing/2014/main" id="{7845F462-F1BD-413A-843F-05474A42529D}"/>
                </a:ext>
              </a:extLst>
            </p:cNvPr>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2" name="Google Shape;6620;p57">
              <a:extLst>
                <a:ext uri="{FF2B5EF4-FFF2-40B4-BE49-F238E27FC236}">
                  <a16:creationId xmlns="" xmlns:a16="http://schemas.microsoft.com/office/drawing/2014/main" id="{0C875D63-086E-4559-8342-0D184063F05C}"/>
                </a:ext>
              </a:extLst>
            </p:cNvPr>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3" name="Google Shape;6621;p57">
              <a:extLst>
                <a:ext uri="{FF2B5EF4-FFF2-40B4-BE49-F238E27FC236}">
                  <a16:creationId xmlns="" xmlns:a16="http://schemas.microsoft.com/office/drawing/2014/main" id="{EEE47D6D-6B84-4A25-B869-D814EE035E31}"/>
                </a:ext>
              </a:extLst>
            </p:cNvPr>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4" name="Google Shape;6622;p57">
              <a:extLst>
                <a:ext uri="{FF2B5EF4-FFF2-40B4-BE49-F238E27FC236}">
                  <a16:creationId xmlns="" xmlns:a16="http://schemas.microsoft.com/office/drawing/2014/main" id="{802EF91B-432E-4740-A2F6-7E0515810E2C}"/>
                </a:ext>
              </a:extLst>
            </p:cNvPr>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5" name="Google Shape;6623;p57">
              <a:extLst>
                <a:ext uri="{FF2B5EF4-FFF2-40B4-BE49-F238E27FC236}">
                  <a16:creationId xmlns="" xmlns:a16="http://schemas.microsoft.com/office/drawing/2014/main" id="{9883B444-A74D-4434-AB94-3542A94DBA7D}"/>
                </a:ext>
              </a:extLst>
            </p:cNvPr>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36" name="Google Shape;6624;p57">
            <a:extLst>
              <a:ext uri="{FF2B5EF4-FFF2-40B4-BE49-F238E27FC236}">
                <a16:creationId xmlns="" xmlns:a16="http://schemas.microsoft.com/office/drawing/2014/main" id="{974DEC43-17F2-4F45-AE8A-A6342307AC4A}"/>
              </a:ext>
            </a:extLst>
          </p:cNvPr>
          <p:cNvGrpSpPr/>
          <p:nvPr/>
        </p:nvGrpSpPr>
        <p:grpSpPr>
          <a:xfrm>
            <a:off x="2487175" y="5703342"/>
            <a:ext cx="528175" cy="474149"/>
            <a:chOff x="1865381" y="4277506"/>
            <a:chExt cx="396131" cy="355612"/>
          </a:xfrm>
          <a:solidFill>
            <a:schemeClr val="accent1"/>
          </a:solidFill>
        </p:grpSpPr>
        <p:sp>
          <p:nvSpPr>
            <p:cNvPr id="437" name="Google Shape;6625;p57">
              <a:extLst>
                <a:ext uri="{FF2B5EF4-FFF2-40B4-BE49-F238E27FC236}">
                  <a16:creationId xmlns="" xmlns:a16="http://schemas.microsoft.com/office/drawing/2014/main" id="{C17AF444-F552-4BB7-836D-95C9CC456ABB}"/>
                </a:ext>
              </a:extLst>
            </p:cNvPr>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8" name="Google Shape;6626;p57">
              <a:extLst>
                <a:ext uri="{FF2B5EF4-FFF2-40B4-BE49-F238E27FC236}">
                  <a16:creationId xmlns="" xmlns:a16="http://schemas.microsoft.com/office/drawing/2014/main" id="{AB3B3A47-E11B-4979-B350-488A25CFF3DA}"/>
                </a:ext>
              </a:extLst>
            </p:cNvPr>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39" name="Google Shape;6627;p57">
              <a:extLst>
                <a:ext uri="{FF2B5EF4-FFF2-40B4-BE49-F238E27FC236}">
                  <a16:creationId xmlns="" xmlns:a16="http://schemas.microsoft.com/office/drawing/2014/main" id="{C9DC8E01-3145-43FD-AD8D-D4577136B5B5}"/>
                </a:ext>
              </a:extLst>
            </p:cNvPr>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0" name="Google Shape;6628;p57">
              <a:extLst>
                <a:ext uri="{FF2B5EF4-FFF2-40B4-BE49-F238E27FC236}">
                  <a16:creationId xmlns="" xmlns:a16="http://schemas.microsoft.com/office/drawing/2014/main" id="{87A898D5-B1B9-4191-A859-11C0C0F69A19}"/>
                </a:ext>
              </a:extLst>
            </p:cNvPr>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1" name="Google Shape;6629;p57">
              <a:extLst>
                <a:ext uri="{FF2B5EF4-FFF2-40B4-BE49-F238E27FC236}">
                  <a16:creationId xmlns="" xmlns:a16="http://schemas.microsoft.com/office/drawing/2014/main" id="{B7909C0F-D343-4140-836B-33801F30B785}"/>
                </a:ext>
              </a:extLst>
            </p:cNvPr>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2" name="Google Shape;6630;p57">
              <a:extLst>
                <a:ext uri="{FF2B5EF4-FFF2-40B4-BE49-F238E27FC236}">
                  <a16:creationId xmlns="" xmlns:a16="http://schemas.microsoft.com/office/drawing/2014/main" id="{723B85DC-7F2E-43F9-82AF-E908BC1309AA}"/>
                </a:ext>
              </a:extLst>
            </p:cNvPr>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43" name="Google Shape;6631;p57">
            <a:extLst>
              <a:ext uri="{FF2B5EF4-FFF2-40B4-BE49-F238E27FC236}">
                <a16:creationId xmlns="" xmlns:a16="http://schemas.microsoft.com/office/drawing/2014/main" id="{53CCB77C-751D-40BD-B16D-5D6A0C1D1962}"/>
              </a:ext>
            </a:extLst>
          </p:cNvPr>
          <p:cNvGrpSpPr/>
          <p:nvPr/>
        </p:nvGrpSpPr>
        <p:grpSpPr>
          <a:xfrm>
            <a:off x="3215764" y="5738666"/>
            <a:ext cx="445864" cy="399937"/>
            <a:chOff x="2411823" y="4303999"/>
            <a:chExt cx="334398" cy="299953"/>
          </a:xfrm>
          <a:solidFill>
            <a:schemeClr val="accent1"/>
          </a:solidFill>
        </p:grpSpPr>
        <p:sp>
          <p:nvSpPr>
            <p:cNvPr id="444" name="Google Shape;6632;p57">
              <a:extLst>
                <a:ext uri="{FF2B5EF4-FFF2-40B4-BE49-F238E27FC236}">
                  <a16:creationId xmlns="" xmlns:a16="http://schemas.microsoft.com/office/drawing/2014/main" id="{7D5BB54E-5041-4C3F-9187-D6D17F53C982}"/>
                </a:ext>
              </a:extLst>
            </p:cNvPr>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5" name="Google Shape;6633;p57">
              <a:extLst>
                <a:ext uri="{FF2B5EF4-FFF2-40B4-BE49-F238E27FC236}">
                  <a16:creationId xmlns="" xmlns:a16="http://schemas.microsoft.com/office/drawing/2014/main" id="{25D66FDA-7C42-4D75-9702-A475B100737F}"/>
                </a:ext>
              </a:extLst>
            </p:cNvPr>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6" name="Google Shape;6634;p57">
              <a:extLst>
                <a:ext uri="{FF2B5EF4-FFF2-40B4-BE49-F238E27FC236}">
                  <a16:creationId xmlns="" xmlns:a16="http://schemas.microsoft.com/office/drawing/2014/main" id="{B0B1829C-5BA5-4860-AB03-C1F753815B9E}"/>
                </a:ext>
              </a:extLst>
            </p:cNvPr>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7" name="Google Shape;6635;p57">
              <a:extLst>
                <a:ext uri="{FF2B5EF4-FFF2-40B4-BE49-F238E27FC236}">
                  <a16:creationId xmlns="" xmlns:a16="http://schemas.microsoft.com/office/drawing/2014/main" id="{50E07BAB-6761-4860-9B8B-36AEEF9ECB23}"/>
                </a:ext>
              </a:extLst>
            </p:cNvPr>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8" name="Google Shape;6636;p57">
              <a:extLst>
                <a:ext uri="{FF2B5EF4-FFF2-40B4-BE49-F238E27FC236}">
                  <a16:creationId xmlns="" xmlns:a16="http://schemas.microsoft.com/office/drawing/2014/main" id="{0E3A0733-C0D8-4F30-97FF-651AC521152C}"/>
                </a:ext>
              </a:extLst>
            </p:cNvPr>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49" name="Google Shape;6637;p57">
              <a:extLst>
                <a:ext uri="{FF2B5EF4-FFF2-40B4-BE49-F238E27FC236}">
                  <a16:creationId xmlns="" xmlns:a16="http://schemas.microsoft.com/office/drawing/2014/main" id="{8A004C54-1131-4462-8BB8-7D9992089EA5}"/>
                </a:ext>
              </a:extLst>
            </p:cNvPr>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0" name="Google Shape;6638;p57">
              <a:extLst>
                <a:ext uri="{FF2B5EF4-FFF2-40B4-BE49-F238E27FC236}">
                  <a16:creationId xmlns="" xmlns:a16="http://schemas.microsoft.com/office/drawing/2014/main" id="{2B9AC973-0BD1-46CA-BBA9-BA0360D01607}"/>
                </a:ext>
              </a:extLst>
            </p:cNvPr>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51" name="Google Shape;6639;p57">
            <a:extLst>
              <a:ext uri="{FF2B5EF4-FFF2-40B4-BE49-F238E27FC236}">
                <a16:creationId xmlns="" xmlns:a16="http://schemas.microsoft.com/office/drawing/2014/main" id="{2A0646EB-778F-4397-9AF1-7C3383332137}"/>
              </a:ext>
            </a:extLst>
          </p:cNvPr>
          <p:cNvGrpSpPr/>
          <p:nvPr/>
        </p:nvGrpSpPr>
        <p:grpSpPr>
          <a:xfrm>
            <a:off x="3871117" y="5705376"/>
            <a:ext cx="510025" cy="467576"/>
            <a:chOff x="2903337" y="4279032"/>
            <a:chExt cx="382519" cy="350682"/>
          </a:xfrm>
          <a:solidFill>
            <a:schemeClr val="accent1"/>
          </a:solidFill>
        </p:grpSpPr>
        <p:sp>
          <p:nvSpPr>
            <p:cNvPr id="452" name="Google Shape;6640;p57">
              <a:extLst>
                <a:ext uri="{FF2B5EF4-FFF2-40B4-BE49-F238E27FC236}">
                  <a16:creationId xmlns="" xmlns:a16="http://schemas.microsoft.com/office/drawing/2014/main" id="{90A9E0E2-AF25-4A50-B0B9-F9597714FB7B}"/>
                </a:ext>
              </a:extLst>
            </p:cNvPr>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3" name="Google Shape;6641;p57">
              <a:extLst>
                <a:ext uri="{FF2B5EF4-FFF2-40B4-BE49-F238E27FC236}">
                  <a16:creationId xmlns="" xmlns:a16="http://schemas.microsoft.com/office/drawing/2014/main" id="{FD8D3C7D-0F5D-4C7A-8243-5B8C74E42E78}"/>
                </a:ext>
              </a:extLst>
            </p:cNvPr>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4" name="Google Shape;6642;p57">
              <a:extLst>
                <a:ext uri="{FF2B5EF4-FFF2-40B4-BE49-F238E27FC236}">
                  <a16:creationId xmlns="" xmlns:a16="http://schemas.microsoft.com/office/drawing/2014/main" id="{AEF24595-BE75-42D4-B1E5-B7CC6B3F0273}"/>
                </a:ext>
              </a:extLst>
            </p:cNvPr>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5" name="Google Shape;6643;p57">
              <a:extLst>
                <a:ext uri="{FF2B5EF4-FFF2-40B4-BE49-F238E27FC236}">
                  <a16:creationId xmlns="" xmlns:a16="http://schemas.microsoft.com/office/drawing/2014/main" id="{15808CDC-5318-4281-A0D8-42E918A0A576}"/>
                </a:ext>
              </a:extLst>
            </p:cNvPr>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6" name="Google Shape;6644;p57">
              <a:extLst>
                <a:ext uri="{FF2B5EF4-FFF2-40B4-BE49-F238E27FC236}">
                  <a16:creationId xmlns="" xmlns:a16="http://schemas.microsoft.com/office/drawing/2014/main" id="{8F586C1F-FAC5-47F4-B11B-C5E2760AAC7B}"/>
                </a:ext>
              </a:extLst>
            </p:cNvPr>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7" name="Google Shape;6645;p57">
              <a:extLst>
                <a:ext uri="{FF2B5EF4-FFF2-40B4-BE49-F238E27FC236}">
                  <a16:creationId xmlns="" xmlns:a16="http://schemas.microsoft.com/office/drawing/2014/main" id="{95A1AC2C-24AE-41E8-8405-409769EFFE7A}"/>
                </a:ext>
              </a:extLst>
            </p:cNvPr>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8" name="Google Shape;6646;p57">
              <a:extLst>
                <a:ext uri="{FF2B5EF4-FFF2-40B4-BE49-F238E27FC236}">
                  <a16:creationId xmlns="" xmlns:a16="http://schemas.microsoft.com/office/drawing/2014/main" id="{F8ADED02-76CA-4885-9B26-AC9DE434BB6A}"/>
                </a:ext>
              </a:extLst>
            </p:cNvPr>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59" name="Google Shape;6647;p57">
              <a:extLst>
                <a:ext uri="{FF2B5EF4-FFF2-40B4-BE49-F238E27FC236}">
                  <a16:creationId xmlns="" xmlns:a16="http://schemas.microsoft.com/office/drawing/2014/main" id="{D4FFDD41-3C62-4DC5-BD50-B5593E91F766}"/>
                </a:ext>
              </a:extLst>
            </p:cNvPr>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0" name="Google Shape;6648;p57">
              <a:extLst>
                <a:ext uri="{FF2B5EF4-FFF2-40B4-BE49-F238E27FC236}">
                  <a16:creationId xmlns="" xmlns:a16="http://schemas.microsoft.com/office/drawing/2014/main" id="{C509547D-C0D0-4982-B7A0-FC8A613707B1}"/>
                </a:ext>
              </a:extLst>
            </p:cNvPr>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1" name="Google Shape;6649;p57">
              <a:extLst>
                <a:ext uri="{FF2B5EF4-FFF2-40B4-BE49-F238E27FC236}">
                  <a16:creationId xmlns="" xmlns:a16="http://schemas.microsoft.com/office/drawing/2014/main" id="{4B137F3D-FE27-410D-B110-AE36EA8F1A37}"/>
                </a:ext>
              </a:extLst>
            </p:cNvPr>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2" name="Google Shape;6650;p57">
              <a:extLst>
                <a:ext uri="{FF2B5EF4-FFF2-40B4-BE49-F238E27FC236}">
                  <a16:creationId xmlns="" xmlns:a16="http://schemas.microsoft.com/office/drawing/2014/main" id="{7C0B5490-464F-4F8E-BC56-88038A1ABBEA}"/>
                </a:ext>
              </a:extLst>
            </p:cNvPr>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3" name="Google Shape;6651;p57">
              <a:extLst>
                <a:ext uri="{FF2B5EF4-FFF2-40B4-BE49-F238E27FC236}">
                  <a16:creationId xmlns="" xmlns:a16="http://schemas.microsoft.com/office/drawing/2014/main" id="{F7835BC1-0269-4F36-B5C5-869DBACDC038}"/>
                </a:ext>
              </a:extLst>
            </p:cNvPr>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4" name="Google Shape;6652;p57">
              <a:extLst>
                <a:ext uri="{FF2B5EF4-FFF2-40B4-BE49-F238E27FC236}">
                  <a16:creationId xmlns="" xmlns:a16="http://schemas.microsoft.com/office/drawing/2014/main" id="{5348C151-C050-48FE-9703-AD001BE5905B}"/>
                </a:ext>
              </a:extLst>
            </p:cNvPr>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5" name="Google Shape;6653;p57">
              <a:extLst>
                <a:ext uri="{FF2B5EF4-FFF2-40B4-BE49-F238E27FC236}">
                  <a16:creationId xmlns="" xmlns:a16="http://schemas.microsoft.com/office/drawing/2014/main" id="{3E56C3FC-0404-47C2-8ED1-AEC3D83B6FFB}"/>
                </a:ext>
              </a:extLst>
            </p:cNvPr>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6" name="Google Shape;6654;p57">
              <a:extLst>
                <a:ext uri="{FF2B5EF4-FFF2-40B4-BE49-F238E27FC236}">
                  <a16:creationId xmlns="" xmlns:a16="http://schemas.microsoft.com/office/drawing/2014/main" id="{84B5CBF1-E262-4A2C-8AA0-22D127AE5E15}"/>
                </a:ext>
              </a:extLst>
            </p:cNvPr>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67" name="Google Shape;6655;p57">
            <a:extLst>
              <a:ext uri="{FF2B5EF4-FFF2-40B4-BE49-F238E27FC236}">
                <a16:creationId xmlns="" xmlns:a16="http://schemas.microsoft.com/office/drawing/2014/main" id="{0B369F6C-6AB1-4723-B7ED-933770F676FC}"/>
              </a:ext>
            </a:extLst>
          </p:cNvPr>
          <p:cNvGrpSpPr/>
          <p:nvPr/>
        </p:nvGrpSpPr>
        <p:grpSpPr>
          <a:xfrm>
            <a:off x="5244456" y="5754357"/>
            <a:ext cx="511509" cy="368599"/>
            <a:chOff x="3933342" y="4315767"/>
            <a:chExt cx="383632" cy="276449"/>
          </a:xfrm>
          <a:solidFill>
            <a:schemeClr val="accent1"/>
          </a:solidFill>
        </p:grpSpPr>
        <p:sp>
          <p:nvSpPr>
            <p:cNvPr id="468" name="Google Shape;6656;p57">
              <a:extLst>
                <a:ext uri="{FF2B5EF4-FFF2-40B4-BE49-F238E27FC236}">
                  <a16:creationId xmlns="" xmlns:a16="http://schemas.microsoft.com/office/drawing/2014/main" id="{BED7E283-71E5-4CDB-86EA-DC587E2AF491}"/>
                </a:ext>
              </a:extLst>
            </p:cNvPr>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69" name="Google Shape;6657;p57">
              <a:extLst>
                <a:ext uri="{FF2B5EF4-FFF2-40B4-BE49-F238E27FC236}">
                  <a16:creationId xmlns="" xmlns:a16="http://schemas.microsoft.com/office/drawing/2014/main" id="{3C3395CA-FF6E-4C2D-9C79-0B2B1EE1A765}"/>
                </a:ext>
              </a:extLst>
            </p:cNvPr>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0" name="Google Shape;6658;p57">
              <a:extLst>
                <a:ext uri="{FF2B5EF4-FFF2-40B4-BE49-F238E27FC236}">
                  <a16:creationId xmlns="" xmlns:a16="http://schemas.microsoft.com/office/drawing/2014/main" id="{4C5B0EB1-50A9-44AD-981A-639F97EA56A1}"/>
                </a:ext>
              </a:extLst>
            </p:cNvPr>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1" name="Google Shape;6659;p57">
              <a:extLst>
                <a:ext uri="{FF2B5EF4-FFF2-40B4-BE49-F238E27FC236}">
                  <a16:creationId xmlns="" xmlns:a16="http://schemas.microsoft.com/office/drawing/2014/main" id="{3A266A9A-A6F4-4E61-994E-ACBD2112AD5F}"/>
                </a:ext>
              </a:extLst>
            </p:cNvPr>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2" name="Google Shape;6660;p57">
              <a:extLst>
                <a:ext uri="{FF2B5EF4-FFF2-40B4-BE49-F238E27FC236}">
                  <a16:creationId xmlns="" xmlns:a16="http://schemas.microsoft.com/office/drawing/2014/main" id="{7F17F62B-152B-4590-9302-7923AE8B2D54}"/>
                </a:ext>
              </a:extLst>
            </p:cNvPr>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3" name="Google Shape;6661;p57">
              <a:extLst>
                <a:ext uri="{FF2B5EF4-FFF2-40B4-BE49-F238E27FC236}">
                  <a16:creationId xmlns="" xmlns:a16="http://schemas.microsoft.com/office/drawing/2014/main" id="{67FFFA5E-7846-4076-AE0D-DB840D64BBA2}"/>
                </a:ext>
              </a:extLst>
            </p:cNvPr>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74" name="Google Shape;6662;p57">
            <a:extLst>
              <a:ext uri="{FF2B5EF4-FFF2-40B4-BE49-F238E27FC236}">
                <a16:creationId xmlns="" xmlns:a16="http://schemas.microsoft.com/office/drawing/2014/main" id="{273AAB79-416D-497D-9468-DFC0F3E14250}"/>
              </a:ext>
            </a:extLst>
          </p:cNvPr>
          <p:cNvGrpSpPr/>
          <p:nvPr/>
        </p:nvGrpSpPr>
        <p:grpSpPr>
          <a:xfrm>
            <a:off x="4588088" y="5736674"/>
            <a:ext cx="449425" cy="403457"/>
            <a:chOff x="3441065" y="4302505"/>
            <a:chExt cx="337069" cy="302593"/>
          </a:xfrm>
          <a:solidFill>
            <a:schemeClr val="accent1"/>
          </a:solidFill>
        </p:grpSpPr>
        <p:sp>
          <p:nvSpPr>
            <p:cNvPr id="475" name="Google Shape;6663;p57">
              <a:extLst>
                <a:ext uri="{FF2B5EF4-FFF2-40B4-BE49-F238E27FC236}">
                  <a16:creationId xmlns="" xmlns:a16="http://schemas.microsoft.com/office/drawing/2014/main" id="{0E35AD6B-FAF4-4581-BC96-84702AA2DDC2}"/>
                </a:ext>
              </a:extLst>
            </p:cNvPr>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6" name="Google Shape;6664;p57">
              <a:extLst>
                <a:ext uri="{FF2B5EF4-FFF2-40B4-BE49-F238E27FC236}">
                  <a16:creationId xmlns="" xmlns:a16="http://schemas.microsoft.com/office/drawing/2014/main" id="{A64CFA63-0D85-4FE2-B588-7DEF795C1E63}"/>
                </a:ext>
              </a:extLst>
            </p:cNvPr>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7" name="Google Shape;6665;p57">
              <a:extLst>
                <a:ext uri="{FF2B5EF4-FFF2-40B4-BE49-F238E27FC236}">
                  <a16:creationId xmlns="" xmlns:a16="http://schemas.microsoft.com/office/drawing/2014/main" id="{D4A3C634-30D6-41CC-AE8F-77B3E9A288D2}"/>
                </a:ext>
              </a:extLst>
            </p:cNvPr>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8" name="Google Shape;6666;p57">
              <a:extLst>
                <a:ext uri="{FF2B5EF4-FFF2-40B4-BE49-F238E27FC236}">
                  <a16:creationId xmlns="" xmlns:a16="http://schemas.microsoft.com/office/drawing/2014/main" id="{5377AB9E-C8A9-417D-8295-5A0BB6C48095}"/>
                </a:ext>
              </a:extLst>
            </p:cNvPr>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79" name="Google Shape;6667;p57">
              <a:extLst>
                <a:ext uri="{FF2B5EF4-FFF2-40B4-BE49-F238E27FC236}">
                  <a16:creationId xmlns="" xmlns:a16="http://schemas.microsoft.com/office/drawing/2014/main" id="{AC696817-FEAF-4B03-88B0-29643A2A7A98}"/>
                </a:ext>
              </a:extLst>
            </p:cNvPr>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0" name="Google Shape;6668;p57">
              <a:extLst>
                <a:ext uri="{FF2B5EF4-FFF2-40B4-BE49-F238E27FC236}">
                  <a16:creationId xmlns="" xmlns:a16="http://schemas.microsoft.com/office/drawing/2014/main" id="{9B2698F3-DC9D-4AB1-B4BC-0C3029CC7558}"/>
                </a:ext>
              </a:extLst>
            </p:cNvPr>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1" name="Google Shape;6669;p57">
              <a:extLst>
                <a:ext uri="{FF2B5EF4-FFF2-40B4-BE49-F238E27FC236}">
                  <a16:creationId xmlns="" xmlns:a16="http://schemas.microsoft.com/office/drawing/2014/main" id="{5B7C79FF-FFEF-4FCD-A914-E35285E4AE9E}"/>
                </a:ext>
              </a:extLst>
            </p:cNvPr>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2" name="Google Shape;6670;p57">
              <a:extLst>
                <a:ext uri="{FF2B5EF4-FFF2-40B4-BE49-F238E27FC236}">
                  <a16:creationId xmlns="" xmlns:a16="http://schemas.microsoft.com/office/drawing/2014/main" id="{445223EC-E699-4AE5-AB71-25DA493D087A}"/>
                </a:ext>
              </a:extLst>
            </p:cNvPr>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3" name="Google Shape;6671;p57">
              <a:extLst>
                <a:ext uri="{FF2B5EF4-FFF2-40B4-BE49-F238E27FC236}">
                  <a16:creationId xmlns="" xmlns:a16="http://schemas.microsoft.com/office/drawing/2014/main" id="{6CCB218D-528A-468C-BBF6-41BA36629AF9}"/>
                </a:ext>
              </a:extLst>
            </p:cNvPr>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4" name="Google Shape;6672;p57">
              <a:extLst>
                <a:ext uri="{FF2B5EF4-FFF2-40B4-BE49-F238E27FC236}">
                  <a16:creationId xmlns="" xmlns:a16="http://schemas.microsoft.com/office/drawing/2014/main" id="{210CA247-E200-445B-8BED-7F0685746EF8}"/>
                </a:ext>
              </a:extLst>
            </p:cNvPr>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5" name="Google Shape;6673;p57">
              <a:extLst>
                <a:ext uri="{FF2B5EF4-FFF2-40B4-BE49-F238E27FC236}">
                  <a16:creationId xmlns="" xmlns:a16="http://schemas.microsoft.com/office/drawing/2014/main" id="{7A1A7291-BDAB-4C0E-A938-F6B8094C18CB}"/>
                </a:ext>
              </a:extLst>
            </p:cNvPr>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6" name="Google Shape;6674;p57">
              <a:extLst>
                <a:ext uri="{FF2B5EF4-FFF2-40B4-BE49-F238E27FC236}">
                  <a16:creationId xmlns="" xmlns:a16="http://schemas.microsoft.com/office/drawing/2014/main" id="{F0F5B541-A4B5-4C16-BBA4-8E4C44351834}"/>
                </a:ext>
              </a:extLst>
            </p:cNvPr>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87" name="Google Shape;6675;p57">
              <a:extLst>
                <a:ext uri="{FF2B5EF4-FFF2-40B4-BE49-F238E27FC236}">
                  <a16:creationId xmlns="" xmlns:a16="http://schemas.microsoft.com/office/drawing/2014/main" id="{E1A7717A-106C-4ECD-9AEB-18F1473E5C70}"/>
                </a:ext>
              </a:extLst>
            </p:cNvPr>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88" name="Google Shape;6676;p57">
            <a:extLst>
              <a:ext uri="{FF2B5EF4-FFF2-40B4-BE49-F238E27FC236}">
                <a16:creationId xmlns="" xmlns:a16="http://schemas.microsoft.com/office/drawing/2014/main" id="{B494843D-FD56-4133-8C45-6F411559A822}"/>
              </a:ext>
            </a:extLst>
          </p:cNvPr>
          <p:cNvGrpSpPr/>
          <p:nvPr/>
        </p:nvGrpSpPr>
        <p:grpSpPr>
          <a:xfrm>
            <a:off x="4709794" y="4483514"/>
            <a:ext cx="452437" cy="448365"/>
            <a:chOff x="3532345" y="3362635"/>
            <a:chExt cx="339328" cy="336274"/>
          </a:xfrm>
          <a:solidFill>
            <a:schemeClr val="accent1"/>
          </a:solidFill>
        </p:grpSpPr>
        <p:sp>
          <p:nvSpPr>
            <p:cNvPr id="489" name="Google Shape;6677;p57">
              <a:extLst>
                <a:ext uri="{FF2B5EF4-FFF2-40B4-BE49-F238E27FC236}">
                  <a16:creationId xmlns="" xmlns:a16="http://schemas.microsoft.com/office/drawing/2014/main" id="{88D09ABD-A701-4766-AE78-09D058F483DC}"/>
                </a:ext>
              </a:extLst>
            </p:cNvPr>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0" name="Google Shape;6678;p57">
              <a:extLst>
                <a:ext uri="{FF2B5EF4-FFF2-40B4-BE49-F238E27FC236}">
                  <a16:creationId xmlns="" xmlns:a16="http://schemas.microsoft.com/office/drawing/2014/main" id="{CEA93F75-C91D-4A64-B581-09D54CAB9D77}"/>
                </a:ext>
              </a:extLst>
            </p:cNvPr>
            <p:cNvSpPr/>
            <p:nvPr/>
          </p:nvSpPr>
          <p:spPr>
            <a:xfrm>
              <a:off x="3819385" y="3493258"/>
              <a:ext cx="32" cy="32"/>
            </a:xfrm>
            <a:custGeom>
              <a:avLst/>
              <a:gdLst/>
              <a:ahLst/>
              <a:cxnLst/>
              <a:rect l="l" t="t" r="r" b="b"/>
              <a:pathLst>
                <a:path w="1" h="1" extrusionOk="0">
                  <a:moveTo>
                    <a:pt x="0" y="1"/>
                  </a:move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1" name="Google Shape;6679;p57">
              <a:extLst>
                <a:ext uri="{FF2B5EF4-FFF2-40B4-BE49-F238E27FC236}">
                  <a16:creationId xmlns="" xmlns:a16="http://schemas.microsoft.com/office/drawing/2014/main" id="{14F1AC85-0113-4F68-BBBB-8B40CFF1DD0E}"/>
                </a:ext>
              </a:extLst>
            </p:cNvPr>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2" name="Google Shape;6680;p57">
              <a:extLst>
                <a:ext uri="{FF2B5EF4-FFF2-40B4-BE49-F238E27FC236}">
                  <a16:creationId xmlns="" xmlns:a16="http://schemas.microsoft.com/office/drawing/2014/main" id="{D936DB17-BB2F-4CDF-82C3-D3E4DAFEE410}"/>
                </a:ext>
              </a:extLst>
            </p:cNvPr>
            <p:cNvSpPr/>
            <p:nvPr/>
          </p:nvSpPr>
          <p:spPr>
            <a:xfrm>
              <a:off x="3819385" y="3493258"/>
              <a:ext cx="32" cy="32"/>
            </a:xfrm>
            <a:custGeom>
              <a:avLst/>
              <a:gdLst/>
              <a:ahLst/>
              <a:cxnLst/>
              <a:rect l="l" t="t" r="r" b="b"/>
              <a:pathLst>
                <a:path w="1" h="1" extrusionOk="0">
                  <a:moveTo>
                    <a:pt x="0" y="1"/>
                  </a:moveTo>
                  <a:lnTo>
                    <a:pt x="0"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3" name="Google Shape;6681;p57">
              <a:extLst>
                <a:ext uri="{FF2B5EF4-FFF2-40B4-BE49-F238E27FC236}">
                  <a16:creationId xmlns="" xmlns:a16="http://schemas.microsoft.com/office/drawing/2014/main" id="{53EC99F0-C540-4AB2-BE2C-E975573B9436}"/>
                </a:ext>
              </a:extLst>
            </p:cNvPr>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494" name="Google Shape;6682;p57">
            <a:extLst>
              <a:ext uri="{FF2B5EF4-FFF2-40B4-BE49-F238E27FC236}">
                <a16:creationId xmlns="" xmlns:a16="http://schemas.microsoft.com/office/drawing/2014/main" id="{6E70BD03-B403-4016-90B6-F682642A8892}"/>
              </a:ext>
            </a:extLst>
          </p:cNvPr>
          <p:cNvSpPr/>
          <p:nvPr/>
        </p:nvSpPr>
        <p:spPr>
          <a:xfrm>
            <a:off x="5291953" y="4466593"/>
            <a:ext cx="478687" cy="477923"/>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495" name="Google Shape;6683;p57">
            <a:extLst>
              <a:ext uri="{FF2B5EF4-FFF2-40B4-BE49-F238E27FC236}">
                <a16:creationId xmlns="" xmlns:a16="http://schemas.microsoft.com/office/drawing/2014/main" id="{61304D55-DF4E-4051-9069-51A80EF2AA97}"/>
              </a:ext>
            </a:extLst>
          </p:cNvPr>
          <p:cNvGrpSpPr/>
          <p:nvPr/>
        </p:nvGrpSpPr>
        <p:grpSpPr>
          <a:xfrm>
            <a:off x="2511941" y="5078268"/>
            <a:ext cx="217164" cy="468593"/>
            <a:chOff x="1883955" y="3808700"/>
            <a:chExt cx="162873" cy="351445"/>
          </a:xfrm>
          <a:solidFill>
            <a:schemeClr val="accent1"/>
          </a:solidFill>
        </p:grpSpPr>
        <p:sp>
          <p:nvSpPr>
            <p:cNvPr id="496" name="Google Shape;6684;p57">
              <a:extLst>
                <a:ext uri="{FF2B5EF4-FFF2-40B4-BE49-F238E27FC236}">
                  <a16:creationId xmlns="" xmlns:a16="http://schemas.microsoft.com/office/drawing/2014/main" id="{CF257A9A-5BAD-4D2E-B68A-E93FFE18B227}"/>
                </a:ext>
              </a:extLst>
            </p:cNvPr>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497" name="Google Shape;6685;p57">
              <a:extLst>
                <a:ext uri="{FF2B5EF4-FFF2-40B4-BE49-F238E27FC236}">
                  <a16:creationId xmlns="" xmlns:a16="http://schemas.microsoft.com/office/drawing/2014/main" id="{70DEF80F-900E-4376-BF2A-64325C91E7C5}"/>
                </a:ext>
              </a:extLst>
            </p:cNvPr>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98" name="Google Shape;6686;p57">
            <a:extLst>
              <a:ext uri="{FF2B5EF4-FFF2-40B4-BE49-F238E27FC236}">
                <a16:creationId xmlns="" xmlns:a16="http://schemas.microsoft.com/office/drawing/2014/main" id="{20632F31-8714-4F1E-AA9B-5FE954F82A30}"/>
              </a:ext>
            </a:extLst>
          </p:cNvPr>
          <p:cNvGrpSpPr/>
          <p:nvPr/>
        </p:nvGrpSpPr>
        <p:grpSpPr>
          <a:xfrm>
            <a:off x="1252209" y="5078945"/>
            <a:ext cx="256009" cy="468424"/>
            <a:chOff x="939156" y="3809209"/>
            <a:chExt cx="192007" cy="351318"/>
          </a:xfrm>
          <a:solidFill>
            <a:schemeClr val="accent1"/>
          </a:solidFill>
        </p:grpSpPr>
        <p:sp>
          <p:nvSpPr>
            <p:cNvPr id="499" name="Google Shape;6687;p57">
              <a:extLst>
                <a:ext uri="{FF2B5EF4-FFF2-40B4-BE49-F238E27FC236}">
                  <a16:creationId xmlns="" xmlns:a16="http://schemas.microsoft.com/office/drawing/2014/main" id="{2F991B80-DC36-45BB-8033-99E594C498A0}"/>
                </a:ext>
              </a:extLst>
            </p:cNvPr>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0" name="Google Shape;6688;p57">
              <a:extLst>
                <a:ext uri="{FF2B5EF4-FFF2-40B4-BE49-F238E27FC236}">
                  <a16:creationId xmlns="" xmlns:a16="http://schemas.microsoft.com/office/drawing/2014/main" id="{D18B99B3-AF16-4F59-ACA1-1BD39896A7B5}"/>
                </a:ext>
              </a:extLst>
            </p:cNvPr>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1" name="Google Shape;6689;p57">
            <a:extLst>
              <a:ext uri="{FF2B5EF4-FFF2-40B4-BE49-F238E27FC236}">
                <a16:creationId xmlns="" xmlns:a16="http://schemas.microsoft.com/office/drawing/2014/main" id="{E78B5117-1E04-4B80-8491-CCF0B8D05A70}"/>
              </a:ext>
            </a:extLst>
          </p:cNvPr>
          <p:cNvGrpSpPr/>
          <p:nvPr/>
        </p:nvGrpSpPr>
        <p:grpSpPr>
          <a:xfrm>
            <a:off x="3074890" y="5079794"/>
            <a:ext cx="258553" cy="465540"/>
            <a:chOff x="2306167" y="3809845"/>
            <a:chExt cx="193915" cy="349155"/>
          </a:xfrm>
          <a:solidFill>
            <a:schemeClr val="accent1"/>
          </a:solidFill>
        </p:grpSpPr>
        <p:sp>
          <p:nvSpPr>
            <p:cNvPr id="502" name="Google Shape;6690;p57">
              <a:extLst>
                <a:ext uri="{FF2B5EF4-FFF2-40B4-BE49-F238E27FC236}">
                  <a16:creationId xmlns="" xmlns:a16="http://schemas.microsoft.com/office/drawing/2014/main" id="{1B37E0FF-4CD5-4FB2-9D2D-149F0997B772}"/>
                </a:ext>
              </a:extLst>
            </p:cNvPr>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3" name="Google Shape;6691;p57">
              <a:extLst>
                <a:ext uri="{FF2B5EF4-FFF2-40B4-BE49-F238E27FC236}">
                  <a16:creationId xmlns="" xmlns:a16="http://schemas.microsoft.com/office/drawing/2014/main" id="{E43E63D2-D904-4551-BDF9-E0B90E2CCC66}"/>
                </a:ext>
              </a:extLst>
            </p:cNvPr>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4" name="Google Shape;6692;p57">
              <a:extLst>
                <a:ext uri="{FF2B5EF4-FFF2-40B4-BE49-F238E27FC236}">
                  <a16:creationId xmlns="" xmlns:a16="http://schemas.microsoft.com/office/drawing/2014/main" id="{B77B5262-2C61-4799-AEC2-9CCBE62A71EC}"/>
                </a:ext>
              </a:extLst>
            </p:cNvPr>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5" name="Google Shape;6693;p57">
              <a:extLst>
                <a:ext uri="{FF2B5EF4-FFF2-40B4-BE49-F238E27FC236}">
                  <a16:creationId xmlns="" xmlns:a16="http://schemas.microsoft.com/office/drawing/2014/main" id="{B5263C81-A72C-423F-9016-A064A43517FE}"/>
                </a:ext>
              </a:extLst>
            </p:cNvPr>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6" name="Google Shape;6694;p57">
              <a:extLst>
                <a:ext uri="{FF2B5EF4-FFF2-40B4-BE49-F238E27FC236}">
                  <a16:creationId xmlns="" xmlns:a16="http://schemas.microsoft.com/office/drawing/2014/main" id="{C41BE793-355E-4F4F-AA28-A8A9A866679E}"/>
                </a:ext>
              </a:extLst>
            </p:cNvPr>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7" name="Google Shape;6695;p57">
              <a:extLst>
                <a:ext uri="{FF2B5EF4-FFF2-40B4-BE49-F238E27FC236}">
                  <a16:creationId xmlns="" xmlns:a16="http://schemas.microsoft.com/office/drawing/2014/main" id="{774D7CB6-B5A6-46EA-948F-12BE8BE17312}"/>
                </a:ext>
              </a:extLst>
            </p:cNvPr>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08" name="Google Shape;6696;p57">
              <a:extLst>
                <a:ext uri="{FF2B5EF4-FFF2-40B4-BE49-F238E27FC236}">
                  <a16:creationId xmlns="" xmlns:a16="http://schemas.microsoft.com/office/drawing/2014/main" id="{E64446B9-2A27-496F-9544-9E2E4E54ACFB}"/>
                </a:ext>
              </a:extLst>
            </p:cNvPr>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09" name="Google Shape;6697;p57">
            <a:extLst>
              <a:ext uri="{FF2B5EF4-FFF2-40B4-BE49-F238E27FC236}">
                <a16:creationId xmlns="" xmlns:a16="http://schemas.microsoft.com/office/drawing/2014/main" id="{7643C601-9E62-4A4D-9A65-467799CEE025}"/>
              </a:ext>
            </a:extLst>
          </p:cNvPr>
          <p:cNvGrpSpPr/>
          <p:nvPr/>
        </p:nvGrpSpPr>
        <p:grpSpPr>
          <a:xfrm>
            <a:off x="1765202" y="5076231"/>
            <a:ext cx="475124" cy="475676"/>
            <a:chOff x="1323901" y="3807173"/>
            <a:chExt cx="356343" cy="356757"/>
          </a:xfrm>
          <a:solidFill>
            <a:schemeClr val="accent1"/>
          </a:solidFill>
        </p:grpSpPr>
        <p:sp>
          <p:nvSpPr>
            <p:cNvPr id="510" name="Google Shape;6698;p57">
              <a:extLst>
                <a:ext uri="{FF2B5EF4-FFF2-40B4-BE49-F238E27FC236}">
                  <a16:creationId xmlns="" xmlns:a16="http://schemas.microsoft.com/office/drawing/2014/main" id="{A85D4D4F-6EF2-485A-ABCB-C91F3BBA07F3}"/>
                </a:ext>
              </a:extLst>
            </p:cNvPr>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1" name="Google Shape;6699;p57">
              <a:extLst>
                <a:ext uri="{FF2B5EF4-FFF2-40B4-BE49-F238E27FC236}">
                  <a16:creationId xmlns="" xmlns:a16="http://schemas.microsoft.com/office/drawing/2014/main" id="{D71509CC-84AC-4A13-B142-E8BF5B6E8E99}"/>
                </a:ext>
              </a:extLst>
            </p:cNvPr>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2" name="Google Shape;6700;p57">
              <a:extLst>
                <a:ext uri="{FF2B5EF4-FFF2-40B4-BE49-F238E27FC236}">
                  <a16:creationId xmlns="" xmlns:a16="http://schemas.microsoft.com/office/drawing/2014/main" id="{2F9F8F09-6A07-4F6E-9782-D2B783EABFF6}"/>
                </a:ext>
              </a:extLst>
            </p:cNvPr>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3" name="Google Shape;6701;p57">
              <a:extLst>
                <a:ext uri="{FF2B5EF4-FFF2-40B4-BE49-F238E27FC236}">
                  <a16:creationId xmlns="" xmlns:a16="http://schemas.microsoft.com/office/drawing/2014/main" id="{66398E2E-7293-47DE-9DF1-498B1130DC43}"/>
                </a:ext>
              </a:extLst>
            </p:cNvPr>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4" name="Google Shape;6702;p57">
              <a:extLst>
                <a:ext uri="{FF2B5EF4-FFF2-40B4-BE49-F238E27FC236}">
                  <a16:creationId xmlns="" xmlns:a16="http://schemas.microsoft.com/office/drawing/2014/main" id="{89E5DE48-7ED2-49EC-A736-96A3825DA3EE}"/>
                </a:ext>
              </a:extLst>
            </p:cNvPr>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5" name="Google Shape;6703;p57">
              <a:extLst>
                <a:ext uri="{FF2B5EF4-FFF2-40B4-BE49-F238E27FC236}">
                  <a16:creationId xmlns="" xmlns:a16="http://schemas.microsoft.com/office/drawing/2014/main" id="{A391619E-C988-404D-8DC9-A4418609F54C}"/>
                </a:ext>
              </a:extLst>
            </p:cNvPr>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6" name="Google Shape;6704;p57">
              <a:extLst>
                <a:ext uri="{FF2B5EF4-FFF2-40B4-BE49-F238E27FC236}">
                  <a16:creationId xmlns="" xmlns:a16="http://schemas.microsoft.com/office/drawing/2014/main" id="{96EF1CC1-6443-4867-9F80-0FD574647070}"/>
                </a:ext>
              </a:extLst>
            </p:cNvPr>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7" name="Google Shape;6705;p57">
              <a:extLst>
                <a:ext uri="{FF2B5EF4-FFF2-40B4-BE49-F238E27FC236}">
                  <a16:creationId xmlns="" xmlns:a16="http://schemas.microsoft.com/office/drawing/2014/main" id="{EE4A686C-B808-42B6-BAB8-3459C2FC15F8}"/>
                </a:ext>
              </a:extLst>
            </p:cNvPr>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8" name="Google Shape;6706;p57">
              <a:extLst>
                <a:ext uri="{FF2B5EF4-FFF2-40B4-BE49-F238E27FC236}">
                  <a16:creationId xmlns="" xmlns:a16="http://schemas.microsoft.com/office/drawing/2014/main" id="{FB7057CD-E5FA-4EED-A885-87CA4B76CD12}"/>
                </a:ext>
              </a:extLst>
            </p:cNvPr>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19" name="Google Shape;6707;p57">
              <a:extLst>
                <a:ext uri="{FF2B5EF4-FFF2-40B4-BE49-F238E27FC236}">
                  <a16:creationId xmlns="" xmlns:a16="http://schemas.microsoft.com/office/drawing/2014/main" id="{34CAE60A-B7E2-4DFB-AB5D-4FB809449956}"/>
                </a:ext>
              </a:extLst>
            </p:cNvPr>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0" name="Google Shape;6708;p57">
              <a:extLst>
                <a:ext uri="{FF2B5EF4-FFF2-40B4-BE49-F238E27FC236}">
                  <a16:creationId xmlns="" xmlns:a16="http://schemas.microsoft.com/office/drawing/2014/main" id="{AA0AC9BD-BA63-444E-BDAA-051B175FABF8}"/>
                </a:ext>
              </a:extLst>
            </p:cNvPr>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1" name="Google Shape;6709;p57">
              <a:extLst>
                <a:ext uri="{FF2B5EF4-FFF2-40B4-BE49-F238E27FC236}">
                  <a16:creationId xmlns="" xmlns:a16="http://schemas.microsoft.com/office/drawing/2014/main" id="{45A0A802-16A9-49CD-8F37-DDF39AF2930D}"/>
                </a:ext>
              </a:extLst>
            </p:cNvPr>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2" name="Google Shape;6710;p57">
              <a:extLst>
                <a:ext uri="{FF2B5EF4-FFF2-40B4-BE49-F238E27FC236}">
                  <a16:creationId xmlns="" xmlns:a16="http://schemas.microsoft.com/office/drawing/2014/main" id="{EAEA34FF-CDCD-4FF1-9CF6-D7A01EFE5D39}"/>
                </a:ext>
              </a:extLst>
            </p:cNvPr>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3" name="Google Shape;6711;p57">
              <a:extLst>
                <a:ext uri="{FF2B5EF4-FFF2-40B4-BE49-F238E27FC236}">
                  <a16:creationId xmlns="" xmlns:a16="http://schemas.microsoft.com/office/drawing/2014/main" id="{6CB851FB-0400-4DB1-B1E4-BEA085190D6A}"/>
                </a:ext>
              </a:extLst>
            </p:cNvPr>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4" name="Google Shape;6712;p57">
              <a:extLst>
                <a:ext uri="{FF2B5EF4-FFF2-40B4-BE49-F238E27FC236}">
                  <a16:creationId xmlns="" xmlns:a16="http://schemas.microsoft.com/office/drawing/2014/main" id="{A927DED4-AEBB-4264-91DD-4678C91E0A9A}"/>
                </a:ext>
              </a:extLst>
            </p:cNvPr>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5" name="Google Shape;6713;p57">
              <a:extLst>
                <a:ext uri="{FF2B5EF4-FFF2-40B4-BE49-F238E27FC236}">
                  <a16:creationId xmlns="" xmlns:a16="http://schemas.microsoft.com/office/drawing/2014/main" id="{2D2C3F86-23CD-4CA3-BBB7-041F0429353C}"/>
                </a:ext>
              </a:extLst>
            </p:cNvPr>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6" name="Google Shape;6714;p57">
              <a:extLst>
                <a:ext uri="{FF2B5EF4-FFF2-40B4-BE49-F238E27FC236}">
                  <a16:creationId xmlns="" xmlns:a16="http://schemas.microsoft.com/office/drawing/2014/main" id="{50372E0B-A308-4E51-99A6-10544FD5FBB3}"/>
                </a:ext>
              </a:extLst>
            </p:cNvPr>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7" name="Google Shape;6715;p57">
              <a:extLst>
                <a:ext uri="{FF2B5EF4-FFF2-40B4-BE49-F238E27FC236}">
                  <a16:creationId xmlns="" xmlns:a16="http://schemas.microsoft.com/office/drawing/2014/main" id="{922195D8-40B8-4764-8ED5-CE0F8E45CD0D}"/>
                </a:ext>
              </a:extLst>
            </p:cNvPr>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8" name="Google Shape;6716;p57">
              <a:extLst>
                <a:ext uri="{FF2B5EF4-FFF2-40B4-BE49-F238E27FC236}">
                  <a16:creationId xmlns="" xmlns:a16="http://schemas.microsoft.com/office/drawing/2014/main" id="{66425C34-4C9A-4853-B931-948496982211}"/>
                </a:ext>
              </a:extLst>
            </p:cNvPr>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29" name="Google Shape;6717;p57">
              <a:extLst>
                <a:ext uri="{FF2B5EF4-FFF2-40B4-BE49-F238E27FC236}">
                  <a16:creationId xmlns="" xmlns:a16="http://schemas.microsoft.com/office/drawing/2014/main" id="{6E21AB05-DD43-40C3-B186-F4F7CB133E1D}"/>
                </a:ext>
              </a:extLst>
            </p:cNvPr>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0" name="Google Shape;6718;p57">
              <a:extLst>
                <a:ext uri="{FF2B5EF4-FFF2-40B4-BE49-F238E27FC236}">
                  <a16:creationId xmlns="" xmlns:a16="http://schemas.microsoft.com/office/drawing/2014/main" id="{382A23AA-E95B-46BB-B147-B96E1725924F}"/>
                </a:ext>
              </a:extLst>
            </p:cNvPr>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1" name="Google Shape;6719;p57">
              <a:extLst>
                <a:ext uri="{FF2B5EF4-FFF2-40B4-BE49-F238E27FC236}">
                  <a16:creationId xmlns="" xmlns:a16="http://schemas.microsoft.com/office/drawing/2014/main" id="{5943EC5B-469A-48E3-BDD3-081582447A9E}"/>
                </a:ext>
              </a:extLst>
            </p:cNvPr>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2" name="Google Shape;6720;p57">
              <a:extLst>
                <a:ext uri="{FF2B5EF4-FFF2-40B4-BE49-F238E27FC236}">
                  <a16:creationId xmlns="" xmlns:a16="http://schemas.microsoft.com/office/drawing/2014/main" id="{170E8ED1-95FF-4589-BEF3-561B8B3628CB}"/>
                </a:ext>
              </a:extLst>
            </p:cNvPr>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3" name="Google Shape;6721;p57">
              <a:extLst>
                <a:ext uri="{FF2B5EF4-FFF2-40B4-BE49-F238E27FC236}">
                  <a16:creationId xmlns="" xmlns:a16="http://schemas.microsoft.com/office/drawing/2014/main" id="{C4C141E4-E4AF-42A3-9591-831B5ABC237D}"/>
                </a:ext>
              </a:extLst>
            </p:cNvPr>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34" name="Google Shape;6722;p57">
            <a:extLst>
              <a:ext uri="{FF2B5EF4-FFF2-40B4-BE49-F238E27FC236}">
                <a16:creationId xmlns="" xmlns:a16="http://schemas.microsoft.com/office/drawing/2014/main" id="{4A023F18-CABE-4D59-9AA4-EBDDBD707BBB}"/>
              </a:ext>
            </a:extLst>
          </p:cNvPr>
          <p:cNvSpPr/>
          <p:nvPr/>
        </p:nvSpPr>
        <p:spPr>
          <a:xfrm>
            <a:off x="3716629" y="5073220"/>
            <a:ext cx="118696" cy="480085"/>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35" name="Google Shape;6723;p57">
            <a:extLst>
              <a:ext uri="{FF2B5EF4-FFF2-40B4-BE49-F238E27FC236}">
                <a16:creationId xmlns="" xmlns:a16="http://schemas.microsoft.com/office/drawing/2014/main" id="{68677C89-EC2B-4D9B-8592-22073D382E53}"/>
              </a:ext>
            </a:extLst>
          </p:cNvPr>
          <p:cNvGrpSpPr/>
          <p:nvPr/>
        </p:nvGrpSpPr>
        <p:grpSpPr>
          <a:xfrm>
            <a:off x="1145683" y="4471894"/>
            <a:ext cx="409012" cy="468593"/>
            <a:chOff x="859262" y="3353920"/>
            <a:chExt cx="306759" cy="351445"/>
          </a:xfrm>
          <a:solidFill>
            <a:schemeClr val="accent1"/>
          </a:solidFill>
        </p:grpSpPr>
        <p:sp>
          <p:nvSpPr>
            <p:cNvPr id="536" name="Google Shape;6724;p57">
              <a:extLst>
                <a:ext uri="{FF2B5EF4-FFF2-40B4-BE49-F238E27FC236}">
                  <a16:creationId xmlns="" xmlns:a16="http://schemas.microsoft.com/office/drawing/2014/main" id="{E129719F-6C80-4CF9-B904-522A26EE3467}"/>
                </a:ext>
              </a:extLst>
            </p:cNvPr>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7" name="Google Shape;6725;p57">
              <a:extLst>
                <a:ext uri="{FF2B5EF4-FFF2-40B4-BE49-F238E27FC236}">
                  <a16:creationId xmlns="" xmlns:a16="http://schemas.microsoft.com/office/drawing/2014/main" id="{0023CF82-0FC5-4E3A-8D76-CDFE0DACB3D5}"/>
                </a:ext>
              </a:extLst>
            </p:cNvPr>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8" name="Google Shape;6726;p57">
              <a:extLst>
                <a:ext uri="{FF2B5EF4-FFF2-40B4-BE49-F238E27FC236}">
                  <a16:creationId xmlns="" xmlns:a16="http://schemas.microsoft.com/office/drawing/2014/main" id="{53DD4BF0-8B0F-4F43-9803-045B1E6B0EB0}"/>
                </a:ext>
              </a:extLst>
            </p:cNvPr>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39" name="Google Shape;6727;p57">
              <a:extLst>
                <a:ext uri="{FF2B5EF4-FFF2-40B4-BE49-F238E27FC236}">
                  <a16:creationId xmlns="" xmlns:a16="http://schemas.microsoft.com/office/drawing/2014/main" id="{4617C528-6451-4A23-BE6C-3D88CC232E58}"/>
                </a:ext>
              </a:extLst>
            </p:cNvPr>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0" name="Google Shape;6728;p57">
              <a:extLst>
                <a:ext uri="{FF2B5EF4-FFF2-40B4-BE49-F238E27FC236}">
                  <a16:creationId xmlns="" xmlns:a16="http://schemas.microsoft.com/office/drawing/2014/main" id="{24B612C2-1B18-4015-B890-C21AE5B06D4B}"/>
                </a:ext>
              </a:extLst>
            </p:cNvPr>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1" name="Google Shape;6729;p57">
            <a:extLst>
              <a:ext uri="{FF2B5EF4-FFF2-40B4-BE49-F238E27FC236}">
                <a16:creationId xmlns="" xmlns:a16="http://schemas.microsoft.com/office/drawing/2014/main" id="{9C0B5E1E-8454-4D74-AD90-BB78E5298263}"/>
              </a:ext>
            </a:extLst>
          </p:cNvPr>
          <p:cNvSpPr/>
          <p:nvPr/>
        </p:nvSpPr>
        <p:spPr>
          <a:xfrm>
            <a:off x="1754558" y="4480842"/>
            <a:ext cx="384799" cy="450020"/>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42" name="Google Shape;6730;p57">
            <a:extLst>
              <a:ext uri="{FF2B5EF4-FFF2-40B4-BE49-F238E27FC236}">
                <a16:creationId xmlns="" xmlns:a16="http://schemas.microsoft.com/office/drawing/2014/main" id="{3C64EAE5-D6ED-4D4C-8650-B176A9494F8B}"/>
              </a:ext>
            </a:extLst>
          </p:cNvPr>
          <p:cNvGrpSpPr/>
          <p:nvPr/>
        </p:nvGrpSpPr>
        <p:grpSpPr>
          <a:xfrm>
            <a:off x="5289916" y="5116137"/>
            <a:ext cx="486277" cy="393873"/>
            <a:chOff x="3967437" y="3837102"/>
            <a:chExt cx="364708" cy="295405"/>
          </a:xfrm>
          <a:solidFill>
            <a:schemeClr val="accent1"/>
          </a:solidFill>
        </p:grpSpPr>
        <p:sp>
          <p:nvSpPr>
            <p:cNvPr id="543" name="Google Shape;6731;p57">
              <a:extLst>
                <a:ext uri="{FF2B5EF4-FFF2-40B4-BE49-F238E27FC236}">
                  <a16:creationId xmlns="" xmlns:a16="http://schemas.microsoft.com/office/drawing/2014/main" id="{9AA2CD13-4E8D-4840-854F-54F5B234FE74}"/>
                </a:ext>
              </a:extLst>
            </p:cNvPr>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4" name="Google Shape;6732;p57">
              <a:extLst>
                <a:ext uri="{FF2B5EF4-FFF2-40B4-BE49-F238E27FC236}">
                  <a16:creationId xmlns="" xmlns:a16="http://schemas.microsoft.com/office/drawing/2014/main" id="{1B2D5F4F-077B-4FBB-9208-2120550F706B}"/>
                </a:ext>
              </a:extLst>
            </p:cNvPr>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5" name="Google Shape;6733;p57">
              <a:extLst>
                <a:ext uri="{FF2B5EF4-FFF2-40B4-BE49-F238E27FC236}">
                  <a16:creationId xmlns="" xmlns:a16="http://schemas.microsoft.com/office/drawing/2014/main" id="{C6DBF9E0-4C7C-4241-8B89-421FEF782895}"/>
                </a:ext>
              </a:extLst>
            </p:cNvPr>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6" name="Google Shape;6734;p57">
              <a:extLst>
                <a:ext uri="{FF2B5EF4-FFF2-40B4-BE49-F238E27FC236}">
                  <a16:creationId xmlns="" xmlns:a16="http://schemas.microsoft.com/office/drawing/2014/main" id="{EAC0B8D8-C9FC-4988-9AE4-BAA770B8954B}"/>
                </a:ext>
              </a:extLst>
            </p:cNvPr>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7" name="Google Shape;6735;p57">
              <a:extLst>
                <a:ext uri="{FF2B5EF4-FFF2-40B4-BE49-F238E27FC236}">
                  <a16:creationId xmlns="" xmlns:a16="http://schemas.microsoft.com/office/drawing/2014/main" id="{24E71111-6731-42B6-B711-3BC068EE0350}"/>
                </a:ext>
              </a:extLst>
            </p:cNvPr>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548" name="Google Shape;6736;p57">
            <a:extLst>
              <a:ext uri="{FF2B5EF4-FFF2-40B4-BE49-F238E27FC236}">
                <a16:creationId xmlns="" xmlns:a16="http://schemas.microsoft.com/office/drawing/2014/main" id="{1E1AE822-8F07-41B8-8670-99B218D2886F}"/>
              </a:ext>
            </a:extLst>
          </p:cNvPr>
          <p:cNvSpPr/>
          <p:nvPr/>
        </p:nvSpPr>
        <p:spPr>
          <a:xfrm>
            <a:off x="4288696" y="5077250"/>
            <a:ext cx="104065" cy="471223"/>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49" name="Google Shape;6737;p57">
            <a:extLst>
              <a:ext uri="{FF2B5EF4-FFF2-40B4-BE49-F238E27FC236}">
                <a16:creationId xmlns="" xmlns:a16="http://schemas.microsoft.com/office/drawing/2014/main" id="{52AEE234-2462-4E74-8B28-E08F7F00174E}"/>
              </a:ext>
            </a:extLst>
          </p:cNvPr>
          <p:cNvSpPr/>
          <p:nvPr/>
        </p:nvSpPr>
        <p:spPr>
          <a:xfrm>
            <a:off x="4625955" y="5104263"/>
            <a:ext cx="484751" cy="415543"/>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0" name="Google Shape;6738;p57">
            <a:extLst>
              <a:ext uri="{FF2B5EF4-FFF2-40B4-BE49-F238E27FC236}">
                <a16:creationId xmlns="" xmlns:a16="http://schemas.microsoft.com/office/drawing/2014/main" id="{4122B6C8-4C15-49A5-9399-6E9AD629EA03}"/>
              </a:ext>
            </a:extLst>
          </p:cNvPr>
          <p:cNvSpPr/>
          <p:nvPr/>
        </p:nvSpPr>
        <p:spPr>
          <a:xfrm>
            <a:off x="7086148" y="5091414"/>
            <a:ext cx="432251" cy="432717"/>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nvGrpSpPr>
          <p:cNvPr id="551" name="Google Shape;6739;p57">
            <a:extLst>
              <a:ext uri="{FF2B5EF4-FFF2-40B4-BE49-F238E27FC236}">
                <a16:creationId xmlns="" xmlns:a16="http://schemas.microsoft.com/office/drawing/2014/main" id="{53171DC3-BD98-4470-B553-3B8B902385E9}"/>
              </a:ext>
            </a:extLst>
          </p:cNvPr>
          <p:cNvGrpSpPr/>
          <p:nvPr/>
        </p:nvGrpSpPr>
        <p:grpSpPr>
          <a:xfrm>
            <a:off x="7749103" y="5075268"/>
            <a:ext cx="378324" cy="411259"/>
            <a:chOff x="5964227" y="3858701"/>
            <a:chExt cx="283743" cy="308444"/>
          </a:xfrm>
          <a:solidFill>
            <a:schemeClr val="accent1"/>
          </a:solidFill>
        </p:grpSpPr>
        <p:sp>
          <p:nvSpPr>
            <p:cNvPr id="552" name="Google Shape;6740;p57">
              <a:extLst>
                <a:ext uri="{FF2B5EF4-FFF2-40B4-BE49-F238E27FC236}">
                  <a16:creationId xmlns="" xmlns:a16="http://schemas.microsoft.com/office/drawing/2014/main" id="{BC912BCA-C97A-4B85-B42B-AFE6A6A77EAB}"/>
                </a:ext>
              </a:extLst>
            </p:cNvPr>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3" name="Google Shape;6741;p57">
              <a:extLst>
                <a:ext uri="{FF2B5EF4-FFF2-40B4-BE49-F238E27FC236}">
                  <a16:creationId xmlns="" xmlns:a16="http://schemas.microsoft.com/office/drawing/2014/main" id="{D5EFE5BF-CF19-4A3F-9A9C-8D6B4F795D24}"/>
                </a:ext>
              </a:extLst>
            </p:cNvPr>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4" name="Google Shape;6742;p57">
              <a:extLst>
                <a:ext uri="{FF2B5EF4-FFF2-40B4-BE49-F238E27FC236}">
                  <a16:creationId xmlns="" xmlns:a16="http://schemas.microsoft.com/office/drawing/2014/main" id="{F4E94116-8DFB-4B3C-8165-652A8F226AAB}"/>
                </a:ext>
              </a:extLst>
            </p:cNvPr>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5" name="Google Shape;6743;p57">
              <a:extLst>
                <a:ext uri="{FF2B5EF4-FFF2-40B4-BE49-F238E27FC236}">
                  <a16:creationId xmlns="" xmlns:a16="http://schemas.microsoft.com/office/drawing/2014/main" id="{81272CB2-19DB-4EF9-9B60-F11B9ADE260E}"/>
                </a:ext>
              </a:extLst>
            </p:cNvPr>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56" name="Google Shape;6744;p57">
            <a:extLst>
              <a:ext uri="{FF2B5EF4-FFF2-40B4-BE49-F238E27FC236}">
                <a16:creationId xmlns="" xmlns:a16="http://schemas.microsoft.com/office/drawing/2014/main" id="{6EA74493-9A67-4F54-B35F-56EB18B57DE8}"/>
              </a:ext>
            </a:extLst>
          </p:cNvPr>
          <p:cNvGrpSpPr/>
          <p:nvPr/>
        </p:nvGrpSpPr>
        <p:grpSpPr>
          <a:xfrm>
            <a:off x="8324677" y="5164097"/>
            <a:ext cx="427163" cy="284803"/>
            <a:chOff x="6395908" y="3873073"/>
            <a:chExt cx="320372" cy="213602"/>
          </a:xfrm>
          <a:solidFill>
            <a:schemeClr val="accent1"/>
          </a:solidFill>
        </p:grpSpPr>
        <p:sp>
          <p:nvSpPr>
            <p:cNvPr id="557" name="Google Shape;6745;p57">
              <a:extLst>
                <a:ext uri="{FF2B5EF4-FFF2-40B4-BE49-F238E27FC236}">
                  <a16:creationId xmlns="" xmlns:a16="http://schemas.microsoft.com/office/drawing/2014/main" id="{CC76BE0E-4215-4378-94E4-D118BB7A7F9C}"/>
                </a:ext>
              </a:extLst>
            </p:cNvPr>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8" name="Google Shape;6746;p57">
              <a:extLst>
                <a:ext uri="{FF2B5EF4-FFF2-40B4-BE49-F238E27FC236}">
                  <a16:creationId xmlns="" xmlns:a16="http://schemas.microsoft.com/office/drawing/2014/main" id="{1E98835B-4CFC-4C63-A9A8-EABCC6EF194C}"/>
                </a:ext>
              </a:extLst>
            </p:cNvPr>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59" name="Google Shape;6747;p57">
              <a:extLst>
                <a:ext uri="{FF2B5EF4-FFF2-40B4-BE49-F238E27FC236}">
                  <a16:creationId xmlns="" xmlns:a16="http://schemas.microsoft.com/office/drawing/2014/main" id="{85AA5EA7-37DF-43F0-B894-DAE67B267A81}"/>
                </a:ext>
              </a:extLst>
            </p:cNvPr>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0" name="Google Shape;6748;p57">
              <a:extLst>
                <a:ext uri="{FF2B5EF4-FFF2-40B4-BE49-F238E27FC236}">
                  <a16:creationId xmlns="" xmlns:a16="http://schemas.microsoft.com/office/drawing/2014/main" id="{10EF5F9B-B31D-44B3-975F-EA76108BA4F9}"/>
                </a:ext>
              </a:extLst>
            </p:cNvPr>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1" name="Google Shape;6749;p57">
              <a:extLst>
                <a:ext uri="{FF2B5EF4-FFF2-40B4-BE49-F238E27FC236}">
                  <a16:creationId xmlns="" xmlns:a16="http://schemas.microsoft.com/office/drawing/2014/main" id="{004F8D15-0E88-4B42-BF8D-38141AF04F1C}"/>
                </a:ext>
              </a:extLst>
            </p:cNvPr>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2" name="Google Shape;6750;p57">
              <a:extLst>
                <a:ext uri="{FF2B5EF4-FFF2-40B4-BE49-F238E27FC236}">
                  <a16:creationId xmlns="" xmlns:a16="http://schemas.microsoft.com/office/drawing/2014/main" id="{E7F7624F-5699-4384-94CC-665D68102064}"/>
                </a:ext>
              </a:extLst>
            </p:cNvPr>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3" name="Google Shape;6751;p57">
              <a:extLst>
                <a:ext uri="{FF2B5EF4-FFF2-40B4-BE49-F238E27FC236}">
                  <a16:creationId xmlns="" xmlns:a16="http://schemas.microsoft.com/office/drawing/2014/main" id="{EC60764A-EE6C-4C12-9BDE-88B2379E5202}"/>
                </a:ext>
              </a:extLst>
            </p:cNvPr>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4" name="Google Shape;6752;p57">
              <a:extLst>
                <a:ext uri="{FF2B5EF4-FFF2-40B4-BE49-F238E27FC236}">
                  <a16:creationId xmlns="" xmlns:a16="http://schemas.microsoft.com/office/drawing/2014/main" id="{9218486F-7DDC-4AA5-96C1-D86B932FE22F}"/>
                </a:ext>
              </a:extLst>
            </p:cNvPr>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5" name="Google Shape;6753;p57">
              <a:extLst>
                <a:ext uri="{FF2B5EF4-FFF2-40B4-BE49-F238E27FC236}">
                  <a16:creationId xmlns="" xmlns:a16="http://schemas.microsoft.com/office/drawing/2014/main" id="{239D4789-4624-4DA9-8401-AF93A833FDD0}"/>
                </a:ext>
              </a:extLst>
            </p:cNvPr>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6" name="Google Shape;6754;p57">
              <a:extLst>
                <a:ext uri="{FF2B5EF4-FFF2-40B4-BE49-F238E27FC236}">
                  <a16:creationId xmlns="" xmlns:a16="http://schemas.microsoft.com/office/drawing/2014/main" id="{C2A6A106-514A-4886-AA60-CA3555DD75DE}"/>
                </a:ext>
              </a:extLst>
            </p:cNvPr>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67" name="Google Shape;6755;p57">
            <a:extLst>
              <a:ext uri="{FF2B5EF4-FFF2-40B4-BE49-F238E27FC236}">
                <a16:creationId xmlns="" xmlns:a16="http://schemas.microsoft.com/office/drawing/2014/main" id="{D569569D-C016-4FF6-9B12-68134603EE3C}"/>
              </a:ext>
            </a:extLst>
          </p:cNvPr>
          <p:cNvGrpSpPr/>
          <p:nvPr/>
        </p:nvGrpSpPr>
        <p:grpSpPr>
          <a:xfrm>
            <a:off x="9683853" y="5070422"/>
            <a:ext cx="476184" cy="469357"/>
            <a:chOff x="7415290" y="3802816"/>
            <a:chExt cx="357138" cy="352018"/>
          </a:xfrm>
          <a:solidFill>
            <a:schemeClr val="accent1"/>
          </a:solidFill>
        </p:grpSpPr>
        <p:sp>
          <p:nvSpPr>
            <p:cNvPr id="568" name="Google Shape;6756;p57">
              <a:extLst>
                <a:ext uri="{FF2B5EF4-FFF2-40B4-BE49-F238E27FC236}">
                  <a16:creationId xmlns="" xmlns:a16="http://schemas.microsoft.com/office/drawing/2014/main" id="{99453D4F-F1E5-4BB5-BA83-361D049BD6C3}"/>
                </a:ext>
              </a:extLst>
            </p:cNvPr>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69" name="Google Shape;6757;p57">
              <a:extLst>
                <a:ext uri="{FF2B5EF4-FFF2-40B4-BE49-F238E27FC236}">
                  <a16:creationId xmlns="" xmlns:a16="http://schemas.microsoft.com/office/drawing/2014/main" id="{AF87637F-9147-44B7-B5BB-A360AB843993}"/>
                </a:ext>
              </a:extLst>
            </p:cNvPr>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0" name="Google Shape;6758;p57">
              <a:extLst>
                <a:ext uri="{FF2B5EF4-FFF2-40B4-BE49-F238E27FC236}">
                  <a16:creationId xmlns="" xmlns:a16="http://schemas.microsoft.com/office/drawing/2014/main" id="{8ECC2915-C6EC-4AC0-BB71-3E7311375388}"/>
                </a:ext>
              </a:extLst>
            </p:cNvPr>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1" name="Google Shape;6759;p57">
              <a:extLst>
                <a:ext uri="{FF2B5EF4-FFF2-40B4-BE49-F238E27FC236}">
                  <a16:creationId xmlns="" xmlns:a16="http://schemas.microsoft.com/office/drawing/2014/main" id="{DD05A8E9-64D0-4E68-BD30-1C4FC084325A}"/>
                </a:ext>
              </a:extLst>
            </p:cNvPr>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2" name="Google Shape;6760;p57">
              <a:extLst>
                <a:ext uri="{FF2B5EF4-FFF2-40B4-BE49-F238E27FC236}">
                  <a16:creationId xmlns="" xmlns:a16="http://schemas.microsoft.com/office/drawing/2014/main" id="{B0E74637-6F31-4C09-84F6-BFBD7853FBCD}"/>
                </a:ext>
              </a:extLst>
            </p:cNvPr>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3" name="Google Shape;6761;p57">
              <a:extLst>
                <a:ext uri="{FF2B5EF4-FFF2-40B4-BE49-F238E27FC236}">
                  <a16:creationId xmlns="" xmlns:a16="http://schemas.microsoft.com/office/drawing/2014/main" id="{6A72436A-E631-4615-939A-85E0180DEA61}"/>
                </a:ext>
              </a:extLst>
            </p:cNvPr>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4" name="Google Shape;6762;p57">
              <a:extLst>
                <a:ext uri="{FF2B5EF4-FFF2-40B4-BE49-F238E27FC236}">
                  <a16:creationId xmlns="" xmlns:a16="http://schemas.microsoft.com/office/drawing/2014/main" id="{C8785022-4621-4A78-8113-12C6611A5515}"/>
                </a:ext>
              </a:extLst>
            </p:cNvPr>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5" name="Google Shape;6763;p57">
              <a:extLst>
                <a:ext uri="{FF2B5EF4-FFF2-40B4-BE49-F238E27FC236}">
                  <a16:creationId xmlns="" xmlns:a16="http://schemas.microsoft.com/office/drawing/2014/main" id="{FCF2AC71-03B8-4A12-A732-F014EBB1F650}"/>
                </a:ext>
              </a:extLst>
            </p:cNvPr>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76" name="Google Shape;6764;p57">
            <a:extLst>
              <a:ext uri="{FF2B5EF4-FFF2-40B4-BE49-F238E27FC236}">
                <a16:creationId xmlns="" xmlns:a16="http://schemas.microsoft.com/office/drawing/2014/main" id="{DAE6AE6F-A8FE-4FAA-A8AB-BDF4F3BF6765}"/>
              </a:ext>
            </a:extLst>
          </p:cNvPr>
          <p:cNvGrpSpPr/>
          <p:nvPr/>
        </p:nvGrpSpPr>
        <p:grpSpPr>
          <a:xfrm>
            <a:off x="8983083" y="5111218"/>
            <a:ext cx="473640" cy="391201"/>
            <a:chOff x="6889712" y="3833413"/>
            <a:chExt cx="355230" cy="293401"/>
          </a:xfrm>
          <a:solidFill>
            <a:schemeClr val="accent1"/>
          </a:solidFill>
        </p:grpSpPr>
        <p:sp>
          <p:nvSpPr>
            <p:cNvPr id="577" name="Google Shape;6765;p57">
              <a:extLst>
                <a:ext uri="{FF2B5EF4-FFF2-40B4-BE49-F238E27FC236}">
                  <a16:creationId xmlns="" xmlns:a16="http://schemas.microsoft.com/office/drawing/2014/main" id="{6A4B8BD8-1D5D-42F0-B480-0BD263307EAD}"/>
                </a:ext>
              </a:extLst>
            </p:cNvPr>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8" name="Google Shape;6766;p57">
              <a:extLst>
                <a:ext uri="{FF2B5EF4-FFF2-40B4-BE49-F238E27FC236}">
                  <a16:creationId xmlns="" xmlns:a16="http://schemas.microsoft.com/office/drawing/2014/main" id="{B42F4A85-9845-4F13-9A36-1CF3D2145474}"/>
                </a:ext>
              </a:extLst>
            </p:cNvPr>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79" name="Google Shape;6767;p57">
              <a:extLst>
                <a:ext uri="{FF2B5EF4-FFF2-40B4-BE49-F238E27FC236}">
                  <a16:creationId xmlns="" xmlns:a16="http://schemas.microsoft.com/office/drawing/2014/main" id="{1DE1878B-E5CF-491A-ADF5-0037DF6D5637}"/>
                </a:ext>
              </a:extLst>
            </p:cNvPr>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0" name="Google Shape;6768;p57">
              <a:extLst>
                <a:ext uri="{FF2B5EF4-FFF2-40B4-BE49-F238E27FC236}">
                  <a16:creationId xmlns="" xmlns:a16="http://schemas.microsoft.com/office/drawing/2014/main" id="{7E0CAE79-FBE8-4339-AF99-B9DC14228BE6}"/>
                </a:ext>
              </a:extLst>
            </p:cNvPr>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1" name="Google Shape;6769;p57">
              <a:extLst>
                <a:ext uri="{FF2B5EF4-FFF2-40B4-BE49-F238E27FC236}">
                  <a16:creationId xmlns="" xmlns:a16="http://schemas.microsoft.com/office/drawing/2014/main" id="{7FCE69E5-5012-43DC-BAC3-1255759A282A}"/>
                </a:ext>
              </a:extLst>
            </p:cNvPr>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2" name="Google Shape;6770;p57">
            <a:extLst>
              <a:ext uri="{FF2B5EF4-FFF2-40B4-BE49-F238E27FC236}">
                <a16:creationId xmlns="" xmlns:a16="http://schemas.microsoft.com/office/drawing/2014/main" id="{0C6A8693-160A-4B42-9E77-12CF7C1038DD}"/>
              </a:ext>
            </a:extLst>
          </p:cNvPr>
          <p:cNvGrpSpPr/>
          <p:nvPr/>
        </p:nvGrpSpPr>
        <p:grpSpPr>
          <a:xfrm>
            <a:off x="10276203" y="5114494"/>
            <a:ext cx="376424" cy="449557"/>
            <a:chOff x="1635875" y="237775"/>
            <a:chExt cx="4370250" cy="5219325"/>
          </a:xfrm>
          <a:solidFill>
            <a:schemeClr val="accent1"/>
          </a:solidFill>
        </p:grpSpPr>
        <p:sp>
          <p:nvSpPr>
            <p:cNvPr id="583" name="Google Shape;6771;p57">
              <a:extLst>
                <a:ext uri="{FF2B5EF4-FFF2-40B4-BE49-F238E27FC236}">
                  <a16:creationId xmlns="" xmlns:a16="http://schemas.microsoft.com/office/drawing/2014/main" id="{50E0B7F2-53F9-43F5-BC93-92CE812A9F7F}"/>
                </a:ext>
              </a:extLst>
            </p:cNvPr>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4" name="Google Shape;6772;p57">
              <a:extLst>
                <a:ext uri="{FF2B5EF4-FFF2-40B4-BE49-F238E27FC236}">
                  <a16:creationId xmlns="" xmlns:a16="http://schemas.microsoft.com/office/drawing/2014/main" id="{966C8279-98D9-46AF-9D74-44570C199F8B}"/>
                </a:ext>
              </a:extLst>
            </p:cNvPr>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585" name="Google Shape;6773;p57">
            <a:extLst>
              <a:ext uri="{FF2B5EF4-FFF2-40B4-BE49-F238E27FC236}">
                <a16:creationId xmlns="" xmlns:a16="http://schemas.microsoft.com/office/drawing/2014/main" id="{52E9A45F-E016-4B09-8B4E-76D4501D9845}"/>
              </a:ext>
            </a:extLst>
          </p:cNvPr>
          <p:cNvGrpSpPr/>
          <p:nvPr/>
        </p:nvGrpSpPr>
        <p:grpSpPr>
          <a:xfrm>
            <a:off x="4138618" y="4481520"/>
            <a:ext cx="397181" cy="450104"/>
            <a:chOff x="3103963" y="3361140"/>
            <a:chExt cx="297886" cy="337578"/>
          </a:xfrm>
          <a:solidFill>
            <a:schemeClr val="accent1"/>
          </a:solidFill>
        </p:grpSpPr>
        <p:sp>
          <p:nvSpPr>
            <p:cNvPr id="586" name="Google Shape;6774;p57">
              <a:extLst>
                <a:ext uri="{FF2B5EF4-FFF2-40B4-BE49-F238E27FC236}">
                  <a16:creationId xmlns="" xmlns:a16="http://schemas.microsoft.com/office/drawing/2014/main" id="{B242038D-75FA-4757-B17F-0DB66BA4F399}"/>
                </a:ext>
              </a:extLst>
            </p:cNvPr>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7" name="Google Shape;6775;p57">
              <a:extLst>
                <a:ext uri="{FF2B5EF4-FFF2-40B4-BE49-F238E27FC236}">
                  <a16:creationId xmlns="" xmlns:a16="http://schemas.microsoft.com/office/drawing/2014/main" id="{C7FA9142-89D3-4519-A74C-186E9EBAEBCA}"/>
                </a:ext>
              </a:extLst>
            </p:cNvPr>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8" name="Google Shape;6776;p57">
              <a:extLst>
                <a:ext uri="{FF2B5EF4-FFF2-40B4-BE49-F238E27FC236}">
                  <a16:creationId xmlns="" xmlns:a16="http://schemas.microsoft.com/office/drawing/2014/main" id="{359C4713-95A2-4AA0-AB16-78BE6DE99380}"/>
                </a:ext>
              </a:extLst>
            </p:cNvPr>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89" name="Google Shape;6777;p57">
              <a:extLst>
                <a:ext uri="{FF2B5EF4-FFF2-40B4-BE49-F238E27FC236}">
                  <a16:creationId xmlns="" xmlns:a16="http://schemas.microsoft.com/office/drawing/2014/main" id="{860BA8EC-DA06-4BEE-8386-DA41420338F1}"/>
                </a:ext>
              </a:extLst>
            </p:cNvPr>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0" name="Google Shape;6778;p57">
              <a:extLst>
                <a:ext uri="{FF2B5EF4-FFF2-40B4-BE49-F238E27FC236}">
                  <a16:creationId xmlns="" xmlns:a16="http://schemas.microsoft.com/office/drawing/2014/main" id="{4230CC68-E73D-4A3D-8A65-892CD27BB4B3}"/>
                </a:ext>
              </a:extLst>
            </p:cNvPr>
            <p:cNvSpPr/>
            <p:nvPr/>
          </p:nvSpPr>
          <p:spPr>
            <a:xfrm>
              <a:off x="3277873" y="3490618"/>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1" name="Google Shape;6779;p57">
              <a:extLst>
                <a:ext uri="{FF2B5EF4-FFF2-40B4-BE49-F238E27FC236}">
                  <a16:creationId xmlns="" xmlns:a16="http://schemas.microsoft.com/office/drawing/2014/main" id="{08A82C1F-49A4-4F01-9558-400FFC607B4B}"/>
                </a:ext>
              </a:extLst>
            </p:cNvPr>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2" name="Google Shape;6780;p57">
              <a:extLst>
                <a:ext uri="{FF2B5EF4-FFF2-40B4-BE49-F238E27FC236}">
                  <a16:creationId xmlns="" xmlns:a16="http://schemas.microsoft.com/office/drawing/2014/main" id="{66B0BB93-A18A-4CBA-93F8-33A46BD989FF}"/>
                </a:ext>
              </a:extLst>
            </p:cNvPr>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3" name="Google Shape;6781;p57">
              <a:extLst>
                <a:ext uri="{FF2B5EF4-FFF2-40B4-BE49-F238E27FC236}">
                  <a16:creationId xmlns="" xmlns:a16="http://schemas.microsoft.com/office/drawing/2014/main" id="{EBDE1BCC-08CC-4FAA-A5D8-A71D7F355C87}"/>
                </a:ext>
              </a:extLst>
            </p:cNvPr>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4" name="Google Shape;6782;p57">
              <a:extLst>
                <a:ext uri="{FF2B5EF4-FFF2-40B4-BE49-F238E27FC236}">
                  <a16:creationId xmlns="" xmlns:a16="http://schemas.microsoft.com/office/drawing/2014/main" id="{920C81D3-BEB0-431A-ACAF-D499916EAF03}"/>
                </a:ext>
              </a:extLst>
            </p:cNvPr>
            <p:cNvSpPr/>
            <p:nvPr/>
          </p:nvSpPr>
          <p:spPr>
            <a:xfrm>
              <a:off x="3277873" y="3491382"/>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5" name="Google Shape;6783;p57">
              <a:extLst>
                <a:ext uri="{FF2B5EF4-FFF2-40B4-BE49-F238E27FC236}">
                  <a16:creationId xmlns="" xmlns:a16="http://schemas.microsoft.com/office/drawing/2014/main" id="{CEFD5D94-CEC7-48FB-BD43-D4B54C24C9FF}"/>
                </a:ext>
              </a:extLst>
            </p:cNvPr>
            <p:cNvSpPr/>
            <p:nvPr/>
          </p:nvSpPr>
          <p:spPr>
            <a:xfrm>
              <a:off x="3278986" y="3524681"/>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6" name="Google Shape;6784;p57">
              <a:extLst>
                <a:ext uri="{FF2B5EF4-FFF2-40B4-BE49-F238E27FC236}">
                  <a16:creationId xmlns="" xmlns:a16="http://schemas.microsoft.com/office/drawing/2014/main" id="{B57ED106-40DA-472F-88D2-EE7BA3E19BF6}"/>
                </a:ext>
              </a:extLst>
            </p:cNvPr>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7" name="Google Shape;6785;p57">
              <a:extLst>
                <a:ext uri="{FF2B5EF4-FFF2-40B4-BE49-F238E27FC236}">
                  <a16:creationId xmlns="" xmlns:a16="http://schemas.microsoft.com/office/drawing/2014/main" id="{D039B377-CF44-4D7E-8F27-089216848CFF}"/>
                </a:ext>
              </a:extLst>
            </p:cNvPr>
            <p:cNvSpPr/>
            <p:nvPr/>
          </p:nvSpPr>
          <p:spPr>
            <a:xfrm>
              <a:off x="3219543" y="3586415"/>
              <a:ext cx="32" cy="32"/>
            </a:xfrm>
            <a:custGeom>
              <a:avLst/>
              <a:gdLst/>
              <a:ahLst/>
              <a:cxnLst/>
              <a:rect l="l" t="t" r="r" b="b"/>
              <a:pathLst>
                <a:path w="1" h="1" extrusionOk="0">
                  <a:moveTo>
                    <a:pt x="1" y="1"/>
                  </a:moveTo>
                  <a:lnTo>
                    <a:pt x="1" y="1"/>
                  </a:lnTo>
                  <a:lnTo>
                    <a:pt x="1"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8" name="Google Shape;6786;p57">
              <a:extLst>
                <a:ext uri="{FF2B5EF4-FFF2-40B4-BE49-F238E27FC236}">
                  <a16:creationId xmlns="" xmlns:a16="http://schemas.microsoft.com/office/drawing/2014/main" id="{1625F786-0502-4341-8771-848D41341B13}"/>
                </a:ext>
              </a:extLst>
            </p:cNvPr>
            <p:cNvSpPr/>
            <p:nvPr/>
          </p:nvSpPr>
          <p:spPr>
            <a:xfrm>
              <a:off x="3219543" y="3586415"/>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599" name="Google Shape;6787;p57">
              <a:extLst>
                <a:ext uri="{FF2B5EF4-FFF2-40B4-BE49-F238E27FC236}">
                  <a16:creationId xmlns="" xmlns:a16="http://schemas.microsoft.com/office/drawing/2014/main" id="{6A3B99F0-212E-4AB4-BA5E-6029237F6D21}"/>
                </a:ext>
              </a:extLst>
            </p:cNvPr>
            <p:cNvSpPr/>
            <p:nvPr/>
          </p:nvSpPr>
          <p:spPr>
            <a:xfrm>
              <a:off x="3247181" y="3444787"/>
              <a:ext cx="32" cy="32"/>
            </a:xfrm>
            <a:custGeom>
              <a:avLst/>
              <a:gdLst/>
              <a:ahLst/>
              <a:cxnLst/>
              <a:rect l="l" t="t" r="r" b="b"/>
              <a:pathLst>
                <a:path w="1" h="1" extrusionOk="0">
                  <a:moveTo>
                    <a:pt x="1" y="1"/>
                  </a:move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0" name="Google Shape;6788;p57">
              <a:extLst>
                <a:ext uri="{FF2B5EF4-FFF2-40B4-BE49-F238E27FC236}">
                  <a16:creationId xmlns="" xmlns:a16="http://schemas.microsoft.com/office/drawing/2014/main" id="{1821E63F-A3DF-4060-8572-9D44F4912295}"/>
                </a:ext>
              </a:extLst>
            </p:cNvPr>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1" name="Google Shape;6789;p57">
              <a:extLst>
                <a:ext uri="{FF2B5EF4-FFF2-40B4-BE49-F238E27FC236}">
                  <a16:creationId xmlns="" xmlns:a16="http://schemas.microsoft.com/office/drawing/2014/main" id="{B0749F67-8754-45CD-BE76-D430450303BD}"/>
                </a:ext>
              </a:extLst>
            </p:cNvPr>
            <p:cNvSpPr/>
            <p:nvPr/>
          </p:nvSpPr>
          <p:spPr>
            <a:xfrm>
              <a:off x="3257422" y="3604226"/>
              <a:ext cx="32" cy="32"/>
            </a:xfrm>
            <a:custGeom>
              <a:avLst/>
              <a:gdLst/>
              <a:ahLst/>
              <a:cxnLst/>
              <a:rect l="l" t="t" r="r" b="b"/>
              <a:pathLst>
                <a:path w="1" h="1" extrusionOk="0">
                  <a:moveTo>
                    <a:pt x="0" y="0"/>
                  </a:move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2" name="Google Shape;6790;p57">
              <a:extLst>
                <a:ext uri="{FF2B5EF4-FFF2-40B4-BE49-F238E27FC236}">
                  <a16:creationId xmlns="" xmlns:a16="http://schemas.microsoft.com/office/drawing/2014/main" id="{9589A913-5F11-48D5-A8B9-F5A1419F98A2}"/>
                </a:ext>
              </a:extLst>
            </p:cNvPr>
            <p:cNvSpPr/>
            <p:nvPr/>
          </p:nvSpPr>
          <p:spPr>
            <a:xfrm>
              <a:off x="3247181" y="3444787"/>
              <a:ext cx="32" cy="32"/>
            </a:xfrm>
            <a:custGeom>
              <a:avLst/>
              <a:gdLst/>
              <a:ahLst/>
              <a:cxnLst/>
              <a:rect l="l" t="t" r="r" b="b"/>
              <a:pathLst>
                <a:path w="1" h="1" extrusionOk="0">
                  <a:moveTo>
                    <a:pt x="1" y="1"/>
                  </a:moveTo>
                  <a:lnTo>
                    <a:pt x="1" y="1"/>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3" name="Google Shape;6791;p57">
              <a:extLst>
                <a:ext uri="{FF2B5EF4-FFF2-40B4-BE49-F238E27FC236}">
                  <a16:creationId xmlns="" xmlns:a16="http://schemas.microsoft.com/office/drawing/2014/main" id="{D64AC1B4-0A72-4D2F-8A19-9F1D8B6EDFAC}"/>
                </a:ext>
              </a:extLst>
            </p:cNvPr>
            <p:cNvSpPr/>
            <p:nvPr/>
          </p:nvSpPr>
          <p:spPr>
            <a:xfrm>
              <a:off x="3257422" y="360422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4" name="Google Shape;6792;p57">
              <a:extLst>
                <a:ext uri="{FF2B5EF4-FFF2-40B4-BE49-F238E27FC236}">
                  <a16:creationId xmlns="" xmlns:a16="http://schemas.microsoft.com/office/drawing/2014/main" id="{26534C5B-C303-4ACF-9412-78A8988B2950}"/>
                </a:ext>
              </a:extLst>
            </p:cNvPr>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5" name="Google Shape;6793;p57">
              <a:extLst>
                <a:ext uri="{FF2B5EF4-FFF2-40B4-BE49-F238E27FC236}">
                  <a16:creationId xmlns="" xmlns:a16="http://schemas.microsoft.com/office/drawing/2014/main" id="{15DA60E0-034C-49A9-94A9-6F9BD1172197}"/>
                </a:ext>
              </a:extLst>
            </p:cNvPr>
            <p:cNvSpPr/>
            <p:nvPr/>
          </p:nvSpPr>
          <p:spPr>
            <a:xfrm>
              <a:off x="3257422" y="360422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6" name="Google Shape;6794;p57">
              <a:extLst>
                <a:ext uri="{FF2B5EF4-FFF2-40B4-BE49-F238E27FC236}">
                  <a16:creationId xmlns="" xmlns:a16="http://schemas.microsoft.com/office/drawing/2014/main" id="{720A38EB-91AB-46F4-AB96-45D954D7A208}"/>
                </a:ext>
              </a:extLst>
            </p:cNvPr>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7" name="Google Shape;6795;p57">
              <a:extLst>
                <a:ext uri="{FF2B5EF4-FFF2-40B4-BE49-F238E27FC236}">
                  <a16:creationId xmlns="" xmlns:a16="http://schemas.microsoft.com/office/drawing/2014/main" id="{1B342FBC-62D3-4D46-9F82-A89F3223FEAC}"/>
                </a:ext>
              </a:extLst>
            </p:cNvPr>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8" name="Google Shape;6796;p57">
              <a:extLst>
                <a:ext uri="{FF2B5EF4-FFF2-40B4-BE49-F238E27FC236}">
                  <a16:creationId xmlns="" xmlns:a16="http://schemas.microsoft.com/office/drawing/2014/main" id="{F2135036-487A-4CFF-9E99-41872FA4C45B}"/>
                </a:ext>
              </a:extLst>
            </p:cNvPr>
            <p:cNvSpPr/>
            <p:nvPr/>
          </p:nvSpPr>
          <p:spPr>
            <a:xfrm>
              <a:off x="3269922" y="3398606"/>
              <a:ext cx="32" cy="32"/>
            </a:xfrm>
            <a:custGeom>
              <a:avLst/>
              <a:gdLst/>
              <a:ahLst/>
              <a:cxnLst/>
              <a:rect l="l" t="t" r="r" b="b"/>
              <a:pathLst>
                <a:path w="1" h="1" extrusionOk="0">
                  <a:moveTo>
                    <a:pt x="0" y="0"/>
                  </a:moveTo>
                  <a:lnTo>
                    <a:pt x="0"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09" name="Google Shape;6797;p57">
              <a:extLst>
                <a:ext uri="{FF2B5EF4-FFF2-40B4-BE49-F238E27FC236}">
                  <a16:creationId xmlns="" xmlns:a16="http://schemas.microsoft.com/office/drawing/2014/main" id="{59A700CC-14AA-4B78-8EE8-1AC9B0D82F53}"/>
                </a:ext>
              </a:extLst>
            </p:cNvPr>
            <p:cNvSpPr/>
            <p:nvPr/>
          </p:nvSpPr>
          <p:spPr>
            <a:xfrm>
              <a:off x="3269922" y="3398606"/>
              <a:ext cx="32" cy="32"/>
            </a:xfrm>
            <a:custGeom>
              <a:avLst/>
              <a:gdLst/>
              <a:ahLst/>
              <a:cxnLst/>
              <a:rect l="l" t="t" r="r" b="b"/>
              <a:pathLst>
                <a:path w="1" h="1" extrusionOk="0">
                  <a:moveTo>
                    <a:pt x="0" y="0"/>
                  </a:moveTo>
                  <a:lnTo>
                    <a:pt x="0" y="0"/>
                  </a:lnTo>
                  <a:lnTo>
                    <a:pt x="0" y="0"/>
                  </a:ln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10" name="Google Shape;6798;p57">
            <a:extLst>
              <a:ext uri="{FF2B5EF4-FFF2-40B4-BE49-F238E27FC236}">
                <a16:creationId xmlns="" xmlns:a16="http://schemas.microsoft.com/office/drawing/2014/main" id="{59FEFEFB-2574-4CF8-AB39-89E7E4E22F28}"/>
              </a:ext>
            </a:extLst>
          </p:cNvPr>
          <p:cNvGrpSpPr/>
          <p:nvPr/>
        </p:nvGrpSpPr>
        <p:grpSpPr>
          <a:xfrm>
            <a:off x="3557095" y="4481478"/>
            <a:ext cx="364061" cy="450401"/>
            <a:chOff x="2667821" y="3361108"/>
            <a:chExt cx="273046" cy="337801"/>
          </a:xfrm>
          <a:solidFill>
            <a:schemeClr val="accent1"/>
          </a:solidFill>
        </p:grpSpPr>
        <p:sp>
          <p:nvSpPr>
            <p:cNvPr id="611" name="Google Shape;6799;p57">
              <a:extLst>
                <a:ext uri="{FF2B5EF4-FFF2-40B4-BE49-F238E27FC236}">
                  <a16:creationId xmlns="" xmlns:a16="http://schemas.microsoft.com/office/drawing/2014/main" id="{3AF183D3-C92C-47D1-9111-AF8D70825937}"/>
                </a:ext>
              </a:extLst>
            </p:cNvPr>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2" name="Google Shape;6800;p57">
              <a:extLst>
                <a:ext uri="{FF2B5EF4-FFF2-40B4-BE49-F238E27FC236}">
                  <a16:creationId xmlns="" xmlns:a16="http://schemas.microsoft.com/office/drawing/2014/main" id="{46CB5548-13AF-4A3C-A75B-63C5F85E39EB}"/>
                </a:ext>
              </a:extLst>
            </p:cNvPr>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3" name="Google Shape;6801;p57">
              <a:extLst>
                <a:ext uri="{FF2B5EF4-FFF2-40B4-BE49-F238E27FC236}">
                  <a16:creationId xmlns="" xmlns:a16="http://schemas.microsoft.com/office/drawing/2014/main" id="{645A65E2-D576-432F-BD2E-F73A8DC34535}"/>
                </a:ext>
              </a:extLst>
            </p:cNvPr>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4" name="Google Shape;6802;p57">
              <a:extLst>
                <a:ext uri="{FF2B5EF4-FFF2-40B4-BE49-F238E27FC236}">
                  <a16:creationId xmlns="" xmlns:a16="http://schemas.microsoft.com/office/drawing/2014/main" id="{4D6EB889-0118-4D86-A660-A6443A37AAA0}"/>
                </a:ext>
              </a:extLst>
            </p:cNvPr>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5" name="Google Shape;6803;p57">
              <a:extLst>
                <a:ext uri="{FF2B5EF4-FFF2-40B4-BE49-F238E27FC236}">
                  <a16:creationId xmlns="" xmlns:a16="http://schemas.microsoft.com/office/drawing/2014/main" id="{C7AE0926-C595-4183-88C2-85554B080284}"/>
                </a:ext>
              </a:extLst>
            </p:cNvPr>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6" name="Google Shape;6804;p57">
              <a:extLst>
                <a:ext uri="{FF2B5EF4-FFF2-40B4-BE49-F238E27FC236}">
                  <a16:creationId xmlns="" xmlns:a16="http://schemas.microsoft.com/office/drawing/2014/main" id="{1DB6B433-1B9A-461F-BEDE-500CE8ABB36A}"/>
                </a:ext>
              </a:extLst>
            </p:cNvPr>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7" name="Google Shape;6805;p57">
              <a:extLst>
                <a:ext uri="{FF2B5EF4-FFF2-40B4-BE49-F238E27FC236}">
                  <a16:creationId xmlns="" xmlns:a16="http://schemas.microsoft.com/office/drawing/2014/main" id="{49FE672F-1579-4714-9C1C-2361DE4FE5F4}"/>
                </a:ext>
              </a:extLst>
            </p:cNvPr>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8" name="Google Shape;6806;p57">
              <a:extLst>
                <a:ext uri="{FF2B5EF4-FFF2-40B4-BE49-F238E27FC236}">
                  <a16:creationId xmlns="" xmlns:a16="http://schemas.microsoft.com/office/drawing/2014/main" id="{49A96B75-25E1-4C0D-BB18-65795E8FC3A0}"/>
                </a:ext>
              </a:extLst>
            </p:cNvPr>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19" name="Google Shape;6807;p57">
              <a:extLst>
                <a:ext uri="{FF2B5EF4-FFF2-40B4-BE49-F238E27FC236}">
                  <a16:creationId xmlns="" xmlns:a16="http://schemas.microsoft.com/office/drawing/2014/main" id="{F261A63A-E845-4FF4-B072-284C5B85FFA4}"/>
                </a:ext>
              </a:extLst>
            </p:cNvPr>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0" name="Google Shape;6808;p57">
              <a:extLst>
                <a:ext uri="{FF2B5EF4-FFF2-40B4-BE49-F238E27FC236}">
                  <a16:creationId xmlns="" xmlns:a16="http://schemas.microsoft.com/office/drawing/2014/main" id="{89CF9825-7196-4F25-A2B4-384FC76147CE}"/>
                </a:ext>
              </a:extLst>
            </p:cNvPr>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1" name="Google Shape;6809;p57">
              <a:extLst>
                <a:ext uri="{FF2B5EF4-FFF2-40B4-BE49-F238E27FC236}">
                  <a16:creationId xmlns="" xmlns:a16="http://schemas.microsoft.com/office/drawing/2014/main" id="{908A459E-64E1-4394-A9A0-8D02D71CF05B}"/>
                </a:ext>
              </a:extLst>
            </p:cNvPr>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2" name="Google Shape;6810;p57">
              <a:extLst>
                <a:ext uri="{FF2B5EF4-FFF2-40B4-BE49-F238E27FC236}">
                  <a16:creationId xmlns="" xmlns:a16="http://schemas.microsoft.com/office/drawing/2014/main" id="{F0DB98E3-DB5F-4224-B32B-FB5ECDEC534B}"/>
                </a:ext>
              </a:extLst>
            </p:cNvPr>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3" name="Google Shape;6811;p57">
              <a:extLst>
                <a:ext uri="{FF2B5EF4-FFF2-40B4-BE49-F238E27FC236}">
                  <a16:creationId xmlns="" xmlns:a16="http://schemas.microsoft.com/office/drawing/2014/main" id="{82073FBB-B028-44E7-8579-F6BD5F3ABA89}"/>
                </a:ext>
              </a:extLst>
            </p:cNvPr>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4" name="Google Shape;6812;p57">
              <a:extLst>
                <a:ext uri="{FF2B5EF4-FFF2-40B4-BE49-F238E27FC236}">
                  <a16:creationId xmlns="" xmlns:a16="http://schemas.microsoft.com/office/drawing/2014/main" id="{926AD8F7-0CED-4769-B6F0-00448AE05640}"/>
                </a:ext>
              </a:extLst>
            </p:cNvPr>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5" name="Google Shape;6813;p57">
              <a:extLst>
                <a:ext uri="{FF2B5EF4-FFF2-40B4-BE49-F238E27FC236}">
                  <a16:creationId xmlns="" xmlns:a16="http://schemas.microsoft.com/office/drawing/2014/main" id="{BAAF56D6-D139-46B3-87AA-D1F4819F0607}"/>
                </a:ext>
              </a:extLst>
            </p:cNvPr>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6" name="Google Shape;6814;p57">
              <a:extLst>
                <a:ext uri="{FF2B5EF4-FFF2-40B4-BE49-F238E27FC236}">
                  <a16:creationId xmlns="" xmlns:a16="http://schemas.microsoft.com/office/drawing/2014/main" id="{D5B9F308-2477-437E-8466-ED42D8F2FCE4}"/>
                </a:ext>
              </a:extLst>
            </p:cNvPr>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7" name="Google Shape;6815;p57">
              <a:extLst>
                <a:ext uri="{FF2B5EF4-FFF2-40B4-BE49-F238E27FC236}">
                  <a16:creationId xmlns="" xmlns:a16="http://schemas.microsoft.com/office/drawing/2014/main" id="{926AB2AC-6BA2-4563-A80F-D4C901F19BA9}"/>
                </a:ext>
              </a:extLst>
            </p:cNvPr>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8" name="Google Shape;6816;p57">
              <a:extLst>
                <a:ext uri="{FF2B5EF4-FFF2-40B4-BE49-F238E27FC236}">
                  <a16:creationId xmlns="" xmlns:a16="http://schemas.microsoft.com/office/drawing/2014/main" id="{544A32CF-9B55-42A7-AAD4-EBCAC23B8813}"/>
                </a:ext>
              </a:extLst>
            </p:cNvPr>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29" name="Google Shape;6817;p57">
              <a:extLst>
                <a:ext uri="{FF2B5EF4-FFF2-40B4-BE49-F238E27FC236}">
                  <a16:creationId xmlns="" xmlns:a16="http://schemas.microsoft.com/office/drawing/2014/main" id="{9B0A0E33-1DE3-4E53-B6E4-E052C28E651F}"/>
                </a:ext>
              </a:extLst>
            </p:cNvPr>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0" name="Google Shape;6818;p57">
            <a:extLst>
              <a:ext uri="{FF2B5EF4-FFF2-40B4-BE49-F238E27FC236}">
                <a16:creationId xmlns="" xmlns:a16="http://schemas.microsoft.com/office/drawing/2014/main" id="{44AB74AA-3031-4F50-A238-CCA91E581134}"/>
              </a:ext>
            </a:extLst>
          </p:cNvPr>
          <p:cNvGrpSpPr/>
          <p:nvPr/>
        </p:nvGrpSpPr>
        <p:grpSpPr>
          <a:xfrm>
            <a:off x="2949960" y="4480417"/>
            <a:ext cx="376953" cy="451547"/>
            <a:chOff x="2212469" y="3360313"/>
            <a:chExt cx="282715" cy="338660"/>
          </a:xfrm>
          <a:solidFill>
            <a:schemeClr val="accent1"/>
          </a:solidFill>
        </p:grpSpPr>
        <p:sp>
          <p:nvSpPr>
            <p:cNvPr id="631" name="Google Shape;6819;p57">
              <a:extLst>
                <a:ext uri="{FF2B5EF4-FFF2-40B4-BE49-F238E27FC236}">
                  <a16:creationId xmlns="" xmlns:a16="http://schemas.microsoft.com/office/drawing/2014/main" id="{E3B3DDA0-4089-42C5-AEFC-E3992D418735}"/>
                </a:ext>
              </a:extLst>
            </p:cNvPr>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2" name="Google Shape;6820;p57">
              <a:extLst>
                <a:ext uri="{FF2B5EF4-FFF2-40B4-BE49-F238E27FC236}">
                  <a16:creationId xmlns="" xmlns:a16="http://schemas.microsoft.com/office/drawing/2014/main" id="{385433A2-9117-432A-BF5E-B226A3F7B9D7}"/>
                </a:ext>
              </a:extLst>
            </p:cNvPr>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3" name="Google Shape;6821;p57">
              <a:extLst>
                <a:ext uri="{FF2B5EF4-FFF2-40B4-BE49-F238E27FC236}">
                  <a16:creationId xmlns="" xmlns:a16="http://schemas.microsoft.com/office/drawing/2014/main" id="{35421BC5-8A2E-4A3A-9452-AF2B1C0C525F}"/>
                </a:ext>
              </a:extLst>
            </p:cNvPr>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34" name="Google Shape;6822;p57">
            <a:extLst>
              <a:ext uri="{FF2B5EF4-FFF2-40B4-BE49-F238E27FC236}">
                <a16:creationId xmlns="" xmlns:a16="http://schemas.microsoft.com/office/drawing/2014/main" id="{9558649E-5E84-45FD-8A4A-ECCC95066537}"/>
              </a:ext>
            </a:extLst>
          </p:cNvPr>
          <p:cNvGrpSpPr/>
          <p:nvPr/>
        </p:nvGrpSpPr>
        <p:grpSpPr>
          <a:xfrm>
            <a:off x="2358429" y="4481478"/>
            <a:ext cx="371652" cy="452097"/>
            <a:chOff x="1768821" y="3361108"/>
            <a:chExt cx="278739" cy="339073"/>
          </a:xfrm>
          <a:solidFill>
            <a:schemeClr val="accent1"/>
          </a:solidFill>
        </p:grpSpPr>
        <p:sp>
          <p:nvSpPr>
            <p:cNvPr id="635" name="Google Shape;6823;p57">
              <a:extLst>
                <a:ext uri="{FF2B5EF4-FFF2-40B4-BE49-F238E27FC236}">
                  <a16:creationId xmlns="" xmlns:a16="http://schemas.microsoft.com/office/drawing/2014/main" id="{F82CD4BA-978A-4158-8B9C-877624E2DAFC}"/>
                </a:ext>
              </a:extLst>
            </p:cNvPr>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6" name="Google Shape;6824;p57">
              <a:extLst>
                <a:ext uri="{FF2B5EF4-FFF2-40B4-BE49-F238E27FC236}">
                  <a16:creationId xmlns="" xmlns:a16="http://schemas.microsoft.com/office/drawing/2014/main" id="{F23DC66E-D840-4E12-B4B8-CFC14BA4E9F9}"/>
                </a:ext>
              </a:extLst>
            </p:cNvPr>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7" name="Google Shape;6825;p57">
              <a:extLst>
                <a:ext uri="{FF2B5EF4-FFF2-40B4-BE49-F238E27FC236}">
                  <a16:creationId xmlns="" xmlns:a16="http://schemas.microsoft.com/office/drawing/2014/main" id="{8C765EB5-648E-4418-822D-F211172261FF}"/>
                </a:ext>
              </a:extLst>
            </p:cNvPr>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8" name="Google Shape;6826;p57">
              <a:extLst>
                <a:ext uri="{FF2B5EF4-FFF2-40B4-BE49-F238E27FC236}">
                  <a16:creationId xmlns="" xmlns:a16="http://schemas.microsoft.com/office/drawing/2014/main" id="{D856A56A-79FE-4929-BB5A-C9A46A136E46}"/>
                </a:ext>
              </a:extLst>
            </p:cNvPr>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39" name="Google Shape;6827;p57">
              <a:extLst>
                <a:ext uri="{FF2B5EF4-FFF2-40B4-BE49-F238E27FC236}">
                  <a16:creationId xmlns="" xmlns:a16="http://schemas.microsoft.com/office/drawing/2014/main" id="{57C19C1B-737D-4905-886A-78A9260C5050}"/>
                </a:ext>
              </a:extLst>
            </p:cNvPr>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0" name="Google Shape;6828;p57">
              <a:extLst>
                <a:ext uri="{FF2B5EF4-FFF2-40B4-BE49-F238E27FC236}">
                  <a16:creationId xmlns="" xmlns:a16="http://schemas.microsoft.com/office/drawing/2014/main" id="{34E0AABF-2B7A-4420-B02E-724852C94AA9}"/>
                </a:ext>
              </a:extLst>
            </p:cNvPr>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1" name="Google Shape;6829;p57">
              <a:extLst>
                <a:ext uri="{FF2B5EF4-FFF2-40B4-BE49-F238E27FC236}">
                  <a16:creationId xmlns="" xmlns:a16="http://schemas.microsoft.com/office/drawing/2014/main" id="{29924C9C-6B10-447A-AFA4-B0615143B80A}"/>
                </a:ext>
              </a:extLst>
            </p:cNvPr>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2" name="Google Shape;6830;p57">
              <a:extLst>
                <a:ext uri="{FF2B5EF4-FFF2-40B4-BE49-F238E27FC236}">
                  <a16:creationId xmlns="" xmlns:a16="http://schemas.microsoft.com/office/drawing/2014/main" id="{DFC77817-2BFB-4E58-8E3E-EA8B1331EE48}"/>
                </a:ext>
              </a:extLst>
            </p:cNvPr>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3" name="Google Shape;6831;p57">
              <a:extLst>
                <a:ext uri="{FF2B5EF4-FFF2-40B4-BE49-F238E27FC236}">
                  <a16:creationId xmlns="" xmlns:a16="http://schemas.microsoft.com/office/drawing/2014/main" id="{4A9045D1-B756-4823-BFC7-61F91AD0D59E}"/>
                </a:ext>
              </a:extLst>
            </p:cNvPr>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4" name="Google Shape;6832;p57">
              <a:extLst>
                <a:ext uri="{FF2B5EF4-FFF2-40B4-BE49-F238E27FC236}">
                  <a16:creationId xmlns="" xmlns:a16="http://schemas.microsoft.com/office/drawing/2014/main" id="{427F7BEF-22B9-4857-BBFD-F9CCF4EFAC5A}"/>
                </a:ext>
              </a:extLst>
            </p:cNvPr>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5" name="Google Shape;6833;p57">
              <a:extLst>
                <a:ext uri="{FF2B5EF4-FFF2-40B4-BE49-F238E27FC236}">
                  <a16:creationId xmlns="" xmlns:a16="http://schemas.microsoft.com/office/drawing/2014/main" id="{77787500-8148-4CC3-BC63-A007E5C4D21D}"/>
                </a:ext>
              </a:extLst>
            </p:cNvPr>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6" name="Google Shape;6834;p57">
            <a:extLst>
              <a:ext uri="{FF2B5EF4-FFF2-40B4-BE49-F238E27FC236}">
                <a16:creationId xmlns="" xmlns:a16="http://schemas.microsoft.com/office/drawing/2014/main" id="{CD444830-D8E3-4792-A7EB-910F32C6EBEE}"/>
              </a:ext>
            </a:extLst>
          </p:cNvPr>
          <p:cNvGrpSpPr/>
          <p:nvPr/>
        </p:nvGrpSpPr>
        <p:grpSpPr>
          <a:xfrm>
            <a:off x="7117178" y="4449164"/>
            <a:ext cx="409521" cy="502435"/>
            <a:chOff x="5337883" y="3336873"/>
            <a:chExt cx="307141" cy="376826"/>
          </a:xfrm>
          <a:solidFill>
            <a:schemeClr val="accent1"/>
          </a:solidFill>
        </p:grpSpPr>
        <p:sp>
          <p:nvSpPr>
            <p:cNvPr id="647" name="Google Shape;6835;p57">
              <a:extLst>
                <a:ext uri="{FF2B5EF4-FFF2-40B4-BE49-F238E27FC236}">
                  <a16:creationId xmlns="" xmlns:a16="http://schemas.microsoft.com/office/drawing/2014/main" id="{62EF83DB-76B1-41B4-A0EE-ED0C478191E7}"/>
                </a:ext>
              </a:extLst>
            </p:cNvPr>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48" name="Google Shape;6836;p57">
              <a:extLst>
                <a:ext uri="{FF2B5EF4-FFF2-40B4-BE49-F238E27FC236}">
                  <a16:creationId xmlns="" xmlns:a16="http://schemas.microsoft.com/office/drawing/2014/main" id="{E5764F47-3D31-479B-9112-499DBED0D95E}"/>
                </a:ext>
              </a:extLst>
            </p:cNvPr>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49" name="Google Shape;6837;p57">
            <a:extLst>
              <a:ext uri="{FF2B5EF4-FFF2-40B4-BE49-F238E27FC236}">
                <a16:creationId xmlns="" xmlns:a16="http://schemas.microsoft.com/office/drawing/2014/main" id="{B6904B00-0233-4012-A001-6DDA2D33CD6E}"/>
              </a:ext>
            </a:extLst>
          </p:cNvPr>
          <p:cNvGrpSpPr/>
          <p:nvPr/>
        </p:nvGrpSpPr>
        <p:grpSpPr>
          <a:xfrm>
            <a:off x="6511781" y="4449674"/>
            <a:ext cx="431233" cy="503409"/>
            <a:chOff x="4883835" y="3337255"/>
            <a:chExt cx="323425" cy="377557"/>
          </a:xfrm>
          <a:solidFill>
            <a:schemeClr val="accent1"/>
          </a:solidFill>
        </p:grpSpPr>
        <p:sp>
          <p:nvSpPr>
            <p:cNvPr id="650" name="Google Shape;6838;p57">
              <a:extLst>
                <a:ext uri="{FF2B5EF4-FFF2-40B4-BE49-F238E27FC236}">
                  <a16:creationId xmlns="" xmlns:a16="http://schemas.microsoft.com/office/drawing/2014/main" id="{7CDED98C-80F1-4CB8-8EE3-AFA7932E3FA3}"/>
                </a:ext>
              </a:extLst>
            </p:cNvPr>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1" name="Google Shape;6839;p57">
              <a:extLst>
                <a:ext uri="{FF2B5EF4-FFF2-40B4-BE49-F238E27FC236}">
                  <a16:creationId xmlns="" xmlns:a16="http://schemas.microsoft.com/office/drawing/2014/main" id="{6A4BB087-9FC3-4493-8F55-800DBC0DCD73}"/>
                </a:ext>
              </a:extLst>
            </p:cNvPr>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2" name="Google Shape;6840;p57">
              <a:extLst>
                <a:ext uri="{FF2B5EF4-FFF2-40B4-BE49-F238E27FC236}">
                  <a16:creationId xmlns="" xmlns:a16="http://schemas.microsoft.com/office/drawing/2014/main" id="{8655C5A3-38F0-4D5D-B137-00C21F082275}"/>
                </a:ext>
              </a:extLst>
            </p:cNvPr>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3" name="Google Shape;6841;p57">
            <a:extLst>
              <a:ext uri="{FF2B5EF4-FFF2-40B4-BE49-F238E27FC236}">
                <a16:creationId xmlns="" xmlns:a16="http://schemas.microsoft.com/office/drawing/2014/main" id="{823AC8C7-3C48-4BC9-98A8-42BC94C273BA}"/>
              </a:ext>
            </a:extLst>
          </p:cNvPr>
          <p:cNvGrpSpPr/>
          <p:nvPr/>
        </p:nvGrpSpPr>
        <p:grpSpPr>
          <a:xfrm>
            <a:off x="8257747" y="4543052"/>
            <a:ext cx="470120" cy="316651"/>
            <a:chOff x="6193310" y="3407289"/>
            <a:chExt cx="352590" cy="237488"/>
          </a:xfrm>
          <a:solidFill>
            <a:schemeClr val="accent1"/>
          </a:solidFill>
        </p:grpSpPr>
        <p:sp>
          <p:nvSpPr>
            <p:cNvPr id="654" name="Google Shape;6842;p57">
              <a:extLst>
                <a:ext uri="{FF2B5EF4-FFF2-40B4-BE49-F238E27FC236}">
                  <a16:creationId xmlns="" xmlns:a16="http://schemas.microsoft.com/office/drawing/2014/main" id="{0B3A6E71-7726-4195-A025-D741EFB4C9C6}"/>
                </a:ext>
              </a:extLst>
            </p:cNvPr>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5" name="Google Shape;6843;p57">
              <a:extLst>
                <a:ext uri="{FF2B5EF4-FFF2-40B4-BE49-F238E27FC236}">
                  <a16:creationId xmlns="" xmlns:a16="http://schemas.microsoft.com/office/drawing/2014/main" id="{7F8A8CAD-3634-44CE-9FE0-00A71E321930}"/>
                </a:ext>
              </a:extLst>
            </p:cNvPr>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6" name="Google Shape;6844;p57">
              <a:extLst>
                <a:ext uri="{FF2B5EF4-FFF2-40B4-BE49-F238E27FC236}">
                  <a16:creationId xmlns="" xmlns:a16="http://schemas.microsoft.com/office/drawing/2014/main" id="{B81B9575-E98B-4EE1-AA97-7763DF5A566D}"/>
                </a:ext>
              </a:extLst>
            </p:cNvPr>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7" name="Google Shape;6845;p57">
              <a:extLst>
                <a:ext uri="{FF2B5EF4-FFF2-40B4-BE49-F238E27FC236}">
                  <a16:creationId xmlns="" xmlns:a16="http://schemas.microsoft.com/office/drawing/2014/main" id="{DE5EA602-0ED7-487B-B736-6BDF13D75EB8}"/>
                </a:ext>
              </a:extLst>
            </p:cNvPr>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58" name="Google Shape;6846;p57">
              <a:extLst>
                <a:ext uri="{FF2B5EF4-FFF2-40B4-BE49-F238E27FC236}">
                  <a16:creationId xmlns="" xmlns:a16="http://schemas.microsoft.com/office/drawing/2014/main" id="{F66376D3-65CB-4AB5-B98A-93734B01F336}"/>
                </a:ext>
              </a:extLst>
            </p:cNvPr>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59" name="Google Shape;6847;p57">
            <a:extLst>
              <a:ext uri="{FF2B5EF4-FFF2-40B4-BE49-F238E27FC236}">
                <a16:creationId xmlns="" xmlns:a16="http://schemas.microsoft.com/office/drawing/2014/main" id="{8A62D8C8-0185-4493-9E62-88FC5218B7CD}"/>
              </a:ext>
            </a:extLst>
          </p:cNvPr>
          <p:cNvGrpSpPr/>
          <p:nvPr/>
        </p:nvGrpSpPr>
        <p:grpSpPr>
          <a:xfrm>
            <a:off x="8849490" y="4530457"/>
            <a:ext cx="471647" cy="339339"/>
            <a:chOff x="6637117" y="3397843"/>
            <a:chExt cx="353735" cy="254504"/>
          </a:xfrm>
          <a:solidFill>
            <a:schemeClr val="accent1"/>
          </a:solidFill>
        </p:grpSpPr>
        <p:sp>
          <p:nvSpPr>
            <p:cNvPr id="660" name="Google Shape;6848;p57">
              <a:extLst>
                <a:ext uri="{FF2B5EF4-FFF2-40B4-BE49-F238E27FC236}">
                  <a16:creationId xmlns="" xmlns:a16="http://schemas.microsoft.com/office/drawing/2014/main" id="{D60EF02C-A2F4-4CF7-BD1E-3E4A023CF12B}"/>
                </a:ext>
              </a:extLst>
            </p:cNvPr>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1" name="Google Shape;6849;p57">
              <a:extLst>
                <a:ext uri="{FF2B5EF4-FFF2-40B4-BE49-F238E27FC236}">
                  <a16:creationId xmlns="" xmlns:a16="http://schemas.microsoft.com/office/drawing/2014/main" id="{A3FBD4F9-07F9-4369-AE12-9C3288F7E41B}"/>
                </a:ext>
              </a:extLst>
            </p:cNvPr>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2" name="Google Shape;6850;p57">
              <a:extLst>
                <a:ext uri="{FF2B5EF4-FFF2-40B4-BE49-F238E27FC236}">
                  <a16:creationId xmlns="" xmlns:a16="http://schemas.microsoft.com/office/drawing/2014/main" id="{C35C2B37-1914-43B3-BE77-578254D5E9C1}"/>
                </a:ext>
              </a:extLst>
            </p:cNvPr>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3" name="Google Shape;6851;p57">
              <a:extLst>
                <a:ext uri="{FF2B5EF4-FFF2-40B4-BE49-F238E27FC236}">
                  <a16:creationId xmlns="" xmlns:a16="http://schemas.microsoft.com/office/drawing/2014/main" id="{BC65EBB0-32EC-4301-B0F6-DD189A4ACF42}"/>
                </a:ext>
              </a:extLst>
            </p:cNvPr>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4" name="Google Shape;6852;p57">
              <a:extLst>
                <a:ext uri="{FF2B5EF4-FFF2-40B4-BE49-F238E27FC236}">
                  <a16:creationId xmlns="" xmlns:a16="http://schemas.microsoft.com/office/drawing/2014/main" id="{22783880-E546-4219-B150-476D929B9513}"/>
                </a:ext>
              </a:extLst>
            </p:cNvPr>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5" name="Google Shape;6853;p57">
              <a:extLst>
                <a:ext uri="{FF2B5EF4-FFF2-40B4-BE49-F238E27FC236}">
                  <a16:creationId xmlns="" xmlns:a16="http://schemas.microsoft.com/office/drawing/2014/main" id="{0048D0D8-57D9-48BC-BCD7-40C26BC74E9D}"/>
                </a:ext>
              </a:extLst>
            </p:cNvPr>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66" name="Google Shape;6854;p57">
            <a:extLst>
              <a:ext uri="{FF2B5EF4-FFF2-40B4-BE49-F238E27FC236}">
                <a16:creationId xmlns="" xmlns:a16="http://schemas.microsoft.com/office/drawing/2014/main" id="{8CB38C46-CA7A-4859-BE72-D9D524F79417}"/>
              </a:ext>
            </a:extLst>
          </p:cNvPr>
          <p:cNvGrpSpPr/>
          <p:nvPr/>
        </p:nvGrpSpPr>
        <p:grpSpPr>
          <a:xfrm>
            <a:off x="9434660" y="4466042"/>
            <a:ext cx="480849" cy="469781"/>
            <a:chOff x="7075994" y="3349531"/>
            <a:chExt cx="360637" cy="352336"/>
          </a:xfrm>
          <a:solidFill>
            <a:schemeClr val="accent1"/>
          </a:solidFill>
        </p:grpSpPr>
        <p:sp>
          <p:nvSpPr>
            <p:cNvPr id="667" name="Google Shape;6855;p57">
              <a:extLst>
                <a:ext uri="{FF2B5EF4-FFF2-40B4-BE49-F238E27FC236}">
                  <a16:creationId xmlns="" xmlns:a16="http://schemas.microsoft.com/office/drawing/2014/main" id="{AFCFD94F-797B-4EA9-9F0E-6F3298921B5E}"/>
                </a:ext>
              </a:extLst>
            </p:cNvPr>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8" name="Google Shape;6856;p57">
              <a:extLst>
                <a:ext uri="{FF2B5EF4-FFF2-40B4-BE49-F238E27FC236}">
                  <a16:creationId xmlns="" xmlns:a16="http://schemas.microsoft.com/office/drawing/2014/main" id="{B530C857-1461-43C6-BF5F-039D07779AA0}"/>
                </a:ext>
              </a:extLst>
            </p:cNvPr>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69" name="Google Shape;6857;p57">
              <a:extLst>
                <a:ext uri="{FF2B5EF4-FFF2-40B4-BE49-F238E27FC236}">
                  <a16:creationId xmlns="" xmlns:a16="http://schemas.microsoft.com/office/drawing/2014/main" id="{10B22D65-F7D9-4B6B-97E9-BE3FED771E2C}"/>
                </a:ext>
              </a:extLst>
            </p:cNvPr>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0" name="Google Shape;6858;p57">
              <a:extLst>
                <a:ext uri="{FF2B5EF4-FFF2-40B4-BE49-F238E27FC236}">
                  <a16:creationId xmlns="" xmlns:a16="http://schemas.microsoft.com/office/drawing/2014/main" id="{911A8A41-40E3-4D13-8D3A-8656E82BC31F}"/>
                </a:ext>
              </a:extLst>
            </p:cNvPr>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1" name="Google Shape;6859;p57">
              <a:extLst>
                <a:ext uri="{FF2B5EF4-FFF2-40B4-BE49-F238E27FC236}">
                  <a16:creationId xmlns="" xmlns:a16="http://schemas.microsoft.com/office/drawing/2014/main" id="{2651B96B-F4AA-4326-B333-538262510D6F}"/>
                </a:ext>
              </a:extLst>
            </p:cNvPr>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2" name="Google Shape;6860;p57">
              <a:extLst>
                <a:ext uri="{FF2B5EF4-FFF2-40B4-BE49-F238E27FC236}">
                  <a16:creationId xmlns="" xmlns:a16="http://schemas.microsoft.com/office/drawing/2014/main" id="{0D937F84-5C25-4331-8387-BDD7B6ABA3F1}"/>
                </a:ext>
              </a:extLst>
            </p:cNvPr>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3" name="Google Shape;6861;p57">
              <a:extLst>
                <a:ext uri="{FF2B5EF4-FFF2-40B4-BE49-F238E27FC236}">
                  <a16:creationId xmlns="" xmlns:a16="http://schemas.microsoft.com/office/drawing/2014/main" id="{A4A68DBC-5157-44EF-9745-F225BB35E7F2}"/>
                </a:ext>
              </a:extLst>
            </p:cNvPr>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4" name="Google Shape;6862;p57">
            <a:extLst>
              <a:ext uri="{FF2B5EF4-FFF2-40B4-BE49-F238E27FC236}">
                <a16:creationId xmlns="" xmlns:a16="http://schemas.microsoft.com/office/drawing/2014/main" id="{69368018-B6BD-498A-AFFB-91D2ADCE58CA}"/>
              </a:ext>
            </a:extLst>
          </p:cNvPr>
          <p:cNvGrpSpPr/>
          <p:nvPr/>
        </p:nvGrpSpPr>
        <p:grpSpPr>
          <a:xfrm>
            <a:off x="10202645" y="4465576"/>
            <a:ext cx="142911" cy="469865"/>
            <a:chOff x="7651983" y="3349181"/>
            <a:chExt cx="107183" cy="352399"/>
          </a:xfrm>
          <a:solidFill>
            <a:schemeClr val="accent1"/>
          </a:solidFill>
        </p:grpSpPr>
        <p:sp>
          <p:nvSpPr>
            <p:cNvPr id="675" name="Google Shape;6863;p57">
              <a:extLst>
                <a:ext uri="{FF2B5EF4-FFF2-40B4-BE49-F238E27FC236}">
                  <a16:creationId xmlns="" xmlns:a16="http://schemas.microsoft.com/office/drawing/2014/main" id="{27AAC330-57F3-430E-985A-7FFD1F182A02}"/>
                </a:ext>
              </a:extLst>
            </p:cNvPr>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6" name="Google Shape;6864;p57">
              <a:extLst>
                <a:ext uri="{FF2B5EF4-FFF2-40B4-BE49-F238E27FC236}">
                  <a16:creationId xmlns="" xmlns:a16="http://schemas.microsoft.com/office/drawing/2014/main" id="{5645A619-B621-4166-BDA5-9D360AEF371E}"/>
                </a:ext>
              </a:extLst>
            </p:cNvPr>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677" name="Google Shape;6865;p57">
            <a:extLst>
              <a:ext uri="{FF2B5EF4-FFF2-40B4-BE49-F238E27FC236}">
                <a16:creationId xmlns="" xmlns:a16="http://schemas.microsoft.com/office/drawing/2014/main" id="{CFCB1366-47D1-4A7C-9D7C-9EA6FB39FAE4}"/>
              </a:ext>
            </a:extLst>
          </p:cNvPr>
          <p:cNvGrpSpPr/>
          <p:nvPr/>
        </p:nvGrpSpPr>
        <p:grpSpPr>
          <a:xfrm>
            <a:off x="10631291" y="4509763"/>
            <a:ext cx="470120" cy="382763"/>
            <a:chOff x="7973468" y="3382322"/>
            <a:chExt cx="352590" cy="287072"/>
          </a:xfrm>
          <a:solidFill>
            <a:schemeClr val="accent1"/>
          </a:solidFill>
        </p:grpSpPr>
        <p:sp>
          <p:nvSpPr>
            <p:cNvPr id="678" name="Google Shape;6866;p57">
              <a:extLst>
                <a:ext uri="{FF2B5EF4-FFF2-40B4-BE49-F238E27FC236}">
                  <a16:creationId xmlns="" xmlns:a16="http://schemas.microsoft.com/office/drawing/2014/main" id="{E61B1601-9102-4C52-97F6-32A30BD5EEB0}"/>
                </a:ext>
              </a:extLst>
            </p:cNvPr>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79" name="Google Shape;6867;p57">
              <a:extLst>
                <a:ext uri="{FF2B5EF4-FFF2-40B4-BE49-F238E27FC236}">
                  <a16:creationId xmlns="" xmlns:a16="http://schemas.microsoft.com/office/drawing/2014/main" id="{175B13B3-CEC0-4A8E-AAE9-25212655867E}"/>
                </a:ext>
              </a:extLst>
            </p:cNvPr>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0" name="Google Shape;6868;p57">
              <a:extLst>
                <a:ext uri="{FF2B5EF4-FFF2-40B4-BE49-F238E27FC236}">
                  <a16:creationId xmlns="" xmlns:a16="http://schemas.microsoft.com/office/drawing/2014/main" id="{5D2D13B6-8DAA-42F9-A830-1BF0AAB5F335}"/>
                </a:ext>
              </a:extLst>
            </p:cNvPr>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1" name="Google Shape;6869;p57">
              <a:extLst>
                <a:ext uri="{FF2B5EF4-FFF2-40B4-BE49-F238E27FC236}">
                  <a16:creationId xmlns="" xmlns:a16="http://schemas.microsoft.com/office/drawing/2014/main" id="{E33C80DF-7953-40B7-9646-0569B1961619}"/>
                </a:ext>
              </a:extLst>
            </p:cNvPr>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2" name="Google Shape;6870;p57">
              <a:extLst>
                <a:ext uri="{FF2B5EF4-FFF2-40B4-BE49-F238E27FC236}">
                  <a16:creationId xmlns="" xmlns:a16="http://schemas.microsoft.com/office/drawing/2014/main" id="{D35004BC-20EC-4E9B-8BB5-FEFC28217C40}"/>
                </a:ext>
              </a:extLst>
            </p:cNvPr>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3" name="Google Shape;6871;p57">
              <a:extLst>
                <a:ext uri="{FF2B5EF4-FFF2-40B4-BE49-F238E27FC236}">
                  <a16:creationId xmlns="" xmlns:a16="http://schemas.microsoft.com/office/drawing/2014/main" id="{32A46D8D-BC03-4728-B5B9-86F095FB0C6B}"/>
                </a:ext>
              </a:extLst>
            </p:cNvPr>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4" name="Google Shape;6872;p57">
              <a:extLst>
                <a:ext uri="{FF2B5EF4-FFF2-40B4-BE49-F238E27FC236}">
                  <a16:creationId xmlns="" xmlns:a16="http://schemas.microsoft.com/office/drawing/2014/main" id="{60FB641D-0FB5-4A41-94D2-E8CBB07EAB0A}"/>
                </a:ext>
              </a:extLst>
            </p:cNvPr>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5" name="Google Shape;6873;p57">
              <a:extLst>
                <a:ext uri="{FF2B5EF4-FFF2-40B4-BE49-F238E27FC236}">
                  <a16:creationId xmlns="" xmlns:a16="http://schemas.microsoft.com/office/drawing/2014/main" id="{D2C694F7-3373-4090-877F-5795DC502BF3}"/>
                </a:ext>
              </a:extLst>
            </p:cNvPr>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6" name="Google Shape;6874;p57">
              <a:extLst>
                <a:ext uri="{FF2B5EF4-FFF2-40B4-BE49-F238E27FC236}">
                  <a16:creationId xmlns="" xmlns:a16="http://schemas.microsoft.com/office/drawing/2014/main" id="{4F6FBF2D-D035-4414-93DC-34DE08D9A18A}"/>
                </a:ext>
              </a:extLst>
            </p:cNvPr>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7" name="Google Shape;6875;p57">
              <a:extLst>
                <a:ext uri="{FF2B5EF4-FFF2-40B4-BE49-F238E27FC236}">
                  <a16:creationId xmlns="" xmlns:a16="http://schemas.microsoft.com/office/drawing/2014/main" id="{23C22EF3-934D-4836-B196-2C7990FF5EE7}"/>
                </a:ext>
              </a:extLst>
            </p:cNvPr>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8" name="Google Shape;6876;p57">
              <a:extLst>
                <a:ext uri="{FF2B5EF4-FFF2-40B4-BE49-F238E27FC236}">
                  <a16:creationId xmlns="" xmlns:a16="http://schemas.microsoft.com/office/drawing/2014/main" id="{98CC22F4-80B3-450C-B746-73BE183032D3}"/>
                </a:ext>
              </a:extLst>
            </p:cNvPr>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689" name="Google Shape;6877;p57">
              <a:extLst>
                <a:ext uri="{FF2B5EF4-FFF2-40B4-BE49-F238E27FC236}">
                  <a16:creationId xmlns="" xmlns:a16="http://schemas.microsoft.com/office/drawing/2014/main" id="{1EC431C2-DFEA-4A8E-A761-AD1248FEC64C}"/>
                </a:ext>
              </a:extLst>
            </p:cNvPr>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grp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sp>
        <p:nvSpPr>
          <p:cNvPr id="690" name="Google Shape;4224;p54">
            <a:extLst>
              <a:ext uri="{FF2B5EF4-FFF2-40B4-BE49-F238E27FC236}">
                <a16:creationId xmlns="" xmlns:a16="http://schemas.microsoft.com/office/drawing/2014/main" id="{FF7BF497-CFB4-4965-B6AB-87D6A8C50A89}"/>
              </a:ext>
            </a:extLst>
          </p:cNvPr>
          <p:cNvSpPr txBox="1">
            <a:spLocks/>
          </p:cNvSpPr>
          <p:nvPr/>
        </p:nvSpPr>
        <p:spPr>
          <a:xfrm>
            <a:off x="1320125" y="1310738"/>
            <a:ext cx="4642800" cy="643200"/>
          </a:xfrm>
          <a:prstGeom prst="rect">
            <a:avLst/>
          </a:prstGeom>
        </p:spPr>
        <p:txBody>
          <a:bodyPr spcFirstLastPara="1" vert="horz" wrap="square" lIns="121900" tIns="121900" rIns="121900" bIns="121900" rtlCol="0" anchor="t"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buClr>
                <a:srgbClr val="000000"/>
              </a:buClr>
              <a:buSzPts val="1100"/>
            </a:pPr>
            <a:r>
              <a:rPr lang="zh-CN" altLang="en-US" sz="2400" b="1" dirty="0">
                <a:latin typeface="+mj-ea"/>
                <a:cs typeface="Arial"/>
                <a:sym typeface="Arial"/>
              </a:rPr>
              <a:t>创新</a:t>
            </a:r>
            <a:endParaRPr lang="zh-CN" altLang="en-US" sz="2400" b="1" dirty="0">
              <a:solidFill>
                <a:srgbClr val="FFFFFF"/>
              </a:solidFill>
              <a:latin typeface="+mj-ea"/>
              <a:cs typeface="Arial"/>
              <a:sym typeface="Arial"/>
            </a:endParaRPr>
          </a:p>
        </p:txBody>
      </p:sp>
      <p:sp>
        <p:nvSpPr>
          <p:cNvPr id="691" name="Google Shape;4224;p54">
            <a:extLst>
              <a:ext uri="{FF2B5EF4-FFF2-40B4-BE49-F238E27FC236}">
                <a16:creationId xmlns="" xmlns:a16="http://schemas.microsoft.com/office/drawing/2014/main" id="{BB36ABCE-BF9E-45DE-92C3-447833C70E7A}"/>
              </a:ext>
            </a:extLst>
          </p:cNvPr>
          <p:cNvSpPr txBox="1">
            <a:spLocks/>
          </p:cNvSpPr>
          <p:nvPr/>
        </p:nvSpPr>
        <p:spPr>
          <a:xfrm>
            <a:off x="6894223" y="1312961"/>
            <a:ext cx="4642800" cy="643200"/>
          </a:xfrm>
          <a:prstGeom prst="rect">
            <a:avLst/>
          </a:prstGeom>
        </p:spPr>
        <p:txBody>
          <a:bodyPr spcFirstLastPara="1" vert="horz" wrap="square" lIns="121900" tIns="121900" rIns="121900" bIns="121900" rtlCol="0" anchor="t" anchorCtr="0">
            <a:noAutofit/>
          </a:bodyPr>
          <a:lstStyle>
            <a:lvl1pPr algn="l" defTabSz="914400" rtl="0" eaLnBrk="1" latinLnBrk="0" hangingPunct="1">
              <a:lnSpc>
                <a:spcPct val="90000"/>
              </a:lnSpc>
              <a:spcBef>
                <a:spcPct val="0"/>
              </a:spcBef>
              <a:buNone/>
              <a:defRPr sz="4400" kern="1200">
                <a:solidFill>
                  <a:schemeClr val="tx1"/>
                </a:solidFill>
                <a:latin typeface="+mj-lt"/>
                <a:ea typeface="+mj-ea"/>
                <a:cs typeface="+mj-cs"/>
              </a:defRPr>
            </a:lvl1pPr>
          </a:lstStyle>
          <a:p>
            <a:pPr algn="ctr">
              <a:buClr>
                <a:srgbClr val="000000"/>
              </a:buClr>
              <a:buSzPts val="1100"/>
            </a:pPr>
            <a:r>
              <a:rPr lang="zh-CN" altLang="en-US" sz="2400" b="1" dirty="0">
                <a:latin typeface="+mj-ea"/>
                <a:cs typeface="Arial"/>
                <a:sym typeface="Arial"/>
              </a:rPr>
              <a:t>表演</a:t>
            </a:r>
            <a:endParaRPr lang="zh-CN" altLang="en-US" sz="2400" b="1" dirty="0">
              <a:solidFill>
                <a:srgbClr val="FFFFFF"/>
              </a:solidFill>
              <a:latin typeface="+mj-ea"/>
              <a:cs typeface="Arial"/>
              <a:sym typeface="Arial"/>
            </a:endParaRPr>
          </a:p>
        </p:txBody>
      </p:sp>
    </p:spTree>
    <p:extLst>
      <p:ext uri="{BB962C8B-B14F-4D97-AF65-F5344CB8AC3E}">
        <p14:creationId xmlns:p14="http://schemas.microsoft.com/office/powerpoint/2010/main" val="338219771"/>
      </p:ext>
    </p:extLst>
  </p:cSld>
  <p:clrMapOvr>
    <a:masterClrMapping/>
  </p:clrMapOvr>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900120C3-E8F7-43DB-B964-02C6EF57D32B}"/>
              </a:ext>
            </a:extLst>
          </p:cNvPr>
          <p:cNvSpPr>
            <a:spLocks noGrp="1"/>
          </p:cNvSpPr>
          <p:nvPr>
            <p:ph type="body" sz="quarter" idx="10"/>
          </p:nvPr>
        </p:nvSpPr>
        <p:spPr/>
        <p:txBody>
          <a:bodyPr/>
          <a:lstStyle/>
          <a:p>
            <a:r>
              <a:rPr lang="zh-CN" altLang="en-US" dirty="0"/>
              <a:t>使用规范</a:t>
            </a:r>
          </a:p>
        </p:txBody>
      </p:sp>
      <p:sp>
        <p:nvSpPr>
          <p:cNvPr id="29" name="矩形 28">
            <a:extLst>
              <a:ext uri="{FF2B5EF4-FFF2-40B4-BE49-F238E27FC236}">
                <a16:creationId xmlns="" xmlns:a16="http://schemas.microsoft.com/office/drawing/2014/main" id="{786F1A16-2E24-47CE-B924-E95D84B105E9}"/>
              </a:ext>
            </a:extLst>
          </p:cNvPr>
          <p:cNvSpPr/>
          <p:nvPr/>
        </p:nvSpPr>
        <p:spPr>
          <a:xfrm>
            <a:off x="947007" y="3118658"/>
            <a:ext cx="1931920" cy="86719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0" name="矩形 14">
            <a:extLst>
              <a:ext uri="{FF2B5EF4-FFF2-40B4-BE49-F238E27FC236}">
                <a16:creationId xmlns="" xmlns:a16="http://schemas.microsoft.com/office/drawing/2014/main" id="{A5F41DF2-FA33-44EF-8E53-18B5A8AD7F10}"/>
              </a:ext>
            </a:extLst>
          </p:cNvPr>
          <p:cNvSpPr/>
          <p:nvPr/>
        </p:nvSpPr>
        <p:spPr>
          <a:xfrm>
            <a:off x="947007" y="3985853"/>
            <a:ext cx="321987" cy="321987"/>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5" name="矩形 14">
            <a:extLst>
              <a:ext uri="{FF2B5EF4-FFF2-40B4-BE49-F238E27FC236}">
                <a16:creationId xmlns="" xmlns:a16="http://schemas.microsoft.com/office/drawing/2014/main" id="{8589DB42-6D5A-4E09-9BDE-0BF377CD5E2D}"/>
              </a:ext>
            </a:extLst>
          </p:cNvPr>
          <p:cNvSpPr/>
          <p:nvPr/>
        </p:nvSpPr>
        <p:spPr>
          <a:xfrm>
            <a:off x="1268994" y="3985853"/>
            <a:ext cx="321987" cy="321987"/>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rgbClr val="C64F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66" name="矩形 14">
            <a:extLst>
              <a:ext uri="{FF2B5EF4-FFF2-40B4-BE49-F238E27FC236}">
                <a16:creationId xmlns="" xmlns:a16="http://schemas.microsoft.com/office/drawing/2014/main" id="{C26C6D4D-497C-4001-A079-D93366A08F34}"/>
              </a:ext>
            </a:extLst>
          </p:cNvPr>
          <p:cNvSpPr/>
          <p:nvPr/>
        </p:nvSpPr>
        <p:spPr>
          <a:xfrm>
            <a:off x="1590980" y="3985853"/>
            <a:ext cx="321987" cy="321987"/>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rgbClr val="D3766A"/>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67" name="矩形 14">
            <a:extLst>
              <a:ext uri="{FF2B5EF4-FFF2-40B4-BE49-F238E27FC236}">
                <a16:creationId xmlns="" xmlns:a16="http://schemas.microsoft.com/office/drawing/2014/main" id="{0A5AACB0-780C-483D-897C-9632864030E7}"/>
              </a:ext>
            </a:extLst>
          </p:cNvPr>
          <p:cNvSpPr/>
          <p:nvPr/>
        </p:nvSpPr>
        <p:spPr>
          <a:xfrm>
            <a:off x="1912967" y="3985853"/>
            <a:ext cx="321987" cy="321987"/>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rgbClr val="E19C9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68" name="矩形 14">
            <a:extLst>
              <a:ext uri="{FF2B5EF4-FFF2-40B4-BE49-F238E27FC236}">
                <a16:creationId xmlns="" xmlns:a16="http://schemas.microsoft.com/office/drawing/2014/main" id="{DB3450D1-9A42-4076-BA8A-8A17FC9AEC9F}"/>
              </a:ext>
            </a:extLst>
          </p:cNvPr>
          <p:cNvSpPr/>
          <p:nvPr/>
        </p:nvSpPr>
        <p:spPr>
          <a:xfrm>
            <a:off x="2234954" y="3985853"/>
            <a:ext cx="321987" cy="321987"/>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rgbClr val="EEC3B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35" name="矩形 19">
            <a:extLst>
              <a:ext uri="{FF2B5EF4-FFF2-40B4-BE49-F238E27FC236}">
                <a16:creationId xmlns="" xmlns:a16="http://schemas.microsoft.com/office/drawing/2014/main" id="{BED4227C-F3F4-46A7-ACBB-5EA406AF3BD0}"/>
              </a:ext>
            </a:extLst>
          </p:cNvPr>
          <p:cNvSpPr/>
          <p:nvPr/>
        </p:nvSpPr>
        <p:spPr>
          <a:xfrm>
            <a:off x="2556940" y="3985853"/>
            <a:ext cx="321987" cy="321987"/>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4858327 w 5394036"/>
              <a:gd name="connsiteY0" fmla="*/ 3539836 h 4075545"/>
              <a:gd name="connsiteX1" fmla="*/ 0 w 5394036"/>
              <a:gd name="connsiteY1" fmla="*/ 0 h 4075545"/>
              <a:gd name="connsiteX2" fmla="*/ 5394036 w 5394036"/>
              <a:gd name="connsiteY2" fmla="*/ 3539836 h 4075545"/>
              <a:gd name="connsiteX3" fmla="*/ 5394036 w 5394036"/>
              <a:gd name="connsiteY3" fmla="*/ 4075545 h 4075545"/>
              <a:gd name="connsiteX4" fmla="*/ 4858327 w 5394036"/>
              <a:gd name="connsiteY4" fmla="*/ 4075545 h 4075545"/>
              <a:gd name="connsiteX5" fmla="*/ 4858327 w 5394036"/>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rgbClr val="FCEAE8"/>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36" name="文本框 35">
            <a:extLst>
              <a:ext uri="{FF2B5EF4-FFF2-40B4-BE49-F238E27FC236}">
                <a16:creationId xmlns="" xmlns:a16="http://schemas.microsoft.com/office/drawing/2014/main" id="{551D6D29-F9E3-41E1-BD77-D4DEEB7DA8D4}"/>
              </a:ext>
            </a:extLst>
          </p:cNvPr>
          <p:cNvSpPr txBox="1"/>
          <p:nvPr/>
        </p:nvSpPr>
        <p:spPr>
          <a:xfrm>
            <a:off x="1230159" y="2773948"/>
            <a:ext cx="1352366" cy="344710"/>
          </a:xfrm>
          <a:prstGeom prst="rect">
            <a:avLst/>
          </a:prstGeom>
          <a:noFill/>
        </p:spPr>
        <p:txBody>
          <a:bodyPr wrap="square" rtlCol="0">
            <a:spAutoFit/>
          </a:bodyPr>
          <a:lstStyle/>
          <a:p>
            <a:pPr algn="l">
              <a:lnSpc>
                <a:spcPct val="130000"/>
              </a:lnSpc>
            </a:pPr>
            <a:r>
              <a:rPr lang="zh-CN" altLang="en-US" sz="1400" i="1" spc="100" dirty="0">
                <a:solidFill>
                  <a:schemeClr val="tx1">
                    <a:lumMod val="65000"/>
                    <a:lumOff val="35000"/>
                  </a:schemeClr>
                </a:solidFill>
              </a:rPr>
              <a:t>主色</a:t>
            </a:r>
          </a:p>
        </p:txBody>
      </p:sp>
      <p:sp>
        <p:nvSpPr>
          <p:cNvPr id="46" name="矩形 45">
            <a:extLst>
              <a:ext uri="{FF2B5EF4-FFF2-40B4-BE49-F238E27FC236}">
                <a16:creationId xmlns="" xmlns:a16="http://schemas.microsoft.com/office/drawing/2014/main" id="{821B062A-6D29-4173-826D-DE053C1EB6C9}"/>
              </a:ext>
            </a:extLst>
          </p:cNvPr>
          <p:cNvSpPr/>
          <p:nvPr/>
        </p:nvSpPr>
        <p:spPr>
          <a:xfrm>
            <a:off x="3669650" y="3118657"/>
            <a:ext cx="1931920" cy="86719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7" name="矩形 14">
            <a:extLst>
              <a:ext uri="{FF2B5EF4-FFF2-40B4-BE49-F238E27FC236}">
                <a16:creationId xmlns="" xmlns:a16="http://schemas.microsoft.com/office/drawing/2014/main" id="{7A8FA0CF-CEB7-4D50-8A6E-04AF3E5F82BE}"/>
              </a:ext>
            </a:extLst>
          </p:cNvPr>
          <p:cNvSpPr/>
          <p:nvPr/>
        </p:nvSpPr>
        <p:spPr>
          <a:xfrm>
            <a:off x="3669650" y="3985852"/>
            <a:ext cx="321987" cy="321987"/>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69" name="矩形 14">
            <a:extLst>
              <a:ext uri="{FF2B5EF4-FFF2-40B4-BE49-F238E27FC236}">
                <a16:creationId xmlns="" xmlns:a16="http://schemas.microsoft.com/office/drawing/2014/main" id="{F075BCB4-3B30-45B3-8DC9-DB09656EA138}"/>
              </a:ext>
            </a:extLst>
          </p:cNvPr>
          <p:cNvSpPr/>
          <p:nvPr/>
        </p:nvSpPr>
        <p:spPr>
          <a:xfrm>
            <a:off x="3991637" y="3985852"/>
            <a:ext cx="321987" cy="321987"/>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rgbClr val="F4A73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70" name="矩形 14">
            <a:extLst>
              <a:ext uri="{FF2B5EF4-FFF2-40B4-BE49-F238E27FC236}">
                <a16:creationId xmlns="" xmlns:a16="http://schemas.microsoft.com/office/drawing/2014/main" id="{649C3E57-DDF6-4991-BEB2-CCE2E350C05A}"/>
              </a:ext>
            </a:extLst>
          </p:cNvPr>
          <p:cNvSpPr/>
          <p:nvPr/>
        </p:nvSpPr>
        <p:spPr>
          <a:xfrm>
            <a:off x="4313623" y="3985852"/>
            <a:ext cx="321987" cy="321987"/>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rgbClr val="F7BA5E"/>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71" name="矩形 14">
            <a:extLst>
              <a:ext uri="{FF2B5EF4-FFF2-40B4-BE49-F238E27FC236}">
                <a16:creationId xmlns="" xmlns:a16="http://schemas.microsoft.com/office/drawing/2014/main" id="{C8299A33-8BF0-45D0-A425-4B17A460934C}"/>
              </a:ext>
            </a:extLst>
          </p:cNvPr>
          <p:cNvSpPr/>
          <p:nvPr/>
        </p:nvSpPr>
        <p:spPr>
          <a:xfrm>
            <a:off x="4635610" y="3985852"/>
            <a:ext cx="321987" cy="321987"/>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rgbClr val="F9CD8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72" name="矩形 14">
            <a:extLst>
              <a:ext uri="{FF2B5EF4-FFF2-40B4-BE49-F238E27FC236}">
                <a16:creationId xmlns="" xmlns:a16="http://schemas.microsoft.com/office/drawing/2014/main" id="{BDFCFC32-6F1A-47DB-AC99-6280703C55CC}"/>
              </a:ext>
            </a:extLst>
          </p:cNvPr>
          <p:cNvSpPr/>
          <p:nvPr/>
        </p:nvSpPr>
        <p:spPr>
          <a:xfrm>
            <a:off x="4957597" y="3985852"/>
            <a:ext cx="321987" cy="321987"/>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rgbClr val="FCE0B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chemeClr val="lt1">
                  <a:lumMod val="100000"/>
                </a:schemeClr>
              </a:solidFill>
            </a:endParaRPr>
          </a:p>
        </p:txBody>
      </p:sp>
      <p:sp>
        <p:nvSpPr>
          <p:cNvPr id="52" name="矩形 19">
            <a:extLst>
              <a:ext uri="{FF2B5EF4-FFF2-40B4-BE49-F238E27FC236}">
                <a16:creationId xmlns="" xmlns:a16="http://schemas.microsoft.com/office/drawing/2014/main" id="{15E6D9E7-ECCF-4A89-9141-9559DCBBEC10}"/>
              </a:ext>
            </a:extLst>
          </p:cNvPr>
          <p:cNvSpPr/>
          <p:nvPr/>
        </p:nvSpPr>
        <p:spPr>
          <a:xfrm>
            <a:off x="5279583" y="3985852"/>
            <a:ext cx="321987" cy="321987"/>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4858327 w 5394036"/>
              <a:gd name="connsiteY0" fmla="*/ 3539836 h 4075545"/>
              <a:gd name="connsiteX1" fmla="*/ 0 w 5394036"/>
              <a:gd name="connsiteY1" fmla="*/ 0 h 4075545"/>
              <a:gd name="connsiteX2" fmla="*/ 5394036 w 5394036"/>
              <a:gd name="connsiteY2" fmla="*/ 3539836 h 4075545"/>
              <a:gd name="connsiteX3" fmla="*/ 5394036 w 5394036"/>
              <a:gd name="connsiteY3" fmla="*/ 4075545 h 4075545"/>
              <a:gd name="connsiteX4" fmla="*/ 4858327 w 5394036"/>
              <a:gd name="connsiteY4" fmla="*/ 4075545 h 4075545"/>
              <a:gd name="connsiteX5" fmla="*/ 4858327 w 5394036"/>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rgbClr val="FFF3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42" name="文本框 41">
            <a:extLst>
              <a:ext uri="{FF2B5EF4-FFF2-40B4-BE49-F238E27FC236}">
                <a16:creationId xmlns="" xmlns:a16="http://schemas.microsoft.com/office/drawing/2014/main" id="{D06CF30C-BB03-4365-88AF-63DE712569A8}"/>
              </a:ext>
            </a:extLst>
          </p:cNvPr>
          <p:cNvSpPr txBox="1"/>
          <p:nvPr/>
        </p:nvSpPr>
        <p:spPr>
          <a:xfrm>
            <a:off x="3952801" y="2773946"/>
            <a:ext cx="1352366" cy="344710"/>
          </a:xfrm>
          <a:prstGeom prst="rect">
            <a:avLst/>
          </a:prstGeom>
          <a:noFill/>
        </p:spPr>
        <p:txBody>
          <a:bodyPr wrap="square" rtlCol="0">
            <a:spAutoFit/>
          </a:bodyPr>
          <a:lstStyle/>
          <a:p>
            <a:pPr algn="l">
              <a:lnSpc>
                <a:spcPct val="130000"/>
              </a:lnSpc>
            </a:pPr>
            <a:r>
              <a:rPr lang="zh-CN" altLang="en-US" sz="1400" i="1" spc="100" dirty="0">
                <a:solidFill>
                  <a:schemeClr val="tx1">
                    <a:lumMod val="65000"/>
                    <a:lumOff val="35000"/>
                  </a:schemeClr>
                </a:solidFill>
              </a:rPr>
              <a:t>辅色</a:t>
            </a:r>
          </a:p>
        </p:txBody>
      </p:sp>
      <p:cxnSp>
        <p:nvCxnSpPr>
          <p:cNvPr id="58" name="直接连接符 57">
            <a:extLst>
              <a:ext uri="{FF2B5EF4-FFF2-40B4-BE49-F238E27FC236}">
                <a16:creationId xmlns="" xmlns:a16="http://schemas.microsoft.com/office/drawing/2014/main" id="{7B33BD5A-694A-4FF8-AEE6-8588F27DC71A}"/>
              </a:ext>
            </a:extLst>
          </p:cNvPr>
          <p:cNvCxnSpPr>
            <a:cxnSpLocks/>
          </p:cNvCxnSpPr>
          <p:nvPr/>
        </p:nvCxnSpPr>
        <p:spPr>
          <a:xfrm>
            <a:off x="947007" y="2956560"/>
            <a:ext cx="304800" cy="0"/>
          </a:xfrm>
          <a:prstGeom prst="line">
            <a:avLst/>
          </a:prstGeom>
          <a:ln w="19050">
            <a:solidFill>
              <a:schemeClr val="accent1"/>
            </a:solidFill>
          </a:ln>
        </p:spPr>
        <p:style>
          <a:lnRef idx="1">
            <a:schemeClr val="accent1"/>
          </a:lnRef>
          <a:fillRef idx="0">
            <a:schemeClr val="accent1"/>
          </a:fillRef>
          <a:effectRef idx="0">
            <a:schemeClr val="accent1"/>
          </a:effectRef>
          <a:fontRef idx="minor">
            <a:schemeClr val="tx1"/>
          </a:fontRef>
        </p:style>
      </p:cxnSp>
      <p:cxnSp>
        <p:nvCxnSpPr>
          <p:cNvPr id="61" name="直接连接符 60">
            <a:extLst>
              <a:ext uri="{FF2B5EF4-FFF2-40B4-BE49-F238E27FC236}">
                <a16:creationId xmlns="" xmlns:a16="http://schemas.microsoft.com/office/drawing/2014/main" id="{79C23513-DBD0-4B9A-83D1-DCFA94DDDA90}"/>
              </a:ext>
            </a:extLst>
          </p:cNvPr>
          <p:cNvCxnSpPr>
            <a:cxnSpLocks/>
          </p:cNvCxnSpPr>
          <p:nvPr/>
        </p:nvCxnSpPr>
        <p:spPr>
          <a:xfrm>
            <a:off x="3674967" y="2956560"/>
            <a:ext cx="304800" cy="0"/>
          </a:xfrm>
          <a:prstGeom prst="line">
            <a:avLst/>
          </a:prstGeom>
          <a:ln w="19050">
            <a:solidFill>
              <a:schemeClr val="accent3"/>
            </a:solidFill>
          </a:ln>
        </p:spPr>
        <p:style>
          <a:lnRef idx="1">
            <a:schemeClr val="accent1"/>
          </a:lnRef>
          <a:fillRef idx="0">
            <a:schemeClr val="accent1"/>
          </a:fillRef>
          <a:effectRef idx="0">
            <a:schemeClr val="accent1"/>
          </a:effectRef>
          <a:fontRef idx="minor">
            <a:schemeClr val="tx1"/>
          </a:fontRef>
        </p:style>
      </p:cxnSp>
      <p:grpSp>
        <p:nvGrpSpPr>
          <p:cNvPr id="93" name="组合 92">
            <a:extLst>
              <a:ext uri="{FF2B5EF4-FFF2-40B4-BE49-F238E27FC236}">
                <a16:creationId xmlns="" xmlns:a16="http://schemas.microsoft.com/office/drawing/2014/main" id="{342B94A4-26D6-4EF3-BBBA-EDA93842DB30}"/>
              </a:ext>
            </a:extLst>
          </p:cNvPr>
          <p:cNvGrpSpPr/>
          <p:nvPr/>
        </p:nvGrpSpPr>
        <p:grpSpPr>
          <a:xfrm>
            <a:off x="6372447" y="2768882"/>
            <a:ext cx="1951831" cy="1538958"/>
            <a:chOff x="6372447" y="2067842"/>
            <a:chExt cx="1951831" cy="1538958"/>
          </a:xfrm>
        </p:grpSpPr>
        <p:grpSp>
          <p:nvGrpSpPr>
            <p:cNvPr id="4" name="组合 3">
              <a:extLst>
                <a:ext uri="{FF2B5EF4-FFF2-40B4-BE49-F238E27FC236}">
                  <a16:creationId xmlns="" xmlns:a16="http://schemas.microsoft.com/office/drawing/2014/main" id="{737CFB06-F749-4E58-A424-28170E404FA3}"/>
                </a:ext>
              </a:extLst>
            </p:cNvPr>
            <p:cNvGrpSpPr/>
            <p:nvPr/>
          </p:nvGrpSpPr>
          <p:grpSpPr>
            <a:xfrm>
              <a:off x="6392292" y="2417617"/>
              <a:ext cx="1931986" cy="1189183"/>
              <a:chOff x="8102565" y="1794163"/>
              <a:chExt cx="1931986" cy="1189183"/>
            </a:xfrm>
          </p:grpSpPr>
          <p:sp>
            <p:nvSpPr>
              <p:cNvPr id="9" name="矩形 8">
                <a:extLst>
                  <a:ext uri="{FF2B5EF4-FFF2-40B4-BE49-F238E27FC236}">
                    <a16:creationId xmlns="" xmlns:a16="http://schemas.microsoft.com/office/drawing/2014/main" id="{34E36F1E-5A37-4CD4-A4F3-667F0EF4D9AE}"/>
                  </a:ext>
                </a:extLst>
              </p:cNvPr>
              <p:cNvSpPr/>
              <p:nvPr/>
            </p:nvSpPr>
            <p:spPr>
              <a:xfrm>
                <a:off x="8102631" y="1794163"/>
                <a:ext cx="1931920" cy="867195"/>
              </a:xfrm>
              <a:prstGeom prst="rect">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0" name="矩形 14">
                <a:extLst>
                  <a:ext uri="{FF2B5EF4-FFF2-40B4-BE49-F238E27FC236}">
                    <a16:creationId xmlns="" xmlns:a16="http://schemas.microsoft.com/office/drawing/2014/main" id="{32EA5C5C-49A6-4236-B2BC-A6374F79DDED}"/>
                  </a:ext>
                </a:extLst>
              </p:cNvPr>
              <p:cNvSpPr/>
              <p:nvPr/>
            </p:nvSpPr>
            <p:spPr>
              <a:xfrm>
                <a:off x="8102565" y="2661358"/>
                <a:ext cx="321987" cy="321987"/>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tx1">
                  <a:lumMod val="75000"/>
                  <a:lumOff val="2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1" name="任意多边形: 形状 10">
                <a:extLst>
                  <a:ext uri="{FF2B5EF4-FFF2-40B4-BE49-F238E27FC236}">
                    <a16:creationId xmlns="" xmlns:a16="http://schemas.microsoft.com/office/drawing/2014/main" id="{3B9029A4-6A74-439E-BEAD-BB7D445C48BA}"/>
                  </a:ext>
                </a:extLst>
              </p:cNvPr>
              <p:cNvSpPr/>
              <p:nvPr/>
            </p:nvSpPr>
            <p:spPr>
              <a:xfrm>
                <a:off x="8424565" y="2661359"/>
                <a:ext cx="321987" cy="321987"/>
              </a:xfrm>
              <a:custGeom>
                <a:avLst/>
                <a:gdLst/>
                <a:ahLst/>
                <a:cxnLst/>
                <a:rect l="0" t="0" r="0" b="0"/>
                <a:pathLst>
                  <a:path w="321987" h="321988">
                    <a:moveTo>
                      <a:pt x="0" y="0"/>
                    </a:moveTo>
                    <a:lnTo>
                      <a:pt x="321986" y="0"/>
                    </a:lnTo>
                    <a:lnTo>
                      <a:pt x="321986" y="321987"/>
                    </a:lnTo>
                    <a:lnTo>
                      <a:pt x="0" y="321987"/>
                    </a:lnTo>
                    <a:close/>
                  </a:path>
                </a:pathLst>
              </a:custGeom>
              <a:solidFill>
                <a:srgbClr val="4C4C4C"/>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2" name="任意多边形: 形状 11">
                <a:extLst>
                  <a:ext uri="{FF2B5EF4-FFF2-40B4-BE49-F238E27FC236}">
                    <a16:creationId xmlns="" xmlns:a16="http://schemas.microsoft.com/office/drawing/2014/main" id="{0E798F84-F61F-494E-B503-E439627F8369}"/>
                  </a:ext>
                </a:extLst>
              </p:cNvPr>
              <p:cNvSpPr/>
              <p:nvPr/>
            </p:nvSpPr>
            <p:spPr>
              <a:xfrm>
                <a:off x="8746564" y="2661359"/>
                <a:ext cx="321987" cy="321987"/>
              </a:xfrm>
              <a:custGeom>
                <a:avLst/>
                <a:gdLst/>
                <a:ahLst/>
                <a:cxnLst/>
                <a:rect l="0" t="0" r="0" b="0"/>
                <a:pathLst>
                  <a:path w="321987" h="321988">
                    <a:moveTo>
                      <a:pt x="0" y="0"/>
                    </a:moveTo>
                    <a:lnTo>
                      <a:pt x="321986" y="0"/>
                    </a:lnTo>
                    <a:lnTo>
                      <a:pt x="321986" y="321987"/>
                    </a:lnTo>
                    <a:lnTo>
                      <a:pt x="0" y="321987"/>
                    </a:lnTo>
                    <a:close/>
                  </a:path>
                </a:pathLst>
              </a:custGeom>
              <a:solidFill>
                <a:srgbClr val="595959"/>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3" name="任意多边形: 形状 12">
                <a:extLst>
                  <a:ext uri="{FF2B5EF4-FFF2-40B4-BE49-F238E27FC236}">
                    <a16:creationId xmlns="" xmlns:a16="http://schemas.microsoft.com/office/drawing/2014/main" id="{618E3F6A-5B6A-4B99-8673-D4966AB23E31}"/>
                  </a:ext>
                </a:extLst>
              </p:cNvPr>
              <p:cNvSpPr/>
              <p:nvPr/>
            </p:nvSpPr>
            <p:spPr>
              <a:xfrm>
                <a:off x="9068564" y="2661359"/>
                <a:ext cx="321987" cy="321987"/>
              </a:xfrm>
              <a:custGeom>
                <a:avLst/>
                <a:gdLst/>
                <a:ahLst/>
                <a:cxnLst/>
                <a:rect l="0" t="0" r="0" b="0"/>
                <a:pathLst>
                  <a:path w="321987" h="321988">
                    <a:moveTo>
                      <a:pt x="0" y="0"/>
                    </a:moveTo>
                    <a:lnTo>
                      <a:pt x="321986" y="0"/>
                    </a:lnTo>
                    <a:lnTo>
                      <a:pt x="321986" y="321987"/>
                    </a:lnTo>
                    <a:lnTo>
                      <a:pt x="0" y="321987"/>
                    </a:lnTo>
                    <a:close/>
                  </a:path>
                </a:pathLst>
              </a:custGeom>
              <a:solidFill>
                <a:srgbClr val="65656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4" name="任意多边形: 形状 13">
                <a:extLst>
                  <a:ext uri="{FF2B5EF4-FFF2-40B4-BE49-F238E27FC236}">
                    <a16:creationId xmlns="" xmlns:a16="http://schemas.microsoft.com/office/drawing/2014/main" id="{FEE6DA60-830D-4CF4-8D5A-F73617E6AB7B}"/>
                  </a:ext>
                </a:extLst>
              </p:cNvPr>
              <p:cNvSpPr/>
              <p:nvPr/>
            </p:nvSpPr>
            <p:spPr>
              <a:xfrm>
                <a:off x="9390563" y="2661359"/>
                <a:ext cx="321987" cy="321987"/>
              </a:xfrm>
              <a:custGeom>
                <a:avLst/>
                <a:gdLst/>
                <a:ahLst/>
                <a:cxnLst/>
                <a:rect l="0" t="0" r="0" b="0"/>
                <a:pathLst>
                  <a:path w="321988" h="321988">
                    <a:moveTo>
                      <a:pt x="0" y="0"/>
                    </a:moveTo>
                    <a:lnTo>
                      <a:pt x="321987" y="0"/>
                    </a:lnTo>
                    <a:lnTo>
                      <a:pt x="321987" y="321987"/>
                    </a:lnTo>
                    <a:lnTo>
                      <a:pt x="0" y="321987"/>
                    </a:lnTo>
                    <a:close/>
                  </a:path>
                </a:pathLst>
              </a:custGeom>
              <a:solidFill>
                <a:srgbClr val="727272"/>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zh-CN" altLang="en-US">
                  <a:solidFill>
                    <a:srgbClr val="FFFFFF"/>
                  </a:solidFill>
                </a:endParaRPr>
              </a:p>
            </p:txBody>
          </p:sp>
          <p:sp>
            <p:nvSpPr>
              <p:cNvPr id="15" name="矩形 14">
                <a:extLst>
                  <a:ext uri="{FF2B5EF4-FFF2-40B4-BE49-F238E27FC236}">
                    <a16:creationId xmlns="" xmlns:a16="http://schemas.microsoft.com/office/drawing/2014/main" id="{75FA41A2-EB9A-4DB9-9B4D-9BA39734CE26}"/>
                  </a:ext>
                </a:extLst>
              </p:cNvPr>
              <p:cNvSpPr/>
              <p:nvPr/>
            </p:nvSpPr>
            <p:spPr>
              <a:xfrm>
                <a:off x="9712562" y="2661358"/>
                <a:ext cx="321987" cy="321987"/>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tx1">
                  <a:lumMod val="50000"/>
                  <a:lumOff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
          <p:nvSpPr>
            <p:cNvPr id="5" name="文本框 4">
              <a:extLst>
                <a:ext uri="{FF2B5EF4-FFF2-40B4-BE49-F238E27FC236}">
                  <a16:creationId xmlns="" xmlns:a16="http://schemas.microsoft.com/office/drawing/2014/main" id="{258F1FA4-9C09-4146-A32B-6847CD171041}"/>
                </a:ext>
              </a:extLst>
            </p:cNvPr>
            <p:cNvSpPr txBox="1"/>
            <p:nvPr/>
          </p:nvSpPr>
          <p:spPr>
            <a:xfrm>
              <a:off x="6675444" y="2067842"/>
              <a:ext cx="1352366" cy="343235"/>
            </a:xfrm>
            <a:prstGeom prst="rect">
              <a:avLst/>
            </a:prstGeom>
            <a:noFill/>
          </p:spPr>
          <p:txBody>
            <a:bodyPr wrap="square" rtlCol="0">
              <a:spAutoFit/>
            </a:bodyPr>
            <a:lstStyle/>
            <a:p>
              <a:pPr algn="l">
                <a:lnSpc>
                  <a:spcPct val="130000"/>
                </a:lnSpc>
              </a:pPr>
              <a:r>
                <a:rPr lang="en-US" altLang="zh-CN" sz="1400" i="1" spc="100" dirty="0">
                  <a:solidFill>
                    <a:schemeClr val="tx1">
                      <a:lumMod val="65000"/>
                      <a:lumOff val="35000"/>
                    </a:schemeClr>
                  </a:solidFill>
                </a:rPr>
                <a:t>black</a:t>
              </a:r>
              <a:endParaRPr lang="zh-CN" altLang="en-US" sz="1400" i="1" spc="100" dirty="0">
                <a:solidFill>
                  <a:schemeClr val="tx1">
                    <a:lumMod val="65000"/>
                    <a:lumOff val="35000"/>
                  </a:schemeClr>
                </a:solidFill>
              </a:endParaRPr>
            </a:p>
          </p:txBody>
        </p:sp>
        <p:cxnSp>
          <p:nvCxnSpPr>
            <p:cNvPr id="62" name="直接连接符 61">
              <a:extLst>
                <a:ext uri="{FF2B5EF4-FFF2-40B4-BE49-F238E27FC236}">
                  <a16:creationId xmlns="" xmlns:a16="http://schemas.microsoft.com/office/drawing/2014/main" id="{5712D841-8347-442F-BBA2-BB788FC09BC1}"/>
                </a:ext>
              </a:extLst>
            </p:cNvPr>
            <p:cNvCxnSpPr>
              <a:cxnSpLocks/>
            </p:cNvCxnSpPr>
            <p:nvPr/>
          </p:nvCxnSpPr>
          <p:spPr>
            <a:xfrm>
              <a:off x="6372447" y="2255520"/>
              <a:ext cx="304800" cy="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grpSp>
      <p:grpSp>
        <p:nvGrpSpPr>
          <p:cNvPr id="92" name="组合 91">
            <a:extLst>
              <a:ext uri="{FF2B5EF4-FFF2-40B4-BE49-F238E27FC236}">
                <a16:creationId xmlns="" xmlns:a16="http://schemas.microsoft.com/office/drawing/2014/main" id="{BF148E96-3EA7-4AEF-875E-A1916A98A501}"/>
              </a:ext>
            </a:extLst>
          </p:cNvPr>
          <p:cNvGrpSpPr/>
          <p:nvPr/>
        </p:nvGrpSpPr>
        <p:grpSpPr>
          <a:xfrm>
            <a:off x="9115001" y="2768882"/>
            <a:ext cx="1931986" cy="1538958"/>
            <a:chOff x="9115001" y="2067842"/>
            <a:chExt cx="1931986" cy="1538958"/>
          </a:xfrm>
        </p:grpSpPr>
        <p:sp>
          <p:nvSpPr>
            <p:cNvPr id="17" name="矩形 16">
              <a:extLst>
                <a:ext uri="{FF2B5EF4-FFF2-40B4-BE49-F238E27FC236}">
                  <a16:creationId xmlns="" xmlns:a16="http://schemas.microsoft.com/office/drawing/2014/main" id="{A74EBADD-EBBD-417E-92F3-83A90751EDD7}"/>
                </a:ext>
              </a:extLst>
            </p:cNvPr>
            <p:cNvSpPr/>
            <p:nvPr/>
          </p:nvSpPr>
          <p:spPr>
            <a:xfrm>
              <a:off x="9115067" y="2417617"/>
              <a:ext cx="1931920" cy="867195"/>
            </a:xfrm>
            <a:prstGeom prst="rect">
              <a:avLst/>
            </a:prstGeom>
            <a:solidFill>
              <a:schemeClr val="bg1"/>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dirty="0"/>
            </a:p>
          </p:txBody>
        </p:sp>
        <p:sp>
          <p:nvSpPr>
            <p:cNvPr id="18" name="矩形 14">
              <a:extLst>
                <a:ext uri="{FF2B5EF4-FFF2-40B4-BE49-F238E27FC236}">
                  <a16:creationId xmlns="" xmlns:a16="http://schemas.microsoft.com/office/drawing/2014/main" id="{DC7D62B8-BA14-4022-8936-B866555FE8E9}"/>
                </a:ext>
              </a:extLst>
            </p:cNvPr>
            <p:cNvSpPr/>
            <p:nvPr/>
          </p:nvSpPr>
          <p:spPr>
            <a:xfrm>
              <a:off x="9115001" y="3284812"/>
              <a:ext cx="321987" cy="321987"/>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rgbClr val="EEEEE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19" name="任意多边形: 形状 18">
              <a:extLst>
                <a:ext uri="{FF2B5EF4-FFF2-40B4-BE49-F238E27FC236}">
                  <a16:creationId xmlns="" xmlns:a16="http://schemas.microsoft.com/office/drawing/2014/main" id="{236FD3D2-6FA0-4454-8789-D684C3FFD689}"/>
                </a:ext>
              </a:extLst>
            </p:cNvPr>
            <p:cNvSpPr/>
            <p:nvPr/>
          </p:nvSpPr>
          <p:spPr>
            <a:xfrm>
              <a:off x="9437002" y="3284813"/>
              <a:ext cx="321987" cy="321987"/>
            </a:xfrm>
            <a:custGeom>
              <a:avLst/>
              <a:gdLst/>
              <a:ahLst/>
              <a:cxnLst/>
              <a:rect l="0" t="0" r="0" b="0"/>
              <a:pathLst>
                <a:path w="321988" h="321988">
                  <a:moveTo>
                    <a:pt x="0" y="0"/>
                  </a:moveTo>
                  <a:lnTo>
                    <a:pt x="321987" y="0"/>
                  </a:lnTo>
                  <a:lnTo>
                    <a:pt x="321987" y="321987"/>
                  </a:lnTo>
                  <a:lnTo>
                    <a:pt x="0" y="321987"/>
                  </a:lnTo>
                  <a:close/>
                </a:path>
              </a:pathLst>
            </a:custGeom>
            <a:solidFill>
              <a:srgbClr val="D7D7D7"/>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sp>
          <p:nvSpPr>
            <p:cNvPr id="20" name="任意多边形: 形状 19">
              <a:extLst>
                <a:ext uri="{FF2B5EF4-FFF2-40B4-BE49-F238E27FC236}">
                  <a16:creationId xmlns="" xmlns:a16="http://schemas.microsoft.com/office/drawing/2014/main" id="{C84549BC-EBF3-426C-A6BD-435AAE7F88ED}"/>
                </a:ext>
              </a:extLst>
            </p:cNvPr>
            <p:cNvSpPr/>
            <p:nvPr/>
          </p:nvSpPr>
          <p:spPr>
            <a:xfrm>
              <a:off x="9759001" y="3284813"/>
              <a:ext cx="321987" cy="321987"/>
            </a:xfrm>
            <a:custGeom>
              <a:avLst/>
              <a:gdLst/>
              <a:ahLst/>
              <a:cxnLst/>
              <a:rect l="0" t="0" r="0" b="0"/>
              <a:pathLst>
                <a:path w="321988" h="321988">
                  <a:moveTo>
                    <a:pt x="0" y="0"/>
                  </a:moveTo>
                  <a:lnTo>
                    <a:pt x="321987" y="0"/>
                  </a:lnTo>
                  <a:lnTo>
                    <a:pt x="321987" y="321987"/>
                  </a:lnTo>
                  <a:lnTo>
                    <a:pt x="0" y="321987"/>
                  </a:lnTo>
                  <a:close/>
                </a:path>
              </a:pathLst>
            </a:custGeom>
            <a:solidFill>
              <a:srgbClr val="C1C1C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sp>
          <p:nvSpPr>
            <p:cNvPr id="21" name="任意多边形: 形状 20">
              <a:extLst>
                <a:ext uri="{FF2B5EF4-FFF2-40B4-BE49-F238E27FC236}">
                  <a16:creationId xmlns="" xmlns:a16="http://schemas.microsoft.com/office/drawing/2014/main" id="{3D4B0E16-7E9F-439E-BDE8-535C429830AC}"/>
                </a:ext>
              </a:extLst>
            </p:cNvPr>
            <p:cNvSpPr/>
            <p:nvPr/>
          </p:nvSpPr>
          <p:spPr>
            <a:xfrm>
              <a:off x="10080999" y="3284813"/>
              <a:ext cx="321987" cy="321987"/>
            </a:xfrm>
            <a:custGeom>
              <a:avLst/>
              <a:gdLst/>
              <a:ahLst/>
              <a:cxnLst/>
              <a:rect l="0" t="0" r="0" b="0"/>
              <a:pathLst>
                <a:path w="321989" h="321988">
                  <a:moveTo>
                    <a:pt x="0" y="0"/>
                  </a:moveTo>
                  <a:lnTo>
                    <a:pt x="321988" y="0"/>
                  </a:lnTo>
                  <a:lnTo>
                    <a:pt x="321988" y="321987"/>
                  </a:lnTo>
                  <a:lnTo>
                    <a:pt x="0" y="321987"/>
                  </a:lnTo>
                  <a:close/>
                </a:path>
              </a:pathLst>
            </a:custGeom>
            <a:solidFill>
              <a:srgbClr val="ABABAB"/>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sp>
          <p:nvSpPr>
            <p:cNvPr id="22" name="任意多边形: 形状 21">
              <a:extLst>
                <a:ext uri="{FF2B5EF4-FFF2-40B4-BE49-F238E27FC236}">
                  <a16:creationId xmlns="" xmlns:a16="http://schemas.microsoft.com/office/drawing/2014/main" id="{3A9FDD3C-7F5B-401F-A092-4C0D435084B5}"/>
                </a:ext>
              </a:extLst>
            </p:cNvPr>
            <p:cNvSpPr/>
            <p:nvPr/>
          </p:nvSpPr>
          <p:spPr>
            <a:xfrm>
              <a:off x="10402998" y="3284813"/>
              <a:ext cx="321987" cy="321987"/>
            </a:xfrm>
            <a:custGeom>
              <a:avLst/>
              <a:gdLst/>
              <a:ahLst/>
              <a:cxnLst/>
              <a:rect l="0" t="0" r="0" b="0"/>
              <a:pathLst>
                <a:path w="321989" h="321988">
                  <a:moveTo>
                    <a:pt x="0" y="0"/>
                  </a:moveTo>
                  <a:lnTo>
                    <a:pt x="321988" y="0"/>
                  </a:lnTo>
                  <a:lnTo>
                    <a:pt x="321988" y="321987"/>
                  </a:lnTo>
                  <a:lnTo>
                    <a:pt x="0" y="321987"/>
                  </a:lnTo>
                  <a:close/>
                </a:path>
              </a:pathLst>
            </a:custGeom>
            <a:solidFill>
              <a:srgbClr val="95959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solidFill>
                  <a:srgbClr val="FFFFFF"/>
                </a:solidFill>
              </a:endParaRPr>
            </a:p>
          </p:txBody>
        </p:sp>
        <p:sp>
          <p:nvSpPr>
            <p:cNvPr id="23" name="矩形 14">
              <a:extLst>
                <a:ext uri="{FF2B5EF4-FFF2-40B4-BE49-F238E27FC236}">
                  <a16:creationId xmlns="" xmlns:a16="http://schemas.microsoft.com/office/drawing/2014/main" id="{0C27D508-40E2-4A12-AC28-A2EF26DF8900}"/>
                </a:ext>
              </a:extLst>
            </p:cNvPr>
            <p:cNvSpPr/>
            <p:nvPr/>
          </p:nvSpPr>
          <p:spPr>
            <a:xfrm>
              <a:off x="10724998" y="3284812"/>
              <a:ext cx="321987" cy="321987"/>
            </a:xfrm>
            <a:custGeom>
              <a:avLst/>
              <a:gdLst>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 name="connsiteX0" fmla="*/ 2179782 w 2715491"/>
                <a:gd name="connsiteY0" fmla="*/ 3539836 h 4075545"/>
                <a:gd name="connsiteX1" fmla="*/ 0 w 2715491"/>
                <a:gd name="connsiteY1" fmla="*/ 0 h 4075545"/>
                <a:gd name="connsiteX2" fmla="*/ 2715491 w 2715491"/>
                <a:gd name="connsiteY2" fmla="*/ 3539836 h 4075545"/>
                <a:gd name="connsiteX3" fmla="*/ 2715491 w 2715491"/>
                <a:gd name="connsiteY3" fmla="*/ 4075545 h 4075545"/>
                <a:gd name="connsiteX4" fmla="*/ 2179782 w 2715491"/>
                <a:gd name="connsiteY4" fmla="*/ 4075545 h 4075545"/>
                <a:gd name="connsiteX5" fmla="*/ 2179782 w 2715491"/>
                <a:gd name="connsiteY5" fmla="*/ 3539836 h 4075545"/>
                <a:gd name="connsiteX0" fmla="*/ 0 w 535709"/>
                <a:gd name="connsiteY0" fmla="*/ 0 h 535709"/>
                <a:gd name="connsiteX1" fmla="*/ 535709 w 535709"/>
                <a:gd name="connsiteY1" fmla="*/ 0 h 535709"/>
                <a:gd name="connsiteX2" fmla="*/ 535709 w 535709"/>
                <a:gd name="connsiteY2" fmla="*/ 535709 h 535709"/>
                <a:gd name="connsiteX3" fmla="*/ 0 w 535709"/>
                <a:gd name="connsiteY3" fmla="*/ 535709 h 535709"/>
                <a:gd name="connsiteX4" fmla="*/ 0 w 535709"/>
                <a:gd name="connsiteY4" fmla="*/ 0 h 53570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35709" h="535709">
                  <a:moveTo>
                    <a:pt x="0" y="0"/>
                  </a:moveTo>
                  <a:lnTo>
                    <a:pt x="535709" y="0"/>
                  </a:lnTo>
                  <a:lnTo>
                    <a:pt x="535709" y="535709"/>
                  </a:lnTo>
                  <a:lnTo>
                    <a:pt x="0" y="535709"/>
                  </a:lnTo>
                  <a:lnTo>
                    <a:pt x="0" y="0"/>
                  </a:lnTo>
                  <a:close/>
                </a:path>
              </a:pathLst>
            </a:custGeom>
            <a:solidFill>
              <a:schemeClr val="bg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
          <p:nvSpPr>
            <p:cNvPr id="24" name="文本框 23">
              <a:extLst>
                <a:ext uri="{FF2B5EF4-FFF2-40B4-BE49-F238E27FC236}">
                  <a16:creationId xmlns="" xmlns:a16="http://schemas.microsoft.com/office/drawing/2014/main" id="{620B174B-DD3A-4808-88DF-FF37732ABCC7}"/>
                </a:ext>
              </a:extLst>
            </p:cNvPr>
            <p:cNvSpPr txBox="1"/>
            <p:nvPr/>
          </p:nvSpPr>
          <p:spPr>
            <a:xfrm>
              <a:off x="9398153" y="2067842"/>
              <a:ext cx="1352366" cy="343235"/>
            </a:xfrm>
            <a:prstGeom prst="rect">
              <a:avLst/>
            </a:prstGeom>
            <a:noFill/>
          </p:spPr>
          <p:txBody>
            <a:bodyPr wrap="square" rtlCol="0">
              <a:spAutoFit/>
            </a:bodyPr>
            <a:lstStyle/>
            <a:p>
              <a:pPr algn="l">
                <a:lnSpc>
                  <a:spcPct val="130000"/>
                </a:lnSpc>
              </a:pPr>
              <a:r>
                <a:rPr lang="en-US" altLang="zh-CN" sz="1400" i="1" spc="100" dirty="0">
                  <a:solidFill>
                    <a:schemeClr val="tx1">
                      <a:lumMod val="65000"/>
                      <a:lumOff val="35000"/>
                    </a:schemeClr>
                  </a:solidFill>
                </a:rPr>
                <a:t>light</a:t>
              </a:r>
              <a:endParaRPr lang="zh-CN" altLang="en-US" sz="1400" i="1" spc="100" dirty="0">
                <a:solidFill>
                  <a:schemeClr val="tx1">
                    <a:lumMod val="65000"/>
                    <a:lumOff val="35000"/>
                  </a:schemeClr>
                </a:solidFill>
              </a:endParaRPr>
            </a:p>
          </p:txBody>
        </p:sp>
        <p:cxnSp>
          <p:nvCxnSpPr>
            <p:cNvPr id="64" name="直接连接符 63">
              <a:extLst>
                <a:ext uri="{FF2B5EF4-FFF2-40B4-BE49-F238E27FC236}">
                  <a16:creationId xmlns="" xmlns:a16="http://schemas.microsoft.com/office/drawing/2014/main" id="{E3561CA2-842D-48D5-9EEF-D39D17A47F4E}"/>
                </a:ext>
              </a:extLst>
            </p:cNvPr>
            <p:cNvCxnSpPr>
              <a:cxnSpLocks/>
            </p:cNvCxnSpPr>
            <p:nvPr/>
          </p:nvCxnSpPr>
          <p:spPr>
            <a:xfrm>
              <a:off x="9115647" y="2255520"/>
              <a:ext cx="304800" cy="0"/>
            </a:xfrm>
            <a:prstGeom prst="line">
              <a:avLst/>
            </a:prstGeom>
            <a:ln w="19050">
              <a:solidFill>
                <a:schemeClr val="bg1">
                  <a:lumMod val="85000"/>
                </a:schemeClr>
              </a:solidFill>
            </a:ln>
          </p:spPr>
          <p:style>
            <a:lnRef idx="1">
              <a:schemeClr val="accent1"/>
            </a:lnRef>
            <a:fillRef idx="0">
              <a:schemeClr val="accent1"/>
            </a:fillRef>
            <a:effectRef idx="0">
              <a:schemeClr val="accent1"/>
            </a:effectRef>
            <a:fontRef idx="minor">
              <a:schemeClr val="tx1"/>
            </a:fontRef>
          </p:style>
        </p:cxnSp>
      </p:grpSp>
      <p:sp>
        <p:nvSpPr>
          <p:cNvPr id="73" name="文本框 72">
            <a:extLst>
              <a:ext uri="{FF2B5EF4-FFF2-40B4-BE49-F238E27FC236}">
                <a16:creationId xmlns="" xmlns:a16="http://schemas.microsoft.com/office/drawing/2014/main" id="{4A4EBF31-66DC-4B02-840E-0F1F51B8125D}"/>
              </a:ext>
            </a:extLst>
          </p:cNvPr>
          <p:cNvSpPr txBox="1"/>
          <p:nvPr/>
        </p:nvSpPr>
        <p:spPr>
          <a:xfrm>
            <a:off x="866424" y="1480193"/>
            <a:ext cx="2215005" cy="523220"/>
          </a:xfrm>
          <a:prstGeom prst="rect">
            <a:avLst/>
          </a:prstGeom>
          <a:noFill/>
        </p:spPr>
        <p:txBody>
          <a:bodyPr wrap="square" rtlCol="0">
            <a:spAutoFit/>
          </a:bodyPr>
          <a:lstStyle/>
          <a:p>
            <a:r>
              <a:rPr lang="zh-CN" altLang="en-US" sz="2800" b="1" dirty="0">
                <a:gradFill>
                  <a:gsLst>
                    <a:gs pos="0">
                      <a:schemeClr val="accent1"/>
                    </a:gs>
                    <a:gs pos="100000">
                      <a:schemeClr val="accent2"/>
                    </a:gs>
                  </a:gsLst>
                  <a:lin ang="5400000" scaled="1"/>
                </a:gradFill>
              </a:rPr>
              <a:t>配色方案</a:t>
            </a:r>
          </a:p>
        </p:txBody>
      </p:sp>
    </p:spTree>
    <p:extLst>
      <p:ext uri="{BB962C8B-B14F-4D97-AF65-F5344CB8AC3E}">
        <p14:creationId xmlns:p14="http://schemas.microsoft.com/office/powerpoint/2010/main" val="2352947966"/>
      </p:ext>
    </p:extLst>
  </p:cSld>
  <p:clrMapOvr>
    <a:masterClrMapping/>
  </p:clrMapOvr>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文本占位符 1">
            <a:extLst>
              <a:ext uri="{FF2B5EF4-FFF2-40B4-BE49-F238E27FC236}">
                <a16:creationId xmlns="" xmlns:a16="http://schemas.microsoft.com/office/drawing/2014/main" id="{900120C3-E8F7-43DB-B964-02C6EF57D32B}"/>
              </a:ext>
            </a:extLst>
          </p:cNvPr>
          <p:cNvSpPr>
            <a:spLocks noGrp="1"/>
          </p:cNvSpPr>
          <p:nvPr>
            <p:ph type="body" sz="quarter" idx="10"/>
          </p:nvPr>
        </p:nvSpPr>
        <p:spPr/>
        <p:txBody>
          <a:bodyPr/>
          <a:lstStyle/>
          <a:p>
            <a:r>
              <a:rPr lang="zh-CN" altLang="en-US" dirty="0"/>
              <a:t>使用规范</a:t>
            </a:r>
          </a:p>
        </p:txBody>
      </p:sp>
      <p:sp>
        <p:nvSpPr>
          <p:cNvPr id="74" name="文本框 73">
            <a:extLst>
              <a:ext uri="{FF2B5EF4-FFF2-40B4-BE49-F238E27FC236}">
                <a16:creationId xmlns="" xmlns:a16="http://schemas.microsoft.com/office/drawing/2014/main" id="{793E8440-D947-425D-AC30-E76B4A21C673}"/>
              </a:ext>
            </a:extLst>
          </p:cNvPr>
          <p:cNvSpPr txBox="1"/>
          <p:nvPr/>
        </p:nvSpPr>
        <p:spPr>
          <a:xfrm>
            <a:off x="947739" y="1332025"/>
            <a:ext cx="2215005" cy="523220"/>
          </a:xfrm>
          <a:prstGeom prst="rect">
            <a:avLst/>
          </a:prstGeom>
          <a:noFill/>
        </p:spPr>
        <p:txBody>
          <a:bodyPr wrap="square" rtlCol="0">
            <a:spAutoFit/>
          </a:bodyPr>
          <a:lstStyle/>
          <a:p>
            <a:r>
              <a:rPr lang="zh-CN" altLang="en-US" sz="2800" b="1" dirty="0">
                <a:gradFill>
                  <a:gsLst>
                    <a:gs pos="0">
                      <a:schemeClr val="accent1"/>
                    </a:gs>
                    <a:gs pos="100000">
                      <a:schemeClr val="accent2"/>
                    </a:gs>
                  </a:gsLst>
                  <a:lin ang="5400000" scaled="1"/>
                </a:gradFill>
              </a:rPr>
              <a:t>字体方案</a:t>
            </a:r>
          </a:p>
        </p:txBody>
      </p:sp>
      <p:sp>
        <p:nvSpPr>
          <p:cNvPr id="75" name="文本框 74">
            <a:extLst>
              <a:ext uri="{FF2B5EF4-FFF2-40B4-BE49-F238E27FC236}">
                <a16:creationId xmlns="" xmlns:a16="http://schemas.microsoft.com/office/drawing/2014/main" id="{1D868040-7CE6-4DBF-B9F8-248EF001BDA0}"/>
              </a:ext>
            </a:extLst>
          </p:cNvPr>
          <p:cNvSpPr txBox="1"/>
          <p:nvPr/>
        </p:nvSpPr>
        <p:spPr>
          <a:xfrm>
            <a:off x="947739" y="3338793"/>
            <a:ext cx="3901052" cy="814582"/>
          </a:xfrm>
          <a:prstGeom prst="rect">
            <a:avLst/>
          </a:prstGeom>
          <a:noFill/>
        </p:spPr>
        <p:txBody>
          <a:bodyPr wrap="square" rtlCol="0">
            <a:spAutoFit/>
          </a:bodyPr>
          <a:lstStyle/>
          <a:p>
            <a:pPr>
              <a:lnSpc>
                <a:spcPct val="130000"/>
              </a:lnSpc>
            </a:pPr>
            <a:r>
              <a:rPr lang="zh-CN" altLang="en-US" sz="4000" spc="100" dirty="0">
                <a:solidFill>
                  <a:schemeClr val="tx1">
                    <a:lumMod val="85000"/>
                    <a:lumOff val="15000"/>
                  </a:schemeClr>
                </a:solidFill>
                <a:latin typeface="+mj-ea"/>
                <a:ea typeface="+mj-ea"/>
              </a:rPr>
              <a:t>微软雅黑</a:t>
            </a:r>
          </a:p>
        </p:txBody>
      </p:sp>
      <p:sp>
        <p:nvSpPr>
          <p:cNvPr id="76" name="文本框 75">
            <a:extLst>
              <a:ext uri="{FF2B5EF4-FFF2-40B4-BE49-F238E27FC236}">
                <a16:creationId xmlns="" xmlns:a16="http://schemas.microsoft.com/office/drawing/2014/main" id="{68FED722-655C-4E19-856B-1EBF84908CD8}"/>
              </a:ext>
            </a:extLst>
          </p:cNvPr>
          <p:cNvSpPr txBox="1"/>
          <p:nvPr/>
        </p:nvSpPr>
        <p:spPr>
          <a:xfrm>
            <a:off x="947739" y="2284764"/>
            <a:ext cx="2287805" cy="416909"/>
          </a:xfrm>
          <a:prstGeom prst="rect">
            <a:avLst/>
          </a:prstGeom>
          <a:noFill/>
        </p:spPr>
        <p:txBody>
          <a:bodyPr wrap="square" rtlCol="0">
            <a:spAutoFit/>
          </a:bodyPr>
          <a:lstStyle/>
          <a:p>
            <a:pPr algn="l">
              <a:lnSpc>
                <a:spcPct val="130000"/>
              </a:lnSpc>
            </a:pPr>
            <a:r>
              <a:rPr lang="zh-CN" altLang="en-US" b="1" spc="100" dirty="0">
                <a:solidFill>
                  <a:schemeClr val="tx1">
                    <a:lumMod val="85000"/>
                    <a:lumOff val="15000"/>
                  </a:schemeClr>
                </a:solidFill>
              </a:rPr>
              <a:t>中文字体</a:t>
            </a:r>
          </a:p>
        </p:txBody>
      </p:sp>
      <p:sp>
        <p:nvSpPr>
          <p:cNvPr id="78" name="文本框 77">
            <a:extLst>
              <a:ext uri="{FF2B5EF4-FFF2-40B4-BE49-F238E27FC236}">
                <a16:creationId xmlns="" xmlns:a16="http://schemas.microsoft.com/office/drawing/2014/main" id="{F83D8E64-16BD-4E63-827F-042D0F087829}"/>
              </a:ext>
            </a:extLst>
          </p:cNvPr>
          <p:cNvSpPr txBox="1"/>
          <p:nvPr/>
        </p:nvSpPr>
        <p:spPr>
          <a:xfrm>
            <a:off x="947739" y="2906576"/>
            <a:ext cx="620683" cy="380810"/>
          </a:xfrm>
          <a:prstGeom prst="rect">
            <a:avLst/>
          </a:prstGeom>
          <a:noFill/>
        </p:spPr>
        <p:txBody>
          <a:bodyPr wrap="none" rtlCol="0">
            <a:spAutoFit/>
          </a:bodyPr>
          <a:lstStyle/>
          <a:p>
            <a:pPr algn="l">
              <a:lnSpc>
                <a:spcPct val="130000"/>
              </a:lnSpc>
            </a:pPr>
            <a:r>
              <a:rPr lang="zh-CN" altLang="en-US" sz="1600" spc="100" dirty="0">
                <a:solidFill>
                  <a:schemeClr val="tx1">
                    <a:lumMod val="85000"/>
                    <a:lumOff val="15000"/>
                  </a:schemeClr>
                </a:solidFill>
              </a:rPr>
              <a:t>标题</a:t>
            </a:r>
          </a:p>
        </p:txBody>
      </p:sp>
      <p:cxnSp>
        <p:nvCxnSpPr>
          <p:cNvPr id="79" name="直接连接符 78">
            <a:extLst>
              <a:ext uri="{FF2B5EF4-FFF2-40B4-BE49-F238E27FC236}">
                <a16:creationId xmlns="" xmlns:a16="http://schemas.microsoft.com/office/drawing/2014/main" id="{EBC98B00-F8B4-4527-831C-1DB50488CECB}"/>
              </a:ext>
            </a:extLst>
          </p:cNvPr>
          <p:cNvCxnSpPr>
            <a:cxnSpLocks/>
          </p:cNvCxnSpPr>
          <p:nvPr/>
        </p:nvCxnSpPr>
        <p:spPr>
          <a:xfrm>
            <a:off x="1032194" y="3287386"/>
            <a:ext cx="349377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0" name="文本框 79">
            <a:extLst>
              <a:ext uri="{FF2B5EF4-FFF2-40B4-BE49-F238E27FC236}">
                <a16:creationId xmlns="" xmlns:a16="http://schemas.microsoft.com/office/drawing/2014/main" id="{00FE2A71-2DC5-4BDE-8E47-4805E99E6DFA}"/>
              </a:ext>
            </a:extLst>
          </p:cNvPr>
          <p:cNvSpPr txBox="1"/>
          <p:nvPr/>
        </p:nvSpPr>
        <p:spPr>
          <a:xfrm>
            <a:off x="947738" y="4836939"/>
            <a:ext cx="4454517" cy="813556"/>
          </a:xfrm>
          <a:prstGeom prst="rect">
            <a:avLst/>
          </a:prstGeom>
          <a:noFill/>
        </p:spPr>
        <p:txBody>
          <a:bodyPr wrap="square" rtlCol="0">
            <a:spAutoFit/>
          </a:bodyPr>
          <a:lstStyle/>
          <a:p>
            <a:pPr>
              <a:lnSpc>
                <a:spcPct val="130000"/>
              </a:lnSpc>
            </a:pPr>
            <a:r>
              <a:rPr lang="zh-CN" altLang="en-US" sz="4000" spc="100" dirty="0">
                <a:solidFill>
                  <a:schemeClr val="tx1">
                    <a:lumMod val="85000"/>
                    <a:lumOff val="15000"/>
                  </a:schemeClr>
                </a:solidFill>
                <a:latin typeface="+mn-ea"/>
              </a:rPr>
              <a:t>微软雅黑</a:t>
            </a:r>
            <a:endParaRPr lang="zh-CN" altLang="en-US" sz="4000" i="1" spc="100" dirty="0">
              <a:solidFill>
                <a:schemeClr val="tx1">
                  <a:lumMod val="85000"/>
                  <a:lumOff val="15000"/>
                </a:schemeClr>
              </a:solidFill>
              <a:latin typeface="+mn-ea"/>
            </a:endParaRPr>
          </a:p>
        </p:txBody>
      </p:sp>
      <p:sp>
        <p:nvSpPr>
          <p:cNvPr id="81" name="文本框 80">
            <a:extLst>
              <a:ext uri="{FF2B5EF4-FFF2-40B4-BE49-F238E27FC236}">
                <a16:creationId xmlns="" xmlns:a16="http://schemas.microsoft.com/office/drawing/2014/main" id="{FF608418-9F30-4118-9DBE-4A8B560E27E0}"/>
              </a:ext>
            </a:extLst>
          </p:cNvPr>
          <p:cNvSpPr txBox="1"/>
          <p:nvPr/>
        </p:nvSpPr>
        <p:spPr>
          <a:xfrm>
            <a:off x="947739" y="4404722"/>
            <a:ext cx="620683" cy="380810"/>
          </a:xfrm>
          <a:prstGeom prst="rect">
            <a:avLst/>
          </a:prstGeom>
          <a:noFill/>
        </p:spPr>
        <p:txBody>
          <a:bodyPr wrap="none" rtlCol="0">
            <a:spAutoFit/>
          </a:bodyPr>
          <a:lstStyle/>
          <a:p>
            <a:pPr algn="l">
              <a:lnSpc>
                <a:spcPct val="130000"/>
              </a:lnSpc>
            </a:pPr>
            <a:r>
              <a:rPr lang="zh-CN" altLang="en-US" sz="1600" spc="100" dirty="0">
                <a:solidFill>
                  <a:schemeClr val="tx1">
                    <a:lumMod val="85000"/>
                    <a:lumOff val="15000"/>
                  </a:schemeClr>
                </a:solidFill>
              </a:rPr>
              <a:t>正文</a:t>
            </a:r>
          </a:p>
        </p:txBody>
      </p:sp>
      <p:cxnSp>
        <p:nvCxnSpPr>
          <p:cNvPr id="82" name="直接连接符 81">
            <a:extLst>
              <a:ext uri="{FF2B5EF4-FFF2-40B4-BE49-F238E27FC236}">
                <a16:creationId xmlns="" xmlns:a16="http://schemas.microsoft.com/office/drawing/2014/main" id="{84F8EE0A-4516-46FF-A3E5-568BAC94B832}"/>
              </a:ext>
            </a:extLst>
          </p:cNvPr>
          <p:cNvCxnSpPr>
            <a:cxnSpLocks/>
          </p:cNvCxnSpPr>
          <p:nvPr/>
        </p:nvCxnSpPr>
        <p:spPr>
          <a:xfrm>
            <a:off x="1032194" y="4797854"/>
            <a:ext cx="349377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3" name="文本框 82">
            <a:extLst>
              <a:ext uri="{FF2B5EF4-FFF2-40B4-BE49-F238E27FC236}">
                <a16:creationId xmlns="" xmlns:a16="http://schemas.microsoft.com/office/drawing/2014/main" id="{414695EC-0B15-4CCA-9033-1CFDA3399723}"/>
              </a:ext>
            </a:extLst>
          </p:cNvPr>
          <p:cNvSpPr txBox="1"/>
          <p:nvPr/>
        </p:nvSpPr>
        <p:spPr>
          <a:xfrm>
            <a:off x="7218365" y="3338793"/>
            <a:ext cx="3493770" cy="827662"/>
          </a:xfrm>
          <a:prstGeom prst="rect">
            <a:avLst/>
          </a:prstGeom>
          <a:noFill/>
        </p:spPr>
        <p:txBody>
          <a:bodyPr wrap="square" rtlCol="0">
            <a:spAutoFit/>
          </a:bodyPr>
          <a:lstStyle/>
          <a:p>
            <a:pPr>
              <a:lnSpc>
                <a:spcPct val="130000"/>
              </a:lnSpc>
            </a:pPr>
            <a:r>
              <a:rPr lang="en-US" altLang="zh-CN" sz="4000" spc="100" dirty="0">
                <a:solidFill>
                  <a:schemeClr val="tx1">
                    <a:lumMod val="85000"/>
                    <a:lumOff val="15000"/>
                  </a:schemeClr>
                </a:solidFill>
                <a:latin typeface="Arial Black" panose="020B0A04020102020204" pitchFamily="34" charset="0"/>
              </a:rPr>
              <a:t>Arial Black</a:t>
            </a:r>
            <a:endParaRPr lang="zh-CN" altLang="en-US" sz="4000" spc="100" dirty="0">
              <a:solidFill>
                <a:schemeClr val="tx1">
                  <a:lumMod val="85000"/>
                  <a:lumOff val="15000"/>
                </a:schemeClr>
              </a:solidFill>
              <a:latin typeface="Arial Black" panose="020B0A04020102020204" pitchFamily="34" charset="0"/>
            </a:endParaRPr>
          </a:p>
        </p:txBody>
      </p:sp>
      <p:sp>
        <p:nvSpPr>
          <p:cNvPr id="84" name="文本框 83">
            <a:extLst>
              <a:ext uri="{FF2B5EF4-FFF2-40B4-BE49-F238E27FC236}">
                <a16:creationId xmlns="" xmlns:a16="http://schemas.microsoft.com/office/drawing/2014/main" id="{63B568C2-3817-452D-B37B-80D611039E2E}"/>
              </a:ext>
            </a:extLst>
          </p:cNvPr>
          <p:cNvSpPr txBox="1"/>
          <p:nvPr/>
        </p:nvSpPr>
        <p:spPr>
          <a:xfrm>
            <a:off x="7218365" y="2284764"/>
            <a:ext cx="2287805" cy="416909"/>
          </a:xfrm>
          <a:prstGeom prst="rect">
            <a:avLst/>
          </a:prstGeom>
          <a:noFill/>
        </p:spPr>
        <p:txBody>
          <a:bodyPr wrap="square" rtlCol="0">
            <a:spAutoFit/>
          </a:bodyPr>
          <a:lstStyle/>
          <a:p>
            <a:pPr algn="l">
              <a:lnSpc>
                <a:spcPct val="130000"/>
              </a:lnSpc>
            </a:pPr>
            <a:r>
              <a:rPr lang="zh-CN" altLang="en-US" b="1" spc="100" dirty="0">
                <a:solidFill>
                  <a:schemeClr val="tx1">
                    <a:lumMod val="85000"/>
                    <a:lumOff val="15000"/>
                  </a:schemeClr>
                </a:solidFill>
              </a:rPr>
              <a:t>西文字体</a:t>
            </a:r>
          </a:p>
        </p:txBody>
      </p:sp>
      <p:sp>
        <p:nvSpPr>
          <p:cNvPr id="86" name="文本框 85">
            <a:extLst>
              <a:ext uri="{FF2B5EF4-FFF2-40B4-BE49-F238E27FC236}">
                <a16:creationId xmlns="" xmlns:a16="http://schemas.microsoft.com/office/drawing/2014/main" id="{F208C683-7FD5-49F6-8421-02E0EB62C3A0}"/>
              </a:ext>
            </a:extLst>
          </p:cNvPr>
          <p:cNvSpPr txBox="1"/>
          <p:nvPr/>
        </p:nvSpPr>
        <p:spPr>
          <a:xfrm>
            <a:off x="7218365" y="2906576"/>
            <a:ext cx="620683" cy="380810"/>
          </a:xfrm>
          <a:prstGeom prst="rect">
            <a:avLst/>
          </a:prstGeom>
          <a:noFill/>
        </p:spPr>
        <p:txBody>
          <a:bodyPr wrap="none" rtlCol="0">
            <a:spAutoFit/>
          </a:bodyPr>
          <a:lstStyle/>
          <a:p>
            <a:pPr algn="l">
              <a:lnSpc>
                <a:spcPct val="130000"/>
              </a:lnSpc>
            </a:pPr>
            <a:r>
              <a:rPr lang="zh-CN" altLang="en-US" sz="1600" spc="100" dirty="0">
                <a:solidFill>
                  <a:schemeClr val="tx1">
                    <a:lumMod val="85000"/>
                    <a:lumOff val="15000"/>
                  </a:schemeClr>
                </a:solidFill>
              </a:rPr>
              <a:t>标题</a:t>
            </a:r>
          </a:p>
        </p:txBody>
      </p:sp>
      <p:cxnSp>
        <p:nvCxnSpPr>
          <p:cNvPr id="87" name="直接连接符 86">
            <a:extLst>
              <a:ext uri="{FF2B5EF4-FFF2-40B4-BE49-F238E27FC236}">
                <a16:creationId xmlns="" xmlns:a16="http://schemas.microsoft.com/office/drawing/2014/main" id="{42F2554D-517E-4640-9D90-0C3A6E57C70F}"/>
              </a:ext>
            </a:extLst>
          </p:cNvPr>
          <p:cNvCxnSpPr>
            <a:cxnSpLocks/>
          </p:cNvCxnSpPr>
          <p:nvPr/>
        </p:nvCxnSpPr>
        <p:spPr>
          <a:xfrm>
            <a:off x="7302820" y="3287386"/>
            <a:ext cx="349377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
        <p:nvSpPr>
          <p:cNvPr id="88" name="文本框 87">
            <a:extLst>
              <a:ext uri="{FF2B5EF4-FFF2-40B4-BE49-F238E27FC236}">
                <a16:creationId xmlns="" xmlns:a16="http://schemas.microsoft.com/office/drawing/2014/main" id="{0F33D5B3-CA4A-484C-91DC-5CC6DC90EDC1}"/>
              </a:ext>
            </a:extLst>
          </p:cNvPr>
          <p:cNvSpPr txBox="1"/>
          <p:nvPr/>
        </p:nvSpPr>
        <p:spPr>
          <a:xfrm>
            <a:off x="7218364" y="4836939"/>
            <a:ext cx="4454517" cy="813556"/>
          </a:xfrm>
          <a:prstGeom prst="rect">
            <a:avLst/>
          </a:prstGeom>
          <a:noFill/>
        </p:spPr>
        <p:txBody>
          <a:bodyPr wrap="square" rtlCol="0">
            <a:spAutoFit/>
          </a:bodyPr>
          <a:lstStyle/>
          <a:p>
            <a:pPr>
              <a:lnSpc>
                <a:spcPct val="130000"/>
              </a:lnSpc>
            </a:pPr>
            <a:r>
              <a:rPr lang="en-US" altLang="zh-CN" sz="4000" spc="100" dirty="0">
                <a:solidFill>
                  <a:schemeClr val="tx1">
                    <a:lumMod val="85000"/>
                    <a:lumOff val="15000"/>
                  </a:schemeClr>
                </a:solidFill>
                <a:latin typeface="微软雅黑 Light" panose="020B0502040204020203" pitchFamily="34" charset="-122"/>
                <a:ea typeface="微软雅黑 Light" panose="020B0502040204020203" pitchFamily="34" charset="-122"/>
              </a:rPr>
              <a:t>Arial</a:t>
            </a:r>
            <a:endParaRPr lang="zh-CN" altLang="en-US" sz="4000" i="1" spc="100" dirty="0">
              <a:solidFill>
                <a:schemeClr val="tx1">
                  <a:lumMod val="85000"/>
                  <a:lumOff val="15000"/>
                </a:schemeClr>
              </a:solidFill>
              <a:latin typeface="微软雅黑 Light" panose="020B0502040204020203" pitchFamily="34" charset="-122"/>
              <a:ea typeface="微软雅黑 Light" panose="020B0502040204020203" pitchFamily="34" charset="-122"/>
            </a:endParaRPr>
          </a:p>
        </p:txBody>
      </p:sp>
      <p:sp>
        <p:nvSpPr>
          <p:cNvPr id="89" name="文本框 88">
            <a:extLst>
              <a:ext uri="{FF2B5EF4-FFF2-40B4-BE49-F238E27FC236}">
                <a16:creationId xmlns="" xmlns:a16="http://schemas.microsoft.com/office/drawing/2014/main" id="{DA58387C-E225-4460-9EB1-3B47D9E521EA}"/>
              </a:ext>
            </a:extLst>
          </p:cNvPr>
          <p:cNvSpPr txBox="1"/>
          <p:nvPr/>
        </p:nvSpPr>
        <p:spPr>
          <a:xfrm>
            <a:off x="7218365" y="4404722"/>
            <a:ext cx="620683" cy="380810"/>
          </a:xfrm>
          <a:prstGeom prst="rect">
            <a:avLst/>
          </a:prstGeom>
          <a:noFill/>
        </p:spPr>
        <p:txBody>
          <a:bodyPr wrap="none" rtlCol="0">
            <a:spAutoFit/>
          </a:bodyPr>
          <a:lstStyle/>
          <a:p>
            <a:pPr algn="l">
              <a:lnSpc>
                <a:spcPct val="130000"/>
              </a:lnSpc>
            </a:pPr>
            <a:r>
              <a:rPr lang="zh-CN" altLang="en-US" sz="1600" spc="100" dirty="0">
                <a:solidFill>
                  <a:schemeClr val="tx1">
                    <a:lumMod val="85000"/>
                    <a:lumOff val="15000"/>
                  </a:schemeClr>
                </a:solidFill>
              </a:rPr>
              <a:t>正文</a:t>
            </a:r>
          </a:p>
        </p:txBody>
      </p:sp>
      <p:cxnSp>
        <p:nvCxnSpPr>
          <p:cNvPr id="90" name="直接连接符 89">
            <a:extLst>
              <a:ext uri="{FF2B5EF4-FFF2-40B4-BE49-F238E27FC236}">
                <a16:creationId xmlns="" xmlns:a16="http://schemas.microsoft.com/office/drawing/2014/main" id="{5F594B77-E8A9-4912-80FC-0A394EE2D1E9}"/>
              </a:ext>
            </a:extLst>
          </p:cNvPr>
          <p:cNvCxnSpPr>
            <a:cxnSpLocks/>
          </p:cNvCxnSpPr>
          <p:nvPr/>
        </p:nvCxnSpPr>
        <p:spPr>
          <a:xfrm>
            <a:off x="7302820" y="4797854"/>
            <a:ext cx="3493770" cy="0"/>
          </a:xfrm>
          <a:prstGeom prst="line">
            <a:avLst/>
          </a:prstGeom>
          <a:ln>
            <a:solidFill>
              <a:schemeClr val="bg1">
                <a:lumMod val="75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34313784"/>
      </p:ext>
    </p:extLst>
  </p:cSld>
  <p:clrMapOvr>
    <a:masterClrMapping/>
  </p:clrMapOvr>
  <p:timing>
    <p:tnLst>
      <p:par>
        <p:cTn id="1" dur="indefinite" restart="never" nodeType="tmRoot"/>
      </p:par>
    </p:tnLst>
  </p:timing>
</p:sld>
</file>

<file path=ppt/tags/tag1.xml><?xml version="1.0" encoding="utf-8"?>
<p:tagLst xmlns:a="http://schemas.openxmlformats.org/drawingml/2006/main" xmlns:r="http://schemas.openxmlformats.org/officeDocument/2006/relationships" xmlns:p="http://schemas.openxmlformats.org/presentationml/2006/main">
  <p:tag name="ISLIDE.GUIDESSETTING" val="{&quot;Id&quot;:null,&quot;Name&quot;:&quot;正常&quot;,&quot;HeaderHeight&quot;:15.0,&quot;FooterHeight&quot;:9.0,&quot;SideMargin&quot;:5.5,&quot;TopMargin&quot;:0.0,&quot;BottomMargin&quot;:0.0,&quot;IntervalMargin&quot;:1.5,&quot;SettingType&quot;:&quot;System&quot;}"/>
</p:tagLst>
</file>

<file path=ppt/theme/theme1.xml><?xml version="1.0" encoding="utf-8"?>
<a:theme xmlns:a="http://schemas.openxmlformats.org/drawingml/2006/main" name="Office 主题​​">
  <a:themeElements>
    <a:clrScheme name="川大招生PPT">
      <a:dk1>
        <a:sysClr val="windowText" lastClr="000000"/>
      </a:dk1>
      <a:lt1>
        <a:sysClr val="window" lastClr="FFFFFF"/>
      </a:lt1>
      <a:dk2>
        <a:srgbClr val="44546A"/>
      </a:dk2>
      <a:lt2>
        <a:srgbClr val="E7E6E6"/>
      </a:lt2>
      <a:accent1>
        <a:srgbClr val="B92917"/>
      </a:accent1>
      <a:accent2>
        <a:srgbClr val="F01510"/>
      </a:accent2>
      <a:accent3>
        <a:srgbClr val="F2950C"/>
      </a:accent3>
      <a:accent4>
        <a:srgbClr val="F1B332"/>
      </a:accent4>
      <a:accent5>
        <a:srgbClr val="E8F7FA"/>
      </a:accent5>
      <a:accent6>
        <a:srgbClr val="979997"/>
      </a:accent6>
      <a:hlink>
        <a:srgbClr val="0563C1"/>
      </a:hlink>
      <a:folHlink>
        <a:srgbClr val="954F72"/>
      </a:folHlink>
    </a:clrScheme>
    <a:fontScheme name="母校模板">
      <a:majorFont>
        <a:latin typeface="Arial Black"/>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1_OfficePLUS">
  <a:themeElements>
    <a:clrScheme name="Office 主题">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Century Gothic">
      <a:majorFont>
        <a:latin typeface="Century Gothic" panose="020F0302020204030204"/>
        <a:ea typeface=""/>
        <a:cs typeface=""/>
        <a:font script="Jpan" typeface="メイリオ"/>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entury Gothic" panose="020F03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主题">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37851</TotalTime>
  <Words>11143</Words>
  <Application>Microsoft Office PowerPoint</Application>
  <PresentationFormat>宽屏</PresentationFormat>
  <Paragraphs>1141</Paragraphs>
  <Slides>107</Slides>
  <Notes>106</Notes>
  <HiddenSlides>0</HiddenSlides>
  <MMClips>0</MMClips>
  <ScaleCrop>false</ScaleCrop>
  <HeadingPairs>
    <vt:vector size="6" baseType="variant">
      <vt:variant>
        <vt:lpstr>已用的字体</vt:lpstr>
      </vt:variant>
      <vt:variant>
        <vt:i4>20</vt:i4>
      </vt:variant>
      <vt:variant>
        <vt:lpstr>主题</vt:lpstr>
      </vt:variant>
      <vt:variant>
        <vt:i4>2</vt:i4>
      </vt:variant>
      <vt:variant>
        <vt:lpstr>幻灯片标题</vt:lpstr>
      </vt:variant>
      <vt:variant>
        <vt:i4>107</vt:i4>
      </vt:variant>
    </vt:vector>
  </HeadingPairs>
  <TitlesOfParts>
    <vt:vector size="129" baseType="lpstr">
      <vt:lpstr>Alibaba Sans Medium</vt:lpstr>
      <vt:lpstr>HOT-Ninja Std R</vt:lpstr>
      <vt:lpstr>等线</vt:lpstr>
      <vt:lpstr>仿宋</vt:lpstr>
      <vt:lpstr>汉仪旗黑X1-45W</vt:lpstr>
      <vt:lpstr>黑体</vt:lpstr>
      <vt:lpstr>苹方 特粗</vt:lpstr>
      <vt:lpstr>思源黑体 CN Normal</vt:lpstr>
      <vt:lpstr>思源宋体 CN ExtraLight</vt:lpstr>
      <vt:lpstr>思源宋体 CN Heavy</vt:lpstr>
      <vt:lpstr>思源宋体 CN Medium</vt:lpstr>
      <vt:lpstr>宋体</vt:lpstr>
      <vt:lpstr>微软雅黑</vt:lpstr>
      <vt:lpstr>微软雅黑 Light</vt:lpstr>
      <vt:lpstr>Arial</vt:lpstr>
      <vt:lpstr>Arial Black</vt:lpstr>
      <vt:lpstr>Calibri</vt:lpstr>
      <vt:lpstr>Segoe UI</vt:lpstr>
      <vt:lpstr>Segoe UI Semibold</vt:lpstr>
      <vt:lpstr>Times New Roman</vt:lpstr>
      <vt:lpstr>Office 主题​​</vt:lpstr>
      <vt:lpstr>1_OfficePLUS</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lpstr>PowerPoint 演示文稿</vt:lpstr>
    </vt:vector>
  </TitlesOfParts>
  <LinksUpToDate>false</LinksUpToDate>
  <SharedDoc>false</SharedDoc>
  <HyperlinksChanged>false</HyperlinksChanged>
  <AppVersion>15.0000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演示文稿</dc:title>
  <dc:creator>刘龙飞</dc:creator>
  <cp:lastModifiedBy>阳光 男孩</cp:lastModifiedBy>
  <cp:revision>4997</cp:revision>
  <dcterms:created xsi:type="dcterms:W3CDTF">2020-01-08T12:39:27Z</dcterms:created>
  <dcterms:modified xsi:type="dcterms:W3CDTF">2020-05-11T15:17:23Z</dcterms:modified>
</cp:coreProperties>
</file>