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notesSlides/notesSlide21.xml" ContentType="application/vnd.openxmlformats-officedocument.presentationml.notesSlide+xml"/>
  <Override PartName="/ppt/tags/tag4.xml" ContentType="application/vnd.openxmlformats-officedocument.presentationml.tags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notesSlides/notesSlide2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6.xml" ContentType="application/vnd.openxmlformats-officedocument.presentationml.tags+xml"/>
  <Override PartName="/ppt/notesSlides/notesSlide24.xml" ContentType="application/vnd.openxmlformats-officedocument.presentationml.notesSlide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8.xml" ContentType="application/vnd.openxmlformats-officedocument.presentationml.tags+xml"/>
  <Override PartName="/ppt/notesSlides/notesSlide26.xml" ContentType="application/vnd.openxmlformats-officedocument.presentationml.notesSlide+xml"/>
  <Override PartName="/ppt/tags/tag9.xml" ContentType="application/vnd.openxmlformats-officedocument.presentationml.tags+xml"/>
  <Override PartName="/ppt/notesSlides/notesSlide2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0.xml" ContentType="application/vnd.openxmlformats-officedocument.presentationml.tags+xml"/>
  <Override PartName="/ppt/notesSlides/notesSlide28.xml" ContentType="application/vnd.openxmlformats-officedocument.presentationml.notesSlide+xml"/>
  <Override PartName="/ppt/tags/tag11.xml" ContentType="application/vnd.openxmlformats-officedocument.presentationml.tags+xml"/>
  <Override PartName="/ppt/notesSlides/notesSlide29.xml" ContentType="application/vnd.openxmlformats-officedocument.presentationml.notesSlide+xml"/>
  <Override PartName="/ppt/tags/tag12.xml" ContentType="application/vnd.openxmlformats-officedocument.presentationml.tags+xml"/>
  <Override PartName="/ppt/notesSlides/notesSlide30.xml" ContentType="application/vnd.openxmlformats-officedocument.presentationml.notesSlide+xml"/>
  <Override PartName="/ppt/tags/tag13.xml" ContentType="application/vnd.openxmlformats-officedocument.presentationml.tags+xml"/>
  <Override PartName="/ppt/notesSlides/notesSlide31.xml" ContentType="application/vnd.openxmlformats-officedocument.presentationml.notesSlide+xml"/>
  <Override PartName="/ppt/tags/tag14.xml" ContentType="application/vnd.openxmlformats-officedocument.presentationml.tags+xml"/>
  <Override PartName="/ppt/notesSlides/notesSlide3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5.xml" ContentType="application/vnd.openxmlformats-officedocument.presentationml.tags+xml"/>
  <Override PartName="/ppt/notesSlides/notesSlide3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6.xml" ContentType="application/vnd.openxmlformats-officedocument.presentationml.tags+xml"/>
  <Override PartName="/ppt/notesSlides/notesSlide3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  <p:sldMasterId id="2147483679" r:id="rId2"/>
    <p:sldMasterId id="2147483682" r:id="rId3"/>
    <p:sldMasterId id="2147483699" r:id="rId4"/>
  </p:sldMasterIdLst>
  <p:notesMasterIdLst>
    <p:notesMasterId r:id="rId63"/>
  </p:notesMasterIdLst>
  <p:handoutMasterIdLst>
    <p:handoutMasterId r:id="rId64"/>
  </p:handoutMasterIdLst>
  <p:sldIdLst>
    <p:sldId id="297" r:id="rId5"/>
    <p:sldId id="352" r:id="rId6"/>
    <p:sldId id="312" r:id="rId7"/>
    <p:sldId id="338" r:id="rId8"/>
    <p:sldId id="296" r:id="rId9"/>
    <p:sldId id="337" r:id="rId10"/>
    <p:sldId id="298" r:id="rId11"/>
    <p:sldId id="283" r:id="rId12"/>
    <p:sldId id="334" r:id="rId13"/>
    <p:sldId id="335" r:id="rId14"/>
    <p:sldId id="336" r:id="rId15"/>
    <p:sldId id="288" r:id="rId16"/>
    <p:sldId id="305" r:id="rId17"/>
    <p:sldId id="287" r:id="rId18"/>
    <p:sldId id="286" r:id="rId19"/>
    <p:sldId id="284" r:id="rId20"/>
    <p:sldId id="302" r:id="rId21"/>
    <p:sldId id="303" r:id="rId22"/>
    <p:sldId id="289" r:id="rId23"/>
    <p:sldId id="291" r:id="rId24"/>
    <p:sldId id="285" r:id="rId25"/>
    <p:sldId id="318" r:id="rId26"/>
    <p:sldId id="308" r:id="rId27"/>
    <p:sldId id="300" r:id="rId28"/>
    <p:sldId id="342" r:id="rId29"/>
    <p:sldId id="317" r:id="rId30"/>
    <p:sldId id="301" r:id="rId31"/>
    <p:sldId id="340" r:id="rId32"/>
    <p:sldId id="290" r:id="rId33"/>
    <p:sldId id="304" r:id="rId34"/>
    <p:sldId id="306" r:id="rId35"/>
    <p:sldId id="309" r:id="rId36"/>
    <p:sldId id="310" r:id="rId37"/>
    <p:sldId id="345" r:id="rId38"/>
    <p:sldId id="273" r:id="rId39"/>
    <p:sldId id="272" r:id="rId40"/>
    <p:sldId id="274" r:id="rId41"/>
    <p:sldId id="275" r:id="rId42"/>
    <p:sldId id="278" r:id="rId43"/>
    <p:sldId id="292" r:id="rId44"/>
    <p:sldId id="343" r:id="rId45"/>
    <p:sldId id="344" r:id="rId46"/>
    <p:sldId id="349" r:id="rId47"/>
    <p:sldId id="327" r:id="rId48"/>
    <p:sldId id="326" r:id="rId49"/>
    <p:sldId id="321" r:id="rId50"/>
    <p:sldId id="339" r:id="rId51"/>
    <p:sldId id="329" r:id="rId52"/>
    <p:sldId id="328" r:id="rId53"/>
    <p:sldId id="330" r:id="rId54"/>
    <p:sldId id="323" r:id="rId55"/>
    <p:sldId id="322" r:id="rId56"/>
    <p:sldId id="325" r:id="rId57"/>
    <p:sldId id="346" r:id="rId58"/>
    <p:sldId id="299" r:id="rId59"/>
    <p:sldId id="269" r:id="rId60"/>
    <p:sldId id="351" r:id="rId61"/>
    <p:sldId id="353" r:id="rId62"/>
  </p:sldIdLst>
  <p:sldSz cx="12192000" cy="6858000"/>
  <p:notesSz cx="6858000" cy="9144000"/>
  <p:embeddedFontLst>
    <p:embeddedFont>
      <p:font typeface="阿里巴巴普惠体 B" panose="00020600040101010101" pitchFamily="18" charset="-122"/>
      <p:bold r:id="rId65"/>
    </p:embeddedFont>
    <p:embeddedFont>
      <p:font typeface="等线" panose="02010600030101010101" pitchFamily="2" charset="-122"/>
      <p:regular r:id="rId66"/>
      <p:bold r:id="rId67"/>
    </p:embeddedFont>
    <p:embeddedFont>
      <p:font typeface="等线 Light" panose="02010600030101010101" pitchFamily="2" charset="-122"/>
      <p:regular r:id="rId68"/>
    </p:embeddedFont>
    <p:embeddedFont>
      <p:font typeface="冬青黑体简体中文 W3" panose="02010600030101010101" charset="-122"/>
      <p:regular r:id="rId69"/>
    </p:embeddedFon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Calibri Light" panose="020F0302020204030204" pitchFamily="34" charset="0"/>
      <p:regular r:id="rId74"/>
      <p:italic r:id="rId75"/>
    </p:embeddedFont>
    <p:embeddedFont>
      <p:font typeface="微软雅黑" panose="020B0503020204020204" pitchFamily="34" charset="-122"/>
      <p:regular r:id="rId76"/>
      <p:bold r:id="rId77"/>
    </p:embeddedFont>
    <p:embeddedFont>
      <p:font typeface="微软雅黑 Light" panose="020B0502040204020203" pitchFamily="34" charset="-122"/>
      <p:regular r:id="rId78"/>
    </p:embeddedFont>
    <p:embeddedFont>
      <p:font typeface="腾讯体" panose="02010600030101010101" charset="-122"/>
      <p:regular r:id="rId79"/>
    </p:embeddedFont>
    <p:embeddedFont>
      <p:font typeface="黑体" panose="02010609060101010101" pitchFamily="49" charset="-122"/>
      <p:regular r:id="rId8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FBFC4A6C-4143-4DFD-B70C-3B469BEC2A77}">
          <p14:sldIdLst>
            <p14:sldId id="297"/>
            <p14:sldId id="352"/>
            <p14:sldId id="312"/>
            <p14:sldId id="338"/>
            <p14:sldId id="296"/>
          </p14:sldIdLst>
        </p14:section>
        <p14:section name="目录页通用模板（图片可替换）" id="{82DC48C4-8A6F-43B1-A099-49EFBA5BBA00}">
          <p14:sldIdLst>
            <p14:sldId id="337"/>
            <p14:sldId id="298"/>
          </p14:sldIdLst>
        </p14:section>
        <p14:section name="过渡页（logo可替换）" id="{EB509B51-AD75-41DE-AFB0-5FBDB1766875}">
          <p14:sldIdLst>
            <p14:sldId id="283"/>
            <p14:sldId id="334"/>
            <p14:sldId id="335"/>
            <p14:sldId id="336"/>
          </p14:sldIdLst>
        </p14:section>
        <p14:section name="图文介绍页通用模板（图片、Logo可替换）" id="{64D03A2D-9459-4951-9AE6-210D3C21644A}">
          <p14:sldIdLst>
            <p14:sldId id="288"/>
            <p14:sldId id="305"/>
            <p14:sldId id="287"/>
            <p14:sldId id="286"/>
            <p14:sldId id="284"/>
            <p14:sldId id="302"/>
            <p14:sldId id="303"/>
            <p14:sldId id="289"/>
            <p14:sldId id="291"/>
            <p14:sldId id="285"/>
            <p14:sldId id="318"/>
            <p14:sldId id="308"/>
            <p14:sldId id="300"/>
            <p14:sldId id="342"/>
            <p14:sldId id="317"/>
            <p14:sldId id="301"/>
            <p14:sldId id="340"/>
            <p14:sldId id="290"/>
            <p14:sldId id="304"/>
            <p14:sldId id="306"/>
            <p14:sldId id="309"/>
            <p14:sldId id="310"/>
            <p14:sldId id="345"/>
          </p14:sldIdLst>
        </p14:section>
        <p14:section name="图表页通用模板（以电竞行业数据为例）" id="{F7F566F3-7A29-4F6A-8A63-E9CE99687B22}">
          <p14:sldIdLst>
            <p14:sldId id="273"/>
            <p14:sldId id="272"/>
            <p14:sldId id="274"/>
            <p14:sldId id="275"/>
            <p14:sldId id="278"/>
            <p14:sldId id="292"/>
            <p14:sldId id="343"/>
            <p14:sldId id="344"/>
          </p14:sldIdLst>
        </p14:section>
        <p14:section name="结尾页" id="{85A021B9-7630-462D-99EB-0D2D89EE4CE5}">
          <p14:sldIdLst>
            <p14:sldId id="349"/>
          </p14:sldIdLst>
        </p14:section>
        <p14:section name="PPT整体效果展示" id="{CBBF914C-0EB0-43C7-9435-AED79513FE64}">
          <p14:sldIdLst>
            <p14:sldId id="327"/>
            <p14:sldId id="326"/>
          </p14:sldIdLst>
        </p14:section>
        <p14:section name="设计规范和使用技巧" id="{05F3B16F-6EF5-42B7-AD4C-38CD57D2E9B2}">
          <p14:sldIdLst>
            <p14:sldId id="321"/>
            <p14:sldId id="339"/>
            <p14:sldId id="329"/>
            <p14:sldId id="328"/>
            <p14:sldId id="330"/>
            <p14:sldId id="323"/>
            <p14:sldId id="322"/>
            <p14:sldId id="325"/>
            <p14:sldId id="346"/>
            <p14:sldId id="299"/>
            <p14:sldId id="269"/>
            <p14:sldId id="351"/>
            <p14:sldId id="3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9" pos="325" userDrawn="1">
          <p15:clr>
            <a:srgbClr val="A4A3A4"/>
          </p15:clr>
        </p15:guide>
        <p15:guide id="19" orient="horz" pos="5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0000"/>
    <a:srgbClr val="F0F1F6"/>
    <a:srgbClr val="FFD800"/>
    <a:srgbClr val="2C4684"/>
    <a:srgbClr val="203980"/>
    <a:srgbClr val="5868A1"/>
    <a:srgbClr val="A5B7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0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76" y="78"/>
      </p:cViewPr>
      <p:guideLst>
        <p:guide orient="horz" pos="2160"/>
        <p:guide pos="3840"/>
        <p:guide pos="7355"/>
        <p:guide orient="horz" pos="232"/>
        <p:guide orient="horz" pos="4088"/>
        <p:guide pos="325"/>
        <p:guide orient="horz" pos="5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274"/>
    </p:cViewPr>
  </p:sorterViewPr>
  <p:notesViewPr>
    <p:cSldViewPr snapToGrid="0">
      <p:cViewPr varScale="1">
        <p:scale>
          <a:sx n="147" d="100"/>
          <a:sy n="147" d="100"/>
        </p:scale>
        <p:origin x="5069" y="9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4.fntdata"/><Relationship Id="rId84" Type="http://schemas.openxmlformats.org/officeDocument/2006/relationships/tableStyles" Target="tableStyle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handoutMaster" Target="handoutMasters/handout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font" Target="fonts/font8.fntdata"/><Relationship Id="rId80" Type="http://schemas.openxmlformats.org/officeDocument/2006/relationships/font" Target="fonts/font1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font" Target="fonts/font3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font" Target="fonts/font12.fntdata"/><Relationship Id="rId7" Type="http://schemas.openxmlformats.org/officeDocument/2006/relationships/slide" Target="slides/slide3.xml"/><Relationship Id="rId71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font" Target="fonts/font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r>
              <a:rPr lang="zh-CN" altLang="en-US" sz="16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请在此输入图表标题内容</a:t>
            </a:r>
            <a:endParaRPr lang="en-US" sz="1600" b="0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C0C-4499-B297-C582FD2DAEFD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C0C-4499-B297-C582FD2DAEFD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C0C-4499-B297-C582FD2DAEFD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C0C-4499-B297-C582FD2DAEFD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C0C-4499-B297-C582FD2DAEFD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C0C-4499-B297-C582FD2DAEFD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3C0C-4499-B297-C582FD2DAEFD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3C0C-4499-B297-C582FD2DAEFD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3C0C-4499-B297-C582FD2DAEFD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3C0C-4499-B297-C582FD2DAE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类 10</c:v>
                </c:pt>
                <c:pt idx="1">
                  <c:v>类 9</c:v>
                </c:pt>
                <c:pt idx="2">
                  <c:v>类 8</c:v>
                </c:pt>
                <c:pt idx="3">
                  <c:v>类 7</c:v>
                </c:pt>
                <c:pt idx="4">
                  <c:v>类 6</c:v>
                </c:pt>
                <c:pt idx="5">
                  <c:v>类 5</c:v>
                </c:pt>
                <c:pt idx="6">
                  <c:v>类 4</c:v>
                </c:pt>
                <c:pt idx="7">
                  <c:v>类 3</c:v>
                </c:pt>
                <c:pt idx="8">
                  <c:v>类 2</c:v>
                </c:pt>
                <c:pt idx="9">
                  <c:v>类 1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100</c:v>
                </c:pt>
                <c:pt idx="1">
                  <c:v>95</c:v>
                </c:pt>
                <c:pt idx="2">
                  <c:v>85</c:v>
                </c:pt>
                <c:pt idx="3">
                  <c:v>75</c:v>
                </c:pt>
                <c:pt idx="4">
                  <c:v>65</c:v>
                </c:pt>
                <c:pt idx="5">
                  <c:v>55</c:v>
                </c:pt>
                <c:pt idx="6">
                  <c:v>45</c:v>
                </c:pt>
                <c:pt idx="7">
                  <c:v>35</c:v>
                </c:pt>
                <c:pt idx="8">
                  <c:v>24</c:v>
                </c:pt>
                <c:pt idx="9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3E-49DC-B810-715E300B6E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-27"/>
        <c:axId val="-1386780352"/>
        <c:axId val="-1386787968"/>
      </c:barChart>
      <c:catAx>
        <c:axId val="-1386780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-1386787968"/>
        <c:crosses val="autoZero"/>
        <c:auto val="1"/>
        <c:lblAlgn val="ctr"/>
        <c:lblOffset val="100"/>
        <c:noMultiLvlLbl val="0"/>
      </c:catAx>
      <c:valAx>
        <c:axId val="-1386787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-1386780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latin typeface="冬青黑体简体中文 W3" panose="020B0300000000000000" pitchFamily="34" charset="-122"/>
          <a:ea typeface="冬青黑体简体中文 W3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  <a:cs typeface="+mn-cs"/>
              </a:defRPr>
            </a:pPr>
            <a:r>
              <a:rPr lang="zh-CN" altLang="en-US" sz="16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请在此输入图表标题内容</a:t>
            </a:r>
            <a:endParaRPr lang="zh-CN" sz="1600" b="0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指标1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69-4950-B3E7-146E4E9D85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指标2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B69-4950-B3E7-146E4E9D85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overlap val="100"/>
        <c:axId val="-1386792864"/>
        <c:axId val="-1386779808"/>
      </c:barChart>
      <c:catAx>
        <c:axId val="-1386792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-1386779808"/>
        <c:crosses val="autoZero"/>
        <c:auto val="1"/>
        <c:lblAlgn val="ctr"/>
        <c:lblOffset val="100"/>
        <c:noMultiLvlLbl val="0"/>
      </c:catAx>
      <c:valAx>
        <c:axId val="-13867798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-1386792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冬青黑体简体中文 W3" panose="020B0300000000000000" pitchFamily="34" charset="-122"/>
          <a:ea typeface="冬青黑体简体中文 W3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  <a:cs typeface="+mn-cs"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请在此输入图表标题内容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380976249620374"/>
          <c:y val="3.98613405785069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8E-4D65-952D-593FF8FDEBF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tint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F37-486D-9332-3D657C95921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tint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F37-486D-9332-3D657C95921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tint val="7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F37-486D-9332-3D657C95921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tint val="8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F37-486D-9332-3D657C95921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>
                  <a:tint val="9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F37-486D-9332-3D657C959215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3">
                  <a:shade val="8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F37-486D-9332-3D657C959215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>
                  <a:shade val="9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F37-486D-9332-3D657C959215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3">
                  <a:shade val="8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9F37-486D-9332-3D657C959215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3">
                  <a:shade val="7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9F37-486D-9332-3D657C95921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类1</c:v>
                </c:pt>
                <c:pt idx="1">
                  <c:v>类2</c:v>
                </c:pt>
                <c:pt idx="2">
                  <c:v>类3</c:v>
                </c:pt>
                <c:pt idx="3">
                  <c:v>类4</c:v>
                </c:pt>
                <c:pt idx="4">
                  <c:v>类5</c:v>
                </c:pt>
                <c:pt idx="5">
                  <c:v>类6</c:v>
                </c:pt>
                <c:pt idx="6">
                  <c:v>类7</c:v>
                </c:pt>
                <c:pt idx="7">
                  <c:v>类8</c:v>
                </c:pt>
                <c:pt idx="8">
                  <c:v>类9</c:v>
                </c:pt>
                <c:pt idx="9">
                  <c:v>类10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0.157</c:v>
                </c:pt>
                <c:pt idx="1">
                  <c:v>4.4999999999999998E-2</c:v>
                </c:pt>
                <c:pt idx="2">
                  <c:v>5.3999999999999999E-2</c:v>
                </c:pt>
                <c:pt idx="3">
                  <c:v>5.6000000000000001E-2</c:v>
                </c:pt>
                <c:pt idx="4">
                  <c:v>6.0999999999999999E-2</c:v>
                </c:pt>
                <c:pt idx="5">
                  <c:v>8.6999999999999994E-2</c:v>
                </c:pt>
                <c:pt idx="6">
                  <c:v>0.156</c:v>
                </c:pt>
                <c:pt idx="7">
                  <c:v>0.17699999999999999</c:v>
                </c:pt>
                <c:pt idx="8">
                  <c:v>0.19</c:v>
                </c:pt>
                <c:pt idx="9">
                  <c:v>0.29299999999999998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8E-4D65-952D-593FF8FDEB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-1386784160"/>
        <c:axId val="-1386785792"/>
      </c:barChart>
      <c:catAx>
        <c:axId val="-1386784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-1386785792"/>
        <c:crosses val="autoZero"/>
        <c:auto val="1"/>
        <c:lblAlgn val="ctr"/>
        <c:lblOffset val="100"/>
        <c:noMultiLvlLbl val="0"/>
      </c:catAx>
      <c:valAx>
        <c:axId val="-138678579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-1386784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冬青黑体简体中文 W3" panose="020B0300000000000000" pitchFamily="34" charset="-122"/>
          <a:ea typeface="冬青黑体简体中文 W3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  <a:cs typeface="+mn-cs"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请在此输入图表标题内容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980893988952914"/>
          <c:y val="5.63363094519986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8E-4D65-952D-593FF8FDEBF0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F37-486D-9332-3D657C959215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F37-486D-9332-3D657C959215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F37-486D-9332-3D657C959215}"/>
              </c:ext>
            </c:extLst>
          </c:dPt>
          <c:dPt>
            <c:idx val="4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F37-486D-9332-3D657C959215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F37-486D-9332-3D657C959215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F37-486D-9332-3D657C959215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F37-486D-9332-3D657C959215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9F37-486D-9332-3D657C959215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9F37-486D-9332-3D657C95921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>
                    <a:lumMod val="50000"/>
                  </a:schemeClr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Sheet1!$A$2:$A$11</c:f>
              <c:strCache>
                <c:ptCount val="10"/>
                <c:pt idx="0">
                  <c:v>类1</c:v>
                </c:pt>
                <c:pt idx="1">
                  <c:v>类2</c:v>
                </c:pt>
                <c:pt idx="2">
                  <c:v>类3</c:v>
                </c:pt>
                <c:pt idx="3">
                  <c:v>类4</c:v>
                </c:pt>
                <c:pt idx="4">
                  <c:v>类5</c:v>
                </c:pt>
                <c:pt idx="5">
                  <c:v>类6</c:v>
                </c:pt>
                <c:pt idx="6">
                  <c:v>类7</c:v>
                </c:pt>
                <c:pt idx="7">
                  <c:v>类8</c:v>
                </c:pt>
                <c:pt idx="8">
                  <c:v>类9</c:v>
                </c:pt>
                <c:pt idx="9">
                  <c:v>类10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0.157</c:v>
                </c:pt>
                <c:pt idx="1">
                  <c:v>4.4999999999999998E-2</c:v>
                </c:pt>
                <c:pt idx="2">
                  <c:v>5.3999999999999999E-2</c:v>
                </c:pt>
                <c:pt idx="3">
                  <c:v>5.6000000000000001E-2</c:v>
                </c:pt>
                <c:pt idx="4">
                  <c:v>6.0999999999999999E-2</c:v>
                </c:pt>
                <c:pt idx="5">
                  <c:v>8.6999999999999994E-2</c:v>
                </c:pt>
                <c:pt idx="6">
                  <c:v>0.156</c:v>
                </c:pt>
                <c:pt idx="7">
                  <c:v>0.17699999999999999</c:v>
                </c:pt>
                <c:pt idx="8">
                  <c:v>0.19</c:v>
                </c:pt>
                <c:pt idx="9">
                  <c:v>0.29299999999999998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08E-4D65-952D-593FF8FDEBF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-1386791232"/>
        <c:axId val="-1386779264"/>
      </c:lineChart>
      <c:catAx>
        <c:axId val="-138679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-1386779264"/>
        <c:crosses val="autoZero"/>
        <c:auto val="1"/>
        <c:lblAlgn val="ctr"/>
        <c:lblOffset val="100"/>
        <c:noMultiLvlLbl val="0"/>
      </c:catAx>
      <c:valAx>
        <c:axId val="-1386779264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-138679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冬青黑体简体中文 W3" panose="020B0300000000000000" pitchFamily="34" charset="-122"/>
          <a:ea typeface="冬青黑体简体中文 W3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D2-4588-921B-1B1B9F65640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shade val="53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F7B-445A-B49E-6654E8B5A1C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shade val="6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F7B-445A-B49E-6654E8B5A1C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F7B-445A-B49E-6654E8B5A1C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shade val="8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F7B-445A-B49E-6654E8B5A1C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F7B-445A-B49E-6654E8B5A1C3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3">
                  <a:tint val="89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F7B-445A-B49E-6654E8B5A1C3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F7B-445A-B49E-6654E8B5A1C3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3">
                  <a:tint val="6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9F7B-445A-B49E-6654E8B5A1C3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3">
                  <a:tint val="54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9F7B-445A-B49E-6654E8B5A1C3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>
                  <a:tint val="42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9F7B-445A-B49E-6654E8B5A1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类1</c:v>
                </c:pt>
                <c:pt idx="1">
                  <c:v>类2</c:v>
                </c:pt>
                <c:pt idx="2">
                  <c:v>类3</c:v>
                </c:pt>
                <c:pt idx="3">
                  <c:v>类4</c:v>
                </c:pt>
                <c:pt idx="4">
                  <c:v>类5</c:v>
                </c:pt>
                <c:pt idx="5">
                  <c:v>类6</c:v>
                </c:pt>
                <c:pt idx="6">
                  <c:v>类7</c:v>
                </c:pt>
                <c:pt idx="7">
                  <c:v>类8</c:v>
                </c:pt>
                <c:pt idx="8">
                  <c:v>类9</c:v>
                </c:pt>
                <c:pt idx="9">
                  <c:v>类10</c:v>
                </c:pt>
                <c:pt idx="10">
                  <c:v>其他</c:v>
                </c:pt>
              </c:strCache>
            </c:strRef>
          </c:cat>
          <c:val>
            <c:numRef>
              <c:f>Sheet1!$B$2:$B$12</c:f>
              <c:numCache>
                <c:formatCode>0.0%</c:formatCode>
                <c:ptCount val="11"/>
                <c:pt idx="0">
                  <c:v>0.76</c:v>
                </c:pt>
                <c:pt idx="1">
                  <c:v>0.48399999999999999</c:v>
                </c:pt>
                <c:pt idx="2">
                  <c:v>0.17699999999999999</c:v>
                </c:pt>
                <c:pt idx="3">
                  <c:v>0.17499999999999999</c:v>
                </c:pt>
                <c:pt idx="4">
                  <c:v>0.155</c:v>
                </c:pt>
                <c:pt idx="5">
                  <c:v>0.11700000000000001</c:v>
                </c:pt>
                <c:pt idx="6">
                  <c:v>0.112</c:v>
                </c:pt>
                <c:pt idx="7">
                  <c:v>0.10199999999999999</c:v>
                </c:pt>
                <c:pt idx="8">
                  <c:v>8.4000000000000005E-2</c:v>
                </c:pt>
                <c:pt idx="9">
                  <c:v>5.2999999999999999E-2</c:v>
                </c:pt>
                <c:pt idx="10">
                  <c:v>4.1000000000000002E-2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D2-4588-921B-1B1B9F65640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86783072"/>
        <c:axId val="-1386778720"/>
      </c:barChart>
      <c:catAx>
        <c:axId val="-1386783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-1386778720"/>
        <c:crosses val="autoZero"/>
        <c:auto val="1"/>
        <c:lblAlgn val="ctr"/>
        <c:lblOffset val="100"/>
        <c:noMultiLvlLbl val="0"/>
      </c:catAx>
      <c:valAx>
        <c:axId val="-1386778720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-1386783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latin typeface="冬青黑体简体中文 W3" panose="020B0300000000000000" pitchFamily="34" charset="-122"/>
          <a:ea typeface="冬青黑体简体中文 W3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  <a:cs typeface="+mn-cs"/>
              </a:defRPr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请输入图表标题</a:t>
            </a:r>
            <a:endParaRPr lang="en-US" altLang="zh-CN" sz="16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9992756635092405"/>
          <c:y val="4.687490616959227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734-49FA-AE24-9D98E331F20D}"/>
              </c:ext>
            </c:extLst>
          </c:dPt>
          <c:dPt>
            <c:idx val="1"/>
            <c:bubble3D val="0"/>
            <c:spPr>
              <a:pattFill prst="dk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34-49FA-AE24-9D98E331F20D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033-4A05-B3B3-72E765DD0C15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033-4A05-B3B3-72E765DD0C15}"/>
              </c:ext>
            </c:extLst>
          </c:dPt>
          <c:dLbls>
            <c:dLbl>
              <c:idx val="0"/>
              <c:layout>
                <c:manualLayout>
                  <c:x val="3.8586717418834064E-2"/>
                  <c:y val="-3.281250403697146E-2"/>
                </c:manualLayout>
              </c:layout>
              <c:tx>
                <c:rich>
                  <a:bodyPr/>
                  <a:lstStyle/>
                  <a:p>
                    <a:fld id="{A10984CE-DC25-4939-A637-57FEEF93FADC}" type="VALUE">
                      <a:rPr lang="en-US" altLang="zh-CN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734-49FA-AE24-9D98E331F20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1.1576015225650263E-2"/>
                  <c:y val="-1.4062501730130626E-2"/>
                </c:manualLayout>
              </c:layout>
              <c:tx>
                <c:rich>
                  <a:bodyPr/>
                  <a:lstStyle/>
                  <a:p>
                    <a:fld id="{A8FE0CBD-44AA-4B73-B3B8-2E6F0E0E7DFB}" type="VALUE">
                      <a:rPr lang="en-US" altLang="zh-CN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734-49FA-AE24-9D98E331F20D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类1</c:v>
                </c:pt>
                <c:pt idx="1">
                  <c:v>类2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0.71799999999999997</c:v>
                </c:pt>
                <c:pt idx="1">
                  <c:v>0.28199999999999997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34-49FA-AE24-9D98E331F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冬青黑体简体中文 W3" panose="020B0300000000000000" pitchFamily="34" charset="-122"/>
          <a:ea typeface="冬青黑体简体中文 W3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image" Target="../media/image45.jpg"/><Relationship Id="rId4" Type="http://schemas.openxmlformats.org/officeDocument/2006/relationships/image" Target="../media/image4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A12BD3-0277-4A96-A7A4-C2C83680DA01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176C7C-6B4E-447C-A40C-F38D23462A55}">
      <dgm:prSet phldrT="[文本]" custT="1"/>
      <dgm:spPr>
        <a:solidFill>
          <a:schemeClr val="accent1">
            <a:lumMod val="50000"/>
          </a:schemeClr>
        </a:solidFill>
        <a:ln w="28575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  <dgm:t>
        <a:bodyPr spcFirstLastPara="0" vert="horz" wrap="square" lIns="0" tIns="30480" rIns="0" bIns="30480" numCol="1" spcCol="1270" anchor="ctr" anchorCtr="0"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标题三</a:t>
          </a:r>
        </a:p>
      </dgm:t>
    </dgm:pt>
    <dgm:pt modelId="{DFB821BD-C4F0-4DF8-995A-13FADCB10568}" type="parTrans" cxnId="{22A8DE99-6DF5-4690-9B62-3FC134CC7DFF}">
      <dgm:prSet/>
      <dgm:spPr/>
      <dgm:t>
        <a:bodyPr/>
        <a:lstStyle/>
        <a:p>
          <a:endParaRPr lang="zh-CN" altLang="en-US"/>
        </a:p>
      </dgm:t>
    </dgm:pt>
    <dgm:pt modelId="{73B856E6-0CE7-4DB0-AD76-C044B19E4684}" type="sibTrans" cxnId="{22A8DE99-6DF5-4690-9B62-3FC134CC7DFF}">
      <dgm:prSet/>
      <dgm:spPr>
        <a:blipFill>
          <a:blip xmlns:r="http://schemas.openxmlformats.org/officeDocument/2006/relationships" r:embed="rId1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  <dgm:t>
        <a:bodyPr/>
        <a:lstStyle/>
        <a:p>
          <a:endParaRPr lang="zh-CN" altLang="en-US"/>
        </a:p>
      </dgm:t>
    </dgm:pt>
    <dgm:pt modelId="{F55E2E02-5BE1-41C7-8FD0-2969E6D8FD29}">
      <dgm:prSet phldrT="[文本]" custT="1"/>
      <dgm:spPr>
        <a:solidFill>
          <a:schemeClr val="accent1">
            <a:lumMod val="50000"/>
            <a:alpha val="97000"/>
          </a:schemeClr>
        </a:solidFill>
        <a:ln w="28575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  <dgm:t>
        <a:bodyPr spcFirstLastPara="0" vert="horz" wrap="square" lIns="0" tIns="30480" rIns="0" bIns="30480" numCol="1" spcCol="1270" anchor="ctr" anchorCtr="0"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标题二</a:t>
          </a:r>
        </a:p>
      </dgm:t>
    </dgm:pt>
    <dgm:pt modelId="{7F17A31E-B625-459F-BAF6-72A105DC055D}" type="parTrans" cxnId="{A4A7466A-62B8-4293-98DD-9A04A3ECAB92}">
      <dgm:prSet/>
      <dgm:spPr/>
      <dgm:t>
        <a:bodyPr/>
        <a:lstStyle/>
        <a:p>
          <a:endParaRPr lang="zh-CN" altLang="en-US"/>
        </a:p>
      </dgm:t>
    </dgm:pt>
    <dgm:pt modelId="{D41FD2DE-4F24-4671-805A-E5256997CD16}" type="sibTrans" cxnId="{A4A7466A-62B8-4293-98DD-9A04A3ECAB92}">
      <dgm:prSet/>
      <dgm:spPr>
        <a:blipFill>
          <a:blip xmlns:r="http://schemas.openxmlformats.org/officeDocument/2006/relationships"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  <dgm:t>
        <a:bodyPr/>
        <a:lstStyle/>
        <a:p>
          <a:endParaRPr lang="zh-CN" altLang="en-US"/>
        </a:p>
      </dgm:t>
    </dgm:pt>
    <dgm:pt modelId="{109FD890-901F-4E1D-B9BE-AC36B93202E1}">
      <dgm:prSet phldrT="[文本]" custT="1"/>
      <dgm:spPr>
        <a:solidFill>
          <a:schemeClr val="accent1">
            <a:lumMod val="50000"/>
          </a:schemeClr>
        </a:solidFill>
        <a:ln w="28575">
          <a:noFill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  <dgm:t>
        <a:bodyPr/>
        <a:lstStyle/>
        <a:p>
          <a:r>
            <a: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标题一</a:t>
          </a:r>
        </a:p>
      </dgm:t>
    </dgm:pt>
    <dgm:pt modelId="{E64A19D1-C7B5-4B51-BF63-753C134D694D}" type="parTrans" cxnId="{F7DC9633-ACCC-4FAE-9EE1-708533848AA9}">
      <dgm:prSet/>
      <dgm:spPr/>
      <dgm:t>
        <a:bodyPr/>
        <a:lstStyle/>
        <a:p>
          <a:endParaRPr lang="zh-CN" altLang="en-US"/>
        </a:p>
      </dgm:t>
    </dgm:pt>
    <dgm:pt modelId="{97AE56C3-8B87-4717-BB12-0EE432AB9419}" type="sibTrans" cxnId="{F7DC9633-ACCC-4FAE-9EE1-708533848AA9}">
      <dgm:prSet/>
      <dgm:spPr>
        <a:blipFill>
          <a:blip xmlns:r="http://schemas.openxmlformats.org/officeDocument/2006/relationships"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  <dgm:t>
        <a:bodyPr/>
        <a:lstStyle/>
        <a:p>
          <a:endParaRPr lang="zh-CN" altLang="en-US"/>
        </a:p>
      </dgm:t>
    </dgm:pt>
    <dgm:pt modelId="{C3B8B4F3-20AD-4C2B-B615-6E115CA2D83A}" type="pres">
      <dgm:prSet presAssocID="{AFA12BD3-0277-4A96-A7A4-C2C83680DA01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7FFFF7EE-3C01-4D37-8128-831EBD818C05}" type="pres">
      <dgm:prSet presAssocID="{B9176C7C-6B4E-447C-A40C-F38D23462A55}" presName="text1" presStyleCnt="0"/>
      <dgm:spPr/>
    </dgm:pt>
    <dgm:pt modelId="{8ACDE510-F6A4-4E03-968C-6854FB97E836}" type="pres">
      <dgm:prSet presAssocID="{B9176C7C-6B4E-447C-A40C-F38D23462A55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>
        <a:xfrm>
          <a:off x="1168799" y="2000405"/>
          <a:ext cx="1367330" cy="1178877"/>
        </a:xfrm>
        <a:prstGeom prst="hexagon">
          <a:avLst>
            <a:gd name="adj" fmla="val 25000"/>
            <a:gd name="vf" fmla="val 115470"/>
          </a:avLst>
        </a:prstGeom>
      </dgm:spPr>
      <dgm:t>
        <a:bodyPr/>
        <a:lstStyle/>
        <a:p>
          <a:endParaRPr lang="zh-CN" altLang="en-US"/>
        </a:p>
      </dgm:t>
    </dgm:pt>
    <dgm:pt modelId="{EF1E605D-5A7F-49AE-8DD9-582B833F0FB0}" type="pres">
      <dgm:prSet presAssocID="{B9176C7C-6B4E-447C-A40C-F38D23462A55}" presName="textaccent1" presStyleCnt="0"/>
      <dgm:spPr/>
    </dgm:pt>
    <dgm:pt modelId="{EC55BB17-8D86-4712-8153-04155CF3A841}" type="pres">
      <dgm:prSet presAssocID="{B9176C7C-6B4E-447C-A40C-F38D23462A55}" presName="accentRepeatNode" presStyleLbl="solidAlignAcc1" presStyleIdx="0" presStyleCnt="6"/>
      <dgm:spPr>
        <a:ln>
          <a:solidFill>
            <a:schemeClr val="accent1">
              <a:lumMod val="50000"/>
            </a:schemeClr>
          </a:solidFill>
        </a:ln>
      </dgm:spPr>
    </dgm:pt>
    <dgm:pt modelId="{8ABCA4A8-3BAA-4021-9548-DCF4371FE7CF}" type="pres">
      <dgm:prSet presAssocID="{73B856E6-0CE7-4DB0-AD76-C044B19E4684}" presName="image1" presStyleCnt="0"/>
      <dgm:spPr/>
    </dgm:pt>
    <dgm:pt modelId="{37E5A3E7-85CC-480F-A9BC-CA9389BA7B3C}" type="pres">
      <dgm:prSet presAssocID="{73B856E6-0CE7-4DB0-AD76-C044B19E4684}" presName="imageRepeatNode" presStyleLbl="alignAcc1" presStyleIdx="0" presStyleCnt="3"/>
      <dgm:spPr/>
      <dgm:t>
        <a:bodyPr/>
        <a:lstStyle/>
        <a:p>
          <a:endParaRPr lang="zh-CN" altLang="en-US"/>
        </a:p>
      </dgm:t>
    </dgm:pt>
    <dgm:pt modelId="{9B9E7995-FA6D-4B87-8434-BEC675886959}" type="pres">
      <dgm:prSet presAssocID="{73B856E6-0CE7-4DB0-AD76-C044B19E4684}" presName="imageaccent1" presStyleCnt="0"/>
      <dgm:spPr/>
    </dgm:pt>
    <dgm:pt modelId="{7CCF8040-6CBD-40B2-B5D3-34AAF044B8A3}" type="pres">
      <dgm:prSet presAssocID="{73B856E6-0CE7-4DB0-AD76-C044B19E4684}" presName="accentRepeatNode" presStyleLbl="solidAlignAcc1" presStyleIdx="1" presStyleCnt="6"/>
      <dgm:spPr>
        <a:ln>
          <a:solidFill>
            <a:schemeClr val="accent1">
              <a:lumMod val="50000"/>
            </a:schemeClr>
          </a:solidFill>
        </a:ln>
      </dgm:spPr>
    </dgm:pt>
    <dgm:pt modelId="{8A34B9E6-91D4-46C2-BD85-7C27E8F913CF}" type="pres">
      <dgm:prSet presAssocID="{F55E2E02-5BE1-41C7-8FD0-2969E6D8FD29}" presName="text2" presStyleCnt="0"/>
      <dgm:spPr/>
    </dgm:pt>
    <dgm:pt modelId="{DA41AEB9-1E56-4DB8-AE2D-48B0533E4361}" type="pres">
      <dgm:prSet presAssocID="{F55E2E02-5BE1-41C7-8FD0-2969E6D8FD29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>
        <a:xfrm>
          <a:off x="2333706" y="1353190"/>
          <a:ext cx="1367330" cy="1178877"/>
        </a:xfrm>
        <a:prstGeom prst="hexagon">
          <a:avLst>
            <a:gd name="adj" fmla="val 25000"/>
            <a:gd name="vf" fmla="val 115470"/>
          </a:avLst>
        </a:prstGeom>
      </dgm:spPr>
      <dgm:t>
        <a:bodyPr/>
        <a:lstStyle/>
        <a:p>
          <a:endParaRPr lang="zh-CN" altLang="en-US"/>
        </a:p>
      </dgm:t>
    </dgm:pt>
    <dgm:pt modelId="{6BEC7B7D-5FEC-4D5C-B018-91FECF7F3CE3}" type="pres">
      <dgm:prSet presAssocID="{F55E2E02-5BE1-41C7-8FD0-2969E6D8FD29}" presName="textaccent2" presStyleCnt="0"/>
      <dgm:spPr/>
    </dgm:pt>
    <dgm:pt modelId="{ECDF2876-D1FC-4740-ADA7-88FF0772231F}" type="pres">
      <dgm:prSet presAssocID="{F55E2E02-5BE1-41C7-8FD0-2969E6D8FD29}" presName="accentRepeatNode" presStyleLbl="solidAlignAcc1" presStyleIdx="2" presStyleCnt="6"/>
      <dgm:spPr>
        <a:ln>
          <a:solidFill>
            <a:schemeClr val="accent1">
              <a:lumMod val="50000"/>
            </a:schemeClr>
          </a:solidFill>
        </a:ln>
      </dgm:spPr>
    </dgm:pt>
    <dgm:pt modelId="{C477B59F-0597-4595-BD29-FD0F5A510B50}" type="pres">
      <dgm:prSet presAssocID="{D41FD2DE-4F24-4671-805A-E5256997CD16}" presName="image2" presStyleCnt="0"/>
      <dgm:spPr/>
    </dgm:pt>
    <dgm:pt modelId="{8BFFA947-29EA-4B31-A73D-CCC86F645F07}" type="pres">
      <dgm:prSet presAssocID="{D41FD2DE-4F24-4671-805A-E5256997CD16}" presName="imageRepeatNode" presStyleLbl="alignAcc1" presStyleIdx="1" presStyleCnt="3"/>
      <dgm:spPr/>
      <dgm:t>
        <a:bodyPr/>
        <a:lstStyle/>
        <a:p>
          <a:endParaRPr lang="zh-CN" altLang="en-US"/>
        </a:p>
      </dgm:t>
    </dgm:pt>
    <dgm:pt modelId="{203FF838-F9A9-42EA-BAE4-A281DB25FF9D}" type="pres">
      <dgm:prSet presAssocID="{D41FD2DE-4F24-4671-805A-E5256997CD16}" presName="imageaccent2" presStyleCnt="0"/>
      <dgm:spPr/>
    </dgm:pt>
    <dgm:pt modelId="{F9BEA146-D4CA-4876-89CF-0A4D5E26E07C}" type="pres">
      <dgm:prSet presAssocID="{D41FD2DE-4F24-4671-805A-E5256997CD16}" presName="accentRepeatNode" presStyleLbl="solidAlignAcc1" presStyleIdx="3" presStyleCnt="6"/>
      <dgm:spPr>
        <a:ln>
          <a:solidFill>
            <a:schemeClr val="accent1">
              <a:lumMod val="50000"/>
            </a:schemeClr>
          </a:solidFill>
        </a:ln>
      </dgm:spPr>
    </dgm:pt>
    <dgm:pt modelId="{61F035DB-2E40-40A4-8309-E8E4A56B30CF}" type="pres">
      <dgm:prSet presAssocID="{109FD890-901F-4E1D-B9BE-AC36B93202E1}" presName="text3" presStyleCnt="0"/>
      <dgm:spPr/>
    </dgm:pt>
    <dgm:pt modelId="{27D70F96-C0CC-481A-93DD-24ADE12D4447}" type="pres">
      <dgm:prSet presAssocID="{109FD890-901F-4E1D-B9BE-AC36B93202E1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D7A243-B6C1-433F-BD54-58B08F19703F}" type="pres">
      <dgm:prSet presAssocID="{109FD890-901F-4E1D-B9BE-AC36B93202E1}" presName="textaccent3" presStyleCnt="0"/>
      <dgm:spPr/>
    </dgm:pt>
    <dgm:pt modelId="{8E35BDAB-A025-4500-AD08-B2003DDEAA3D}" type="pres">
      <dgm:prSet presAssocID="{109FD890-901F-4E1D-B9BE-AC36B93202E1}" presName="accentRepeatNode" presStyleLbl="solidAlignAcc1" presStyleIdx="4" presStyleCnt="6"/>
      <dgm:spPr>
        <a:ln>
          <a:solidFill>
            <a:schemeClr val="accent1">
              <a:lumMod val="50000"/>
            </a:schemeClr>
          </a:solidFill>
        </a:ln>
      </dgm:spPr>
    </dgm:pt>
    <dgm:pt modelId="{5CD581FE-0EF2-4EE0-97A1-02551A105BF9}" type="pres">
      <dgm:prSet presAssocID="{97AE56C3-8B87-4717-BB12-0EE432AB9419}" presName="image3" presStyleCnt="0"/>
      <dgm:spPr/>
    </dgm:pt>
    <dgm:pt modelId="{85EA3EE2-805F-4AA6-A70E-C99BF32E2EDE}" type="pres">
      <dgm:prSet presAssocID="{97AE56C3-8B87-4717-BB12-0EE432AB9419}" presName="imageRepeatNode" presStyleLbl="alignAcc1" presStyleIdx="2" presStyleCnt="3"/>
      <dgm:spPr/>
      <dgm:t>
        <a:bodyPr/>
        <a:lstStyle/>
        <a:p>
          <a:endParaRPr lang="zh-CN" altLang="en-US"/>
        </a:p>
      </dgm:t>
    </dgm:pt>
    <dgm:pt modelId="{3438BF1A-E8F4-453B-9C06-250D21942AFB}" type="pres">
      <dgm:prSet presAssocID="{97AE56C3-8B87-4717-BB12-0EE432AB9419}" presName="imageaccent3" presStyleCnt="0"/>
      <dgm:spPr/>
    </dgm:pt>
    <dgm:pt modelId="{96ED36D9-E3EB-4852-8C95-F8357937ED65}" type="pres">
      <dgm:prSet presAssocID="{97AE56C3-8B87-4717-BB12-0EE432AB9419}" presName="accentRepeatNode" presStyleLbl="solidAlignAcc1" presStyleIdx="5" presStyleCnt="6"/>
      <dgm:spPr>
        <a:ln>
          <a:solidFill>
            <a:schemeClr val="accent1">
              <a:lumMod val="50000"/>
            </a:schemeClr>
          </a:solidFill>
        </a:ln>
      </dgm:spPr>
    </dgm:pt>
  </dgm:ptLst>
  <dgm:cxnLst>
    <dgm:cxn modelId="{E02DEC6B-4ADD-444B-8323-0A16291AA77A}" type="presOf" srcId="{73B856E6-0CE7-4DB0-AD76-C044B19E4684}" destId="{37E5A3E7-85CC-480F-A9BC-CA9389BA7B3C}" srcOrd="0" destOrd="0" presId="urn:microsoft.com/office/officeart/2008/layout/HexagonCluster"/>
    <dgm:cxn modelId="{81F70411-7787-44A2-973B-58908B136321}" type="presOf" srcId="{D41FD2DE-4F24-4671-805A-E5256997CD16}" destId="{8BFFA947-29EA-4B31-A73D-CCC86F645F07}" srcOrd="0" destOrd="0" presId="urn:microsoft.com/office/officeart/2008/layout/HexagonCluster"/>
    <dgm:cxn modelId="{D906CE71-2097-43E8-AF27-64CB9343976B}" type="presOf" srcId="{AFA12BD3-0277-4A96-A7A4-C2C83680DA01}" destId="{C3B8B4F3-20AD-4C2B-B615-6E115CA2D83A}" srcOrd="0" destOrd="0" presId="urn:microsoft.com/office/officeart/2008/layout/HexagonCluster"/>
    <dgm:cxn modelId="{A4A7466A-62B8-4293-98DD-9A04A3ECAB92}" srcId="{AFA12BD3-0277-4A96-A7A4-C2C83680DA01}" destId="{F55E2E02-5BE1-41C7-8FD0-2969E6D8FD29}" srcOrd="1" destOrd="0" parTransId="{7F17A31E-B625-459F-BAF6-72A105DC055D}" sibTransId="{D41FD2DE-4F24-4671-805A-E5256997CD16}"/>
    <dgm:cxn modelId="{F1320678-DF32-444D-AD8F-722785B6FD32}" type="presOf" srcId="{F55E2E02-5BE1-41C7-8FD0-2969E6D8FD29}" destId="{DA41AEB9-1E56-4DB8-AE2D-48B0533E4361}" srcOrd="0" destOrd="0" presId="urn:microsoft.com/office/officeart/2008/layout/HexagonCluster"/>
    <dgm:cxn modelId="{C5F81C36-8BDA-4E5D-94BC-F280205870E1}" type="presOf" srcId="{B9176C7C-6B4E-447C-A40C-F38D23462A55}" destId="{8ACDE510-F6A4-4E03-968C-6854FB97E836}" srcOrd="0" destOrd="0" presId="urn:microsoft.com/office/officeart/2008/layout/HexagonCluster"/>
    <dgm:cxn modelId="{AA236AF9-471B-48A9-8B23-DC57E0A5165B}" type="presOf" srcId="{109FD890-901F-4E1D-B9BE-AC36B93202E1}" destId="{27D70F96-C0CC-481A-93DD-24ADE12D4447}" srcOrd="0" destOrd="0" presId="urn:microsoft.com/office/officeart/2008/layout/HexagonCluster"/>
    <dgm:cxn modelId="{22A8DE99-6DF5-4690-9B62-3FC134CC7DFF}" srcId="{AFA12BD3-0277-4A96-A7A4-C2C83680DA01}" destId="{B9176C7C-6B4E-447C-A40C-F38D23462A55}" srcOrd="0" destOrd="0" parTransId="{DFB821BD-C4F0-4DF8-995A-13FADCB10568}" sibTransId="{73B856E6-0CE7-4DB0-AD76-C044B19E4684}"/>
    <dgm:cxn modelId="{F7DC9633-ACCC-4FAE-9EE1-708533848AA9}" srcId="{AFA12BD3-0277-4A96-A7A4-C2C83680DA01}" destId="{109FD890-901F-4E1D-B9BE-AC36B93202E1}" srcOrd="2" destOrd="0" parTransId="{E64A19D1-C7B5-4B51-BF63-753C134D694D}" sibTransId="{97AE56C3-8B87-4717-BB12-0EE432AB9419}"/>
    <dgm:cxn modelId="{72F6D70C-13DB-4B8C-9EA8-68B80280470F}" type="presOf" srcId="{97AE56C3-8B87-4717-BB12-0EE432AB9419}" destId="{85EA3EE2-805F-4AA6-A70E-C99BF32E2EDE}" srcOrd="0" destOrd="0" presId="urn:microsoft.com/office/officeart/2008/layout/HexagonCluster"/>
    <dgm:cxn modelId="{7241A713-E24D-46DD-AE2E-1D4946BA73A6}" type="presParOf" srcId="{C3B8B4F3-20AD-4C2B-B615-6E115CA2D83A}" destId="{7FFFF7EE-3C01-4D37-8128-831EBD818C05}" srcOrd="0" destOrd="0" presId="urn:microsoft.com/office/officeart/2008/layout/HexagonCluster"/>
    <dgm:cxn modelId="{FF906827-99C1-4928-8312-D3A006D90A12}" type="presParOf" srcId="{7FFFF7EE-3C01-4D37-8128-831EBD818C05}" destId="{8ACDE510-F6A4-4E03-968C-6854FB97E836}" srcOrd="0" destOrd="0" presId="urn:microsoft.com/office/officeart/2008/layout/HexagonCluster"/>
    <dgm:cxn modelId="{C920590C-9DEE-491A-91F7-1596F4853DB8}" type="presParOf" srcId="{C3B8B4F3-20AD-4C2B-B615-6E115CA2D83A}" destId="{EF1E605D-5A7F-49AE-8DD9-582B833F0FB0}" srcOrd="1" destOrd="0" presId="urn:microsoft.com/office/officeart/2008/layout/HexagonCluster"/>
    <dgm:cxn modelId="{AFD234E6-1118-48BA-AD76-046048C75468}" type="presParOf" srcId="{EF1E605D-5A7F-49AE-8DD9-582B833F0FB0}" destId="{EC55BB17-8D86-4712-8153-04155CF3A841}" srcOrd="0" destOrd="0" presId="urn:microsoft.com/office/officeart/2008/layout/HexagonCluster"/>
    <dgm:cxn modelId="{D73EF9CB-8FE9-437B-9E8D-2540D77194C7}" type="presParOf" srcId="{C3B8B4F3-20AD-4C2B-B615-6E115CA2D83A}" destId="{8ABCA4A8-3BAA-4021-9548-DCF4371FE7CF}" srcOrd="2" destOrd="0" presId="urn:microsoft.com/office/officeart/2008/layout/HexagonCluster"/>
    <dgm:cxn modelId="{9B2B5A79-AA64-4A8F-BBC8-0DB741049DC7}" type="presParOf" srcId="{8ABCA4A8-3BAA-4021-9548-DCF4371FE7CF}" destId="{37E5A3E7-85CC-480F-A9BC-CA9389BA7B3C}" srcOrd="0" destOrd="0" presId="urn:microsoft.com/office/officeart/2008/layout/HexagonCluster"/>
    <dgm:cxn modelId="{DF42ECA2-7FB2-4B9D-A478-B4F4289F6316}" type="presParOf" srcId="{C3B8B4F3-20AD-4C2B-B615-6E115CA2D83A}" destId="{9B9E7995-FA6D-4B87-8434-BEC675886959}" srcOrd="3" destOrd="0" presId="urn:microsoft.com/office/officeart/2008/layout/HexagonCluster"/>
    <dgm:cxn modelId="{081920D5-8F5A-48E6-929F-AE6E8310BDE2}" type="presParOf" srcId="{9B9E7995-FA6D-4B87-8434-BEC675886959}" destId="{7CCF8040-6CBD-40B2-B5D3-34AAF044B8A3}" srcOrd="0" destOrd="0" presId="urn:microsoft.com/office/officeart/2008/layout/HexagonCluster"/>
    <dgm:cxn modelId="{4ECFF6B9-B9A4-4EE6-8FBD-0D8468051AEE}" type="presParOf" srcId="{C3B8B4F3-20AD-4C2B-B615-6E115CA2D83A}" destId="{8A34B9E6-91D4-46C2-BD85-7C27E8F913CF}" srcOrd="4" destOrd="0" presId="urn:microsoft.com/office/officeart/2008/layout/HexagonCluster"/>
    <dgm:cxn modelId="{373D9332-C640-4BBE-97C4-53874B986ABC}" type="presParOf" srcId="{8A34B9E6-91D4-46C2-BD85-7C27E8F913CF}" destId="{DA41AEB9-1E56-4DB8-AE2D-48B0533E4361}" srcOrd="0" destOrd="0" presId="urn:microsoft.com/office/officeart/2008/layout/HexagonCluster"/>
    <dgm:cxn modelId="{26D2D054-2052-49FF-B80D-03C2668E076E}" type="presParOf" srcId="{C3B8B4F3-20AD-4C2B-B615-6E115CA2D83A}" destId="{6BEC7B7D-5FEC-4D5C-B018-91FECF7F3CE3}" srcOrd="5" destOrd="0" presId="urn:microsoft.com/office/officeart/2008/layout/HexagonCluster"/>
    <dgm:cxn modelId="{AE0E3346-D466-450E-A7B3-B8EC379439D8}" type="presParOf" srcId="{6BEC7B7D-5FEC-4D5C-B018-91FECF7F3CE3}" destId="{ECDF2876-D1FC-4740-ADA7-88FF0772231F}" srcOrd="0" destOrd="0" presId="urn:microsoft.com/office/officeart/2008/layout/HexagonCluster"/>
    <dgm:cxn modelId="{C1FDA323-A8CF-47C5-9317-0FFAB7079F34}" type="presParOf" srcId="{C3B8B4F3-20AD-4C2B-B615-6E115CA2D83A}" destId="{C477B59F-0597-4595-BD29-FD0F5A510B50}" srcOrd="6" destOrd="0" presId="urn:microsoft.com/office/officeart/2008/layout/HexagonCluster"/>
    <dgm:cxn modelId="{66C46E49-06D4-49F8-80E1-AF891226DE98}" type="presParOf" srcId="{C477B59F-0597-4595-BD29-FD0F5A510B50}" destId="{8BFFA947-29EA-4B31-A73D-CCC86F645F07}" srcOrd="0" destOrd="0" presId="urn:microsoft.com/office/officeart/2008/layout/HexagonCluster"/>
    <dgm:cxn modelId="{75D88D57-D1F1-4A7A-ACC9-EB87A34EFAB1}" type="presParOf" srcId="{C3B8B4F3-20AD-4C2B-B615-6E115CA2D83A}" destId="{203FF838-F9A9-42EA-BAE4-A281DB25FF9D}" srcOrd="7" destOrd="0" presId="urn:microsoft.com/office/officeart/2008/layout/HexagonCluster"/>
    <dgm:cxn modelId="{6F338268-56FE-44DE-AEFA-3F46F6C223EF}" type="presParOf" srcId="{203FF838-F9A9-42EA-BAE4-A281DB25FF9D}" destId="{F9BEA146-D4CA-4876-89CF-0A4D5E26E07C}" srcOrd="0" destOrd="0" presId="urn:microsoft.com/office/officeart/2008/layout/HexagonCluster"/>
    <dgm:cxn modelId="{0A656579-8B00-429D-8A38-76E154C17C74}" type="presParOf" srcId="{C3B8B4F3-20AD-4C2B-B615-6E115CA2D83A}" destId="{61F035DB-2E40-40A4-8309-E8E4A56B30CF}" srcOrd="8" destOrd="0" presId="urn:microsoft.com/office/officeart/2008/layout/HexagonCluster"/>
    <dgm:cxn modelId="{39C6FA42-ABC2-4D79-8683-343CEE287B5F}" type="presParOf" srcId="{61F035DB-2E40-40A4-8309-E8E4A56B30CF}" destId="{27D70F96-C0CC-481A-93DD-24ADE12D4447}" srcOrd="0" destOrd="0" presId="urn:microsoft.com/office/officeart/2008/layout/HexagonCluster"/>
    <dgm:cxn modelId="{0742A10E-6A8E-4068-8D55-380392133F46}" type="presParOf" srcId="{C3B8B4F3-20AD-4C2B-B615-6E115CA2D83A}" destId="{B9D7A243-B6C1-433F-BD54-58B08F19703F}" srcOrd="9" destOrd="0" presId="urn:microsoft.com/office/officeart/2008/layout/HexagonCluster"/>
    <dgm:cxn modelId="{7D9751D1-AAB7-4FCE-9F94-4A3C3CE57298}" type="presParOf" srcId="{B9D7A243-B6C1-433F-BD54-58B08F19703F}" destId="{8E35BDAB-A025-4500-AD08-B2003DDEAA3D}" srcOrd="0" destOrd="0" presId="urn:microsoft.com/office/officeart/2008/layout/HexagonCluster"/>
    <dgm:cxn modelId="{25567FCF-2C81-4F01-ABD2-DD7AC3740D90}" type="presParOf" srcId="{C3B8B4F3-20AD-4C2B-B615-6E115CA2D83A}" destId="{5CD581FE-0EF2-4EE0-97A1-02551A105BF9}" srcOrd="10" destOrd="0" presId="urn:microsoft.com/office/officeart/2008/layout/HexagonCluster"/>
    <dgm:cxn modelId="{A0CCA1F3-E0CD-4DBA-B4D8-332282FE9BDC}" type="presParOf" srcId="{5CD581FE-0EF2-4EE0-97A1-02551A105BF9}" destId="{85EA3EE2-805F-4AA6-A70E-C99BF32E2EDE}" srcOrd="0" destOrd="0" presId="urn:microsoft.com/office/officeart/2008/layout/HexagonCluster"/>
    <dgm:cxn modelId="{E21C0C32-09AF-4BC8-A6F2-BA6BCFFF58A6}" type="presParOf" srcId="{C3B8B4F3-20AD-4C2B-B615-6E115CA2D83A}" destId="{3438BF1A-E8F4-453B-9C06-250D21942AFB}" srcOrd="11" destOrd="0" presId="urn:microsoft.com/office/officeart/2008/layout/HexagonCluster"/>
    <dgm:cxn modelId="{8B1471FE-9808-430F-A71F-7918ED1FEFCC}" type="presParOf" srcId="{3438BF1A-E8F4-453B-9C06-250D21942AFB}" destId="{96ED36D9-E3EB-4852-8C95-F8357937ED65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3C72C6-6EFB-48D1-983C-E166FC67773A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EF57FF-FF61-445A-9F34-F065F4A58990}">
      <dgm:prSet phldrT="[文本]" custT="1"/>
      <dgm:spPr/>
      <dgm:t>
        <a:bodyPr/>
        <a:lstStyle/>
        <a:p>
          <a:r>
            <a:rPr lang="zh-CN" altLang="en-US" sz="1800" b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请输入小标题</a:t>
          </a:r>
        </a:p>
      </dgm:t>
    </dgm:pt>
    <dgm:pt modelId="{43A3A919-F1B1-466E-ADEB-7924D210B8CC}" type="parTrans" cxnId="{8082FD4C-006C-4432-9F6C-3BE51B9D79D7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8F504A27-296D-47E8-BE2C-2270AE5A4D7A}" type="sibTrans" cxnId="{8082FD4C-006C-4432-9F6C-3BE51B9D79D7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AFBE160B-F90D-4883-A1FB-AFCB8C1563D6}">
      <dgm:prSet phldrT="[文本]" custT="1"/>
      <dgm:spPr/>
      <dgm:t>
        <a:bodyPr/>
        <a:lstStyle/>
        <a:p>
          <a:r>
            <a:rPr lang="zh-CN" altLang="en-US" sz="1800" b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请输入小标题</a:t>
          </a:r>
        </a:p>
      </dgm:t>
    </dgm:pt>
    <dgm:pt modelId="{F608E0C4-15A2-45CC-9146-BC57FF374E86}" type="parTrans" cxnId="{A74B2A79-1A0D-4F0C-8231-28085428B7A6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CFC6D512-0C14-4337-BAEC-D09A037EC690}" type="sibTrans" cxnId="{A74B2A79-1A0D-4F0C-8231-28085428B7A6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E8BADC06-2EED-4B12-ADB4-5F8E6BA06663}">
      <dgm:prSet phldrT="[文本]" custT="1"/>
      <dgm:spPr/>
      <dgm:t>
        <a:bodyPr/>
        <a:lstStyle/>
        <a:p>
          <a:r>
            <a:rPr lang="zh-CN" altLang="en-US" sz="1800" b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请输入小标题</a:t>
          </a:r>
        </a:p>
      </dgm:t>
    </dgm:pt>
    <dgm:pt modelId="{C732CBEC-5032-4026-A6B7-4C58EE1007F2}" type="parTrans" cxnId="{AFD1A7A2-92E0-451F-BCA7-017CAEC8887E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3F194CDA-1A77-43AA-BF8D-0BFBD7DF320A}" type="sibTrans" cxnId="{AFD1A7A2-92E0-451F-BCA7-017CAEC8887E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91716101-7F63-4D9F-889B-D0F86C4B7C11}">
      <dgm:prSet phldrT="[文本]" custT="1"/>
      <dgm:spPr/>
      <dgm:t>
        <a:bodyPr/>
        <a:lstStyle/>
        <a:p>
          <a:r>
            <a:rPr lang="zh-CN" altLang="en-US" sz="1800" b="0" dirty="0">
              <a:latin typeface="微软雅黑 Light" panose="020B0502040204020203" pitchFamily="34" charset="-122"/>
              <a:ea typeface="微软雅黑 Light" panose="020B0502040204020203" pitchFamily="34" charset="-122"/>
            </a:rPr>
            <a:t>请输入小标题</a:t>
          </a:r>
        </a:p>
      </dgm:t>
    </dgm:pt>
    <dgm:pt modelId="{FBC0381F-1835-44CC-99E7-788B98F4CE28}" type="parTrans" cxnId="{01FF01A4-F0AE-42C4-8F6F-17C88379FE4E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D63DAD7B-4DAD-42A2-908E-A015BBD81EC5}" type="sibTrans" cxnId="{01FF01A4-F0AE-42C4-8F6F-17C88379FE4E}">
      <dgm:prSet/>
      <dgm:spPr/>
      <dgm:t>
        <a:bodyPr/>
        <a:lstStyle/>
        <a:p>
          <a:endParaRPr lang="zh-CN" altLang="en-US" sz="1800">
            <a:latin typeface="冬青黑体简体中文 W3" panose="020B0300000000000000" pitchFamily="34" charset="-122"/>
            <a:ea typeface="冬青黑体简体中文 W3" panose="020B0300000000000000" pitchFamily="34" charset="-122"/>
          </a:endParaRPr>
        </a:p>
      </dgm:t>
    </dgm:pt>
    <dgm:pt modelId="{5ED07C50-527F-4D12-A077-2900E9463515}" type="pres">
      <dgm:prSet presAssocID="{003C72C6-6EFB-48D1-983C-E166FC67773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D027ED8-CC41-47AB-A7D7-4926BD712F33}" type="pres">
      <dgm:prSet presAssocID="{BDEF57FF-FF61-445A-9F34-F065F4A58990}" presName="compNode" presStyleCnt="0"/>
      <dgm:spPr/>
    </dgm:pt>
    <dgm:pt modelId="{879BA939-8769-413A-AFBF-0FE43AA9DE6A}" type="pres">
      <dgm:prSet presAssocID="{BDEF57FF-FF61-445A-9F34-F065F4A58990}" presName="pictRect" presStyleLbl="node1" presStyleIdx="0" presStyleCnt="4"/>
      <dgm:spPr>
        <a:blipFill>
          <a:blip xmlns:r="http://schemas.openxmlformats.org/officeDocument/2006/relationships"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38100">
          <a:solidFill>
            <a:schemeClr val="bg1"/>
          </a:solidFill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</dgm:pt>
    <dgm:pt modelId="{08061B9C-9778-4544-9ED0-52D72EA3849F}" type="pres">
      <dgm:prSet presAssocID="{BDEF57FF-FF61-445A-9F34-F065F4A58990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68CEAC-E987-4084-B9B3-09AABB64E94D}" type="pres">
      <dgm:prSet presAssocID="{8F504A27-296D-47E8-BE2C-2270AE5A4D7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D2C7BA06-EAA1-4732-9706-B665E900042E}" type="pres">
      <dgm:prSet presAssocID="{AFBE160B-F90D-4883-A1FB-AFCB8C1563D6}" presName="compNode" presStyleCnt="0"/>
      <dgm:spPr/>
    </dgm:pt>
    <dgm:pt modelId="{9354CE92-4132-44F7-9C4A-678D52143B03}" type="pres">
      <dgm:prSet presAssocID="{AFBE160B-F90D-4883-A1FB-AFCB8C1563D6}" presName="pictRect" presStyleLbl="node1" presStyleIdx="1" presStyleCnt="4"/>
      <dgm:spPr>
        <a:blipFill>
          <a:blip xmlns:r="http://schemas.openxmlformats.org/officeDocument/2006/relationships"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38100">
          <a:solidFill>
            <a:schemeClr val="bg1"/>
          </a:solidFill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</dgm:pt>
    <dgm:pt modelId="{FA9BD6E7-C389-4213-9471-50E3DCE34A89}" type="pres">
      <dgm:prSet presAssocID="{AFBE160B-F90D-4883-A1FB-AFCB8C1563D6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49DA86-4ABE-4818-95DF-073EA2D03649}" type="pres">
      <dgm:prSet presAssocID="{CFC6D512-0C14-4337-BAEC-D09A037EC690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9D97ECAC-AC9F-4726-B5D1-6CEE39B08445}" type="pres">
      <dgm:prSet presAssocID="{E8BADC06-2EED-4B12-ADB4-5F8E6BA06663}" presName="compNode" presStyleCnt="0"/>
      <dgm:spPr/>
    </dgm:pt>
    <dgm:pt modelId="{F984D6AA-6773-4F95-89F4-EDD9CF16E89E}" type="pres">
      <dgm:prSet presAssocID="{E8BADC06-2EED-4B12-ADB4-5F8E6BA06663}" presName="pictRect" presStyleLbl="node1" presStyleIdx="2" presStyleCnt="4"/>
      <dgm:spPr>
        <a:blipFill>
          <a:blip xmlns:r="http://schemas.openxmlformats.org/officeDocument/2006/relationships"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38100">
          <a:solidFill>
            <a:schemeClr val="bg1"/>
          </a:solidFill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</dgm:pt>
    <dgm:pt modelId="{287B6881-D63C-455F-9B5A-1AB439723ABA}" type="pres">
      <dgm:prSet presAssocID="{E8BADC06-2EED-4B12-ADB4-5F8E6BA06663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21182F-16BD-458E-AF26-D055C19FCBE5}" type="pres">
      <dgm:prSet presAssocID="{3F194CDA-1A77-43AA-BF8D-0BFBD7DF320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E1E377FB-E131-4C26-B814-FD10EE78A73E}" type="pres">
      <dgm:prSet presAssocID="{91716101-7F63-4D9F-889B-D0F86C4B7C11}" presName="compNode" presStyleCnt="0"/>
      <dgm:spPr/>
    </dgm:pt>
    <dgm:pt modelId="{FB939D1C-DB87-45CA-800B-964D5164B344}" type="pres">
      <dgm:prSet presAssocID="{91716101-7F63-4D9F-889B-D0F86C4B7C11}" presName="pictRect" presStyleLbl="node1" presStyleIdx="3" presStyleCnt="4"/>
      <dgm:spPr>
        <a:blipFill>
          <a:blip xmlns:r="http://schemas.openxmlformats.org/officeDocument/2006/relationships"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38100">
          <a:solidFill>
            <a:schemeClr val="bg1"/>
          </a:solidFill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gm:spPr>
    </dgm:pt>
    <dgm:pt modelId="{44A5515C-6CC5-4B48-B9B9-5CFE3EA71762}" type="pres">
      <dgm:prSet presAssocID="{91716101-7F63-4D9F-889B-D0F86C4B7C11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F6D76B-F1EB-4247-B11A-6CA336E6635C}" type="presOf" srcId="{8F504A27-296D-47E8-BE2C-2270AE5A4D7A}" destId="{1568CEAC-E987-4084-B9B3-09AABB64E94D}" srcOrd="0" destOrd="0" presId="urn:microsoft.com/office/officeart/2005/8/layout/pList1"/>
    <dgm:cxn modelId="{749F6448-DDBC-4DB2-BB4B-71E61942E53E}" type="presOf" srcId="{BDEF57FF-FF61-445A-9F34-F065F4A58990}" destId="{08061B9C-9778-4544-9ED0-52D72EA3849F}" srcOrd="0" destOrd="0" presId="urn:microsoft.com/office/officeart/2005/8/layout/pList1"/>
    <dgm:cxn modelId="{8082FD4C-006C-4432-9F6C-3BE51B9D79D7}" srcId="{003C72C6-6EFB-48D1-983C-E166FC67773A}" destId="{BDEF57FF-FF61-445A-9F34-F065F4A58990}" srcOrd="0" destOrd="0" parTransId="{43A3A919-F1B1-466E-ADEB-7924D210B8CC}" sibTransId="{8F504A27-296D-47E8-BE2C-2270AE5A4D7A}"/>
    <dgm:cxn modelId="{01FF01A4-F0AE-42C4-8F6F-17C88379FE4E}" srcId="{003C72C6-6EFB-48D1-983C-E166FC67773A}" destId="{91716101-7F63-4D9F-889B-D0F86C4B7C11}" srcOrd="3" destOrd="0" parTransId="{FBC0381F-1835-44CC-99E7-788B98F4CE28}" sibTransId="{D63DAD7B-4DAD-42A2-908E-A015BBD81EC5}"/>
    <dgm:cxn modelId="{330FB09C-8141-4C07-975C-67244CEF2B82}" type="presOf" srcId="{91716101-7F63-4D9F-889B-D0F86C4B7C11}" destId="{44A5515C-6CC5-4B48-B9B9-5CFE3EA71762}" srcOrd="0" destOrd="0" presId="urn:microsoft.com/office/officeart/2005/8/layout/pList1"/>
    <dgm:cxn modelId="{A4E4DCAF-3889-4821-83BB-DEEA422EDE65}" type="presOf" srcId="{E8BADC06-2EED-4B12-ADB4-5F8E6BA06663}" destId="{287B6881-D63C-455F-9B5A-1AB439723ABA}" srcOrd="0" destOrd="0" presId="urn:microsoft.com/office/officeart/2005/8/layout/pList1"/>
    <dgm:cxn modelId="{1FAB966A-5763-4C34-A58D-9B164A6DCF9B}" type="presOf" srcId="{CFC6D512-0C14-4337-BAEC-D09A037EC690}" destId="{5D49DA86-4ABE-4818-95DF-073EA2D03649}" srcOrd="0" destOrd="0" presId="urn:microsoft.com/office/officeart/2005/8/layout/pList1"/>
    <dgm:cxn modelId="{A3EDFA1B-7D31-4571-89A0-CB5A6D40EC83}" type="presOf" srcId="{3F194CDA-1A77-43AA-BF8D-0BFBD7DF320A}" destId="{3621182F-16BD-458E-AF26-D055C19FCBE5}" srcOrd="0" destOrd="0" presId="urn:microsoft.com/office/officeart/2005/8/layout/pList1"/>
    <dgm:cxn modelId="{A74B2A79-1A0D-4F0C-8231-28085428B7A6}" srcId="{003C72C6-6EFB-48D1-983C-E166FC67773A}" destId="{AFBE160B-F90D-4883-A1FB-AFCB8C1563D6}" srcOrd="1" destOrd="0" parTransId="{F608E0C4-15A2-45CC-9146-BC57FF374E86}" sibTransId="{CFC6D512-0C14-4337-BAEC-D09A037EC690}"/>
    <dgm:cxn modelId="{AFD1A7A2-92E0-451F-BCA7-017CAEC8887E}" srcId="{003C72C6-6EFB-48D1-983C-E166FC67773A}" destId="{E8BADC06-2EED-4B12-ADB4-5F8E6BA06663}" srcOrd="2" destOrd="0" parTransId="{C732CBEC-5032-4026-A6B7-4C58EE1007F2}" sibTransId="{3F194CDA-1A77-43AA-BF8D-0BFBD7DF320A}"/>
    <dgm:cxn modelId="{701706D2-D7C3-4A8E-83C6-A7CA1E1B3ACF}" type="presOf" srcId="{003C72C6-6EFB-48D1-983C-E166FC67773A}" destId="{5ED07C50-527F-4D12-A077-2900E9463515}" srcOrd="0" destOrd="0" presId="urn:microsoft.com/office/officeart/2005/8/layout/pList1"/>
    <dgm:cxn modelId="{987BA53E-A84D-496E-B835-8ABE702245CE}" type="presOf" srcId="{AFBE160B-F90D-4883-A1FB-AFCB8C1563D6}" destId="{FA9BD6E7-C389-4213-9471-50E3DCE34A89}" srcOrd="0" destOrd="0" presId="urn:microsoft.com/office/officeart/2005/8/layout/pList1"/>
    <dgm:cxn modelId="{BC7351EA-79F7-4F7F-855B-8C4C264E8F50}" type="presParOf" srcId="{5ED07C50-527F-4D12-A077-2900E9463515}" destId="{DD027ED8-CC41-47AB-A7D7-4926BD712F33}" srcOrd="0" destOrd="0" presId="urn:microsoft.com/office/officeart/2005/8/layout/pList1"/>
    <dgm:cxn modelId="{2D6DEC6E-6C3C-43F7-A27D-7667497C2466}" type="presParOf" srcId="{DD027ED8-CC41-47AB-A7D7-4926BD712F33}" destId="{879BA939-8769-413A-AFBF-0FE43AA9DE6A}" srcOrd="0" destOrd="0" presId="urn:microsoft.com/office/officeart/2005/8/layout/pList1"/>
    <dgm:cxn modelId="{0B15DD0D-4C8E-4D21-8586-0352A9718F05}" type="presParOf" srcId="{DD027ED8-CC41-47AB-A7D7-4926BD712F33}" destId="{08061B9C-9778-4544-9ED0-52D72EA3849F}" srcOrd="1" destOrd="0" presId="urn:microsoft.com/office/officeart/2005/8/layout/pList1"/>
    <dgm:cxn modelId="{7FDD2437-11D3-41AD-A591-37D493B815DC}" type="presParOf" srcId="{5ED07C50-527F-4D12-A077-2900E9463515}" destId="{1568CEAC-E987-4084-B9B3-09AABB64E94D}" srcOrd="1" destOrd="0" presId="urn:microsoft.com/office/officeart/2005/8/layout/pList1"/>
    <dgm:cxn modelId="{6F9BB66E-4EA5-474D-813B-FE8A8FD967D0}" type="presParOf" srcId="{5ED07C50-527F-4D12-A077-2900E9463515}" destId="{D2C7BA06-EAA1-4732-9706-B665E900042E}" srcOrd="2" destOrd="0" presId="urn:microsoft.com/office/officeart/2005/8/layout/pList1"/>
    <dgm:cxn modelId="{F16CEC89-4F56-46BA-B416-B2E439DCE6D8}" type="presParOf" srcId="{D2C7BA06-EAA1-4732-9706-B665E900042E}" destId="{9354CE92-4132-44F7-9C4A-678D52143B03}" srcOrd="0" destOrd="0" presId="urn:microsoft.com/office/officeart/2005/8/layout/pList1"/>
    <dgm:cxn modelId="{483E4528-8A4C-40FB-BEDB-B8622D32C820}" type="presParOf" srcId="{D2C7BA06-EAA1-4732-9706-B665E900042E}" destId="{FA9BD6E7-C389-4213-9471-50E3DCE34A89}" srcOrd="1" destOrd="0" presId="urn:microsoft.com/office/officeart/2005/8/layout/pList1"/>
    <dgm:cxn modelId="{4C0B943D-9347-422A-B2A0-49726F212C82}" type="presParOf" srcId="{5ED07C50-527F-4D12-A077-2900E9463515}" destId="{5D49DA86-4ABE-4818-95DF-073EA2D03649}" srcOrd="3" destOrd="0" presId="urn:microsoft.com/office/officeart/2005/8/layout/pList1"/>
    <dgm:cxn modelId="{7271FAA6-5F11-42EF-B8BA-741984B8CAAA}" type="presParOf" srcId="{5ED07C50-527F-4D12-A077-2900E9463515}" destId="{9D97ECAC-AC9F-4726-B5D1-6CEE39B08445}" srcOrd="4" destOrd="0" presId="urn:microsoft.com/office/officeart/2005/8/layout/pList1"/>
    <dgm:cxn modelId="{BA8FCB9F-43E3-4832-A4FC-144F89D075AF}" type="presParOf" srcId="{9D97ECAC-AC9F-4726-B5D1-6CEE39B08445}" destId="{F984D6AA-6773-4F95-89F4-EDD9CF16E89E}" srcOrd="0" destOrd="0" presId="urn:microsoft.com/office/officeart/2005/8/layout/pList1"/>
    <dgm:cxn modelId="{24B2ECA3-76AC-461C-A137-7F4C8AA30C79}" type="presParOf" srcId="{9D97ECAC-AC9F-4726-B5D1-6CEE39B08445}" destId="{287B6881-D63C-455F-9B5A-1AB439723ABA}" srcOrd="1" destOrd="0" presId="urn:microsoft.com/office/officeart/2005/8/layout/pList1"/>
    <dgm:cxn modelId="{161A4BE0-48ED-4839-A0BB-0ED25505DFF0}" type="presParOf" srcId="{5ED07C50-527F-4D12-A077-2900E9463515}" destId="{3621182F-16BD-458E-AF26-D055C19FCBE5}" srcOrd="5" destOrd="0" presId="urn:microsoft.com/office/officeart/2005/8/layout/pList1"/>
    <dgm:cxn modelId="{1B277FA9-58B4-4FD8-BB9A-F613DA9846DA}" type="presParOf" srcId="{5ED07C50-527F-4D12-A077-2900E9463515}" destId="{E1E377FB-E131-4C26-B814-FD10EE78A73E}" srcOrd="6" destOrd="0" presId="urn:microsoft.com/office/officeart/2005/8/layout/pList1"/>
    <dgm:cxn modelId="{F6DA792E-2C6F-4FC0-ABAE-719FD57524B3}" type="presParOf" srcId="{E1E377FB-E131-4C26-B814-FD10EE78A73E}" destId="{FB939D1C-DB87-45CA-800B-964D5164B344}" srcOrd="0" destOrd="0" presId="urn:microsoft.com/office/officeart/2005/8/layout/pList1"/>
    <dgm:cxn modelId="{A9D300CC-1AB5-4834-B60F-A3E6316AFCBB}" type="presParOf" srcId="{E1E377FB-E131-4C26-B814-FD10EE78A73E}" destId="{44A5515C-6CC5-4B48-B9B9-5CFE3EA71762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B1B7CF-EADD-42F6-869D-BA33F69B319B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FF20A80-5BF7-4E53-8F71-D37455353863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输入关键词</a:t>
          </a:r>
        </a:p>
      </dgm:t>
    </dgm:pt>
    <dgm:pt modelId="{FB59CC6C-0CFA-440E-BFE3-D2C4192ECA7E}" type="parTrans" cxnId="{95FD5C38-A222-44D3-9AB1-29A1E1A05DE8}">
      <dgm:prSet/>
      <dgm:spPr/>
      <dgm:t>
        <a:bodyPr/>
        <a:lstStyle/>
        <a:p>
          <a:endParaRPr lang="zh-CN" altLang="en-US"/>
        </a:p>
      </dgm:t>
    </dgm:pt>
    <dgm:pt modelId="{F0E76400-1D70-4359-A7EF-14C6768570FC}" type="sibTrans" cxnId="{95FD5C38-A222-44D3-9AB1-29A1E1A05DE8}">
      <dgm:prSet/>
      <dgm:spPr/>
      <dgm:t>
        <a:bodyPr/>
        <a:lstStyle/>
        <a:p>
          <a:endParaRPr lang="zh-CN" altLang="en-US"/>
        </a:p>
      </dgm:t>
    </dgm:pt>
    <dgm:pt modelId="{D510A4FD-55AD-404D-81D9-E10B05C3938B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114300" lvl="1" indent="0" algn="l" defTabSz="577850">
            <a:lnSpc>
              <a:spcPct val="13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时任学校副校长的张行言同志当即按照指示，从</a:t>
          </a:r>
          <a:r>
            <a:rPr lang="en-US" altLang="zh-CN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幅校名中挑选了</a:t>
          </a:r>
          <a:r>
            <a:rPr lang="en-US" altLang="zh-CN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个最好的单字。</a:t>
          </a:r>
          <a:endParaRPr lang="zh-CN" altLang="en-US" sz="1600" kern="1200" dirty="0"/>
        </a:p>
      </dgm:t>
    </dgm:pt>
    <dgm:pt modelId="{237D58C2-FB08-428B-A334-A6911137794F}" type="parTrans" cxnId="{FBEA4253-4BD1-4F70-B300-37473A6F188F}">
      <dgm:prSet/>
      <dgm:spPr/>
      <dgm:t>
        <a:bodyPr/>
        <a:lstStyle/>
        <a:p>
          <a:endParaRPr lang="zh-CN" altLang="en-US"/>
        </a:p>
      </dgm:t>
    </dgm:pt>
    <dgm:pt modelId="{F6230852-E6C1-4B16-9D76-24930EF88937}" type="sibTrans" cxnId="{FBEA4253-4BD1-4F70-B300-37473A6F188F}">
      <dgm:prSet/>
      <dgm:spPr/>
      <dgm:t>
        <a:bodyPr/>
        <a:lstStyle/>
        <a:p>
          <a:endParaRPr lang="zh-CN" altLang="en-US"/>
        </a:p>
      </dgm:t>
    </dgm:pt>
    <dgm:pt modelId="{389DD97B-2EE4-43F1-AAA8-FBEF821A48EE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输入关键词</a:t>
          </a:r>
        </a:p>
      </dgm:t>
    </dgm:pt>
    <dgm:pt modelId="{B80A5107-A8D3-4CFD-B4C4-771F9D34E198}" type="parTrans" cxnId="{84B30136-13DD-4DB2-B8F4-165B7973F12B}">
      <dgm:prSet/>
      <dgm:spPr/>
      <dgm:t>
        <a:bodyPr/>
        <a:lstStyle/>
        <a:p>
          <a:endParaRPr lang="zh-CN" altLang="en-US"/>
        </a:p>
      </dgm:t>
    </dgm:pt>
    <dgm:pt modelId="{6DC32116-9647-4E2D-A2E0-34CCB9F5553D}" type="sibTrans" cxnId="{84B30136-13DD-4DB2-B8F4-165B7973F12B}">
      <dgm:prSet/>
      <dgm:spPr/>
      <dgm:t>
        <a:bodyPr/>
        <a:lstStyle/>
        <a:p>
          <a:endParaRPr lang="zh-CN" altLang="en-US"/>
        </a:p>
      </dgm:t>
    </dgm:pt>
    <dgm:pt modelId="{C1721693-FD78-462B-8739-E3FB5F3EA556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114300" lvl="1" indent="0" algn="l" defTabSz="622300">
            <a:lnSpc>
              <a:spcPct val="13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时任学校副校长的张行言同志当即按照指示，从</a:t>
          </a:r>
          <a:r>
            <a:rPr lang="en-US" altLang="zh-CN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幅校名中挑选了</a:t>
          </a:r>
          <a:r>
            <a:rPr lang="en-US" altLang="zh-CN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个最好的单字。</a:t>
          </a:r>
          <a:endParaRPr lang="zh-CN" altLang="en-US" sz="1600" kern="1200" dirty="0"/>
        </a:p>
      </dgm:t>
    </dgm:pt>
    <dgm:pt modelId="{B7B9891C-FE21-485F-9519-D3613EE4E203}" type="parTrans" cxnId="{35EF883F-8544-46E4-99BB-65A4BBFA201B}">
      <dgm:prSet/>
      <dgm:spPr/>
      <dgm:t>
        <a:bodyPr/>
        <a:lstStyle/>
        <a:p>
          <a:endParaRPr lang="zh-CN" altLang="en-US"/>
        </a:p>
      </dgm:t>
    </dgm:pt>
    <dgm:pt modelId="{2D9B429D-E11C-4811-A726-938389BDA388}" type="sibTrans" cxnId="{35EF883F-8544-46E4-99BB-65A4BBFA201B}">
      <dgm:prSet/>
      <dgm:spPr/>
      <dgm:t>
        <a:bodyPr/>
        <a:lstStyle/>
        <a:p>
          <a:endParaRPr lang="zh-CN" altLang="en-US"/>
        </a:p>
      </dgm:t>
    </dgm:pt>
    <dgm:pt modelId="{2315BAD7-9D8A-4CA6-8785-1A3801D94422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输入关键词</a:t>
          </a:r>
        </a:p>
      </dgm:t>
    </dgm:pt>
    <dgm:pt modelId="{61B38D82-ECF7-4622-B427-8D9A5E8EC27C}" type="parTrans" cxnId="{B5204AF6-02B6-46C7-B459-BD725D71FC74}">
      <dgm:prSet/>
      <dgm:spPr/>
      <dgm:t>
        <a:bodyPr/>
        <a:lstStyle/>
        <a:p>
          <a:endParaRPr lang="zh-CN" altLang="en-US"/>
        </a:p>
      </dgm:t>
    </dgm:pt>
    <dgm:pt modelId="{AC38868E-7CBC-4179-AA39-220826DC13B9}" type="sibTrans" cxnId="{B5204AF6-02B6-46C7-B459-BD725D71FC74}">
      <dgm:prSet/>
      <dgm:spPr/>
      <dgm:t>
        <a:bodyPr/>
        <a:lstStyle/>
        <a:p>
          <a:endParaRPr lang="zh-CN" altLang="en-US"/>
        </a:p>
      </dgm:t>
    </dgm:pt>
    <dgm:pt modelId="{48DD7086-6E1D-4BD6-9DC3-BC5B9F7C7A65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114300" lvl="1" indent="0" algn="l" defTabSz="577850">
            <a:lnSpc>
              <a:spcPct val="13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时任学校副校长的张行言同志当即按照指示，从</a:t>
          </a:r>
          <a:r>
            <a:rPr lang="en-US" altLang="zh-CN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幅校名中挑选了</a:t>
          </a:r>
          <a:r>
            <a:rPr lang="en-US" altLang="zh-CN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个最好的单字。</a:t>
          </a:r>
        </a:p>
      </dgm:t>
    </dgm:pt>
    <dgm:pt modelId="{61663907-3B01-4F38-BF3B-3D027AAF07A4}" type="parTrans" cxnId="{E7F2E8C5-7DAD-440B-984C-8BBE1242ED1B}">
      <dgm:prSet/>
      <dgm:spPr/>
      <dgm:t>
        <a:bodyPr/>
        <a:lstStyle/>
        <a:p>
          <a:endParaRPr lang="zh-CN" altLang="en-US"/>
        </a:p>
      </dgm:t>
    </dgm:pt>
    <dgm:pt modelId="{3B2E62C6-57AD-406B-B405-EAEEC7985987}" type="sibTrans" cxnId="{E7F2E8C5-7DAD-440B-984C-8BBE1242ED1B}">
      <dgm:prSet/>
      <dgm:spPr/>
      <dgm:t>
        <a:bodyPr/>
        <a:lstStyle/>
        <a:p>
          <a:endParaRPr lang="zh-CN" altLang="en-US"/>
        </a:p>
      </dgm:t>
    </dgm:pt>
    <dgm:pt modelId="{B6AE53B2-C9E5-4B57-9DF5-BEE4E120B4DD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输入关键词</a:t>
          </a:r>
        </a:p>
      </dgm:t>
    </dgm:pt>
    <dgm:pt modelId="{A2D19552-882C-4A3E-B2AB-E3256FE2BF0C}" type="parTrans" cxnId="{0EB4C5A0-A4B3-498A-99DA-0BCB0243D0CB}">
      <dgm:prSet/>
      <dgm:spPr/>
      <dgm:t>
        <a:bodyPr/>
        <a:lstStyle/>
        <a:p>
          <a:endParaRPr lang="zh-CN" altLang="en-US"/>
        </a:p>
      </dgm:t>
    </dgm:pt>
    <dgm:pt modelId="{1174CDD0-466A-4920-A6CC-B9A1DE914131}" type="sibTrans" cxnId="{0EB4C5A0-A4B3-498A-99DA-0BCB0243D0CB}">
      <dgm:prSet/>
      <dgm:spPr/>
      <dgm:t>
        <a:bodyPr/>
        <a:lstStyle/>
        <a:p>
          <a:endParaRPr lang="zh-CN" altLang="en-US"/>
        </a:p>
      </dgm:t>
    </dgm:pt>
    <dgm:pt modelId="{6674D60B-322D-49FE-B19F-5C8403C37FFC}">
      <dgm:prSet phldrT="[文本]" custT="1"/>
      <dgm:spPr>
        <a:noFill/>
        <a:ln w="38100"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16200000" scaled="1"/>
            <a:tileRect/>
          </a:gradFill>
        </a:ln>
      </dgm:spPr>
      <dgm:t>
        <a:bodyPr/>
        <a:lstStyle/>
        <a:p>
          <a:pPr marL="114300" lvl="1" indent="0" algn="l" defTabSz="577850">
            <a:lnSpc>
              <a:spcPct val="13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时任学校副校长的张行言同志当即按照指示，从</a:t>
          </a:r>
          <a:r>
            <a:rPr lang="en-US" altLang="zh-CN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幅校名中挑选了</a:t>
          </a:r>
          <a:r>
            <a:rPr lang="en-US" altLang="zh-CN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4</a:t>
          </a:r>
          <a:r>
            <a:rPr lang="zh-CN" altLang="en-US" sz="1600" kern="12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rPr>
            <a:t>个最好的单字。</a:t>
          </a:r>
        </a:p>
      </dgm:t>
    </dgm:pt>
    <dgm:pt modelId="{663F13AB-BF04-4334-8B4D-C2E2F4523A4D}" type="parTrans" cxnId="{634B89CA-9472-4B4B-AA20-EBC6D70613CE}">
      <dgm:prSet/>
      <dgm:spPr/>
      <dgm:t>
        <a:bodyPr/>
        <a:lstStyle/>
        <a:p>
          <a:endParaRPr lang="zh-CN" altLang="en-US"/>
        </a:p>
      </dgm:t>
    </dgm:pt>
    <dgm:pt modelId="{172F3163-F438-4ED2-A414-69C6DBA322BD}" type="sibTrans" cxnId="{634B89CA-9472-4B4B-AA20-EBC6D70613CE}">
      <dgm:prSet/>
      <dgm:spPr/>
      <dgm:t>
        <a:bodyPr/>
        <a:lstStyle/>
        <a:p>
          <a:endParaRPr lang="zh-CN" altLang="en-US"/>
        </a:p>
      </dgm:t>
    </dgm:pt>
    <dgm:pt modelId="{A25E6EE3-D506-4C29-B82B-3AE3BB47301A}" type="pres">
      <dgm:prSet presAssocID="{95B1B7CF-EADD-42F6-869D-BA33F69B31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FC64B40-E9D7-4632-9F2D-050C07107CB5}" type="pres">
      <dgm:prSet presAssocID="{3FF20A80-5BF7-4E53-8F71-D37455353863}" presName="node" presStyleLbl="node1" presStyleIdx="0" presStyleCnt="4" custScaleX="173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7E62C5-F38F-4B93-BA1E-302CFB06DB83}" type="pres">
      <dgm:prSet presAssocID="{F0E76400-1D70-4359-A7EF-14C6768570FC}" presName="sibTrans" presStyleCnt="0"/>
      <dgm:spPr/>
    </dgm:pt>
    <dgm:pt modelId="{E359B066-52D7-4A31-A6EC-DC44B11E5ADD}" type="pres">
      <dgm:prSet presAssocID="{389DD97B-2EE4-43F1-AAA8-FBEF821A48EE}" presName="node" presStyleLbl="node1" presStyleIdx="1" presStyleCnt="4" custScaleX="173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E2E1BB-9729-47B9-8CE1-43894A299E25}" type="pres">
      <dgm:prSet presAssocID="{6DC32116-9647-4E2D-A2E0-34CCB9F5553D}" presName="sibTrans" presStyleCnt="0"/>
      <dgm:spPr/>
    </dgm:pt>
    <dgm:pt modelId="{7E5CDC4B-9B21-49C1-B78B-03CB13B77BF3}" type="pres">
      <dgm:prSet presAssocID="{2315BAD7-9D8A-4CA6-8785-1A3801D94422}" presName="node" presStyleLbl="node1" presStyleIdx="2" presStyleCnt="4" custScaleX="173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24B7FC-E624-4A5D-87E5-13F80A6F4D88}" type="pres">
      <dgm:prSet presAssocID="{AC38868E-7CBC-4179-AA39-220826DC13B9}" presName="sibTrans" presStyleCnt="0"/>
      <dgm:spPr/>
    </dgm:pt>
    <dgm:pt modelId="{C3D99F46-74D9-43AE-8A00-6C819EF20A0F}" type="pres">
      <dgm:prSet presAssocID="{B6AE53B2-C9E5-4B57-9DF5-BEE4E120B4DD}" presName="node" presStyleLbl="node1" presStyleIdx="3" presStyleCnt="4" custScaleX="173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1889F9-617C-40C6-84A7-38E893653909}" type="presOf" srcId="{2315BAD7-9D8A-4CA6-8785-1A3801D94422}" destId="{7E5CDC4B-9B21-49C1-B78B-03CB13B77BF3}" srcOrd="0" destOrd="0" presId="urn:microsoft.com/office/officeart/2005/8/layout/hList6"/>
    <dgm:cxn modelId="{2B0BD3A9-AD28-4101-87CE-57680D64DF1F}" type="presOf" srcId="{B6AE53B2-C9E5-4B57-9DF5-BEE4E120B4DD}" destId="{C3D99F46-74D9-43AE-8A00-6C819EF20A0F}" srcOrd="0" destOrd="0" presId="urn:microsoft.com/office/officeart/2005/8/layout/hList6"/>
    <dgm:cxn modelId="{45D128ED-6F48-49E7-95F0-2DDE5D9E1364}" type="presOf" srcId="{D510A4FD-55AD-404D-81D9-E10B05C3938B}" destId="{0FC64B40-E9D7-4632-9F2D-050C07107CB5}" srcOrd="0" destOrd="1" presId="urn:microsoft.com/office/officeart/2005/8/layout/hList6"/>
    <dgm:cxn modelId="{29AC9F37-1D21-4B03-A0E7-71395EFDC0DE}" type="presOf" srcId="{48DD7086-6E1D-4BD6-9DC3-BC5B9F7C7A65}" destId="{7E5CDC4B-9B21-49C1-B78B-03CB13B77BF3}" srcOrd="0" destOrd="1" presId="urn:microsoft.com/office/officeart/2005/8/layout/hList6"/>
    <dgm:cxn modelId="{84B30136-13DD-4DB2-B8F4-165B7973F12B}" srcId="{95B1B7CF-EADD-42F6-869D-BA33F69B319B}" destId="{389DD97B-2EE4-43F1-AAA8-FBEF821A48EE}" srcOrd="1" destOrd="0" parTransId="{B80A5107-A8D3-4CFD-B4C4-771F9D34E198}" sibTransId="{6DC32116-9647-4E2D-A2E0-34CCB9F5553D}"/>
    <dgm:cxn modelId="{E7F2E8C5-7DAD-440B-984C-8BBE1242ED1B}" srcId="{2315BAD7-9D8A-4CA6-8785-1A3801D94422}" destId="{48DD7086-6E1D-4BD6-9DC3-BC5B9F7C7A65}" srcOrd="0" destOrd="0" parTransId="{61663907-3B01-4F38-BF3B-3D027AAF07A4}" sibTransId="{3B2E62C6-57AD-406B-B405-EAEEC7985987}"/>
    <dgm:cxn modelId="{ED414215-9635-4963-93B0-EF7634271123}" type="presOf" srcId="{3FF20A80-5BF7-4E53-8F71-D37455353863}" destId="{0FC64B40-E9D7-4632-9F2D-050C07107CB5}" srcOrd="0" destOrd="0" presId="urn:microsoft.com/office/officeart/2005/8/layout/hList6"/>
    <dgm:cxn modelId="{BE808381-826F-4886-A554-7A31ECA83C7C}" type="presOf" srcId="{6674D60B-322D-49FE-B19F-5C8403C37FFC}" destId="{C3D99F46-74D9-43AE-8A00-6C819EF20A0F}" srcOrd="0" destOrd="1" presId="urn:microsoft.com/office/officeart/2005/8/layout/hList6"/>
    <dgm:cxn modelId="{35EF883F-8544-46E4-99BB-65A4BBFA201B}" srcId="{389DD97B-2EE4-43F1-AAA8-FBEF821A48EE}" destId="{C1721693-FD78-462B-8739-E3FB5F3EA556}" srcOrd="0" destOrd="0" parTransId="{B7B9891C-FE21-485F-9519-D3613EE4E203}" sibTransId="{2D9B429D-E11C-4811-A726-938389BDA388}"/>
    <dgm:cxn modelId="{C693EF23-F969-4DD8-A87D-09B737BC09B6}" type="presOf" srcId="{389DD97B-2EE4-43F1-AAA8-FBEF821A48EE}" destId="{E359B066-52D7-4A31-A6EC-DC44B11E5ADD}" srcOrd="0" destOrd="0" presId="urn:microsoft.com/office/officeart/2005/8/layout/hList6"/>
    <dgm:cxn modelId="{B5204AF6-02B6-46C7-B459-BD725D71FC74}" srcId="{95B1B7CF-EADD-42F6-869D-BA33F69B319B}" destId="{2315BAD7-9D8A-4CA6-8785-1A3801D94422}" srcOrd="2" destOrd="0" parTransId="{61B38D82-ECF7-4622-B427-8D9A5E8EC27C}" sibTransId="{AC38868E-7CBC-4179-AA39-220826DC13B9}"/>
    <dgm:cxn modelId="{0EB4C5A0-A4B3-498A-99DA-0BCB0243D0CB}" srcId="{95B1B7CF-EADD-42F6-869D-BA33F69B319B}" destId="{B6AE53B2-C9E5-4B57-9DF5-BEE4E120B4DD}" srcOrd="3" destOrd="0" parTransId="{A2D19552-882C-4A3E-B2AB-E3256FE2BF0C}" sibTransId="{1174CDD0-466A-4920-A6CC-B9A1DE914131}"/>
    <dgm:cxn modelId="{E25AAB94-9F00-4996-A34E-AF8EC5252379}" type="presOf" srcId="{C1721693-FD78-462B-8739-E3FB5F3EA556}" destId="{E359B066-52D7-4A31-A6EC-DC44B11E5ADD}" srcOrd="0" destOrd="1" presId="urn:microsoft.com/office/officeart/2005/8/layout/hList6"/>
    <dgm:cxn modelId="{95FD5C38-A222-44D3-9AB1-29A1E1A05DE8}" srcId="{95B1B7CF-EADD-42F6-869D-BA33F69B319B}" destId="{3FF20A80-5BF7-4E53-8F71-D37455353863}" srcOrd="0" destOrd="0" parTransId="{FB59CC6C-0CFA-440E-BFE3-D2C4192ECA7E}" sibTransId="{F0E76400-1D70-4359-A7EF-14C6768570FC}"/>
    <dgm:cxn modelId="{634B89CA-9472-4B4B-AA20-EBC6D70613CE}" srcId="{B6AE53B2-C9E5-4B57-9DF5-BEE4E120B4DD}" destId="{6674D60B-322D-49FE-B19F-5C8403C37FFC}" srcOrd="0" destOrd="0" parTransId="{663F13AB-BF04-4334-8B4D-C2E2F4523A4D}" sibTransId="{172F3163-F438-4ED2-A414-69C6DBA322BD}"/>
    <dgm:cxn modelId="{FBEA4253-4BD1-4F70-B300-37473A6F188F}" srcId="{3FF20A80-5BF7-4E53-8F71-D37455353863}" destId="{D510A4FD-55AD-404D-81D9-E10B05C3938B}" srcOrd="0" destOrd="0" parTransId="{237D58C2-FB08-428B-A334-A6911137794F}" sibTransId="{F6230852-E6C1-4B16-9D76-24930EF88937}"/>
    <dgm:cxn modelId="{9C1E1F1C-CF0B-4B99-8F88-A8F442F31FFD}" type="presOf" srcId="{95B1B7CF-EADD-42F6-869D-BA33F69B319B}" destId="{A25E6EE3-D506-4C29-B82B-3AE3BB47301A}" srcOrd="0" destOrd="0" presId="urn:microsoft.com/office/officeart/2005/8/layout/hList6"/>
    <dgm:cxn modelId="{61FC37DF-6893-4843-A8A2-234EBDCD67F7}" type="presParOf" srcId="{A25E6EE3-D506-4C29-B82B-3AE3BB47301A}" destId="{0FC64B40-E9D7-4632-9F2D-050C07107CB5}" srcOrd="0" destOrd="0" presId="urn:microsoft.com/office/officeart/2005/8/layout/hList6"/>
    <dgm:cxn modelId="{57D22FB3-46AB-4A37-AD12-B91742DA5DCD}" type="presParOf" srcId="{A25E6EE3-D506-4C29-B82B-3AE3BB47301A}" destId="{777E62C5-F38F-4B93-BA1E-302CFB06DB83}" srcOrd="1" destOrd="0" presId="urn:microsoft.com/office/officeart/2005/8/layout/hList6"/>
    <dgm:cxn modelId="{211B0E1A-02A9-4ABD-BB29-96AB69695397}" type="presParOf" srcId="{A25E6EE3-D506-4C29-B82B-3AE3BB47301A}" destId="{E359B066-52D7-4A31-A6EC-DC44B11E5ADD}" srcOrd="2" destOrd="0" presId="urn:microsoft.com/office/officeart/2005/8/layout/hList6"/>
    <dgm:cxn modelId="{4CBA69D0-3EAF-480F-9711-147B31D91BEC}" type="presParOf" srcId="{A25E6EE3-D506-4C29-B82B-3AE3BB47301A}" destId="{81E2E1BB-9729-47B9-8CE1-43894A299E25}" srcOrd="3" destOrd="0" presId="urn:microsoft.com/office/officeart/2005/8/layout/hList6"/>
    <dgm:cxn modelId="{9BAAA66D-8861-4F82-9441-6274C7B8A97D}" type="presParOf" srcId="{A25E6EE3-D506-4C29-B82B-3AE3BB47301A}" destId="{7E5CDC4B-9B21-49C1-B78B-03CB13B77BF3}" srcOrd="4" destOrd="0" presId="urn:microsoft.com/office/officeart/2005/8/layout/hList6"/>
    <dgm:cxn modelId="{C0A8A90A-F9B1-4D7E-93B1-79B7D181BCFF}" type="presParOf" srcId="{A25E6EE3-D506-4C29-B82B-3AE3BB47301A}" destId="{D024B7FC-E624-4A5D-87E5-13F80A6F4D88}" srcOrd="5" destOrd="0" presId="urn:microsoft.com/office/officeart/2005/8/layout/hList6"/>
    <dgm:cxn modelId="{6EE06994-560D-4C6B-82DB-01196332DFCF}" type="presParOf" srcId="{A25E6EE3-D506-4C29-B82B-3AE3BB47301A}" destId="{C3D99F46-74D9-43AE-8A00-6C819EF20A0F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74A50F-911C-4A90-A949-6F12FA1578E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0279F04-3688-4A13-AFB1-10194D5506F7}">
      <dgm:prSet phldrT="[文本]" custT="1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>标题一</a:t>
          </a:r>
        </a:p>
      </dgm:t>
    </dgm:pt>
    <dgm:pt modelId="{67A0A0C1-95E1-4F20-8D90-11752E0CCC61}" type="parTrans" cxnId="{1681254E-A6BD-4405-BFE1-10F16CDDC3F6}">
      <dgm:prSet/>
      <dgm:spPr/>
      <dgm:t>
        <a:bodyPr/>
        <a:lstStyle/>
        <a:p>
          <a:endParaRPr lang="zh-CN" altLang="en-US" sz="16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D017EA-AEC6-48A2-B48B-70683CF379EB}" type="sibTrans" cxnId="{1681254E-A6BD-4405-BFE1-10F16CDDC3F6}">
      <dgm:prSet custT="1"/>
      <dgm:spPr/>
      <dgm:t>
        <a:bodyPr/>
        <a:lstStyle/>
        <a:p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55E1BD-BFAC-425B-AB6F-7847E6B6B767}">
      <dgm:prSet phldrT="[文本]" custT="1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>标题二</a:t>
          </a:r>
        </a:p>
      </dgm:t>
    </dgm:pt>
    <dgm:pt modelId="{E53941FF-D103-4168-AC2E-5760AFFA2206}" type="parTrans" cxnId="{C233A8A7-87D0-4D74-812D-BA0B4584D9C2}">
      <dgm:prSet/>
      <dgm:spPr/>
      <dgm:t>
        <a:bodyPr/>
        <a:lstStyle/>
        <a:p>
          <a:endParaRPr lang="zh-CN" altLang="en-US" sz="16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B3006A-5318-4C40-B867-7D893C6DECC3}" type="sibTrans" cxnId="{C233A8A7-87D0-4D74-812D-BA0B4584D9C2}">
      <dgm:prSet custT="1"/>
      <dgm:spPr/>
      <dgm:t>
        <a:bodyPr/>
        <a:lstStyle/>
        <a:p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DD7114-EA62-4D13-AA5C-2D6EC992C8E7}">
      <dgm:prSet phldrT="[文本]" custT="1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>标题三</a:t>
          </a:r>
        </a:p>
      </dgm:t>
    </dgm:pt>
    <dgm:pt modelId="{45EEE3D5-153B-478C-83AF-0EA9637DF7F1}" type="parTrans" cxnId="{36BADAEF-7712-4449-B62A-E42B24FBF9C4}">
      <dgm:prSet/>
      <dgm:spPr/>
      <dgm:t>
        <a:bodyPr/>
        <a:lstStyle/>
        <a:p>
          <a:endParaRPr lang="zh-CN" altLang="en-US" sz="16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DC67087-73A9-4D9D-8C00-24EB24318A9A}" type="sibTrans" cxnId="{36BADAEF-7712-4449-B62A-E42B24FBF9C4}">
      <dgm:prSet custT="1"/>
      <dgm:spPr/>
      <dgm:t>
        <a:bodyPr/>
        <a:lstStyle/>
        <a:p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723D1F-FD86-430B-ACCC-D518C3599E64}">
      <dgm:prSet phldrT="[文本]" custT="1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>标题四</a:t>
          </a:r>
        </a:p>
      </dgm:t>
    </dgm:pt>
    <dgm:pt modelId="{EB7E5615-A532-45E0-8204-EB9AC471ECE3}" type="parTrans" cxnId="{FC4622CB-E6B6-4947-839A-223355D6AEF9}">
      <dgm:prSet/>
      <dgm:spPr/>
      <dgm:t>
        <a:bodyPr/>
        <a:lstStyle/>
        <a:p>
          <a:endParaRPr lang="zh-CN" altLang="en-US" sz="16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2555D2-1303-4AE6-9260-0D5217147198}" type="sibTrans" cxnId="{FC4622CB-E6B6-4947-839A-223355D6AEF9}">
      <dgm:prSet custT="1"/>
      <dgm:spPr/>
      <dgm:t>
        <a:bodyPr/>
        <a:lstStyle/>
        <a:p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F3B649-97AC-4C00-B856-272E8295FBCB}">
      <dgm:prSet phldrT="[文本]" custT="1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rPr>
            <a:t>标题五</a:t>
          </a:r>
        </a:p>
      </dgm:t>
    </dgm:pt>
    <dgm:pt modelId="{684A895B-2B25-4DE7-A0D8-C0C142FE264E}" type="parTrans" cxnId="{92DEE76E-719D-4C1F-B582-0E38B23C39EA}">
      <dgm:prSet/>
      <dgm:spPr/>
      <dgm:t>
        <a:bodyPr/>
        <a:lstStyle/>
        <a:p>
          <a:endParaRPr lang="zh-CN" altLang="en-US" sz="16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E4F268-6BB7-46D1-B839-012EDF991C40}" type="sibTrans" cxnId="{92DEE76E-719D-4C1F-B582-0E38B23C39EA}">
      <dgm:prSet custT="1"/>
      <dgm:spPr/>
      <dgm:t>
        <a:bodyPr/>
        <a:lstStyle/>
        <a:p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AE452F6-1163-45D9-BB64-2B7204A72CB7}" type="pres">
      <dgm:prSet presAssocID="{A974A50F-911C-4A90-A949-6F12FA1578E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AC85034-EE57-4552-A82A-595317DF23F1}" type="pres">
      <dgm:prSet presAssocID="{A0279F04-3688-4A13-AFB1-10194D5506F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3237C5-46A8-43E0-940C-586C24A6D653}" type="pres">
      <dgm:prSet presAssocID="{09D017EA-AEC6-48A2-B48B-70683CF379EB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4E12249F-1DEA-434A-8E64-A25237CB2C02}" type="pres">
      <dgm:prSet presAssocID="{09D017EA-AEC6-48A2-B48B-70683CF379EB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519871D1-CBE2-480A-B46E-159E0CCF5050}" type="pres">
      <dgm:prSet presAssocID="{B755E1BD-BFAC-425B-AB6F-7847E6B6B76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952756-F68B-4239-AB88-19942BAC6794}" type="pres">
      <dgm:prSet presAssocID="{48B3006A-5318-4C40-B867-7D893C6DECC3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154F4CA-CD7C-41F2-8F34-0D4A4C692B9C}" type="pres">
      <dgm:prSet presAssocID="{48B3006A-5318-4C40-B867-7D893C6DECC3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BF79E4CC-43C6-4CA0-A6FA-18394D605F48}" type="pres">
      <dgm:prSet presAssocID="{7ADD7114-EA62-4D13-AA5C-2D6EC992C8E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F0120A-1E94-45CE-B69D-F35EF4102AAF}" type="pres">
      <dgm:prSet presAssocID="{FDC67087-73A9-4D9D-8C00-24EB24318A9A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FE2C78CD-C945-48B7-BA0F-041F79952B88}" type="pres">
      <dgm:prSet presAssocID="{FDC67087-73A9-4D9D-8C00-24EB24318A9A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447C1E92-509A-49BF-8E75-644380240336}" type="pres">
      <dgm:prSet presAssocID="{E9723D1F-FD86-430B-ACCC-D518C3599E6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0D8BF2-1938-46C5-AB44-901F2E23C5AF}" type="pres">
      <dgm:prSet presAssocID="{E12555D2-1303-4AE6-9260-0D5217147198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FD129BBD-CCBE-4D0C-9459-08E456EF337C}" type="pres">
      <dgm:prSet presAssocID="{E12555D2-1303-4AE6-9260-0D5217147198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6308E7CB-9840-494B-9663-DB53CEAD2840}" type="pres">
      <dgm:prSet presAssocID="{BEF3B649-97AC-4C00-B856-272E8295FBC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45EF0D-A125-4CC5-839F-882F5D398155}" type="pres">
      <dgm:prSet presAssocID="{84E4F268-6BB7-46D1-B839-012EDF991C40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F4A2644A-85C5-47E1-83F0-993CC1BA5274}" type="pres">
      <dgm:prSet presAssocID="{84E4F268-6BB7-46D1-B839-012EDF991C40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1681254E-A6BD-4405-BFE1-10F16CDDC3F6}" srcId="{A974A50F-911C-4A90-A949-6F12FA1578E4}" destId="{A0279F04-3688-4A13-AFB1-10194D5506F7}" srcOrd="0" destOrd="0" parTransId="{67A0A0C1-95E1-4F20-8D90-11752E0CCC61}" sibTransId="{09D017EA-AEC6-48A2-B48B-70683CF379EB}"/>
    <dgm:cxn modelId="{EDE8E0DB-35A5-47F9-AD2D-04EFD82465A2}" type="presOf" srcId="{E12555D2-1303-4AE6-9260-0D5217147198}" destId="{E50D8BF2-1938-46C5-AB44-901F2E23C5AF}" srcOrd="0" destOrd="0" presId="urn:microsoft.com/office/officeart/2005/8/layout/cycle2"/>
    <dgm:cxn modelId="{853147CC-192F-402B-81F4-391DA122910B}" type="presOf" srcId="{FDC67087-73A9-4D9D-8C00-24EB24318A9A}" destId="{4AF0120A-1E94-45CE-B69D-F35EF4102AAF}" srcOrd="0" destOrd="0" presId="urn:microsoft.com/office/officeart/2005/8/layout/cycle2"/>
    <dgm:cxn modelId="{4C005031-C215-4155-A40A-B4212653435D}" type="presOf" srcId="{09D017EA-AEC6-48A2-B48B-70683CF379EB}" destId="{9E3237C5-46A8-43E0-940C-586C24A6D653}" srcOrd="0" destOrd="0" presId="urn:microsoft.com/office/officeart/2005/8/layout/cycle2"/>
    <dgm:cxn modelId="{92DEE76E-719D-4C1F-B582-0E38B23C39EA}" srcId="{A974A50F-911C-4A90-A949-6F12FA1578E4}" destId="{BEF3B649-97AC-4C00-B856-272E8295FBCB}" srcOrd="4" destOrd="0" parTransId="{684A895B-2B25-4DE7-A0D8-C0C142FE264E}" sibTransId="{84E4F268-6BB7-46D1-B839-012EDF991C40}"/>
    <dgm:cxn modelId="{4FA4E492-2B88-4966-A7EE-BF1164D4249C}" type="presOf" srcId="{09D017EA-AEC6-48A2-B48B-70683CF379EB}" destId="{4E12249F-1DEA-434A-8E64-A25237CB2C02}" srcOrd="1" destOrd="0" presId="urn:microsoft.com/office/officeart/2005/8/layout/cycle2"/>
    <dgm:cxn modelId="{80681036-095F-463F-B9D0-0F3AEC2A860B}" type="presOf" srcId="{7ADD7114-EA62-4D13-AA5C-2D6EC992C8E7}" destId="{BF79E4CC-43C6-4CA0-A6FA-18394D605F48}" srcOrd="0" destOrd="0" presId="urn:microsoft.com/office/officeart/2005/8/layout/cycle2"/>
    <dgm:cxn modelId="{A95C13E1-4914-4231-8B9D-B163D7C3A34E}" type="presOf" srcId="{FDC67087-73A9-4D9D-8C00-24EB24318A9A}" destId="{FE2C78CD-C945-48B7-BA0F-041F79952B88}" srcOrd="1" destOrd="0" presId="urn:microsoft.com/office/officeart/2005/8/layout/cycle2"/>
    <dgm:cxn modelId="{F7D6AA93-8187-418F-BC97-1537CCF5D086}" type="presOf" srcId="{E9723D1F-FD86-430B-ACCC-D518C3599E64}" destId="{447C1E92-509A-49BF-8E75-644380240336}" srcOrd="0" destOrd="0" presId="urn:microsoft.com/office/officeart/2005/8/layout/cycle2"/>
    <dgm:cxn modelId="{47AE95BF-E66D-4786-968C-0D6482B009B6}" type="presOf" srcId="{A974A50F-911C-4A90-A949-6F12FA1578E4}" destId="{9AE452F6-1163-45D9-BB64-2B7204A72CB7}" srcOrd="0" destOrd="0" presId="urn:microsoft.com/office/officeart/2005/8/layout/cycle2"/>
    <dgm:cxn modelId="{E0BB17FF-B4BA-4EBB-B85A-0E3CA73D005E}" type="presOf" srcId="{BEF3B649-97AC-4C00-B856-272E8295FBCB}" destId="{6308E7CB-9840-494B-9663-DB53CEAD2840}" srcOrd="0" destOrd="0" presId="urn:microsoft.com/office/officeart/2005/8/layout/cycle2"/>
    <dgm:cxn modelId="{A321F3DE-D75E-4C16-868E-7DD4DBDC7B47}" type="presOf" srcId="{B755E1BD-BFAC-425B-AB6F-7847E6B6B767}" destId="{519871D1-CBE2-480A-B46E-159E0CCF5050}" srcOrd="0" destOrd="0" presId="urn:microsoft.com/office/officeart/2005/8/layout/cycle2"/>
    <dgm:cxn modelId="{A224DE77-C34C-4DAC-BDD8-72491D88319E}" type="presOf" srcId="{48B3006A-5318-4C40-B867-7D893C6DECC3}" destId="{01952756-F68B-4239-AB88-19942BAC6794}" srcOrd="0" destOrd="0" presId="urn:microsoft.com/office/officeart/2005/8/layout/cycle2"/>
    <dgm:cxn modelId="{1D3CE7B6-4A4F-4676-879C-5168811C183E}" type="presOf" srcId="{84E4F268-6BB7-46D1-B839-012EDF991C40}" destId="{F4A2644A-85C5-47E1-83F0-993CC1BA5274}" srcOrd="1" destOrd="0" presId="urn:microsoft.com/office/officeart/2005/8/layout/cycle2"/>
    <dgm:cxn modelId="{36BADAEF-7712-4449-B62A-E42B24FBF9C4}" srcId="{A974A50F-911C-4A90-A949-6F12FA1578E4}" destId="{7ADD7114-EA62-4D13-AA5C-2D6EC992C8E7}" srcOrd="2" destOrd="0" parTransId="{45EEE3D5-153B-478C-83AF-0EA9637DF7F1}" sibTransId="{FDC67087-73A9-4D9D-8C00-24EB24318A9A}"/>
    <dgm:cxn modelId="{C233A8A7-87D0-4D74-812D-BA0B4584D9C2}" srcId="{A974A50F-911C-4A90-A949-6F12FA1578E4}" destId="{B755E1BD-BFAC-425B-AB6F-7847E6B6B767}" srcOrd="1" destOrd="0" parTransId="{E53941FF-D103-4168-AC2E-5760AFFA2206}" sibTransId="{48B3006A-5318-4C40-B867-7D893C6DECC3}"/>
    <dgm:cxn modelId="{FC4622CB-E6B6-4947-839A-223355D6AEF9}" srcId="{A974A50F-911C-4A90-A949-6F12FA1578E4}" destId="{E9723D1F-FD86-430B-ACCC-D518C3599E64}" srcOrd="3" destOrd="0" parTransId="{EB7E5615-A532-45E0-8204-EB9AC471ECE3}" sibTransId="{E12555D2-1303-4AE6-9260-0D5217147198}"/>
    <dgm:cxn modelId="{023693AB-3C25-44CC-9A5E-F8A9B42C79F1}" type="presOf" srcId="{48B3006A-5318-4C40-B867-7D893C6DECC3}" destId="{5154F4CA-CD7C-41F2-8F34-0D4A4C692B9C}" srcOrd="1" destOrd="0" presId="urn:microsoft.com/office/officeart/2005/8/layout/cycle2"/>
    <dgm:cxn modelId="{128F1E0A-E7D9-42DB-8837-B6054F1A2DF9}" type="presOf" srcId="{84E4F268-6BB7-46D1-B839-012EDF991C40}" destId="{7F45EF0D-A125-4CC5-839F-882F5D398155}" srcOrd="0" destOrd="0" presId="urn:microsoft.com/office/officeart/2005/8/layout/cycle2"/>
    <dgm:cxn modelId="{28D3961E-7590-4AC2-A6EC-B44E60388D8A}" type="presOf" srcId="{A0279F04-3688-4A13-AFB1-10194D5506F7}" destId="{7AC85034-EE57-4552-A82A-595317DF23F1}" srcOrd="0" destOrd="0" presId="urn:microsoft.com/office/officeart/2005/8/layout/cycle2"/>
    <dgm:cxn modelId="{FF496ECC-80B6-4146-AC41-3C9CE02AFB9C}" type="presOf" srcId="{E12555D2-1303-4AE6-9260-0D5217147198}" destId="{FD129BBD-CCBE-4D0C-9459-08E456EF337C}" srcOrd="1" destOrd="0" presId="urn:microsoft.com/office/officeart/2005/8/layout/cycle2"/>
    <dgm:cxn modelId="{20FCA4C4-07FC-4524-9ECE-474CD3F9065D}" type="presParOf" srcId="{9AE452F6-1163-45D9-BB64-2B7204A72CB7}" destId="{7AC85034-EE57-4552-A82A-595317DF23F1}" srcOrd="0" destOrd="0" presId="urn:microsoft.com/office/officeart/2005/8/layout/cycle2"/>
    <dgm:cxn modelId="{5C237F12-1732-4205-A4B4-3C136AD98E81}" type="presParOf" srcId="{9AE452F6-1163-45D9-BB64-2B7204A72CB7}" destId="{9E3237C5-46A8-43E0-940C-586C24A6D653}" srcOrd="1" destOrd="0" presId="urn:microsoft.com/office/officeart/2005/8/layout/cycle2"/>
    <dgm:cxn modelId="{DF73419F-A40B-443B-AF15-DA6202EF3A9A}" type="presParOf" srcId="{9E3237C5-46A8-43E0-940C-586C24A6D653}" destId="{4E12249F-1DEA-434A-8E64-A25237CB2C02}" srcOrd="0" destOrd="0" presId="urn:microsoft.com/office/officeart/2005/8/layout/cycle2"/>
    <dgm:cxn modelId="{BC846168-2CE7-4DFD-B951-B44F3DBFE1F9}" type="presParOf" srcId="{9AE452F6-1163-45D9-BB64-2B7204A72CB7}" destId="{519871D1-CBE2-480A-B46E-159E0CCF5050}" srcOrd="2" destOrd="0" presId="urn:microsoft.com/office/officeart/2005/8/layout/cycle2"/>
    <dgm:cxn modelId="{A6A33AF9-3C2F-4234-B842-A2CEA7DF7D3C}" type="presParOf" srcId="{9AE452F6-1163-45D9-BB64-2B7204A72CB7}" destId="{01952756-F68B-4239-AB88-19942BAC6794}" srcOrd="3" destOrd="0" presId="urn:microsoft.com/office/officeart/2005/8/layout/cycle2"/>
    <dgm:cxn modelId="{CB8F5FD9-5533-40BB-95F2-CC4A9634B8EF}" type="presParOf" srcId="{01952756-F68B-4239-AB88-19942BAC6794}" destId="{5154F4CA-CD7C-41F2-8F34-0D4A4C692B9C}" srcOrd="0" destOrd="0" presId="urn:microsoft.com/office/officeart/2005/8/layout/cycle2"/>
    <dgm:cxn modelId="{851D1A77-A2C6-4B23-A83B-B1D233B3A302}" type="presParOf" srcId="{9AE452F6-1163-45D9-BB64-2B7204A72CB7}" destId="{BF79E4CC-43C6-4CA0-A6FA-18394D605F48}" srcOrd="4" destOrd="0" presId="urn:microsoft.com/office/officeart/2005/8/layout/cycle2"/>
    <dgm:cxn modelId="{B950D3C4-A8FD-4312-9D36-253F2B115B92}" type="presParOf" srcId="{9AE452F6-1163-45D9-BB64-2B7204A72CB7}" destId="{4AF0120A-1E94-45CE-B69D-F35EF4102AAF}" srcOrd="5" destOrd="0" presId="urn:microsoft.com/office/officeart/2005/8/layout/cycle2"/>
    <dgm:cxn modelId="{2F0AFD40-2428-48D9-8826-396478220DFE}" type="presParOf" srcId="{4AF0120A-1E94-45CE-B69D-F35EF4102AAF}" destId="{FE2C78CD-C945-48B7-BA0F-041F79952B88}" srcOrd="0" destOrd="0" presId="urn:microsoft.com/office/officeart/2005/8/layout/cycle2"/>
    <dgm:cxn modelId="{E4CE4334-CE0F-43E7-8839-4CCB9C7A2B39}" type="presParOf" srcId="{9AE452F6-1163-45D9-BB64-2B7204A72CB7}" destId="{447C1E92-509A-49BF-8E75-644380240336}" srcOrd="6" destOrd="0" presId="urn:microsoft.com/office/officeart/2005/8/layout/cycle2"/>
    <dgm:cxn modelId="{17397CF7-E512-4BFA-9F3B-7540C22B950E}" type="presParOf" srcId="{9AE452F6-1163-45D9-BB64-2B7204A72CB7}" destId="{E50D8BF2-1938-46C5-AB44-901F2E23C5AF}" srcOrd="7" destOrd="0" presId="urn:microsoft.com/office/officeart/2005/8/layout/cycle2"/>
    <dgm:cxn modelId="{4B6EA312-0889-4194-929B-A71559EC3260}" type="presParOf" srcId="{E50D8BF2-1938-46C5-AB44-901F2E23C5AF}" destId="{FD129BBD-CCBE-4D0C-9459-08E456EF337C}" srcOrd="0" destOrd="0" presId="urn:microsoft.com/office/officeart/2005/8/layout/cycle2"/>
    <dgm:cxn modelId="{3C5A7151-1B7B-4CBF-AA3D-9F4938D26A01}" type="presParOf" srcId="{9AE452F6-1163-45D9-BB64-2B7204A72CB7}" destId="{6308E7CB-9840-494B-9663-DB53CEAD2840}" srcOrd="8" destOrd="0" presId="urn:microsoft.com/office/officeart/2005/8/layout/cycle2"/>
    <dgm:cxn modelId="{87F1662A-7F86-4CCA-9BD2-262A4114695F}" type="presParOf" srcId="{9AE452F6-1163-45D9-BB64-2B7204A72CB7}" destId="{7F45EF0D-A125-4CC5-839F-882F5D398155}" srcOrd="9" destOrd="0" presId="urn:microsoft.com/office/officeart/2005/8/layout/cycle2"/>
    <dgm:cxn modelId="{EC6F720C-4300-4036-95C3-BF2E25ABC03C}" type="presParOf" srcId="{7F45EF0D-A125-4CC5-839F-882F5D398155}" destId="{F4A2644A-85C5-47E1-83F0-993CC1BA527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E3F98B-4907-48E1-BB23-B3A729FBBCA3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4CE8F9F-5E53-42D9-97CC-1ECF4AA03417}">
      <dgm:prSet phldrT="[文本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25000"/>
            </a:schemeClr>
          </a:outerShdw>
        </a:effectLst>
      </dgm:spPr>
      <dgm:t>
        <a:bodyPr/>
        <a:lstStyle/>
        <a:p>
          <a:r>
            <a: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rPr>
            <a:t>标题一</a:t>
          </a:r>
        </a:p>
      </dgm:t>
    </dgm:pt>
    <dgm:pt modelId="{5B4EA25C-0A37-48E0-B27D-2FFB0F97F394}" type="parTrans" cxnId="{F7DF3AAD-3C2F-45BA-9E6A-2141F07EBABC}">
      <dgm:prSet/>
      <dgm:spPr/>
      <dgm:t>
        <a:bodyPr/>
        <a:lstStyle/>
        <a:p>
          <a:endParaRPr lang="zh-CN" altLang="en-US" sz="18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31EEE87B-AF81-486C-BB5C-053D4E30C117}" type="sibTrans" cxnId="{F7DF3AAD-3C2F-45BA-9E6A-2141F07EBABC}">
      <dgm:prSet custT="1"/>
      <dgm:spPr>
        <a:solidFill>
          <a:schemeClr val="accent1">
            <a:lumMod val="50000"/>
            <a:alpha val="80000"/>
          </a:schemeClr>
        </a:solid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10000"/>
            </a:schemeClr>
          </a:outerShdw>
        </a:effectLst>
      </dgm:spPr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333B0CB-08A8-4DD6-995A-51C6C7E134B5}">
      <dgm:prSet phldrT="[文本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25000"/>
            </a:schemeClr>
          </a:outerShdw>
        </a:effectLst>
      </dgm:spPr>
      <dgm:t>
        <a:bodyPr/>
        <a:lstStyle/>
        <a:p>
          <a:r>
            <a: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rPr>
            <a:t>标题二</a:t>
          </a:r>
        </a:p>
      </dgm:t>
    </dgm:pt>
    <dgm:pt modelId="{EAF6A0D6-0808-42A0-A3B7-2BFF6F350195}" type="parTrans" cxnId="{95A8E5FC-9996-4C59-A4E7-3B59447F2239}">
      <dgm:prSet/>
      <dgm:spPr/>
      <dgm:t>
        <a:bodyPr/>
        <a:lstStyle/>
        <a:p>
          <a:endParaRPr lang="zh-CN" altLang="en-US" sz="18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A1988301-3893-4882-B52B-7BA6DD917874}" type="sibTrans" cxnId="{95A8E5FC-9996-4C59-A4E7-3B59447F2239}">
      <dgm:prSet custT="1"/>
      <dgm:spPr>
        <a:solidFill>
          <a:schemeClr val="accent1">
            <a:lumMod val="50000"/>
            <a:alpha val="80000"/>
          </a:schemeClr>
        </a:solid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10000"/>
            </a:schemeClr>
          </a:outerShdw>
        </a:effectLst>
      </dgm:spPr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B4BCF8-43CE-4249-B56D-DD122A0AE5B6}">
      <dgm:prSet phldrT="[文本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25000"/>
            </a:schemeClr>
          </a:outerShdw>
        </a:effectLst>
      </dgm:spPr>
      <dgm:t>
        <a:bodyPr/>
        <a:lstStyle/>
        <a:p>
          <a:r>
            <a: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rPr>
            <a:t>标题三</a:t>
          </a:r>
        </a:p>
      </dgm:t>
    </dgm:pt>
    <dgm:pt modelId="{454CEED1-D56A-4A03-B784-D38902A75337}" type="parTrans" cxnId="{7729877F-52E1-4A91-A6FD-A846A172D6E0}">
      <dgm:prSet/>
      <dgm:spPr/>
      <dgm:t>
        <a:bodyPr/>
        <a:lstStyle/>
        <a:p>
          <a:endParaRPr lang="zh-CN" altLang="en-US" sz="18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B8656572-B99D-4B25-8309-B3FB0AB16271}" type="sibTrans" cxnId="{7729877F-52E1-4A91-A6FD-A846A172D6E0}">
      <dgm:prSet custT="1"/>
      <dgm:spPr>
        <a:solidFill>
          <a:schemeClr val="accent1">
            <a:lumMod val="50000"/>
            <a:alpha val="80000"/>
          </a:schemeClr>
        </a:solidFill>
        <a:ln>
          <a:noFill/>
        </a:ln>
        <a:effectLst>
          <a:outerShdw blurRad="254000" sx="102000" sy="102000" algn="ctr" rotWithShape="0">
            <a:schemeClr val="accent1">
              <a:lumMod val="50000"/>
              <a:alpha val="10000"/>
            </a:schemeClr>
          </a:outerShdw>
        </a:effectLst>
      </dgm:spPr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871004-39DF-4B69-AA5A-1982DE3B2E94}" type="pres">
      <dgm:prSet presAssocID="{BEE3F98B-4907-48E1-BB23-B3A729FBBCA3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20EA48A-8D0B-46AF-B99A-2EFC2136E219}" type="pres">
      <dgm:prSet presAssocID="{E4CE8F9F-5E53-42D9-97CC-1ECF4AA03417}" presName="composite" presStyleCnt="0"/>
      <dgm:spPr/>
    </dgm:pt>
    <dgm:pt modelId="{0554036B-FE4E-44A3-8019-1F0B07D1DCBA}" type="pres">
      <dgm:prSet presAssocID="{E4CE8F9F-5E53-42D9-97CC-1ECF4AA03417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CFFD05-620C-4013-96DA-B2AD8B4D5573}" type="pres">
      <dgm:prSet presAssocID="{E4CE8F9F-5E53-42D9-97CC-1ECF4AA03417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2ED85E20-9967-4104-A1A4-FA4830279337}" type="pres">
      <dgm:prSet presAssocID="{E4CE8F9F-5E53-42D9-97CC-1ECF4AA03417}" presName="BalanceSpacing" presStyleCnt="0"/>
      <dgm:spPr/>
    </dgm:pt>
    <dgm:pt modelId="{D7A28325-6C17-46D7-8340-0A667466A103}" type="pres">
      <dgm:prSet presAssocID="{E4CE8F9F-5E53-42D9-97CC-1ECF4AA03417}" presName="BalanceSpacing1" presStyleCnt="0"/>
      <dgm:spPr/>
    </dgm:pt>
    <dgm:pt modelId="{B67213AF-3B11-4C65-9D78-12B8C07A0D8A}" type="pres">
      <dgm:prSet presAssocID="{31EEE87B-AF81-486C-BB5C-053D4E30C117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D2E32D11-0409-46F0-9E04-D3F23D0EA1A4}" type="pres">
      <dgm:prSet presAssocID="{31EEE87B-AF81-486C-BB5C-053D4E30C117}" presName="spaceBetweenRectangles" presStyleCnt="0"/>
      <dgm:spPr/>
    </dgm:pt>
    <dgm:pt modelId="{4609318D-D5CA-4085-96F6-46BB34A70936}" type="pres">
      <dgm:prSet presAssocID="{D333B0CB-08A8-4DD6-995A-51C6C7E134B5}" presName="composite" presStyleCnt="0"/>
      <dgm:spPr/>
    </dgm:pt>
    <dgm:pt modelId="{DF79C971-6D65-4563-83A8-AAC7B99EF346}" type="pres">
      <dgm:prSet presAssocID="{D333B0CB-08A8-4DD6-995A-51C6C7E134B5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FCF46D-4CF4-4F11-9194-72A9F0A8BF7C}" type="pres">
      <dgm:prSet presAssocID="{D333B0CB-08A8-4DD6-995A-51C6C7E134B5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70370750-E71D-4A80-BF85-A6A58C922910}" type="pres">
      <dgm:prSet presAssocID="{D333B0CB-08A8-4DD6-995A-51C6C7E134B5}" presName="BalanceSpacing" presStyleCnt="0"/>
      <dgm:spPr/>
    </dgm:pt>
    <dgm:pt modelId="{969220ED-4DD1-4639-B8F1-482C30CD843B}" type="pres">
      <dgm:prSet presAssocID="{D333B0CB-08A8-4DD6-995A-51C6C7E134B5}" presName="BalanceSpacing1" presStyleCnt="0"/>
      <dgm:spPr/>
    </dgm:pt>
    <dgm:pt modelId="{45CFEC44-9200-41BD-9EF9-9AB3931AD187}" type="pres">
      <dgm:prSet presAssocID="{A1988301-3893-4882-B52B-7BA6DD917874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B12E7DA1-DC9A-4657-9D7B-3A535A7E43AB}" type="pres">
      <dgm:prSet presAssocID="{A1988301-3893-4882-B52B-7BA6DD917874}" presName="spaceBetweenRectangles" presStyleCnt="0"/>
      <dgm:spPr/>
    </dgm:pt>
    <dgm:pt modelId="{94DA2378-243E-4D8C-84FE-DB44CAB04A6E}" type="pres">
      <dgm:prSet presAssocID="{F4B4BCF8-43CE-4249-B56D-DD122A0AE5B6}" presName="composite" presStyleCnt="0"/>
      <dgm:spPr/>
    </dgm:pt>
    <dgm:pt modelId="{F9CB7AEA-C92C-4745-86D3-0678ADA19204}" type="pres">
      <dgm:prSet presAssocID="{F4B4BCF8-43CE-4249-B56D-DD122A0AE5B6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FB16DC-FDCD-4340-A8AB-3EB0160C75DE}" type="pres">
      <dgm:prSet presAssocID="{F4B4BCF8-43CE-4249-B56D-DD122A0AE5B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A3212B98-F0EE-4D78-8CE3-045C9249154D}" type="pres">
      <dgm:prSet presAssocID="{F4B4BCF8-43CE-4249-B56D-DD122A0AE5B6}" presName="BalanceSpacing" presStyleCnt="0"/>
      <dgm:spPr/>
    </dgm:pt>
    <dgm:pt modelId="{DF51994B-DCD4-47B1-957E-95790E1C8B90}" type="pres">
      <dgm:prSet presAssocID="{F4B4BCF8-43CE-4249-B56D-DD122A0AE5B6}" presName="BalanceSpacing1" presStyleCnt="0"/>
      <dgm:spPr/>
    </dgm:pt>
    <dgm:pt modelId="{3C9FD857-A277-4CA0-B84A-0C636EFBB66F}" type="pres">
      <dgm:prSet presAssocID="{B8656572-B99D-4B25-8309-B3FB0AB16271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F7DF3AAD-3C2F-45BA-9E6A-2141F07EBABC}" srcId="{BEE3F98B-4907-48E1-BB23-B3A729FBBCA3}" destId="{E4CE8F9F-5E53-42D9-97CC-1ECF4AA03417}" srcOrd="0" destOrd="0" parTransId="{5B4EA25C-0A37-48E0-B27D-2FFB0F97F394}" sibTransId="{31EEE87B-AF81-486C-BB5C-053D4E30C117}"/>
    <dgm:cxn modelId="{95A8E5FC-9996-4C59-A4E7-3B59447F2239}" srcId="{BEE3F98B-4907-48E1-BB23-B3A729FBBCA3}" destId="{D333B0CB-08A8-4DD6-995A-51C6C7E134B5}" srcOrd="1" destOrd="0" parTransId="{EAF6A0D6-0808-42A0-A3B7-2BFF6F350195}" sibTransId="{A1988301-3893-4882-B52B-7BA6DD917874}"/>
    <dgm:cxn modelId="{683BE850-2A9E-4A53-828B-3E866EE1CDE9}" type="presOf" srcId="{F4B4BCF8-43CE-4249-B56D-DD122A0AE5B6}" destId="{F9CB7AEA-C92C-4745-86D3-0678ADA19204}" srcOrd="0" destOrd="0" presId="urn:microsoft.com/office/officeart/2008/layout/AlternatingHexagons"/>
    <dgm:cxn modelId="{8F922BB7-7E6A-4E13-BF69-BF275D6AB603}" type="presOf" srcId="{E4CE8F9F-5E53-42D9-97CC-1ECF4AA03417}" destId="{0554036B-FE4E-44A3-8019-1F0B07D1DCBA}" srcOrd="0" destOrd="0" presId="urn:microsoft.com/office/officeart/2008/layout/AlternatingHexagons"/>
    <dgm:cxn modelId="{F65E1E49-9EC2-4EAA-BAF9-3BD0A69F196B}" type="presOf" srcId="{31EEE87B-AF81-486C-BB5C-053D4E30C117}" destId="{B67213AF-3B11-4C65-9D78-12B8C07A0D8A}" srcOrd="0" destOrd="0" presId="urn:microsoft.com/office/officeart/2008/layout/AlternatingHexagons"/>
    <dgm:cxn modelId="{FE128631-A290-4F63-9327-DDAED5777556}" type="presOf" srcId="{A1988301-3893-4882-B52B-7BA6DD917874}" destId="{45CFEC44-9200-41BD-9EF9-9AB3931AD187}" srcOrd="0" destOrd="0" presId="urn:microsoft.com/office/officeart/2008/layout/AlternatingHexagons"/>
    <dgm:cxn modelId="{7729877F-52E1-4A91-A6FD-A846A172D6E0}" srcId="{BEE3F98B-4907-48E1-BB23-B3A729FBBCA3}" destId="{F4B4BCF8-43CE-4249-B56D-DD122A0AE5B6}" srcOrd="2" destOrd="0" parTransId="{454CEED1-D56A-4A03-B784-D38902A75337}" sibTransId="{B8656572-B99D-4B25-8309-B3FB0AB16271}"/>
    <dgm:cxn modelId="{DB26AFAA-C070-4EDD-B837-1CC7F25FB42C}" type="presOf" srcId="{BEE3F98B-4907-48E1-BB23-B3A729FBBCA3}" destId="{F2871004-39DF-4B69-AA5A-1982DE3B2E94}" srcOrd="0" destOrd="0" presId="urn:microsoft.com/office/officeart/2008/layout/AlternatingHexagons"/>
    <dgm:cxn modelId="{489AD0E8-3652-4B09-B510-D7E31BEA77AC}" type="presOf" srcId="{B8656572-B99D-4B25-8309-B3FB0AB16271}" destId="{3C9FD857-A277-4CA0-B84A-0C636EFBB66F}" srcOrd="0" destOrd="0" presId="urn:microsoft.com/office/officeart/2008/layout/AlternatingHexagons"/>
    <dgm:cxn modelId="{D5A33678-833E-45BF-B499-5C81744E4BBC}" type="presOf" srcId="{D333B0CB-08A8-4DD6-995A-51C6C7E134B5}" destId="{DF79C971-6D65-4563-83A8-AAC7B99EF346}" srcOrd="0" destOrd="0" presId="urn:microsoft.com/office/officeart/2008/layout/AlternatingHexagons"/>
    <dgm:cxn modelId="{A8874497-E65D-4969-8226-DCFA3DE42E01}" type="presParOf" srcId="{F2871004-39DF-4B69-AA5A-1982DE3B2E94}" destId="{420EA48A-8D0B-46AF-B99A-2EFC2136E219}" srcOrd="0" destOrd="0" presId="urn:microsoft.com/office/officeart/2008/layout/AlternatingHexagons"/>
    <dgm:cxn modelId="{3E279E68-9C52-4781-BA35-F27D1C77034C}" type="presParOf" srcId="{420EA48A-8D0B-46AF-B99A-2EFC2136E219}" destId="{0554036B-FE4E-44A3-8019-1F0B07D1DCBA}" srcOrd="0" destOrd="0" presId="urn:microsoft.com/office/officeart/2008/layout/AlternatingHexagons"/>
    <dgm:cxn modelId="{4E435275-6172-4D9A-B8B0-3DAEF861B330}" type="presParOf" srcId="{420EA48A-8D0B-46AF-B99A-2EFC2136E219}" destId="{56CFFD05-620C-4013-96DA-B2AD8B4D5573}" srcOrd="1" destOrd="0" presId="urn:microsoft.com/office/officeart/2008/layout/AlternatingHexagons"/>
    <dgm:cxn modelId="{D637D327-D187-4DD0-A456-6F8E5120911A}" type="presParOf" srcId="{420EA48A-8D0B-46AF-B99A-2EFC2136E219}" destId="{2ED85E20-9967-4104-A1A4-FA4830279337}" srcOrd="2" destOrd="0" presId="urn:microsoft.com/office/officeart/2008/layout/AlternatingHexagons"/>
    <dgm:cxn modelId="{D1513389-E3D2-40E4-917D-127E477C5035}" type="presParOf" srcId="{420EA48A-8D0B-46AF-B99A-2EFC2136E219}" destId="{D7A28325-6C17-46D7-8340-0A667466A103}" srcOrd="3" destOrd="0" presId="urn:microsoft.com/office/officeart/2008/layout/AlternatingHexagons"/>
    <dgm:cxn modelId="{5294AD6A-4B7F-47EE-B2F0-94B045CCA5B1}" type="presParOf" srcId="{420EA48A-8D0B-46AF-B99A-2EFC2136E219}" destId="{B67213AF-3B11-4C65-9D78-12B8C07A0D8A}" srcOrd="4" destOrd="0" presId="urn:microsoft.com/office/officeart/2008/layout/AlternatingHexagons"/>
    <dgm:cxn modelId="{67AD9179-60D2-4693-A31A-0E9CAEE0BF0B}" type="presParOf" srcId="{F2871004-39DF-4B69-AA5A-1982DE3B2E94}" destId="{D2E32D11-0409-46F0-9E04-D3F23D0EA1A4}" srcOrd="1" destOrd="0" presId="urn:microsoft.com/office/officeart/2008/layout/AlternatingHexagons"/>
    <dgm:cxn modelId="{A8507014-9AFF-4768-B72F-E0D2BFEC76CD}" type="presParOf" srcId="{F2871004-39DF-4B69-AA5A-1982DE3B2E94}" destId="{4609318D-D5CA-4085-96F6-46BB34A70936}" srcOrd="2" destOrd="0" presId="urn:microsoft.com/office/officeart/2008/layout/AlternatingHexagons"/>
    <dgm:cxn modelId="{77FBF50D-EE1F-4E6A-BBCA-57CD5AAAB2E3}" type="presParOf" srcId="{4609318D-D5CA-4085-96F6-46BB34A70936}" destId="{DF79C971-6D65-4563-83A8-AAC7B99EF346}" srcOrd="0" destOrd="0" presId="urn:microsoft.com/office/officeart/2008/layout/AlternatingHexagons"/>
    <dgm:cxn modelId="{21673A73-32EB-4268-9C09-3CF40DB79CF1}" type="presParOf" srcId="{4609318D-D5CA-4085-96F6-46BB34A70936}" destId="{5AFCF46D-4CF4-4F11-9194-72A9F0A8BF7C}" srcOrd="1" destOrd="0" presId="urn:microsoft.com/office/officeart/2008/layout/AlternatingHexagons"/>
    <dgm:cxn modelId="{97D600E1-0516-4613-A401-060401C650B6}" type="presParOf" srcId="{4609318D-D5CA-4085-96F6-46BB34A70936}" destId="{70370750-E71D-4A80-BF85-A6A58C922910}" srcOrd="2" destOrd="0" presId="urn:microsoft.com/office/officeart/2008/layout/AlternatingHexagons"/>
    <dgm:cxn modelId="{5030E3BD-8ECF-45EF-A883-0688FBE0A7FE}" type="presParOf" srcId="{4609318D-D5CA-4085-96F6-46BB34A70936}" destId="{969220ED-4DD1-4639-B8F1-482C30CD843B}" srcOrd="3" destOrd="0" presId="urn:microsoft.com/office/officeart/2008/layout/AlternatingHexagons"/>
    <dgm:cxn modelId="{35FF3703-524E-4BF7-97EC-BB67869366C6}" type="presParOf" srcId="{4609318D-D5CA-4085-96F6-46BB34A70936}" destId="{45CFEC44-9200-41BD-9EF9-9AB3931AD187}" srcOrd="4" destOrd="0" presId="urn:microsoft.com/office/officeart/2008/layout/AlternatingHexagons"/>
    <dgm:cxn modelId="{0DD054D9-9161-4DF8-AA61-DC71E99314D4}" type="presParOf" srcId="{F2871004-39DF-4B69-AA5A-1982DE3B2E94}" destId="{B12E7DA1-DC9A-4657-9D7B-3A535A7E43AB}" srcOrd="3" destOrd="0" presId="urn:microsoft.com/office/officeart/2008/layout/AlternatingHexagons"/>
    <dgm:cxn modelId="{B42B85F5-B4E2-4329-A7C9-78052D08FAE3}" type="presParOf" srcId="{F2871004-39DF-4B69-AA5A-1982DE3B2E94}" destId="{94DA2378-243E-4D8C-84FE-DB44CAB04A6E}" srcOrd="4" destOrd="0" presId="urn:microsoft.com/office/officeart/2008/layout/AlternatingHexagons"/>
    <dgm:cxn modelId="{708DEEC9-F03B-4918-A2D9-75C9D289B250}" type="presParOf" srcId="{94DA2378-243E-4D8C-84FE-DB44CAB04A6E}" destId="{F9CB7AEA-C92C-4745-86D3-0678ADA19204}" srcOrd="0" destOrd="0" presId="urn:microsoft.com/office/officeart/2008/layout/AlternatingHexagons"/>
    <dgm:cxn modelId="{E94FD386-0359-45F9-9DFB-01E069B0CF0C}" type="presParOf" srcId="{94DA2378-243E-4D8C-84FE-DB44CAB04A6E}" destId="{D1FB16DC-FDCD-4340-A8AB-3EB0160C75DE}" srcOrd="1" destOrd="0" presId="urn:microsoft.com/office/officeart/2008/layout/AlternatingHexagons"/>
    <dgm:cxn modelId="{3A7FEBA3-F6A7-4E14-BF78-57AF79DFDE8A}" type="presParOf" srcId="{94DA2378-243E-4D8C-84FE-DB44CAB04A6E}" destId="{A3212B98-F0EE-4D78-8CE3-045C9249154D}" srcOrd="2" destOrd="0" presId="urn:microsoft.com/office/officeart/2008/layout/AlternatingHexagons"/>
    <dgm:cxn modelId="{CEB845F5-9F40-4575-82ED-7241C5768A78}" type="presParOf" srcId="{94DA2378-243E-4D8C-84FE-DB44CAB04A6E}" destId="{DF51994B-DCD4-47B1-957E-95790E1C8B90}" srcOrd="3" destOrd="0" presId="urn:microsoft.com/office/officeart/2008/layout/AlternatingHexagons"/>
    <dgm:cxn modelId="{9F22F6D6-BB4B-41B5-A6CC-41DC454409C7}" type="presParOf" srcId="{94DA2378-243E-4D8C-84FE-DB44CAB04A6E}" destId="{3C9FD857-A277-4CA0-B84A-0C636EFBB66F}" srcOrd="4" destOrd="0" presId="urn:microsoft.com/office/officeart/2008/layout/AlternatingHexagons"/>
  </dgm:cxnLst>
  <dgm:bg>
    <a:effectLst>
      <a:outerShdw blurRad="63500" sx="102000" sy="102000" algn="ctr" rotWithShape="0">
        <a:schemeClr val="accent1">
          <a:lumMod val="50000"/>
          <a:alpha val="40000"/>
        </a:schemeClr>
      </a:outerShdw>
    </a:effectLst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320265-9C18-473E-A0C8-D24F09C5C4D7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47AB0C8-3EB4-48FA-9CEA-BC112E0650AC}">
      <dgm:prSet phldrT="[文本]" custT="1"/>
      <dgm:spPr>
        <a:solidFill>
          <a:schemeClr val="accent1">
            <a:lumMod val="50000"/>
          </a:schemeClr>
        </a:solidFill>
        <a:effectLst/>
      </dgm:spPr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标题二</a:t>
          </a:r>
        </a:p>
      </dgm:t>
    </dgm:pt>
    <dgm:pt modelId="{C2FC7F20-4D15-4BF0-80DD-418063CEB298}" type="parTrans" cxnId="{C5A85AF7-C497-47D3-BBD9-C3690465D359}">
      <dgm:prSet/>
      <dgm:spPr/>
      <dgm:t>
        <a:bodyPr/>
        <a:lstStyle/>
        <a:p>
          <a:endParaRPr lang="zh-CN" altLang="en-US" sz="16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57E797DE-D0A1-4D8D-BCD6-B860D4E9EC57}" type="sibTrans" cxnId="{C5A85AF7-C497-47D3-BBD9-C3690465D359}">
      <dgm:prSet/>
      <dgm:spPr/>
      <dgm:t>
        <a:bodyPr/>
        <a:lstStyle/>
        <a:p>
          <a:endParaRPr lang="zh-CN" altLang="en-US" sz="16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8DBB5E85-51B5-4AE6-9B8E-B25444D0CFA9}">
      <dgm:prSet phldrT="[文本]" custT="1"/>
      <dgm:spPr>
        <a:solidFill>
          <a:schemeClr val="accent1">
            <a:lumMod val="50000"/>
          </a:schemeClr>
        </a:solidFill>
        <a:effectLst/>
      </dgm:spPr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标题三</a:t>
          </a:r>
        </a:p>
      </dgm:t>
    </dgm:pt>
    <dgm:pt modelId="{284B0B0D-2F62-44A4-BC36-EB9943D71AB1}" type="parTrans" cxnId="{78715565-6214-4769-AA95-7A1536EE5EEF}">
      <dgm:prSet/>
      <dgm:spPr/>
      <dgm:t>
        <a:bodyPr/>
        <a:lstStyle/>
        <a:p>
          <a:endParaRPr lang="zh-CN" altLang="en-US" sz="16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B12EB1FB-7025-4D76-A2AF-4350FD3C114B}" type="sibTrans" cxnId="{78715565-6214-4769-AA95-7A1536EE5EEF}">
      <dgm:prSet/>
      <dgm:spPr/>
      <dgm:t>
        <a:bodyPr/>
        <a:lstStyle/>
        <a:p>
          <a:endParaRPr lang="zh-CN" altLang="en-US" sz="16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917E7E1A-D9C6-4C5C-8454-A123D9AD1AED}">
      <dgm:prSet phldrT="[文本]" custT="1"/>
      <dgm:spPr>
        <a:solidFill>
          <a:schemeClr val="accent1">
            <a:lumMod val="50000"/>
          </a:schemeClr>
        </a:solidFill>
        <a:effectLst/>
      </dgm:spPr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标题一</a:t>
          </a:r>
        </a:p>
      </dgm:t>
    </dgm:pt>
    <dgm:pt modelId="{98CE53BD-1EDA-430E-92F9-0A5F0733DF3B}" type="parTrans" cxnId="{9E980776-39BB-4D4C-9408-DDA9B6EAD01B}">
      <dgm:prSet/>
      <dgm:spPr/>
      <dgm:t>
        <a:bodyPr/>
        <a:lstStyle/>
        <a:p>
          <a:endParaRPr lang="zh-CN" altLang="en-US" sz="16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FB419147-4A6E-4E5F-BAA2-7DFD0529CA40}" type="sibTrans" cxnId="{9E980776-39BB-4D4C-9408-DDA9B6EAD01B}">
      <dgm:prSet/>
      <dgm:spPr/>
      <dgm:t>
        <a:bodyPr/>
        <a:lstStyle/>
        <a:p>
          <a:endParaRPr lang="zh-CN" altLang="en-US" sz="1600">
            <a:latin typeface="冬青黑体简体中文 W6" panose="020B0600000000000000" pitchFamily="34" charset="-122"/>
            <a:ea typeface="冬青黑体简体中文 W6" panose="020B0600000000000000" pitchFamily="34" charset="-122"/>
          </a:endParaRPr>
        </a:p>
      </dgm:t>
    </dgm:pt>
    <dgm:pt modelId="{0FCB6A54-0B0B-4EB1-8D6A-4F49AC0C154D}" type="pres">
      <dgm:prSet presAssocID="{B3320265-9C18-473E-A0C8-D24F09C5C4D7}" presName="compositeShape" presStyleCnt="0">
        <dgm:presLayoutVars>
          <dgm:chMax val="7"/>
          <dgm:dir/>
          <dgm:resizeHandles val="exact"/>
        </dgm:presLayoutVars>
      </dgm:prSet>
      <dgm:spPr/>
    </dgm:pt>
    <dgm:pt modelId="{4F434EF8-B79A-4F48-A08A-784E267D1901}" type="pres">
      <dgm:prSet presAssocID="{B3320265-9C18-473E-A0C8-D24F09C5C4D7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03EC6940-271B-41CA-B620-45797920DC55}" type="pres">
      <dgm:prSet presAssocID="{B3320265-9C18-473E-A0C8-D24F09C5C4D7}" presName="dummy1a" presStyleCnt="0"/>
      <dgm:spPr/>
    </dgm:pt>
    <dgm:pt modelId="{C0E3B2C9-310F-422B-A6FF-E5464BC83DE5}" type="pres">
      <dgm:prSet presAssocID="{B3320265-9C18-473E-A0C8-D24F09C5C4D7}" presName="dummy1b" presStyleCnt="0"/>
      <dgm:spPr/>
    </dgm:pt>
    <dgm:pt modelId="{73B8854D-AA75-4600-8DC5-CC1EB78A2A7D}" type="pres">
      <dgm:prSet presAssocID="{B3320265-9C18-473E-A0C8-D24F09C5C4D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36ED2E-9C4A-479C-9ABC-7BBD0EE85169}" type="pres">
      <dgm:prSet presAssocID="{B3320265-9C18-473E-A0C8-D24F09C5C4D7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07BE515D-FBAB-4918-91EB-32E52D7E3665}" type="pres">
      <dgm:prSet presAssocID="{B3320265-9C18-473E-A0C8-D24F09C5C4D7}" presName="dummy2a" presStyleCnt="0"/>
      <dgm:spPr/>
    </dgm:pt>
    <dgm:pt modelId="{8920CCCC-DA10-4C4D-9899-2F6F0DD8DAEC}" type="pres">
      <dgm:prSet presAssocID="{B3320265-9C18-473E-A0C8-D24F09C5C4D7}" presName="dummy2b" presStyleCnt="0"/>
      <dgm:spPr/>
    </dgm:pt>
    <dgm:pt modelId="{7BD4BD5A-512B-4BEC-8547-E91ED40CE58E}" type="pres">
      <dgm:prSet presAssocID="{B3320265-9C18-473E-A0C8-D24F09C5C4D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F87445-74A7-4DFF-A8D2-B5F26C0DC6BE}" type="pres">
      <dgm:prSet presAssocID="{B3320265-9C18-473E-A0C8-D24F09C5C4D7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89114C7C-3406-4463-99C2-D9A2D1CC3090}" type="pres">
      <dgm:prSet presAssocID="{B3320265-9C18-473E-A0C8-D24F09C5C4D7}" presName="dummy3a" presStyleCnt="0"/>
      <dgm:spPr/>
    </dgm:pt>
    <dgm:pt modelId="{AFCF7E30-7DAE-43E4-B62C-0622020EAD2D}" type="pres">
      <dgm:prSet presAssocID="{B3320265-9C18-473E-A0C8-D24F09C5C4D7}" presName="dummy3b" presStyleCnt="0"/>
      <dgm:spPr/>
    </dgm:pt>
    <dgm:pt modelId="{AB0DEC76-1A41-46C4-85E3-287546457977}" type="pres">
      <dgm:prSet presAssocID="{B3320265-9C18-473E-A0C8-D24F09C5C4D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FAD8FB-F3C8-4DEE-986B-E8D31E75AFFE}" type="pres">
      <dgm:prSet presAssocID="{57E797DE-D0A1-4D8D-BCD6-B860D4E9EC57}" presName="arrowWedge1" presStyleLbl="fgSibTrans2D1" presStyleIdx="0" presStyleCnt="3"/>
      <dgm:spPr>
        <a:solidFill>
          <a:schemeClr val="bg1">
            <a:lumMod val="85000"/>
          </a:schemeClr>
        </a:solidFill>
        <a:effectLst>
          <a:outerShdw blurRad="254000" sx="102000" sy="102000" algn="ctr" rotWithShape="0">
            <a:schemeClr val="accent1">
              <a:lumMod val="50000"/>
              <a:alpha val="10000"/>
            </a:schemeClr>
          </a:outerShdw>
        </a:effectLst>
      </dgm:spPr>
    </dgm:pt>
    <dgm:pt modelId="{AEDD6EF9-E0F6-43F8-8005-67EA94C55E42}" type="pres">
      <dgm:prSet presAssocID="{B12EB1FB-7025-4D76-A2AF-4350FD3C114B}" presName="arrowWedge2" presStyleLbl="fgSibTrans2D1" presStyleIdx="1" presStyleCnt="3"/>
      <dgm:spPr>
        <a:solidFill>
          <a:schemeClr val="bg1">
            <a:lumMod val="85000"/>
          </a:schemeClr>
        </a:solidFill>
        <a:effectLst>
          <a:outerShdw blurRad="254000" sx="102000" sy="102000" algn="ctr" rotWithShape="0">
            <a:schemeClr val="accent1">
              <a:lumMod val="50000"/>
              <a:alpha val="10000"/>
            </a:schemeClr>
          </a:outerShdw>
        </a:effectLst>
      </dgm:spPr>
    </dgm:pt>
    <dgm:pt modelId="{7D754FD9-9985-4360-B262-B93904D806D8}" type="pres">
      <dgm:prSet presAssocID="{FB419147-4A6E-4E5F-BAA2-7DFD0529CA40}" presName="arrowWedge3" presStyleLbl="fgSibTrans2D1" presStyleIdx="2" presStyleCnt="3"/>
      <dgm:spPr>
        <a:solidFill>
          <a:schemeClr val="bg1">
            <a:lumMod val="85000"/>
          </a:schemeClr>
        </a:solidFill>
        <a:effectLst>
          <a:outerShdw blurRad="254000" sx="102000" sy="102000" algn="ctr" rotWithShape="0">
            <a:schemeClr val="accent1">
              <a:lumMod val="50000"/>
              <a:alpha val="10000"/>
            </a:schemeClr>
          </a:outerShdw>
        </a:effectLst>
      </dgm:spPr>
    </dgm:pt>
  </dgm:ptLst>
  <dgm:cxnLst>
    <dgm:cxn modelId="{9E980776-39BB-4D4C-9408-DDA9B6EAD01B}" srcId="{B3320265-9C18-473E-A0C8-D24F09C5C4D7}" destId="{917E7E1A-D9C6-4C5C-8454-A123D9AD1AED}" srcOrd="2" destOrd="0" parTransId="{98CE53BD-1EDA-430E-92F9-0A5F0733DF3B}" sibTransId="{FB419147-4A6E-4E5F-BAA2-7DFD0529CA40}"/>
    <dgm:cxn modelId="{24B06638-A559-4ACE-89C2-D7606C4A5267}" type="presOf" srcId="{8DBB5E85-51B5-4AE6-9B8E-B25444D0CFA9}" destId="{7BD4BD5A-512B-4BEC-8547-E91ED40CE58E}" srcOrd="1" destOrd="0" presId="urn:microsoft.com/office/officeart/2005/8/layout/cycle8"/>
    <dgm:cxn modelId="{C5A85AF7-C497-47D3-BBD9-C3690465D359}" srcId="{B3320265-9C18-473E-A0C8-D24F09C5C4D7}" destId="{447AB0C8-3EB4-48FA-9CEA-BC112E0650AC}" srcOrd="0" destOrd="0" parTransId="{C2FC7F20-4D15-4BF0-80DD-418063CEB298}" sibTransId="{57E797DE-D0A1-4D8D-BCD6-B860D4E9EC57}"/>
    <dgm:cxn modelId="{78715565-6214-4769-AA95-7A1536EE5EEF}" srcId="{B3320265-9C18-473E-A0C8-D24F09C5C4D7}" destId="{8DBB5E85-51B5-4AE6-9B8E-B25444D0CFA9}" srcOrd="1" destOrd="0" parTransId="{284B0B0D-2F62-44A4-BC36-EB9943D71AB1}" sibTransId="{B12EB1FB-7025-4D76-A2AF-4350FD3C114B}"/>
    <dgm:cxn modelId="{8E5F828B-0A5D-4867-B0BA-30695129E770}" type="presOf" srcId="{917E7E1A-D9C6-4C5C-8454-A123D9AD1AED}" destId="{5AF87445-74A7-4DFF-A8D2-B5F26C0DC6BE}" srcOrd="0" destOrd="0" presId="urn:microsoft.com/office/officeart/2005/8/layout/cycle8"/>
    <dgm:cxn modelId="{037DACC6-6AF5-4B13-861E-1550DADC2D5A}" type="presOf" srcId="{8DBB5E85-51B5-4AE6-9B8E-B25444D0CFA9}" destId="{2436ED2E-9C4A-479C-9ABC-7BBD0EE85169}" srcOrd="0" destOrd="0" presId="urn:microsoft.com/office/officeart/2005/8/layout/cycle8"/>
    <dgm:cxn modelId="{D387B21D-0A0F-4516-A927-6EA8CF8A6924}" type="presOf" srcId="{447AB0C8-3EB4-48FA-9CEA-BC112E0650AC}" destId="{4F434EF8-B79A-4F48-A08A-784E267D1901}" srcOrd="0" destOrd="0" presId="urn:microsoft.com/office/officeart/2005/8/layout/cycle8"/>
    <dgm:cxn modelId="{E6D33568-6D5B-4487-B4BF-AF0CDEEA3FAC}" type="presOf" srcId="{447AB0C8-3EB4-48FA-9CEA-BC112E0650AC}" destId="{73B8854D-AA75-4600-8DC5-CC1EB78A2A7D}" srcOrd="1" destOrd="0" presId="urn:microsoft.com/office/officeart/2005/8/layout/cycle8"/>
    <dgm:cxn modelId="{2638E3B7-DDA5-496C-BB80-AC6E6B3DF98B}" type="presOf" srcId="{917E7E1A-D9C6-4C5C-8454-A123D9AD1AED}" destId="{AB0DEC76-1A41-46C4-85E3-287546457977}" srcOrd="1" destOrd="0" presId="urn:microsoft.com/office/officeart/2005/8/layout/cycle8"/>
    <dgm:cxn modelId="{267B342B-0DBE-4DC9-85D2-8E15FA5DAE53}" type="presOf" srcId="{B3320265-9C18-473E-A0C8-D24F09C5C4D7}" destId="{0FCB6A54-0B0B-4EB1-8D6A-4F49AC0C154D}" srcOrd="0" destOrd="0" presId="urn:microsoft.com/office/officeart/2005/8/layout/cycle8"/>
    <dgm:cxn modelId="{EC700377-FD1B-411B-99BF-1BFA0D13737D}" type="presParOf" srcId="{0FCB6A54-0B0B-4EB1-8D6A-4F49AC0C154D}" destId="{4F434EF8-B79A-4F48-A08A-784E267D1901}" srcOrd="0" destOrd="0" presId="urn:microsoft.com/office/officeart/2005/8/layout/cycle8"/>
    <dgm:cxn modelId="{DB5845CF-A509-4B38-8B15-887FA9DEE33E}" type="presParOf" srcId="{0FCB6A54-0B0B-4EB1-8D6A-4F49AC0C154D}" destId="{03EC6940-271B-41CA-B620-45797920DC55}" srcOrd="1" destOrd="0" presId="urn:microsoft.com/office/officeart/2005/8/layout/cycle8"/>
    <dgm:cxn modelId="{597CDA06-BACD-4747-9103-679024802F95}" type="presParOf" srcId="{0FCB6A54-0B0B-4EB1-8D6A-4F49AC0C154D}" destId="{C0E3B2C9-310F-422B-A6FF-E5464BC83DE5}" srcOrd="2" destOrd="0" presId="urn:microsoft.com/office/officeart/2005/8/layout/cycle8"/>
    <dgm:cxn modelId="{74A68CB5-F338-4B19-84A6-ABE7A1E15FA2}" type="presParOf" srcId="{0FCB6A54-0B0B-4EB1-8D6A-4F49AC0C154D}" destId="{73B8854D-AA75-4600-8DC5-CC1EB78A2A7D}" srcOrd="3" destOrd="0" presId="urn:microsoft.com/office/officeart/2005/8/layout/cycle8"/>
    <dgm:cxn modelId="{9427DDD7-EC5E-4D96-8D3F-404B0A9A3202}" type="presParOf" srcId="{0FCB6A54-0B0B-4EB1-8D6A-4F49AC0C154D}" destId="{2436ED2E-9C4A-479C-9ABC-7BBD0EE85169}" srcOrd="4" destOrd="0" presId="urn:microsoft.com/office/officeart/2005/8/layout/cycle8"/>
    <dgm:cxn modelId="{A2E899D7-8334-49D6-B09A-982EED2A698E}" type="presParOf" srcId="{0FCB6A54-0B0B-4EB1-8D6A-4F49AC0C154D}" destId="{07BE515D-FBAB-4918-91EB-32E52D7E3665}" srcOrd="5" destOrd="0" presId="urn:microsoft.com/office/officeart/2005/8/layout/cycle8"/>
    <dgm:cxn modelId="{A6BF6281-C733-46EB-AE89-D26EF974C19B}" type="presParOf" srcId="{0FCB6A54-0B0B-4EB1-8D6A-4F49AC0C154D}" destId="{8920CCCC-DA10-4C4D-9899-2F6F0DD8DAEC}" srcOrd="6" destOrd="0" presId="urn:microsoft.com/office/officeart/2005/8/layout/cycle8"/>
    <dgm:cxn modelId="{4CDD6A62-D8DB-40EE-8E87-19A386777B7E}" type="presParOf" srcId="{0FCB6A54-0B0B-4EB1-8D6A-4F49AC0C154D}" destId="{7BD4BD5A-512B-4BEC-8547-E91ED40CE58E}" srcOrd="7" destOrd="0" presId="urn:microsoft.com/office/officeart/2005/8/layout/cycle8"/>
    <dgm:cxn modelId="{7C527A2B-E436-468B-8713-7DDA85552954}" type="presParOf" srcId="{0FCB6A54-0B0B-4EB1-8D6A-4F49AC0C154D}" destId="{5AF87445-74A7-4DFF-A8D2-B5F26C0DC6BE}" srcOrd="8" destOrd="0" presId="urn:microsoft.com/office/officeart/2005/8/layout/cycle8"/>
    <dgm:cxn modelId="{761C8F92-EC9C-448D-A275-AECEA2B252E6}" type="presParOf" srcId="{0FCB6A54-0B0B-4EB1-8D6A-4F49AC0C154D}" destId="{89114C7C-3406-4463-99C2-D9A2D1CC3090}" srcOrd="9" destOrd="0" presId="urn:microsoft.com/office/officeart/2005/8/layout/cycle8"/>
    <dgm:cxn modelId="{01BB360F-11F1-4488-8139-5B34264AE5D1}" type="presParOf" srcId="{0FCB6A54-0B0B-4EB1-8D6A-4F49AC0C154D}" destId="{AFCF7E30-7DAE-43E4-B62C-0622020EAD2D}" srcOrd="10" destOrd="0" presId="urn:microsoft.com/office/officeart/2005/8/layout/cycle8"/>
    <dgm:cxn modelId="{03CD3DE7-9E7E-4BFB-A7D5-9993F25E4847}" type="presParOf" srcId="{0FCB6A54-0B0B-4EB1-8D6A-4F49AC0C154D}" destId="{AB0DEC76-1A41-46C4-85E3-287546457977}" srcOrd="11" destOrd="0" presId="urn:microsoft.com/office/officeart/2005/8/layout/cycle8"/>
    <dgm:cxn modelId="{1B6A17E1-98A2-43B0-88ED-ED305EAC348A}" type="presParOf" srcId="{0FCB6A54-0B0B-4EB1-8D6A-4F49AC0C154D}" destId="{7EFAD8FB-F3C8-4DEE-986B-E8D31E75AFFE}" srcOrd="12" destOrd="0" presId="urn:microsoft.com/office/officeart/2005/8/layout/cycle8"/>
    <dgm:cxn modelId="{B47D7352-A9A6-45DE-984F-2F0DF22F285B}" type="presParOf" srcId="{0FCB6A54-0B0B-4EB1-8D6A-4F49AC0C154D}" destId="{AEDD6EF9-E0F6-43F8-8005-67EA94C55E42}" srcOrd="13" destOrd="0" presId="urn:microsoft.com/office/officeart/2005/8/layout/cycle8"/>
    <dgm:cxn modelId="{6E9CC973-8497-4234-BADF-63E70DC0A19E}" type="presParOf" srcId="{0FCB6A54-0B0B-4EB1-8D6A-4F49AC0C154D}" destId="{7D754FD9-9985-4360-B262-B93904D806D8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FD4FC0-367C-4522-8971-8ECD9C559FBB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7DC8CD5-A4CC-4EF3-8165-4B5A30482BDF}">
      <dgm:prSet phldrT="[文本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altLang="zh-CN" sz="2800" b="1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</a:t>
          </a:r>
          <a:endParaRPr lang="zh-CN" altLang="en-US" sz="2800" b="1" i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B6AAB4-3D4F-48E6-BDEC-7D46831C7444}" type="parTrans" cxnId="{559FFBD1-A9BF-4289-A970-CCDDF206EA4F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72A9F1-AFC9-4DDF-BF3F-80E55C0CAA20}" type="sibTrans" cxnId="{559FFBD1-A9BF-4289-A970-CCDDF206EA4F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57340A-6E52-47BC-B199-9F113EACEB1E}">
      <dgm:prSet phldrT="[文本]" custT="1"/>
      <dgm:spPr>
        <a:solidFill>
          <a:schemeClr val="accent1">
            <a:lumMod val="50000"/>
            <a:alpha val="80000"/>
          </a:schemeClr>
        </a:solidFill>
      </dgm:spPr>
      <dgm:t>
        <a:bodyPr/>
        <a:lstStyle/>
        <a:p>
          <a:r>
            <a:rPr lang="en-US" altLang="zh-CN" sz="2800" b="1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endParaRPr lang="zh-CN" altLang="en-US" sz="2800" b="1" i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22862F-5ECF-495C-A7BB-DDBD45CFF3BB}" type="parTrans" cxnId="{4210F204-FF53-40F0-B5A7-4D57CF106F59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E88A5D3-98C6-46F9-8A00-0601B63692D7}" type="sibTrans" cxnId="{4210F204-FF53-40F0-B5A7-4D57CF106F59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9774BA-B9B2-4B13-A125-CB4B38FF53BC}">
      <dgm:prSet phldrT="[文本]" custT="1"/>
      <dgm:spPr>
        <a:solidFill>
          <a:schemeClr val="accent1">
            <a:lumMod val="50000"/>
            <a:alpha val="60000"/>
          </a:schemeClr>
        </a:solidFill>
      </dgm:spPr>
      <dgm:t>
        <a:bodyPr/>
        <a:lstStyle/>
        <a:p>
          <a:r>
            <a:rPr lang="en-US" altLang="zh-CN" sz="2800" b="1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endParaRPr lang="zh-CN" altLang="en-US" sz="2800" b="1" i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573FC9-D415-454A-9165-FAE20AA702AC}" type="parTrans" cxnId="{BD67B769-1336-477A-8B7E-3EFD64569AE4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B12EC3-0587-4543-AF24-4A1CDEA3CA76}" type="sibTrans" cxnId="{BD67B769-1336-477A-8B7E-3EFD64569AE4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E762613-2A94-4DA0-8DFE-80D7EF841383}">
      <dgm:prSet phldrT="[文本]" custT="1"/>
      <dgm:spPr>
        <a:solidFill>
          <a:schemeClr val="accent1">
            <a:lumMod val="50000"/>
            <a:alpha val="20000"/>
          </a:schemeClr>
        </a:solidFill>
      </dgm:spPr>
      <dgm:t>
        <a:bodyPr/>
        <a:lstStyle/>
        <a:p>
          <a:r>
            <a:rPr lang="en-US" altLang="zh-CN" sz="2800" b="1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endParaRPr lang="zh-CN" altLang="en-US" sz="2800" b="1" i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C293A9-E4F9-440C-99F4-EB336FCF7B8B}" type="parTrans" cxnId="{1CB7AA94-B312-45F6-B9FF-E6AFC1ECD36E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CC5038-8BCA-4610-9A2A-C85223654D2E}" type="sibTrans" cxnId="{1CB7AA94-B312-45F6-B9FF-E6AFC1ECD36E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501B1E-EDB6-4534-8241-38F72C6F0912}">
      <dgm:prSet phldrT="[文本]" custT="1"/>
      <dgm:spPr>
        <a:solidFill>
          <a:schemeClr val="accent1">
            <a:lumMod val="50000"/>
            <a:alpha val="40000"/>
          </a:schemeClr>
        </a:solidFill>
      </dgm:spPr>
      <dgm:t>
        <a:bodyPr/>
        <a:lstStyle/>
        <a:p>
          <a:r>
            <a:rPr lang="en-US" altLang="zh-CN" sz="2800" b="1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endParaRPr lang="zh-CN" altLang="en-US" sz="2800" b="1" i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F675DE-EFDB-4B2B-B622-61CAD91AF4D0}" type="parTrans" cxnId="{56E450BB-3965-4E6E-8CD1-EDCF322E60F2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69DF974-8EB9-4164-BB95-C810CDB6EC64}" type="sibTrans" cxnId="{56E450BB-3965-4E6E-8CD1-EDCF322E60F2}">
      <dgm:prSet/>
      <dgm:spPr/>
      <dgm:t>
        <a:bodyPr/>
        <a:lstStyle/>
        <a:p>
          <a:endParaRPr lang="zh-CN" altLang="en-US" sz="2800" b="1" i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457428-AFB5-49AC-A778-06CBD3D37362}" type="pres">
      <dgm:prSet presAssocID="{C6FD4FC0-367C-4522-8971-8ECD9C559FBB}" presName="Name0" presStyleCnt="0">
        <dgm:presLayoutVars>
          <dgm:dir/>
          <dgm:animLvl val="lvl"/>
          <dgm:resizeHandles val="exact"/>
        </dgm:presLayoutVars>
      </dgm:prSet>
      <dgm:spPr/>
    </dgm:pt>
    <dgm:pt modelId="{AAD5EA28-3A87-42D3-9792-A3BA0DB622F9}" type="pres">
      <dgm:prSet presAssocID="{47DC8CD5-A4CC-4EF3-8165-4B5A30482BDF}" presName="Name8" presStyleCnt="0"/>
      <dgm:spPr/>
    </dgm:pt>
    <dgm:pt modelId="{2D5E65CD-BAFD-41B5-914F-685DE085A773}" type="pres">
      <dgm:prSet presAssocID="{47DC8CD5-A4CC-4EF3-8165-4B5A30482BDF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792A54-EA1B-45AF-851D-4F32EADC5681}" type="pres">
      <dgm:prSet presAssocID="{47DC8CD5-A4CC-4EF3-8165-4B5A30482B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CE7E4E-55A7-484F-A523-AC1084BDB0DD}" type="pres">
      <dgm:prSet presAssocID="{9857340A-6E52-47BC-B199-9F113EACEB1E}" presName="Name8" presStyleCnt="0"/>
      <dgm:spPr/>
    </dgm:pt>
    <dgm:pt modelId="{E798B94B-EB26-446C-80DC-6D0FAF2BEE35}" type="pres">
      <dgm:prSet presAssocID="{9857340A-6E52-47BC-B199-9F113EACEB1E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805480-8F69-4580-8538-DC506AB89B55}" type="pres">
      <dgm:prSet presAssocID="{9857340A-6E52-47BC-B199-9F113EACEB1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6F4873-ABB8-4BA7-A14F-ED3EACD2AD5E}" type="pres">
      <dgm:prSet presAssocID="{059774BA-B9B2-4B13-A125-CB4B38FF53BC}" presName="Name8" presStyleCnt="0"/>
      <dgm:spPr/>
    </dgm:pt>
    <dgm:pt modelId="{9DC2CDD5-89F1-45BC-94E8-C5757B8A1D4E}" type="pres">
      <dgm:prSet presAssocID="{059774BA-B9B2-4B13-A125-CB4B38FF53BC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47106E-9D87-4730-ABB7-2D4B5AAF5957}" type="pres">
      <dgm:prSet presAssocID="{059774BA-B9B2-4B13-A125-CB4B38FF53B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AB28DC-92D9-4A9E-8291-4E8D56CBD7FD}" type="pres">
      <dgm:prSet presAssocID="{19501B1E-EDB6-4534-8241-38F72C6F0912}" presName="Name8" presStyleCnt="0"/>
      <dgm:spPr/>
    </dgm:pt>
    <dgm:pt modelId="{4AEECDD6-7F24-4515-98A0-FA14F424C674}" type="pres">
      <dgm:prSet presAssocID="{19501B1E-EDB6-4534-8241-38F72C6F0912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72FA5F-AE53-40DE-BD8C-2D2AC17259F2}" type="pres">
      <dgm:prSet presAssocID="{19501B1E-EDB6-4534-8241-38F72C6F09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5594B0-9D44-412A-98B9-670ECA9902D8}" type="pres">
      <dgm:prSet presAssocID="{AE762613-2A94-4DA0-8DFE-80D7EF841383}" presName="Name8" presStyleCnt="0"/>
      <dgm:spPr/>
    </dgm:pt>
    <dgm:pt modelId="{8CDBE4D5-0671-4CD0-B0DE-DB5DF4FE6B69}" type="pres">
      <dgm:prSet presAssocID="{AE762613-2A94-4DA0-8DFE-80D7EF841383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EEBEE9-15CE-45B9-8792-3C320008CE66}" type="pres">
      <dgm:prSet presAssocID="{AE762613-2A94-4DA0-8DFE-80D7EF84138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10F204-FF53-40F0-B5A7-4D57CF106F59}" srcId="{C6FD4FC0-367C-4522-8971-8ECD9C559FBB}" destId="{9857340A-6E52-47BC-B199-9F113EACEB1E}" srcOrd="1" destOrd="0" parTransId="{EB22862F-5ECF-495C-A7BB-DDBD45CFF3BB}" sibTransId="{6E88A5D3-98C6-46F9-8A00-0601B63692D7}"/>
    <dgm:cxn modelId="{CF79C947-AFFF-4AE3-9333-555AA7C5DE37}" type="presOf" srcId="{AE762613-2A94-4DA0-8DFE-80D7EF841383}" destId="{9DEEBEE9-15CE-45B9-8792-3C320008CE66}" srcOrd="1" destOrd="0" presId="urn:microsoft.com/office/officeart/2005/8/layout/pyramid1"/>
    <dgm:cxn modelId="{DCE16522-B6EA-4B4D-9EF1-AF4CD49D60A1}" type="presOf" srcId="{19501B1E-EDB6-4534-8241-38F72C6F0912}" destId="{6A72FA5F-AE53-40DE-BD8C-2D2AC17259F2}" srcOrd="1" destOrd="0" presId="urn:microsoft.com/office/officeart/2005/8/layout/pyramid1"/>
    <dgm:cxn modelId="{36E28BC7-8EED-4ADB-BEED-ED894EBA1A41}" type="presOf" srcId="{9857340A-6E52-47BC-B199-9F113EACEB1E}" destId="{E798B94B-EB26-446C-80DC-6D0FAF2BEE35}" srcOrd="0" destOrd="0" presId="urn:microsoft.com/office/officeart/2005/8/layout/pyramid1"/>
    <dgm:cxn modelId="{559FFBD1-A9BF-4289-A970-CCDDF206EA4F}" srcId="{C6FD4FC0-367C-4522-8971-8ECD9C559FBB}" destId="{47DC8CD5-A4CC-4EF3-8165-4B5A30482BDF}" srcOrd="0" destOrd="0" parTransId="{F3B6AAB4-3D4F-48E6-BDEC-7D46831C7444}" sibTransId="{5B72A9F1-AFC9-4DDF-BF3F-80E55C0CAA20}"/>
    <dgm:cxn modelId="{198015A8-36E6-47FB-8543-16E69DB0E042}" type="presOf" srcId="{C6FD4FC0-367C-4522-8971-8ECD9C559FBB}" destId="{39457428-AFB5-49AC-A778-06CBD3D37362}" srcOrd="0" destOrd="0" presId="urn:microsoft.com/office/officeart/2005/8/layout/pyramid1"/>
    <dgm:cxn modelId="{6DA4E350-12FF-41B6-A57A-5C7AC8FA4578}" type="presOf" srcId="{059774BA-B9B2-4B13-A125-CB4B38FF53BC}" destId="{0347106E-9D87-4730-ABB7-2D4B5AAF5957}" srcOrd="1" destOrd="0" presId="urn:microsoft.com/office/officeart/2005/8/layout/pyramid1"/>
    <dgm:cxn modelId="{BD67B769-1336-477A-8B7E-3EFD64569AE4}" srcId="{C6FD4FC0-367C-4522-8971-8ECD9C559FBB}" destId="{059774BA-B9B2-4B13-A125-CB4B38FF53BC}" srcOrd="2" destOrd="0" parTransId="{E9573FC9-D415-454A-9165-FAE20AA702AC}" sibTransId="{6BB12EC3-0587-4543-AF24-4A1CDEA3CA76}"/>
    <dgm:cxn modelId="{1CB7AA94-B312-45F6-B9FF-E6AFC1ECD36E}" srcId="{C6FD4FC0-367C-4522-8971-8ECD9C559FBB}" destId="{AE762613-2A94-4DA0-8DFE-80D7EF841383}" srcOrd="4" destOrd="0" parTransId="{B1C293A9-E4F9-440C-99F4-EB336FCF7B8B}" sibTransId="{7ECC5038-8BCA-4610-9A2A-C85223654D2E}"/>
    <dgm:cxn modelId="{0DC1587F-DD84-4C0E-86A8-2A9F4D597CC3}" type="presOf" srcId="{059774BA-B9B2-4B13-A125-CB4B38FF53BC}" destId="{9DC2CDD5-89F1-45BC-94E8-C5757B8A1D4E}" srcOrd="0" destOrd="0" presId="urn:microsoft.com/office/officeart/2005/8/layout/pyramid1"/>
    <dgm:cxn modelId="{F6A95370-61CD-499F-B258-4E9E24E7033A}" type="presOf" srcId="{47DC8CD5-A4CC-4EF3-8165-4B5A30482BDF}" destId="{2D5E65CD-BAFD-41B5-914F-685DE085A773}" srcOrd="0" destOrd="0" presId="urn:microsoft.com/office/officeart/2005/8/layout/pyramid1"/>
    <dgm:cxn modelId="{7BB3EDD7-1FCD-438B-BA7C-44F150810ECF}" type="presOf" srcId="{9857340A-6E52-47BC-B199-9F113EACEB1E}" destId="{64805480-8F69-4580-8538-DC506AB89B55}" srcOrd="1" destOrd="0" presId="urn:microsoft.com/office/officeart/2005/8/layout/pyramid1"/>
    <dgm:cxn modelId="{B03547FE-BD79-49C0-A341-CD404864CAEF}" type="presOf" srcId="{47DC8CD5-A4CC-4EF3-8165-4B5A30482BDF}" destId="{A7792A54-EA1B-45AF-851D-4F32EADC5681}" srcOrd="1" destOrd="0" presId="urn:microsoft.com/office/officeart/2005/8/layout/pyramid1"/>
    <dgm:cxn modelId="{56E450BB-3965-4E6E-8CD1-EDCF322E60F2}" srcId="{C6FD4FC0-367C-4522-8971-8ECD9C559FBB}" destId="{19501B1E-EDB6-4534-8241-38F72C6F0912}" srcOrd="3" destOrd="0" parTransId="{B8F675DE-EFDB-4B2B-B622-61CAD91AF4D0}" sibTransId="{269DF974-8EB9-4164-BB95-C810CDB6EC64}"/>
    <dgm:cxn modelId="{FE4CFD4F-35E2-40E2-BCF6-79C3BF70797E}" type="presOf" srcId="{AE762613-2A94-4DA0-8DFE-80D7EF841383}" destId="{8CDBE4D5-0671-4CD0-B0DE-DB5DF4FE6B69}" srcOrd="0" destOrd="0" presId="urn:microsoft.com/office/officeart/2005/8/layout/pyramid1"/>
    <dgm:cxn modelId="{F00B5AA1-F4E1-4E3D-8128-78F829AEB855}" type="presOf" srcId="{19501B1E-EDB6-4534-8241-38F72C6F0912}" destId="{4AEECDD6-7F24-4515-98A0-FA14F424C674}" srcOrd="0" destOrd="0" presId="urn:microsoft.com/office/officeart/2005/8/layout/pyramid1"/>
    <dgm:cxn modelId="{CE1D0D3A-B0B5-484B-A325-AE20028E5D2C}" type="presParOf" srcId="{39457428-AFB5-49AC-A778-06CBD3D37362}" destId="{AAD5EA28-3A87-42D3-9792-A3BA0DB622F9}" srcOrd="0" destOrd="0" presId="urn:microsoft.com/office/officeart/2005/8/layout/pyramid1"/>
    <dgm:cxn modelId="{6A4735C2-9A86-4C1E-8DE5-5F7B332CD6AB}" type="presParOf" srcId="{AAD5EA28-3A87-42D3-9792-A3BA0DB622F9}" destId="{2D5E65CD-BAFD-41B5-914F-685DE085A773}" srcOrd="0" destOrd="0" presId="urn:microsoft.com/office/officeart/2005/8/layout/pyramid1"/>
    <dgm:cxn modelId="{7A1B91ED-9E8C-46B2-9EDD-E7BB3ED87886}" type="presParOf" srcId="{AAD5EA28-3A87-42D3-9792-A3BA0DB622F9}" destId="{A7792A54-EA1B-45AF-851D-4F32EADC5681}" srcOrd="1" destOrd="0" presId="urn:microsoft.com/office/officeart/2005/8/layout/pyramid1"/>
    <dgm:cxn modelId="{8185A993-0AEF-497B-93A3-8CC96FD11CA8}" type="presParOf" srcId="{39457428-AFB5-49AC-A778-06CBD3D37362}" destId="{FBCE7E4E-55A7-484F-A523-AC1084BDB0DD}" srcOrd="1" destOrd="0" presId="urn:microsoft.com/office/officeart/2005/8/layout/pyramid1"/>
    <dgm:cxn modelId="{E8B18AAD-9D8B-4706-A9BB-3A3D0AD516E8}" type="presParOf" srcId="{FBCE7E4E-55A7-484F-A523-AC1084BDB0DD}" destId="{E798B94B-EB26-446C-80DC-6D0FAF2BEE35}" srcOrd="0" destOrd="0" presId="urn:microsoft.com/office/officeart/2005/8/layout/pyramid1"/>
    <dgm:cxn modelId="{A112B3DE-6B50-4610-86CD-CC425B855B3E}" type="presParOf" srcId="{FBCE7E4E-55A7-484F-A523-AC1084BDB0DD}" destId="{64805480-8F69-4580-8538-DC506AB89B55}" srcOrd="1" destOrd="0" presId="urn:microsoft.com/office/officeart/2005/8/layout/pyramid1"/>
    <dgm:cxn modelId="{1328F612-3830-4C21-9BFB-16FC19D0F954}" type="presParOf" srcId="{39457428-AFB5-49AC-A778-06CBD3D37362}" destId="{BA6F4873-ABB8-4BA7-A14F-ED3EACD2AD5E}" srcOrd="2" destOrd="0" presId="urn:microsoft.com/office/officeart/2005/8/layout/pyramid1"/>
    <dgm:cxn modelId="{03ABD47F-643A-4405-9612-E5A10138C638}" type="presParOf" srcId="{BA6F4873-ABB8-4BA7-A14F-ED3EACD2AD5E}" destId="{9DC2CDD5-89F1-45BC-94E8-C5757B8A1D4E}" srcOrd="0" destOrd="0" presId="urn:microsoft.com/office/officeart/2005/8/layout/pyramid1"/>
    <dgm:cxn modelId="{21E0EBC4-59E2-4249-B8FB-DA1AEC49B40E}" type="presParOf" srcId="{BA6F4873-ABB8-4BA7-A14F-ED3EACD2AD5E}" destId="{0347106E-9D87-4730-ABB7-2D4B5AAF5957}" srcOrd="1" destOrd="0" presId="urn:microsoft.com/office/officeart/2005/8/layout/pyramid1"/>
    <dgm:cxn modelId="{1DF0AFC0-C17B-422F-888C-5A443BFF63CE}" type="presParOf" srcId="{39457428-AFB5-49AC-A778-06CBD3D37362}" destId="{4AAB28DC-92D9-4A9E-8291-4E8D56CBD7FD}" srcOrd="3" destOrd="0" presId="urn:microsoft.com/office/officeart/2005/8/layout/pyramid1"/>
    <dgm:cxn modelId="{C69906CA-455F-4A9F-BFD8-935669A62FCB}" type="presParOf" srcId="{4AAB28DC-92D9-4A9E-8291-4E8D56CBD7FD}" destId="{4AEECDD6-7F24-4515-98A0-FA14F424C674}" srcOrd="0" destOrd="0" presId="urn:microsoft.com/office/officeart/2005/8/layout/pyramid1"/>
    <dgm:cxn modelId="{6B058F46-5798-425C-A8EC-56DF90D315C9}" type="presParOf" srcId="{4AAB28DC-92D9-4A9E-8291-4E8D56CBD7FD}" destId="{6A72FA5F-AE53-40DE-BD8C-2D2AC17259F2}" srcOrd="1" destOrd="0" presId="urn:microsoft.com/office/officeart/2005/8/layout/pyramid1"/>
    <dgm:cxn modelId="{22090EEF-4B4A-46F2-BB87-82560B08334E}" type="presParOf" srcId="{39457428-AFB5-49AC-A778-06CBD3D37362}" destId="{0F5594B0-9D44-412A-98B9-670ECA9902D8}" srcOrd="4" destOrd="0" presId="urn:microsoft.com/office/officeart/2005/8/layout/pyramid1"/>
    <dgm:cxn modelId="{2251FCF4-40BF-4C4A-9FAA-4EB0FCAE1123}" type="presParOf" srcId="{0F5594B0-9D44-412A-98B9-670ECA9902D8}" destId="{8CDBE4D5-0671-4CD0-B0DE-DB5DF4FE6B69}" srcOrd="0" destOrd="0" presId="urn:microsoft.com/office/officeart/2005/8/layout/pyramid1"/>
    <dgm:cxn modelId="{628EC4D6-809B-40D9-96AD-F9AAC8A290AA}" type="presParOf" srcId="{0F5594B0-9D44-412A-98B9-670ECA9902D8}" destId="{9DEEBEE9-15CE-45B9-8792-3C320008CE6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CDE510-F6A4-4E03-968C-6854FB97E836}">
      <dsp:nvSpPr>
        <dsp:cNvPr id="0" name=""/>
        <dsp:cNvSpPr/>
      </dsp:nvSpPr>
      <dsp:spPr>
        <a:xfrm>
          <a:off x="1168799" y="2000405"/>
          <a:ext cx="1367330" cy="117887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28575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标题三</a:t>
          </a:r>
        </a:p>
      </dsp:txBody>
      <dsp:txXfrm>
        <a:off x="1380983" y="2183345"/>
        <a:ext cx="942962" cy="812997"/>
      </dsp:txXfrm>
    </dsp:sp>
    <dsp:sp modelId="{EC55BB17-8D86-4712-8153-04155CF3A841}">
      <dsp:nvSpPr>
        <dsp:cNvPr id="0" name=""/>
        <dsp:cNvSpPr/>
      </dsp:nvSpPr>
      <dsp:spPr>
        <a:xfrm>
          <a:off x="1204321" y="2520855"/>
          <a:ext cx="160089" cy="1379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E5A3E7-85CC-480F-A9BC-CA9389BA7B3C}">
      <dsp:nvSpPr>
        <dsp:cNvPr id="0" name=""/>
        <dsp:cNvSpPr/>
      </dsp:nvSpPr>
      <dsp:spPr>
        <a:xfrm>
          <a:off x="0" y="1367206"/>
          <a:ext cx="1367330" cy="117887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CF8040-6CBD-40B2-B5D3-34AAF044B8A3}">
      <dsp:nvSpPr>
        <dsp:cNvPr id="0" name=""/>
        <dsp:cNvSpPr/>
      </dsp:nvSpPr>
      <dsp:spPr>
        <a:xfrm>
          <a:off x="930855" y="2390353"/>
          <a:ext cx="160089" cy="1379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41AEB9-1E56-4DB8-AE2D-48B0533E4361}">
      <dsp:nvSpPr>
        <dsp:cNvPr id="0" name=""/>
        <dsp:cNvSpPr/>
      </dsp:nvSpPr>
      <dsp:spPr>
        <a:xfrm>
          <a:off x="2333706" y="1353190"/>
          <a:ext cx="1367330" cy="117887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  <a:alpha val="97000"/>
          </a:schemeClr>
        </a:solidFill>
        <a:ln w="28575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标题二</a:t>
          </a:r>
        </a:p>
      </dsp:txBody>
      <dsp:txXfrm>
        <a:off x="2545890" y="1536130"/>
        <a:ext cx="942962" cy="812997"/>
      </dsp:txXfrm>
    </dsp:sp>
    <dsp:sp modelId="{ECDF2876-D1FC-4740-ADA7-88FF0772231F}">
      <dsp:nvSpPr>
        <dsp:cNvPr id="0" name=""/>
        <dsp:cNvSpPr/>
      </dsp:nvSpPr>
      <dsp:spPr>
        <a:xfrm>
          <a:off x="3268454" y="2375091"/>
          <a:ext cx="160089" cy="1379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FFA947-29EA-4B31-A73D-CCC86F645F07}">
      <dsp:nvSpPr>
        <dsp:cNvPr id="0" name=""/>
        <dsp:cNvSpPr/>
      </dsp:nvSpPr>
      <dsp:spPr>
        <a:xfrm>
          <a:off x="3498613" y="2000405"/>
          <a:ext cx="1367330" cy="117887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EA146-D4CA-4876-89CF-0A4D5E26E07C}">
      <dsp:nvSpPr>
        <dsp:cNvPr id="0" name=""/>
        <dsp:cNvSpPr/>
      </dsp:nvSpPr>
      <dsp:spPr>
        <a:xfrm>
          <a:off x="3534135" y="2520855"/>
          <a:ext cx="160089" cy="1379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D70F96-C0CC-481A-93DD-24ADE12D4447}">
      <dsp:nvSpPr>
        <dsp:cNvPr id="0" name=""/>
        <dsp:cNvSpPr/>
      </dsp:nvSpPr>
      <dsp:spPr>
        <a:xfrm>
          <a:off x="1168799" y="708779"/>
          <a:ext cx="1367330" cy="117887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28575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标题一</a:t>
          </a:r>
        </a:p>
      </dsp:txBody>
      <dsp:txXfrm>
        <a:off x="1380983" y="891719"/>
        <a:ext cx="942962" cy="812997"/>
      </dsp:txXfrm>
    </dsp:sp>
    <dsp:sp modelId="{8E35BDAB-A025-4500-AD08-B2003DDEAA3D}">
      <dsp:nvSpPr>
        <dsp:cNvPr id="0" name=""/>
        <dsp:cNvSpPr/>
      </dsp:nvSpPr>
      <dsp:spPr>
        <a:xfrm>
          <a:off x="2095762" y="734319"/>
          <a:ext cx="160089" cy="1379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EA3EE2-805F-4AA6-A70E-C99BF32E2EDE}">
      <dsp:nvSpPr>
        <dsp:cNvPr id="0" name=""/>
        <dsp:cNvSpPr/>
      </dsp:nvSpPr>
      <dsp:spPr>
        <a:xfrm>
          <a:off x="2333706" y="64679"/>
          <a:ext cx="1367330" cy="117887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254000" sx="102000" sy="102000" algn="ctr" rotWithShape="0">
            <a:schemeClr val="accent1">
              <a:lumMod val="50000"/>
              <a:alpha val="1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ED36D9-E3EB-4852-8C95-F8357937ED65}">
      <dsp:nvSpPr>
        <dsp:cNvPr id="0" name=""/>
        <dsp:cNvSpPr/>
      </dsp:nvSpPr>
      <dsp:spPr>
        <a:xfrm>
          <a:off x="2374094" y="582326"/>
          <a:ext cx="160089" cy="13797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8B0E624-A112-4BE8-9F45-2541610907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0AB953F-A604-43FB-8AD7-EFD5776552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59B54-D92A-47F3-B76A-B69B1BBC23D0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F9FB1B8-C09E-4FD1-90FB-E3403C8CF37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1CDF088-D7CC-4109-8166-8676159EE9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0BAEC-F0DE-4B45-B8D0-D5B017DDA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970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BE804-D732-4803-91CB-03B8715CFA7A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498CD-7A4B-4689-939A-1780EBF236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016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73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4772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967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195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203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815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966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78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652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32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771600-EFCF-4A63-82E2-D1BF68BF533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85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15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3154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436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281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9799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9435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938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48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606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61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0709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3678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103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8295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3311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2318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2269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3863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4222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950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66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850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50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0461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3565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6665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3969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67192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828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828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3932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462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8270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9428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0614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57122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21950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3646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81459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0B5285-3056-4F11-9811-CA61719951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79408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546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23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4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81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498CD-7A4B-4689-939A-1780EBF236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551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79971C-E12E-4D3C-8EC3-1B6971B723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67D5D71-94FD-4E59-B51E-DAAA7A03B2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64C2F2A-DB1F-41C5-B530-34B111133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B7BA6-0BBE-4615-96B3-0EBD23FC1AE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C82784-0370-43EE-9BB1-A03263465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102EAD-DB41-449F-BDEA-076C354B8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EC46F-037F-41EB-A729-82826FB2FB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579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名人名言图片带透明通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6671D93-E79B-4DD8-A230-B0A6B56A95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图片占位符 17">
            <a:extLst>
              <a:ext uri="{FF2B5EF4-FFF2-40B4-BE49-F238E27FC236}">
                <a16:creationId xmlns="" xmlns:a16="http://schemas.microsoft.com/office/drawing/2014/main" id="{E1ACB3B5-D803-4EAA-B196-39D5A4D3B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2960" y="1189038"/>
            <a:ext cx="3027249" cy="49634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请插入一张透明背景（</a:t>
            </a:r>
            <a:r>
              <a:rPr lang="en-US" altLang="zh-CN" dirty="0" err="1"/>
              <a:t>png</a:t>
            </a:r>
            <a:r>
              <a:rPr lang="zh-CN" altLang="en-US" dirty="0"/>
              <a:t>格式）图片，并调整位置</a:t>
            </a:r>
          </a:p>
        </p:txBody>
      </p:sp>
      <p:sp>
        <p:nvSpPr>
          <p:cNvPr id="6" name="Parallelogram 27">
            <a:extLst>
              <a:ext uri="{FF2B5EF4-FFF2-40B4-BE49-F238E27FC236}">
                <a16:creationId xmlns="" xmlns:a16="http://schemas.microsoft.com/office/drawing/2014/main" id="{EDBF3373-CA60-4BDF-8B4F-C071DB10C274}"/>
              </a:ext>
            </a:extLst>
          </p:cNvPr>
          <p:cNvSpPr/>
          <p:nvPr userDrawn="1"/>
        </p:nvSpPr>
        <p:spPr>
          <a:xfrm>
            <a:off x="822960" y="1479197"/>
            <a:ext cx="2863158" cy="4338002"/>
          </a:xfrm>
          <a:prstGeom prst="parallelogram">
            <a:avLst>
              <a:gd name="adj" fmla="val 44442"/>
            </a:avLst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0FA2A8F-4F90-47C2-9860-A13E1637D0EC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1A3006B-6E74-4E1E-A3D4-2BC15143CF98}"/>
              </a:ext>
            </a:extLst>
          </p:cNvPr>
          <p:cNvSpPr txBox="1"/>
          <p:nvPr userDrawn="1"/>
        </p:nvSpPr>
        <p:spPr>
          <a:xfrm>
            <a:off x="-1" y="7066539"/>
            <a:ext cx="9915526" cy="83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endParaRPr lang="en-US" altLang="zh-CN" sz="2000" spc="1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备注：此处需使用透明格式图片，不清楚如何获得透明图片，请观看第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47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页使用技巧</a:t>
            </a:r>
          </a:p>
        </p:txBody>
      </p:sp>
      <p:pic>
        <p:nvPicPr>
          <p:cNvPr id="11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0F3C1F8A-8D10-474F-8B17-D45ECDF061E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621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7" userDrawn="1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个人物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C3C7929-CAEE-4E63-A046-3BF1D22E32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38CB404D-7606-4D97-B437-76C5D4FA440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8368" y="1589092"/>
            <a:ext cx="3045420" cy="4563436"/>
          </a:xfrm>
          <a:ln w="38100">
            <a:solidFill>
              <a:schemeClr val="bg1"/>
            </a:solidFill>
          </a:ln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zh-CN" altLang="en-US" dirty="0"/>
              <a:t>请插入一张图片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71E9BE8-7B8F-4BD1-BCC7-FB920EAAD5AB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A5D3604-DE7D-415C-88D8-637A0A1586C7}"/>
              </a:ext>
            </a:extLst>
          </p:cNvPr>
          <p:cNvSpPr txBox="1"/>
          <p:nvPr userDrawn="1"/>
        </p:nvSpPr>
        <p:spPr>
          <a:xfrm>
            <a:off x="-1" y="7066539"/>
            <a:ext cx="9915526" cy="448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endParaRPr lang="en-US" altLang="zh-CN" sz="2000" spc="1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11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FF9A7F61-88EE-4B08-8B7B-D676322B38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33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2333EB-D72C-4D4A-9752-9C9054398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B34CC63-14DF-40B2-AAFB-7DC1476A1962}"/>
              </a:ext>
            </a:extLst>
          </p:cNvPr>
          <p:cNvSpPr/>
          <p:nvPr userDrawn="1"/>
        </p:nvSpPr>
        <p:spPr>
          <a:xfrm>
            <a:off x="5668962" y="4044290"/>
            <a:ext cx="6103796" cy="22130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27943DB-94EA-48A5-AA2E-82F62431ECF5}"/>
              </a:ext>
            </a:extLst>
          </p:cNvPr>
          <p:cNvSpPr/>
          <p:nvPr userDrawn="1"/>
        </p:nvSpPr>
        <p:spPr>
          <a:xfrm>
            <a:off x="515937" y="1302505"/>
            <a:ext cx="6103796" cy="22130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ECEE4D1F-658E-4BA7-8A5E-4D6E1F19E7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9875" y="1302506"/>
            <a:ext cx="5145405" cy="2213808"/>
          </a:xfr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endParaRPr lang="zh-CN" altLang="en-US" dirty="0"/>
          </a:p>
        </p:txBody>
      </p:sp>
      <p:sp>
        <p:nvSpPr>
          <p:cNvPr id="12" name="图片占位符 2">
            <a:extLst>
              <a:ext uri="{FF2B5EF4-FFF2-40B4-BE49-F238E27FC236}">
                <a16:creationId xmlns="" xmlns:a16="http://schemas.microsoft.com/office/drawing/2014/main" id="{E38A89E7-197B-4104-846E-865DC12A3A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557" y="4043533"/>
            <a:ext cx="5145405" cy="2213808"/>
          </a:xfr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endParaRPr lang="zh-CN" altLang="en-US"/>
          </a:p>
        </p:txBody>
      </p:sp>
      <p:pic>
        <p:nvPicPr>
          <p:cNvPr id="9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3357D1AC-9288-400F-8D90-96B7FEC7EA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376C8B4-5F63-4097-9B53-89453F3603C8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FCE7FE7-684D-4E1D-A982-8DBDCEE47634}"/>
              </a:ext>
            </a:extLst>
          </p:cNvPr>
          <p:cNvSpPr txBox="1"/>
          <p:nvPr userDrawn="1"/>
        </p:nvSpPr>
        <p:spPr>
          <a:xfrm>
            <a:off x="-1" y="7066539"/>
            <a:ext cx="9915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endParaRPr lang="zh-CN" altLang="en-US" sz="20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9331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段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7D739D9-75BD-4686-8AAF-0C4BD662BC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F9B7D1C-43E7-4F54-978D-BE482130F66A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20A00E4-59B2-48A6-AFAE-2CD561992A02}"/>
              </a:ext>
            </a:extLst>
          </p:cNvPr>
          <p:cNvSpPr txBox="1"/>
          <p:nvPr userDrawn="1"/>
        </p:nvSpPr>
        <p:spPr>
          <a:xfrm>
            <a:off x="-1" y="7066539"/>
            <a:ext cx="9915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endParaRPr lang="zh-CN" altLang="en-US" sz="20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B8E43C18-2540-4E5E-8B4B-E7A31B266CCD}"/>
              </a:ext>
            </a:extLst>
          </p:cNvPr>
          <p:cNvSpPr/>
          <p:nvPr userDrawn="1"/>
        </p:nvSpPr>
        <p:spPr>
          <a:xfrm>
            <a:off x="523557" y="1273199"/>
            <a:ext cx="5145405" cy="4627972"/>
          </a:xfrm>
          <a:prstGeom prst="roundRect">
            <a:avLst>
              <a:gd name="adj" fmla="val 3231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6C350750-6F1A-44D8-9C49-6A78897BF1CE}"/>
              </a:ext>
            </a:extLst>
          </p:cNvPr>
          <p:cNvSpPr/>
          <p:nvPr userDrawn="1"/>
        </p:nvSpPr>
        <p:spPr>
          <a:xfrm>
            <a:off x="5095239" y="1273199"/>
            <a:ext cx="331825" cy="423363"/>
          </a:xfrm>
          <a:custGeom>
            <a:avLst/>
            <a:gdLst>
              <a:gd name="connsiteX0" fmla="*/ 0 w 589280"/>
              <a:gd name="connsiteY0" fmla="*/ 0 h 751840"/>
              <a:gd name="connsiteX1" fmla="*/ 589280 w 589280"/>
              <a:gd name="connsiteY1" fmla="*/ 0 h 751840"/>
              <a:gd name="connsiteX2" fmla="*/ 589280 w 589280"/>
              <a:gd name="connsiteY2" fmla="*/ 751840 h 751840"/>
              <a:gd name="connsiteX3" fmla="*/ 586083 w 589280"/>
              <a:gd name="connsiteY3" fmla="*/ 751840 h 751840"/>
              <a:gd name="connsiteX4" fmla="*/ 294641 w 589280"/>
              <a:gd name="connsiteY4" fmla="*/ 452120 h 751840"/>
              <a:gd name="connsiteX5" fmla="*/ 3199 w 589280"/>
              <a:gd name="connsiteY5" fmla="*/ 751840 h 751840"/>
              <a:gd name="connsiteX6" fmla="*/ 0 w 589280"/>
              <a:gd name="connsiteY6" fmla="*/ 75184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280" h="751840">
                <a:moveTo>
                  <a:pt x="0" y="0"/>
                </a:moveTo>
                <a:lnTo>
                  <a:pt x="589280" y="0"/>
                </a:lnTo>
                <a:lnTo>
                  <a:pt x="589280" y="751840"/>
                </a:lnTo>
                <a:lnTo>
                  <a:pt x="586083" y="751840"/>
                </a:lnTo>
                <a:lnTo>
                  <a:pt x="294641" y="452120"/>
                </a:lnTo>
                <a:lnTo>
                  <a:pt x="3199" y="751840"/>
                </a:lnTo>
                <a:lnTo>
                  <a:pt x="0" y="75184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C6AFBC4F-57A5-42CB-B836-A3E644524E6B}"/>
              </a:ext>
            </a:extLst>
          </p:cNvPr>
          <p:cNvSpPr/>
          <p:nvPr userDrawn="1"/>
        </p:nvSpPr>
        <p:spPr>
          <a:xfrm>
            <a:off x="6530658" y="1273199"/>
            <a:ext cx="5145405" cy="4627972"/>
          </a:xfrm>
          <a:prstGeom prst="roundRect">
            <a:avLst>
              <a:gd name="adj" fmla="val 3231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DD52F9B4-A0D8-424D-9B9F-EF8A38477E56}"/>
              </a:ext>
            </a:extLst>
          </p:cNvPr>
          <p:cNvSpPr/>
          <p:nvPr userDrawn="1"/>
        </p:nvSpPr>
        <p:spPr>
          <a:xfrm>
            <a:off x="11102340" y="1273199"/>
            <a:ext cx="331825" cy="423363"/>
          </a:xfrm>
          <a:custGeom>
            <a:avLst/>
            <a:gdLst>
              <a:gd name="connsiteX0" fmla="*/ 0 w 589280"/>
              <a:gd name="connsiteY0" fmla="*/ 0 h 751840"/>
              <a:gd name="connsiteX1" fmla="*/ 589280 w 589280"/>
              <a:gd name="connsiteY1" fmla="*/ 0 h 751840"/>
              <a:gd name="connsiteX2" fmla="*/ 589280 w 589280"/>
              <a:gd name="connsiteY2" fmla="*/ 751840 h 751840"/>
              <a:gd name="connsiteX3" fmla="*/ 586083 w 589280"/>
              <a:gd name="connsiteY3" fmla="*/ 751840 h 751840"/>
              <a:gd name="connsiteX4" fmla="*/ 294641 w 589280"/>
              <a:gd name="connsiteY4" fmla="*/ 452120 h 751840"/>
              <a:gd name="connsiteX5" fmla="*/ 3199 w 589280"/>
              <a:gd name="connsiteY5" fmla="*/ 751840 h 751840"/>
              <a:gd name="connsiteX6" fmla="*/ 0 w 589280"/>
              <a:gd name="connsiteY6" fmla="*/ 75184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280" h="751840">
                <a:moveTo>
                  <a:pt x="0" y="0"/>
                </a:moveTo>
                <a:lnTo>
                  <a:pt x="589280" y="0"/>
                </a:lnTo>
                <a:lnTo>
                  <a:pt x="589280" y="751840"/>
                </a:lnTo>
                <a:lnTo>
                  <a:pt x="586083" y="751840"/>
                </a:lnTo>
                <a:lnTo>
                  <a:pt x="294641" y="452120"/>
                </a:lnTo>
                <a:lnTo>
                  <a:pt x="3199" y="751840"/>
                </a:lnTo>
                <a:lnTo>
                  <a:pt x="0" y="75184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图片占位符 2">
            <a:extLst>
              <a:ext uri="{FF2B5EF4-FFF2-40B4-BE49-F238E27FC236}">
                <a16:creationId xmlns="" xmlns:a16="http://schemas.microsoft.com/office/drawing/2014/main" id="{F1757198-5192-4E51-A3EF-2231273BA4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557" y="3687365"/>
            <a:ext cx="5145405" cy="2213808"/>
          </a:xfr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endParaRPr lang="zh-CN" altLang="en-US" dirty="0"/>
          </a:p>
        </p:txBody>
      </p:sp>
      <p:sp>
        <p:nvSpPr>
          <p:cNvPr id="5" name="图片占位符 4">
            <a:extLst>
              <a:ext uri="{FF2B5EF4-FFF2-40B4-BE49-F238E27FC236}">
                <a16:creationId xmlns="" xmlns:a16="http://schemas.microsoft.com/office/drawing/2014/main" id="{D8E084B2-5197-4431-BA4A-B28A366C33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3037" y="3687763"/>
            <a:ext cx="5145088" cy="2212975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pic>
        <p:nvPicPr>
          <p:cNvPr id="16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DEDE8CAB-75C3-4591-B65B-B3AC18B47D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944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四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21F1E6A7-F4C9-4AA3-9C3B-F8F3A0F88D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Oval 99">
            <a:extLst>
              <a:ext uri="{FF2B5EF4-FFF2-40B4-BE49-F238E27FC236}">
                <a16:creationId xmlns="" xmlns:a16="http://schemas.microsoft.com/office/drawing/2014/main" id="{2196BF4C-975C-461B-9596-793CC25B3E2C}"/>
              </a:ext>
            </a:extLst>
          </p:cNvPr>
          <p:cNvSpPr/>
          <p:nvPr userDrawn="1"/>
        </p:nvSpPr>
        <p:spPr>
          <a:xfrm>
            <a:off x="5276564" y="2030773"/>
            <a:ext cx="268224" cy="268224"/>
          </a:xfrm>
          <a:prstGeom prst="ellipse">
            <a:avLst/>
          </a:prstGeom>
          <a:pattFill prst="wdUpDiag">
            <a:fgClr>
              <a:schemeClr val="accent1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Oval 100">
            <a:extLst>
              <a:ext uri="{FF2B5EF4-FFF2-40B4-BE49-F238E27FC236}">
                <a16:creationId xmlns="" xmlns:a16="http://schemas.microsoft.com/office/drawing/2014/main" id="{F89D385E-6973-4336-AB11-5849E68928C5}"/>
              </a:ext>
            </a:extLst>
          </p:cNvPr>
          <p:cNvSpPr/>
          <p:nvPr userDrawn="1"/>
        </p:nvSpPr>
        <p:spPr>
          <a:xfrm>
            <a:off x="6819494" y="2777214"/>
            <a:ext cx="268224" cy="268224"/>
          </a:xfrm>
          <a:prstGeom prst="ellipse">
            <a:avLst/>
          </a:prstGeom>
          <a:pattFill prst="wdUpDiag">
            <a:fgClr>
              <a:schemeClr val="accent1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Oval 101">
            <a:extLst>
              <a:ext uri="{FF2B5EF4-FFF2-40B4-BE49-F238E27FC236}">
                <a16:creationId xmlns="" xmlns:a16="http://schemas.microsoft.com/office/drawing/2014/main" id="{20FD9C1F-1593-4723-8D49-1B3ACB5EE8E0}"/>
              </a:ext>
            </a:extLst>
          </p:cNvPr>
          <p:cNvSpPr/>
          <p:nvPr userDrawn="1"/>
        </p:nvSpPr>
        <p:spPr>
          <a:xfrm>
            <a:off x="10754631" y="1473763"/>
            <a:ext cx="268224" cy="268224"/>
          </a:xfrm>
          <a:prstGeom prst="ellipse">
            <a:avLst/>
          </a:prstGeom>
          <a:pattFill prst="wdUpDiag">
            <a:fgClr>
              <a:schemeClr val="accent1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Oval 20">
            <a:extLst>
              <a:ext uri="{FF2B5EF4-FFF2-40B4-BE49-F238E27FC236}">
                <a16:creationId xmlns="" xmlns:a16="http://schemas.microsoft.com/office/drawing/2014/main" id="{56AC474A-5551-42AC-9F7D-DFF5EA46550E}"/>
              </a:ext>
            </a:extLst>
          </p:cNvPr>
          <p:cNvSpPr/>
          <p:nvPr userDrawn="1"/>
        </p:nvSpPr>
        <p:spPr>
          <a:xfrm>
            <a:off x="1359690" y="1440093"/>
            <a:ext cx="268224" cy="268224"/>
          </a:xfrm>
          <a:prstGeom prst="ellipse">
            <a:avLst/>
          </a:prstGeom>
          <a:pattFill prst="wdDnDiag">
            <a:fgClr>
              <a:schemeClr val="accent1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Oval 21">
            <a:extLst>
              <a:ext uri="{FF2B5EF4-FFF2-40B4-BE49-F238E27FC236}">
                <a16:creationId xmlns="" xmlns:a16="http://schemas.microsoft.com/office/drawing/2014/main" id="{2DE697E8-2834-406E-B750-9246DCC4E839}"/>
              </a:ext>
            </a:extLst>
          </p:cNvPr>
          <p:cNvSpPr/>
          <p:nvPr userDrawn="1"/>
        </p:nvSpPr>
        <p:spPr>
          <a:xfrm>
            <a:off x="743928" y="1511862"/>
            <a:ext cx="1771772" cy="1771770"/>
          </a:xfrm>
          <a:prstGeom prst="ellipse">
            <a:avLst/>
          </a:prstGeom>
          <a:noFill/>
          <a:ln w="6350">
            <a:solidFill>
              <a:schemeClr val="accent1">
                <a:lumMod val="50000"/>
                <a:alpha val="5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Oval 102">
            <a:extLst>
              <a:ext uri="{FF2B5EF4-FFF2-40B4-BE49-F238E27FC236}">
                <a16:creationId xmlns="" xmlns:a16="http://schemas.microsoft.com/office/drawing/2014/main" id="{519D32F4-CB1A-4351-A2D6-113C3A7D8CA6}"/>
              </a:ext>
            </a:extLst>
          </p:cNvPr>
          <p:cNvSpPr/>
          <p:nvPr userDrawn="1"/>
        </p:nvSpPr>
        <p:spPr>
          <a:xfrm>
            <a:off x="3730233" y="1511862"/>
            <a:ext cx="1771772" cy="1771770"/>
          </a:xfrm>
          <a:prstGeom prst="ellipse">
            <a:avLst/>
          </a:prstGeom>
          <a:noFill/>
          <a:ln w="6350">
            <a:solidFill>
              <a:schemeClr val="accent1">
                <a:lumMod val="50000"/>
                <a:alpha val="5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Oval 103">
            <a:extLst>
              <a:ext uri="{FF2B5EF4-FFF2-40B4-BE49-F238E27FC236}">
                <a16:creationId xmlns="" xmlns:a16="http://schemas.microsoft.com/office/drawing/2014/main" id="{B8E4C3E3-E1FE-4CEA-91DC-CCB949F89112}"/>
              </a:ext>
            </a:extLst>
          </p:cNvPr>
          <p:cNvSpPr/>
          <p:nvPr userDrawn="1"/>
        </p:nvSpPr>
        <p:spPr>
          <a:xfrm>
            <a:off x="6716538" y="1511862"/>
            <a:ext cx="1771772" cy="1771770"/>
          </a:xfrm>
          <a:prstGeom prst="ellipse">
            <a:avLst/>
          </a:prstGeom>
          <a:noFill/>
          <a:ln w="6350">
            <a:solidFill>
              <a:schemeClr val="accent1">
                <a:lumMod val="50000"/>
                <a:alpha val="5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Oval 104">
            <a:extLst>
              <a:ext uri="{FF2B5EF4-FFF2-40B4-BE49-F238E27FC236}">
                <a16:creationId xmlns="" xmlns:a16="http://schemas.microsoft.com/office/drawing/2014/main" id="{94A9C465-E34A-401C-A58A-4CBC3C7C8F1B}"/>
              </a:ext>
            </a:extLst>
          </p:cNvPr>
          <p:cNvSpPr/>
          <p:nvPr userDrawn="1"/>
        </p:nvSpPr>
        <p:spPr>
          <a:xfrm>
            <a:off x="9702843" y="1511862"/>
            <a:ext cx="1771772" cy="1771770"/>
          </a:xfrm>
          <a:prstGeom prst="ellipse">
            <a:avLst/>
          </a:prstGeom>
          <a:noFill/>
          <a:ln w="6350">
            <a:solidFill>
              <a:schemeClr val="accent1">
                <a:lumMod val="50000"/>
                <a:alpha val="5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图片占位符 4">
            <a:extLst>
              <a:ext uri="{FF2B5EF4-FFF2-40B4-BE49-F238E27FC236}">
                <a16:creationId xmlns="" xmlns:a16="http://schemas.microsoft.com/office/drawing/2014/main" id="{3B7678FF-E0EB-4D51-BBD4-BAE9AE4646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7087" y="1585020"/>
            <a:ext cx="1625454" cy="162545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127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28" name="图片占位符 4">
            <a:extLst>
              <a:ext uri="{FF2B5EF4-FFF2-40B4-BE49-F238E27FC236}">
                <a16:creationId xmlns="" xmlns:a16="http://schemas.microsoft.com/office/drawing/2014/main" id="{578D1FDA-3FB5-4787-BB32-A1DFD1CA37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06903" y="1585020"/>
            <a:ext cx="1625454" cy="162545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127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29" name="图片占位符 4">
            <a:extLst>
              <a:ext uri="{FF2B5EF4-FFF2-40B4-BE49-F238E27FC236}">
                <a16:creationId xmlns="" xmlns:a16="http://schemas.microsoft.com/office/drawing/2014/main" id="{CB9A52BE-A13D-4C8B-88DD-C891C96275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89697" y="1585020"/>
            <a:ext cx="1625454" cy="162545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127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30" name="图片占位符 4">
            <a:extLst>
              <a:ext uri="{FF2B5EF4-FFF2-40B4-BE49-F238E27FC236}">
                <a16:creationId xmlns="" xmlns:a16="http://schemas.microsoft.com/office/drawing/2014/main" id="{16D642DE-F67B-4916-B53B-9629DB271B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76002" y="1585020"/>
            <a:ext cx="1625454" cy="162545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127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30D2559-52A3-4971-8D3E-80052C837EA8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BAD36AA-AAA2-497F-B1A9-776B818380BE}"/>
              </a:ext>
            </a:extLst>
          </p:cNvPr>
          <p:cNvSpPr txBox="1"/>
          <p:nvPr userDrawn="1"/>
        </p:nvSpPr>
        <p:spPr>
          <a:xfrm>
            <a:off x="-1" y="7066539"/>
            <a:ext cx="9915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endParaRPr lang="zh-CN" altLang="en-US" sz="20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pic>
        <p:nvPicPr>
          <p:cNvPr id="25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F4776B65-5744-4784-8535-15C6F94410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24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52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团队四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83B9753-FE03-4E09-AFBD-DDC04CF66A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图片占位符 4">
            <a:extLst>
              <a:ext uri="{FF2B5EF4-FFF2-40B4-BE49-F238E27FC236}">
                <a16:creationId xmlns="" xmlns:a16="http://schemas.microsoft.com/office/drawing/2014/main" id="{3B7678FF-E0EB-4D51-BBD4-BAE9AE4646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1265" y="1517694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zh-CN" altLang="en-US" dirty="0"/>
              <a:t>图片</a:t>
            </a:r>
          </a:p>
        </p:txBody>
      </p:sp>
      <p:sp>
        <p:nvSpPr>
          <p:cNvPr id="18" name="图片占位符 4">
            <a:extLst>
              <a:ext uri="{FF2B5EF4-FFF2-40B4-BE49-F238E27FC236}">
                <a16:creationId xmlns="" xmlns:a16="http://schemas.microsoft.com/office/drawing/2014/main" id="{E44FD0FB-B192-4B5C-8B62-12206AD278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59504" y="1517694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19" name="图片占位符 4">
            <a:extLst>
              <a:ext uri="{FF2B5EF4-FFF2-40B4-BE49-F238E27FC236}">
                <a16:creationId xmlns="" xmlns:a16="http://schemas.microsoft.com/office/drawing/2014/main" id="{E86E883C-792F-41DA-86C8-1C9BA18EA9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47743" y="1517694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 dirty="0"/>
          </a:p>
        </p:txBody>
      </p:sp>
      <p:sp>
        <p:nvSpPr>
          <p:cNvPr id="24" name="图片占位符 4">
            <a:extLst>
              <a:ext uri="{FF2B5EF4-FFF2-40B4-BE49-F238E27FC236}">
                <a16:creationId xmlns="" xmlns:a16="http://schemas.microsoft.com/office/drawing/2014/main" id="{B9E45199-32BE-45BD-8EBD-0D156F527B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35982" y="1517694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5" name="图片占位符 4">
            <a:extLst>
              <a:ext uri="{FF2B5EF4-FFF2-40B4-BE49-F238E27FC236}">
                <a16:creationId xmlns="" xmlns:a16="http://schemas.microsoft.com/office/drawing/2014/main" id="{BCE17B66-0B26-4FAC-A5DA-560D795D4C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24221" y="1517694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 dirty="0"/>
          </a:p>
        </p:txBody>
      </p:sp>
      <p:sp>
        <p:nvSpPr>
          <p:cNvPr id="39" name="图片占位符 4">
            <a:extLst>
              <a:ext uri="{FF2B5EF4-FFF2-40B4-BE49-F238E27FC236}">
                <a16:creationId xmlns="" xmlns:a16="http://schemas.microsoft.com/office/drawing/2014/main" id="{9CCEF4A0-80E3-496A-B1F3-297694C801E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71265" y="3952153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 dirty="0"/>
          </a:p>
        </p:txBody>
      </p:sp>
      <p:sp>
        <p:nvSpPr>
          <p:cNvPr id="40" name="图片占位符 4">
            <a:extLst>
              <a:ext uri="{FF2B5EF4-FFF2-40B4-BE49-F238E27FC236}">
                <a16:creationId xmlns="" xmlns:a16="http://schemas.microsoft.com/office/drawing/2014/main" id="{BB5D241C-7406-4809-873B-B2272266B6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59504" y="3952153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41" name="图片占位符 4">
            <a:extLst>
              <a:ext uri="{FF2B5EF4-FFF2-40B4-BE49-F238E27FC236}">
                <a16:creationId xmlns="" xmlns:a16="http://schemas.microsoft.com/office/drawing/2014/main" id="{CCA16861-7A71-417A-B66F-F6D402282FA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47743" y="3952153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42" name="图片占位符 4">
            <a:extLst>
              <a:ext uri="{FF2B5EF4-FFF2-40B4-BE49-F238E27FC236}">
                <a16:creationId xmlns="" xmlns:a16="http://schemas.microsoft.com/office/drawing/2014/main" id="{10628783-7E3E-4075-90F9-506113A7188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635982" y="3952153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43" name="图片占位符 4">
            <a:extLst>
              <a:ext uri="{FF2B5EF4-FFF2-40B4-BE49-F238E27FC236}">
                <a16:creationId xmlns="" xmlns:a16="http://schemas.microsoft.com/office/drawing/2014/main" id="{B94A99B3-5016-4160-965C-7E902271A3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824221" y="3952153"/>
            <a:ext cx="1336014" cy="133601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>
            <a:normAutofit/>
          </a:bodyPr>
          <a:lstStyle>
            <a:lvl1pPr algn="ctr">
              <a:defRPr sz="1400"/>
            </a:lvl1pPr>
          </a:lstStyle>
          <a:p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15E90D6-B4A1-43B7-8EBB-75A28DD42C94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6E89BCA-A3CF-442A-8099-53E95447CA44}"/>
              </a:ext>
            </a:extLst>
          </p:cNvPr>
          <p:cNvSpPr txBox="1"/>
          <p:nvPr userDrawn="1"/>
        </p:nvSpPr>
        <p:spPr>
          <a:xfrm>
            <a:off x="-1" y="7066539"/>
            <a:ext cx="9915526" cy="448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endParaRPr lang="en-US" altLang="zh-CN" sz="2000" spc="1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21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5DDC50D4-400A-45E9-A4B9-8BE49349B1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85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pos="325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950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782034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4F6DD80-1174-419A-9DF0-A80DEC6DC1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6501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898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DC17624A-EC32-4BC8-919F-0E426CE783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641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8636B18-567D-49FC-9B68-68AA9EEB2764}"/>
              </a:ext>
            </a:extLst>
          </p:cNvPr>
          <p:cNvSpPr txBox="1"/>
          <p:nvPr userDrawn="1"/>
        </p:nvSpPr>
        <p:spPr>
          <a:xfrm>
            <a:off x="-2" y="7066539"/>
            <a:ext cx="12192001" cy="448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,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并将图片至于底层即可</a:t>
            </a:r>
            <a:endParaRPr lang="en-US" altLang="zh-CN" sz="2000" spc="1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20423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200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27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名人名言图片带透明通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E11EE02-179E-4E4F-9C30-7F80F66DD2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Rectangle 114">
            <a:extLst>
              <a:ext uri="{FF2B5EF4-FFF2-40B4-BE49-F238E27FC236}">
                <a16:creationId xmlns="" xmlns:a16="http://schemas.microsoft.com/office/drawing/2014/main" id="{16FDAC64-C63C-4684-B6EA-E091DCD1D16E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图片占位符 17">
            <a:extLst>
              <a:ext uri="{FF2B5EF4-FFF2-40B4-BE49-F238E27FC236}">
                <a16:creationId xmlns="" xmlns:a16="http://schemas.microsoft.com/office/drawing/2014/main" id="{E1ACB3B5-D803-4EAA-B196-39D5A4D3BA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00188" y="1189038"/>
            <a:ext cx="2757487" cy="410051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zh-CN" altLang="en-US" dirty="0"/>
              <a:t>请插入一张透明背景（</a:t>
            </a:r>
            <a:r>
              <a:rPr lang="en-US" altLang="zh-CN" dirty="0" err="1"/>
              <a:t>png</a:t>
            </a:r>
            <a:r>
              <a:rPr lang="zh-CN" altLang="en-US" dirty="0"/>
              <a:t>格式）图片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446AD0C-6367-45F5-9830-50326A902AFF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322A1F53-1E39-45EA-9055-B8021CA13B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27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58AEA76-3D25-4A09-B3A6-B7A111872B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4F366BC-A3E7-42E9-8A17-1B04A8F83C02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F52C05A6-4449-4B20-9C77-B8EA14751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33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>
          <p15:clr>
            <a:srgbClr val="FBAE40"/>
          </p15:clr>
        </p15:guide>
        <p15:guide id="6" orient="horz" pos="52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网络图表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A6C0CC4-59B2-490E-ABDE-190C307EF7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4F366BC-A3E7-42E9-8A17-1B04A8F83C02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E371E36-F40B-41F3-A7AF-091A3561391F}"/>
              </a:ext>
            </a:extLst>
          </p:cNvPr>
          <p:cNvSpPr txBox="1"/>
          <p:nvPr userDrawn="1"/>
        </p:nvSpPr>
        <p:spPr>
          <a:xfrm>
            <a:off x="-1" y="7066539"/>
            <a:ext cx="9915526" cy="83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：想要更改样机内页，请取消编组，更换照片即可，可适当裁切图片匹配样机大小。</a:t>
            </a:r>
            <a:endParaRPr lang="en-US" altLang="zh-CN" sz="20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备注：更多样机素材请查看最后一页。</a:t>
            </a:r>
          </a:p>
        </p:txBody>
      </p:sp>
      <p:pic>
        <p:nvPicPr>
          <p:cNvPr id="10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2E2932A5-F897-4981-B864-16EEAA6668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17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>
          <p15:clr>
            <a:srgbClr val="FBAE40"/>
          </p15:clr>
        </p15:guide>
        <p15:guide id="6" orient="horz" pos="52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表页"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6664A00-BC10-4847-AFF0-83337078C4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4F366BC-A3E7-42E9-8A17-1B04A8F83C02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1CD1666-CFEB-4677-A0ED-2AD495420225}"/>
              </a:ext>
            </a:extLst>
          </p:cNvPr>
          <p:cNvSpPr txBox="1"/>
          <p:nvPr userDrawn="1"/>
        </p:nvSpPr>
        <p:spPr>
          <a:xfrm>
            <a:off x="-1" y="7066539"/>
            <a:ext cx="9915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：图表使用技巧请查看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50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页。</a:t>
            </a:r>
          </a:p>
        </p:txBody>
      </p:sp>
      <p:pic>
        <p:nvPicPr>
          <p:cNvPr id="10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847FB3B5-14BD-44E0-A723-0E801D323E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93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>
          <p15:clr>
            <a:srgbClr val="FBAE40"/>
          </p15:clr>
        </p15:guide>
        <p15:guide id="6" orient="horz" pos="52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背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1555B53-8061-4EBE-89ED-C2DA71902B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4F366BC-A3E7-42E9-8A17-1B04A8F83C02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8FF48D51-5CFB-40B5-9A35-FEB2A0E245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30" y="1515269"/>
            <a:ext cx="12182670" cy="3827462"/>
          </a:xfrm>
          <a:custGeom>
            <a:avLst/>
            <a:gdLst>
              <a:gd name="connsiteX0" fmla="*/ 9697920 w 12220380"/>
              <a:gd name="connsiteY0" fmla="*/ 0 h 3827462"/>
              <a:gd name="connsiteX1" fmla="*/ 12220380 w 12220380"/>
              <a:gd name="connsiteY1" fmla="*/ 0 h 3827462"/>
              <a:gd name="connsiteX2" fmla="*/ 12220380 w 12220380"/>
              <a:gd name="connsiteY2" fmla="*/ 3827462 h 3827462"/>
              <a:gd name="connsiteX3" fmla="*/ 9697920 w 12220380"/>
              <a:gd name="connsiteY3" fmla="*/ 3827462 h 3827462"/>
              <a:gd name="connsiteX4" fmla="*/ 0 w 12220380"/>
              <a:gd name="connsiteY4" fmla="*/ 0 h 3827462"/>
              <a:gd name="connsiteX5" fmla="*/ 5680075 w 12220380"/>
              <a:gd name="connsiteY5" fmla="*/ 0 h 3827462"/>
              <a:gd name="connsiteX6" fmla="*/ 5680075 w 12220380"/>
              <a:gd name="connsiteY6" fmla="*/ 3827462 h 3827462"/>
              <a:gd name="connsiteX7" fmla="*/ 0 w 12220380"/>
              <a:gd name="connsiteY7" fmla="*/ 3827462 h 38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20380" h="3827462">
                <a:moveTo>
                  <a:pt x="9697920" y="0"/>
                </a:moveTo>
                <a:lnTo>
                  <a:pt x="12220380" y="0"/>
                </a:lnTo>
                <a:lnTo>
                  <a:pt x="12220380" y="3827462"/>
                </a:lnTo>
                <a:lnTo>
                  <a:pt x="9697920" y="3827462"/>
                </a:lnTo>
                <a:close/>
                <a:moveTo>
                  <a:pt x="0" y="0"/>
                </a:moveTo>
                <a:lnTo>
                  <a:pt x="5680075" y="0"/>
                </a:lnTo>
                <a:lnTo>
                  <a:pt x="5680075" y="3827462"/>
                </a:lnTo>
                <a:lnTo>
                  <a:pt x="0" y="38274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9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9594DCCC-8686-4228-B98E-13BB252496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84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>
          <p15:clr>
            <a:srgbClr val="FBAE40"/>
          </p15:clr>
        </p15:guide>
        <p15:guide id="6" orient="horz" pos="527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文字排版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CEEF75F-3A71-4D05-B044-A67B989375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EF63951-8D35-48C3-9B4C-D507896C0FDC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764C14A-B704-4F1F-96BF-22D01C43E6FC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96CB0B5-888E-4B06-86FB-B9BE061C630E}"/>
              </a:ext>
            </a:extLst>
          </p:cNvPr>
          <p:cNvSpPr txBox="1"/>
          <p:nvPr userDrawn="1"/>
        </p:nvSpPr>
        <p:spPr>
          <a:xfrm>
            <a:off x="-1" y="7066539"/>
            <a:ext cx="9915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TIPS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：选择图片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 Delete </a:t>
            </a:r>
            <a:r>
              <a:rPr lang="zh-CN" altLang="en-US" sz="20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删除图片 </a:t>
            </a:r>
            <a:r>
              <a:rPr lang="en-US" altLang="zh-CN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 </a:t>
            </a:r>
            <a:r>
              <a:rPr lang="zh-CN" altLang="en-US" sz="2000" spc="1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sym typeface="Wingdings" panose="05000000000000000000" pitchFamily="2" charset="2"/>
              </a:rPr>
              <a:t>点击图标即可更改图片</a:t>
            </a:r>
            <a:endParaRPr lang="zh-CN" altLang="en-US" sz="20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pic>
        <p:nvPicPr>
          <p:cNvPr id="9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1B94AED7-5DD2-484F-A5B5-2B00143F39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25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>
          <p15:clr>
            <a:srgbClr val="FBAE40"/>
          </p15:clr>
        </p15:guide>
        <p15:guide id="6" orient="horz" pos="527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522A546-4520-4D3E-B463-D0C80146CC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14">
            <a:extLst>
              <a:ext uri="{FF2B5EF4-FFF2-40B4-BE49-F238E27FC236}">
                <a16:creationId xmlns="" xmlns:a16="http://schemas.microsoft.com/office/drawing/2014/main" id="{65EB387A-2C9C-4381-97FC-EA54305E89C0}"/>
              </a:ext>
            </a:extLst>
          </p:cNvPr>
          <p:cNvSpPr/>
          <p:nvPr userDrawn="1"/>
        </p:nvSpPr>
        <p:spPr>
          <a:xfrm>
            <a:off x="0" y="0"/>
            <a:ext cx="1220142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23B2C6E-4BBB-49D6-9E21-88FB199E44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9525" y="1268413"/>
            <a:ext cx="4683125" cy="401478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6A8EEDE-8937-401E-9980-FBDEB87E464A}"/>
              </a:ext>
            </a:extLst>
          </p:cNvPr>
          <p:cNvSpPr/>
          <p:nvPr userDrawn="1"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67ADA4F4-7509-4826-A610-77A392B38E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64624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85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355">
          <p15:clr>
            <a:srgbClr val="FBAE40"/>
          </p15:clr>
        </p15:guide>
        <p15:guide id="5" orient="horz" pos="232">
          <p15:clr>
            <a:srgbClr val="FBAE40"/>
          </p15:clr>
        </p15:guide>
        <p15:guide id="6" orient="horz" pos="52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36C3283-E5DE-470B-A604-E1742666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7F82B67-8AD4-4C35-989E-E2EF73A4F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AF3F8FC-DD04-47AC-A839-45E58DFCA8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40B7BA6-0BBE-4615-96B3-0EBD23FC1AEE}" type="datetimeFigureOut">
              <a:rPr lang="zh-CN" altLang="en-US" smtClean="0"/>
              <a:pPr/>
              <a:t>2020/5/11</a:t>
            </a:fld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7B9B604-EF19-497E-BAB9-E4C06BAA48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701B541-A128-49D8-A2C9-12B18BFF1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A7FEC46F-037F-41EB-A729-82826FB2FB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5068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9" r:id="rId3"/>
    <p:sldLayoutId id="2147483666" r:id="rId4"/>
    <p:sldLayoutId id="2147483676" r:id="rId5"/>
    <p:sldLayoutId id="2147483675" r:id="rId6"/>
    <p:sldLayoutId id="2147483673" r:id="rId7"/>
    <p:sldLayoutId id="2147483671" r:id="rId8"/>
    <p:sldLayoutId id="2147483674" r:id="rId9"/>
    <p:sldLayoutId id="2147483665" r:id="rId10"/>
    <p:sldLayoutId id="2147483664" r:id="rId11"/>
    <p:sldLayoutId id="2147483662" r:id="rId12"/>
    <p:sldLayoutId id="2147483663" r:id="rId13"/>
    <p:sldLayoutId id="2147483660" r:id="rId14"/>
    <p:sldLayoutId id="214748366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15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731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701" r:id="rId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28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23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25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notesSlide" Target="../notesSlides/notesSlide27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notesSlide" Target="../notesSlides/notesSlide32.xm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notesSlide" Target="../notesSlides/notesSlide33.xml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notesSlide" Target="../notesSlides/notesSlide34.xml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7.png"/><Relationship Id="rId7" Type="http://schemas.openxmlformats.org/officeDocument/2006/relationships/image" Target="../media/image45.sv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5.png"/><Relationship Id="rId7" Type="http://schemas.openxmlformats.org/officeDocument/2006/relationships/image" Target="../media/image21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69.png"/><Relationship Id="rId5" Type="http://schemas.openxmlformats.org/officeDocument/2006/relationships/image" Target="../media/image19.png"/><Relationship Id="rId10" Type="http://schemas.openxmlformats.org/officeDocument/2006/relationships/image" Target="../media/image68.png"/><Relationship Id="rId4" Type="http://schemas.openxmlformats.org/officeDocument/2006/relationships/image" Target="../media/image16.png"/><Relationship Id="rId9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ED309B3-5184-4B4B-B2A1-446B217C78DA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程杰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528DBAA-C4D2-45A7-BBAE-23E238B0E822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安徽大学</a:t>
            </a:r>
          </a:p>
        </p:txBody>
      </p:sp>
    </p:spTree>
    <p:extLst>
      <p:ext uri="{BB962C8B-B14F-4D97-AF65-F5344CB8AC3E}">
        <p14:creationId xmlns:p14="http://schemas.microsoft.com/office/powerpoint/2010/main" val="297771862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 descr="建筑的摆设布局&#10;&#10;描述已自动生成">
            <a:extLst>
              <a:ext uri="{FF2B5EF4-FFF2-40B4-BE49-F238E27FC236}">
                <a16:creationId xmlns="" xmlns:a16="http://schemas.microsoft.com/office/drawing/2014/main" id="{263604B8-7AC2-480F-BF43-766503F7A0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7"/>
          </a:xfrm>
        </p:spPr>
      </p:pic>
      <p:sp>
        <p:nvSpPr>
          <p:cNvPr id="14" name="Rectangle 3">
            <a:extLst>
              <a:ext uri="{FF2B5EF4-FFF2-40B4-BE49-F238E27FC236}">
                <a16:creationId xmlns="" xmlns:a16="http://schemas.microsoft.com/office/drawing/2014/main" id="{5FB7AB00-B2EA-4776-8F17-18F6CA529671}"/>
              </a:ext>
            </a:extLst>
          </p:cNvPr>
          <p:cNvSpPr/>
          <p:nvPr/>
        </p:nvSpPr>
        <p:spPr>
          <a:xfrm>
            <a:off x="0" y="3992880"/>
            <a:ext cx="12192000" cy="2865120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  <a:gd name="connsiteX0" fmla="*/ 0 w 12192000"/>
              <a:gd name="connsiteY0" fmla="*/ 423604 h 2628581"/>
              <a:gd name="connsiteX1" fmla="*/ 12168851 w 12192000"/>
              <a:gd name="connsiteY1" fmla="*/ 1451164 h 2628581"/>
              <a:gd name="connsiteX2" fmla="*/ 12192000 w 12192000"/>
              <a:gd name="connsiteY2" fmla="*/ 2628581 h 2628581"/>
              <a:gd name="connsiteX3" fmla="*/ 0 w 12192000"/>
              <a:gd name="connsiteY3" fmla="*/ 2628581 h 2628581"/>
              <a:gd name="connsiteX4" fmla="*/ 0 w 12192000"/>
              <a:gd name="connsiteY4" fmla="*/ 423604 h 2628581"/>
              <a:gd name="connsiteX0" fmla="*/ 0 w 12192000"/>
              <a:gd name="connsiteY0" fmla="*/ 427215 h 2632192"/>
              <a:gd name="connsiteX1" fmla="*/ 12168851 w 12192000"/>
              <a:gd name="connsiteY1" fmla="*/ 1409933 h 2632192"/>
              <a:gd name="connsiteX2" fmla="*/ 12192000 w 12192000"/>
              <a:gd name="connsiteY2" fmla="*/ 2632192 h 2632192"/>
              <a:gd name="connsiteX3" fmla="*/ 0 w 12192000"/>
              <a:gd name="connsiteY3" fmla="*/ 2632192 h 2632192"/>
              <a:gd name="connsiteX4" fmla="*/ 0 w 12192000"/>
              <a:gd name="connsiteY4" fmla="*/ 427215 h 2632192"/>
              <a:gd name="connsiteX0" fmla="*/ 0 w 12192000"/>
              <a:gd name="connsiteY0" fmla="*/ 438368 h 2643345"/>
              <a:gd name="connsiteX1" fmla="*/ 12168851 w 12192000"/>
              <a:gd name="connsiteY1" fmla="*/ 1421086 h 2643345"/>
              <a:gd name="connsiteX2" fmla="*/ 12192000 w 12192000"/>
              <a:gd name="connsiteY2" fmla="*/ 2643345 h 2643345"/>
              <a:gd name="connsiteX3" fmla="*/ 0 w 12192000"/>
              <a:gd name="connsiteY3" fmla="*/ 2643345 h 2643345"/>
              <a:gd name="connsiteX4" fmla="*/ 0 w 12192000"/>
              <a:gd name="connsiteY4" fmla="*/ 438368 h 264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3345">
                <a:moveTo>
                  <a:pt x="0" y="438368"/>
                </a:moveTo>
                <a:cubicBezTo>
                  <a:pt x="5198318" y="-1309410"/>
                  <a:pt x="7734461" y="2828602"/>
                  <a:pt x="12168851" y="1421086"/>
                </a:cubicBezTo>
                <a:lnTo>
                  <a:pt x="12192000" y="2643345"/>
                </a:lnTo>
                <a:lnTo>
                  <a:pt x="0" y="2643345"/>
                </a:lnTo>
                <a:lnTo>
                  <a:pt x="0" y="438368"/>
                </a:lnTo>
                <a:close/>
              </a:path>
            </a:pathLst>
          </a:cu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246C6BC7-7573-4D6B-9F26-B1E0430DE476}"/>
              </a:ext>
            </a:extLst>
          </p:cNvPr>
          <p:cNvSpPr/>
          <p:nvPr/>
        </p:nvSpPr>
        <p:spPr>
          <a:xfrm>
            <a:off x="0" y="4217263"/>
            <a:ext cx="12192000" cy="2640735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0735">
                <a:moveTo>
                  <a:pt x="0" y="435758"/>
                </a:moveTo>
                <a:cubicBezTo>
                  <a:pt x="5198318" y="-1312020"/>
                  <a:pt x="7757610" y="2866442"/>
                  <a:pt x="12192000" y="1315434"/>
                </a:cubicBezTo>
                <a:lnTo>
                  <a:pt x="12192000" y="2640735"/>
                </a:lnTo>
                <a:lnTo>
                  <a:pt x="0" y="2640735"/>
                </a:lnTo>
                <a:lnTo>
                  <a:pt x="0" y="435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Picture 735">
            <a:extLst>
              <a:ext uri="{FF2B5EF4-FFF2-40B4-BE49-F238E27FC236}">
                <a16:creationId xmlns="" xmlns:a16="http://schemas.microsoft.com/office/drawing/2014/main" id="{CE27FFBC-EBCC-4ED3-B867-10A7DDDBA02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17262"/>
            <a:ext cx="12192000" cy="2640736"/>
          </a:xfrm>
          <a:custGeom>
            <a:avLst/>
            <a:gdLst>
              <a:gd name="connsiteX0" fmla="*/ 2675476 w 12192000"/>
              <a:gd name="connsiteY0" fmla="*/ 835 h 2640736"/>
              <a:gd name="connsiteX1" fmla="*/ 12192000 w 12192000"/>
              <a:gd name="connsiteY1" fmla="*/ 1315435 h 2640736"/>
              <a:gd name="connsiteX2" fmla="*/ 12192000 w 12192000"/>
              <a:gd name="connsiteY2" fmla="*/ 2640736 h 2640736"/>
              <a:gd name="connsiteX3" fmla="*/ 0 w 12192000"/>
              <a:gd name="connsiteY3" fmla="*/ 2640736 h 2640736"/>
              <a:gd name="connsiteX4" fmla="*/ 0 w 12192000"/>
              <a:gd name="connsiteY4" fmla="*/ 435759 h 2640736"/>
              <a:gd name="connsiteX5" fmla="*/ 2675476 w 12192000"/>
              <a:gd name="connsiteY5" fmla="*/ 835 h 264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640736">
                <a:moveTo>
                  <a:pt x="2675476" y="835"/>
                </a:moveTo>
                <a:cubicBezTo>
                  <a:pt x="6223974" y="53478"/>
                  <a:pt x="8589058" y="2575629"/>
                  <a:pt x="12192000" y="1315435"/>
                </a:cubicBezTo>
                <a:lnTo>
                  <a:pt x="12192000" y="2640736"/>
                </a:lnTo>
                <a:lnTo>
                  <a:pt x="0" y="2640736"/>
                </a:lnTo>
                <a:lnTo>
                  <a:pt x="0" y="435759"/>
                </a:lnTo>
                <a:cubicBezTo>
                  <a:pt x="974685" y="108051"/>
                  <a:pt x="1856591" y="-11313"/>
                  <a:pt x="2675476" y="835"/>
                </a:cubicBezTo>
                <a:close/>
              </a:path>
            </a:pathLst>
          </a:custGeom>
        </p:spPr>
      </p:pic>
      <p:sp>
        <p:nvSpPr>
          <p:cNvPr id="18" name="Rectangle 51">
            <a:extLst>
              <a:ext uri="{FF2B5EF4-FFF2-40B4-BE49-F238E27FC236}">
                <a16:creationId xmlns="" xmlns:a16="http://schemas.microsoft.com/office/drawing/2014/main" id="{3E04B6B7-E682-4C82-9AB0-969148EB8E8E}"/>
              </a:ext>
            </a:extLst>
          </p:cNvPr>
          <p:cNvSpPr/>
          <p:nvPr/>
        </p:nvSpPr>
        <p:spPr>
          <a:xfrm>
            <a:off x="2070446" y="4868985"/>
            <a:ext cx="4176432" cy="12396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研究结果与讨论</a:t>
            </a:r>
          </a:p>
          <a:p>
            <a:pPr algn="just"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Results and Discussion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="" xmlns:a16="http://schemas.microsoft.com/office/drawing/2014/main" id="{DDEE86E0-E99A-481C-BF9A-A5A28E2FA648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21" name="Rectangle 741">
              <a:extLst>
                <a:ext uri="{FF2B5EF4-FFF2-40B4-BE49-F238E27FC236}">
                  <a16:creationId xmlns="" xmlns:a16="http://schemas.microsoft.com/office/drawing/2014/main" id="{C801251D-72A6-4AB7-AB24-E611A81A8F03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TextBox 742">
              <a:extLst>
                <a:ext uri="{FF2B5EF4-FFF2-40B4-BE49-F238E27FC236}">
                  <a16:creationId xmlns="" xmlns:a16="http://schemas.microsoft.com/office/drawing/2014/main" id="{958E9224-4363-4299-BBF7-92ABBEA0F712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TextBox 743">
              <a:extLst>
                <a:ext uri="{FF2B5EF4-FFF2-40B4-BE49-F238E27FC236}">
                  <a16:creationId xmlns="" xmlns:a16="http://schemas.microsoft.com/office/drawing/2014/main" id="{15590F94-1B39-494E-9A37-9719BBE9A3F5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05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736906B8-696B-41E3-9F45-61A72523ECF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21" t="26005" r="36721" b="37226"/>
          <a:stretch/>
        </p:blipFill>
        <p:spPr>
          <a:xfrm>
            <a:off x="672341" y="4398799"/>
            <a:ext cx="1311446" cy="2346959"/>
          </a:xfrm>
          <a:prstGeom prst="rect">
            <a:avLst/>
          </a:prstGeom>
        </p:spPr>
      </p:pic>
      <p:pic>
        <p:nvPicPr>
          <p:cNvPr id="25" name="Picture 746">
            <a:extLst>
              <a:ext uri="{FF2B5EF4-FFF2-40B4-BE49-F238E27FC236}">
                <a16:creationId xmlns="" xmlns:a16="http://schemas.microsoft.com/office/drawing/2014/main" id="{973D0164-9C6C-4CD2-8F52-CE5F4834750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867" y="401124"/>
            <a:ext cx="2903836" cy="418735"/>
          </a:xfrm>
          <a:prstGeom prst="rect">
            <a:avLst/>
          </a:prstGeom>
        </p:spPr>
      </p:pic>
      <p:pic>
        <p:nvPicPr>
          <p:cNvPr id="26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E0DED0EF-491A-49EB-9277-4D9599FDAB5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75920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73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 descr="建筑的摆设布局&#10;&#10;描述已自动生成">
            <a:extLst>
              <a:ext uri="{FF2B5EF4-FFF2-40B4-BE49-F238E27FC236}">
                <a16:creationId xmlns="" xmlns:a16="http://schemas.microsoft.com/office/drawing/2014/main" id="{263604B8-7AC2-480F-BF43-766503F7A0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7"/>
          </a:xfrm>
        </p:spPr>
      </p:pic>
      <p:pic>
        <p:nvPicPr>
          <p:cNvPr id="747" name="Picture 746">
            <a:extLst>
              <a:ext uri="{FF2B5EF4-FFF2-40B4-BE49-F238E27FC236}">
                <a16:creationId xmlns="" xmlns:a16="http://schemas.microsoft.com/office/drawing/2014/main" id="{DB60E86E-E2A4-4045-945E-9EDCF0F70B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867" y="401124"/>
            <a:ext cx="2903836" cy="418735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="" xmlns:a16="http://schemas.microsoft.com/office/drawing/2014/main" id="{39B42EF9-1511-405F-A8CF-FF3C2277D908}"/>
              </a:ext>
            </a:extLst>
          </p:cNvPr>
          <p:cNvSpPr/>
          <p:nvPr/>
        </p:nvSpPr>
        <p:spPr>
          <a:xfrm>
            <a:off x="0" y="3992880"/>
            <a:ext cx="12192000" cy="2865120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  <a:gd name="connsiteX0" fmla="*/ 0 w 12192000"/>
              <a:gd name="connsiteY0" fmla="*/ 423604 h 2628581"/>
              <a:gd name="connsiteX1" fmla="*/ 12168851 w 12192000"/>
              <a:gd name="connsiteY1" fmla="*/ 1451164 h 2628581"/>
              <a:gd name="connsiteX2" fmla="*/ 12192000 w 12192000"/>
              <a:gd name="connsiteY2" fmla="*/ 2628581 h 2628581"/>
              <a:gd name="connsiteX3" fmla="*/ 0 w 12192000"/>
              <a:gd name="connsiteY3" fmla="*/ 2628581 h 2628581"/>
              <a:gd name="connsiteX4" fmla="*/ 0 w 12192000"/>
              <a:gd name="connsiteY4" fmla="*/ 423604 h 2628581"/>
              <a:gd name="connsiteX0" fmla="*/ 0 w 12192000"/>
              <a:gd name="connsiteY0" fmla="*/ 427215 h 2632192"/>
              <a:gd name="connsiteX1" fmla="*/ 12168851 w 12192000"/>
              <a:gd name="connsiteY1" fmla="*/ 1409933 h 2632192"/>
              <a:gd name="connsiteX2" fmla="*/ 12192000 w 12192000"/>
              <a:gd name="connsiteY2" fmla="*/ 2632192 h 2632192"/>
              <a:gd name="connsiteX3" fmla="*/ 0 w 12192000"/>
              <a:gd name="connsiteY3" fmla="*/ 2632192 h 2632192"/>
              <a:gd name="connsiteX4" fmla="*/ 0 w 12192000"/>
              <a:gd name="connsiteY4" fmla="*/ 427215 h 2632192"/>
              <a:gd name="connsiteX0" fmla="*/ 0 w 12192000"/>
              <a:gd name="connsiteY0" fmla="*/ 438368 h 2643345"/>
              <a:gd name="connsiteX1" fmla="*/ 12168851 w 12192000"/>
              <a:gd name="connsiteY1" fmla="*/ 1421086 h 2643345"/>
              <a:gd name="connsiteX2" fmla="*/ 12192000 w 12192000"/>
              <a:gd name="connsiteY2" fmla="*/ 2643345 h 2643345"/>
              <a:gd name="connsiteX3" fmla="*/ 0 w 12192000"/>
              <a:gd name="connsiteY3" fmla="*/ 2643345 h 2643345"/>
              <a:gd name="connsiteX4" fmla="*/ 0 w 12192000"/>
              <a:gd name="connsiteY4" fmla="*/ 438368 h 264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3345">
                <a:moveTo>
                  <a:pt x="0" y="438368"/>
                </a:moveTo>
                <a:cubicBezTo>
                  <a:pt x="5198318" y="-1309410"/>
                  <a:pt x="7734461" y="2828602"/>
                  <a:pt x="12168851" y="1421086"/>
                </a:cubicBezTo>
                <a:lnTo>
                  <a:pt x="12192000" y="2643345"/>
                </a:lnTo>
                <a:lnTo>
                  <a:pt x="0" y="2643345"/>
                </a:lnTo>
                <a:lnTo>
                  <a:pt x="0" y="438368"/>
                </a:lnTo>
                <a:close/>
              </a:path>
            </a:pathLst>
          </a:cu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3277ADAD-D15F-4773-A7B2-B9FCB93902E1}"/>
              </a:ext>
            </a:extLst>
          </p:cNvPr>
          <p:cNvSpPr/>
          <p:nvPr/>
        </p:nvSpPr>
        <p:spPr>
          <a:xfrm>
            <a:off x="0" y="4217263"/>
            <a:ext cx="12192000" cy="2640735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0735">
                <a:moveTo>
                  <a:pt x="0" y="435758"/>
                </a:moveTo>
                <a:cubicBezTo>
                  <a:pt x="5198318" y="-1312020"/>
                  <a:pt x="7757610" y="2866442"/>
                  <a:pt x="12192000" y="1315434"/>
                </a:cubicBezTo>
                <a:lnTo>
                  <a:pt x="12192000" y="2640735"/>
                </a:lnTo>
                <a:lnTo>
                  <a:pt x="0" y="2640735"/>
                </a:lnTo>
                <a:lnTo>
                  <a:pt x="0" y="435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Picture 735">
            <a:extLst>
              <a:ext uri="{FF2B5EF4-FFF2-40B4-BE49-F238E27FC236}">
                <a16:creationId xmlns="" xmlns:a16="http://schemas.microsoft.com/office/drawing/2014/main" id="{890255C7-BC31-44CD-91CA-DD40D066191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17262"/>
            <a:ext cx="12192000" cy="2640736"/>
          </a:xfrm>
          <a:custGeom>
            <a:avLst/>
            <a:gdLst>
              <a:gd name="connsiteX0" fmla="*/ 2675476 w 12192000"/>
              <a:gd name="connsiteY0" fmla="*/ 835 h 2640736"/>
              <a:gd name="connsiteX1" fmla="*/ 12192000 w 12192000"/>
              <a:gd name="connsiteY1" fmla="*/ 1315435 h 2640736"/>
              <a:gd name="connsiteX2" fmla="*/ 12192000 w 12192000"/>
              <a:gd name="connsiteY2" fmla="*/ 2640736 h 2640736"/>
              <a:gd name="connsiteX3" fmla="*/ 0 w 12192000"/>
              <a:gd name="connsiteY3" fmla="*/ 2640736 h 2640736"/>
              <a:gd name="connsiteX4" fmla="*/ 0 w 12192000"/>
              <a:gd name="connsiteY4" fmla="*/ 435759 h 2640736"/>
              <a:gd name="connsiteX5" fmla="*/ 2675476 w 12192000"/>
              <a:gd name="connsiteY5" fmla="*/ 835 h 264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640736">
                <a:moveTo>
                  <a:pt x="2675476" y="835"/>
                </a:moveTo>
                <a:cubicBezTo>
                  <a:pt x="6223974" y="53478"/>
                  <a:pt x="8589058" y="2575629"/>
                  <a:pt x="12192000" y="1315435"/>
                </a:cubicBezTo>
                <a:lnTo>
                  <a:pt x="12192000" y="2640736"/>
                </a:lnTo>
                <a:lnTo>
                  <a:pt x="0" y="2640736"/>
                </a:lnTo>
                <a:lnTo>
                  <a:pt x="0" y="435759"/>
                </a:lnTo>
                <a:cubicBezTo>
                  <a:pt x="974685" y="108051"/>
                  <a:pt x="1856591" y="-11313"/>
                  <a:pt x="2675476" y="835"/>
                </a:cubicBezTo>
                <a:close/>
              </a:path>
            </a:pathLst>
          </a:custGeom>
        </p:spPr>
      </p:pic>
      <p:sp>
        <p:nvSpPr>
          <p:cNvPr id="18" name="Rectangle 51">
            <a:extLst>
              <a:ext uri="{FF2B5EF4-FFF2-40B4-BE49-F238E27FC236}">
                <a16:creationId xmlns="" xmlns:a16="http://schemas.microsoft.com/office/drawing/2014/main" id="{3D82336D-ABF1-41C4-94B3-AE33338C7854}"/>
              </a:ext>
            </a:extLst>
          </p:cNvPr>
          <p:cNvSpPr/>
          <p:nvPr/>
        </p:nvSpPr>
        <p:spPr>
          <a:xfrm>
            <a:off x="2070446" y="4868985"/>
            <a:ext cx="4176432" cy="12396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研究结论和展望</a:t>
            </a:r>
          </a:p>
          <a:p>
            <a:pPr algn="just"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Results and Discussion</a:t>
            </a:r>
          </a:p>
        </p:txBody>
      </p:sp>
      <p:sp>
        <p:nvSpPr>
          <p:cNvPr id="19" name="Rectangle 741">
            <a:extLst>
              <a:ext uri="{FF2B5EF4-FFF2-40B4-BE49-F238E27FC236}">
                <a16:creationId xmlns="" xmlns:a16="http://schemas.microsoft.com/office/drawing/2014/main" id="{DE243901-89D0-444D-ABB9-D7CD8CB7AE68}"/>
              </a:ext>
            </a:extLst>
          </p:cNvPr>
          <p:cNvSpPr/>
          <p:nvPr/>
        </p:nvSpPr>
        <p:spPr>
          <a:xfrm>
            <a:off x="0" y="6610728"/>
            <a:ext cx="12192000" cy="246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TextBox 742">
            <a:extLst>
              <a:ext uri="{FF2B5EF4-FFF2-40B4-BE49-F238E27FC236}">
                <a16:creationId xmlns="" xmlns:a16="http://schemas.microsoft.com/office/drawing/2014/main" id="{89752547-3796-4E95-8593-0D926C17568A}"/>
              </a:ext>
            </a:extLst>
          </p:cNvPr>
          <p:cNvSpPr txBox="1"/>
          <p:nvPr/>
        </p:nvSpPr>
        <p:spPr>
          <a:xfrm>
            <a:off x="532859" y="6601737"/>
            <a:ext cx="2962816" cy="27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腾讯体" panose="02010600010101010101" pitchFamily="2" charset="-122"/>
              </a:rPr>
              <a:t>ANHUI  UNIVERSITY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腾讯体" panose="02010600010101010101" pitchFamily="2" charset="-122"/>
            </a:endParaRPr>
          </a:p>
        </p:txBody>
      </p:sp>
      <p:sp>
        <p:nvSpPr>
          <p:cNvPr id="22" name="TextBox 743">
            <a:extLst>
              <a:ext uri="{FF2B5EF4-FFF2-40B4-BE49-F238E27FC236}">
                <a16:creationId xmlns="" xmlns:a16="http://schemas.microsoft.com/office/drawing/2014/main" id="{0BF3D6B0-0B49-4416-BA46-9A5DA50842EF}"/>
              </a:ext>
            </a:extLst>
          </p:cNvPr>
          <p:cNvSpPr txBox="1"/>
          <p:nvPr/>
        </p:nvSpPr>
        <p:spPr>
          <a:xfrm>
            <a:off x="10477500" y="6601737"/>
            <a:ext cx="1181641" cy="27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腾讯体" panose="02010600010101010101" pitchFamily="2" charset="-122"/>
              </a:rPr>
              <a:t>PAGE  06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腾讯体" panose="02010600010101010101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5554ECE-3B50-4DDA-B07E-4F350A14984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70" t="26722" r="36070" b="36510"/>
          <a:stretch/>
        </p:blipFill>
        <p:spPr>
          <a:xfrm>
            <a:off x="420583" y="4417516"/>
            <a:ext cx="1375814" cy="2346959"/>
          </a:xfrm>
          <a:prstGeom prst="rect">
            <a:avLst/>
          </a:prstGeom>
        </p:spPr>
      </p:pic>
      <p:pic>
        <p:nvPicPr>
          <p:cNvPr id="24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1DD779BB-A5BC-4E08-B1A2-CD27DA09E49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75920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885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rallelogram 27">
            <a:extLst>
              <a:ext uri="{FF2B5EF4-FFF2-40B4-BE49-F238E27FC236}">
                <a16:creationId xmlns="" xmlns:a16="http://schemas.microsoft.com/office/drawing/2014/main" id="{676E62BE-E793-429B-BFB4-D076302ED2A9}"/>
              </a:ext>
            </a:extLst>
          </p:cNvPr>
          <p:cNvSpPr/>
          <p:nvPr/>
        </p:nvSpPr>
        <p:spPr>
          <a:xfrm>
            <a:off x="822960" y="1479197"/>
            <a:ext cx="2863158" cy="4338002"/>
          </a:xfrm>
          <a:prstGeom prst="parallelogram">
            <a:avLst>
              <a:gd name="adj" fmla="val 44442"/>
            </a:avLst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1EDFE964-09BA-4259-98C7-117689387B60}"/>
              </a:ext>
            </a:extLst>
          </p:cNvPr>
          <p:cNvSpPr/>
          <p:nvPr/>
        </p:nvSpPr>
        <p:spPr>
          <a:xfrm>
            <a:off x="411799" y="207971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单个人物展示介绍。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16790B1-E415-466A-A2A2-BDD86CA8C96B}"/>
              </a:ext>
            </a:extLst>
          </p:cNvPr>
          <p:cNvSpPr/>
          <p:nvPr/>
        </p:nvSpPr>
        <p:spPr>
          <a:xfrm>
            <a:off x="3956109" y="2109619"/>
            <a:ext cx="6237173" cy="1412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2019-07     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第四届中国网络视频学院奖、最受欢迎网络红人奖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          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淘宝直播盛典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淘宝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主播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2018-03     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首届淘宝直播生态盛典   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2017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淘宝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主播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2019-10-17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入选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福布斯中国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岁以下精英榜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CEF56F05-2EB5-478F-AC42-29D40A9D0BD1}"/>
              </a:ext>
            </a:extLst>
          </p:cNvPr>
          <p:cNvGrpSpPr/>
          <p:nvPr/>
        </p:nvGrpSpPr>
        <p:grpSpPr>
          <a:xfrm>
            <a:off x="3990332" y="1917406"/>
            <a:ext cx="7668809" cy="1819584"/>
            <a:chOff x="4187523" y="1917406"/>
            <a:chExt cx="7471618" cy="1819584"/>
          </a:xfrm>
        </p:grpSpPr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A0F836D0-1A00-4A0E-A8C9-661930C89719}"/>
                </a:ext>
              </a:extLst>
            </p:cNvPr>
            <p:cNvCxnSpPr/>
            <p:nvPr/>
          </p:nvCxnSpPr>
          <p:spPr>
            <a:xfrm>
              <a:off x="4187523" y="1917406"/>
              <a:ext cx="7471618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="" xmlns:a16="http://schemas.microsoft.com/office/drawing/2014/main" id="{D280CC43-B611-4B81-A466-E6420CB861E3}"/>
                </a:ext>
              </a:extLst>
            </p:cNvPr>
            <p:cNvCxnSpPr/>
            <p:nvPr/>
          </p:nvCxnSpPr>
          <p:spPr>
            <a:xfrm>
              <a:off x="4187523" y="3736990"/>
              <a:ext cx="7471618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4A574D7E-AF61-4652-B4B0-929AB4135BC6}"/>
              </a:ext>
            </a:extLst>
          </p:cNvPr>
          <p:cNvSpPr/>
          <p:nvPr/>
        </p:nvSpPr>
        <p:spPr>
          <a:xfrm>
            <a:off x="3990332" y="3929202"/>
            <a:ext cx="7603604" cy="204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日，腾讯视频副总裁马延锟在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腾讯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视界大会上宣布，李佳琦将加盟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吐槽大会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第四季。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日，“首席美妆推荐官”李佳琦现身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快乐大本营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曾参与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美丽俏佳人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我是大美人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火星情报局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等节目录制。 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日，李佳琦以主咖身份加盟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吐槽大会第四季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日，李佳琦参与录制云综艺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嘿！你在干嘛呢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，演示了全套化妆流程。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559BE1BB-8275-4AD3-836B-70DEB1BD7CF7}"/>
              </a:ext>
            </a:extLst>
          </p:cNvPr>
          <p:cNvGrpSpPr/>
          <p:nvPr/>
        </p:nvGrpSpPr>
        <p:grpSpPr>
          <a:xfrm>
            <a:off x="10366281" y="1570397"/>
            <a:ext cx="1300480" cy="369332"/>
            <a:chOff x="10358661" y="1570397"/>
            <a:chExt cx="1300480" cy="369332"/>
          </a:xfrm>
        </p:grpSpPr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6C6BA713-9A82-4118-AF0C-4C92F6C9D44D}"/>
                </a:ext>
              </a:extLst>
            </p:cNvPr>
            <p:cNvSpPr/>
            <p:nvPr/>
          </p:nvSpPr>
          <p:spPr>
            <a:xfrm>
              <a:off x="10358661" y="1589092"/>
              <a:ext cx="1300480" cy="331942"/>
            </a:xfrm>
            <a:custGeom>
              <a:avLst/>
              <a:gdLst>
                <a:gd name="connsiteX0" fmla="*/ 0 w 2024380"/>
                <a:gd name="connsiteY0" fmla="*/ 0 h 331942"/>
                <a:gd name="connsiteX1" fmla="*/ 2024380 w 2024380"/>
                <a:gd name="connsiteY1" fmla="*/ 0 h 331942"/>
                <a:gd name="connsiteX2" fmla="*/ 2024380 w 2024380"/>
                <a:gd name="connsiteY2" fmla="*/ 331942 h 331942"/>
                <a:gd name="connsiteX3" fmla="*/ 0 w 2024380"/>
                <a:gd name="connsiteY3" fmla="*/ 331942 h 331942"/>
                <a:gd name="connsiteX4" fmla="*/ 0 w 2024380"/>
                <a:gd name="connsiteY4" fmla="*/ 0 h 331942"/>
                <a:gd name="connsiteX0" fmla="*/ 182880 w 2207260"/>
                <a:gd name="connsiteY0" fmla="*/ 0 h 347182"/>
                <a:gd name="connsiteX1" fmla="*/ 2207260 w 2207260"/>
                <a:gd name="connsiteY1" fmla="*/ 0 h 347182"/>
                <a:gd name="connsiteX2" fmla="*/ 2207260 w 2207260"/>
                <a:gd name="connsiteY2" fmla="*/ 331942 h 347182"/>
                <a:gd name="connsiteX3" fmla="*/ 0 w 2207260"/>
                <a:gd name="connsiteY3" fmla="*/ 347182 h 347182"/>
                <a:gd name="connsiteX4" fmla="*/ 182880 w 2207260"/>
                <a:gd name="connsiteY4" fmla="*/ 0 h 347182"/>
                <a:gd name="connsiteX0" fmla="*/ 152400 w 2176780"/>
                <a:gd name="connsiteY0" fmla="*/ 0 h 331942"/>
                <a:gd name="connsiteX1" fmla="*/ 2176780 w 2176780"/>
                <a:gd name="connsiteY1" fmla="*/ 0 h 331942"/>
                <a:gd name="connsiteX2" fmla="*/ 2176780 w 2176780"/>
                <a:gd name="connsiteY2" fmla="*/ 331942 h 331942"/>
                <a:gd name="connsiteX3" fmla="*/ 0 w 2176780"/>
                <a:gd name="connsiteY3" fmla="*/ 331942 h 331942"/>
                <a:gd name="connsiteX4" fmla="*/ 152400 w 2176780"/>
                <a:gd name="connsiteY4" fmla="*/ 0 h 33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780" h="331942">
                  <a:moveTo>
                    <a:pt x="152400" y="0"/>
                  </a:moveTo>
                  <a:lnTo>
                    <a:pt x="2176780" y="0"/>
                  </a:lnTo>
                  <a:lnTo>
                    <a:pt x="2176780" y="331942"/>
                  </a:lnTo>
                  <a:lnTo>
                    <a:pt x="0" y="331942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="" xmlns:a16="http://schemas.microsoft.com/office/drawing/2014/main" id="{B3426B99-E6DA-409C-B522-FCD0F2893282}"/>
                </a:ext>
              </a:extLst>
            </p:cNvPr>
            <p:cNvSpPr/>
            <p:nvPr/>
          </p:nvSpPr>
          <p:spPr>
            <a:xfrm>
              <a:off x="10506200" y="157039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获奖经历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14FF1773-47D8-4ED4-A11D-E5DBCC7BC6C2}"/>
              </a:ext>
            </a:extLst>
          </p:cNvPr>
          <p:cNvGrpSpPr/>
          <p:nvPr/>
        </p:nvGrpSpPr>
        <p:grpSpPr>
          <a:xfrm>
            <a:off x="10366281" y="3398438"/>
            <a:ext cx="1300480" cy="369332"/>
            <a:chOff x="9936480" y="3404972"/>
            <a:chExt cx="1300480" cy="369332"/>
          </a:xfrm>
        </p:grpSpPr>
        <p:sp>
          <p:nvSpPr>
            <p:cNvPr id="75" name="Rectangle 17">
              <a:extLst>
                <a:ext uri="{FF2B5EF4-FFF2-40B4-BE49-F238E27FC236}">
                  <a16:creationId xmlns="" xmlns:a16="http://schemas.microsoft.com/office/drawing/2014/main" id="{2C9C3E3E-6479-4B9E-9CFE-E235DABAE9D8}"/>
                </a:ext>
              </a:extLst>
            </p:cNvPr>
            <p:cNvSpPr/>
            <p:nvPr/>
          </p:nvSpPr>
          <p:spPr>
            <a:xfrm>
              <a:off x="9936480" y="3423667"/>
              <a:ext cx="1300480" cy="331942"/>
            </a:xfrm>
            <a:custGeom>
              <a:avLst/>
              <a:gdLst>
                <a:gd name="connsiteX0" fmla="*/ 0 w 2024380"/>
                <a:gd name="connsiteY0" fmla="*/ 0 h 331942"/>
                <a:gd name="connsiteX1" fmla="*/ 2024380 w 2024380"/>
                <a:gd name="connsiteY1" fmla="*/ 0 h 331942"/>
                <a:gd name="connsiteX2" fmla="*/ 2024380 w 2024380"/>
                <a:gd name="connsiteY2" fmla="*/ 331942 h 331942"/>
                <a:gd name="connsiteX3" fmla="*/ 0 w 2024380"/>
                <a:gd name="connsiteY3" fmla="*/ 331942 h 331942"/>
                <a:gd name="connsiteX4" fmla="*/ 0 w 2024380"/>
                <a:gd name="connsiteY4" fmla="*/ 0 h 331942"/>
                <a:gd name="connsiteX0" fmla="*/ 182880 w 2207260"/>
                <a:gd name="connsiteY0" fmla="*/ 0 h 347182"/>
                <a:gd name="connsiteX1" fmla="*/ 2207260 w 2207260"/>
                <a:gd name="connsiteY1" fmla="*/ 0 h 347182"/>
                <a:gd name="connsiteX2" fmla="*/ 2207260 w 2207260"/>
                <a:gd name="connsiteY2" fmla="*/ 331942 h 347182"/>
                <a:gd name="connsiteX3" fmla="*/ 0 w 2207260"/>
                <a:gd name="connsiteY3" fmla="*/ 347182 h 347182"/>
                <a:gd name="connsiteX4" fmla="*/ 182880 w 2207260"/>
                <a:gd name="connsiteY4" fmla="*/ 0 h 347182"/>
                <a:gd name="connsiteX0" fmla="*/ 152400 w 2176780"/>
                <a:gd name="connsiteY0" fmla="*/ 0 h 331942"/>
                <a:gd name="connsiteX1" fmla="*/ 2176780 w 2176780"/>
                <a:gd name="connsiteY1" fmla="*/ 0 h 331942"/>
                <a:gd name="connsiteX2" fmla="*/ 2176780 w 2176780"/>
                <a:gd name="connsiteY2" fmla="*/ 331942 h 331942"/>
                <a:gd name="connsiteX3" fmla="*/ 0 w 2176780"/>
                <a:gd name="connsiteY3" fmla="*/ 331942 h 331942"/>
                <a:gd name="connsiteX4" fmla="*/ 152400 w 2176780"/>
                <a:gd name="connsiteY4" fmla="*/ 0 h 33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780" h="331942">
                  <a:moveTo>
                    <a:pt x="152400" y="0"/>
                  </a:moveTo>
                  <a:lnTo>
                    <a:pt x="2176780" y="0"/>
                  </a:lnTo>
                  <a:lnTo>
                    <a:pt x="2176780" y="331942"/>
                  </a:lnTo>
                  <a:lnTo>
                    <a:pt x="0" y="331942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="" xmlns:a16="http://schemas.microsoft.com/office/drawing/2014/main" id="{6AE0BDD8-2333-4D25-BC6C-6DCD91FE705A}"/>
                </a:ext>
              </a:extLst>
            </p:cNvPr>
            <p:cNvSpPr/>
            <p:nvPr/>
          </p:nvSpPr>
          <p:spPr>
            <a:xfrm>
              <a:off x="10084019" y="340497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演艺经历</a:t>
              </a:r>
            </a:p>
          </p:txBody>
        </p:sp>
      </p:grpSp>
      <p:cxnSp>
        <p:nvCxnSpPr>
          <p:cNvPr id="78" name="Straight Connector 77">
            <a:extLst>
              <a:ext uri="{FF2B5EF4-FFF2-40B4-BE49-F238E27FC236}">
                <a16:creationId xmlns="" xmlns:a16="http://schemas.microsoft.com/office/drawing/2014/main" id="{F17CF54D-E7F7-4DF2-9B1A-4417ED6B1D68}"/>
              </a:ext>
            </a:extLst>
          </p:cNvPr>
          <p:cNvCxnSpPr>
            <a:cxnSpLocks/>
          </p:cNvCxnSpPr>
          <p:nvPr/>
        </p:nvCxnSpPr>
        <p:spPr>
          <a:xfrm flipV="1">
            <a:off x="1043940" y="6152530"/>
            <a:ext cx="10615201" cy="6878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D58661C3-E58B-48D2-A8DD-5538EFF120B7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5364900A-47E5-4464-8D7C-AF5A75093892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7133BEAA-5835-461D-BFE6-7E0DE04CF2A4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40BEDF30-04D8-49E4-B5B4-55721BAF827D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07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A2C2E2B-F597-4654-B14D-E7605707C6D1}"/>
              </a:ext>
            </a:extLst>
          </p:cNvPr>
          <p:cNvSpPr/>
          <p:nvPr/>
        </p:nvSpPr>
        <p:spPr>
          <a:xfrm>
            <a:off x="419243" y="666598"/>
            <a:ext cx="26388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Single Character Presentation Introduction</a:t>
            </a:r>
          </a:p>
        </p:txBody>
      </p:sp>
      <p:pic>
        <p:nvPicPr>
          <p:cNvPr id="11" name="图片占位符 10" descr="男孩穿着西装&#10;&#10;描述已自动生成">
            <a:extLst>
              <a:ext uri="{FF2B5EF4-FFF2-40B4-BE49-F238E27FC236}">
                <a16:creationId xmlns="" xmlns:a16="http://schemas.microsoft.com/office/drawing/2014/main" id="{E318E259-6C9F-4C17-A701-C7E6073971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8746" y="1189038"/>
            <a:ext cx="3027363" cy="4964112"/>
          </a:xfrm>
        </p:spPr>
      </p:pic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E7789346-E677-4D7E-BFAE-F01CBA981761}"/>
              </a:ext>
            </a:extLst>
          </p:cNvPr>
          <p:cNvGrpSpPr/>
          <p:nvPr/>
        </p:nvGrpSpPr>
        <p:grpSpPr>
          <a:xfrm>
            <a:off x="2618277" y="1589092"/>
            <a:ext cx="714438" cy="1299738"/>
            <a:chOff x="4289623" y="1479197"/>
            <a:chExt cx="714438" cy="1299738"/>
          </a:xfrm>
        </p:grpSpPr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2AED41D2-D594-4100-8EB3-CB3C0749BE09}"/>
                </a:ext>
              </a:extLst>
            </p:cNvPr>
            <p:cNvSpPr/>
            <p:nvPr/>
          </p:nvSpPr>
          <p:spPr>
            <a:xfrm>
              <a:off x="4511618" y="1479197"/>
              <a:ext cx="492443" cy="86177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李佳琦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6898E859-BD5B-462E-9067-8E262553D877}"/>
                </a:ext>
              </a:extLst>
            </p:cNvPr>
            <p:cNvSpPr/>
            <p:nvPr/>
          </p:nvSpPr>
          <p:spPr>
            <a:xfrm>
              <a:off x="4289623" y="1763272"/>
              <a:ext cx="36933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淘宝口红一哥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7151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占位符 26" descr="穿着黑色西装的男人&#10;&#10;描述已自动生成">
            <a:extLst>
              <a:ext uri="{FF2B5EF4-FFF2-40B4-BE49-F238E27FC236}">
                <a16:creationId xmlns="" xmlns:a16="http://schemas.microsoft.com/office/drawing/2014/main" id="{9EE1349E-49D5-49EB-B1C6-E8DEBC542E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16790B1-E415-466A-A2A2-BDD86CA8C96B}"/>
              </a:ext>
            </a:extLst>
          </p:cNvPr>
          <p:cNvSpPr/>
          <p:nvPr/>
        </p:nvSpPr>
        <p:spPr>
          <a:xfrm>
            <a:off x="3956109" y="2109619"/>
            <a:ext cx="6237173" cy="1412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2019-07     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第四届中国网络视频学院奖、最受欢迎网络红人奖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          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淘宝直播盛典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淘宝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主播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2018-03     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首届淘宝直播生态盛典   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2017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淘宝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主播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2019-10-17     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入选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福布斯中国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岁以下精英榜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CEF56F05-2EB5-478F-AC42-29D40A9D0BD1}"/>
              </a:ext>
            </a:extLst>
          </p:cNvPr>
          <p:cNvGrpSpPr/>
          <p:nvPr/>
        </p:nvGrpSpPr>
        <p:grpSpPr>
          <a:xfrm>
            <a:off x="3990332" y="1917406"/>
            <a:ext cx="7668809" cy="1819584"/>
            <a:chOff x="4187523" y="1917406"/>
            <a:chExt cx="7471618" cy="1819584"/>
          </a:xfrm>
        </p:grpSpPr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A0F836D0-1A00-4A0E-A8C9-661930C89719}"/>
                </a:ext>
              </a:extLst>
            </p:cNvPr>
            <p:cNvCxnSpPr/>
            <p:nvPr/>
          </p:nvCxnSpPr>
          <p:spPr>
            <a:xfrm>
              <a:off x="4187523" y="1917406"/>
              <a:ext cx="7471618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="" xmlns:a16="http://schemas.microsoft.com/office/drawing/2014/main" id="{D280CC43-B611-4B81-A466-E6420CB861E3}"/>
                </a:ext>
              </a:extLst>
            </p:cNvPr>
            <p:cNvCxnSpPr/>
            <p:nvPr/>
          </p:nvCxnSpPr>
          <p:spPr>
            <a:xfrm>
              <a:off x="4187523" y="3736990"/>
              <a:ext cx="7471618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4A574D7E-AF61-4652-B4B0-929AB4135BC6}"/>
              </a:ext>
            </a:extLst>
          </p:cNvPr>
          <p:cNvSpPr/>
          <p:nvPr/>
        </p:nvSpPr>
        <p:spPr>
          <a:xfrm>
            <a:off x="3990332" y="3929202"/>
            <a:ext cx="7603604" cy="204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日，腾讯视频副总裁马延锟在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腾讯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视界大会上宣布，李佳琦将加盟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吐槽大会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第四季。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日，“首席美妆推荐官”李佳琦现身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快乐大本营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曾参与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美丽俏佳人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我是大美人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火星情报局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等节目录制。 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日，李佳琦以主咖身份加盟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吐槽大会第四季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 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日，李佳琦参与录制云综艺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嘿！你在干嘛呢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，演示了全套化妆流程。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559BE1BB-8275-4AD3-836B-70DEB1BD7CF7}"/>
              </a:ext>
            </a:extLst>
          </p:cNvPr>
          <p:cNvGrpSpPr/>
          <p:nvPr/>
        </p:nvGrpSpPr>
        <p:grpSpPr>
          <a:xfrm>
            <a:off x="10366281" y="1570397"/>
            <a:ext cx="1300480" cy="369332"/>
            <a:chOff x="10358661" y="1570397"/>
            <a:chExt cx="1300480" cy="369332"/>
          </a:xfrm>
        </p:grpSpPr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6C6BA713-9A82-4118-AF0C-4C92F6C9D44D}"/>
                </a:ext>
              </a:extLst>
            </p:cNvPr>
            <p:cNvSpPr/>
            <p:nvPr/>
          </p:nvSpPr>
          <p:spPr>
            <a:xfrm>
              <a:off x="10358661" y="1589092"/>
              <a:ext cx="1300480" cy="331942"/>
            </a:xfrm>
            <a:custGeom>
              <a:avLst/>
              <a:gdLst>
                <a:gd name="connsiteX0" fmla="*/ 0 w 2024380"/>
                <a:gd name="connsiteY0" fmla="*/ 0 h 331942"/>
                <a:gd name="connsiteX1" fmla="*/ 2024380 w 2024380"/>
                <a:gd name="connsiteY1" fmla="*/ 0 h 331942"/>
                <a:gd name="connsiteX2" fmla="*/ 2024380 w 2024380"/>
                <a:gd name="connsiteY2" fmla="*/ 331942 h 331942"/>
                <a:gd name="connsiteX3" fmla="*/ 0 w 2024380"/>
                <a:gd name="connsiteY3" fmla="*/ 331942 h 331942"/>
                <a:gd name="connsiteX4" fmla="*/ 0 w 2024380"/>
                <a:gd name="connsiteY4" fmla="*/ 0 h 331942"/>
                <a:gd name="connsiteX0" fmla="*/ 182880 w 2207260"/>
                <a:gd name="connsiteY0" fmla="*/ 0 h 347182"/>
                <a:gd name="connsiteX1" fmla="*/ 2207260 w 2207260"/>
                <a:gd name="connsiteY1" fmla="*/ 0 h 347182"/>
                <a:gd name="connsiteX2" fmla="*/ 2207260 w 2207260"/>
                <a:gd name="connsiteY2" fmla="*/ 331942 h 347182"/>
                <a:gd name="connsiteX3" fmla="*/ 0 w 2207260"/>
                <a:gd name="connsiteY3" fmla="*/ 347182 h 347182"/>
                <a:gd name="connsiteX4" fmla="*/ 182880 w 2207260"/>
                <a:gd name="connsiteY4" fmla="*/ 0 h 347182"/>
                <a:gd name="connsiteX0" fmla="*/ 152400 w 2176780"/>
                <a:gd name="connsiteY0" fmla="*/ 0 h 331942"/>
                <a:gd name="connsiteX1" fmla="*/ 2176780 w 2176780"/>
                <a:gd name="connsiteY1" fmla="*/ 0 h 331942"/>
                <a:gd name="connsiteX2" fmla="*/ 2176780 w 2176780"/>
                <a:gd name="connsiteY2" fmla="*/ 331942 h 331942"/>
                <a:gd name="connsiteX3" fmla="*/ 0 w 2176780"/>
                <a:gd name="connsiteY3" fmla="*/ 331942 h 331942"/>
                <a:gd name="connsiteX4" fmla="*/ 152400 w 2176780"/>
                <a:gd name="connsiteY4" fmla="*/ 0 h 33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780" h="331942">
                  <a:moveTo>
                    <a:pt x="152400" y="0"/>
                  </a:moveTo>
                  <a:lnTo>
                    <a:pt x="2176780" y="0"/>
                  </a:lnTo>
                  <a:lnTo>
                    <a:pt x="2176780" y="331942"/>
                  </a:lnTo>
                  <a:lnTo>
                    <a:pt x="0" y="331942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="" xmlns:a16="http://schemas.microsoft.com/office/drawing/2014/main" id="{B3426B99-E6DA-409C-B522-FCD0F2893282}"/>
                </a:ext>
              </a:extLst>
            </p:cNvPr>
            <p:cNvSpPr/>
            <p:nvPr/>
          </p:nvSpPr>
          <p:spPr>
            <a:xfrm>
              <a:off x="10506200" y="157039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获奖经历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14FF1773-47D8-4ED4-A11D-E5DBCC7BC6C2}"/>
              </a:ext>
            </a:extLst>
          </p:cNvPr>
          <p:cNvGrpSpPr/>
          <p:nvPr/>
        </p:nvGrpSpPr>
        <p:grpSpPr>
          <a:xfrm>
            <a:off x="10366281" y="3398438"/>
            <a:ext cx="1300480" cy="369332"/>
            <a:chOff x="9936480" y="3404972"/>
            <a:chExt cx="1300480" cy="369332"/>
          </a:xfrm>
        </p:grpSpPr>
        <p:sp>
          <p:nvSpPr>
            <p:cNvPr id="75" name="Rectangle 17">
              <a:extLst>
                <a:ext uri="{FF2B5EF4-FFF2-40B4-BE49-F238E27FC236}">
                  <a16:creationId xmlns="" xmlns:a16="http://schemas.microsoft.com/office/drawing/2014/main" id="{2C9C3E3E-6479-4B9E-9CFE-E235DABAE9D8}"/>
                </a:ext>
              </a:extLst>
            </p:cNvPr>
            <p:cNvSpPr/>
            <p:nvPr/>
          </p:nvSpPr>
          <p:spPr>
            <a:xfrm>
              <a:off x="9936480" y="3423667"/>
              <a:ext cx="1300480" cy="331942"/>
            </a:xfrm>
            <a:custGeom>
              <a:avLst/>
              <a:gdLst>
                <a:gd name="connsiteX0" fmla="*/ 0 w 2024380"/>
                <a:gd name="connsiteY0" fmla="*/ 0 h 331942"/>
                <a:gd name="connsiteX1" fmla="*/ 2024380 w 2024380"/>
                <a:gd name="connsiteY1" fmla="*/ 0 h 331942"/>
                <a:gd name="connsiteX2" fmla="*/ 2024380 w 2024380"/>
                <a:gd name="connsiteY2" fmla="*/ 331942 h 331942"/>
                <a:gd name="connsiteX3" fmla="*/ 0 w 2024380"/>
                <a:gd name="connsiteY3" fmla="*/ 331942 h 331942"/>
                <a:gd name="connsiteX4" fmla="*/ 0 w 2024380"/>
                <a:gd name="connsiteY4" fmla="*/ 0 h 331942"/>
                <a:gd name="connsiteX0" fmla="*/ 182880 w 2207260"/>
                <a:gd name="connsiteY0" fmla="*/ 0 h 347182"/>
                <a:gd name="connsiteX1" fmla="*/ 2207260 w 2207260"/>
                <a:gd name="connsiteY1" fmla="*/ 0 h 347182"/>
                <a:gd name="connsiteX2" fmla="*/ 2207260 w 2207260"/>
                <a:gd name="connsiteY2" fmla="*/ 331942 h 347182"/>
                <a:gd name="connsiteX3" fmla="*/ 0 w 2207260"/>
                <a:gd name="connsiteY3" fmla="*/ 347182 h 347182"/>
                <a:gd name="connsiteX4" fmla="*/ 182880 w 2207260"/>
                <a:gd name="connsiteY4" fmla="*/ 0 h 347182"/>
                <a:gd name="connsiteX0" fmla="*/ 152400 w 2176780"/>
                <a:gd name="connsiteY0" fmla="*/ 0 h 331942"/>
                <a:gd name="connsiteX1" fmla="*/ 2176780 w 2176780"/>
                <a:gd name="connsiteY1" fmla="*/ 0 h 331942"/>
                <a:gd name="connsiteX2" fmla="*/ 2176780 w 2176780"/>
                <a:gd name="connsiteY2" fmla="*/ 331942 h 331942"/>
                <a:gd name="connsiteX3" fmla="*/ 0 w 2176780"/>
                <a:gd name="connsiteY3" fmla="*/ 331942 h 331942"/>
                <a:gd name="connsiteX4" fmla="*/ 152400 w 2176780"/>
                <a:gd name="connsiteY4" fmla="*/ 0 h 33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780" h="331942">
                  <a:moveTo>
                    <a:pt x="152400" y="0"/>
                  </a:moveTo>
                  <a:lnTo>
                    <a:pt x="2176780" y="0"/>
                  </a:lnTo>
                  <a:lnTo>
                    <a:pt x="2176780" y="331942"/>
                  </a:lnTo>
                  <a:lnTo>
                    <a:pt x="0" y="331942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="" xmlns:a16="http://schemas.microsoft.com/office/drawing/2014/main" id="{6AE0BDD8-2333-4D25-BC6C-6DCD91FE705A}"/>
                </a:ext>
              </a:extLst>
            </p:cNvPr>
            <p:cNvSpPr/>
            <p:nvPr/>
          </p:nvSpPr>
          <p:spPr>
            <a:xfrm>
              <a:off x="10084019" y="340497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演艺经历</a:t>
              </a:r>
            </a:p>
          </p:txBody>
        </p:sp>
      </p:grpSp>
      <p:cxnSp>
        <p:nvCxnSpPr>
          <p:cNvPr id="78" name="Straight Connector 77">
            <a:extLst>
              <a:ext uri="{FF2B5EF4-FFF2-40B4-BE49-F238E27FC236}">
                <a16:creationId xmlns="" xmlns:a16="http://schemas.microsoft.com/office/drawing/2014/main" id="{F17CF54D-E7F7-4DF2-9B1A-4417ED6B1D68}"/>
              </a:ext>
            </a:extLst>
          </p:cNvPr>
          <p:cNvCxnSpPr>
            <a:cxnSpLocks/>
          </p:cNvCxnSpPr>
          <p:nvPr/>
        </p:nvCxnSpPr>
        <p:spPr>
          <a:xfrm>
            <a:off x="3990332" y="6152530"/>
            <a:ext cx="7668809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D58661C3-E58B-48D2-A8DD-5538EFF120B7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5364900A-47E5-4464-8D7C-AF5A75093892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7133BEAA-5835-461D-BFE6-7E0DE04CF2A4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40BEDF30-04D8-49E4-B5B4-55721BAF827D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08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E7789346-E677-4D7E-BFAE-F01CBA981761}"/>
              </a:ext>
            </a:extLst>
          </p:cNvPr>
          <p:cNvGrpSpPr/>
          <p:nvPr/>
        </p:nvGrpSpPr>
        <p:grpSpPr>
          <a:xfrm>
            <a:off x="2618277" y="1723931"/>
            <a:ext cx="714438" cy="1299738"/>
            <a:chOff x="4289623" y="1479197"/>
            <a:chExt cx="714438" cy="1299738"/>
          </a:xfrm>
        </p:grpSpPr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2AED41D2-D594-4100-8EB3-CB3C0749BE09}"/>
                </a:ext>
              </a:extLst>
            </p:cNvPr>
            <p:cNvSpPr/>
            <p:nvPr/>
          </p:nvSpPr>
          <p:spPr>
            <a:xfrm>
              <a:off x="4511618" y="1479197"/>
              <a:ext cx="492443" cy="86177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李佳琦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6898E859-BD5B-462E-9067-8E262553D877}"/>
                </a:ext>
              </a:extLst>
            </p:cNvPr>
            <p:cNvSpPr/>
            <p:nvPr/>
          </p:nvSpPr>
          <p:spPr>
            <a:xfrm>
              <a:off x="4289623" y="1763272"/>
              <a:ext cx="36933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淘宝口红一哥</a:t>
              </a:r>
            </a:p>
          </p:txBody>
        </p:sp>
      </p:grpSp>
      <p:sp>
        <p:nvSpPr>
          <p:cNvPr id="48" name="Rectangle 58">
            <a:extLst>
              <a:ext uri="{FF2B5EF4-FFF2-40B4-BE49-F238E27FC236}">
                <a16:creationId xmlns="" xmlns:a16="http://schemas.microsoft.com/office/drawing/2014/main" id="{83EC742A-D227-42BC-818B-6FF18F1B7BCA}"/>
              </a:ext>
            </a:extLst>
          </p:cNvPr>
          <p:cNvSpPr/>
          <p:nvPr/>
        </p:nvSpPr>
        <p:spPr>
          <a:xfrm>
            <a:off x="411799" y="207971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单个人物展示介绍。</a:t>
            </a:r>
          </a:p>
        </p:txBody>
      </p:sp>
      <p:sp>
        <p:nvSpPr>
          <p:cNvPr id="49" name="Rectangle 1">
            <a:extLst>
              <a:ext uri="{FF2B5EF4-FFF2-40B4-BE49-F238E27FC236}">
                <a16:creationId xmlns="" xmlns:a16="http://schemas.microsoft.com/office/drawing/2014/main" id="{05ABDD5C-F769-4B88-A8A0-8073E9735253}"/>
              </a:ext>
            </a:extLst>
          </p:cNvPr>
          <p:cNvSpPr/>
          <p:nvPr/>
        </p:nvSpPr>
        <p:spPr>
          <a:xfrm>
            <a:off x="419243" y="666598"/>
            <a:ext cx="26388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Single Character Presentation Introduction</a:t>
            </a:r>
          </a:p>
        </p:txBody>
      </p:sp>
    </p:spTree>
    <p:extLst>
      <p:ext uri="{BB962C8B-B14F-4D97-AF65-F5344CB8AC3E}">
        <p14:creationId xmlns:p14="http://schemas.microsoft.com/office/powerpoint/2010/main" val="1907592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Oval 99">
            <a:extLst>
              <a:ext uri="{FF2B5EF4-FFF2-40B4-BE49-F238E27FC236}">
                <a16:creationId xmlns="" xmlns:a16="http://schemas.microsoft.com/office/drawing/2014/main" id="{1770D348-DE26-4379-9510-4FC4C1D763FE}"/>
              </a:ext>
            </a:extLst>
          </p:cNvPr>
          <p:cNvSpPr/>
          <p:nvPr/>
        </p:nvSpPr>
        <p:spPr>
          <a:xfrm>
            <a:off x="5276564" y="2030773"/>
            <a:ext cx="268224" cy="268224"/>
          </a:xfrm>
          <a:prstGeom prst="ellipse">
            <a:avLst/>
          </a:prstGeom>
          <a:pattFill prst="wdUpDiag">
            <a:fgClr>
              <a:srgbClr val="20398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="" xmlns:a16="http://schemas.microsoft.com/office/drawing/2014/main" id="{EAE3DB80-D735-47B9-A1E9-7CE3801E013E}"/>
              </a:ext>
            </a:extLst>
          </p:cNvPr>
          <p:cNvSpPr/>
          <p:nvPr/>
        </p:nvSpPr>
        <p:spPr>
          <a:xfrm>
            <a:off x="6819494" y="2777214"/>
            <a:ext cx="268224" cy="268224"/>
          </a:xfrm>
          <a:prstGeom prst="ellipse">
            <a:avLst/>
          </a:prstGeom>
          <a:pattFill prst="wdUpDiag">
            <a:fgClr>
              <a:srgbClr val="20398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" name="Oval 101">
            <a:extLst>
              <a:ext uri="{FF2B5EF4-FFF2-40B4-BE49-F238E27FC236}">
                <a16:creationId xmlns="" xmlns:a16="http://schemas.microsoft.com/office/drawing/2014/main" id="{EA80D3F8-B38B-4098-9C18-79F33BF3D7ED}"/>
              </a:ext>
            </a:extLst>
          </p:cNvPr>
          <p:cNvSpPr/>
          <p:nvPr/>
        </p:nvSpPr>
        <p:spPr>
          <a:xfrm>
            <a:off x="10754631" y="1473763"/>
            <a:ext cx="268224" cy="268224"/>
          </a:xfrm>
          <a:prstGeom prst="ellipse">
            <a:avLst/>
          </a:prstGeom>
          <a:pattFill prst="wdUpDiag">
            <a:fgClr>
              <a:srgbClr val="20398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3453451C-9495-43AB-BEEA-52E6BBC08CB8}"/>
              </a:ext>
            </a:extLst>
          </p:cNvPr>
          <p:cNvSpPr/>
          <p:nvPr/>
        </p:nvSpPr>
        <p:spPr>
          <a:xfrm>
            <a:off x="1359690" y="1440093"/>
            <a:ext cx="268224" cy="268224"/>
          </a:xfrm>
          <a:prstGeom prst="ellipse">
            <a:avLst/>
          </a:prstGeom>
          <a:pattFill prst="wdDnDiag">
            <a:fgClr>
              <a:srgbClr val="20398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BE483AB2-86C3-4DFA-B02E-37FBB9F21B56}"/>
              </a:ext>
            </a:extLst>
          </p:cNvPr>
          <p:cNvGrpSpPr/>
          <p:nvPr/>
        </p:nvGrpSpPr>
        <p:grpSpPr>
          <a:xfrm>
            <a:off x="3831289" y="3433368"/>
            <a:ext cx="1569660" cy="607933"/>
            <a:chOff x="5311170" y="3532256"/>
            <a:chExt cx="1569660" cy="607933"/>
          </a:xfrm>
        </p:grpSpPr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B25D8623-3521-4B2D-A4EB-473C22D100C0}"/>
                </a:ext>
              </a:extLst>
            </p:cNvPr>
            <p:cNvSpPr txBox="1"/>
            <p:nvPr/>
          </p:nvSpPr>
          <p:spPr>
            <a:xfrm>
              <a:off x="5695891" y="3532256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周杰伦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="" xmlns:a16="http://schemas.microsoft.com/office/drawing/2014/main" id="{BF11BDD5-C3D6-4FDB-80FC-56156CA6BF5D}"/>
                </a:ext>
              </a:extLst>
            </p:cNvPr>
            <p:cNvSpPr txBox="1"/>
            <p:nvPr/>
          </p:nvSpPr>
          <p:spPr>
            <a:xfrm>
              <a:off x="5311170" y="3863190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国内著名演员和歌手</a:t>
              </a:r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77B74BB2-0769-401C-93A6-29AE19F92F82}"/>
              </a:ext>
            </a:extLst>
          </p:cNvPr>
          <p:cNvCxnSpPr>
            <a:cxnSpLocks/>
          </p:cNvCxnSpPr>
          <p:nvPr/>
        </p:nvCxnSpPr>
        <p:spPr>
          <a:xfrm>
            <a:off x="3798239" y="4117512"/>
            <a:ext cx="163576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F574A517-CAF3-4EF2-BD5C-35F2586041E2}"/>
              </a:ext>
            </a:extLst>
          </p:cNvPr>
          <p:cNvGrpSpPr/>
          <p:nvPr/>
        </p:nvGrpSpPr>
        <p:grpSpPr>
          <a:xfrm>
            <a:off x="9807700" y="3433368"/>
            <a:ext cx="1569660" cy="604256"/>
            <a:chOff x="8767161" y="3532256"/>
            <a:chExt cx="1569660" cy="604256"/>
          </a:xfrm>
        </p:grpSpPr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6E0D6DF8-5025-438F-A3A5-6255C9C111DB}"/>
                </a:ext>
              </a:extLst>
            </p:cNvPr>
            <p:cNvSpPr txBox="1"/>
            <p:nvPr/>
          </p:nvSpPr>
          <p:spPr>
            <a:xfrm>
              <a:off x="9151884" y="3532256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周润发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55D9260A-5D87-4F60-90DC-9AE8C19D43EF}"/>
                </a:ext>
              </a:extLst>
            </p:cNvPr>
            <p:cNvSpPr txBox="1"/>
            <p:nvPr/>
          </p:nvSpPr>
          <p:spPr>
            <a:xfrm>
              <a:off x="8767161" y="3859513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国内著名演员和歌手</a:t>
              </a:r>
            </a:p>
          </p:txBody>
        </p:sp>
      </p:grp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AA95CC30-9B29-44A3-9C48-6FE40C7223C9}"/>
              </a:ext>
            </a:extLst>
          </p:cNvPr>
          <p:cNvCxnSpPr>
            <a:cxnSpLocks/>
          </p:cNvCxnSpPr>
          <p:nvPr/>
        </p:nvCxnSpPr>
        <p:spPr>
          <a:xfrm>
            <a:off x="9774650" y="4117512"/>
            <a:ext cx="163576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58D01227-FF7C-44A9-9438-FBBD58302DCE}"/>
              </a:ext>
            </a:extLst>
          </p:cNvPr>
          <p:cNvGrpSpPr/>
          <p:nvPr/>
        </p:nvGrpSpPr>
        <p:grpSpPr>
          <a:xfrm>
            <a:off x="843084" y="3433368"/>
            <a:ext cx="1569660" cy="604256"/>
            <a:chOff x="1855171" y="3532256"/>
            <a:chExt cx="1569660" cy="604256"/>
          </a:xfrm>
        </p:grpSpPr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004B216F-4EAB-4B8D-96CC-768EA1215194}"/>
                </a:ext>
              </a:extLst>
            </p:cNvPr>
            <p:cNvSpPr txBox="1"/>
            <p:nvPr/>
          </p:nvSpPr>
          <p:spPr>
            <a:xfrm>
              <a:off x="2239892" y="3532256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周星驰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="" xmlns:a16="http://schemas.microsoft.com/office/drawing/2014/main" id="{07B5EB05-A0A3-450F-847E-03ABD943AB3E}"/>
                </a:ext>
              </a:extLst>
            </p:cNvPr>
            <p:cNvSpPr txBox="1"/>
            <p:nvPr/>
          </p:nvSpPr>
          <p:spPr>
            <a:xfrm>
              <a:off x="1855171" y="3859513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国内著名演员和歌手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="" xmlns:a16="http://schemas.microsoft.com/office/drawing/2014/main" id="{AB1B8656-78B6-42A4-9964-414D559BF3BA}"/>
              </a:ext>
            </a:extLst>
          </p:cNvPr>
          <p:cNvGrpSpPr/>
          <p:nvPr/>
        </p:nvGrpSpPr>
        <p:grpSpPr>
          <a:xfrm>
            <a:off x="6819494" y="3433367"/>
            <a:ext cx="1569660" cy="607933"/>
            <a:chOff x="5311170" y="3532256"/>
            <a:chExt cx="1569660" cy="607933"/>
          </a:xfrm>
        </p:grpSpPr>
        <p:sp>
          <p:nvSpPr>
            <p:cNvPr id="90" name="TextBox 89">
              <a:extLst>
                <a:ext uri="{FF2B5EF4-FFF2-40B4-BE49-F238E27FC236}">
                  <a16:creationId xmlns="" xmlns:a16="http://schemas.microsoft.com/office/drawing/2014/main" id="{9128B078-BA22-45FE-BD79-05CF8FFE8026}"/>
                </a:ext>
              </a:extLst>
            </p:cNvPr>
            <p:cNvSpPr txBox="1"/>
            <p:nvPr/>
          </p:nvSpPr>
          <p:spPr>
            <a:xfrm>
              <a:off x="5798484" y="3532256"/>
              <a:ext cx="5950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胡歌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="" xmlns:a16="http://schemas.microsoft.com/office/drawing/2014/main" id="{087B0A8C-F325-406A-9580-01AACBFB369C}"/>
                </a:ext>
              </a:extLst>
            </p:cNvPr>
            <p:cNvSpPr txBox="1"/>
            <p:nvPr/>
          </p:nvSpPr>
          <p:spPr>
            <a:xfrm>
              <a:off x="5311170" y="3863190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国内著名演员和歌手</a:t>
              </a:r>
            </a:p>
          </p:txBody>
        </p:sp>
      </p:grpSp>
      <p:cxnSp>
        <p:nvCxnSpPr>
          <p:cNvPr id="92" name="Straight Connector 91">
            <a:extLst>
              <a:ext uri="{FF2B5EF4-FFF2-40B4-BE49-F238E27FC236}">
                <a16:creationId xmlns="" xmlns:a16="http://schemas.microsoft.com/office/drawing/2014/main" id="{273E3DFD-A67B-4372-8254-5ED1C942B856}"/>
              </a:ext>
            </a:extLst>
          </p:cNvPr>
          <p:cNvCxnSpPr>
            <a:cxnSpLocks/>
          </p:cNvCxnSpPr>
          <p:nvPr/>
        </p:nvCxnSpPr>
        <p:spPr>
          <a:xfrm>
            <a:off x="6786444" y="4117511"/>
            <a:ext cx="163576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10B92270-D40A-45D0-A51B-0E287FF02136}"/>
              </a:ext>
            </a:extLst>
          </p:cNvPr>
          <p:cNvSpPr/>
          <p:nvPr/>
        </p:nvSpPr>
        <p:spPr>
          <a:xfrm>
            <a:off x="743928" y="1511862"/>
            <a:ext cx="1771772" cy="1771770"/>
          </a:xfrm>
          <a:prstGeom prst="ellipse">
            <a:avLst/>
          </a:prstGeom>
          <a:noFill/>
          <a:ln w="6350">
            <a:solidFill>
              <a:srgbClr val="203980">
                <a:alpha val="57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="" xmlns:a16="http://schemas.microsoft.com/office/drawing/2014/main" id="{967A6585-0735-440B-9E92-FC4837810612}"/>
              </a:ext>
            </a:extLst>
          </p:cNvPr>
          <p:cNvSpPr/>
          <p:nvPr/>
        </p:nvSpPr>
        <p:spPr>
          <a:xfrm>
            <a:off x="3730233" y="1511862"/>
            <a:ext cx="1771772" cy="1771770"/>
          </a:xfrm>
          <a:prstGeom prst="ellipse">
            <a:avLst/>
          </a:prstGeom>
          <a:noFill/>
          <a:ln w="6350">
            <a:solidFill>
              <a:srgbClr val="203980">
                <a:alpha val="57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="" xmlns:a16="http://schemas.microsoft.com/office/drawing/2014/main" id="{9E17A723-6EE6-4A11-A8E4-52D09E3576CA}"/>
              </a:ext>
            </a:extLst>
          </p:cNvPr>
          <p:cNvSpPr/>
          <p:nvPr/>
        </p:nvSpPr>
        <p:spPr>
          <a:xfrm>
            <a:off x="6716538" y="1511862"/>
            <a:ext cx="1771772" cy="1771770"/>
          </a:xfrm>
          <a:prstGeom prst="ellipse">
            <a:avLst/>
          </a:prstGeom>
          <a:noFill/>
          <a:ln w="6350">
            <a:solidFill>
              <a:srgbClr val="203980">
                <a:alpha val="57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="" xmlns:a16="http://schemas.microsoft.com/office/drawing/2014/main" id="{C0BEFC05-4AD7-447C-9A44-7D23B740C2C5}"/>
              </a:ext>
            </a:extLst>
          </p:cNvPr>
          <p:cNvSpPr/>
          <p:nvPr/>
        </p:nvSpPr>
        <p:spPr>
          <a:xfrm>
            <a:off x="9702843" y="1511862"/>
            <a:ext cx="1771772" cy="1771770"/>
          </a:xfrm>
          <a:prstGeom prst="ellipse">
            <a:avLst/>
          </a:prstGeom>
          <a:noFill/>
          <a:ln w="6350">
            <a:solidFill>
              <a:srgbClr val="203980">
                <a:alpha val="57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FE9D7461-3BDE-48E2-8AA7-7D7A765B426A}"/>
              </a:ext>
            </a:extLst>
          </p:cNvPr>
          <p:cNvSpPr/>
          <p:nvPr/>
        </p:nvSpPr>
        <p:spPr>
          <a:xfrm>
            <a:off x="406719" y="21868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团队人物展示介绍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3D6C0431-C79A-4995-84B1-F1CB1B203451}"/>
              </a:ext>
            </a:extLst>
          </p:cNvPr>
          <p:cNvSpPr/>
          <p:nvPr/>
        </p:nvSpPr>
        <p:spPr>
          <a:xfrm>
            <a:off x="419243" y="668927"/>
            <a:ext cx="184858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Team character presentation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4" name="Group 21">
            <a:extLst>
              <a:ext uri="{FF2B5EF4-FFF2-40B4-BE49-F238E27FC236}">
                <a16:creationId xmlns="" xmlns:a16="http://schemas.microsoft.com/office/drawing/2014/main" id="{4C293D85-E6F4-4A7B-BA2D-9A9733E867BE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75" name="Rectangle 22">
              <a:extLst>
                <a:ext uri="{FF2B5EF4-FFF2-40B4-BE49-F238E27FC236}">
                  <a16:creationId xmlns="" xmlns:a16="http://schemas.microsoft.com/office/drawing/2014/main" id="{51720B14-5133-4FCF-86B9-DFB16191F491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TextBox 24">
              <a:extLst>
                <a:ext uri="{FF2B5EF4-FFF2-40B4-BE49-F238E27FC236}">
                  <a16:creationId xmlns="" xmlns:a16="http://schemas.microsoft.com/office/drawing/2014/main" id="{6963EDEA-19DF-4A01-A1C1-1D39F08A1B1D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TextBox 29">
              <a:extLst>
                <a:ext uri="{FF2B5EF4-FFF2-40B4-BE49-F238E27FC236}">
                  <a16:creationId xmlns="" xmlns:a16="http://schemas.microsoft.com/office/drawing/2014/main" id="{EE35B65D-C730-45B5-9765-9780797756CE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09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7" name="图片占位符 26" descr="男人穿着衬衫&#10;&#10;描述已自动生成">
            <a:extLst>
              <a:ext uri="{FF2B5EF4-FFF2-40B4-BE49-F238E27FC236}">
                <a16:creationId xmlns="" xmlns:a16="http://schemas.microsoft.com/office/drawing/2014/main" id="{9158B8F1-FBA6-4145-8D06-FAEED4C3BF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6903" y="1585020"/>
            <a:ext cx="1625454" cy="1625454"/>
          </a:xfrm>
        </p:spPr>
      </p:pic>
      <p:pic>
        <p:nvPicPr>
          <p:cNvPr id="29" name="图片占位符 28" descr="图片包含 人, 室内, 吃, 年轻&#10;&#10;描述已自动生成">
            <a:extLst>
              <a:ext uri="{FF2B5EF4-FFF2-40B4-BE49-F238E27FC236}">
                <a16:creationId xmlns="" xmlns:a16="http://schemas.microsoft.com/office/drawing/2014/main" id="{9DC712A2-6564-4945-8EB3-1F5166FDB01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9697" y="1585020"/>
            <a:ext cx="1625454" cy="1625454"/>
          </a:xfrm>
        </p:spPr>
      </p:pic>
      <p:pic>
        <p:nvPicPr>
          <p:cNvPr id="32" name="图片占位符 31" descr="穿黑色衣服的男人在微笑&#10;&#10;描述已自动生成">
            <a:extLst>
              <a:ext uri="{FF2B5EF4-FFF2-40B4-BE49-F238E27FC236}">
                <a16:creationId xmlns="" xmlns:a16="http://schemas.microsoft.com/office/drawing/2014/main" id="{6F1ACB68-7AD3-4824-91F5-EF897BFB095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6002" y="1585020"/>
            <a:ext cx="1625454" cy="1625454"/>
          </a:xfrm>
        </p:spPr>
      </p:pic>
      <p:pic>
        <p:nvPicPr>
          <p:cNvPr id="25" name="图片占位符 24" descr="穿着黑色衣服的男子&#10;&#10;描述已自动生成">
            <a:extLst>
              <a:ext uri="{FF2B5EF4-FFF2-40B4-BE49-F238E27FC236}">
                <a16:creationId xmlns="" xmlns:a16="http://schemas.microsoft.com/office/drawing/2014/main" id="{B5689F77-9257-4400-AE15-A0B6674F5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5917962-FAA0-4AF7-8E20-98CFF2B6F150}"/>
              </a:ext>
            </a:extLst>
          </p:cNvPr>
          <p:cNvGrpSpPr/>
          <p:nvPr/>
        </p:nvGrpSpPr>
        <p:grpSpPr>
          <a:xfrm>
            <a:off x="9490170" y="4192281"/>
            <a:ext cx="2204720" cy="1995430"/>
            <a:chOff x="9490170" y="4192281"/>
            <a:chExt cx="2204720" cy="1995430"/>
          </a:xfrm>
        </p:grpSpPr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E60056A2-9D82-4E99-86B9-0749EA946E14}"/>
                </a:ext>
              </a:extLst>
            </p:cNvPr>
            <p:cNvSpPr txBox="1"/>
            <p:nvPr/>
          </p:nvSpPr>
          <p:spPr>
            <a:xfrm>
              <a:off x="9490170" y="4192281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TextBox 65">
              <a:extLst>
                <a:ext uri="{FF2B5EF4-FFF2-40B4-BE49-F238E27FC236}">
                  <a16:creationId xmlns="" xmlns:a16="http://schemas.microsoft.com/office/drawing/2014/main" id="{6D4CF9BA-7E76-47DC-8EE5-8537CE9EA34C}"/>
                </a:ext>
              </a:extLst>
            </p:cNvPr>
            <p:cNvSpPr txBox="1"/>
            <p:nvPr/>
          </p:nvSpPr>
          <p:spPr>
            <a:xfrm>
              <a:off x="9490170" y="4606500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Box 65">
              <a:extLst>
                <a:ext uri="{FF2B5EF4-FFF2-40B4-BE49-F238E27FC236}">
                  <a16:creationId xmlns="" xmlns:a16="http://schemas.microsoft.com/office/drawing/2014/main" id="{3C598C3F-A7A7-4AAD-A61F-063BCC5E0D1D}"/>
                </a:ext>
              </a:extLst>
            </p:cNvPr>
            <p:cNvSpPr txBox="1"/>
            <p:nvPr/>
          </p:nvSpPr>
          <p:spPr>
            <a:xfrm>
              <a:off x="9490170" y="5020719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65">
              <a:extLst>
                <a:ext uri="{FF2B5EF4-FFF2-40B4-BE49-F238E27FC236}">
                  <a16:creationId xmlns="" xmlns:a16="http://schemas.microsoft.com/office/drawing/2014/main" id="{A255C8CF-58BE-432F-BF4E-924413D23F60}"/>
                </a:ext>
              </a:extLst>
            </p:cNvPr>
            <p:cNvSpPr txBox="1"/>
            <p:nvPr/>
          </p:nvSpPr>
          <p:spPr>
            <a:xfrm>
              <a:off x="9490170" y="5434938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TextBox 65">
              <a:extLst>
                <a:ext uri="{FF2B5EF4-FFF2-40B4-BE49-F238E27FC236}">
                  <a16:creationId xmlns="" xmlns:a16="http://schemas.microsoft.com/office/drawing/2014/main" id="{56A41043-D57D-4D9C-B23C-BCE503F372D6}"/>
                </a:ext>
              </a:extLst>
            </p:cNvPr>
            <p:cNvSpPr txBox="1"/>
            <p:nvPr/>
          </p:nvSpPr>
          <p:spPr>
            <a:xfrm>
              <a:off x="9490170" y="5849157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F4F9A85F-B015-4147-8060-AA8CD058C883}"/>
              </a:ext>
            </a:extLst>
          </p:cNvPr>
          <p:cNvGrpSpPr/>
          <p:nvPr/>
        </p:nvGrpSpPr>
        <p:grpSpPr>
          <a:xfrm>
            <a:off x="6500064" y="4192281"/>
            <a:ext cx="2204720" cy="1995430"/>
            <a:chOff x="9490170" y="4192281"/>
            <a:chExt cx="2204720" cy="1995430"/>
          </a:xfrm>
        </p:grpSpPr>
        <p:sp>
          <p:nvSpPr>
            <p:cNvPr id="107" name="TextBox 65">
              <a:extLst>
                <a:ext uri="{FF2B5EF4-FFF2-40B4-BE49-F238E27FC236}">
                  <a16:creationId xmlns="" xmlns:a16="http://schemas.microsoft.com/office/drawing/2014/main" id="{DEDE1566-5A33-4B1D-8215-5B659D1184E1}"/>
                </a:ext>
              </a:extLst>
            </p:cNvPr>
            <p:cNvSpPr txBox="1"/>
            <p:nvPr/>
          </p:nvSpPr>
          <p:spPr>
            <a:xfrm>
              <a:off x="9490170" y="4192281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TextBox 65">
              <a:extLst>
                <a:ext uri="{FF2B5EF4-FFF2-40B4-BE49-F238E27FC236}">
                  <a16:creationId xmlns="" xmlns:a16="http://schemas.microsoft.com/office/drawing/2014/main" id="{3A3B5071-51EC-4A65-B764-440D4D1E1352}"/>
                </a:ext>
              </a:extLst>
            </p:cNvPr>
            <p:cNvSpPr txBox="1"/>
            <p:nvPr/>
          </p:nvSpPr>
          <p:spPr>
            <a:xfrm>
              <a:off x="9490170" y="4606500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TextBox 65">
              <a:extLst>
                <a:ext uri="{FF2B5EF4-FFF2-40B4-BE49-F238E27FC236}">
                  <a16:creationId xmlns="" xmlns:a16="http://schemas.microsoft.com/office/drawing/2014/main" id="{DAF12454-98C6-4C59-A0B3-60EA23D01662}"/>
                </a:ext>
              </a:extLst>
            </p:cNvPr>
            <p:cNvSpPr txBox="1"/>
            <p:nvPr/>
          </p:nvSpPr>
          <p:spPr>
            <a:xfrm>
              <a:off x="9490170" y="5020719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TextBox 65">
              <a:extLst>
                <a:ext uri="{FF2B5EF4-FFF2-40B4-BE49-F238E27FC236}">
                  <a16:creationId xmlns="" xmlns:a16="http://schemas.microsoft.com/office/drawing/2014/main" id="{F9F505D1-8369-4F52-B670-2624F2920D2D}"/>
                </a:ext>
              </a:extLst>
            </p:cNvPr>
            <p:cNvSpPr txBox="1"/>
            <p:nvPr/>
          </p:nvSpPr>
          <p:spPr>
            <a:xfrm>
              <a:off x="9490170" y="5434938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TextBox 65">
              <a:extLst>
                <a:ext uri="{FF2B5EF4-FFF2-40B4-BE49-F238E27FC236}">
                  <a16:creationId xmlns="" xmlns:a16="http://schemas.microsoft.com/office/drawing/2014/main" id="{8B4748FC-51CE-4F3D-8205-39A0ED1D00F2}"/>
                </a:ext>
              </a:extLst>
            </p:cNvPr>
            <p:cNvSpPr txBox="1"/>
            <p:nvPr/>
          </p:nvSpPr>
          <p:spPr>
            <a:xfrm>
              <a:off x="9490170" y="5849157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="" xmlns:a16="http://schemas.microsoft.com/office/drawing/2014/main" id="{E6EE6AC2-4186-4647-BB9B-2C06C48227C8}"/>
              </a:ext>
            </a:extLst>
          </p:cNvPr>
          <p:cNvGrpSpPr/>
          <p:nvPr/>
        </p:nvGrpSpPr>
        <p:grpSpPr>
          <a:xfrm>
            <a:off x="3513759" y="4192281"/>
            <a:ext cx="2204720" cy="1995430"/>
            <a:chOff x="9490170" y="4192281"/>
            <a:chExt cx="2204720" cy="1995430"/>
          </a:xfrm>
        </p:grpSpPr>
        <p:sp>
          <p:nvSpPr>
            <p:cNvPr id="113" name="TextBox 65">
              <a:extLst>
                <a:ext uri="{FF2B5EF4-FFF2-40B4-BE49-F238E27FC236}">
                  <a16:creationId xmlns="" xmlns:a16="http://schemas.microsoft.com/office/drawing/2014/main" id="{2340350E-32CC-42B5-AA7F-EE0BE29DF4D7}"/>
                </a:ext>
              </a:extLst>
            </p:cNvPr>
            <p:cNvSpPr txBox="1"/>
            <p:nvPr/>
          </p:nvSpPr>
          <p:spPr>
            <a:xfrm>
              <a:off x="9490170" y="4192281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65">
              <a:extLst>
                <a:ext uri="{FF2B5EF4-FFF2-40B4-BE49-F238E27FC236}">
                  <a16:creationId xmlns="" xmlns:a16="http://schemas.microsoft.com/office/drawing/2014/main" id="{D7776F55-1135-4654-ABC1-4A3554B244A6}"/>
                </a:ext>
              </a:extLst>
            </p:cNvPr>
            <p:cNvSpPr txBox="1"/>
            <p:nvPr/>
          </p:nvSpPr>
          <p:spPr>
            <a:xfrm>
              <a:off x="9490170" y="4606500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TextBox 65">
              <a:extLst>
                <a:ext uri="{FF2B5EF4-FFF2-40B4-BE49-F238E27FC236}">
                  <a16:creationId xmlns="" xmlns:a16="http://schemas.microsoft.com/office/drawing/2014/main" id="{1A0FB423-6880-4EB4-8F48-0BF86E73E39F}"/>
                </a:ext>
              </a:extLst>
            </p:cNvPr>
            <p:cNvSpPr txBox="1"/>
            <p:nvPr/>
          </p:nvSpPr>
          <p:spPr>
            <a:xfrm>
              <a:off x="9490170" y="5020719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TextBox 65">
              <a:extLst>
                <a:ext uri="{FF2B5EF4-FFF2-40B4-BE49-F238E27FC236}">
                  <a16:creationId xmlns="" xmlns:a16="http://schemas.microsoft.com/office/drawing/2014/main" id="{7C17864A-8612-4656-9ADC-94F5370E38E4}"/>
                </a:ext>
              </a:extLst>
            </p:cNvPr>
            <p:cNvSpPr txBox="1"/>
            <p:nvPr/>
          </p:nvSpPr>
          <p:spPr>
            <a:xfrm>
              <a:off x="9490170" y="5434938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TextBox 65">
              <a:extLst>
                <a:ext uri="{FF2B5EF4-FFF2-40B4-BE49-F238E27FC236}">
                  <a16:creationId xmlns="" xmlns:a16="http://schemas.microsoft.com/office/drawing/2014/main" id="{2723A6EB-1D90-4779-99B7-F0F352149B33}"/>
                </a:ext>
              </a:extLst>
            </p:cNvPr>
            <p:cNvSpPr txBox="1"/>
            <p:nvPr/>
          </p:nvSpPr>
          <p:spPr>
            <a:xfrm>
              <a:off x="9490170" y="5849157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4" name="Straight Connector 7">
            <a:extLst>
              <a:ext uri="{FF2B5EF4-FFF2-40B4-BE49-F238E27FC236}">
                <a16:creationId xmlns="" xmlns:a16="http://schemas.microsoft.com/office/drawing/2014/main" id="{4B369369-08E3-4A78-A46B-B10A01269C2F}"/>
              </a:ext>
            </a:extLst>
          </p:cNvPr>
          <p:cNvCxnSpPr>
            <a:cxnSpLocks/>
          </p:cNvCxnSpPr>
          <p:nvPr/>
        </p:nvCxnSpPr>
        <p:spPr>
          <a:xfrm>
            <a:off x="777721" y="4117512"/>
            <a:ext cx="163576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>
            <a:extLst>
              <a:ext uri="{FF2B5EF4-FFF2-40B4-BE49-F238E27FC236}">
                <a16:creationId xmlns="" xmlns:a16="http://schemas.microsoft.com/office/drawing/2014/main" id="{554C81F9-A672-4D22-AADD-021CDFE94373}"/>
              </a:ext>
            </a:extLst>
          </p:cNvPr>
          <p:cNvGrpSpPr/>
          <p:nvPr/>
        </p:nvGrpSpPr>
        <p:grpSpPr>
          <a:xfrm>
            <a:off x="493241" y="4192281"/>
            <a:ext cx="2204720" cy="1995430"/>
            <a:chOff x="9490170" y="4192281"/>
            <a:chExt cx="2204720" cy="1995430"/>
          </a:xfrm>
        </p:grpSpPr>
        <p:sp>
          <p:nvSpPr>
            <p:cNvPr id="126" name="TextBox 65">
              <a:extLst>
                <a:ext uri="{FF2B5EF4-FFF2-40B4-BE49-F238E27FC236}">
                  <a16:creationId xmlns="" xmlns:a16="http://schemas.microsoft.com/office/drawing/2014/main" id="{D3C1E596-3A68-48D7-A371-8B5B323FEF2F}"/>
                </a:ext>
              </a:extLst>
            </p:cNvPr>
            <p:cNvSpPr txBox="1"/>
            <p:nvPr/>
          </p:nvSpPr>
          <p:spPr>
            <a:xfrm>
              <a:off x="9490170" y="4192281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TextBox 65">
              <a:extLst>
                <a:ext uri="{FF2B5EF4-FFF2-40B4-BE49-F238E27FC236}">
                  <a16:creationId xmlns="" xmlns:a16="http://schemas.microsoft.com/office/drawing/2014/main" id="{968EE74C-2446-4242-9D7C-4BB2F4E496F7}"/>
                </a:ext>
              </a:extLst>
            </p:cNvPr>
            <p:cNvSpPr txBox="1"/>
            <p:nvPr/>
          </p:nvSpPr>
          <p:spPr>
            <a:xfrm>
              <a:off x="9490170" y="4606500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TextBox 65">
              <a:extLst>
                <a:ext uri="{FF2B5EF4-FFF2-40B4-BE49-F238E27FC236}">
                  <a16:creationId xmlns="" xmlns:a16="http://schemas.microsoft.com/office/drawing/2014/main" id="{BFCC4EDB-040B-494D-B957-033D8DB40AF2}"/>
                </a:ext>
              </a:extLst>
            </p:cNvPr>
            <p:cNvSpPr txBox="1"/>
            <p:nvPr/>
          </p:nvSpPr>
          <p:spPr>
            <a:xfrm>
              <a:off x="9490170" y="5020719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TextBox 65">
              <a:extLst>
                <a:ext uri="{FF2B5EF4-FFF2-40B4-BE49-F238E27FC236}">
                  <a16:creationId xmlns="" xmlns:a16="http://schemas.microsoft.com/office/drawing/2014/main" id="{38026BB0-03F6-452C-B4F0-B11B76E74B00}"/>
                </a:ext>
              </a:extLst>
            </p:cNvPr>
            <p:cNvSpPr txBox="1"/>
            <p:nvPr/>
          </p:nvSpPr>
          <p:spPr>
            <a:xfrm>
              <a:off x="9490170" y="5434938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TextBox 65">
              <a:extLst>
                <a:ext uri="{FF2B5EF4-FFF2-40B4-BE49-F238E27FC236}">
                  <a16:creationId xmlns="" xmlns:a16="http://schemas.microsoft.com/office/drawing/2014/main" id="{2A5B4024-0554-4336-B1E9-B28BBBD843AE}"/>
                </a:ext>
              </a:extLst>
            </p:cNvPr>
            <p:cNvSpPr txBox="1"/>
            <p:nvPr/>
          </p:nvSpPr>
          <p:spPr>
            <a:xfrm>
              <a:off x="9490170" y="5849157"/>
              <a:ext cx="2204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请输入作品名称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649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B23AF6D-FA56-4590-A918-2D684F7C4CE8}"/>
              </a:ext>
            </a:extLst>
          </p:cNvPr>
          <p:cNvSpPr txBox="1"/>
          <p:nvPr/>
        </p:nvSpPr>
        <p:spPr>
          <a:xfrm>
            <a:off x="1342999" y="286299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霍建华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004B216F-4EAB-4B8D-96CC-768EA1215194}"/>
              </a:ext>
            </a:extLst>
          </p:cNvPr>
          <p:cNvSpPr txBox="1"/>
          <p:nvPr/>
        </p:nvSpPr>
        <p:spPr>
          <a:xfrm>
            <a:off x="3519445" y="286299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周星驰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137322FC-84E2-463A-8AFF-F591FE591CA0}"/>
              </a:ext>
            </a:extLst>
          </p:cNvPr>
          <p:cNvSpPr txBox="1"/>
          <p:nvPr/>
        </p:nvSpPr>
        <p:spPr>
          <a:xfrm>
            <a:off x="5695891" y="286299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佟丽娅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7C098436-88BF-4798-9977-BDF7451C59FE}"/>
              </a:ext>
            </a:extLst>
          </p:cNvPr>
          <p:cNvSpPr txBox="1"/>
          <p:nvPr/>
        </p:nvSpPr>
        <p:spPr>
          <a:xfrm>
            <a:off x="7769748" y="286299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迪丽热巴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E0D6DF8-5025-438F-A3A5-6255C9C111DB}"/>
              </a:ext>
            </a:extLst>
          </p:cNvPr>
          <p:cNvSpPr txBox="1"/>
          <p:nvPr/>
        </p:nvSpPr>
        <p:spPr>
          <a:xfrm>
            <a:off x="10048785" y="286299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周润发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1D2FC4BE-4505-4A06-8E5E-EE76C3DE4B67}"/>
              </a:ext>
            </a:extLst>
          </p:cNvPr>
          <p:cNvSpPr txBox="1"/>
          <p:nvPr/>
        </p:nvSpPr>
        <p:spPr>
          <a:xfrm>
            <a:off x="1445591" y="531423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郑凯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C06C6C77-55C7-48BC-8011-A1F7C6B6FB88}"/>
              </a:ext>
            </a:extLst>
          </p:cNvPr>
          <p:cNvSpPr txBox="1"/>
          <p:nvPr/>
        </p:nvSpPr>
        <p:spPr>
          <a:xfrm>
            <a:off x="3622041" y="531423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唐嫣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25D8623-3521-4B2D-A4EB-473C22D100C0}"/>
              </a:ext>
            </a:extLst>
          </p:cNvPr>
          <p:cNvSpPr txBox="1"/>
          <p:nvPr/>
        </p:nvSpPr>
        <p:spPr>
          <a:xfrm>
            <a:off x="5695891" y="5314236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周杰伦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99A7877B-67A4-44DE-974A-EEA2CF6D691A}"/>
              </a:ext>
            </a:extLst>
          </p:cNvPr>
          <p:cNvSpPr txBox="1"/>
          <p:nvPr/>
        </p:nvSpPr>
        <p:spPr>
          <a:xfrm>
            <a:off x="7872339" y="5314236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黄景瑜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6A3E8808-E362-4021-9583-C38A603BA9D0}"/>
              </a:ext>
            </a:extLst>
          </p:cNvPr>
          <p:cNvSpPr txBox="1"/>
          <p:nvPr/>
        </p:nvSpPr>
        <p:spPr>
          <a:xfrm>
            <a:off x="10151377" y="531423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胡歌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709D17FB-4CA9-4079-9A42-A6A1F245D167}"/>
              </a:ext>
            </a:extLst>
          </p:cNvPr>
          <p:cNvSpPr txBox="1"/>
          <p:nvPr/>
        </p:nvSpPr>
        <p:spPr>
          <a:xfrm>
            <a:off x="958278" y="319025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07B5EB05-A0A3-450F-847E-03ABD943AB3E}"/>
              </a:ext>
            </a:extLst>
          </p:cNvPr>
          <p:cNvSpPr txBox="1"/>
          <p:nvPr/>
        </p:nvSpPr>
        <p:spPr>
          <a:xfrm>
            <a:off x="3134724" y="319025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C9202FA8-CD97-4472-B8B0-2C2FC9ECFE7A}"/>
              </a:ext>
            </a:extLst>
          </p:cNvPr>
          <p:cNvSpPr txBox="1"/>
          <p:nvPr/>
        </p:nvSpPr>
        <p:spPr>
          <a:xfrm>
            <a:off x="5311170" y="319025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3932C6A8-D4DE-4133-8172-5108917654CC}"/>
              </a:ext>
            </a:extLst>
          </p:cNvPr>
          <p:cNvSpPr txBox="1"/>
          <p:nvPr/>
        </p:nvSpPr>
        <p:spPr>
          <a:xfrm>
            <a:off x="7487616" y="319025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55D9260A-5D87-4F60-90DC-9AE8C19D43EF}"/>
              </a:ext>
            </a:extLst>
          </p:cNvPr>
          <p:cNvSpPr txBox="1"/>
          <p:nvPr/>
        </p:nvSpPr>
        <p:spPr>
          <a:xfrm>
            <a:off x="9664062" y="319025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4A414A28-9793-4D7F-9213-0A963F269F7F}"/>
              </a:ext>
            </a:extLst>
          </p:cNvPr>
          <p:cNvSpPr txBox="1"/>
          <p:nvPr/>
        </p:nvSpPr>
        <p:spPr>
          <a:xfrm>
            <a:off x="958278" y="564517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FF12D572-853B-4C7B-B94A-C0AFDEA077E7}"/>
              </a:ext>
            </a:extLst>
          </p:cNvPr>
          <p:cNvSpPr txBox="1"/>
          <p:nvPr/>
        </p:nvSpPr>
        <p:spPr>
          <a:xfrm>
            <a:off x="3134724" y="564517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BF11BDD5-C3D6-4FDB-80FC-56156CA6BF5D}"/>
              </a:ext>
            </a:extLst>
          </p:cNvPr>
          <p:cNvSpPr txBox="1"/>
          <p:nvPr/>
        </p:nvSpPr>
        <p:spPr>
          <a:xfrm>
            <a:off x="5311170" y="564517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3B7E02C0-6895-4D06-A6CE-F184C12E8473}"/>
              </a:ext>
            </a:extLst>
          </p:cNvPr>
          <p:cNvSpPr txBox="1"/>
          <p:nvPr/>
        </p:nvSpPr>
        <p:spPr>
          <a:xfrm>
            <a:off x="7487616" y="564517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2E54E85B-F648-4091-8594-EC32A8FDC378}"/>
              </a:ext>
            </a:extLst>
          </p:cNvPr>
          <p:cNvSpPr txBox="1"/>
          <p:nvPr/>
        </p:nvSpPr>
        <p:spPr>
          <a:xfrm>
            <a:off x="9664062" y="564517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国内著名演员和歌手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7505B64B-B657-4F9B-8089-808F4914F732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44" name="Rectangle 43">
              <a:extLst>
                <a:ext uri="{FF2B5EF4-FFF2-40B4-BE49-F238E27FC236}">
                  <a16:creationId xmlns="" xmlns:a16="http://schemas.microsoft.com/office/drawing/2014/main" id="{E7B55CAB-C34B-4FC3-A10C-571F451CF3E4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0DBFEC83-7784-436D-8668-B166B52F9E6D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B406B4E5-2393-4BA0-BD40-74CA1FC3120E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10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5" name="图片占位符 24" descr="穿着西装笔挺的男子&#10;&#10;描述已自动生成">
            <a:extLst>
              <a:ext uri="{FF2B5EF4-FFF2-40B4-BE49-F238E27FC236}">
                <a16:creationId xmlns="" xmlns:a16="http://schemas.microsoft.com/office/drawing/2014/main" id="{60DDA20F-17CF-4303-9380-B2312B0AFB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1265" y="1517694"/>
            <a:ext cx="1336014" cy="1336014"/>
          </a:xfrm>
        </p:spPr>
      </p:pic>
      <p:pic>
        <p:nvPicPr>
          <p:cNvPr id="27" name="图片占位符 26" descr="穿着黑色衣服的男子&#10;&#10;描述已自动生成">
            <a:extLst>
              <a:ext uri="{FF2B5EF4-FFF2-40B4-BE49-F238E27FC236}">
                <a16:creationId xmlns="" xmlns:a16="http://schemas.microsoft.com/office/drawing/2014/main" id="{232DC36E-4481-4160-99F7-25EA9F082D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59504" y="1517694"/>
            <a:ext cx="1336014" cy="1336014"/>
          </a:xfrm>
        </p:spPr>
      </p:pic>
      <p:pic>
        <p:nvPicPr>
          <p:cNvPr id="29" name="图片占位符 28" descr="人穿着裙子&#10;&#10;描述已自动生成">
            <a:extLst>
              <a:ext uri="{FF2B5EF4-FFF2-40B4-BE49-F238E27FC236}">
                <a16:creationId xmlns="" xmlns:a16="http://schemas.microsoft.com/office/drawing/2014/main" id="{648C637D-BB31-4064-A14E-80B1FF24D9B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5" name="图片占位符 54" descr="白色头发的女人&#10;&#10;描述已自动生成">
            <a:extLst>
              <a:ext uri="{FF2B5EF4-FFF2-40B4-BE49-F238E27FC236}">
                <a16:creationId xmlns="" xmlns:a16="http://schemas.microsoft.com/office/drawing/2014/main" id="{43459F96-A190-4273-8DD9-5C38D7E5620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5982" y="1517694"/>
            <a:ext cx="1336014" cy="1336014"/>
          </a:xfrm>
        </p:spPr>
      </p:pic>
      <p:pic>
        <p:nvPicPr>
          <p:cNvPr id="57" name="图片占位符 56" descr="穿黑色衣服的男人在微笑&#10;&#10;描述已自动生成">
            <a:extLst>
              <a:ext uri="{FF2B5EF4-FFF2-40B4-BE49-F238E27FC236}">
                <a16:creationId xmlns="" xmlns:a16="http://schemas.microsoft.com/office/drawing/2014/main" id="{34054C6C-3454-45BD-8A09-3E4C1831AA8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7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4221" y="1517694"/>
            <a:ext cx="1336014" cy="1336014"/>
          </a:xfrm>
        </p:spPr>
      </p:pic>
      <p:pic>
        <p:nvPicPr>
          <p:cNvPr id="59" name="图片占位符 58" descr="图片包含 人, 户外, 男人, 年轻&#10;&#10;描述已自动生成">
            <a:extLst>
              <a:ext uri="{FF2B5EF4-FFF2-40B4-BE49-F238E27FC236}">
                <a16:creationId xmlns="" xmlns:a16="http://schemas.microsoft.com/office/drawing/2014/main" id="{D9FB82EB-F2E9-4A5B-B599-5D4AC302CEB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8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1265" y="3952153"/>
            <a:ext cx="1336014" cy="1336014"/>
          </a:xfrm>
        </p:spPr>
      </p:pic>
      <p:pic>
        <p:nvPicPr>
          <p:cNvPr id="63" name="图片占位符 62" descr="穿着黑色衣服的女人&#10;&#10;描述已自动生成">
            <a:extLst>
              <a:ext uri="{FF2B5EF4-FFF2-40B4-BE49-F238E27FC236}">
                <a16:creationId xmlns="" xmlns:a16="http://schemas.microsoft.com/office/drawing/2014/main" id="{2132F693-5F04-4770-AC94-2FC65ED81B2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9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49" name="图片占位符 2048" descr="男人穿着衬衫&#10;&#10;描述已自动生成">
            <a:extLst>
              <a:ext uri="{FF2B5EF4-FFF2-40B4-BE49-F238E27FC236}">
                <a16:creationId xmlns="" xmlns:a16="http://schemas.microsoft.com/office/drawing/2014/main" id="{2B74F4B3-5FC3-459E-AF0C-B8B89AC905A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10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7743" y="3952153"/>
            <a:ext cx="1336014" cy="1336014"/>
          </a:xfrm>
        </p:spPr>
      </p:pic>
      <p:pic>
        <p:nvPicPr>
          <p:cNvPr id="2051" name="图片占位符 2050" descr="穿着西装笔挺的男子&#10;&#10;描述已自动生成">
            <a:extLst>
              <a:ext uri="{FF2B5EF4-FFF2-40B4-BE49-F238E27FC236}">
                <a16:creationId xmlns="" xmlns:a16="http://schemas.microsoft.com/office/drawing/2014/main" id="{DBFBB239-9C79-4BA7-8BBF-FAF1FF43477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1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5982" y="3952153"/>
            <a:ext cx="1336014" cy="1336014"/>
          </a:xfrm>
        </p:spPr>
      </p:pic>
      <p:pic>
        <p:nvPicPr>
          <p:cNvPr id="2053" name="图片占位符 2052" descr="图片包含 人, 室内, 吃, 年轻&#10;&#10;描述已自动生成">
            <a:extLst>
              <a:ext uri="{FF2B5EF4-FFF2-40B4-BE49-F238E27FC236}">
                <a16:creationId xmlns="" xmlns:a16="http://schemas.microsoft.com/office/drawing/2014/main" id="{12B1927E-EB66-4C66-872B-3C49A8B2BC5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1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4221" y="3952153"/>
            <a:ext cx="1336014" cy="1336014"/>
          </a:xfrm>
        </p:spPr>
      </p:pic>
      <p:sp>
        <p:nvSpPr>
          <p:cNvPr id="54" name="Rectangle 71">
            <a:extLst>
              <a:ext uri="{FF2B5EF4-FFF2-40B4-BE49-F238E27FC236}">
                <a16:creationId xmlns="" xmlns:a16="http://schemas.microsoft.com/office/drawing/2014/main" id="{2AC47162-A8B6-4618-A86A-6CA6FF456463}"/>
              </a:ext>
            </a:extLst>
          </p:cNvPr>
          <p:cNvSpPr/>
          <p:nvPr/>
        </p:nvSpPr>
        <p:spPr>
          <a:xfrm>
            <a:off x="406719" y="21868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团队人物展示介绍。</a:t>
            </a:r>
          </a:p>
        </p:txBody>
      </p:sp>
      <p:sp>
        <p:nvSpPr>
          <p:cNvPr id="56" name="Rectangle 72">
            <a:extLst>
              <a:ext uri="{FF2B5EF4-FFF2-40B4-BE49-F238E27FC236}">
                <a16:creationId xmlns="" xmlns:a16="http://schemas.microsoft.com/office/drawing/2014/main" id="{913EF1CD-FD2B-4C19-AD25-E6167BF5F5B9}"/>
              </a:ext>
            </a:extLst>
          </p:cNvPr>
          <p:cNvSpPr/>
          <p:nvPr/>
        </p:nvSpPr>
        <p:spPr>
          <a:xfrm>
            <a:off x="419243" y="668927"/>
            <a:ext cx="184858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Team character presentation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5971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图形 6" descr="左引号">
            <a:extLst>
              <a:ext uri="{FF2B5EF4-FFF2-40B4-BE49-F238E27FC236}">
                <a16:creationId xmlns="" xmlns:a16="http://schemas.microsoft.com/office/drawing/2014/main" id="{52CF90A5-4C30-4DB0-B3F7-661ECCCE51D2}"/>
              </a:ext>
            </a:extLst>
          </p:cNvPr>
          <p:cNvGrpSpPr/>
          <p:nvPr/>
        </p:nvGrpSpPr>
        <p:grpSpPr>
          <a:xfrm>
            <a:off x="8085735" y="3855595"/>
            <a:ext cx="1507843" cy="1507843"/>
            <a:chOff x="2903030" y="2893383"/>
            <a:chExt cx="914400" cy="914400"/>
          </a:xfrm>
          <a:solidFill>
            <a:schemeClr val="bg1">
              <a:lumMod val="85000"/>
              <a:alpha val="38000"/>
            </a:schemeClr>
          </a:solidFill>
        </p:grpSpPr>
        <p:sp>
          <p:nvSpPr>
            <p:cNvPr id="27" name="任意多边形: 形状 8">
              <a:extLst>
                <a:ext uri="{FF2B5EF4-FFF2-40B4-BE49-F238E27FC236}">
                  <a16:creationId xmlns="" xmlns:a16="http://schemas.microsoft.com/office/drawing/2014/main" id="{D5FD5E28-8F7A-4325-87D7-BCE6D26259ED}"/>
                </a:ext>
              </a:extLst>
            </p:cNvPr>
            <p:cNvSpPr/>
            <p:nvPr/>
          </p:nvSpPr>
          <p:spPr>
            <a:xfrm>
              <a:off x="3407855" y="3163131"/>
              <a:ext cx="190500" cy="371475"/>
            </a:xfrm>
            <a:custGeom>
              <a:avLst/>
              <a:gdLst>
                <a:gd name="connsiteX0" fmla="*/ 190500 w 190500"/>
                <a:gd name="connsiteY0" fmla="*/ 377952 h 371475"/>
                <a:gd name="connsiteX1" fmla="*/ 190500 w 190500"/>
                <a:gd name="connsiteY1" fmla="*/ 187452 h 371475"/>
                <a:gd name="connsiteX2" fmla="*/ 81820 w 190500"/>
                <a:gd name="connsiteY2" fmla="*/ 187452 h 371475"/>
                <a:gd name="connsiteX3" fmla="*/ 190500 w 190500"/>
                <a:gd name="connsiteY3" fmla="*/ 81725 h 371475"/>
                <a:gd name="connsiteX4" fmla="*/ 190500 w 190500"/>
                <a:gd name="connsiteY4" fmla="*/ 0 h 371475"/>
                <a:gd name="connsiteX5" fmla="*/ 0 w 190500"/>
                <a:gd name="connsiteY5" fmla="*/ 187452 h 371475"/>
                <a:gd name="connsiteX6" fmla="*/ 0 w 190500"/>
                <a:gd name="connsiteY6" fmla="*/ 187452 h 371475"/>
                <a:gd name="connsiteX7" fmla="*/ 0 w 190500"/>
                <a:gd name="connsiteY7" fmla="*/ 377952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1475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任意多边形: 形状 9">
              <a:extLst>
                <a:ext uri="{FF2B5EF4-FFF2-40B4-BE49-F238E27FC236}">
                  <a16:creationId xmlns="" xmlns:a16="http://schemas.microsoft.com/office/drawing/2014/main" id="{804937D2-D6BB-4A9C-9958-D596CCF03180}"/>
                </a:ext>
              </a:extLst>
            </p:cNvPr>
            <p:cNvSpPr/>
            <p:nvPr/>
          </p:nvSpPr>
          <p:spPr>
            <a:xfrm>
              <a:off x="3122105" y="3163131"/>
              <a:ext cx="190500" cy="371475"/>
            </a:xfrm>
            <a:custGeom>
              <a:avLst/>
              <a:gdLst>
                <a:gd name="connsiteX0" fmla="*/ 190500 w 190500"/>
                <a:gd name="connsiteY0" fmla="*/ 377952 h 371475"/>
                <a:gd name="connsiteX1" fmla="*/ 190500 w 190500"/>
                <a:gd name="connsiteY1" fmla="*/ 187452 h 371475"/>
                <a:gd name="connsiteX2" fmla="*/ 81820 w 190500"/>
                <a:gd name="connsiteY2" fmla="*/ 187452 h 371475"/>
                <a:gd name="connsiteX3" fmla="*/ 190500 w 190500"/>
                <a:gd name="connsiteY3" fmla="*/ 81725 h 371475"/>
                <a:gd name="connsiteX4" fmla="*/ 190500 w 190500"/>
                <a:gd name="connsiteY4" fmla="*/ 0 h 371475"/>
                <a:gd name="connsiteX5" fmla="*/ 0 w 190500"/>
                <a:gd name="connsiteY5" fmla="*/ 187452 h 371475"/>
                <a:gd name="connsiteX6" fmla="*/ 0 w 190500"/>
                <a:gd name="connsiteY6" fmla="*/ 187452 h 371475"/>
                <a:gd name="connsiteX7" fmla="*/ 0 w 190500"/>
                <a:gd name="connsiteY7" fmla="*/ 377952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1475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Parallelogram 31">
            <a:extLst>
              <a:ext uri="{FF2B5EF4-FFF2-40B4-BE49-F238E27FC236}">
                <a16:creationId xmlns="" xmlns:a16="http://schemas.microsoft.com/office/drawing/2014/main" id="{F4019FBF-5C6E-4ADC-B5AE-F8C5621FCBA8}"/>
              </a:ext>
            </a:extLst>
          </p:cNvPr>
          <p:cNvSpPr/>
          <p:nvPr/>
        </p:nvSpPr>
        <p:spPr>
          <a:xfrm flipH="1">
            <a:off x="1382641" y="2251962"/>
            <a:ext cx="1872727" cy="3037314"/>
          </a:xfrm>
          <a:prstGeom prst="parallelogram">
            <a:avLst>
              <a:gd name="adj" fmla="val 44442"/>
            </a:avLst>
          </a:pr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Parallelogram 30">
            <a:extLst>
              <a:ext uri="{FF2B5EF4-FFF2-40B4-BE49-F238E27FC236}">
                <a16:creationId xmlns="" xmlns:a16="http://schemas.microsoft.com/office/drawing/2014/main" id="{5111E2BA-8ED5-43A6-999F-E16D679005A6}"/>
              </a:ext>
            </a:extLst>
          </p:cNvPr>
          <p:cNvSpPr/>
          <p:nvPr/>
        </p:nvSpPr>
        <p:spPr>
          <a:xfrm>
            <a:off x="2384421" y="2269376"/>
            <a:ext cx="1872727" cy="3019900"/>
          </a:xfrm>
          <a:prstGeom prst="parallelogram">
            <a:avLst>
              <a:gd name="adj" fmla="val 44442"/>
            </a:avLst>
          </a:pr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="" xmlns:a16="http://schemas.microsoft.com/office/drawing/2014/main" id="{733EF1A8-6743-4E04-A98F-85F1F8FA42A6}"/>
              </a:ext>
            </a:extLst>
          </p:cNvPr>
          <p:cNvSpPr/>
          <p:nvPr/>
        </p:nvSpPr>
        <p:spPr>
          <a:xfrm>
            <a:off x="1315827" y="2269377"/>
            <a:ext cx="10043701" cy="3019900"/>
          </a:xfrm>
          <a:custGeom>
            <a:avLst/>
            <a:gdLst>
              <a:gd name="connsiteX0" fmla="*/ 0 w 10043701"/>
              <a:gd name="connsiteY0" fmla="*/ 0 h 3019900"/>
              <a:gd name="connsiteX1" fmla="*/ 9662724 w 10043701"/>
              <a:gd name="connsiteY1" fmla="*/ 0 h 3019900"/>
              <a:gd name="connsiteX2" fmla="*/ 9662160 w 10043701"/>
              <a:gd name="connsiteY2" fmla="*/ 5596 h 3019900"/>
              <a:gd name="connsiteX3" fmla="*/ 10027218 w 10043701"/>
              <a:gd name="connsiteY3" fmla="*/ 453508 h 3019900"/>
              <a:gd name="connsiteX4" fmla="*/ 10043701 w 10043701"/>
              <a:gd name="connsiteY4" fmla="*/ 455169 h 3019900"/>
              <a:gd name="connsiteX5" fmla="*/ 10043701 w 10043701"/>
              <a:gd name="connsiteY5" fmla="*/ 2564731 h 3019900"/>
              <a:gd name="connsiteX6" fmla="*/ 10027218 w 10043701"/>
              <a:gd name="connsiteY6" fmla="*/ 2566393 h 3019900"/>
              <a:gd name="connsiteX7" fmla="*/ 9662160 w 10043701"/>
              <a:gd name="connsiteY7" fmla="*/ 3014304 h 3019900"/>
              <a:gd name="connsiteX8" fmla="*/ 9662724 w 10043701"/>
              <a:gd name="connsiteY8" fmla="*/ 3019900 h 3019900"/>
              <a:gd name="connsiteX9" fmla="*/ 0 w 10043701"/>
              <a:gd name="connsiteY9" fmla="*/ 3019900 h 301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43701" h="3019900">
                <a:moveTo>
                  <a:pt x="0" y="0"/>
                </a:moveTo>
                <a:lnTo>
                  <a:pt x="9662724" y="0"/>
                </a:lnTo>
                <a:lnTo>
                  <a:pt x="9662160" y="5596"/>
                </a:lnTo>
                <a:cubicBezTo>
                  <a:pt x="9662160" y="226538"/>
                  <a:pt x="9818880" y="410875"/>
                  <a:pt x="10027218" y="453508"/>
                </a:cubicBezTo>
                <a:lnTo>
                  <a:pt x="10043701" y="455169"/>
                </a:lnTo>
                <a:lnTo>
                  <a:pt x="10043701" y="2564731"/>
                </a:lnTo>
                <a:lnTo>
                  <a:pt x="10027218" y="2566393"/>
                </a:lnTo>
                <a:cubicBezTo>
                  <a:pt x="9818880" y="2609025"/>
                  <a:pt x="9662160" y="2793362"/>
                  <a:pt x="9662160" y="3014304"/>
                </a:cubicBezTo>
                <a:lnTo>
                  <a:pt x="9662724" y="3019900"/>
                </a:lnTo>
                <a:lnTo>
                  <a:pt x="0" y="3019900"/>
                </a:ln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8A72B051-DC22-416D-A1AC-0CC22202927D}"/>
              </a:ext>
            </a:extLst>
          </p:cNvPr>
          <p:cNvGrpSpPr/>
          <p:nvPr/>
        </p:nvGrpSpPr>
        <p:grpSpPr>
          <a:xfrm>
            <a:off x="4545095" y="2604016"/>
            <a:ext cx="6422983" cy="2381401"/>
            <a:chOff x="4844708" y="2527834"/>
            <a:chExt cx="6422983" cy="2381401"/>
          </a:xfrm>
        </p:grpSpPr>
        <p:sp>
          <p:nvSpPr>
            <p:cNvPr id="29" name="矩形 27">
              <a:extLst>
                <a:ext uri="{FF2B5EF4-FFF2-40B4-BE49-F238E27FC236}">
                  <a16:creationId xmlns="" xmlns:a16="http://schemas.microsoft.com/office/drawing/2014/main" id="{03030276-ECDB-456A-BA31-9B6DEA1F22DA}"/>
                </a:ext>
              </a:extLst>
            </p:cNvPr>
            <p:cNvSpPr/>
            <p:nvPr/>
          </p:nvSpPr>
          <p:spPr>
            <a:xfrm>
              <a:off x="4844708" y="2527834"/>
              <a:ext cx="6346038" cy="1657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“你的工作将占据你生活的很大一部分，唯一真正满足的方法就是做你认为伟大的工作。做好工作的唯一方法就是热爱你的工作。如果你还没有找到它，继续寻找。就像所有的内心事物一样，当你找到它的时候你会知道的。而且，就像任何伟大的事情一样，随着岁月的流逝，情况会越来越好。所以继续寻找，直到你找到它。“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7BEBEE95-6AF9-4186-BF4D-9A31789FEFB0}"/>
                </a:ext>
              </a:extLst>
            </p:cNvPr>
            <p:cNvSpPr/>
            <p:nvPr/>
          </p:nvSpPr>
          <p:spPr>
            <a:xfrm>
              <a:off x="9544141" y="4509125"/>
              <a:ext cx="17235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关于工作生活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0A75B2EF-FD4E-41CE-9BFB-336EFE479FBD}"/>
                </a:ext>
              </a:extLst>
            </p:cNvPr>
            <p:cNvCxnSpPr/>
            <p:nvPr/>
          </p:nvCxnSpPr>
          <p:spPr>
            <a:xfrm>
              <a:off x="11068320" y="3956675"/>
              <a:ext cx="0" cy="457200"/>
            </a:xfrm>
            <a:prstGeom prst="line">
              <a:avLst/>
            </a:prstGeom>
            <a:ln w="25400">
              <a:solidFill>
                <a:srgbClr val="2039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788C3AC1-6D55-4131-9909-37097253965A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38E3F264-662D-4088-99A3-E310D326C98A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4F73A1EB-B29C-4F66-8BC6-62F615E56802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8A637168-A446-43BC-846D-4456A9E0D7CC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11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5976E38-03F2-45EA-B815-27857D434357}"/>
              </a:ext>
            </a:extLst>
          </p:cNvPr>
          <p:cNvSpPr/>
          <p:nvPr/>
        </p:nvSpPr>
        <p:spPr>
          <a:xfrm>
            <a:off x="406719" y="226825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名人名言介绍。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407AAE50-BA8B-410D-968A-A8461149AFD8}"/>
              </a:ext>
            </a:extLst>
          </p:cNvPr>
          <p:cNvSpPr/>
          <p:nvPr/>
        </p:nvSpPr>
        <p:spPr>
          <a:xfrm>
            <a:off x="419243" y="672887"/>
            <a:ext cx="18998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Celebrity Quotes Introduction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占位符 6" descr="图片包含 人, 男人, 看着, 站&#10;&#10;描述已自动生成">
            <a:extLst>
              <a:ext uri="{FF2B5EF4-FFF2-40B4-BE49-F238E27FC236}">
                <a16:creationId xmlns="" xmlns:a16="http://schemas.microsoft.com/office/drawing/2014/main" id="{F2DF9EFB-B862-489C-AEA0-C67C46E0EA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2282" y="1189038"/>
            <a:ext cx="2757487" cy="4100512"/>
          </a:xfr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DFBA805-C0DF-45CD-8CAB-08AF603A43EB}"/>
              </a:ext>
            </a:extLst>
          </p:cNvPr>
          <p:cNvSpPr/>
          <p:nvPr/>
        </p:nvSpPr>
        <p:spPr>
          <a:xfrm>
            <a:off x="1470180" y="2341444"/>
            <a:ext cx="430887" cy="137313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史蒂夫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乔布斯</a:t>
            </a:r>
          </a:p>
        </p:txBody>
      </p:sp>
    </p:spTree>
    <p:extLst>
      <p:ext uri="{BB962C8B-B14F-4D97-AF65-F5344CB8AC3E}">
        <p14:creationId xmlns:p14="http://schemas.microsoft.com/office/powerpoint/2010/main" val="157642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F261FB11-D94D-4BDE-80D9-3BF3ED25C9AD}"/>
              </a:ext>
            </a:extLst>
          </p:cNvPr>
          <p:cNvSpPr/>
          <p:nvPr/>
        </p:nvSpPr>
        <p:spPr>
          <a:xfrm>
            <a:off x="406719" y="221745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两段文字排版。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8F6F6727-C515-4672-BC87-F8A69CD826CA}"/>
              </a:ext>
            </a:extLst>
          </p:cNvPr>
          <p:cNvSpPr/>
          <p:nvPr/>
        </p:nvSpPr>
        <p:spPr>
          <a:xfrm>
            <a:off x="419243" y="672434"/>
            <a:ext cx="17091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4" name="图片占位符 13" descr="图片包含 建筑, 球场, 绿色, 火车&#10;&#10;描述已自动生成">
            <a:extLst>
              <a:ext uri="{FF2B5EF4-FFF2-40B4-BE49-F238E27FC236}">
                <a16:creationId xmlns="" xmlns:a16="http://schemas.microsoft.com/office/drawing/2014/main" id="{4853B2E0-3871-45E9-94F4-B1348BD7CEA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E27143A8-9FEE-4D23-B9E4-C236324D0036}"/>
              </a:ext>
            </a:extLst>
          </p:cNvPr>
          <p:cNvGrpSpPr/>
          <p:nvPr/>
        </p:nvGrpSpPr>
        <p:grpSpPr>
          <a:xfrm>
            <a:off x="661194" y="1471842"/>
            <a:ext cx="5668962" cy="1847095"/>
            <a:chOff x="419243" y="1302505"/>
            <a:chExt cx="5668962" cy="1847095"/>
          </a:xfrm>
        </p:grpSpPr>
        <p:grpSp>
          <p:nvGrpSpPr>
            <p:cNvPr id="34" name="Group 8">
              <a:extLst>
                <a:ext uri="{FF2B5EF4-FFF2-40B4-BE49-F238E27FC236}">
                  <a16:creationId xmlns="" xmlns:a16="http://schemas.microsoft.com/office/drawing/2014/main" id="{77EC045E-ABF1-4B3E-B351-819DB6B7FA00}"/>
                </a:ext>
              </a:extLst>
            </p:cNvPr>
            <p:cNvGrpSpPr/>
            <p:nvPr/>
          </p:nvGrpSpPr>
          <p:grpSpPr>
            <a:xfrm>
              <a:off x="419243" y="1302505"/>
              <a:ext cx="5668962" cy="1576743"/>
              <a:chOff x="419243" y="1340921"/>
              <a:chExt cx="5668962" cy="1576743"/>
            </a:xfrm>
          </p:grpSpPr>
          <p:sp>
            <p:nvSpPr>
              <p:cNvPr id="38" name="Rectangle 7">
                <a:extLst>
                  <a:ext uri="{FF2B5EF4-FFF2-40B4-BE49-F238E27FC236}">
                    <a16:creationId xmlns="" xmlns:a16="http://schemas.microsoft.com/office/drawing/2014/main" id="{11D90B6E-76D2-422E-A95D-7A6C955C979F}"/>
                  </a:ext>
                </a:extLst>
              </p:cNvPr>
              <p:cNvSpPr/>
              <p:nvPr/>
            </p:nvSpPr>
            <p:spPr>
              <a:xfrm>
                <a:off x="419243" y="1900398"/>
                <a:ext cx="5668962" cy="1017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48056"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安徽大学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(Anhui University)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是国家“双一流”建设高校，安徽省人民政府与教育部共建高校、安徽省人民政府与国家国防科技工业局共建高校，安徽省属重点综合性大学。</a:t>
                </a:r>
              </a:p>
            </p:txBody>
          </p:sp>
          <p:sp>
            <p:nvSpPr>
              <p:cNvPr id="39" name="Rectangle 20">
                <a:extLst>
                  <a:ext uri="{FF2B5EF4-FFF2-40B4-BE49-F238E27FC236}">
                    <a16:creationId xmlns="" xmlns:a16="http://schemas.microsoft.com/office/drawing/2014/main" id="{026F1483-075A-4E7B-8349-95E469C16E3A}"/>
                  </a:ext>
                </a:extLst>
              </p:cNvPr>
              <p:cNvSpPr/>
              <p:nvPr/>
            </p:nvSpPr>
            <p:spPr>
              <a:xfrm>
                <a:off x="431945" y="1340921"/>
                <a:ext cx="2967036" cy="453457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请输入小标题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54F668EC-95E4-4EA7-818C-60F26DA797FE}"/>
                </a:ext>
              </a:extLst>
            </p:cNvPr>
            <p:cNvGrpSpPr/>
            <p:nvPr/>
          </p:nvGrpSpPr>
          <p:grpSpPr>
            <a:xfrm>
              <a:off x="515937" y="3103881"/>
              <a:ext cx="5437823" cy="45719"/>
              <a:chOff x="515937" y="3103881"/>
              <a:chExt cx="5437823" cy="45719"/>
            </a:xfrm>
          </p:grpSpPr>
          <p:cxnSp>
            <p:nvCxnSpPr>
              <p:cNvPr id="36" name="Straight Connector 28">
                <a:extLst>
                  <a:ext uri="{FF2B5EF4-FFF2-40B4-BE49-F238E27FC236}">
                    <a16:creationId xmlns="" xmlns:a16="http://schemas.microsoft.com/office/drawing/2014/main" id="{897FFA82-88D2-49E8-8B4E-14DCE4DDA8C7}"/>
                  </a:ext>
                </a:extLst>
              </p:cNvPr>
              <p:cNvCxnSpPr/>
              <p:nvPr/>
            </p:nvCxnSpPr>
            <p:spPr>
              <a:xfrm>
                <a:off x="515937" y="3149600"/>
                <a:ext cx="5437823" cy="0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tangle 30">
                <a:extLst>
                  <a:ext uri="{FF2B5EF4-FFF2-40B4-BE49-F238E27FC236}">
                    <a16:creationId xmlns="" xmlns:a16="http://schemas.microsoft.com/office/drawing/2014/main" id="{29D470E2-5894-4B76-A252-831C19F316B3}"/>
                  </a:ext>
                </a:extLst>
              </p:cNvPr>
              <p:cNvSpPr/>
              <p:nvPr/>
            </p:nvSpPr>
            <p:spPr>
              <a:xfrm>
                <a:off x="515937" y="3103881"/>
                <a:ext cx="876300" cy="45719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0D2C13C-FBF6-49EF-8806-1987CF72E003}"/>
              </a:ext>
            </a:extLst>
          </p:cNvPr>
          <p:cNvGrpSpPr/>
          <p:nvPr/>
        </p:nvGrpSpPr>
        <p:grpSpPr>
          <a:xfrm>
            <a:off x="5898057" y="4210942"/>
            <a:ext cx="5668962" cy="1878990"/>
            <a:chOff x="6103797" y="4044290"/>
            <a:chExt cx="5668962" cy="1878990"/>
          </a:xfrm>
        </p:grpSpPr>
        <p:grpSp>
          <p:nvGrpSpPr>
            <p:cNvPr id="41" name="Group 10">
              <a:extLst>
                <a:ext uri="{FF2B5EF4-FFF2-40B4-BE49-F238E27FC236}">
                  <a16:creationId xmlns="" xmlns:a16="http://schemas.microsoft.com/office/drawing/2014/main" id="{228BF921-0E89-43AB-BF87-42E703341404}"/>
                </a:ext>
              </a:extLst>
            </p:cNvPr>
            <p:cNvGrpSpPr/>
            <p:nvPr/>
          </p:nvGrpSpPr>
          <p:grpSpPr>
            <a:xfrm>
              <a:off x="6103797" y="4044290"/>
              <a:ext cx="5668962" cy="1581860"/>
              <a:chOff x="6103797" y="4482268"/>
              <a:chExt cx="5668962" cy="1581860"/>
            </a:xfrm>
          </p:grpSpPr>
          <p:sp>
            <p:nvSpPr>
              <p:cNvPr id="44" name="Rectangle 1">
                <a:extLst>
                  <a:ext uri="{FF2B5EF4-FFF2-40B4-BE49-F238E27FC236}">
                    <a16:creationId xmlns="" xmlns:a16="http://schemas.microsoft.com/office/drawing/2014/main" id="{559E057D-187A-4667-9499-515A2C149532}"/>
                  </a:ext>
                </a:extLst>
              </p:cNvPr>
              <p:cNvSpPr/>
              <p:nvPr/>
            </p:nvSpPr>
            <p:spPr>
              <a:xfrm>
                <a:off x="6103797" y="5046862"/>
                <a:ext cx="5668962" cy="1017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48056"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安徽大学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(Anhui University)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是国家“双一流”建设高校，安徽省人民政府与教育部共建高校、安徽省人民政府与国家国防科技工业局共建高校，安徽省属重点综合性大学。</a:t>
                </a:r>
              </a:p>
            </p:txBody>
          </p:sp>
          <p:sp>
            <p:nvSpPr>
              <p:cNvPr id="45" name="Rectangle 21">
                <a:extLst>
                  <a:ext uri="{FF2B5EF4-FFF2-40B4-BE49-F238E27FC236}">
                    <a16:creationId xmlns="" xmlns:a16="http://schemas.microsoft.com/office/drawing/2014/main" id="{1C92034F-534A-4675-8077-885E82B4839C}"/>
                  </a:ext>
                </a:extLst>
              </p:cNvPr>
              <p:cNvSpPr/>
              <p:nvPr/>
            </p:nvSpPr>
            <p:spPr>
              <a:xfrm>
                <a:off x="6103798" y="4482268"/>
                <a:ext cx="2967036" cy="453457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请输入小标题</a:t>
                </a:r>
              </a:p>
            </p:txBody>
          </p:sp>
        </p:grpSp>
        <p:cxnSp>
          <p:nvCxnSpPr>
            <p:cNvPr id="42" name="Straight Connector 29">
              <a:extLst>
                <a:ext uri="{FF2B5EF4-FFF2-40B4-BE49-F238E27FC236}">
                  <a16:creationId xmlns="" xmlns:a16="http://schemas.microsoft.com/office/drawing/2014/main" id="{15833218-A42C-4B2C-8DBF-E960DC992EAB}"/>
                </a:ext>
              </a:extLst>
            </p:cNvPr>
            <p:cNvCxnSpPr/>
            <p:nvPr/>
          </p:nvCxnSpPr>
          <p:spPr>
            <a:xfrm>
              <a:off x="6205537" y="5923280"/>
              <a:ext cx="5437823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31">
              <a:extLst>
                <a:ext uri="{FF2B5EF4-FFF2-40B4-BE49-F238E27FC236}">
                  <a16:creationId xmlns="" xmlns:a16="http://schemas.microsoft.com/office/drawing/2014/main" id="{01CE1692-1782-4851-B40B-F8D3E1E0C9CA}"/>
                </a:ext>
              </a:extLst>
            </p:cNvPr>
            <p:cNvSpPr/>
            <p:nvPr/>
          </p:nvSpPr>
          <p:spPr>
            <a:xfrm>
              <a:off x="6205537" y="5877561"/>
              <a:ext cx="876300" cy="4571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6" name="Group 21">
            <a:extLst>
              <a:ext uri="{FF2B5EF4-FFF2-40B4-BE49-F238E27FC236}">
                <a16:creationId xmlns="" xmlns:a16="http://schemas.microsoft.com/office/drawing/2014/main" id="{D2E3FF12-29F7-4D48-8A1F-FBA624C8A863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27" name="Rectangle 22">
              <a:extLst>
                <a:ext uri="{FF2B5EF4-FFF2-40B4-BE49-F238E27FC236}">
                  <a16:creationId xmlns="" xmlns:a16="http://schemas.microsoft.com/office/drawing/2014/main" id="{E4799597-8639-4914-8642-5549C28574F0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TextBox 24">
              <a:extLst>
                <a:ext uri="{FF2B5EF4-FFF2-40B4-BE49-F238E27FC236}">
                  <a16:creationId xmlns="" xmlns:a16="http://schemas.microsoft.com/office/drawing/2014/main" id="{FCD8B83C-21B3-4868-9DAF-5D9BFABE9FAD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TextBox 29">
              <a:extLst>
                <a:ext uri="{FF2B5EF4-FFF2-40B4-BE49-F238E27FC236}">
                  <a16:creationId xmlns="" xmlns:a16="http://schemas.microsoft.com/office/drawing/2014/main" id="{AA196DED-4342-47A8-9B17-04BC650CB3FB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12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238B6441-2162-4B67-A215-BE64C8B6258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9043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5203A2F-F165-4639-87F4-8FC9C766A9EC}"/>
              </a:ext>
            </a:extLst>
          </p:cNvPr>
          <p:cNvSpPr/>
          <p:nvPr/>
        </p:nvSpPr>
        <p:spPr>
          <a:xfrm>
            <a:off x="6685281" y="1960706"/>
            <a:ext cx="4828540" cy="13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8056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安徽大学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(Anhui University)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是国家“双一流”建设高校，安徽省人民政府与教育部共建高校、安徽省人民政府与国家国防科技工业局共建高校，安徽省属重点综合性大学。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787F7CB-10C1-4AC6-8BA7-45F1E128FAAA}"/>
              </a:ext>
            </a:extLst>
          </p:cNvPr>
          <p:cNvSpPr/>
          <p:nvPr/>
        </p:nvSpPr>
        <p:spPr>
          <a:xfrm>
            <a:off x="678180" y="1960706"/>
            <a:ext cx="4828540" cy="13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8056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安徽大学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(Anhui University)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是国家“双一流”建设高校，安徽省人民政府与教育部共建高校、安徽省人民政府与国家国防科技工业局共建高校，安徽省属重点综合性大学。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4287857F-54C2-400A-BC31-DB5232FB1AD7}"/>
              </a:ext>
            </a:extLst>
          </p:cNvPr>
          <p:cNvSpPr/>
          <p:nvPr/>
        </p:nvSpPr>
        <p:spPr>
          <a:xfrm>
            <a:off x="678180" y="1401229"/>
            <a:ext cx="2967036" cy="4534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BD508A58-017D-497D-AFD6-D4C6B632E3D8}"/>
              </a:ext>
            </a:extLst>
          </p:cNvPr>
          <p:cNvSpPr/>
          <p:nvPr/>
        </p:nvSpPr>
        <p:spPr>
          <a:xfrm>
            <a:off x="6672580" y="1396112"/>
            <a:ext cx="2967036" cy="4534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grpSp>
        <p:nvGrpSpPr>
          <p:cNvPr id="18" name="Group 21">
            <a:extLst>
              <a:ext uri="{FF2B5EF4-FFF2-40B4-BE49-F238E27FC236}">
                <a16:creationId xmlns="" xmlns:a16="http://schemas.microsoft.com/office/drawing/2014/main" id="{F6371AF8-F011-434D-8B0B-84E9661E7829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9" name="Rectangle 22">
              <a:extLst>
                <a:ext uri="{FF2B5EF4-FFF2-40B4-BE49-F238E27FC236}">
                  <a16:creationId xmlns="" xmlns:a16="http://schemas.microsoft.com/office/drawing/2014/main" id="{FB94C582-3349-45DF-8E1D-FA08C9420C85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TextBox 24">
              <a:extLst>
                <a:ext uri="{FF2B5EF4-FFF2-40B4-BE49-F238E27FC236}">
                  <a16:creationId xmlns="" xmlns:a16="http://schemas.microsoft.com/office/drawing/2014/main" id="{C06FF93D-27B8-41E0-914F-B0535354D113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TextBox 29">
              <a:extLst>
                <a:ext uri="{FF2B5EF4-FFF2-40B4-BE49-F238E27FC236}">
                  <a16:creationId xmlns="" xmlns:a16="http://schemas.microsoft.com/office/drawing/2014/main" id="{11D7B600-8F35-41C5-B380-8E64ABD56FA2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13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4" name="Rectangle 19">
            <a:extLst>
              <a:ext uri="{FF2B5EF4-FFF2-40B4-BE49-F238E27FC236}">
                <a16:creationId xmlns="" xmlns:a16="http://schemas.microsoft.com/office/drawing/2014/main" id="{8767F100-B14B-4AA6-8859-86C74C0024AF}"/>
              </a:ext>
            </a:extLst>
          </p:cNvPr>
          <p:cNvSpPr/>
          <p:nvPr/>
        </p:nvSpPr>
        <p:spPr>
          <a:xfrm>
            <a:off x="406719" y="221745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两段文字排版。</a:t>
            </a:r>
          </a:p>
        </p:txBody>
      </p:sp>
      <p:sp>
        <p:nvSpPr>
          <p:cNvPr id="27" name="Rectangle 22">
            <a:extLst>
              <a:ext uri="{FF2B5EF4-FFF2-40B4-BE49-F238E27FC236}">
                <a16:creationId xmlns="" xmlns:a16="http://schemas.microsoft.com/office/drawing/2014/main" id="{0B9EF0B7-7A7E-45CC-89E4-D35D51EB64EA}"/>
              </a:ext>
            </a:extLst>
          </p:cNvPr>
          <p:cNvSpPr/>
          <p:nvPr/>
        </p:nvSpPr>
        <p:spPr>
          <a:xfrm>
            <a:off x="419243" y="672434"/>
            <a:ext cx="17091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" name="图片占位符 12" descr="图片包含 建筑, 球场, 绿色, 火车&#10;&#10;描述已自动生成">
            <a:extLst>
              <a:ext uri="{FF2B5EF4-FFF2-40B4-BE49-F238E27FC236}">
                <a16:creationId xmlns="" xmlns:a16="http://schemas.microsoft.com/office/drawing/2014/main" id="{D8D949FA-164A-4481-B1C2-332C6FF8CB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="" xmlns:a16="http://schemas.microsoft.com/office/drawing/2014/main" id="{5F39C04A-F5E2-42A0-ADE5-ABE484FFCD6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56997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C61F21D9-D8B4-4C41-B7C2-DD7194F273DE}"/>
              </a:ext>
            </a:extLst>
          </p:cNvPr>
          <p:cNvGrpSpPr/>
          <p:nvPr/>
        </p:nvGrpSpPr>
        <p:grpSpPr>
          <a:xfrm>
            <a:off x="528638" y="1612303"/>
            <a:ext cx="3167571" cy="3784159"/>
            <a:chOff x="993330" y="1947583"/>
            <a:chExt cx="3167571" cy="3784159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28974ABE-3FC6-41E4-816F-DBB1D970CB77}"/>
                </a:ext>
              </a:extLst>
            </p:cNvPr>
            <p:cNvSpPr/>
            <p:nvPr/>
          </p:nvSpPr>
          <p:spPr>
            <a:xfrm>
              <a:off x="993330" y="2641092"/>
              <a:ext cx="3167571" cy="3090650"/>
            </a:xfrm>
            <a:prstGeom prst="rect">
              <a:avLst/>
            </a:prstGeom>
            <a:solidFill>
              <a:schemeClr val="bg2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659F634D-1668-4DC9-91D4-073C833A25E7}"/>
                </a:ext>
              </a:extLst>
            </p:cNvPr>
            <p:cNvCxnSpPr>
              <a:cxnSpLocks/>
            </p:cNvCxnSpPr>
            <p:nvPr/>
          </p:nvCxnSpPr>
          <p:spPr>
            <a:xfrm>
              <a:off x="993330" y="2641092"/>
              <a:ext cx="3167571" cy="0"/>
            </a:xfrm>
            <a:prstGeom prst="line">
              <a:avLst/>
            </a:prstGeom>
            <a:ln w="539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9C798303-979E-473F-83C5-DB8F48480261}"/>
                </a:ext>
              </a:extLst>
            </p:cNvPr>
            <p:cNvSpPr/>
            <p:nvPr/>
          </p:nvSpPr>
          <p:spPr>
            <a:xfrm>
              <a:off x="1120584" y="2971352"/>
              <a:ext cx="2913062" cy="2297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48056"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毛泽东同志不仅是伟大的革命领袖，同时也是一位杰出的书法家。得到毛泽东同志为学校题写校名的喜讯后，时任学校副校长的张行言同志当即按照指示，从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5" name="iconfont-1127-844048">
              <a:extLst>
                <a:ext uri="{FF2B5EF4-FFF2-40B4-BE49-F238E27FC236}">
                  <a16:creationId xmlns="" xmlns:a16="http://schemas.microsoft.com/office/drawing/2014/main" id="{4A92A0C6-2D9F-4773-9625-E9187EF6D4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3330" y="1947583"/>
              <a:ext cx="411862" cy="494890"/>
            </a:xfrm>
            <a:custGeom>
              <a:avLst/>
              <a:gdLst>
                <a:gd name="T0" fmla="*/ 0 w 10209"/>
                <a:gd name="T1" fmla="*/ 0 h 12267"/>
                <a:gd name="T2" fmla="*/ 0 w 10209"/>
                <a:gd name="T3" fmla="*/ 11764 h 12267"/>
                <a:gd name="T4" fmla="*/ 789 w 10209"/>
                <a:gd name="T5" fmla="*/ 12006 h 12267"/>
                <a:gd name="T6" fmla="*/ 5098 w 10209"/>
                <a:gd name="T7" fmla="*/ 9616 h 12267"/>
                <a:gd name="T8" fmla="*/ 9412 w 10209"/>
                <a:gd name="T9" fmla="*/ 12009 h 12267"/>
                <a:gd name="T10" fmla="*/ 10196 w 10209"/>
                <a:gd name="T11" fmla="*/ 11646 h 12267"/>
                <a:gd name="T12" fmla="*/ 10196 w 10209"/>
                <a:gd name="T13" fmla="*/ 0 h 12267"/>
                <a:gd name="T14" fmla="*/ 0 w 10209"/>
                <a:gd name="T15" fmla="*/ 0 h 12267"/>
                <a:gd name="T16" fmla="*/ 8276 w 10209"/>
                <a:gd name="T17" fmla="*/ 2657 h 12267"/>
                <a:gd name="T18" fmla="*/ 7745 w 10209"/>
                <a:gd name="T19" fmla="*/ 2855 h 12267"/>
                <a:gd name="T20" fmla="*/ 7257 w 10209"/>
                <a:gd name="T21" fmla="*/ 3561 h 12267"/>
                <a:gd name="T22" fmla="*/ 6435 w 10209"/>
                <a:gd name="T23" fmla="*/ 5274 h 12267"/>
                <a:gd name="T24" fmla="*/ 5511 w 10209"/>
                <a:gd name="T25" fmla="*/ 7379 h 12267"/>
                <a:gd name="T26" fmla="*/ 4771 w 10209"/>
                <a:gd name="T27" fmla="*/ 7379 h 12267"/>
                <a:gd name="T28" fmla="*/ 4074 w 10209"/>
                <a:gd name="T29" fmla="*/ 5940 h 12267"/>
                <a:gd name="T30" fmla="*/ 1994 w 10209"/>
                <a:gd name="T31" fmla="*/ 2657 h 12267"/>
                <a:gd name="T32" fmla="*/ 1957 w 10209"/>
                <a:gd name="T33" fmla="*/ 2657 h 12267"/>
                <a:gd name="T34" fmla="*/ 1957 w 10209"/>
                <a:gd name="T35" fmla="*/ 2418 h 12267"/>
                <a:gd name="T36" fmla="*/ 4757 w 10209"/>
                <a:gd name="T37" fmla="*/ 2418 h 12267"/>
                <a:gd name="T38" fmla="*/ 4757 w 10209"/>
                <a:gd name="T39" fmla="*/ 2653 h 12267"/>
                <a:gd name="T40" fmla="*/ 4407 w 10209"/>
                <a:gd name="T41" fmla="*/ 2764 h 12267"/>
                <a:gd name="T42" fmla="*/ 4308 w 10209"/>
                <a:gd name="T43" fmla="*/ 3003 h 12267"/>
                <a:gd name="T44" fmla="*/ 4634 w 10209"/>
                <a:gd name="T45" fmla="*/ 3986 h 12267"/>
                <a:gd name="T46" fmla="*/ 5549 w 10209"/>
                <a:gd name="T47" fmla="*/ 5867 h 12267"/>
                <a:gd name="T48" fmla="*/ 6394 w 10209"/>
                <a:gd name="T49" fmla="*/ 3897 h 12267"/>
                <a:gd name="T50" fmla="*/ 6621 w 10209"/>
                <a:gd name="T51" fmla="*/ 3065 h 12267"/>
                <a:gd name="T52" fmla="*/ 6504 w 10209"/>
                <a:gd name="T53" fmla="*/ 2782 h 12267"/>
                <a:gd name="T54" fmla="*/ 6115 w 10209"/>
                <a:gd name="T55" fmla="*/ 2657 h 12267"/>
                <a:gd name="T56" fmla="*/ 6115 w 10209"/>
                <a:gd name="T57" fmla="*/ 2418 h 12267"/>
                <a:gd name="T58" fmla="*/ 8276 w 10209"/>
                <a:gd name="T59" fmla="*/ 2418 h 12267"/>
                <a:gd name="T60" fmla="*/ 8276 w 10209"/>
                <a:gd name="T61" fmla="*/ 2657 h 1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09" h="12267">
                  <a:moveTo>
                    <a:pt x="0" y="0"/>
                  </a:moveTo>
                  <a:lnTo>
                    <a:pt x="0" y="11764"/>
                  </a:lnTo>
                  <a:cubicBezTo>
                    <a:pt x="24" y="12267"/>
                    <a:pt x="469" y="12223"/>
                    <a:pt x="789" y="12006"/>
                  </a:cubicBezTo>
                  <a:lnTo>
                    <a:pt x="5098" y="9616"/>
                  </a:lnTo>
                  <a:lnTo>
                    <a:pt x="9412" y="12009"/>
                  </a:lnTo>
                  <a:cubicBezTo>
                    <a:pt x="9830" y="12229"/>
                    <a:pt x="10209" y="12137"/>
                    <a:pt x="10196" y="11646"/>
                  </a:cubicBezTo>
                  <a:lnTo>
                    <a:pt x="10196" y="0"/>
                  </a:lnTo>
                  <a:lnTo>
                    <a:pt x="0" y="0"/>
                  </a:lnTo>
                  <a:close/>
                  <a:moveTo>
                    <a:pt x="8276" y="2657"/>
                  </a:moveTo>
                  <a:cubicBezTo>
                    <a:pt x="8064" y="2673"/>
                    <a:pt x="7888" y="2739"/>
                    <a:pt x="7745" y="2855"/>
                  </a:cubicBezTo>
                  <a:cubicBezTo>
                    <a:pt x="7604" y="2971"/>
                    <a:pt x="7441" y="3206"/>
                    <a:pt x="7257" y="3561"/>
                  </a:cubicBezTo>
                  <a:cubicBezTo>
                    <a:pt x="7012" y="4044"/>
                    <a:pt x="6738" y="4615"/>
                    <a:pt x="6435" y="5274"/>
                  </a:cubicBezTo>
                  <a:cubicBezTo>
                    <a:pt x="6133" y="5933"/>
                    <a:pt x="5825" y="6635"/>
                    <a:pt x="5511" y="7379"/>
                  </a:cubicBezTo>
                  <a:cubicBezTo>
                    <a:pt x="5364" y="7649"/>
                    <a:pt x="4899" y="7658"/>
                    <a:pt x="4771" y="7379"/>
                  </a:cubicBezTo>
                  <a:cubicBezTo>
                    <a:pt x="4601" y="7031"/>
                    <a:pt x="4369" y="6552"/>
                    <a:pt x="4074" y="5940"/>
                  </a:cubicBezTo>
                  <a:cubicBezTo>
                    <a:pt x="3020" y="3752"/>
                    <a:pt x="2327" y="2657"/>
                    <a:pt x="1994" y="2657"/>
                  </a:cubicBezTo>
                  <a:lnTo>
                    <a:pt x="1957" y="2657"/>
                  </a:lnTo>
                  <a:lnTo>
                    <a:pt x="1957" y="2418"/>
                  </a:lnTo>
                  <a:lnTo>
                    <a:pt x="4757" y="2418"/>
                  </a:lnTo>
                  <a:lnTo>
                    <a:pt x="4757" y="2653"/>
                  </a:lnTo>
                  <a:cubicBezTo>
                    <a:pt x="4588" y="2676"/>
                    <a:pt x="4470" y="2713"/>
                    <a:pt x="4407" y="2764"/>
                  </a:cubicBezTo>
                  <a:cubicBezTo>
                    <a:pt x="4341" y="2815"/>
                    <a:pt x="4308" y="2894"/>
                    <a:pt x="4308" y="3003"/>
                  </a:cubicBezTo>
                  <a:cubicBezTo>
                    <a:pt x="4308" y="3157"/>
                    <a:pt x="4417" y="3485"/>
                    <a:pt x="4634" y="3986"/>
                  </a:cubicBezTo>
                  <a:cubicBezTo>
                    <a:pt x="4851" y="4487"/>
                    <a:pt x="5155" y="5114"/>
                    <a:pt x="5549" y="5867"/>
                  </a:cubicBezTo>
                  <a:cubicBezTo>
                    <a:pt x="5959" y="4956"/>
                    <a:pt x="6242" y="4300"/>
                    <a:pt x="6394" y="3897"/>
                  </a:cubicBezTo>
                  <a:cubicBezTo>
                    <a:pt x="6545" y="3493"/>
                    <a:pt x="6621" y="3216"/>
                    <a:pt x="6621" y="3065"/>
                  </a:cubicBezTo>
                  <a:cubicBezTo>
                    <a:pt x="6621" y="2940"/>
                    <a:pt x="6581" y="2844"/>
                    <a:pt x="6504" y="2782"/>
                  </a:cubicBezTo>
                  <a:cubicBezTo>
                    <a:pt x="6426" y="2718"/>
                    <a:pt x="6297" y="2676"/>
                    <a:pt x="6115" y="2657"/>
                  </a:cubicBezTo>
                  <a:lnTo>
                    <a:pt x="6115" y="2418"/>
                  </a:lnTo>
                  <a:lnTo>
                    <a:pt x="8276" y="2418"/>
                  </a:lnTo>
                  <a:lnTo>
                    <a:pt x="8276" y="265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7" name="Rectangle 46">
              <a:extLst>
                <a:ext uri="{FF2B5EF4-FFF2-40B4-BE49-F238E27FC236}">
                  <a16:creationId xmlns="" xmlns:a16="http://schemas.microsoft.com/office/drawing/2014/main" id="{4B93C56A-2294-42D6-9E07-255BCE2D49D3}"/>
                </a:ext>
              </a:extLst>
            </p:cNvPr>
            <p:cNvSpPr/>
            <p:nvPr/>
          </p:nvSpPr>
          <p:spPr>
            <a:xfrm>
              <a:off x="1571104" y="1960765"/>
              <a:ext cx="2193176" cy="45345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B8A86A8A-75A9-41CE-8976-74614CDAC67A}"/>
              </a:ext>
            </a:extLst>
          </p:cNvPr>
          <p:cNvGrpSpPr/>
          <p:nvPr/>
        </p:nvGrpSpPr>
        <p:grpSpPr>
          <a:xfrm>
            <a:off x="4507570" y="1610882"/>
            <a:ext cx="3167571" cy="3785580"/>
            <a:chOff x="4512214" y="1946162"/>
            <a:chExt cx="3167571" cy="3785580"/>
          </a:xfrm>
        </p:grpSpPr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A2B357D9-D358-41DA-B4B1-008B470AE17C}"/>
                </a:ext>
              </a:extLst>
            </p:cNvPr>
            <p:cNvSpPr/>
            <p:nvPr/>
          </p:nvSpPr>
          <p:spPr>
            <a:xfrm>
              <a:off x="4512214" y="2641092"/>
              <a:ext cx="3167571" cy="3090650"/>
            </a:xfrm>
            <a:prstGeom prst="rect">
              <a:avLst/>
            </a:prstGeom>
            <a:solidFill>
              <a:schemeClr val="bg2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6187A694-7A5E-466D-B66D-B4BD7DA3EF8E}"/>
                </a:ext>
              </a:extLst>
            </p:cNvPr>
            <p:cNvCxnSpPr>
              <a:cxnSpLocks/>
            </p:cNvCxnSpPr>
            <p:nvPr/>
          </p:nvCxnSpPr>
          <p:spPr>
            <a:xfrm>
              <a:off x="4512214" y="2641092"/>
              <a:ext cx="3167571" cy="0"/>
            </a:xfrm>
            <a:prstGeom prst="line">
              <a:avLst/>
            </a:prstGeom>
            <a:ln w="539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84FC6F2A-144E-4A52-A5BE-F7C257937E9D}"/>
                </a:ext>
              </a:extLst>
            </p:cNvPr>
            <p:cNvSpPr/>
            <p:nvPr/>
          </p:nvSpPr>
          <p:spPr>
            <a:xfrm>
              <a:off x="4637544" y="2971352"/>
              <a:ext cx="2913062" cy="2297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48056"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毛泽东同志不仅是伟大的革命领袖，同时也是一位杰出的书法家。得到毛泽东同志为学校题写校名的喜讯后，时任学校副校长的张行言同志当即按照指示，从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4" name="iconfont-1127-843936">
              <a:extLst>
                <a:ext uri="{FF2B5EF4-FFF2-40B4-BE49-F238E27FC236}">
                  <a16:creationId xmlns="" xmlns:a16="http://schemas.microsoft.com/office/drawing/2014/main" id="{292E9F0F-7CE4-49C0-9227-60063D7624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12214" y="1946162"/>
              <a:ext cx="411862" cy="494890"/>
            </a:xfrm>
            <a:custGeom>
              <a:avLst/>
              <a:gdLst>
                <a:gd name="T0" fmla="*/ 0 w 10209"/>
                <a:gd name="T1" fmla="*/ 0 h 12267"/>
                <a:gd name="T2" fmla="*/ 0 w 10209"/>
                <a:gd name="T3" fmla="*/ 11763 h 12267"/>
                <a:gd name="T4" fmla="*/ 789 w 10209"/>
                <a:gd name="T5" fmla="*/ 12006 h 12267"/>
                <a:gd name="T6" fmla="*/ 5098 w 10209"/>
                <a:gd name="T7" fmla="*/ 9615 h 12267"/>
                <a:gd name="T8" fmla="*/ 9411 w 10209"/>
                <a:gd name="T9" fmla="*/ 12009 h 12267"/>
                <a:gd name="T10" fmla="*/ 10196 w 10209"/>
                <a:gd name="T11" fmla="*/ 11645 h 12267"/>
                <a:gd name="T12" fmla="*/ 10196 w 10209"/>
                <a:gd name="T13" fmla="*/ 0 h 12267"/>
                <a:gd name="T14" fmla="*/ 0 w 10209"/>
                <a:gd name="T15" fmla="*/ 0 h 12267"/>
                <a:gd name="T16" fmla="*/ 7065 w 10209"/>
                <a:gd name="T17" fmla="*/ 8250 h 12267"/>
                <a:gd name="T18" fmla="*/ 5098 w 10209"/>
                <a:gd name="T19" fmla="*/ 7072 h 12267"/>
                <a:gd name="T20" fmla="*/ 3131 w 10209"/>
                <a:gd name="T21" fmla="*/ 8250 h 12267"/>
                <a:gd name="T22" fmla="*/ 3644 w 10209"/>
                <a:gd name="T23" fmla="*/ 6015 h 12267"/>
                <a:gd name="T24" fmla="*/ 1916 w 10209"/>
                <a:gd name="T25" fmla="*/ 4508 h 12267"/>
                <a:gd name="T26" fmla="*/ 4199 w 10209"/>
                <a:gd name="T27" fmla="*/ 4304 h 12267"/>
                <a:gd name="T28" fmla="*/ 5098 w 10209"/>
                <a:gd name="T29" fmla="*/ 2195 h 12267"/>
                <a:gd name="T30" fmla="*/ 5997 w 10209"/>
                <a:gd name="T31" fmla="*/ 4304 h 12267"/>
                <a:gd name="T32" fmla="*/ 8281 w 10209"/>
                <a:gd name="T33" fmla="*/ 4508 h 12267"/>
                <a:gd name="T34" fmla="*/ 6553 w 10209"/>
                <a:gd name="T35" fmla="*/ 6015 h 12267"/>
                <a:gd name="T36" fmla="*/ 7065 w 10209"/>
                <a:gd name="T37" fmla="*/ 8250 h 1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09" h="12267">
                  <a:moveTo>
                    <a:pt x="0" y="0"/>
                  </a:moveTo>
                  <a:lnTo>
                    <a:pt x="0" y="11763"/>
                  </a:lnTo>
                  <a:cubicBezTo>
                    <a:pt x="24" y="12267"/>
                    <a:pt x="469" y="12223"/>
                    <a:pt x="789" y="12006"/>
                  </a:cubicBezTo>
                  <a:lnTo>
                    <a:pt x="5098" y="9615"/>
                  </a:lnTo>
                  <a:lnTo>
                    <a:pt x="9411" y="12009"/>
                  </a:lnTo>
                  <a:cubicBezTo>
                    <a:pt x="9830" y="12228"/>
                    <a:pt x="10209" y="12137"/>
                    <a:pt x="10196" y="11645"/>
                  </a:cubicBezTo>
                  <a:lnTo>
                    <a:pt x="10196" y="0"/>
                  </a:lnTo>
                  <a:lnTo>
                    <a:pt x="0" y="0"/>
                  </a:lnTo>
                  <a:close/>
                  <a:moveTo>
                    <a:pt x="7065" y="8250"/>
                  </a:moveTo>
                  <a:lnTo>
                    <a:pt x="5098" y="7072"/>
                  </a:lnTo>
                  <a:lnTo>
                    <a:pt x="3131" y="8250"/>
                  </a:lnTo>
                  <a:lnTo>
                    <a:pt x="3644" y="6015"/>
                  </a:lnTo>
                  <a:lnTo>
                    <a:pt x="1916" y="4508"/>
                  </a:lnTo>
                  <a:lnTo>
                    <a:pt x="4199" y="4304"/>
                  </a:lnTo>
                  <a:lnTo>
                    <a:pt x="5098" y="2195"/>
                  </a:lnTo>
                  <a:lnTo>
                    <a:pt x="5997" y="4304"/>
                  </a:lnTo>
                  <a:lnTo>
                    <a:pt x="8281" y="4508"/>
                  </a:lnTo>
                  <a:lnTo>
                    <a:pt x="6553" y="6015"/>
                  </a:lnTo>
                  <a:lnTo>
                    <a:pt x="7065" y="82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54ED0B73-FAC3-4726-B6F5-F3FA9887DFCC}"/>
                </a:ext>
              </a:extLst>
            </p:cNvPr>
            <p:cNvSpPr/>
            <p:nvPr/>
          </p:nvSpPr>
          <p:spPr>
            <a:xfrm>
              <a:off x="5074750" y="1960765"/>
              <a:ext cx="2193176" cy="46852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F0A66696-1397-4DDA-B9AF-EBC60C406BD3}"/>
              </a:ext>
            </a:extLst>
          </p:cNvPr>
          <p:cNvGrpSpPr/>
          <p:nvPr/>
        </p:nvGrpSpPr>
        <p:grpSpPr>
          <a:xfrm>
            <a:off x="8486502" y="1613724"/>
            <a:ext cx="3167572" cy="3782738"/>
            <a:chOff x="8031098" y="1949004"/>
            <a:chExt cx="3167572" cy="3782738"/>
          </a:xfrm>
        </p:grpSpPr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62B753AB-4B94-4CA0-8FCF-0B7CD1A481D0}"/>
                </a:ext>
              </a:extLst>
            </p:cNvPr>
            <p:cNvSpPr/>
            <p:nvPr/>
          </p:nvSpPr>
          <p:spPr>
            <a:xfrm>
              <a:off x="8031099" y="2641092"/>
              <a:ext cx="3167571" cy="3090650"/>
            </a:xfrm>
            <a:prstGeom prst="rect">
              <a:avLst/>
            </a:prstGeom>
            <a:solidFill>
              <a:schemeClr val="bg2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E02A4DF5-8FBD-4405-BD43-D5FD19F72C1E}"/>
                </a:ext>
              </a:extLst>
            </p:cNvPr>
            <p:cNvCxnSpPr>
              <a:cxnSpLocks/>
            </p:cNvCxnSpPr>
            <p:nvPr/>
          </p:nvCxnSpPr>
          <p:spPr>
            <a:xfrm>
              <a:off x="8031099" y="2641092"/>
              <a:ext cx="3167571" cy="0"/>
            </a:xfrm>
            <a:prstGeom prst="line">
              <a:avLst/>
            </a:prstGeom>
            <a:ln w="539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4DAFC42A-CCE1-444B-B684-400873E3F259}"/>
                </a:ext>
              </a:extLst>
            </p:cNvPr>
            <p:cNvSpPr/>
            <p:nvPr/>
          </p:nvSpPr>
          <p:spPr>
            <a:xfrm>
              <a:off x="8158354" y="2971352"/>
              <a:ext cx="2913062" cy="2297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48056"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毛泽东同志不仅是伟大的革命领袖，同时也是一位杰出的书法家。得到毛泽东同志为学校题写校名的喜讯后，时任学校副校长的张行言同志当即按照指示，从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6" name="iconfont-1127-844048">
              <a:extLst>
                <a:ext uri="{FF2B5EF4-FFF2-40B4-BE49-F238E27FC236}">
                  <a16:creationId xmlns="" xmlns:a16="http://schemas.microsoft.com/office/drawing/2014/main" id="{5A246C33-0155-47C9-8267-4A9F5EC7A5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31098" y="1949004"/>
              <a:ext cx="411862" cy="494890"/>
            </a:xfrm>
            <a:custGeom>
              <a:avLst/>
              <a:gdLst>
                <a:gd name="T0" fmla="*/ 0 w 10209"/>
                <a:gd name="T1" fmla="*/ 0 h 12267"/>
                <a:gd name="T2" fmla="*/ 0 w 10209"/>
                <a:gd name="T3" fmla="*/ 11764 h 12267"/>
                <a:gd name="T4" fmla="*/ 789 w 10209"/>
                <a:gd name="T5" fmla="*/ 12006 h 12267"/>
                <a:gd name="T6" fmla="*/ 5098 w 10209"/>
                <a:gd name="T7" fmla="*/ 9616 h 12267"/>
                <a:gd name="T8" fmla="*/ 9412 w 10209"/>
                <a:gd name="T9" fmla="*/ 12009 h 12267"/>
                <a:gd name="T10" fmla="*/ 10196 w 10209"/>
                <a:gd name="T11" fmla="*/ 11646 h 12267"/>
                <a:gd name="T12" fmla="*/ 10196 w 10209"/>
                <a:gd name="T13" fmla="*/ 0 h 12267"/>
                <a:gd name="T14" fmla="*/ 0 w 10209"/>
                <a:gd name="T15" fmla="*/ 0 h 12267"/>
                <a:gd name="T16" fmla="*/ 8276 w 10209"/>
                <a:gd name="T17" fmla="*/ 2657 h 12267"/>
                <a:gd name="T18" fmla="*/ 7745 w 10209"/>
                <a:gd name="T19" fmla="*/ 2855 h 12267"/>
                <a:gd name="T20" fmla="*/ 7257 w 10209"/>
                <a:gd name="T21" fmla="*/ 3561 h 12267"/>
                <a:gd name="T22" fmla="*/ 6435 w 10209"/>
                <a:gd name="T23" fmla="*/ 5274 h 12267"/>
                <a:gd name="T24" fmla="*/ 5511 w 10209"/>
                <a:gd name="T25" fmla="*/ 7379 h 12267"/>
                <a:gd name="T26" fmla="*/ 4771 w 10209"/>
                <a:gd name="T27" fmla="*/ 7379 h 12267"/>
                <a:gd name="T28" fmla="*/ 4074 w 10209"/>
                <a:gd name="T29" fmla="*/ 5940 h 12267"/>
                <a:gd name="T30" fmla="*/ 1994 w 10209"/>
                <a:gd name="T31" fmla="*/ 2657 h 12267"/>
                <a:gd name="T32" fmla="*/ 1957 w 10209"/>
                <a:gd name="T33" fmla="*/ 2657 h 12267"/>
                <a:gd name="T34" fmla="*/ 1957 w 10209"/>
                <a:gd name="T35" fmla="*/ 2418 h 12267"/>
                <a:gd name="T36" fmla="*/ 4757 w 10209"/>
                <a:gd name="T37" fmla="*/ 2418 h 12267"/>
                <a:gd name="T38" fmla="*/ 4757 w 10209"/>
                <a:gd name="T39" fmla="*/ 2653 h 12267"/>
                <a:gd name="T40" fmla="*/ 4407 w 10209"/>
                <a:gd name="T41" fmla="*/ 2764 h 12267"/>
                <a:gd name="T42" fmla="*/ 4308 w 10209"/>
                <a:gd name="T43" fmla="*/ 3003 h 12267"/>
                <a:gd name="T44" fmla="*/ 4634 w 10209"/>
                <a:gd name="T45" fmla="*/ 3986 h 12267"/>
                <a:gd name="T46" fmla="*/ 5549 w 10209"/>
                <a:gd name="T47" fmla="*/ 5867 h 12267"/>
                <a:gd name="T48" fmla="*/ 6394 w 10209"/>
                <a:gd name="T49" fmla="*/ 3897 h 12267"/>
                <a:gd name="T50" fmla="*/ 6621 w 10209"/>
                <a:gd name="T51" fmla="*/ 3065 h 12267"/>
                <a:gd name="T52" fmla="*/ 6504 w 10209"/>
                <a:gd name="T53" fmla="*/ 2782 h 12267"/>
                <a:gd name="T54" fmla="*/ 6115 w 10209"/>
                <a:gd name="T55" fmla="*/ 2657 h 12267"/>
                <a:gd name="T56" fmla="*/ 6115 w 10209"/>
                <a:gd name="T57" fmla="*/ 2418 h 12267"/>
                <a:gd name="T58" fmla="*/ 8276 w 10209"/>
                <a:gd name="T59" fmla="*/ 2418 h 12267"/>
                <a:gd name="T60" fmla="*/ 8276 w 10209"/>
                <a:gd name="T61" fmla="*/ 2657 h 1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09" h="12267">
                  <a:moveTo>
                    <a:pt x="0" y="0"/>
                  </a:moveTo>
                  <a:lnTo>
                    <a:pt x="0" y="11764"/>
                  </a:lnTo>
                  <a:cubicBezTo>
                    <a:pt x="24" y="12267"/>
                    <a:pt x="469" y="12223"/>
                    <a:pt x="789" y="12006"/>
                  </a:cubicBezTo>
                  <a:lnTo>
                    <a:pt x="5098" y="9616"/>
                  </a:lnTo>
                  <a:lnTo>
                    <a:pt x="9412" y="12009"/>
                  </a:lnTo>
                  <a:cubicBezTo>
                    <a:pt x="9830" y="12229"/>
                    <a:pt x="10209" y="12137"/>
                    <a:pt x="10196" y="11646"/>
                  </a:cubicBezTo>
                  <a:lnTo>
                    <a:pt x="10196" y="0"/>
                  </a:lnTo>
                  <a:lnTo>
                    <a:pt x="0" y="0"/>
                  </a:lnTo>
                  <a:close/>
                  <a:moveTo>
                    <a:pt x="8276" y="2657"/>
                  </a:moveTo>
                  <a:cubicBezTo>
                    <a:pt x="8064" y="2673"/>
                    <a:pt x="7888" y="2739"/>
                    <a:pt x="7745" y="2855"/>
                  </a:cubicBezTo>
                  <a:cubicBezTo>
                    <a:pt x="7604" y="2971"/>
                    <a:pt x="7441" y="3206"/>
                    <a:pt x="7257" y="3561"/>
                  </a:cubicBezTo>
                  <a:cubicBezTo>
                    <a:pt x="7012" y="4044"/>
                    <a:pt x="6738" y="4615"/>
                    <a:pt x="6435" y="5274"/>
                  </a:cubicBezTo>
                  <a:cubicBezTo>
                    <a:pt x="6133" y="5933"/>
                    <a:pt x="5825" y="6635"/>
                    <a:pt x="5511" y="7379"/>
                  </a:cubicBezTo>
                  <a:cubicBezTo>
                    <a:pt x="5364" y="7649"/>
                    <a:pt x="4899" y="7658"/>
                    <a:pt x="4771" y="7379"/>
                  </a:cubicBezTo>
                  <a:cubicBezTo>
                    <a:pt x="4601" y="7031"/>
                    <a:pt x="4369" y="6552"/>
                    <a:pt x="4074" y="5940"/>
                  </a:cubicBezTo>
                  <a:cubicBezTo>
                    <a:pt x="3020" y="3752"/>
                    <a:pt x="2327" y="2657"/>
                    <a:pt x="1994" y="2657"/>
                  </a:cubicBezTo>
                  <a:lnTo>
                    <a:pt x="1957" y="2657"/>
                  </a:lnTo>
                  <a:lnTo>
                    <a:pt x="1957" y="2418"/>
                  </a:lnTo>
                  <a:lnTo>
                    <a:pt x="4757" y="2418"/>
                  </a:lnTo>
                  <a:lnTo>
                    <a:pt x="4757" y="2653"/>
                  </a:lnTo>
                  <a:cubicBezTo>
                    <a:pt x="4588" y="2676"/>
                    <a:pt x="4470" y="2713"/>
                    <a:pt x="4407" y="2764"/>
                  </a:cubicBezTo>
                  <a:cubicBezTo>
                    <a:pt x="4341" y="2815"/>
                    <a:pt x="4308" y="2894"/>
                    <a:pt x="4308" y="3003"/>
                  </a:cubicBezTo>
                  <a:cubicBezTo>
                    <a:pt x="4308" y="3157"/>
                    <a:pt x="4417" y="3485"/>
                    <a:pt x="4634" y="3986"/>
                  </a:cubicBezTo>
                  <a:cubicBezTo>
                    <a:pt x="4851" y="4487"/>
                    <a:pt x="5155" y="5114"/>
                    <a:pt x="5549" y="5867"/>
                  </a:cubicBezTo>
                  <a:cubicBezTo>
                    <a:pt x="5959" y="4956"/>
                    <a:pt x="6242" y="4300"/>
                    <a:pt x="6394" y="3897"/>
                  </a:cubicBezTo>
                  <a:cubicBezTo>
                    <a:pt x="6545" y="3493"/>
                    <a:pt x="6621" y="3216"/>
                    <a:pt x="6621" y="3065"/>
                  </a:cubicBezTo>
                  <a:cubicBezTo>
                    <a:pt x="6621" y="2940"/>
                    <a:pt x="6581" y="2844"/>
                    <a:pt x="6504" y="2782"/>
                  </a:cubicBezTo>
                  <a:cubicBezTo>
                    <a:pt x="6426" y="2718"/>
                    <a:pt x="6297" y="2676"/>
                    <a:pt x="6115" y="2657"/>
                  </a:cubicBezTo>
                  <a:lnTo>
                    <a:pt x="6115" y="2418"/>
                  </a:lnTo>
                  <a:lnTo>
                    <a:pt x="8276" y="2418"/>
                  </a:lnTo>
                  <a:lnTo>
                    <a:pt x="8276" y="265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9" name="Rectangle 48">
              <a:extLst>
                <a:ext uri="{FF2B5EF4-FFF2-40B4-BE49-F238E27FC236}">
                  <a16:creationId xmlns="" xmlns:a16="http://schemas.microsoft.com/office/drawing/2014/main" id="{34349A97-0963-42BB-B340-11C48BFCF89D}"/>
                </a:ext>
              </a:extLst>
            </p:cNvPr>
            <p:cNvSpPr/>
            <p:nvPr/>
          </p:nvSpPr>
          <p:spPr>
            <a:xfrm>
              <a:off x="8709490" y="1960765"/>
              <a:ext cx="2193176" cy="46852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</p:grpSp>
      <p:cxnSp>
        <p:nvCxnSpPr>
          <p:cNvPr id="3" name="直接箭头连接符 2">
            <a:extLst>
              <a:ext uri="{FF2B5EF4-FFF2-40B4-BE49-F238E27FC236}">
                <a16:creationId xmlns="" xmlns:a16="http://schemas.microsoft.com/office/drawing/2014/main" id="{CA4C2717-5F7C-4BB5-B08C-5A21BC1FC8C9}"/>
              </a:ext>
            </a:extLst>
          </p:cNvPr>
          <p:cNvCxnSpPr>
            <a:cxnSpLocks/>
          </p:cNvCxnSpPr>
          <p:nvPr/>
        </p:nvCxnSpPr>
        <p:spPr>
          <a:xfrm>
            <a:off x="528638" y="5740400"/>
            <a:ext cx="860698" cy="0"/>
          </a:xfrm>
          <a:prstGeom prst="straightConnector1">
            <a:avLst/>
          </a:prstGeom>
          <a:ln w="254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>
            <a:extLst>
              <a:ext uri="{FF2B5EF4-FFF2-40B4-BE49-F238E27FC236}">
                <a16:creationId xmlns="" xmlns:a16="http://schemas.microsoft.com/office/drawing/2014/main" id="{9B0DCBE0-9B49-4A4D-B2ED-B616B42D6A40}"/>
              </a:ext>
            </a:extLst>
          </p:cNvPr>
          <p:cNvCxnSpPr>
            <a:cxnSpLocks/>
          </p:cNvCxnSpPr>
          <p:nvPr/>
        </p:nvCxnSpPr>
        <p:spPr>
          <a:xfrm>
            <a:off x="4507570" y="5740400"/>
            <a:ext cx="860698" cy="0"/>
          </a:xfrm>
          <a:prstGeom prst="straightConnector1">
            <a:avLst/>
          </a:prstGeom>
          <a:ln w="254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>
            <a:extLst>
              <a:ext uri="{FF2B5EF4-FFF2-40B4-BE49-F238E27FC236}">
                <a16:creationId xmlns="" xmlns:a16="http://schemas.microsoft.com/office/drawing/2014/main" id="{A52D7804-F4D9-4642-8F48-4A8D36EF0BFF}"/>
              </a:ext>
            </a:extLst>
          </p:cNvPr>
          <p:cNvCxnSpPr>
            <a:cxnSpLocks/>
          </p:cNvCxnSpPr>
          <p:nvPr/>
        </p:nvCxnSpPr>
        <p:spPr>
          <a:xfrm>
            <a:off x="8486502" y="5740400"/>
            <a:ext cx="860698" cy="0"/>
          </a:xfrm>
          <a:prstGeom prst="straightConnector1">
            <a:avLst/>
          </a:prstGeom>
          <a:ln w="254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21">
            <a:extLst>
              <a:ext uri="{FF2B5EF4-FFF2-40B4-BE49-F238E27FC236}">
                <a16:creationId xmlns="" xmlns:a16="http://schemas.microsoft.com/office/drawing/2014/main" id="{316762F4-6014-479E-8E09-29B27E1E6110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8" name="Rectangle 22">
              <a:extLst>
                <a:ext uri="{FF2B5EF4-FFF2-40B4-BE49-F238E27FC236}">
                  <a16:creationId xmlns="" xmlns:a16="http://schemas.microsoft.com/office/drawing/2014/main" id="{D116A616-683E-48A4-BA8B-06E5BC847D50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TextBox 24">
              <a:extLst>
                <a:ext uri="{FF2B5EF4-FFF2-40B4-BE49-F238E27FC236}">
                  <a16:creationId xmlns="" xmlns:a16="http://schemas.microsoft.com/office/drawing/2014/main" id="{3A74D011-A817-4A3E-AD28-3D26757EFBB5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TextBox 29">
              <a:extLst>
                <a:ext uri="{FF2B5EF4-FFF2-40B4-BE49-F238E27FC236}">
                  <a16:creationId xmlns="" xmlns:a16="http://schemas.microsoft.com/office/drawing/2014/main" id="{6D325AE8-1F38-4DEC-9E1C-FE73E21FBEB7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14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4" name="Rectangle 19">
            <a:extLst>
              <a:ext uri="{FF2B5EF4-FFF2-40B4-BE49-F238E27FC236}">
                <a16:creationId xmlns="" xmlns:a16="http://schemas.microsoft.com/office/drawing/2014/main" id="{C8B62949-5391-4073-B8DC-B06D33BC972E}"/>
              </a:ext>
            </a:extLst>
          </p:cNvPr>
          <p:cNvSpPr/>
          <p:nvPr/>
        </p:nvSpPr>
        <p:spPr>
          <a:xfrm>
            <a:off x="406719" y="221745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三段文字排版。</a:t>
            </a:r>
          </a:p>
        </p:txBody>
      </p:sp>
      <p:sp>
        <p:nvSpPr>
          <p:cNvPr id="55" name="Rectangle 22">
            <a:extLst>
              <a:ext uri="{FF2B5EF4-FFF2-40B4-BE49-F238E27FC236}">
                <a16:creationId xmlns="" xmlns:a16="http://schemas.microsoft.com/office/drawing/2014/main" id="{3770CDB3-1D84-4813-93F9-7C7E9C4A1897}"/>
              </a:ext>
            </a:extLst>
          </p:cNvPr>
          <p:cNvSpPr/>
          <p:nvPr/>
        </p:nvSpPr>
        <p:spPr>
          <a:xfrm>
            <a:off x="419243" y="672434"/>
            <a:ext cx="18004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6097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820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AFEA7F8C-1D82-406D-9188-8945C8FD9BEC}"/>
              </a:ext>
            </a:extLst>
          </p:cNvPr>
          <p:cNvGrpSpPr/>
          <p:nvPr/>
        </p:nvGrpSpPr>
        <p:grpSpPr>
          <a:xfrm>
            <a:off x="528638" y="3001876"/>
            <a:ext cx="3167571" cy="2819996"/>
            <a:chOff x="528638" y="3207423"/>
            <a:chExt cx="3167571" cy="2819996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28974ABE-3FC6-41E4-816F-DBB1D970CB77}"/>
                </a:ext>
              </a:extLst>
            </p:cNvPr>
            <p:cNvSpPr/>
            <p:nvPr/>
          </p:nvSpPr>
          <p:spPr>
            <a:xfrm>
              <a:off x="528638" y="3900932"/>
              <a:ext cx="3167571" cy="2126487"/>
            </a:xfrm>
            <a:prstGeom prst="rect">
              <a:avLst/>
            </a:prstGeom>
            <a:solidFill>
              <a:schemeClr val="bg2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659F634D-1668-4DC9-91D4-073C833A25E7}"/>
                </a:ext>
              </a:extLst>
            </p:cNvPr>
            <p:cNvCxnSpPr>
              <a:cxnSpLocks/>
            </p:cNvCxnSpPr>
            <p:nvPr/>
          </p:nvCxnSpPr>
          <p:spPr>
            <a:xfrm>
              <a:off x="528638" y="3900932"/>
              <a:ext cx="3167571" cy="0"/>
            </a:xfrm>
            <a:prstGeom prst="line">
              <a:avLst/>
            </a:prstGeom>
            <a:solidFill>
              <a:schemeClr val="accent1">
                <a:lumMod val="50000"/>
              </a:schemeClr>
            </a:solidFill>
            <a:ln w="539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9C798303-979E-473F-83C5-DB8F48480261}"/>
                </a:ext>
              </a:extLst>
            </p:cNvPr>
            <p:cNvSpPr/>
            <p:nvPr/>
          </p:nvSpPr>
          <p:spPr>
            <a:xfrm>
              <a:off x="655892" y="4137687"/>
              <a:ext cx="2913062" cy="1657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5" name="iconfont-1127-844048">
              <a:extLst>
                <a:ext uri="{FF2B5EF4-FFF2-40B4-BE49-F238E27FC236}">
                  <a16:creationId xmlns="" xmlns:a16="http://schemas.microsoft.com/office/drawing/2014/main" id="{4A92A0C6-2D9F-4773-9625-E9187EF6D4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8638" y="3207423"/>
              <a:ext cx="411862" cy="494890"/>
            </a:xfrm>
            <a:custGeom>
              <a:avLst/>
              <a:gdLst>
                <a:gd name="T0" fmla="*/ 0 w 10209"/>
                <a:gd name="T1" fmla="*/ 0 h 12267"/>
                <a:gd name="T2" fmla="*/ 0 w 10209"/>
                <a:gd name="T3" fmla="*/ 11764 h 12267"/>
                <a:gd name="T4" fmla="*/ 789 w 10209"/>
                <a:gd name="T5" fmla="*/ 12006 h 12267"/>
                <a:gd name="T6" fmla="*/ 5098 w 10209"/>
                <a:gd name="T7" fmla="*/ 9616 h 12267"/>
                <a:gd name="T8" fmla="*/ 9412 w 10209"/>
                <a:gd name="T9" fmla="*/ 12009 h 12267"/>
                <a:gd name="T10" fmla="*/ 10196 w 10209"/>
                <a:gd name="T11" fmla="*/ 11646 h 12267"/>
                <a:gd name="T12" fmla="*/ 10196 w 10209"/>
                <a:gd name="T13" fmla="*/ 0 h 12267"/>
                <a:gd name="T14" fmla="*/ 0 w 10209"/>
                <a:gd name="T15" fmla="*/ 0 h 12267"/>
                <a:gd name="T16" fmla="*/ 8276 w 10209"/>
                <a:gd name="T17" fmla="*/ 2657 h 12267"/>
                <a:gd name="T18" fmla="*/ 7745 w 10209"/>
                <a:gd name="T19" fmla="*/ 2855 h 12267"/>
                <a:gd name="T20" fmla="*/ 7257 w 10209"/>
                <a:gd name="T21" fmla="*/ 3561 h 12267"/>
                <a:gd name="T22" fmla="*/ 6435 w 10209"/>
                <a:gd name="T23" fmla="*/ 5274 h 12267"/>
                <a:gd name="T24" fmla="*/ 5511 w 10209"/>
                <a:gd name="T25" fmla="*/ 7379 h 12267"/>
                <a:gd name="T26" fmla="*/ 4771 w 10209"/>
                <a:gd name="T27" fmla="*/ 7379 h 12267"/>
                <a:gd name="T28" fmla="*/ 4074 w 10209"/>
                <a:gd name="T29" fmla="*/ 5940 h 12267"/>
                <a:gd name="T30" fmla="*/ 1994 w 10209"/>
                <a:gd name="T31" fmla="*/ 2657 h 12267"/>
                <a:gd name="T32" fmla="*/ 1957 w 10209"/>
                <a:gd name="T33" fmla="*/ 2657 h 12267"/>
                <a:gd name="T34" fmla="*/ 1957 w 10209"/>
                <a:gd name="T35" fmla="*/ 2418 h 12267"/>
                <a:gd name="T36" fmla="*/ 4757 w 10209"/>
                <a:gd name="T37" fmla="*/ 2418 h 12267"/>
                <a:gd name="T38" fmla="*/ 4757 w 10209"/>
                <a:gd name="T39" fmla="*/ 2653 h 12267"/>
                <a:gd name="T40" fmla="*/ 4407 w 10209"/>
                <a:gd name="T41" fmla="*/ 2764 h 12267"/>
                <a:gd name="T42" fmla="*/ 4308 w 10209"/>
                <a:gd name="T43" fmla="*/ 3003 h 12267"/>
                <a:gd name="T44" fmla="*/ 4634 w 10209"/>
                <a:gd name="T45" fmla="*/ 3986 h 12267"/>
                <a:gd name="T46" fmla="*/ 5549 w 10209"/>
                <a:gd name="T47" fmla="*/ 5867 h 12267"/>
                <a:gd name="T48" fmla="*/ 6394 w 10209"/>
                <a:gd name="T49" fmla="*/ 3897 h 12267"/>
                <a:gd name="T50" fmla="*/ 6621 w 10209"/>
                <a:gd name="T51" fmla="*/ 3065 h 12267"/>
                <a:gd name="T52" fmla="*/ 6504 w 10209"/>
                <a:gd name="T53" fmla="*/ 2782 h 12267"/>
                <a:gd name="T54" fmla="*/ 6115 w 10209"/>
                <a:gd name="T55" fmla="*/ 2657 h 12267"/>
                <a:gd name="T56" fmla="*/ 6115 w 10209"/>
                <a:gd name="T57" fmla="*/ 2418 h 12267"/>
                <a:gd name="T58" fmla="*/ 8276 w 10209"/>
                <a:gd name="T59" fmla="*/ 2418 h 12267"/>
                <a:gd name="T60" fmla="*/ 8276 w 10209"/>
                <a:gd name="T61" fmla="*/ 2657 h 1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09" h="12267">
                  <a:moveTo>
                    <a:pt x="0" y="0"/>
                  </a:moveTo>
                  <a:lnTo>
                    <a:pt x="0" y="11764"/>
                  </a:lnTo>
                  <a:cubicBezTo>
                    <a:pt x="24" y="12267"/>
                    <a:pt x="469" y="12223"/>
                    <a:pt x="789" y="12006"/>
                  </a:cubicBezTo>
                  <a:lnTo>
                    <a:pt x="5098" y="9616"/>
                  </a:lnTo>
                  <a:lnTo>
                    <a:pt x="9412" y="12009"/>
                  </a:lnTo>
                  <a:cubicBezTo>
                    <a:pt x="9830" y="12229"/>
                    <a:pt x="10209" y="12137"/>
                    <a:pt x="10196" y="11646"/>
                  </a:cubicBezTo>
                  <a:lnTo>
                    <a:pt x="10196" y="0"/>
                  </a:lnTo>
                  <a:lnTo>
                    <a:pt x="0" y="0"/>
                  </a:lnTo>
                  <a:close/>
                  <a:moveTo>
                    <a:pt x="8276" y="2657"/>
                  </a:moveTo>
                  <a:cubicBezTo>
                    <a:pt x="8064" y="2673"/>
                    <a:pt x="7888" y="2739"/>
                    <a:pt x="7745" y="2855"/>
                  </a:cubicBezTo>
                  <a:cubicBezTo>
                    <a:pt x="7604" y="2971"/>
                    <a:pt x="7441" y="3206"/>
                    <a:pt x="7257" y="3561"/>
                  </a:cubicBezTo>
                  <a:cubicBezTo>
                    <a:pt x="7012" y="4044"/>
                    <a:pt x="6738" y="4615"/>
                    <a:pt x="6435" y="5274"/>
                  </a:cubicBezTo>
                  <a:cubicBezTo>
                    <a:pt x="6133" y="5933"/>
                    <a:pt x="5825" y="6635"/>
                    <a:pt x="5511" y="7379"/>
                  </a:cubicBezTo>
                  <a:cubicBezTo>
                    <a:pt x="5364" y="7649"/>
                    <a:pt x="4899" y="7658"/>
                    <a:pt x="4771" y="7379"/>
                  </a:cubicBezTo>
                  <a:cubicBezTo>
                    <a:pt x="4601" y="7031"/>
                    <a:pt x="4369" y="6552"/>
                    <a:pt x="4074" y="5940"/>
                  </a:cubicBezTo>
                  <a:cubicBezTo>
                    <a:pt x="3020" y="3752"/>
                    <a:pt x="2327" y="2657"/>
                    <a:pt x="1994" y="2657"/>
                  </a:cubicBezTo>
                  <a:lnTo>
                    <a:pt x="1957" y="2657"/>
                  </a:lnTo>
                  <a:lnTo>
                    <a:pt x="1957" y="2418"/>
                  </a:lnTo>
                  <a:lnTo>
                    <a:pt x="4757" y="2418"/>
                  </a:lnTo>
                  <a:lnTo>
                    <a:pt x="4757" y="2653"/>
                  </a:lnTo>
                  <a:cubicBezTo>
                    <a:pt x="4588" y="2676"/>
                    <a:pt x="4470" y="2713"/>
                    <a:pt x="4407" y="2764"/>
                  </a:cubicBezTo>
                  <a:cubicBezTo>
                    <a:pt x="4341" y="2815"/>
                    <a:pt x="4308" y="2894"/>
                    <a:pt x="4308" y="3003"/>
                  </a:cubicBezTo>
                  <a:cubicBezTo>
                    <a:pt x="4308" y="3157"/>
                    <a:pt x="4417" y="3485"/>
                    <a:pt x="4634" y="3986"/>
                  </a:cubicBezTo>
                  <a:cubicBezTo>
                    <a:pt x="4851" y="4487"/>
                    <a:pt x="5155" y="5114"/>
                    <a:pt x="5549" y="5867"/>
                  </a:cubicBezTo>
                  <a:cubicBezTo>
                    <a:pt x="5959" y="4956"/>
                    <a:pt x="6242" y="4300"/>
                    <a:pt x="6394" y="3897"/>
                  </a:cubicBezTo>
                  <a:cubicBezTo>
                    <a:pt x="6545" y="3493"/>
                    <a:pt x="6621" y="3216"/>
                    <a:pt x="6621" y="3065"/>
                  </a:cubicBezTo>
                  <a:cubicBezTo>
                    <a:pt x="6621" y="2940"/>
                    <a:pt x="6581" y="2844"/>
                    <a:pt x="6504" y="2782"/>
                  </a:cubicBezTo>
                  <a:cubicBezTo>
                    <a:pt x="6426" y="2718"/>
                    <a:pt x="6297" y="2676"/>
                    <a:pt x="6115" y="2657"/>
                  </a:cubicBezTo>
                  <a:lnTo>
                    <a:pt x="6115" y="2418"/>
                  </a:lnTo>
                  <a:lnTo>
                    <a:pt x="8276" y="2418"/>
                  </a:lnTo>
                  <a:lnTo>
                    <a:pt x="8276" y="265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7" name="Rectangle 46">
              <a:extLst>
                <a:ext uri="{FF2B5EF4-FFF2-40B4-BE49-F238E27FC236}">
                  <a16:creationId xmlns="" xmlns:a16="http://schemas.microsoft.com/office/drawing/2014/main" id="{4B93C56A-2294-42D6-9E07-255BCE2D49D3}"/>
                </a:ext>
              </a:extLst>
            </p:cNvPr>
            <p:cNvSpPr/>
            <p:nvPr/>
          </p:nvSpPr>
          <p:spPr>
            <a:xfrm>
              <a:off x="1106412" y="3220605"/>
              <a:ext cx="2193176" cy="46852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768FE169-F5A2-4E34-A1BA-FCDC3839C41A}"/>
              </a:ext>
            </a:extLst>
          </p:cNvPr>
          <p:cNvGrpSpPr/>
          <p:nvPr/>
        </p:nvGrpSpPr>
        <p:grpSpPr>
          <a:xfrm>
            <a:off x="4507570" y="2110944"/>
            <a:ext cx="3167571" cy="2821417"/>
            <a:chOff x="4507570" y="2142758"/>
            <a:chExt cx="3167571" cy="2821417"/>
          </a:xfrm>
        </p:grpSpPr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A2B357D9-D358-41DA-B4B1-008B470AE17C}"/>
                </a:ext>
              </a:extLst>
            </p:cNvPr>
            <p:cNvSpPr/>
            <p:nvPr/>
          </p:nvSpPr>
          <p:spPr>
            <a:xfrm>
              <a:off x="4507570" y="2837688"/>
              <a:ext cx="3167571" cy="2126487"/>
            </a:xfrm>
            <a:prstGeom prst="rect">
              <a:avLst/>
            </a:prstGeom>
            <a:solidFill>
              <a:schemeClr val="bg2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6187A694-7A5E-466D-B66D-B4BD7DA3EF8E}"/>
                </a:ext>
              </a:extLst>
            </p:cNvPr>
            <p:cNvCxnSpPr>
              <a:cxnSpLocks/>
            </p:cNvCxnSpPr>
            <p:nvPr/>
          </p:nvCxnSpPr>
          <p:spPr>
            <a:xfrm>
              <a:off x="4507570" y="2837688"/>
              <a:ext cx="3167571" cy="0"/>
            </a:xfrm>
            <a:prstGeom prst="line">
              <a:avLst/>
            </a:prstGeom>
            <a:ln w="539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84FC6F2A-144E-4A52-A5BE-F7C257937E9D}"/>
                </a:ext>
              </a:extLst>
            </p:cNvPr>
            <p:cNvSpPr/>
            <p:nvPr/>
          </p:nvSpPr>
          <p:spPr>
            <a:xfrm>
              <a:off x="4632900" y="3074443"/>
              <a:ext cx="2913062" cy="1657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4" name="iconfont-1127-843936">
              <a:extLst>
                <a:ext uri="{FF2B5EF4-FFF2-40B4-BE49-F238E27FC236}">
                  <a16:creationId xmlns="" xmlns:a16="http://schemas.microsoft.com/office/drawing/2014/main" id="{292E9F0F-7CE4-49C0-9227-60063D7624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07570" y="2142758"/>
              <a:ext cx="411862" cy="494890"/>
            </a:xfrm>
            <a:custGeom>
              <a:avLst/>
              <a:gdLst>
                <a:gd name="T0" fmla="*/ 0 w 10209"/>
                <a:gd name="T1" fmla="*/ 0 h 12267"/>
                <a:gd name="T2" fmla="*/ 0 w 10209"/>
                <a:gd name="T3" fmla="*/ 11763 h 12267"/>
                <a:gd name="T4" fmla="*/ 789 w 10209"/>
                <a:gd name="T5" fmla="*/ 12006 h 12267"/>
                <a:gd name="T6" fmla="*/ 5098 w 10209"/>
                <a:gd name="T7" fmla="*/ 9615 h 12267"/>
                <a:gd name="T8" fmla="*/ 9411 w 10209"/>
                <a:gd name="T9" fmla="*/ 12009 h 12267"/>
                <a:gd name="T10" fmla="*/ 10196 w 10209"/>
                <a:gd name="T11" fmla="*/ 11645 h 12267"/>
                <a:gd name="T12" fmla="*/ 10196 w 10209"/>
                <a:gd name="T13" fmla="*/ 0 h 12267"/>
                <a:gd name="T14" fmla="*/ 0 w 10209"/>
                <a:gd name="T15" fmla="*/ 0 h 12267"/>
                <a:gd name="T16" fmla="*/ 7065 w 10209"/>
                <a:gd name="T17" fmla="*/ 8250 h 12267"/>
                <a:gd name="T18" fmla="*/ 5098 w 10209"/>
                <a:gd name="T19" fmla="*/ 7072 h 12267"/>
                <a:gd name="T20" fmla="*/ 3131 w 10209"/>
                <a:gd name="T21" fmla="*/ 8250 h 12267"/>
                <a:gd name="T22" fmla="*/ 3644 w 10209"/>
                <a:gd name="T23" fmla="*/ 6015 h 12267"/>
                <a:gd name="T24" fmla="*/ 1916 w 10209"/>
                <a:gd name="T25" fmla="*/ 4508 h 12267"/>
                <a:gd name="T26" fmla="*/ 4199 w 10209"/>
                <a:gd name="T27" fmla="*/ 4304 h 12267"/>
                <a:gd name="T28" fmla="*/ 5098 w 10209"/>
                <a:gd name="T29" fmla="*/ 2195 h 12267"/>
                <a:gd name="T30" fmla="*/ 5997 w 10209"/>
                <a:gd name="T31" fmla="*/ 4304 h 12267"/>
                <a:gd name="T32" fmla="*/ 8281 w 10209"/>
                <a:gd name="T33" fmla="*/ 4508 h 12267"/>
                <a:gd name="T34" fmla="*/ 6553 w 10209"/>
                <a:gd name="T35" fmla="*/ 6015 h 12267"/>
                <a:gd name="T36" fmla="*/ 7065 w 10209"/>
                <a:gd name="T37" fmla="*/ 8250 h 1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09" h="12267">
                  <a:moveTo>
                    <a:pt x="0" y="0"/>
                  </a:moveTo>
                  <a:lnTo>
                    <a:pt x="0" y="11763"/>
                  </a:lnTo>
                  <a:cubicBezTo>
                    <a:pt x="24" y="12267"/>
                    <a:pt x="469" y="12223"/>
                    <a:pt x="789" y="12006"/>
                  </a:cubicBezTo>
                  <a:lnTo>
                    <a:pt x="5098" y="9615"/>
                  </a:lnTo>
                  <a:lnTo>
                    <a:pt x="9411" y="12009"/>
                  </a:lnTo>
                  <a:cubicBezTo>
                    <a:pt x="9830" y="12228"/>
                    <a:pt x="10209" y="12137"/>
                    <a:pt x="10196" y="11645"/>
                  </a:cubicBezTo>
                  <a:lnTo>
                    <a:pt x="10196" y="0"/>
                  </a:lnTo>
                  <a:lnTo>
                    <a:pt x="0" y="0"/>
                  </a:lnTo>
                  <a:close/>
                  <a:moveTo>
                    <a:pt x="7065" y="8250"/>
                  </a:moveTo>
                  <a:lnTo>
                    <a:pt x="5098" y="7072"/>
                  </a:lnTo>
                  <a:lnTo>
                    <a:pt x="3131" y="8250"/>
                  </a:lnTo>
                  <a:lnTo>
                    <a:pt x="3644" y="6015"/>
                  </a:lnTo>
                  <a:lnTo>
                    <a:pt x="1916" y="4508"/>
                  </a:lnTo>
                  <a:lnTo>
                    <a:pt x="4199" y="4304"/>
                  </a:lnTo>
                  <a:lnTo>
                    <a:pt x="5098" y="2195"/>
                  </a:lnTo>
                  <a:lnTo>
                    <a:pt x="5997" y="4304"/>
                  </a:lnTo>
                  <a:lnTo>
                    <a:pt x="8281" y="4508"/>
                  </a:lnTo>
                  <a:lnTo>
                    <a:pt x="6553" y="6015"/>
                  </a:lnTo>
                  <a:lnTo>
                    <a:pt x="7065" y="82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54ED0B73-FAC3-4726-B6F5-F3FA9887DFCC}"/>
                </a:ext>
              </a:extLst>
            </p:cNvPr>
            <p:cNvSpPr/>
            <p:nvPr/>
          </p:nvSpPr>
          <p:spPr>
            <a:xfrm>
              <a:off x="5070106" y="2157361"/>
              <a:ext cx="2193176" cy="46852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2E1AB781-9EF4-4700-9AD6-FA2598D886FB}"/>
              </a:ext>
            </a:extLst>
          </p:cNvPr>
          <p:cNvGrpSpPr/>
          <p:nvPr/>
        </p:nvGrpSpPr>
        <p:grpSpPr>
          <a:xfrm>
            <a:off x="8486502" y="1222853"/>
            <a:ext cx="3167572" cy="2818575"/>
            <a:chOff x="8486502" y="1745804"/>
            <a:chExt cx="3167572" cy="2818575"/>
          </a:xfrm>
        </p:grpSpPr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62B753AB-4B94-4CA0-8FCF-0B7CD1A481D0}"/>
                </a:ext>
              </a:extLst>
            </p:cNvPr>
            <p:cNvSpPr/>
            <p:nvPr/>
          </p:nvSpPr>
          <p:spPr>
            <a:xfrm>
              <a:off x="8486503" y="2437892"/>
              <a:ext cx="3167571" cy="2126487"/>
            </a:xfrm>
            <a:prstGeom prst="rect">
              <a:avLst/>
            </a:prstGeom>
            <a:solidFill>
              <a:schemeClr val="bg2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E02A4DF5-8FBD-4405-BD43-D5FD19F72C1E}"/>
                </a:ext>
              </a:extLst>
            </p:cNvPr>
            <p:cNvCxnSpPr>
              <a:cxnSpLocks/>
            </p:cNvCxnSpPr>
            <p:nvPr/>
          </p:nvCxnSpPr>
          <p:spPr>
            <a:xfrm>
              <a:off x="8486503" y="2437892"/>
              <a:ext cx="3167571" cy="0"/>
            </a:xfrm>
            <a:prstGeom prst="line">
              <a:avLst/>
            </a:prstGeom>
            <a:ln w="539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4DAFC42A-CCE1-444B-B684-400873E3F259}"/>
                </a:ext>
              </a:extLst>
            </p:cNvPr>
            <p:cNvSpPr/>
            <p:nvPr/>
          </p:nvSpPr>
          <p:spPr>
            <a:xfrm>
              <a:off x="8613758" y="2674647"/>
              <a:ext cx="2913062" cy="1657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6" name="iconfont-1127-844048">
              <a:extLst>
                <a:ext uri="{FF2B5EF4-FFF2-40B4-BE49-F238E27FC236}">
                  <a16:creationId xmlns="" xmlns:a16="http://schemas.microsoft.com/office/drawing/2014/main" id="{5A246C33-0155-47C9-8267-4A9F5EC7A5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86502" y="1745804"/>
              <a:ext cx="411862" cy="494890"/>
            </a:xfrm>
            <a:custGeom>
              <a:avLst/>
              <a:gdLst>
                <a:gd name="T0" fmla="*/ 0 w 10209"/>
                <a:gd name="T1" fmla="*/ 0 h 12267"/>
                <a:gd name="T2" fmla="*/ 0 w 10209"/>
                <a:gd name="T3" fmla="*/ 11764 h 12267"/>
                <a:gd name="T4" fmla="*/ 789 w 10209"/>
                <a:gd name="T5" fmla="*/ 12006 h 12267"/>
                <a:gd name="T6" fmla="*/ 5098 w 10209"/>
                <a:gd name="T7" fmla="*/ 9616 h 12267"/>
                <a:gd name="T8" fmla="*/ 9412 w 10209"/>
                <a:gd name="T9" fmla="*/ 12009 h 12267"/>
                <a:gd name="T10" fmla="*/ 10196 w 10209"/>
                <a:gd name="T11" fmla="*/ 11646 h 12267"/>
                <a:gd name="T12" fmla="*/ 10196 w 10209"/>
                <a:gd name="T13" fmla="*/ 0 h 12267"/>
                <a:gd name="T14" fmla="*/ 0 w 10209"/>
                <a:gd name="T15" fmla="*/ 0 h 12267"/>
                <a:gd name="T16" fmla="*/ 8276 w 10209"/>
                <a:gd name="T17" fmla="*/ 2657 h 12267"/>
                <a:gd name="T18" fmla="*/ 7745 w 10209"/>
                <a:gd name="T19" fmla="*/ 2855 h 12267"/>
                <a:gd name="T20" fmla="*/ 7257 w 10209"/>
                <a:gd name="T21" fmla="*/ 3561 h 12267"/>
                <a:gd name="T22" fmla="*/ 6435 w 10209"/>
                <a:gd name="T23" fmla="*/ 5274 h 12267"/>
                <a:gd name="T24" fmla="*/ 5511 w 10209"/>
                <a:gd name="T25" fmla="*/ 7379 h 12267"/>
                <a:gd name="T26" fmla="*/ 4771 w 10209"/>
                <a:gd name="T27" fmla="*/ 7379 h 12267"/>
                <a:gd name="T28" fmla="*/ 4074 w 10209"/>
                <a:gd name="T29" fmla="*/ 5940 h 12267"/>
                <a:gd name="T30" fmla="*/ 1994 w 10209"/>
                <a:gd name="T31" fmla="*/ 2657 h 12267"/>
                <a:gd name="T32" fmla="*/ 1957 w 10209"/>
                <a:gd name="T33" fmla="*/ 2657 h 12267"/>
                <a:gd name="T34" fmla="*/ 1957 w 10209"/>
                <a:gd name="T35" fmla="*/ 2418 h 12267"/>
                <a:gd name="T36" fmla="*/ 4757 w 10209"/>
                <a:gd name="T37" fmla="*/ 2418 h 12267"/>
                <a:gd name="T38" fmla="*/ 4757 w 10209"/>
                <a:gd name="T39" fmla="*/ 2653 h 12267"/>
                <a:gd name="T40" fmla="*/ 4407 w 10209"/>
                <a:gd name="T41" fmla="*/ 2764 h 12267"/>
                <a:gd name="T42" fmla="*/ 4308 w 10209"/>
                <a:gd name="T43" fmla="*/ 3003 h 12267"/>
                <a:gd name="T44" fmla="*/ 4634 w 10209"/>
                <a:gd name="T45" fmla="*/ 3986 h 12267"/>
                <a:gd name="T46" fmla="*/ 5549 w 10209"/>
                <a:gd name="T47" fmla="*/ 5867 h 12267"/>
                <a:gd name="T48" fmla="*/ 6394 w 10209"/>
                <a:gd name="T49" fmla="*/ 3897 h 12267"/>
                <a:gd name="T50" fmla="*/ 6621 w 10209"/>
                <a:gd name="T51" fmla="*/ 3065 h 12267"/>
                <a:gd name="T52" fmla="*/ 6504 w 10209"/>
                <a:gd name="T53" fmla="*/ 2782 h 12267"/>
                <a:gd name="T54" fmla="*/ 6115 w 10209"/>
                <a:gd name="T55" fmla="*/ 2657 h 12267"/>
                <a:gd name="T56" fmla="*/ 6115 w 10209"/>
                <a:gd name="T57" fmla="*/ 2418 h 12267"/>
                <a:gd name="T58" fmla="*/ 8276 w 10209"/>
                <a:gd name="T59" fmla="*/ 2418 h 12267"/>
                <a:gd name="T60" fmla="*/ 8276 w 10209"/>
                <a:gd name="T61" fmla="*/ 2657 h 1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209" h="12267">
                  <a:moveTo>
                    <a:pt x="0" y="0"/>
                  </a:moveTo>
                  <a:lnTo>
                    <a:pt x="0" y="11764"/>
                  </a:lnTo>
                  <a:cubicBezTo>
                    <a:pt x="24" y="12267"/>
                    <a:pt x="469" y="12223"/>
                    <a:pt x="789" y="12006"/>
                  </a:cubicBezTo>
                  <a:lnTo>
                    <a:pt x="5098" y="9616"/>
                  </a:lnTo>
                  <a:lnTo>
                    <a:pt x="9412" y="12009"/>
                  </a:lnTo>
                  <a:cubicBezTo>
                    <a:pt x="9830" y="12229"/>
                    <a:pt x="10209" y="12137"/>
                    <a:pt x="10196" y="11646"/>
                  </a:cubicBezTo>
                  <a:lnTo>
                    <a:pt x="10196" y="0"/>
                  </a:lnTo>
                  <a:lnTo>
                    <a:pt x="0" y="0"/>
                  </a:lnTo>
                  <a:close/>
                  <a:moveTo>
                    <a:pt x="8276" y="2657"/>
                  </a:moveTo>
                  <a:cubicBezTo>
                    <a:pt x="8064" y="2673"/>
                    <a:pt x="7888" y="2739"/>
                    <a:pt x="7745" y="2855"/>
                  </a:cubicBezTo>
                  <a:cubicBezTo>
                    <a:pt x="7604" y="2971"/>
                    <a:pt x="7441" y="3206"/>
                    <a:pt x="7257" y="3561"/>
                  </a:cubicBezTo>
                  <a:cubicBezTo>
                    <a:pt x="7012" y="4044"/>
                    <a:pt x="6738" y="4615"/>
                    <a:pt x="6435" y="5274"/>
                  </a:cubicBezTo>
                  <a:cubicBezTo>
                    <a:pt x="6133" y="5933"/>
                    <a:pt x="5825" y="6635"/>
                    <a:pt x="5511" y="7379"/>
                  </a:cubicBezTo>
                  <a:cubicBezTo>
                    <a:pt x="5364" y="7649"/>
                    <a:pt x="4899" y="7658"/>
                    <a:pt x="4771" y="7379"/>
                  </a:cubicBezTo>
                  <a:cubicBezTo>
                    <a:pt x="4601" y="7031"/>
                    <a:pt x="4369" y="6552"/>
                    <a:pt x="4074" y="5940"/>
                  </a:cubicBezTo>
                  <a:cubicBezTo>
                    <a:pt x="3020" y="3752"/>
                    <a:pt x="2327" y="2657"/>
                    <a:pt x="1994" y="2657"/>
                  </a:cubicBezTo>
                  <a:lnTo>
                    <a:pt x="1957" y="2657"/>
                  </a:lnTo>
                  <a:lnTo>
                    <a:pt x="1957" y="2418"/>
                  </a:lnTo>
                  <a:lnTo>
                    <a:pt x="4757" y="2418"/>
                  </a:lnTo>
                  <a:lnTo>
                    <a:pt x="4757" y="2653"/>
                  </a:lnTo>
                  <a:cubicBezTo>
                    <a:pt x="4588" y="2676"/>
                    <a:pt x="4470" y="2713"/>
                    <a:pt x="4407" y="2764"/>
                  </a:cubicBezTo>
                  <a:cubicBezTo>
                    <a:pt x="4341" y="2815"/>
                    <a:pt x="4308" y="2894"/>
                    <a:pt x="4308" y="3003"/>
                  </a:cubicBezTo>
                  <a:cubicBezTo>
                    <a:pt x="4308" y="3157"/>
                    <a:pt x="4417" y="3485"/>
                    <a:pt x="4634" y="3986"/>
                  </a:cubicBezTo>
                  <a:cubicBezTo>
                    <a:pt x="4851" y="4487"/>
                    <a:pt x="5155" y="5114"/>
                    <a:pt x="5549" y="5867"/>
                  </a:cubicBezTo>
                  <a:cubicBezTo>
                    <a:pt x="5959" y="4956"/>
                    <a:pt x="6242" y="4300"/>
                    <a:pt x="6394" y="3897"/>
                  </a:cubicBezTo>
                  <a:cubicBezTo>
                    <a:pt x="6545" y="3493"/>
                    <a:pt x="6621" y="3216"/>
                    <a:pt x="6621" y="3065"/>
                  </a:cubicBezTo>
                  <a:cubicBezTo>
                    <a:pt x="6621" y="2940"/>
                    <a:pt x="6581" y="2844"/>
                    <a:pt x="6504" y="2782"/>
                  </a:cubicBezTo>
                  <a:cubicBezTo>
                    <a:pt x="6426" y="2718"/>
                    <a:pt x="6297" y="2676"/>
                    <a:pt x="6115" y="2657"/>
                  </a:cubicBezTo>
                  <a:lnTo>
                    <a:pt x="6115" y="2418"/>
                  </a:lnTo>
                  <a:lnTo>
                    <a:pt x="8276" y="2418"/>
                  </a:lnTo>
                  <a:lnTo>
                    <a:pt x="8276" y="265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9" name="Rectangle 48">
              <a:extLst>
                <a:ext uri="{FF2B5EF4-FFF2-40B4-BE49-F238E27FC236}">
                  <a16:creationId xmlns="" xmlns:a16="http://schemas.microsoft.com/office/drawing/2014/main" id="{34349A97-0963-42BB-B340-11C48BFCF89D}"/>
                </a:ext>
              </a:extLst>
            </p:cNvPr>
            <p:cNvSpPr/>
            <p:nvPr/>
          </p:nvSpPr>
          <p:spPr>
            <a:xfrm>
              <a:off x="9083614" y="1757565"/>
              <a:ext cx="2193176" cy="46852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610496B8-110F-4D54-B9C6-5B988D875B43}"/>
              </a:ext>
            </a:extLst>
          </p:cNvPr>
          <p:cNvGrpSpPr/>
          <p:nvPr/>
        </p:nvGrpSpPr>
        <p:grpSpPr>
          <a:xfrm>
            <a:off x="3796096" y="3565214"/>
            <a:ext cx="640407" cy="130172"/>
            <a:chOff x="3810509" y="3907921"/>
            <a:chExt cx="640407" cy="130172"/>
          </a:xfrm>
        </p:grpSpPr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173F8FC8-04BF-4E79-B59D-3F18B0478A8E}"/>
                </a:ext>
              </a:extLst>
            </p:cNvPr>
            <p:cNvCxnSpPr>
              <a:cxnSpLocks/>
            </p:cNvCxnSpPr>
            <p:nvPr/>
          </p:nvCxnSpPr>
          <p:spPr>
            <a:xfrm>
              <a:off x="3810509" y="4038092"/>
              <a:ext cx="639571" cy="0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85F40AA2-43D7-449A-B759-A123E48763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78391" y="3907921"/>
              <a:ext cx="72525" cy="130172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7DD96D8D-0E11-446E-BECB-0508FB61549D}"/>
              </a:ext>
            </a:extLst>
          </p:cNvPr>
          <p:cNvGrpSpPr/>
          <p:nvPr/>
        </p:nvGrpSpPr>
        <p:grpSpPr>
          <a:xfrm>
            <a:off x="7760618" y="2675702"/>
            <a:ext cx="640407" cy="130172"/>
            <a:chOff x="3810509" y="3907921"/>
            <a:chExt cx="640407" cy="130172"/>
          </a:xfrm>
        </p:grpSpPr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1BD8911D-B4C3-4364-90E5-204D84777CA1}"/>
                </a:ext>
              </a:extLst>
            </p:cNvPr>
            <p:cNvCxnSpPr>
              <a:cxnSpLocks/>
            </p:cNvCxnSpPr>
            <p:nvPr/>
          </p:nvCxnSpPr>
          <p:spPr>
            <a:xfrm>
              <a:off x="3810509" y="4038092"/>
              <a:ext cx="639571" cy="0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C9B7D6DE-7A88-44B3-B717-4847965F26A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78391" y="3907921"/>
              <a:ext cx="72525" cy="130172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21">
            <a:extLst>
              <a:ext uri="{FF2B5EF4-FFF2-40B4-BE49-F238E27FC236}">
                <a16:creationId xmlns="" xmlns:a16="http://schemas.microsoft.com/office/drawing/2014/main" id="{2ABA25CD-79D9-410B-9D31-9D09BAE2DE11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43" name="Rectangle 22">
              <a:extLst>
                <a:ext uri="{FF2B5EF4-FFF2-40B4-BE49-F238E27FC236}">
                  <a16:creationId xmlns="" xmlns:a16="http://schemas.microsoft.com/office/drawing/2014/main" id="{DD086413-ADCD-4023-95FB-8A7B93485D57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TextBox 24">
              <a:extLst>
                <a:ext uri="{FF2B5EF4-FFF2-40B4-BE49-F238E27FC236}">
                  <a16:creationId xmlns="" xmlns:a16="http://schemas.microsoft.com/office/drawing/2014/main" id="{5A27A9DF-5209-40ED-AB54-4537A0469B8B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TextBox 29">
              <a:extLst>
                <a:ext uri="{FF2B5EF4-FFF2-40B4-BE49-F238E27FC236}">
                  <a16:creationId xmlns="" xmlns:a16="http://schemas.microsoft.com/office/drawing/2014/main" id="{F67ED72A-185A-40C0-AF45-A490B44291AE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15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2" name="Rectangle 19">
            <a:extLst>
              <a:ext uri="{FF2B5EF4-FFF2-40B4-BE49-F238E27FC236}">
                <a16:creationId xmlns="" xmlns:a16="http://schemas.microsoft.com/office/drawing/2014/main" id="{8452EF76-54AB-4413-B93E-9836AE687782}"/>
              </a:ext>
            </a:extLst>
          </p:cNvPr>
          <p:cNvSpPr/>
          <p:nvPr/>
        </p:nvSpPr>
        <p:spPr>
          <a:xfrm>
            <a:off x="406719" y="221745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三段文字排版。</a:t>
            </a:r>
          </a:p>
        </p:txBody>
      </p:sp>
      <p:sp>
        <p:nvSpPr>
          <p:cNvPr id="53" name="Rectangle 22">
            <a:extLst>
              <a:ext uri="{FF2B5EF4-FFF2-40B4-BE49-F238E27FC236}">
                <a16:creationId xmlns="" xmlns:a16="http://schemas.microsoft.com/office/drawing/2014/main" id="{13CAF9E1-70F2-48C4-966B-59DEE2FF99BF}"/>
              </a:ext>
            </a:extLst>
          </p:cNvPr>
          <p:cNvSpPr/>
          <p:nvPr/>
        </p:nvSpPr>
        <p:spPr>
          <a:xfrm>
            <a:off x="419243" y="672434"/>
            <a:ext cx="18004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2001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5FF6D22A-295E-4EA6-A22E-92E22512D6D1}"/>
              </a:ext>
            </a:extLst>
          </p:cNvPr>
          <p:cNvSpPr/>
          <p:nvPr/>
        </p:nvSpPr>
        <p:spPr>
          <a:xfrm>
            <a:off x="0" y="73816"/>
            <a:ext cx="3370336" cy="6784184"/>
          </a:xfrm>
          <a:custGeom>
            <a:avLst/>
            <a:gdLst>
              <a:gd name="connsiteX0" fmla="*/ 0 w 3370336"/>
              <a:gd name="connsiteY0" fmla="*/ 0 h 6784184"/>
              <a:gd name="connsiteX1" fmla="*/ 86902 w 3370336"/>
              <a:gd name="connsiteY1" fmla="*/ 2197 h 6784184"/>
              <a:gd name="connsiteX2" fmla="*/ 3370336 w 3370336"/>
              <a:gd name="connsiteY2" fmla="*/ 3459259 h 6784184"/>
              <a:gd name="connsiteX3" fmla="*/ 938134 w 3370336"/>
              <a:gd name="connsiteY3" fmla="*/ 6765200 h 6784184"/>
              <a:gd name="connsiteX4" fmla="*/ 871281 w 3370336"/>
              <a:gd name="connsiteY4" fmla="*/ 6784184 h 6784184"/>
              <a:gd name="connsiteX5" fmla="*/ 0 w 3370336"/>
              <a:gd name="connsiteY5" fmla="*/ 6784184 h 6784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0336" h="6784184">
                <a:moveTo>
                  <a:pt x="0" y="0"/>
                </a:moveTo>
                <a:lnTo>
                  <a:pt x="86902" y="2197"/>
                </a:lnTo>
                <a:cubicBezTo>
                  <a:pt x="1915889" y="94909"/>
                  <a:pt x="3370336" y="1607232"/>
                  <a:pt x="3370336" y="3459259"/>
                </a:cubicBezTo>
                <a:cubicBezTo>
                  <a:pt x="3370336" y="5012572"/>
                  <a:pt x="2347229" y="6326926"/>
                  <a:pt x="938134" y="6765200"/>
                </a:cubicBezTo>
                <a:lnTo>
                  <a:pt x="871281" y="6784184"/>
                </a:lnTo>
                <a:lnTo>
                  <a:pt x="0" y="6784184"/>
                </a:lnTo>
                <a:close/>
              </a:path>
            </a:pathLst>
          </a:custGeom>
          <a:noFill/>
          <a:ln>
            <a:gradFill flip="none" rotWithShape="1">
              <a:gsLst>
                <a:gs pos="7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658831-B6AD-4AF3-BBB1-2A79D118B3BB}"/>
              </a:ext>
            </a:extLst>
          </p:cNvPr>
          <p:cNvSpPr/>
          <p:nvPr/>
        </p:nvSpPr>
        <p:spPr>
          <a:xfrm>
            <a:off x="406719" y="222298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三段文字排版。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8D1D129-6745-4CB4-A082-BF0A0229A4E4}"/>
              </a:ext>
            </a:extLst>
          </p:cNvPr>
          <p:cNvSpPr/>
          <p:nvPr/>
        </p:nvSpPr>
        <p:spPr>
          <a:xfrm>
            <a:off x="419243" y="667807"/>
            <a:ext cx="18004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AE6E4D20-7B98-4315-83CE-73771F77B70F}"/>
              </a:ext>
            </a:extLst>
          </p:cNvPr>
          <p:cNvSpPr/>
          <p:nvPr/>
        </p:nvSpPr>
        <p:spPr>
          <a:xfrm>
            <a:off x="3451080" y="1504222"/>
            <a:ext cx="1509539" cy="453457"/>
          </a:xfrm>
          <a:custGeom>
            <a:avLst/>
            <a:gdLst>
              <a:gd name="connsiteX0" fmla="*/ 0 w 1424902"/>
              <a:gd name="connsiteY0" fmla="*/ 0 h 1030577"/>
              <a:gd name="connsiteX1" fmla="*/ 1424902 w 1424902"/>
              <a:gd name="connsiteY1" fmla="*/ 0 h 1030577"/>
              <a:gd name="connsiteX2" fmla="*/ 1424902 w 1424902"/>
              <a:gd name="connsiteY2" fmla="*/ 1030577 h 1030577"/>
              <a:gd name="connsiteX3" fmla="*/ 0 w 1424902"/>
              <a:gd name="connsiteY3" fmla="*/ 1030577 h 1030577"/>
              <a:gd name="connsiteX4" fmla="*/ 0 w 1424902"/>
              <a:gd name="connsiteY4" fmla="*/ 0 h 103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902" h="1030577">
                <a:moveTo>
                  <a:pt x="0" y="0"/>
                </a:moveTo>
                <a:lnTo>
                  <a:pt x="1424902" y="0"/>
                </a:lnTo>
                <a:lnTo>
                  <a:pt x="1424902" y="1030577"/>
                </a:lnTo>
                <a:lnTo>
                  <a:pt x="0" y="1030577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5215C6A3-8248-4E2E-ACB7-E9988F44CAEB}"/>
              </a:ext>
            </a:extLst>
          </p:cNvPr>
          <p:cNvSpPr/>
          <p:nvPr/>
        </p:nvSpPr>
        <p:spPr>
          <a:xfrm>
            <a:off x="4024669" y="3325058"/>
            <a:ext cx="1509539" cy="453457"/>
          </a:xfrm>
          <a:custGeom>
            <a:avLst/>
            <a:gdLst>
              <a:gd name="connsiteX0" fmla="*/ 0 w 1424902"/>
              <a:gd name="connsiteY0" fmla="*/ 0 h 1030577"/>
              <a:gd name="connsiteX1" fmla="*/ 1424902 w 1424902"/>
              <a:gd name="connsiteY1" fmla="*/ 0 h 1030577"/>
              <a:gd name="connsiteX2" fmla="*/ 1424902 w 1424902"/>
              <a:gd name="connsiteY2" fmla="*/ 1030577 h 1030577"/>
              <a:gd name="connsiteX3" fmla="*/ 0 w 1424902"/>
              <a:gd name="connsiteY3" fmla="*/ 1030577 h 1030577"/>
              <a:gd name="connsiteX4" fmla="*/ 0 w 1424902"/>
              <a:gd name="connsiteY4" fmla="*/ 0 h 103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902" h="1030577">
                <a:moveTo>
                  <a:pt x="0" y="0"/>
                </a:moveTo>
                <a:lnTo>
                  <a:pt x="1424902" y="0"/>
                </a:lnTo>
                <a:lnTo>
                  <a:pt x="1424902" y="1030577"/>
                </a:lnTo>
                <a:lnTo>
                  <a:pt x="0" y="1030577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F51AFC19-E04D-4F35-93A2-5BD8411E9E6C}"/>
              </a:ext>
            </a:extLst>
          </p:cNvPr>
          <p:cNvSpPr/>
          <p:nvPr/>
        </p:nvSpPr>
        <p:spPr>
          <a:xfrm>
            <a:off x="3451080" y="5072770"/>
            <a:ext cx="1509539" cy="453457"/>
          </a:xfrm>
          <a:custGeom>
            <a:avLst/>
            <a:gdLst>
              <a:gd name="connsiteX0" fmla="*/ 0 w 1424902"/>
              <a:gd name="connsiteY0" fmla="*/ 0 h 1030577"/>
              <a:gd name="connsiteX1" fmla="*/ 1424902 w 1424902"/>
              <a:gd name="connsiteY1" fmla="*/ 0 h 1030577"/>
              <a:gd name="connsiteX2" fmla="*/ 1424902 w 1424902"/>
              <a:gd name="connsiteY2" fmla="*/ 1030577 h 1030577"/>
              <a:gd name="connsiteX3" fmla="*/ 0 w 1424902"/>
              <a:gd name="connsiteY3" fmla="*/ 1030577 h 1030577"/>
              <a:gd name="connsiteX4" fmla="*/ 0 w 1424902"/>
              <a:gd name="connsiteY4" fmla="*/ 0 h 103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902" h="1030577">
                <a:moveTo>
                  <a:pt x="0" y="0"/>
                </a:moveTo>
                <a:lnTo>
                  <a:pt x="1424902" y="0"/>
                </a:lnTo>
                <a:lnTo>
                  <a:pt x="1424902" y="1030577"/>
                </a:lnTo>
                <a:lnTo>
                  <a:pt x="0" y="1030577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6F3D2A3F-88B4-4FC1-9B19-5429A827537B}"/>
              </a:ext>
            </a:extLst>
          </p:cNvPr>
          <p:cNvSpPr txBox="1"/>
          <p:nvPr/>
        </p:nvSpPr>
        <p:spPr>
          <a:xfrm>
            <a:off x="366482" y="2794411"/>
            <a:ext cx="1292662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endParaRPr lang="en-US" altLang="zh-CN" sz="3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828830E5-B0D7-4B78-A0BB-A18D357895EE}"/>
              </a:ext>
            </a:extLst>
          </p:cNvPr>
          <p:cNvSpPr/>
          <p:nvPr/>
        </p:nvSpPr>
        <p:spPr>
          <a:xfrm>
            <a:off x="2395463" y="1303538"/>
            <a:ext cx="885226" cy="88522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iconfont-1191-866887">
            <a:extLst>
              <a:ext uri="{FF2B5EF4-FFF2-40B4-BE49-F238E27FC236}">
                <a16:creationId xmlns="" xmlns:a16="http://schemas.microsoft.com/office/drawing/2014/main" id="{67F92B71-1D82-4637-93C2-EAB8D88A51A5}"/>
              </a:ext>
            </a:extLst>
          </p:cNvPr>
          <p:cNvSpPr>
            <a:spLocks noChangeAspect="1"/>
          </p:cNvSpPr>
          <p:nvPr/>
        </p:nvSpPr>
        <p:spPr bwMode="auto">
          <a:xfrm>
            <a:off x="2629331" y="1535693"/>
            <a:ext cx="417490" cy="417378"/>
          </a:xfrm>
          <a:custGeom>
            <a:avLst/>
            <a:gdLst>
              <a:gd name="T0" fmla="*/ 1929 w 7768"/>
              <a:gd name="T1" fmla="*/ 3699 h 7766"/>
              <a:gd name="T2" fmla="*/ 3359 w 7768"/>
              <a:gd name="T3" fmla="*/ 3699 h 7766"/>
              <a:gd name="T4" fmla="*/ 3638 w 7768"/>
              <a:gd name="T5" fmla="*/ 3259 h 7766"/>
              <a:gd name="T6" fmla="*/ 3638 w 7768"/>
              <a:gd name="T7" fmla="*/ 1829 h 7766"/>
              <a:gd name="T8" fmla="*/ 1930 w 7768"/>
              <a:gd name="T9" fmla="*/ 17 h 7766"/>
              <a:gd name="T10" fmla="*/ 0 w 7768"/>
              <a:gd name="T11" fmla="*/ 1829 h 7766"/>
              <a:gd name="T12" fmla="*/ 1930 w 7768"/>
              <a:gd name="T13" fmla="*/ 3699 h 7766"/>
              <a:gd name="T14" fmla="*/ 1930 w 7768"/>
              <a:gd name="T15" fmla="*/ 3699 h 7766"/>
              <a:gd name="T16" fmla="*/ 1929 w 7768"/>
              <a:gd name="T17" fmla="*/ 3699 h 7766"/>
              <a:gd name="T18" fmla="*/ 4543 w 7768"/>
              <a:gd name="T19" fmla="*/ 3698 h 7766"/>
              <a:gd name="T20" fmla="*/ 5972 w 7768"/>
              <a:gd name="T21" fmla="*/ 3698 h 7766"/>
              <a:gd name="T22" fmla="*/ 7768 w 7768"/>
              <a:gd name="T23" fmla="*/ 1828 h 7766"/>
              <a:gd name="T24" fmla="*/ 5972 w 7768"/>
              <a:gd name="T25" fmla="*/ 0 h 7766"/>
              <a:gd name="T26" fmla="*/ 4165 w 7768"/>
              <a:gd name="T27" fmla="*/ 1829 h 7766"/>
              <a:gd name="T28" fmla="*/ 4165 w 7768"/>
              <a:gd name="T29" fmla="*/ 3258 h 7766"/>
              <a:gd name="T30" fmla="*/ 4543 w 7768"/>
              <a:gd name="T31" fmla="*/ 3698 h 7766"/>
              <a:gd name="T32" fmla="*/ 4543 w 7768"/>
              <a:gd name="T33" fmla="*/ 3698 h 7766"/>
              <a:gd name="T34" fmla="*/ 5972 w 7768"/>
              <a:gd name="T35" fmla="*/ 4233 h 7766"/>
              <a:gd name="T36" fmla="*/ 4543 w 7768"/>
              <a:gd name="T37" fmla="*/ 4233 h 7766"/>
              <a:gd name="T38" fmla="*/ 4165 w 7768"/>
              <a:gd name="T39" fmla="*/ 4649 h 7766"/>
              <a:gd name="T40" fmla="*/ 4165 w 7768"/>
              <a:gd name="T41" fmla="*/ 5871 h 7766"/>
              <a:gd name="T42" fmla="*/ 5972 w 7768"/>
              <a:gd name="T43" fmla="*/ 7766 h 7766"/>
              <a:gd name="T44" fmla="*/ 7768 w 7768"/>
              <a:gd name="T45" fmla="*/ 5871 h 7766"/>
              <a:gd name="T46" fmla="*/ 5972 w 7768"/>
              <a:gd name="T47" fmla="*/ 4233 h 7766"/>
              <a:gd name="T48" fmla="*/ 5972 w 7768"/>
              <a:gd name="T49" fmla="*/ 4233 h 7766"/>
              <a:gd name="T50" fmla="*/ 3359 w 7768"/>
              <a:gd name="T51" fmla="*/ 4233 h 7766"/>
              <a:gd name="T52" fmla="*/ 1929 w 7768"/>
              <a:gd name="T53" fmla="*/ 4233 h 7766"/>
              <a:gd name="T54" fmla="*/ 0 w 7768"/>
              <a:gd name="T55" fmla="*/ 5871 h 7766"/>
              <a:gd name="T56" fmla="*/ 1929 w 7768"/>
              <a:gd name="T57" fmla="*/ 7750 h 7766"/>
              <a:gd name="T58" fmla="*/ 3638 w 7768"/>
              <a:gd name="T59" fmla="*/ 5871 h 7766"/>
              <a:gd name="T60" fmla="*/ 3638 w 7768"/>
              <a:gd name="T61" fmla="*/ 4649 h 7766"/>
              <a:gd name="T62" fmla="*/ 3359 w 7768"/>
              <a:gd name="T63" fmla="*/ 4233 h 7766"/>
              <a:gd name="T64" fmla="*/ 3359 w 7768"/>
              <a:gd name="T65" fmla="*/ 4233 h 7766"/>
              <a:gd name="T66" fmla="*/ 3359 w 7768"/>
              <a:gd name="T67" fmla="*/ 4233 h 7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68" h="7766">
                <a:moveTo>
                  <a:pt x="1929" y="3699"/>
                </a:moveTo>
                <a:lnTo>
                  <a:pt x="3359" y="3699"/>
                </a:lnTo>
                <a:cubicBezTo>
                  <a:pt x="3589" y="3699"/>
                  <a:pt x="3638" y="3488"/>
                  <a:pt x="3638" y="3259"/>
                </a:cubicBezTo>
                <a:lnTo>
                  <a:pt x="3638" y="1829"/>
                </a:lnTo>
                <a:cubicBezTo>
                  <a:pt x="3638" y="809"/>
                  <a:pt x="2949" y="17"/>
                  <a:pt x="1930" y="17"/>
                </a:cubicBezTo>
                <a:cubicBezTo>
                  <a:pt x="911" y="17"/>
                  <a:pt x="0" y="809"/>
                  <a:pt x="0" y="1829"/>
                </a:cubicBezTo>
                <a:cubicBezTo>
                  <a:pt x="0" y="2848"/>
                  <a:pt x="911" y="3699"/>
                  <a:pt x="1930" y="3699"/>
                </a:cubicBezTo>
                <a:lnTo>
                  <a:pt x="1930" y="3699"/>
                </a:lnTo>
                <a:lnTo>
                  <a:pt x="1929" y="3699"/>
                </a:lnTo>
                <a:close/>
                <a:moveTo>
                  <a:pt x="4543" y="3698"/>
                </a:moveTo>
                <a:lnTo>
                  <a:pt x="5972" y="3698"/>
                </a:lnTo>
                <a:cubicBezTo>
                  <a:pt x="6991" y="3698"/>
                  <a:pt x="7768" y="2848"/>
                  <a:pt x="7768" y="1828"/>
                </a:cubicBezTo>
                <a:cubicBezTo>
                  <a:pt x="7768" y="809"/>
                  <a:pt x="6991" y="0"/>
                  <a:pt x="5972" y="0"/>
                </a:cubicBezTo>
                <a:cubicBezTo>
                  <a:pt x="4953" y="0"/>
                  <a:pt x="4165" y="809"/>
                  <a:pt x="4165" y="1829"/>
                </a:cubicBezTo>
                <a:lnTo>
                  <a:pt x="4165" y="3258"/>
                </a:lnTo>
                <a:cubicBezTo>
                  <a:pt x="4165" y="3488"/>
                  <a:pt x="4313" y="3698"/>
                  <a:pt x="4543" y="3698"/>
                </a:cubicBezTo>
                <a:lnTo>
                  <a:pt x="4543" y="3698"/>
                </a:lnTo>
                <a:close/>
                <a:moveTo>
                  <a:pt x="5972" y="4233"/>
                </a:moveTo>
                <a:lnTo>
                  <a:pt x="4543" y="4233"/>
                </a:lnTo>
                <a:cubicBezTo>
                  <a:pt x="4313" y="4233"/>
                  <a:pt x="4165" y="4419"/>
                  <a:pt x="4165" y="4649"/>
                </a:cubicBezTo>
                <a:lnTo>
                  <a:pt x="4165" y="5871"/>
                </a:lnTo>
                <a:cubicBezTo>
                  <a:pt x="4165" y="6890"/>
                  <a:pt x="4953" y="7766"/>
                  <a:pt x="5972" y="7766"/>
                </a:cubicBezTo>
                <a:cubicBezTo>
                  <a:pt x="6991" y="7766"/>
                  <a:pt x="7768" y="6891"/>
                  <a:pt x="7768" y="5871"/>
                </a:cubicBezTo>
                <a:cubicBezTo>
                  <a:pt x="7768" y="4852"/>
                  <a:pt x="6991" y="4233"/>
                  <a:pt x="5972" y="4233"/>
                </a:cubicBezTo>
                <a:lnTo>
                  <a:pt x="5972" y="4233"/>
                </a:lnTo>
                <a:close/>
                <a:moveTo>
                  <a:pt x="3359" y="4233"/>
                </a:moveTo>
                <a:lnTo>
                  <a:pt x="1929" y="4233"/>
                </a:lnTo>
                <a:cubicBezTo>
                  <a:pt x="911" y="4233"/>
                  <a:pt x="0" y="4852"/>
                  <a:pt x="0" y="5871"/>
                </a:cubicBezTo>
                <a:cubicBezTo>
                  <a:pt x="0" y="6890"/>
                  <a:pt x="911" y="7750"/>
                  <a:pt x="1929" y="7750"/>
                </a:cubicBezTo>
                <a:cubicBezTo>
                  <a:pt x="2949" y="7750"/>
                  <a:pt x="3638" y="6890"/>
                  <a:pt x="3638" y="5871"/>
                </a:cubicBezTo>
                <a:lnTo>
                  <a:pt x="3638" y="4649"/>
                </a:lnTo>
                <a:cubicBezTo>
                  <a:pt x="3638" y="4419"/>
                  <a:pt x="3589" y="4233"/>
                  <a:pt x="3359" y="4233"/>
                </a:cubicBezTo>
                <a:lnTo>
                  <a:pt x="3359" y="4233"/>
                </a:lnTo>
                <a:close/>
                <a:moveTo>
                  <a:pt x="3359" y="4233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1E15C821-663C-497C-82C6-03284E2D75BA}"/>
              </a:ext>
            </a:extLst>
          </p:cNvPr>
          <p:cNvSpPr/>
          <p:nvPr/>
        </p:nvSpPr>
        <p:spPr>
          <a:xfrm>
            <a:off x="2970453" y="3092699"/>
            <a:ext cx="885226" cy="88522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iconfont-11910-5676763">
            <a:extLst>
              <a:ext uri="{FF2B5EF4-FFF2-40B4-BE49-F238E27FC236}">
                <a16:creationId xmlns="" xmlns:a16="http://schemas.microsoft.com/office/drawing/2014/main" id="{7EBC9890-74FD-419A-9C30-D857EDDA64B1}"/>
              </a:ext>
            </a:extLst>
          </p:cNvPr>
          <p:cNvSpPr>
            <a:spLocks noChangeAspect="1"/>
          </p:cNvSpPr>
          <p:nvPr/>
        </p:nvSpPr>
        <p:spPr bwMode="auto">
          <a:xfrm>
            <a:off x="3197020" y="3325058"/>
            <a:ext cx="417414" cy="417488"/>
          </a:xfrm>
          <a:custGeom>
            <a:avLst/>
            <a:gdLst>
              <a:gd name="T0" fmla="*/ 10406 w 11600"/>
              <a:gd name="T1" fmla="*/ 2408 h 11600"/>
              <a:gd name="T2" fmla="*/ 8955 w 11600"/>
              <a:gd name="T3" fmla="*/ 1039 h 11600"/>
              <a:gd name="T4" fmla="*/ 9397 w 11600"/>
              <a:gd name="T5" fmla="*/ 596 h 11600"/>
              <a:gd name="T6" fmla="*/ 10651 w 11600"/>
              <a:gd name="T7" fmla="*/ 580 h 11600"/>
              <a:gd name="T8" fmla="*/ 10831 w 11600"/>
              <a:gd name="T9" fmla="*/ 753 h 11600"/>
              <a:gd name="T10" fmla="*/ 10847 w 11600"/>
              <a:gd name="T11" fmla="*/ 1974 h 11600"/>
              <a:gd name="T12" fmla="*/ 10406 w 11600"/>
              <a:gd name="T13" fmla="*/ 2408 h 11600"/>
              <a:gd name="T14" fmla="*/ 3478 w 11600"/>
              <a:gd name="T15" fmla="*/ 6531 h 11600"/>
              <a:gd name="T16" fmla="*/ 4930 w 11600"/>
              <a:gd name="T17" fmla="*/ 7900 h 11600"/>
              <a:gd name="T18" fmla="*/ 2790 w 11600"/>
              <a:gd name="T19" fmla="*/ 8630 h 11600"/>
              <a:gd name="T20" fmla="*/ 3478 w 11600"/>
              <a:gd name="T21" fmla="*/ 6531 h 11600"/>
              <a:gd name="T22" fmla="*/ 10045 w 11600"/>
              <a:gd name="T23" fmla="*/ 2760 h 11600"/>
              <a:gd name="T24" fmla="*/ 5282 w 11600"/>
              <a:gd name="T25" fmla="*/ 7548 h 11600"/>
              <a:gd name="T26" fmla="*/ 3831 w 11600"/>
              <a:gd name="T27" fmla="*/ 6179 h 11600"/>
              <a:gd name="T28" fmla="*/ 8594 w 11600"/>
              <a:gd name="T29" fmla="*/ 1391 h 11600"/>
              <a:gd name="T30" fmla="*/ 10045 w 11600"/>
              <a:gd name="T31" fmla="*/ 2760 h 11600"/>
              <a:gd name="T32" fmla="*/ 11600 w 11600"/>
              <a:gd name="T33" fmla="*/ 5413 h 11600"/>
              <a:gd name="T34" fmla="*/ 11200 w 11600"/>
              <a:gd name="T35" fmla="*/ 5013 h 11600"/>
              <a:gd name="T36" fmla="*/ 10800 w 11600"/>
              <a:gd name="T37" fmla="*/ 5413 h 11600"/>
              <a:gd name="T38" fmla="*/ 10800 w 11600"/>
              <a:gd name="T39" fmla="*/ 10000 h 11600"/>
              <a:gd name="T40" fmla="*/ 10000 w 11600"/>
              <a:gd name="T41" fmla="*/ 10800 h 11600"/>
              <a:gd name="T42" fmla="*/ 1600 w 11600"/>
              <a:gd name="T43" fmla="*/ 10800 h 11600"/>
              <a:gd name="T44" fmla="*/ 800 w 11600"/>
              <a:gd name="T45" fmla="*/ 10000 h 11600"/>
              <a:gd name="T46" fmla="*/ 800 w 11600"/>
              <a:gd name="T47" fmla="*/ 1600 h 11600"/>
              <a:gd name="T48" fmla="*/ 1600 w 11600"/>
              <a:gd name="T49" fmla="*/ 800 h 11600"/>
              <a:gd name="T50" fmla="*/ 6151 w 11600"/>
              <a:gd name="T51" fmla="*/ 800 h 11600"/>
              <a:gd name="T52" fmla="*/ 6536 w 11600"/>
              <a:gd name="T53" fmla="*/ 400 h 11600"/>
              <a:gd name="T54" fmla="*/ 6151 w 11600"/>
              <a:gd name="T55" fmla="*/ 0 h 11600"/>
              <a:gd name="T56" fmla="*/ 1600 w 11600"/>
              <a:gd name="T57" fmla="*/ 0 h 11600"/>
              <a:gd name="T58" fmla="*/ 0 w 11600"/>
              <a:gd name="T59" fmla="*/ 1600 h 11600"/>
              <a:gd name="T60" fmla="*/ 0 w 11600"/>
              <a:gd name="T61" fmla="*/ 10000 h 11600"/>
              <a:gd name="T62" fmla="*/ 1600 w 11600"/>
              <a:gd name="T63" fmla="*/ 11600 h 11600"/>
              <a:gd name="T64" fmla="*/ 10000 w 11600"/>
              <a:gd name="T65" fmla="*/ 11600 h 11600"/>
              <a:gd name="T66" fmla="*/ 11600 w 11600"/>
              <a:gd name="T67" fmla="*/ 10000 h 11600"/>
              <a:gd name="T68" fmla="*/ 11600 w 11600"/>
              <a:gd name="T69" fmla="*/ 5426 h 11600"/>
              <a:gd name="T70" fmla="*/ 11600 w 11600"/>
              <a:gd name="T71" fmla="*/ 5413 h 1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00" h="11600">
                <a:moveTo>
                  <a:pt x="10406" y="2408"/>
                </a:moveTo>
                <a:lnTo>
                  <a:pt x="8955" y="1039"/>
                </a:lnTo>
                <a:lnTo>
                  <a:pt x="9397" y="596"/>
                </a:lnTo>
                <a:cubicBezTo>
                  <a:pt x="9741" y="253"/>
                  <a:pt x="10299" y="244"/>
                  <a:pt x="10651" y="580"/>
                </a:cubicBezTo>
                <a:lnTo>
                  <a:pt x="10831" y="753"/>
                </a:lnTo>
                <a:cubicBezTo>
                  <a:pt x="11184" y="1080"/>
                  <a:pt x="11192" y="1630"/>
                  <a:pt x="10847" y="1974"/>
                </a:cubicBezTo>
                <a:lnTo>
                  <a:pt x="10406" y="2408"/>
                </a:lnTo>
                <a:close/>
                <a:moveTo>
                  <a:pt x="3478" y="6531"/>
                </a:moveTo>
                <a:lnTo>
                  <a:pt x="4930" y="7900"/>
                </a:lnTo>
                <a:lnTo>
                  <a:pt x="2790" y="8630"/>
                </a:lnTo>
                <a:lnTo>
                  <a:pt x="3478" y="6531"/>
                </a:lnTo>
                <a:close/>
                <a:moveTo>
                  <a:pt x="10045" y="2760"/>
                </a:moveTo>
                <a:lnTo>
                  <a:pt x="5282" y="7548"/>
                </a:lnTo>
                <a:lnTo>
                  <a:pt x="3831" y="6179"/>
                </a:lnTo>
                <a:lnTo>
                  <a:pt x="8594" y="1391"/>
                </a:lnTo>
                <a:lnTo>
                  <a:pt x="10045" y="2760"/>
                </a:lnTo>
                <a:close/>
                <a:moveTo>
                  <a:pt x="11600" y="5413"/>
                </a:moveTo>
                <a:cubicBezTo>
                  <a:pt x="11600" y="5191"/>
                  <a:pt x="11421" y="5013"/>
                  <a:pt x="11200" y="5013"/>
                </a:cubicBezTo>
                <a:cubicBezTo>
                  <a:pt x="10979" y="5013"/>
                  <a:pt x="10800" y="5191"/>
                  <a:pt x="10800" y="5413"/>
                </a:cubicBezTo>
                <a:lnTo>
                  <a:pt x="10800" y="10000"/>
                </a:lnTo>
                <a:cubicBezTo>
                  <a:pt x="10800" y="10441"/>
                  <a:pt x="10441" y="10800"/>
                  <a:pt x="10000" y="10800"/>
                </a:cubicBezTo>
                <a:lnTo>
                  <a:pt x="1600" y="10800"/>
                </a:lnTo>
                <a:cubicBezTo>
                  <a:pt x="1159" y="10800"/>
                  <a:pt x="800" y="10441"/>
                  <a:pt x="800" y="10000"/>
                </a:cubicBezTo>
                <a:lnTo>
                  <a:pt x="800" y="1600"/>
                </a:lnTo>
                <a:cubicBezTo>
                  <a:pt x="800" y="1159"/>
                  <a:pt x="1159" y="800"/>
                  <a:pt x="1600" y="800"/>
                </a:cubicBezTo>
                <a:lnTo>
                  <a:pt x="6151" y="800"/>
                </a:lnTo>
                <a:cubicBezTo>
                  <a:pt x="6365" y="793"/>
                  <a:pt x="6536" y="616"/>
                  <a:pt x="6536" y="400"/>
                </a:cubicBezTo>
                <a:cubicBezTo>
                  <a:pt x="6536" y="184"/>
                  <a:pt x="6365" y="9"/>
                  <a:pt x="6151" y="0"/>
                </a:cubicBezTo>
                <a:lnTo>
                  <a:pt x="1600" y="0"/>
                </a:lnTo>
                <a:cubicBezTo>
                  <a:pt x="717" y="0"/>
                  <a:pt x="0" y="718"/>
                  <a:pt x="0" y="1600"/>
                </a:cubicBezTo>
                <a:lnTo>
                  <a:pt x="0" y="10000"/>
                </a:lnTo>
                <a:cubicBezTo>
                  <a:pt x="0" y="10883"/>
                  <a:pt x="717" y="11600"/>
                  <a:pt x="1600" y="11600"/>
                </a:cubicBezTo>
                <a:lnTo>
                  <a:pt x="10000" y="11600"/>
                </a:lnTo>
                <a:cubicBezTo>
                  <a:pt x="10882" y="11600"/>
                  <a:pt x="11600" y="10883"/>
                  <a:pt x="11600" y="10000"/>
                </a:cubicBezTo>
                <a:lnTo>
                  <a:pt x="11600" y="5426"/>
                </a:lnTo>
                <a:lnTo>
                  <a:pt x="11600" y="54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29EBA85F-8F7F-4F2D-82E4-5CFF0FDD567B}"/>
              </a:ext>
            </a:extLst>
          </p:cNvPr>
          <p:cNvSpPr/>
          <p:nvPr/>
        </p:nvSpPr>
        <p:spPr>
          <a:xfrm>
            <a:off x="2381840" y="4832892"/>
            <a:ext cx="885226" cy="88522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iconfont-1191-801512">
            <a:extLst>
              <a:ext uri="{FF2B5EF4-FFF2-40B4-BE49-F238E27FC236}">
                <a16:creationId xmlns="" xmlns:a16="http://schemas.microsoft.com/office/drawing/2014/main" id="{610F4910-8F81-4C88-A2ED-DFB4BCEE7AFE}"/>
              </a:ext>
            </a:extLst>
          </p:cNvPr>
          <p:cNvSpPr>
            <a:spLocks noChangeAspect="1"/>
          </p:cNvSpPr>
          <p:nvPr/>
        </p:nvSpPr>
        <p:spPr bwMode="auto">
          <a:xfrm>
            <a:off x="2635769" y="5066761"/>
            <a:ext cx="404612" cy="417488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E08E8485-7249-4E40-9BAD-68B70CFF35B0}"/>
              </a:ext>
            </a:extLst>
          </p:cNvPr>
          <p:cNvSpPr/>
          <p:nvPr/>
        </p:nvSpPr>
        <p:spPr>
          <a:xfrm>
            <a:off x="5129610" y="1239505"/>
            <a:ext cx="6226490" cy="101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毛泽东同志不仅是伟大的革命领袖，同时也是一位杰出的书法家。得到毛泽东同志为学校题写校名的喜讯后，时任学校副校长的张行言同志当即按照指示，从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54E5F7F4-1858-4555-BAE4-59C81E920F4B}"/>
              </a:ext>
            </a:extLst>
          </p:cNvPr>
          <p:cNvSpPr/>
          <p:nvPr/>
        </p:nvSpPr>
        <p:spPr>
          <a:xfrm>
            <a:off x="5797869" y="3020703"/>
            <a:ext cx="5878194" cy="101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毛泽东同志不仅是伟大的革命领袖，同时也是一位杰出的书法家。得到毛泽东同志为学校题写校名的喜讯后，时任学校副校长的张行言同志当即按照指示，从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CB441066-11E9-459D-8918-1A4229FB4714}"/>
              </a:ext>
            </a:extLst>
          </p:cNvPr>
          <p:cNvSpPr/>
          <p:nvPr/>
        </p:nvSpPr>
        <p:spPr>
          <a:xfrm>
            <a:off x="5129609" y="4766872"/>
            <a:ext cx="6226490" cy="101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毛泽东同志不仅是伟大的革命领袖，同时也是一位杰出的书法家。得到毛泽东同志为学校题写校名的喜讯后，时任学校副校长的张行言同志当即按照指示，从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2" name="箭头: 右 1">
            <a:extLst>
              <a:ext uri="{FF2B5EF4-FFF2-40B4-BE49-F238E27FC236}">
                <a16:creationId xmlns="" xmlns:a16="http://schemas.microsoft.com/office/drawing/2014/main" id="{68B63E66-5E3F-419B-AF98-8398BC145ABD}"/>
              </a:ext>
            </a:extLst>
          </p:cNvPr>
          <p:cNvSpPr/>
          <p:nvPr/>
        </p:nvSpPr>
        <p:spPr>
          <a:xfrm>
            <a:off x="964375" y="1505546"/>
            <a:ext cx="1265694" cy="47292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6700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箭头: 右 37">
            <a:extLst>
              <a:ext uri="{FF2B5EF4-FFF2-40B4-BE49-F238E27FC236}">
                <a16:creationId xmlns="" xmlns:a16="http://schemas.microsoft.com/office/drawing/2014/main" id="{83661B66-DA23-481B-B64D-4970971B356B}"/>
              </a:ext>
            </a:extLst>
          </p:cNvPr>
          <p:cNvSpPr/>
          <p:nvPr/>
        </p:nvSpPr>
        <p:spPr>
          <a:xfrm>
            <a:off x="1597222" y="3302348"/>
            <a:ext cx="1265694" cy="47292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6700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箭头: 右 39">
            <a:extLst>
              <a:ext uri="{FF2B5EF4-FFF2-40B4-BE49-F238E27FC236}">
                <a16:creationId xmlns="" xmlns:a16="http://schemas.microsoft.com/office/drawing/2014/main" id="{15CA5817-76DC-4DE2-875C-DFD50B6351C0}"/>
              </a:ext>
            </a:extLst>
          </p:cNvPr>
          <p:cNvSpPr/>
          <p:nvPr/>
        </p:nvSpPr>
        <p:spPr>
          <a:xfrm>
            <a:off x="964375" y="5052520"/>
            <a:ext cx="1265694" cy="47292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6700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72CDC880-3522-4ED8-B27A-16749CDFF69A}"/>
              </a:ext>
            </a:extLst>
          </p:cNvPr>
          <p:cNvSpPr/>
          <p:nvPr/>
        </p:nvSpPr>
        <p:spPr>
          <a:xfrm rot="10800000" flipH="1">
            <a:off x="0" y="1227319"/>
            <a:ext cx="2219133" cy="4611512"/>
          </a:xfrm>
          <a:custGeom>
            <a:avLst/>
            <a:gdLst>
              <a:gd name="connsiteX0" fmla="*/ 0 w 2219133"/>
              <a:gd name="connsiteY0" fmla="*/ 4611512 h 4611512"/>
              <a:gd name="connsiteX1" fmla="*/ 144991 w 2219133"/>
              <a:gd name="connsiteY1" fmla="*/ 4604191 h 4611512"/>
              <a:gd name="connsiteX2" fmla="*/ 2219133 w 2219133"/>
              <a:gd name="connsiteY2" fmla="*/ 2305756 h 4611512"/>
              <a:gd name="connsiteX3" fmla="*/ 144991 w 2219133"/>
              <a:gd name="connsiteY3" fmla="*/ 7321 h 4611512"/>
              <a:gd name="connsiteX4" fmla="*/ 0 w 2219133"/>
              <a:gd name="connsiteY4" fmla="*/ 0 h 461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9133" h="4611512">
                <a:moveTo>
                  <a:pt x="0" y="4611512"/>
                </a:moveTo>
                <a:lnTo>
                  <a:pt x="144991" y="4604191"/>
                </a:lnTo>
                <a:cubicBezTo>
                  <a:pt x="1310006" y="4485877"/>
                  <a:pt x="2219133" y="3501985"/>
                  <a:pt x="2219133" y="2305756"/>
                </a:cubicBezTo>
                <a:cubicBezTo>
                  <a:pt x="2219133" y="1109527"/>
                  <a:pt x="1310006" y="125635"/>
                  <a:pt x="144991" y="7321"/>
                </a:cubicBezTo>
                <a:lnTo>
                  <a:pt x="0" y="0"/>
                </a:lnTo>
                <a:close/>
              </a:path>
            </a:pathLst>
          </a:custGeom>
          <a:noFill/>
          <a:ln>
            <a:gradFill flip="none" rotWithShape="1">
              <a:gsLst>
                <a:gs pos="29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6" name="Group 21">
            <a:extLst>
              <a:ext uri="{FF2B5EF4-FFF2-40B4-BE49-F238E27FC236}">
                <a16:creationId xmlns="" xmlns:a16="http://schemas.microsoft.com/office/drawing/2014/main" id="{3A238B37-E60F-4C98-A336-EF11B0046A73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47" name="Rectangle 22">
              <a:extLst>
                <a:ext uri="{FF2B5EF4-FFF2-40B4-BE49-F238E27FC236}">
                  <a16:creationId xmlns="" xmlns:a16="http://schemas.microsoft.com/office/drawing/2014/main" id="{B39900CB-C43F-4657-815E-79D6BB199A6F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8" name="TextBox 24">
              <a:extLst>
                <a:ext uri="{FF2B5EF4-FFF2-40B4-BE49-F238E27FC236}">
                  <a16:creationId xmlns="" xmlns:a16="http://schemas.microsoft.com/office/drawing/2014/main" id="{1A45F540-FC23-4FE2-AB9D-789ED6E4415B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TextBox 29">
              <a:extLst>
                <a:ext uri="{FF2B5EF4-FFF2-40B4-BE49-F238E27FC236}">
                  <a16:creationId xmlns="" xmlns:a16="http://schemas.microsoft.com/office/drawing/2014/main" id="{AD356110-130A-4D90-A5DC-003B409AFE4F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16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25512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29FE2189-99DF-4B27-AAF1-2FEE2E7AA452}"/>
              </a:ext>
            </a:extLst>
          </p:cNvPr>
          <p:cNvGrpSpPr/>
          <p:nvPr/>
        </p:nvGrpSpPr>
        <p:grpSpPr>
          <a:xfrm>
            <a:off x="3476244" y="1439000"/>
            <a:ext cx="5160264" cy="3424026"/>
            <a:chOff x="3796284" y="1728215"/>
            <a:chExt cx="5160264" cy="3424026"/>
          </a:xfrm>
        </p:grpSpPr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9FDE80F3-9BFA-449D-B316-676C9808F84C}"/>
                </a:ext>
              </a:extLst>
            </p:cNvPr>
            <p:cNvSpPr/>
            <p:nvPr/>
          </p:nvSpPr>
          <p:spPr>
            <a:xfrm>
              <a:off x="3796284" y="1728215"/>
              <a:ext cx="5160264" cy="3424026"/>
            </a:xfrm>
            <a:custGeom>
              <a:avLst/>
              <a:gdLst>
                <a:gd name="connsiteX0" fmla="*/ 0 w 5196840"/>
                <a:gd name="connsiteY0" fmla="*/ 2118360 h 3649980"/>
                <a:gd name="connsiteX1" fmla="*/ 434340 w 5196840"/>
                <a:gd name="connsiteY1" fmla="*/ 2872740 h 3649980"/>
                <a:gd name="connsiteX2" fmla="*/ 1211580 w 5196840"/>
                <a:gd name="connsiteY2" fmla="*/ 2872740 h 3649980"/>
                <a:gd name="connsiteX3" fmla="*/ 1615440 w 5196840"/>
                <a:gd name="connsiteY3" fmla="*/ 3649980 h 3649980"/>
                <a:gd name="connsiteX4" fmla="*/ 2476500 w 5196840"/>
                <a:gd name="connsiteY4" fmla="*/ 3634740 h 3649980"/>
                <a:gd name="connsiteX5" fmla="*/ 2857500 w 5196840"/>
                <a:gd name="connsiteY5" fmla="*/ 2842260 h 3649980"/>
                <a:gd name="connsiteX6" fmla="*/ 3512820 w 5196840"/>
                <a:gd name="connsiteY6" fmla="*/ 2857500 h 3649980"/>
                <a:gd name="connsiteX7" fmla="*/ 3794760 w 5196840"/>
                <a:gd name="connsiteY7" fmla="*/ 3482340 h 3649980"/>
                <a:gd name="connsiteX8" fmla="*/ 4815840 w 5196840"/>
                <a:gd name="connsiteY8" fmla="*/ 3429000 h 3649980"/>
                <a:gd name="connsiteX9" fmla="*/ 5196840 w 5196840"/>
                <a:gd name="connsiteY9" fmla="*/ 2819400 h 3649980"/>
                <a:gd name="connsiteX10" fmla="*/ 4892040 w 5196840"/>
                <a:gd name="connsiteY10" fmla="*/ 2118360 h 3649980"/>
                <a:gd name="connsiteX11" fmla="*/ 4815840 w 5196840"/>
                <a:gd name="connsiteY11" fmla="*/ 1958340 h 3649980"/>
                <a:gd name="connsiteX12" fmla="*/ 3954780 w 5196840"/>
                <a:gd name="connsiteY12" fmla="*/ 1943100 h 3649980"/>
                <a:gd name="connsiteX13" fmla="*/ 3726180 w 5196840"/>
                <a:gd name="connsiteY13" fmla="*/ 1402080 h 3649980"/>
                <a:gd name="connsiteX14" fmla="*/ 4046220 w 5196840"/>
                <a:gd name="connsiteY14" fmla="*/ 784860 h 3649980"/>
                <a:gd name="connsiteX15" fmla="*/ 3718560 w 5196840"/>
                <a:gd name="connsiteY15" fmla="*/ 114300 h 3649980"/>
                <a:gd name="connsiteX16" fmla="*/ 3672840 w 5196840"/>
                <a:gd name="connsiteY16" fmla="*/ 7620 h 3649980"/>
                <a:gd name="connsiteX17" fmla="*/ 2735580 w 5196840"/>
                <a:gd name="connsiteY17" fmla="*/ 0 h 3649980"/>
                <a:gd name="connsiteX18" fmla="*/ 2423160 w 5196840"/>
                <a:gd name="connsiteY18" fmla="*/ 632460 h 3649980"/>
                <a:gd name="connsiteX19" fmla="*/ 1600200 w 5196840"/>
                <a:gd name="connsiteY19" fmla="*/ 624840 h 3649980"/>
                <a:gd name="connsiteX20" fmla="*/ 1242060 w 5196840"/>
                <a:gd name="connsiteY20" fmla="*/ 1325880 h 3649980"/>
                <a:gd name="connsiteX21" fmla="*/ 335280 w 5196840"/>
                <a:gd name="connsiteY21" fmla="*/ 1295400 h 3649980"/>
                <a:gd name="connsiteX22" fmla="*/ 0 w 5196840"/>
                <a:gd name="connsiteY22" fmla="*/ 2118360 h 3649980"/>
                <a:gd name="connsiteX0" fmla="*/ 0 w 5196840"/>
                <a:gd name="connsiteY0" fmla="*/ 2118360 h 3649980"/>
                <a:gd name="connsiteX1" fmla="*/ 434340 w 5196840"/>
                <a:gd name="connsiteY1" fmla="*/ 2872740 h 3649980"/>
                <a:gd name="connsiteX2" fmla="*/ 1211580 w 5196840"/>
                <a:gd name="connsiteY2" fmla="*/ 2872740 h 3649980"/>
                <a:gd name="connsiteX3" fmla="*/ 1615440 w 5196840"/>
                <a:gd name="connsiteY3" fmla="*/ 3649980 h 3649980"/>
                <a:gd name="connsiteX4" fmla="*/ 2476500 w 5196840"/>
                <a:gd name="connsiteY4" fmla="*/ 3634740 h 3649980"/>
                <a:gd name="connsiteX5" fmla="*/ 2857500 w 5196840"/>
                <a:gd name="connsiteY5" fmla="*/ 2842260 h 3649980"/>
                <a:gd name="connsiteX6" fmla="*/ 3512820 w 5196840"/>
                <a:gd name="connsiteY6" fmla="*/ 2857500 h 3649980"/>
                <a:gd name="connsiteX7" fmla="*/ 3794760 w 5196840"/>
                <a:gd name="connsiteY7" fmla="*/ 3428747 h 3649980"/>
                <a:gd name="connsiteX8" fmla="*/ 4815840 w 5196840"/>
                <a:gd name="connsiteY8" fmla="*/ 3429000 h 3649980"/>
                <a:gd name="connsiteX9" fmla="*/ 5196840 w 5196840"/>
                <a:gd name="connsiteY9" fmla="*/ 2819400 h 3649980"/>
                <a:gd name="connsiteX10" fmla="*/ 4892040 w 5196840"/>
                <a:gd name="connsiteY10" fmla="*/ 2118360 h 3649980"/>
                <a:gd name="connsiteX11" fmla="*/ 4815840 w 5196840"/>
                <a:gd name="connsiteY11" fmla="*/ 1958340 h 3649980"/>
                <a:gd name="connsiteX12" fmla="*/ 3954780 w 5196840"/>
                <a:gd name="connsiteY12" fmla="*/ 1943100 h 3649980"/>
                <a:gd name="connsiteX13" fmla="*/ 3726180 w 5196840"/>
                <a:gd name="connsiteY13" fmla="*/ 1402080 h 3649980"/>
                <a:gd name="connsiteX14" fmla="*/ 4046220 w 5196840"/>
                <a:gd name="connsiteY14" fmla="*/ 784860 h 3649980"/>
                <a:gd name="connsiteX15" fmla="*/ 3718560 w 5196840"/>
                <a:gd name="connsiteY15" fmla="*/ 114300 h 3649980"/>
                <a:gd name="connsiteX16" fmla="*/ 3672840 w 5196840"/>
                <a:gd name="connsiteY16" fmla="*/ 7620 h 3649980"/>
                <a:gd name="connsiteX17" fmla="*/ 2735580 w 5196840"/>
                <a:gd name="connsiteY17" fmla="*/ 0 h 3649980"/>
                <a:gd name="connsiteX18" fmla="*/ 2423160 w 5196840"/>
                <a:gd name="connsiteY18" fmla="*/ 632460 h 3649980"/>
                <a:gd name="connsiteX19" fmla="*/ 1600200 w 5196840"/>
                <a:gd name="connsiteY19" fmla="*/ 624840 h 3649980"/>
                <a:gd name="connsiteX20" fmla="*/ 1242060 w 5196840"/>
                <a:gd name="connsiteY20" fmla="*/ 1325880 h 3649980"/>
                <a:gd name="connsiteX21" fmla="*/ 335280 w 5196840"/>
                <a:gd name="connsiteY21" fmla="*/ 1295400 h 3649980"/>
                <a:gd name="connsiteX22" fmla="*/ 0 w 5196840"/>
                <a:gd name="connsiteY22" fmla="*/ 2118360 h 3649980"/>
                <a:gd name="connsiteX0" fmla="*/ 0 w 5196840"/>
                <a:gd name="connsiteY0" fmla="*/ 2118360 h 3634740"/>
                <a:gd name="connsiteX1" fmla="*/ 434340 w 5196840"/>
                <a:gd name="connsiteY1" fmla="*/ 2872740 h 3634740"/>
                <a:gd name="connsiteX2" fmla="*/ 1211580 w 5196840"/>
                <a:gd name="connsiteY2" fmla="*/ 2872740 h 3634740"/>
                <a:gd name="connsiteX3" fmla="*/ 1600200 w 5196840"/>
                <a:gd name="connsiteY3" fmla="*/ 3565762 h 3634740"/>
                <a:gd name="connsiteX4" fmla="*/ 2476500 w 5196840"/>
                <a:gd name="connsiteY4" fmla="*/ 3634740 h 3634740"/>
                <a:gd name="connsiteX5" fmla="*/ 2857500 w 5196840"/>
                <a:gd name="connsiteY5" fmla="*/ 2842260 h 3634740"/>
                <a:gd name="connsiteX6" fmla="*/ 3512820 w 5196840"/>
                <a:gd name="connsiteY6" fmla="*/ 2857500 h 3634740"/>
                <a:gd name="connsiteX7" fmla="*/ 3794760 w 5196840"/>
                <a:gd name="connsiteY7" fmla="*/ 3428747 h 3634740"/>
                <a:gd name="connsiteX8" fmla="*/ 4815840 w 5196840"/>
                <a:gd name="connsiteY8" fmla="*/ 3429000 h 3634740"/>
                <a:gd name="connsiteX9" fmla="*/ 5196840 w 5196840"/>
                <a:gd name="connsiteY9" fmla="*/ 2819400 h 3634740"/>
                <a:gd name="connsiteX10" fmla="*/ 4892040 w 5196840"/>
                <a:gd name="connsiteY10" fmla="*/ 2118360 h 3634740"/>
                <a:gd name="connsiteX11" fmla="*/ 4815840 w 5196840"/>
                <a:gd name="connsiteY11" fmla="*/ 1958340 h 3634740"/>
                <a:gd name="connsiteX12" fmla="*/ 3954780 w 5196840"/>
                <a:gd name="connsiteY12" fmla="*/ 1943100 h 3634740"/>
                <a:gd name="connsiteX13" fmla="*/ 3726180 w 5196840"/>
                <a:gd name="connsiteY13" fmla="*/ 1402080 h 3634740"/>
                <a:gd name="connsiteX14" fmla="*/ 4046220 w 5196840"/>
                <a:gd name="connsiteY14" fmla="*/ 784860 h 3634740"/>
                <a:gd name="connsiteX15" fmla="*/ 3718560 w 5196840"/>
                <a:gd name="connsiteY15" fmla="*/ 114300 h 3634740"/>
                <a:gd name="connsiteX16" fmla="*/ 3672840 w 5196840"/>
                <a:gd name="connsiteY16" fmla="*/ 7620 h 3634740"/>
                <a:gd name="connsiteX17" fmla="*/ 2735580 w 5196840"/>
                <a:gd name="connsiteY17" fmla="*/ 0 h 3634740"/>
                <a:gd name="connsiteX18" fmla="*/ 2423160 w 5196840"/>
                <a:gd name="connsiteY18" fmla="*/ 632460 h 3634740"/>
                <a:gd name="connsiteX19" fmla="*/ 1600200 w 5196840"/>
                <a:gd name="connsiteY19" fmla="*/ 624840 h 3634740"/>
                <a:gd name="connsiteX20" fmla="*/ 1242060 w 5196840"/>
                <a:gd name="connsiteY20" fmla="*/ 1325880 h 3634740"/>
                <a:gd name="connsiteX21" fmla="*/ 335280 w 5196840"/>
                <a:gd name="connsiteY21" fmla="*/ 1295400 h 3634740"/>
                <a:gd name="connsiteX22" fmla="*/ 0 w 5196840"/>
                <a:gd name="connsiteY22" fmla="*/ 2118360 h 3634740"/>
                <a:gd name="connsiteX0" fmla="*/ 0 w 5196840"/>
                <a:gd name="connsiteY0" fmla="*/ 2118360 h 3565762"/>
                <a:gd name="connsiteX1" fmla="*/ 434340 w 5196840"/>
                <a:gd name="connsiteY1" fmla="*/ 2872740 h 3565762"/>
                <a:gd name="connsiteX2" fmla="*/ 1211580 w 5196840"/>
                <a:gd name="connsiteY2" fmla="*/ 2872740 h 3565762"/>
                <a:gd name="connsiteX3" fmla="*/ 1600200 w 5196840"/>
                <a:gd name="connsiteY3" fmla="*/ 3565762 h 3565762"/>
                <a:gd name="connsiteX4" fmla="*/ 2476500 w 5196840"/>
                <a:gd name="connsiteY4" fmla="*/ 3519898 h 3565762"/>
                <a:gd name="connsiteX5" fmla="*/ 2857500 w 5196840"/>
                <a:gd name="connsiteY5" fmla="*/ 2842260 h 3565762"/>
                <a:gd name="connsiteX6" fmla="*/ 3512820 w 5196840"/>
                <a:gd name="connsiteY6" fmla="*/ 2857500 h 3565762"/>
                <a:gd name="connsiteX7" fmla="*/ 3794760 w 5196840"/>
                <a:gd name="connsiteY7" fmla="*/ 3428747 h 3565762"/>
                <a:gd name="connsiteX8" fmla="*/ 4815840 w 5196840"/>
                <a:gd name="connsiteY8" fmla="*/ 3429000 h 3565762"/>
                <a:gd name="connsiteX9" fmla="*/ 5196840 w 5196840"/>
                <a:gd name="connsiteY9" fmla="*/ 2819400 h 3565762"/>
                <a:gd name="connsiteX10" fmla="*/ 4892040 w 5196840"/>
                <a:gd name="connsiteY10" fmla="*/ 2118360 h 3565762"/>
                <a:gd name="connsiteX11" fmla="*/ 4815840 w 5196840"/>
                <a:gd name="connsiteY11" fmla="*/ 1958340 h 3565762"/>
                <a:gd name="connsiteX12" fmla="*/ 3954780 w 5196840"/>
                <a:gd name="connsiteY12" fmla="*/ 1943100 h 3565762"/>
                <a:gd name="connsiteX13" fmla="*/ 3726180 w 5196840"/>
                <a:gd name="connsiteY13" fmla="*/ 1402080 h 3565762"/>
                <a:gd name="connsiteX14" fmla="*/ 4046220 w 5196840"/>
                <a:gd name="connsiteY14" fmla="*/ 784860 h 3565762"/>
                <a:gd name="connsiteX15" fmla="*/ 3718560 w 5196840"/>
                <a:gd name="connsiteY15" fmla="*/ 114300 h 3565762"/>
                <a:gd name="connsiteX16" fmla="*/ 3672840 w 5196840"/>
                <a:gd name="connsiteY16" fmla="*/ 7620 h 3565762"/>
                <a:gd name="connsiteX17" fmla="*/ 2735580 w 5196840"/>
                <a:gd name="connsiteY17" fmla="*/ 0 h 3565762"/>
                <a:gd name="connsiteX18" fmla="*/ 2423160 w 5196840"/>
                <a:gd name="connsiteY18" fmla="*/ 632460 h 3565762"/>
                <a:gd name="connsiteX19" fmla="*/ 1600200 w 5196840"/>
                <a:gd name="connsiteY19" fmla="*/ 624840 h 3565762"/>
                <a:gd name="connsiteX20" fmla="*/ 1242060 w 5196840"/>
                <a:gd name="connsiteY20" fmla="*/ 1325880 h 3565762"/>
                <a:gd name="connsiteX21" fmla="*/ 335280 w 5196840"/>
                <a:gd name="connsiteY21" fmla="*/ 1295400 h 3565762"/>
                <a:gd name="connsiteX22" fmla="*/ 0 w 5196840"/>
                <a:gd name="connsiteY22" fmla="*/ 2118360 h 3565762"/>
                <a:gd name="connsiteX0" fmla="*/ 0 w 5196840"/>
                <a:gd name="connsiteY0" fmla="*/ 2118360 h 3519898"/>
                <a:gd name="connsiteX1" fmla="*/ 434340 w 5196840"/>
                <a:gd name="connsiteY1" fmla="*/ 2872740 h 3519898"/>
                <a:gd name="connsiteX2" fmla="*/ 1211580 w 5196840"/>
                <a:gd name="connsiteY2" fmla="*/ 2872740 h 3519898"/>
                <a:gd name="connsiteX3" fmla="*/ 1615440 w 5196840"/>
                <a:gd name="connsiteY3" fmla="*/ 3512169 h 3519898"/>
                <a:gd name="connsiteX4" fmla="*/ 2476500 w 5196840"/>
                <a:gd name="connsiteY4" fmla="*/ 3519898 h 3519898"/>
                <a:gd name="connsiteX5" fmla="*/ 2857500 w 5196840"/>
                <a:gd name="connsiteY5" fmla="*/ 2842260 h 3519898"/>
                <a:gd name="connsiteX6" fmla="*/ 3512820 w 5196840"/>
                <a:gd name="connsiteY6" fmla="*/ 2857500 h 3519898"/>
                <a:gd name="connsiteX7" fmla="*/ 3794760 w 5196840"/>
                <a:gd name="connsiteY7" fmla="*/ 3428747 h 3519898"/>
                <a:gd name="connsiteX8" fmla="*/ 4815840 w 5196840"/>
                <a:gd name="connsiteY8" fmla="*/ 3429000 h 3519898"/>
                <a:gd name="connsiteX9" fmla="*/ 5196840 w 5196840"/>
                <a:gd name="connsiteY9" fmla="*/ 2819400 h 3519898"/>
                <a:gd name="connsiteX10" fmla="*/ 4892040 w 5196840"/>
                <a:gd name="connsiteY10" fmla="*/ 2118360 h 3519898"/>
                <a:gd name="connsiteX11" fmla="*/ 4815840 w 5196840"/>
                <a:gd name="connsiteY11" fmla="*/ 1958340 h 3519898"/>
                <a:gd name="connsiteX12" fmla="*/ 3954780 w 5196840"/>
                <a:gd name="connsiteY12" fmla="*/ 1943100 h 3519898"/>
                <a:gd name="connsiteX13" fmla="*/ 3726180 w 5196840"/>
                <a:gd name="connsiteY13" fmla="*/ 1402080 h 3519898"/>
                <a:gd name="connsiteX14" fmla="*/ 4046220 w 5196840"/>
                <a:gd name="connsiteY14" fmla="*/ 784860 h 3519898"/>
                <a:gd name="connsiteX15" fmla="*/ 3718560 w 5196840"/>
                <a:gd name="connsiteY15" fmla="*/ 114300 h 3519898"/>
                <a:gd name="connsiteX16" fmla="*/ 3672840 w 5196840"/>
                <a:gd name="connsiteY16" fmla="*/ 7620 h 3519898"/>
                <a:gd name="connsiteX17" fmla="*/ 2735580 w 5196840"/>
                <a:gd name="connsiteY17" fmla="*/ 0 h 3519898"/>
                <a:gd name="connsiteX18" fmla="*/ 2423160 w 5196840"/>
                <a:gd name="connsiteY18" fmla="*/ 632460 h 3519898"/>
                <a:gd name="connsiteX19" fmla="*/ 1600200 w 5196840"/>
                <a:gd name="connsiteY19" fmla="*/ 624840 h 3519898"/>
                <a:gd name="connsiteX20" fmla="*/ 1242060 w 5196840"/>
                <a:gd name="connsiteY20" fmla="*/ 1325880 h 3519898"/>
                <a:gd name="connsiteX21" fmla="*/ 335280 w 5196840"/>
                <a:gd name="connsiteY21" fmla="*/ 1295400 h 3519898"/>
                <a:gd name="connsiteX22" fmla="*/ 0 w 5196840"/>
                <a:gd name="connsiteY22" fmla="*/ 2118360 h 3519898"/>
                <a:gd name="connsiteX0" fmla="*/ 0 w 5196840"/>
                <a:gd name="connsiteY0" fmla="*/ 2118360 h 3519898"/>
                <a:gd name="connsiteX1" fmla="*/ 434340 w 5196840"/>
                <a:gd name="connsiteY1" fmla="*/ 2872740 h 3519898"/>
                <a:gd name="connsiteX2" fmla="*/ 1211580 w 5196840"/>
                <a:gd name="connsiteY2" fmla="*/ 2872740 h 3519898"/>
                <a:gd name="connsiteX3" fmla="*/ 1615440 w 5196840"/>
                <a:gd name="connsiteY3" fmla="*/ 3512169 h 3519898"/>
                <a:gd name="connsiteX4" fmla="*/ 2476500 w 5196840"/>
                <a:gd name="connsiteY4" fmla="*/ 3519898 h 3519898"/>
                <a:gd name="connsiteX5" fmla="*/ 2857500 w 5196840"/>
                <a:gd name="connsiteY5" fmla="*/ 2842260 h 3519898"/>
                <a:gd name="connsiteX6" fmla="*/ 3512820 w 5196840"/>
                <a:gd name="connsiteY6" fmla="*/ 2857500 h 3519898"/>
                <a:gd name="connsiteX7" fmla="*/ 3794760 w 5196840"/>
                <a:gd name="connsiteY7" fmla="*/ 3428747 h 3519898"/>
                <a:gd name="connsiteX8" fmla="*/ 4815840 w 5196840"/>
                <a:gd name="connsiteY8" fmla="*/ 3429000 h 3519898"/>
                <a:gd name="connsiteX9" fmla="*/ 5196840 w 5196840"/>
                <a:gd name="connsiteY9" fmla="*/ 2819400 h 3519898"/>
                <a:gd name="connsiteX10" fmla="*/ 4892040 w 5196840"/>
                <a:gd name="connsiteY10" fmla="*/ 2118360 h 3519898"/>
                <a:gd name="connsiteX11" fmla="*/ 4815840 w 5196840"/>
                <a:gd name="connsiteY11" fmla="*/ 1958340 h 3519898"/>
                <a:gd name="connsiteX12" fmla="*/ 3954780 w 5196840"/>
                <a:gd name="connsiteY12" fmla="*/ 1943100 h 3519898"/>
                <a:gd name="connsiteX13" fmla="*/ 3726180 w 5196840"/>
                <a:gd name="connsiteY13" fmla="*/ 1402080 h 3519898"/>
                <a:gd name="connsiteX14" fmla="*/ 4046220 w 5196840"/>
                <a:gd name="connsiteY14" fmla="*/ 784860 h 3519898"/>
                <a:gd name="connsiteX15" fmla="*/ 3672840 w 5196840"/>
                <a:gd name="connsiteY15" fmla="*/ 7620 h 3519898"/>
                <a:gd name="connsiteX16" fmla="*/ 2735580 w 5196840"/>
                <a:gd name="connsiteY16" fmla="*/ 0 h 3519898"/>
                <a:gd name="connsiteX17" fmla="*/ 2423160 w 5196840"/>
                <a:gd name="connsiteY17" fmla="*/ 632460 h 3519898"/>
                <a:gd name="connsiteX18" fmla="*/ 1600200 w 5196840"/>
                <a:gd name="connsiteY18" fmla="*/ 624840 h 3519898"/>
                <a:gd name="connsiteX19" fmla="*/ 1242060 w 5196840"/>
                <a:gd name="connsiteY19" fmla="*/ 1325880 h 3519898"/>
                <a:gd name="connsiteX20" fmla="*/ 335280 w 5196840"/>
                <a:gd name="connsiteY20" fmla="*/ 1295400 h 3519898"/>
                <a:gd name="connsiteX21" fmla="*/ 0 w 5196840"/>
                <a:gd name="connsiteY21" fmla="*/ 2118360 h 3519898"/>
                <a:gd name="connsiteX0" fmla="*/ 0 w 5196840"/>
                <a:gd name="connsiteY0" fmla="*/ 2118360 h 3519898"/>
                <a:gd name="connsiteX1" fmla="*/ 434340 w 5196840"/>
                <a:gd name="connsiteY1" fmla="*/ 2872740 h 3519898"/>
                <a:gd name="connsiteX2" fmla="*/ 1211580 w 5196840"/>
                <a:gd name="connsiteY2" fmla="*/ 2872740 h 3519898"/>
                <a:gd name="connsiteX3" fmla="*/ 1615440 w 5196840"/>
                <a:gd name="connsiteY3" fmla="*/ 3512169 h 3519898"/>
                <a:gd name="connsiteX4" fmla="*/ 2476500 w 5196840"/>
                <a:gd name="connsiteY4" fmla="*/ 3519898 h 3519898"/>
                <a:gd name="connsiteX5" fmla="*/ 2857500 w 5196840"/>
                <a:gd name="connsiteY5" fmla="*/ 2842260 h 3519898"/>
                <a:gd name="connsiteX6" fmla="*/ 3512820 w 5196840"/>
                <a:gd name="connsiteY6" fmla="*/ 2857500 h 3519898"/>
                <a:gd name="connsiteX7" fmla="*/ 3794760 w 5196840"/>
                <a:gd name="connsiteY7" fmla="*/ 3428747 h 3519898"/>
                <a:gd name="connsiteX8" fmla="*/ 4815840 w 5196840"/>
                <a:gd name="connsiteY8" fmla="*/ 3429000 h 3519898"/>
                <a:gd name="connsiteX9" fmla="*/ 5196840 w 5196840"/>
                <a:gd name="connsiteY9" fmla="*/ 2819400 h 3519898"/>
                <a:gd name="connsiteX10" fmla="*/ 4815840 w 5196840"/>
                <a:gd name="connsiteY10" fmla="*/ 1958340 h 3519898"/>
                <a:gd name="connsiteX11" fmla="*/ 3954780 w 5196840"/>
                <a:gd name="connsiteY11" fmla="*/ 1943100 h 3519898"/>
                <a:gd name="connsiteX12" fmla="*/ 3726180 w 5196840"/>
                <a:gd name="connsiteY12" fmla="*/ 1402080 h 3519898"/>
                <a:gd name="connsiteX13" fmla="*/ 4046220 w 5196840"/>
                <a:gd name="connsiteY13" fmla="*/ 784860 h 3519898"/>
                <a:gd name="connsiteX14" fmla="*/ 3672840 w 5196840"/>
                <a:gd name="connsiteY14" fmla="*/ 7620 h 3519898"/>
                <a:gd name="connsiteX15" fmla="*/ 2735580 w 5196840"/>
                <a:gd name="connsiteY15" fmla="*/ 0 h 3519898"/>
                <a:gd name="connsiteX16" fmla="*/ 2423160 w 5196840"/>
                <a:gd name="connsiteY16" fmla="*/ 632460 h 3519898"/>
                <a:gd name="connsiteX17" fmla="*/ 1600200 w 5196840"/>
                <a:gd name="connsiteY17" fmla="*/ 624840 h 3519898"/>
                <a:gd name="connsiteX18" fmla="*/ 1242060 w 5196840"/>
                <a:gd name="connsiteY18" fmla="*/ 1325880 h 3519898"/>
                <a:gd name="connsiteX19" fmla="*/ 335280 w 5196840"/>
                <a:gd name="connsiteY19" fmla="*/ 1295400 h 3519898"/>
                <a:gd name="connsiteX20" fmla="*/ 0 w 5196840"/>
                <a:gd name="connsiteY20" fmla="*/ 2118360 h 3519898"/>
                <a:gd name="connsiteX0" fmla="*/ 0 w 5166360"/>
                <a:gd name="connsiteY0" fmla="*/ 2110704 h 3519898"/>
                <a:gd name="connsiteX1" fmla="*/ 403860 w 5166360"/>
                <a:gd name="connsiteY1" fmla="*/ 2872740 h 3519898"/>
                <a:gd name="connsiteX2" fmla="*/ 1181100 w 5166360"/>
                <a:gd name="connsiteY2" fmla="*/ 2872740 h 3519898"/>
                <a:gd name="connsiteX3" fmla="*/ 1584960 w 5166360"/>
                <a:gd name="connsiteY3" fmla="*/ 3512169 h 3519898"/>
                <a:gd name="connsiteX4" fmla="*/ 2446020 w 5166360"/>
                <a:gd name="connsiteY4" fmla="*/ 3519898 h 3519898"/>
                <a:gd name="connsiteX5" fmla="*/ 2827020 w 5166360"/>
                <a:gd name="connsiteY5" fmla="*/ 2842260 h 3519898"/>
                <a:gd name="connsiteX6" fmla="*/ 3482340 w 5166360"/>
                <a:gd name="connsiteY6" fmla="*/ 2857500 h 3519898"/>
                <a:gd name="connsiteX7" fmla="*/ 3764280 w 5166360"/>
                <a:gd name="connsiteY7" fmla="*/ 3428747 h 3519898"/>
                <a:gd name="connsiteX8" fmla="*/ 4785360 w 5166360"/>
                <a:gd name="connsiteY8" fmla="*/ 3429000 h 3519898"/>
                <a:gd name="connsiteX9" fmla="*/ 5166360 w 5166360"/>
                <a:gd name="connsiteY9" fmla="*/ 2819400 h 3519898"/>
                <a:gd name="connsiteX10" fmla="*/ 4785360 w 5166360"/>
                <a:gd name="connsiteY10" fmla="*/ 1958340 h 3519898"/>
                <a:gd name="connsiteX11" fmla="*/ 3924300 w 5166360"/>
                <a:gd name="connsiteY11" fmla="*/ 1943100 h 3519898"/>
                <a:gd name="connsiteX12" fmla="*/ 3695700 w 5166360"/>
                <a:gd name="connsiteY12" fmla="*/ 1402080 h 3519898"/>
                <a:gd name="connsiteX13" fmla="*/ 4015740 w 5166360"/>
                <a:gd name="connsiteY13" fmla="*/ 784860 h 3519898"/>
                <a:gd name="connsiteX14" fmla="*/ 3642360 w 5166360"/>
                <a:gd name="connsiteY14" fmla="*/ 7620 h 3519898"/>
                <a:gd name="connsiteX15" fmla="*/ 2705100 w 5166360"/>
                <a:gd name="connsiteY15" fmla="*/ 0 h 3519898"/>
                <a:gd name="connsiteX16" fmla="*/ 2392680 w 5166360"/>
                <a:gd name="connsiteY16" fmla="*/ 632460 h 3519898"/>
                <a:gd name="connsiteX17" fmla="*/ 1569720 w 5166360"/>
                <a:gd name="connsiteY17" fmla="*/ 624840 h 3519898"/>
                <a:gd name="connsiteX18" fmla="*/ 1211580 w 5166360"/>
                <a:gd name="connsiteY18" fmla="*/ 1325880 h 3519898"/>
                <a:gd name="connsiteX19" fmla="*/ 304800 w 5166360"/>
                <a:gd name="connsiteY19" fmla="*/ 1295400 h 3519898"/>
                <a:gd name="connsiteX20" fmla="*/ 0 w 5166360"/>
                <a:gd name="connsiteY20" fmla="*/ 2110704 h 3519898"/>
                <a:gd name="connsiteX0" fmla="*/ 0 w 5166360"/>
                <a:gd name="connsiteY0" fmla="*/ 2110704 h 3519898"/>
                <a:gd name="connsiteX1" fmla="*/ 419100 w 5166360"/>
                <a:gd name="connsiteY1" fmla="*/ 2826803 h 3519898"/>
                <a:gd name="connsiteX2" fmla="*/ 1181100 w 5166360"/>
                <a:gd name="connsiteY2" fmla="*/ 2872740 h 3519898"/>
                <a:gd name="connsiteX3" fmla="*/ 1584960 w 5166360"/>
                <a:gd name="connsiteY3" fmla="*/ 3512169 h 3519898"/>
                <a:gd name="connsiteX4" fmla="*/ 2446020 w 5166360"/>
                <a:gd name="connsiteY4" fmla="*/ 3519898 h 3519898"/>
                <a:gd name="connsiteX5" fmla="*/ 2827020 w 5166360"/>
                <a:gd name="connsiteY5" fmla="*/ 2842260 h 3519898"/>
                <a:gd name="connsiteX6" fmla="*/ 3482340 w 5166360"/>
                <a:gd name="connsiteY6" fmla="*/ 2857500 h 3519898"/>
                <a:gd name="connsiteX7" fmla="*/ 3764280 w 5166360"/>
                <a:gd name="connsiteY7" fmla="*/ 3428747 h 3519898"/>
                <a:gd name="connsiteX8" fmla="*/ 4785360 w 5166360"/>
                <a:gd name="connsiteY8" fmla="*/ 3429000 h 3519898"/>
                <a:gd name="connsiteX9" fmla="*/ 5166360 w 5166360"/>
                <a:gd name="connsiteY9" fmla="*/ 2819400 h 3519898"/>
                <a:gd name="connsiteX10" fmla="*/ 4785360 w 5166360"/>
                <a:gd name="connsiteY10" fmla="*/ 1958340 h 3519898"/>
                <a:gd name="connsiteX11" fmla="*/ 3924300 w 5166360"/>
                <a:gd name="connsiteY11" fmla="*/ 1943100 h 3519898"/>
                <a:gd name="connsiteX12" fmla="*/ 3695700 w 5166360"/>
                <a:gd name="connsiteY12" fmla="*/ 1402080 h 3519898"/>
                <a:gd name="connsiteX13" fmla="*/ 4015740 w 5166360"/>
                <a:gd name="connsiteY13" fmla="*/ 784860 h 3519898"/>
                <a:gd name="connsiteX14" fmla="*/ 3642360 w 5166360"/>
                <a:gd name="connsiteY14" fmla="*/ 7620 h 3519898"/>
                <a:gd name="connsiteX15" fmla="*/ 2705100 w 5166360"/>
                <a:gd name="connsiteY15" fmla="*/ 0 h 3519898"/>
                <a:gd name="connsiteX16" fmla="*/ 2392680 w 5166360"/>
                <a:gd name="connsiteY16" fmla="*/ 632460 h 3519898"/>
                <a:gd name="connsiteX17" fmla="*/ 1569720 w 5166360"/>
                <a:gd name="connsiteY17" fmla="*/ 624840 h 3519898"/>
                <a:gd name="connsiteX18" fmla="*/ 1211580 w 5166360"/>
                <a:gd name="connsiteY18" fmla="*/ 1325880 h 3519898"/>
                <a:gd name="connsiteX19" fmla="*/ 304800 w 5166360"/>
                <a:gd name="connsiteY19" fmla="*/ 1295400 h 3519898"/>
                <a:gd name="connsiteX20" fmla="*/ 0 w 5166360"/>
                <a:gd name="connsiteY20" fmla="*/ 2110704 h 3519898"/>
                <a:gd name="connsiteX0" fmla="*/ 0 w 5166360"/>
                <a:gd name="connsiteY0" fmla="*/ 2110704 h 3519898"/>
                <a:gd name="connsiteX1" fmla="*/ 419100 w 5166360"/>
                <a:gd name="connsiteY1" fmla="*/ 2826803 h 3519898"/>
                <a:gd name="connsiteX2" fmla="*/ 1188720 w 5166360"/>
                <a:gd name="connsiteY2" fmla="*/ 2819147 h 3519898"/>
                <a:gd name="connsiteX3" fmla="*/ 1584960 w 5166360"/>
                <a:gd name="connsiteY3" fmla="*/ 3512169 h 3519898"/>
                <a:gd name="connsiteX4" fmla="*/ 2446020 w 5166360"/>
                <a:gd name="connsiteY4" fmla="*/ 3519898 h 3519898"/>
                <a:gd name="connsiteX5" fmla="*/ 2827020 w 5166360"/>
                <a:gd name="connsiteY5" fmla="*/ 2842260 h 3519898"/>
                <a:gd name="connsiteX6" fmla="*/ 3482340 w 5166360"/>
                <a:gd name="connsiteY6" fmla="*/ 2857500 h 3519898"/>
                <a:gd name="connsiteX7" fmla="*/ 3764280 w 5166360"/>
                <a:gd name="connsiteY7" fmla="*/ 3428747 h 3519898"/>
                <a:gd name="connsiteX8" fmla="*/ 4785360 w 5166360"/>
                <a:gd name="connsiteY8" fmla="*/ 3429000 h 3519898"/>
                <a:gd name="connsiteX9" fmla="*/ 5166360 w 5166360"/>
                <a:gd name="connsiteY9" fmla="*/ 2819400 h 3519898"/>
                <a:gd name="connsiteX10" fmla="*/ 4785360 w 5166360"/>
                <a:gd name="connsiteY10" fmla="*/ 1958340 h 3519898"/>
                <a:gd name="connsiteX11" fmla="*/ 3924300 w 5166360"/>
                <a:gd name="connsiteY11" fmla="*/ 1943100 h 3519898"/>
                <a:gd name="connsiteX12" fmla="*/ 3695700 w 5166360"/>
                <a:gd name="connsiteY12" fmla="*/ 1402080 h 3519898"/>
                <a:gd name="connsiteX13" fmla="*/ 4015740 w 5166360"/>
                <a:gd name="connsiteY13" fmla="*/ 784860 h 3519898"/>
                <a:gd name="connsiteX14" fmla="*/ 3642360 w 5166360"/>
                <a:gd name="connsiteY14" fmla="*/ 7620 h 3519898"/>
                <a:gd name="connsiteX15" fmla="*/ 2705100 w 5166360"/>
                <a:gd name="connsiteY15" fmla="*/ 0 h 3519898"/>
                <a:gd name="connsiteX16" fmla="*/ 2392680 w 5166360"/>
                <a:gd name="connsiteY16" fmla="*/ 632460 h 3519898"/>
                <a:gd name="connsiteX17" fmla="*/ 1569720 w 5166360"/>
                <a:gd name="connsiteY17" fmla="*/ 624840 h 3519898"/>
                <a:gd name="connsiteX18" fmla="*/ 1211580 w 5166360"/>
                <a:gd name="connsiteY18" fmla="*/ 1325880 h 3519898"/>
                <a:gd name="connsiteX19" fmla="*/ 304800 w 5166360"/>
                <a:gd name="connsiteY19" fmla="*/ 1295400 h 3519898"/>
                <a:gd name="connsiteX20" fmla="*/ 0 w 5166360"/>
                <a:gd name="connsiteY20" fmla="*/ 2110704 h 3519898"/>
                <a:gd name="connsiteX0" fmla="*/ 0 w 5166360"/>
                <a:gd name="connsiteY0" fmla="*/ 2110704 h 3519898"/>
                <a:gd name="connsiteX1" fmla="*/ 419100 w 5166360"/>
                <a:gd name="connsiteY1" fmla="*/ 2826803 h 3519898"/>
                <a:gd name="connsiteX2" fmla="*/ 1188720 w 5166360"/>
                <a:gd name="connsiteY2" fmla="*/ 2819147 h 3519898"/>
                <a:gd name="connsiteX3" fmla="*/ 1584960 w 5166360"/>
                <a:gd name="connsiteY3" fmla="*/ 3512169 h 3519898"/>
                <a:gd name="connsiteX4" fmla="*/ 2446020 w 5166360"/>
                <a:gd name="connsiteY4" fmla="*/ 3519898 h 3519898"/>
                <a:gd name="connsiteX5" fmla="*/ 2827020 w 5166360"/>
                <a:gd name="connsiteY5" fmla="*/ 2842260 h 3519898"/>
                <a:gd name="connsiteX6" fmla="*/ 3482340 w 5166360"/>
                <a:gd name="connsiteY6" fmla="*/ 2857500 h 3519898"/>
                <a:gd name="connsiteX7" fmla="*/ 3764280 w 5166360"/>
                <a:gd name="connsiteY7" fmla="*/ 3428747 h 3519898"/>
                <a:gd name="connsiteX8" fmla="*/ 4785360 w 5166360"/>
                <a:gd name="connsiteY8" fmla="*/ 3429000 h 3519898"/>
                <a:gd name="connsiteX9" fmla="*/ 5166360 w 5166360"/>
                <a:gd name="connsiteY9" fmla="*/ 2819400 h 3519898"/>
                <a:gd name="connsiteX10" fmla="*/ 4785360 w 5166360"/>
                <a:gd name="connsiteY10" fmla="*/ 1958340 h 3519898"/>
                <a:gd name="connsiteX11" fmla="*/ 3924300 w 5166360"/>
                <a:gd name="connsiteY11" fmla="*/ 1943100 h 3519898"/>
                <a:gd name="connsiteX12" fmla="*/ 3695700 w 5166360"/>
                <a:gd name="connsiteY12" fmla="*/ 1402080 h 3519898"/>
                <a:gd name="connsiteX13" fmla="*/ 4015740 w 5166360"/>
                <a:gd name="connsiteY13" fmla="*/ 784860 h 3519898"/>
                <a:gd name="connsiteX14" fmla="*/ 3642360 w 5166360"/>
                <a:gd name="connsiteY14" fmla="*/ 7620 h 3519898"/>
                <a:gd name="connsiteX15" fmla="*/ 2705100 w 5166360"/>
                <a:gd name="connsiteY15" fmla="*/ 0 h 3519898"/>
                <a:gd name="connsiteX16" fmla="*/ 2392680 w 5166360"/>
                <a:gd name="connsiteY16" fmla="*/ 632460 h 3519898"/>
                <a:gd name="connsiteX17" fmla="*/ 1569720 w 5166360"/>
                <a:gd name="connsiteY17" fmla="*/ 624840 h 3519898"/>
                <a:gd name="connsiteX18" fmla="*/ 1211580 w 5166360"/>
                <a:gd name="connsiteY18" fmla="*/ 1325880 h 3519898"/>
                <a:gd name="connsiteX19" fmla="*/ 396240 w 5166360"/>
                <a:gd name="connsiteY19" fmla="*/ 1356650 h 3519898"/>
                <a:gd name="connsiteX20" fmla="*/ 0 w 5166360"/>
                <a:gd name="connsiteY20" fmla="*/ 2110704 h 3519898"/>
                <a:gd name="connsiteX0" fmla="*/ 0 w 5166360"/>
                <a:gd name="connsiteY0" fmla="*/ 2110704 h 3519898"/>
                <a:gd name="connsiteX1" fmla="*/ 388620 w 5166360"/>
                <a:gd name="connsiteY1" fmla="*/ 2839053 h 3519898"/>
                <a:gd name="connsiteX2" fmla="*/ 1188720 w 5166360"/>
                <a:gd name="connsiteY2" fmla="*/ 2819147 h 3519898"/>
                <a:gd name="connsiteX3" fmla="*/ 1584960 w 5166360"/>
                <a:gd name="connsiteY3" fmla="*/ 3512169 h 3519898"/>
                <a:gd name="connsiteX4" fmla="*/ 2446020 w 5166360"/>
                <a:gd name="connsiteY4" fmla="*/ 3519898 h 3519898"/>
                <a:gd name="connsiteX5" fmla="*/ 2827020 w 5166360"/>
                <a:gd name="connsiteY5" fmla="*/ 2842260 h 3519898"/>
                <a:gd name="connsiteX6" fmla="*/ 3482340 w 5166360"/>
                <a:gd name="connsiteY6" fmla="*/ 2857500 h 3519898"/>
                <a:gd name="connsiteX7" fmla="*/ 3764280 w 5166360"/>
                <a:gd name="connsiteY7" fmla="*/ 3428747 h 3519898"/>
                <a:gd name="connsiteX8" fmla="*/ 4785360 w 5166360"/>
                <a:gd name="connsiteY8" fmla="*/ 3429000 h 3519898"/>
                <a:gd name="connsiteX9" fmla="*/ 5166360 w 5166360"/>
                <a:gd name="connsiteY9" fmla="*/ 2819400 h 3519898"/>
                <a:gd name="connsiteX10" fmla="*/ 4785360 w 5166360"/>
                <a:gd name="connsiteY10" fmla="*/ 1958340 h 3519898"/>
                <a:gd name="connsiteX11" fmla="*/ 3924300 w 5166360"/>
                <a:gd name="connsiteY11" fmla="*/ 1943100 h 3519898"/>
                <a:gd name="connsiteX12" fmla="*/ 3695700 w 5166360"/>
                <a:gd name="connsiteY12" fmla="*/ 1402080 h 3519898"/>
                <a:gd name="connsiteX13" fmla="*/ 4015740 w 5166360"/>
                <a:gd name="connsiteY13" fmla="*/ 784860 h 3519898"/>
                <a:gd name="connsiteX14" fmla="*/ 3642360 w 5166360"/>
                <a:gd name="connsiteY14" fmla="*/ 7620 h 3519898"/>
                <a:gd name="connsiteX15" fmla="*/ 2705100 w 5166360"/>
                <a:gd name="connsiteY15" fmla="*/ 0 h 3519898"/>
                <a:gd name="connsiteX16" fmla="*/ 2392680 w 5166360"/>
                <a:gd name="connsiteY16" fmla="*/ 632460 h 3519898"/>
                <a:gd name="connsiteX17" fmla="*/ 1569720 w 5166360"/>
                <a:gd name="connsiteY17" fmla="*/ 624840 h 3519898"/>
                <a:gd name="connsiteX18" fmla="*/ 1211580 w 5166360"/>
                <a:gd name="connsiteY18" fmla="*/ 1325880 h 3519898"/>
                <a:gd name="connsiteX19" fmla="*/ 396240 w 5166360"/>
                <a:gd name="connsiteY19" fmla="*/ 1356650 h 3519898"/>
                <a:gd name="connsiteX20" fmla="*/ 0 w 5166360"/>
                <a:gd name="connsiteY20" fmla="*/ 2110704 h 3519898"/>
                <a:gd name="connsiteX0" fmla="*/ 0 w 5166360"/>
                <a:gd name="connsiteY0" fmla="*/ 2110704 h 3519898"/>
                <a:gd name="connsiteX1" fmla="*/ 388620 w 5166360"/>
                <a:gd name="connsiteY1" fmla="*/ 2839053 h 3519898"/>
                <a:gd name="connsiteX2" fmla="*/ 1188720 w 5166360"/>
                <a:gd name="connsiteY2" fmla="*/ 2819147 h 3519898"/>
                <a:gd name="connsiteX3" fmla="*/ 1548384 w 5166360"/>
                <a:gd name="connsiteY3" fmla="*/ 3512169 h 3519898"/>
                <a:gd name="connsiteX4" fmla="*/ 2446020 w 5166360"/>
                <a:gd name="connsiteY4" fmla="*/ 3519898 h 3519898"/>
                <a:gd name="connsiteX5" fmla="*/ 2827020 w 5166360"/>
                <a:gd name="connsiteY5" fmla="*/ 2842260 h 3519898"/>
                <a:gd name="connsiteX6" fmla="*/ 3482340 w 5166360"/>
                <a:gd name="connsiteY6" fmla="*/ 2857500 h 3519898"/>
                <a:gd name="connsiteX7" fmla="*/ 3764280 w 5166360"/>
                <a:gd name="connsiteY7" fmla="*/ 3428747 h 3519898"/>
                <a:gd name="connsiteX8" fmla="*/ 4785360 w 5166360"/>
                <a:gd name="connsiteY8" fmla="*/ 3429000 h 3519898"/>
                <a:gd name="connsiteX9" fmla="*/ 5166360 w 5166360"/>
                <a:gd name="connsiteY9" fmla="*/ 2819400 h 3519898"/>
                <a:gd name="connsiteX10" fmla="*/ 4785360 w 5166360"/>
                <a:gd name="connsiteY10" fmla="*/ 1958340 h 3519898"/>
                <a:gd name="connsiteX11" fmla="*/ 3924300 w 5166360"/>
                <a:gd name="connsiteY11" fmla="*/ 1943100 h 3519898"/>
                <a:gd name="connsiteX12" fmla="*/ 3695700 w 5166360"/>
                <a:gd name="connsiteY12" fmla="*/ 1402080 h 3519898"/>
                <a:gd name="connsiteX13" fmla="*/ 4015740 w 5166360"/>
                <a:gd name="connsiteY13" fmla="*/ 784860 h 3519898"/>
                <a:gd name="connsiteX14" fmla="*/ 3642360 w 5166360"/>
                <a:gd name="connsiteY14" fmla="*/ 7620 h 3519898"/>
                <a:gd name="connsiteX15" fmla="*/ 2705100 w 5166360"/>
                <a:gd name="connsiteY15" fmla="*/ 0 h 3519898"/>
                <a:gd name="connsiteX16" fmla="*/ 2392680 w 5166360"/>
                <a:gd name="connsiteY16" fmla="*/ 632460 h 3519898"/>
                <a:gd name="connsiteX17" fmla="*/ 1569720 w 5166360"/>
                <a:gd name="connsiteY17" fmla="*/ 624840 h 3519898"/>
                <a:gd name="connsiteX18" fmla="*/ 1211580 w 5166360"/>
                <a:gd name="connsiteY18" fmla="*/ 1325880 h 3519898"/>
                <a:gd name="connsiteX19" fmla="*/ 396240 w 5166360"/>
                <a:gd name="connsiteY19" fmla="*/ 1356650 h 3519898"/>
                <a:gd name="connsiteX20" fmla="*/ 0 w 5166360"/>
                <a:gd name="connsiteY20" fmla="*/ 2110704 h 3519898"/>
                <a:gd name="connsiteX0" fmla="*/ 0 w 5202936"/>
                <a:gd name="connsiteY0" fmla="*/ 2086204 h 3519898"/>
                <a:gd name="connsiteX1" fmla="*/ 425196 w 5202936"/>
                <a:gd name="connsiteY1" fmla="*/ 2839053 h 3519898"/>
                <a:gd name="connsiteX2" fmla="*/ 1225296 w 5202936"/>
                <a:gd name="connsiteY2" fmla="*/ 2819147 h 3519898"/>
                <a:gd name="connsiteX3" fmla="*/ 1584960 w 5202936"/>
                <a:gd name="connsiteY3" fmla="*/ 3512169 h 3519898"/>
                <a:gd name="connsiteX4" fmla="*/ 2482596 w 5202936"/>
                <a:gd name="connsiteY4" fmla="*/ 3519898 h 3519898"/>
                <a:gd name="connsiteX5" fmla="*/ 2863596 w 5202936"/>
                <a:gd name="connsiteY5" fmla="*/ 2842260 h 3519898"/>
                <a:gd name="connsiteX6" fmla="*/ 3518916 w 5202936"/>
                <a:gd name="connsiteY6" fmla="*/ 2857500 h 3519898"/>
                <a:gd name="connsiteX7" fmla="*/ 3800856 w 5202936"/>
                <a:gd name="connsiteY7" fmla="*/ 3428747 h 3519898"/>
                <a:gd name="connsiteX8" fmla="*/ 4821936 w 5202936"/>
                <a:gd name="connsiteY8" fmla="*/ 3429000 h 3519898"/>
                <a:gd name="connsiteX9" fmla="*/ 5202936 w 5202936"/>
                <a:gd name="connsiteY9" fmla="*/ 2819400 h 3519898"/>
                <a:gd name="connsiteX10" fmla="*/ 4821936 w 5202936"/>
                <a:gd name="connsiteY10" fmla="*/ 1958340 h 3519898"/>
                <a:gd name="connsiteX11" fmla="*/ 3960876 w 5202936"/>
                <a:gd name="connsiteY11" fmla="*/ 1943100 h 3519898"/>
                <a:gd name="connsiteX12" fmla="*/ 3732276 w 5202936"/>
                <a:gd name="connsiteY12" fmla="*/ 1402080 h 3519898"/>
                <a:gd name="connsiteX13" fmla="*/ 4052316 w 5202936"/>
                <a:gd name="connsiteY13" fmla="*/ 784860 h 3519898"/>
                <a:gd name="connsiteX14" fmla="*/ 3678936 w 5202936"/>
                <a:gd name="connsiteY14" fmla="*/ 7620 h 3519898"/>
                <a:gd name="connsiteX15" fmla="*/ 2741676 w 5202936"/>
                <a:gd name="connsiteY15" fmla="*/ 0 h 3519898"/>
                <a:gd name="connsiteX16" fmla="*/ 2429256 w 5202936"/>
                <a:gd name="connsiteY16" fmla="*/ 632460 h 3519898"/>
                <a:gd name="connsiteX17" fmla="*/ 1606296 w 5202936"/>
                <a:gd name="connsiteY17" fmla="*/ 624840 h 3519898"/>
                <a:gd name="connsiteX18" fmla="*/ 1248156 w 5202936"/>
                <a:gd name="connsiteY18" fmla="*/ 1325880 h 3519898"/>
                <a:gd name="connsiteX19" fmla="*/ 432816 w 5202936"/>
                <a:gd name="connsiteY19" fmla="*/ 1356650 h 3519898"/>
                <a:gd name="connsiteX20" fmla="*/ 0 w 5202936"/>
                <a:gd name="connsiteY20" fmla="*/ 2086204 h 3519898"/>
                <a:gd name="connsiteX0" fmla="*/ 0 w 5202936"/>
                <a:gd name="connsiteY0" fmla="*/ 2086204 h 3519898"/>
                <a:gd name="connsiteX1" fmla="*/ 425196 w 5202936"/>
                <a:gd name="connsiteY1" fmla="*/ 2839053 h 3519898"/>
                <a:gd name="connsiteX2" fmla="*/ 1225296 w 5202936"/>
                <a:gd name="connsiteY2" fmla="*/ 2819147 h 3519898"/>
                <a:gd name="connsiteX3" fmla="*/ 1584960 w 5202936"/>
                <a:gd name="connsiteY3" fmla="*/ 3512169 h 3519898"/>
                <a:gd name="connsiteX4" fmla="*/ 2482596 w 5202936"/>
                <a:gd name="connsiteY4" fmla="*/ 3519898 h 3519898"/>
                <a:gd name="connsiteX5" fmla="*/ 2863596 w 5202936"/>
                <a:gd name="connsiteY5" fmla="*/ 2842260 h 3519898"/>
                <a:gd name="connsiteX6" fmla="*/ 3518916 w 5202936"/>
                <a:gd name="connsiteY6" fmla="*/ 2857500 h 3519898"/>
                <a:gd name="connsiteX7" fmla="*/ 3800856 w 5202936"/>
                <a:gd name="connsiteY7" fmla="*/ 3428747 h 3519898"/>
                <a:gd name="connsiteX8" fmla="*/ 4821936 w 5202936"/>
                <a:gd name="connsiteY8" fmla="*/ 3429000 h 3519898"/>
                <a:gd name="connsiteX9" fmla="*/ 5202936 w 5202936"/>
                <a:gd name="connsiteY9" fmla="*/ 2819400 h 3519898"/>
                <a:gd name="connsiteX10" fmla="*/ 4821936 w 5202936"/>
                <a:gd name="connsiteY10" fmla="*/ 1958340 h 3519898"/>
                <a:gd name="connsiteX11" fmla="*/ 3960876 w 5202936"/>
                <a:gd name="connsiteY11" fmla="*/ 1943100 h 3519898"/>
                <a:gd name="connsiteX12" fmla="*/ 3732276 w 5202936"/>
                <a:gd name="connsiteY12" fmla="*/ 1402080 h 3519898"/>
                <a:gd name="connsiteX13" fmla="*/ 4052316 w 5202936"/>
                <a:gd name="connsiteY13" fmla="*/ 784860 h 3519898"/>
                <a:gd name="connsiteX14" fmla="*/ 3678936 w 5202936"/>
                <a:gd name="connsiteY14" fmla="*/ 7620 h 3519898"/>
                <a:gd name="connsiteX15" fmla="*/ 2741676 w 5202936"/>
                <a:gd name="connsiteY15" fmla="*/ 0 h 3519898"/>
                <a:gd name="connsiteX16" fmla="*/ 2429256 w 5202936"/>
                <a:gd name="connsiteY16" fmla="*/ 632460 h 3519898"/>
                <a:gd name="connsiteX17" fmla="*/ 1606296 w 5202936"/>
                <a:gd name="connsiteY17" fmla="*/ 624840 h 3519898"/>
                <a:gd name="connsiteX18" fmla="*/ 1248156 w 5202936"/>
                <a:gd name="connsiteY18" fmla="*/ 1325880 h 3519898"/>
                <a:gd name="connsiteX19" fmla="*/ 402336 w 5202936"/>
                <a:gd name="connsiteY19" fmla="*/ 1344400 h 3519898"/>
                <a:gd name="connsiteX20" fmla="*/ 0 w 5202936"/>
                <a:gd name="connsiteY20" fmla="*/ 2086204 h 3519898"/>
                <a:gd name="connsiteX0" fmla="*/ 0 w 5202936"/>
                <a:gd name="connsiteY0" fmla="*/ 2086204 h 3519898"/>
                <a:gd name="connsiteX1" fmla="*/ 425196 w 5202936"/>
                <a:gd name="connsiteY1" fmla="*/ 2839053 h 3519898"/>
                <a:gd name="connsiteX2" fmla="*/ 1225296 w 5202936"/>
                <a:gd name="connsiteY2" fmla="*/ 2819147 h 3519898"/>
                <a:gd name="connsiteX3" fmla="*/ 1584960 w 5202936"/>
                <a:gd name="connsiteY3" fmla="*/ 3512169 h 3519898"/>
                <a:gd name="connsiteX4" fmla="*/ 2482596 w 5202936"/>
                <a:gd name="connsiteY4" fmla="*/ 3519898 h 3519898"/>
                <a:gd name="connsiteX5" fmla="*/ 2863596 w 5202936"/>
                <a:gd name="connsiteY5" fmla="*/ 2842260 h 3519898"/>
                <a:gd name="connsiteX6" fmla="*/ 3518916 w 5202936"/>
                <a:gd name="connsiteY6" fmla="*/ 2857500 h 3519898"/>
                <a:gd name="connsiteX7" fmla="*/ 3800856 w 5202936"/>
                <a:gd name="connsiteY7" fmla="*/ 3428747 h 3519898"/>
                <a:gd name="connsiteX8" fmla="*/ 4821936 w 5202936"/>
                <a:gd name="connsiteY8" fmla="*/ 3429000 h 3519898"/>
                <a:gd name="connsiteX9" fmla="*/ 5202936 w 5202936"/>
                <a:gd name="connsiteY9" fmla="*/ 2819400 h 3519898"/>
                <a:gd name="connsiteX10" fmla="*/ 4821936 w 5202936"/>
                <a:gd name="connsiteY10" fmla="*/ 1958340 h 3519898"/>
                <a:gd name="connsiteX11" fmla="*/ 3960876 w 5202936"/>
                <a:gd name="connsiteY11" fmla="*/ 1943100 h 3519898"/>
                <a:gd name="connsiteX12" fmla="*/ 3732276 w 5202936"/>
                <a:gd name="connsiteY12" fmla="*/ 1402080 h 3519898"/>
                <a:gd name="connsiteX13" fmla="*/ 4052316 w 5202936"/>
                <a:gd name="connsiteY13" fmla="*/ 784860 h 3519898"/>
                <a:gd name="connsiteX14" fmla="*/ 3678936 w 5202936"/>
                <a:gd name="connsiteY14" fmla="*/ 7620 h 3519898"/>
                <a:gd name="connsiteX15" fmla="*/ 2741676 w 5202936"/>
                <a:gd name="connsiteY15" fmla="*/ 0 h 3519898"/>
                <a:gd name="connsiteX16" fmla="*/ 2429256 w 5202936"/>
                <a:gd name="connsiteY16" fmla="*/ 632460 h 3519898"/>
                <a:gd name="connsiteX17" fmla="*/ 1606296 w 5202936"/>
                <a:gd name="connsiteY17" fmla="*/ 624840 h 3519898"/>
                <a:gd name="connsiteX18" fmla="*/ 1248156 w 5202936"/>
                <a:gd name="connsiteY18" fmla="*/ 1325880 h 3519898"/>
                <a:gd name="connsiteX19" fmla="*/ 353568 w 5202936"/>
                <a:gd name="connsiteY19" fmla="*/ 1344400 h 3519898"/>
                <a:gd name="connsiteX20" fmla="*/ 0 w 5202936"/>
                <a:gd name="connsiteY20" fmla="*/ 2086204 h 3519898"/>
                <a:gd name="connsiteX0" fmla="*/ 0 w 5202936"/>
                <a:gd name="connsiteY0" fmla="*/ 2086204 h 3519898"/>
                <a:gd name="connsiteX1" fmla="*/ 425196 w 5202936"/>
                <a:gd name="connsiteY1" fmla="*/ 2839053 h 3519898"/>
                <a:gd name="connsiteX2" fmla="*/ 1225296 w 5202936"/>
                <a:gd name="connsiteY2" fmla="*/ 2819147 h 3519898"/>
                <a:gd name="connsiteX3" fmla="*/ 1584960 w 5202936"/>
                <a:gd name="connsiteY3" fmla="*/ 3512169 h 3519898"/>
                <a:gd name="connsiteX4" fmla="*/ 2482596 w 5202936"/>
                <a:gd name="connsiteY4" fmla="*/ 3519898 h 3519898"/>
                <a:gd name="connsiteX5" fmla="*/ 2863596 w 5202936"/>
                <a:gd name="connsiteY5" fmla="*/ 2842260 h 3519898"/>
                <a:gd name="connsiteX6" fmla="*/ 3518916 w 5202936"/>
                <a:gd name="connsiteY6" fmla="*/ 2857500 h 3519898"/>
                <a:gd name="connsiteX7" fmla="*/ 3800856 w 5202936"/>
                <a:gd name="connsiteY7" fmla="*/ 3428747 h 3519898"/>
                <a:gd name="connsiteX8" fmla="*/ 4821936 w 5202936"/>
                <a:gd name="connsiteY8" fmla="*/ 3429000 h 3519898"/>
                <a:gd name="connsiteX9" fmla="*/ 5202936 w 5202936"/>
                <a:gd name="connsiteY9" fmla="*/ 2819400 h 3519898"/>
                <a:gd name="connsiteX10" fmla="*/ 4821936 w 5202936"/>
                <a:gd name="connsiteY10" fmla="*/ 1958340 h 3519898"/>
                <a:gd name="connsiteX11" fmla="*/ 3960876 w 5202936"/>
                <a:gd name="connsiteY11" fmla="*/ 1943100 h 3519898"/>
                <a:gd name="connsiteX12" fmla="*/ 3732276 w 5202936"/>
                <a:gd name="connsiteY12" fmla="*/ 1402080 h 3519898"/>
                <a:gd name="connsiteX13" fmla="*/ 4052316 w 5202936"/>
                <a:gd name="connsiteY13" fmla="*/ 784860 h 3519898"/>
                <a:gd name="connsiteX14" fmla="*/ 3678936 w 5202936"/>
                <a:gd name="connsiteY14" fmla="*/ 7620 h 3519898"/>
                <a:gd name="connsiteX15" fmla="*/ 2741676 w 5202936"/>
                <a:gd name="connsiteY15" fmla="*/ 0 h 3519898"/>
                <a:gd name="connsiteX16" fmla="*/ 2429256 w 5202936"/>
                <a:gd name="connsiteY16" fmla="*/ 632460 h 3519898"/>
                <a:gd name="connsiteX17" fmla="*/ 1606296 w 5202936"/>
                <a:gd name="connsiteY17" fmla="*/ 624840 h 3519898"/>
                <a:gd name="connsiteX18" fmla="*/ 1205484 w 5202936"/>
                <a:gd name="connsiteY18" fmla="*/ 1325880 h 3519898"/>
                <a:gd name="connsiteX19" fmla="*/ 353568 w 5202936"/>
                <a:gd name="connsiteY19" fmla="*/ 1344400 h 3519898"/>
                <a:gd name="connsiteX20" fmla="*/ 0 w 5202936"/>
                <a:gd name="connsiteY20" fmla="*/ 2086204 h 3519898"/>
                <a:gd name="connsiteX0" fmla="*/ 0 w 5202936"/>
                <a:gd name="connsiteY0" fmla="*/ 2078584 h 3512278"/>
                <a:gd name="connsiteX1" fmla="*/ 425196 w 5202936"/>
                <a:gd name="connsiteY1" fmla="*/ 2831433 h 3512278"/>
                <a:gd name="connsiteX2" fmla="*/ 1225296 w 5202936"/>
                <a:gd name="connsiteY2" fmla="*/ 2811527 h 3512278"/>
                <a:gd name="connsiteX3" fmla="*/ 1584960 w 5202936"/>
                <a:gd name="connsiteY3" fmla="*/ 3504549 h 3512278"/>
                <a:gd name="connsiteX4" fmla="*/ 2482596 w 5202936"/>
                <a:gd name="connsiteY4" fmla="*/ 3512278 h 3512278"/>
                <a:gd name="connsiteX5" fmla="*/ 2863596 w 5202936"/>
                <a:gd name="connsiteY5" fmla="*/ 2834640 h 3512278"/>
                <a:gd name="connsiteX6" fmla="*/ 3518916 w 5202936"/>
                <a:gd name="connsiteY6" fmla="*/ 2849880 h 3512278"/>
                <a:gd name="connsiteX7" fmla="*/ 3800856 w 5202936"/>
                <a:gd name="connsiteY7" fmla="*/ 3421127 h 3512278"/>
                <a:gd name="connsiteX8" fmla="*/ 4821936 w 5202936"/>
                <a:gd name="connsiteY8" fmla="*/ 3421380 h 3512278"/>
                <a:gd name="connsiteX9" fmla="*/ 5202936 w 5202936"/>
                <a:gd name="connsiteY9" fmla="*/ 2811780 h 3512278"/>
                <a:gd name="connsiteX10" fmla="*/ 4821936 w 5202936"/>
                <a:gd name="connsiteY10" fmla="*/ 1950720 h 3512278"/>
                <a:gd name="connsiteX11" fmla="*/ 3960876 w 5202936"/>
                <a:gd name="connsiteY11" fmla="*/ 1935480 h 3512278"/>
                <a:gd name="connsiteX12" fmla="*/ 3732276 w 5202936"/>
                <a:gd name="connsiteY12" fmla="*/ 1394460 h 3512278"/>
                <a:gd name="connsiteX13" fmla="*/ 4052316 w 5202936"/>
                <a:gd name="connsiteY13" fmla="*/ 777240 h 3512278"/>
                <a:gd name="connsiteX14" fmla="*/ 3678936 w 5202936"/>
                <a:gd name="connsiteY14" fmla="*/ 0 h 3512278"/>
                <a:gd name="connsiteX15" fmla="*/ 2735580 w 5202936"/>
                <a:gd name="connsiteY15" fmla="*/ 29130 h 3512278"/>
                <a:gd name="connsiteX16" fmla="*/ 2429256 w 5202936"/>
                <a:gd name="connsiteY16" fmla="*/ 624840 h 3512278"/>
                <a:gd name="connsiteX17" fmla="*/ 1606296 w 5202936"/>
                <a:gd name="connsiteY17" fmla="*/ 617220 h 3512278"/>
                <a:gd name="connsiteX18" fmla="*/ 1205484 w 5202936"/>
                <a:gd name="connsiteY18" fmla="*/ 1318260 h 3512278"/>
                <a:gd name="connsiteX19" fmla="*/ 353568 w 5202936"/>
                <a:gd name="connsiteY19" fmla="*/ 1336780 h 3512278"/>
                <a:gd name="connsiteX20" fmla="*/ 0 w 5202936"/>
                <a:gd name="connsiteY20" fmla="*/ 2078584 h 3512278"/>
                <a:gd name="connsiteX0" fmla="*/ 0 w 5202936"/>
                <a:gd name="connsiteY0" fmla="*/ 2049454 h 3483148"/>
                <a:gd name="connsiteX1" fmla="*/ 425196 w 5202936"/>
                <a:gd name="connsiteY1" fmla="*/ 2802303 h 3483148"/>
                <a:gd name="connsiteX2" fmla="*/ 1225296 w 5202936"/>
                <a:gd name="connsiteY2" fmla="*/ 2782397 h 3483148"/>
                <a:gd name="connsiteX3" fmla="*/ 1584960 w 5202936"/>
                <a:gd name="connsiteY3" fmla="*/ 3475419 h 3483148"/>
                <a:gd name="connsiteX4" fmla="*/ 2482596 w 5202936"/>
                <a:gd name="connsiteY4" fmla="*/ 3483148 h 3483148"/>
                <a:gd name="connsiteX5" fmla="*/ 2863596 w 5202936"/>
                <a:gd name="connsiteY5" fmla="*/ 2805510 h 3483148"/>
                <a:gd name="connsiteX6" fmla="*/ 3518916 w 5202936"/>
                <a:gd name="connsiteY6" fmla="*/ 2820750 h 3483148"/>
                <a:gd name="connsiteX7" fmla="*/ 3800856 w 5202936"/>
                <a:gd name="connsiteY7" fmla="*/ 3391997 h 3483148"/>
                <a:gd name="connsiteX8" fmla="*/ 4821936 w 5202936"/>
                <a:gd name="connsiteY8" fmla="*/ 3392250 h 3483148"/>
                <a:gd name="connsiteX9" fmla="*/ 5202936 w 5202936"/>
                <a:gd name="connsiteY9" fmla="*/ 2782650 h 3483148"/>
                <a:gd name="connsiteX10" fmla="*/ 4821936 w 5202936"/>
                <a:gd name="connsiteY10" fmla="*/ 1921590 h 3483148"/>
                <a:gd name="connsiteX11" fmla="*/ 3960876 w 5202936"/>
                <a:gd name="connsiteY11" fmla="*/ 1906350 h 3483148"/>
                <a:gd name="connsiteX12" fmla="*/ 3732276 w 5202936"/>
                <a:gd name="connsiteY12" fmla="*/ 1365330 h 3483148"/>
                <a:gd name="connsiteX13" fmla="*/ 4052316 w 5202936"/>
                <a:gd name="connsiteY13" fmla="*/ 748110 h 3483148"/>
                <a:gd name="connsiteX14" fmla="*/ 3678936 w 5202936"/>
                <a:gd name="connsiteY14" fmla="*/ 25994 h 3483148"/>
                <a:gd name="connsiteX15" fmla="*/ 2735580 w 5202936"/>
                <a:gd name="connsiteY15" fmla="*/ 0 h 3483148"/>
                <a:gd name="connsiteX16" fmla="*/ 2429256 w 5202936"/>
                <a:gd name="connsiteY16" fmla="*/ 595710 h 3483148"/>
                <a:gd name="connsiteX17" fmla="*/ 1606296 w 5202936"/>
                <a:gd name="connsiteY17" fmla="*/ 588090 h 3483148"/>
                <a:gd name="connsiteX18" fmla="*/ 1205484 w 5202936"/>
                <a:gd name="connsiteY18" fmla="*/ 1289130 h 3483148"/>
                <a:gd name="connsiteX19" fmla="*/ 353568 w 5202936"/>
                <a:gd name="connsiteY19" fmla="*/ 1307650 h 3483148"/>
                <a:gd name="connsiteX20" fmla="*/ 0 w 5202936"/>
                <a:gd name="connsiteY20" fmla="*/ 2049454 h 3483148"/>
                <a:gd name="connsiteX0" fmla="*/ 0 w 5202936"/>
                <a:gd name="connsiteY0" fmla="*/ 2049454 h 3483148"/>
                <a:gd name="connsiteX1" fmla="*/ 425196 w 5202936"/>
                <a:gd name="connsiteY1" fmla="*/ 2802303 h 3483148"/>
                <a:gd name="connsiteX2" fmla="*/ 1225296 w 5202936"/>
                <a:gd name="connsiteY2" fmla="*/ 2782397 h 3483148"/>
                <a:gd name="connsiteX3" fmla="*/ 1584960 w 5202936"/>
                <a:gd name="connsiteY3" fmla="*/ 3475419 h 3483148"/>
                <a:gd name="connsiteX4" fmla="*/ 2482596 w 5202936"/>
                <a:gd name="connsiteY4" fmla="*/ 3483148 h 3483148"/>
                <a:gd name="connsiteX5" fmla="*/ 2863596 w 5202936"/>
                <a:gd name="connsiteY5" fmla="*/ 2805510 h 3483148"/>
                <a:gd name="connsiteX6" fmla="*/ 3518916 w 5202936"/>
                <a:gd name="connsiteY6" fmla="*/ 2820750 h 3483148"/>
                <a:gd name="connsiteX7" fmla="*/ 3800856 w 5202936"/>
                <a:gd name="connsiteY7" fmla="*/ 3391997 h 3483148"/>
                <a:gd name="connsiteX8" fmla="*/ 4821936 w 5202936"/>
                <a:gd name="connsiteY8" fmla="*/ 3392250 h 3483148"/>
                <a:gd name="connsiteX9" fmla="*/ 5202936 w 5202936"/>
                <a:gd name="connsiteY9" fmla="*/ 2782650 h 3483148"/>
                <a:gd name="connsiteX10" fmla="*/ 4821936 w 5202936"/>
                <a:gd name="connsiteY10" fmla="*/ 1921590 h 3483148"/>
                <a:gd name="connsiteX11" fmla="*/ 3960876 w 5202936"/>
                <a:gd name="connsiteY11" fmla="*/ 1906350 h 3483148"/>
                <a:gd name="connsiteX12" fmla="*/ 3732276 w 5202936"/>
                <a:gd name="connsiteY12" fmla="*/ 1365330 h 3483148"/>
                <a:gd name="connsiteX13" fmla="*/ 4009644 w 5202936"/>
                <a:gd name="connsiteY13" fmla="*/ 766485 h 3483148"/>
                <a:gd name="connsiteX14" fmla="*/ 3678936 w 5202936"/>
                <a:gd name="connsiteY14" fmla="*/ 25994 h 3483148"/>
                <a:gd name="connsiteX15" fmla="*/ 2735580 w 5202936"/>
                <a:gd name="connsiteY15" fmla="*/ 0 h 3483148"/>
                <a:gd name="connsiteX16" fmla="*/ 2429256 w 5202936"/>
                <a:gd name="connsiteY16" fmla="*/ 595710 h 3483148"/>
                <a:gd name="connsiteX17" fmla="*/ 1606296 w 5202936"/>
                <a:gd name="connsiteY17" fmla="*/ 588090 h 3483148"/>
                <a:gd name="connsiteX18" fmla="*/ 1205484 w 5202936"/>
                <a:gd name="connsiteY18" fmla="*/ 1289130 h 3483148"/>
                <a:gd name="connsiteX19" fmla="*/ 353568 w 5202936"/>
                <a:gd name="connsiteY19" fmla="*/ 1307650 h 3483148"/>
                <a:gd name="connsiteX20" fmla="*/ 0 w 5202936"/>
                <a:gd name="connsiteY20" fmla="*/ 2049454 h 3483148"/>
                <a:gd name="connsiteX0" fmla="*/ 0 w 5202936"/>
                <a:gd name="connsiteY0" fmla="*/ 2049454 h 3483148"/>
                <a:gd name="connsiteX1" fmla="*/ 425196 w 5202936"/>
                <a:gd name="connsiteY1" fmla="*/ 2802303 h 3483148"/>
                <a:gd name="connsiteX2" fmla="*/ 1225296 w 5202936"/>
                <a:gd name="connsiteY2" fmla="*/ 2782397 h 3483148"/>
                <a:gd name="connsiteX3" fmla="*/ 1584960 w 5202936"/>
                <a:gd name="connsiteY3" fmla="*/ 3475419 h 3483148"/>
                <a:gd name="connsiteX4" fmla="*/ 2482596 w 5202936"/>
                <a:gd name="connsiteY4" fmla="*/ 3483148 h 3483148"/>
                <a:gd name="connsiteX5" fmla="*/ 2863596 w 5202936"/>
                <a:gd name="connsiteY5" fmla="*/ 2805510 h 3483148"/>
                <a:gd name="connsiteX6" fmla="*/ 3518916 w 5202936"/>
                <a:gd name="connsiteY6" fmla="*/ 2820750 h 3483148"/>
                <a:gd name="connsiteX7" fmla="*/ 3800856 w 5202936"/>
                <a:gd name="connsiteY7" fmla="*/ 3391997 h 3483148"/>
                <a:gd name="connsiteX8" fmla="*/ 4821936 w 5202936"/>
                <a:gd name="connsiteY8" fmla="*/ 3392250 h 3483148"/>
                <a:gd name="connsiteX9" fmla="*/ 5202936 w 5202936"/>
                <a:gd name="connsiteY9" fmla="*/ 2782650 h 3483148"/>
                <a:gd name="connsiteX10" fmla="*/ 4821936 w 5202936"/>
                <a:gd name="connsiteY10" fmla="*/ 1921590 h 3483148"/>
                <a:gd name="connsiteX11" fmla="*/ 3985260 w 5202936"/>
                <a:gd name="connsiteY11" fmla="*/ 1949224 h 3483148"/>
                <a:gd name="connsiteX12" fmla="*/ 3732276 w 5202936"/>
                <a:gd name="connsiteY12" fmla="*/ 1365330 h 3483148"/>
                <a:gd name="connsiteX13" fmla="*/ 4009644 w 5202936"/>
                <a:gd name="connsiteY13" fmla="*/ 766485 h 3483148"/>
                <a:gd name="connsiteX14" fmla="*/ 3678936 w 5202936"/>
                <a:gd name="connsiteY14" fmla="*/ 25994 h 3483148"/>
                <a:gd name="connsiteX15" fmla="*/ 2735580 w 5202936"/>
                <a:gd name="connsiteY15" fmla="*/ 0 h 3483148"/>
                <a:gd name="connsiteX16" fmla="*/ 2429256 w 5202936"/>
                <a:gd name="connsiteY16" fmla="*/ 595710 h 3483148"/>
                <a:gd name="connsiteX17" fmla="*/ 1606296 w 5202936"/>
                <a:gd name="connsiteY17" fmla="*/ 588090 h 3483148"/>
                <a:gd name="connsiteX18" fmla="*/ 1205484 w 5202936"/>
                <a:gd name="connsiteY18" fmla="*/ 1289130 h 3483148"/>
                <a:gd name="connsiteX19" fmla="*/ 353568 w 5202936"/>
                <a:gd name="connsiteY19" fmla="*/ 1307650 h 3483148"/>
                <a:gd name="connsiteX20" fmla="*/ 0 w 5202936"/>
                <a:gd name="connsiteY20" fmla="*/ 2049454 h 3483148"/>
                <a:gd name="connsiteX0" fmla="*/ 0 w 5202936"/>
                <a:gd name="connsiteY0" fmla="*/ 2049454 h 3483148"/>
                <a:gd name="connsiteX1" fmla="*/ 425196 w 5202936"/>
                <a:gd name="connsiteY1" fmla="*/ 2802303 h 3483148"/>
                <a:gd name="connsiteX2" fmla="*/ 1225296 w 5202936"/>
                <a:gd name="connsiteY2" fmla="*/ 2782397 h 3483148"/>
                <a:gd name="connsiteX3" fmla="*/ 1584960 w 5202936"/>
                <a:gd name="connsiteY3" fmla="*/ 3475419 h 3483148"/>
                <a:gd name="connsiteX4" fmla="*/ 2482596 w 5202936"/>
                <a:gd name="connsiteY4" fmla="*/ 3483148 h 3483148"/>
                <a:gd name="connsiteX5" fmla="*/ 2863596 w 5202936"/>
                <a:gd name="connsiteY5" fmla="*/ 2805510 h 3483148"/>
                <a:gd name="connsiteX6" fmla="*/ 3518916 w 5202936"/>
                <a:gd name="connsiteY6" fmla="*/ 2820750 h 3483148"/>
                <a:gd name="connsiteX7" fmla="*/ 3800856 w 5202936"/>
                <a:gd name="connsiteY7" fmla="*/ 3391997 h 3483148"/>
                <a:gd name="connsiteX8" fmla="*/ 4821936 w 5202936"/>
                <a:gd name="connsiteY8" fmla="*/ 3392250 h 3483148"/>
                <a:gd name="connsiteX9" fmla="*/ 5202936 w 5202936"/>
                <a:gd name="connsiteY9" fmla="*/ 2782650 h 3483148"/>
                <a:gd name="connsiteX10" fmla="*/ 4828032 w 5202936"/>
                <a:gd name="connsiteY10" fmla="*/ 1952214 h 3483148"/>
                <a:gd name="connsiteX11" fmla="*/ 3985260 w 5202936"/>
                <a:gd name="connsiteY11" fmla="*/ 1949224 h 3483148"/>
                <a:gd name="connsiteX12" fmla="*/ 3732276 w 5202936"/>
                <a:gd name="connsiteY12" fmla="*/ 1365330 h 3483148"/>
                <a:gd name="connsiteX13" fmla="*/ 4009644 w 5202936"/>
                <a:gd name="connsiteY13" fmla="*/ 766485 h 3483148"/>
                <a:gd name="connsiteX14" fmla="*/ 3678936 w 5202936"/>
                <a:gd name="connsiteY14" fmla="*/ 25994 h 3483148"/>
                <a:gd name="connsiteX15" fmla="*/ 2735580 w 5202936"/>
                <a:gd name="connsiteY15" fmla="*/ 0 h 3483148"/>
                <a:gd name="connsiteX16" fmla="*/ 2429256 w 5202936"/>
                <a:gd name="connsiteY16" fmla="*/ 595710 h 3483148"/>
                <a:gd name="connsiteX17" fmla="*/ 1606296 w 5202936"/>
                <a:gd name="connsiteY17" fmla="*/ 588090 h 3483148"/>
                <a:gd name="connsiteX18" fmla="*/ 1205484 w 5202936"/>
                <a:gd name="connsiteY18" fmla="*/ 1289130 h 3483148"/>
                <a:gd name="connsiteX19" fmla="*/ 353568 w 5202936"/>
                <a:gd name="connsiteY19" fmla="*/ 1307650 h 3483148"/>
                <a:gd name="connsiteX20" fmla="*/ 0 w 5202936"/>
                <a:gd name="connsiteY20" fmla="*/ 2049454 h 3483148"/>
                <a:gd name="connsiteX0" fmla="*/ 0 w 5160264"/>
                <a:gd name="connsiteY0" fmla="*/ 2049454 h 3483148"/>
                <a:gd name="connsiteX1" fmla="*/ 425196 w 5160264"/>
                <a:gd name="connsiteY1" fmla="*/ 2802303 h 3483148"/>
                <a:gd name="connsiteX2" fmla="*/ 1225296 w 5160264"/>
                <a:gd name="connsiteY2" fmla="*/ 2782397 h 3483148"/>
                <a:gd name="connsiteX3" fmla="*/ 1584960 w 5160264"/>
                <a:gd name="connsiteY3" fmla="*/ 3475419 h 3483148"/>
                <a:gd name="connsiteX4" fmla="*/ 2482596 w 5160264"/>
                <a:gd name="connsiteY4" fmla="*/ 3483148 h 3483148"/>
                <a:gd name="connsiteX5" fmla="*/ 2863596 w 5160264"/>
                <a:gd name="connsiteY5" fmla="*/ 2805510 h 3483148"/>
                <a:gd name="connsiteX6" fmla="*/ 3518916 w 5160264"/>
                <a:gd name="connsiteY6" fmla="*/ 2820750 h 3483148"/>
                <a:gd name="connsiteX7" fmla="*/ 3800856 w 5160264"/>
                <a:gd name="connsiteY7" fmla="*/ 3391997 h 3483148"/>
                <a:gd name="connsiteX8" fmla="*/ 4821936 w 5160264"/>
                <a:gd name="connsiteY8" fmla="*/ 3392250 h 3483148"/>
                <a:gd name="connsiteX9" fmla="*/ 5160264 w 5160264"/>
                <a:gd name="connsiteY9" fmla="*/ 2678527 h 3483148"/>
                <a:gd name="connsiteX10" fmla="*/ 4828032 w 5160264"/>
                <a:gd name="connsiteY10" fmla="*/ 1952214 h 3483148"/>
                <a:gd name="connsiteX11" fmla="*/ 3985260 w 5160264"/>
                <a:gd name="connsiteY11" fmla="*/ 1949224 h 3483148"/>
                <a:gd name="connsiteX12" fmla="*/ 3732276 w 5160264"/>
                <a:gd name="connsiteY12" fmla="*/ 1365330 h 3483148"/>
                <a:gd name="connsiteX13" fmla="*/ 4009644 w 5160264"/>
                <a:gd name="connsiteY13" fmla="*/ 766485 h 3483148"/>
                <a:gd name="connsiteX14" fmla="*/ 3678936 w 5160264"/>
                <a:gd name="connsiteY14" fmla="*/ 25994 h 3483148"/>
                <a:gd name="connsiteX15" fmla="*/ 2735580 w 5160264"/>
                <a:gd name="connsiteY15" fmla="*/ 0 h 3483148"/>
                <a:gd name="connsiteX16" fmla="*/ 2429256 w 5160264"/>
                <a:gd name="connsiteY16" fmla="*/ 595710 h 3483148"/>
                <a:gd name="connsiteX17" fmla="*/ 1606296 w 5160264"/>
                <a:gd name="connsiteY17" fmla="*/ 588090 h 3483148"/>
                <a:gd name="connsiteX18" fmla="*/ 1205484 w 5160264"/>
                <a:gd name="connsiteY18" fmla="*/ 1289130 h 3483148"/>
                <a:gd name="connsiteX19" fmla="*/ 353568 w 5160264"/>
                <a:gd name="connsiteY19" fmla="*/ 1307650 h 3483148"/>
                <a:gd name="connsiteX20" fmla="*/ 0 w 5160264"/>
                <a:gd name="connsiteY20" fmla="*/ 2049454 h 3483148"/>
                <a:gd name="connsiteX0" fmla="*/ 0 w 5160264"/>
                <a:gd name="connsiteY0" fmla="*/ 2049454 h 3483148"/>
                <a:gd name="connsiteX1" fmla="*/ 425196 w 5160264"/>
                <a:gd name="connsiteY1" fmla="*/ 2802303 h 3483148"/>
                <a:gd name="connsiteX2" fmla="*/ 1225296 w 5160264"/>
                <a:gd name="connsiteY2" fmla="*/ 2782397 h 3483148"/>
                <a:gd name="connsiteX3" fmla="*/ 1584960 w 5160264"/>
                <a:gd name="connsiteY3" fmla="*/ 3475419 h 3483148"/>
                <a:gd name="connsiteX4" fmla="*/ 2482596 w 5160264"/>
                <a:gd name="connsiteY4" fmla="*/ 3483148 h 3483148"/>
                <a:gd name="connsiteX5" fmla="*/ 2863596 w 5160264"/>
                <a:gd name="connsiteY5" fmla="*/ 2805510 h 3483148"/>
                <a:gd name="connsiteX6" fmla="*/ 3518916 w 5160264"/>
                <a:gd name="connsiteY6" fmla="*/ 2820750 h 3483148"/>
                <a:gd name="connsiteX7" fmla="*/ 3800856 w 5160264"/>
                <a:gd name="connsiteY7" fmla="*/ 3391997 h 3483148"/>
                <a:gd name="connsiteX8" fmla="*/ 4834128 w 5160264"/>
                <a:gd name="connsiteY8" fmla="*/ 3380000 h 3483148"/>
                <a:gd name="connsiteX9" fmla="*/ 5160264 w 5160264"/>
                <a:gd name="connsiteY9" fmla="*/ 2678527 h 3483148"/>
                <a:gd name="connsiteX10" fmla="*/ 4828032 w 5160264"/>
                <a:gd name="connsiteY10" fmla="*/ 1952214 h 3483148"/>
                <a:gd name="connsiteX11" fmla="*/ 3985260 w 5160264"/>
                <a:gd name="connsiteY11" fmla="*/ 1949224 h 3483148"/>
                <a:gd name="connsiteX12" fmla="*/ 3732276 w 5160264"/>
                <a:gd name="connsiteY12" fmla="*/ 1365330 h 3483148"/>
                <a:gd name="connsiteX13" fmla="*/ 4009644 w 5160264"/>
                <a:gd name="connsiteY13" fmla="*/ 766485 h 3483148"/>
                <a:gd name="connsiteX14" fmla="*/ 3678936 w 5160264"/>
                <a:gd name="connsiteY14" fmla="*/ 25994 h 3483148"/>
                <a:gd name="connsiteX15" fmla="*/ 2735580 w 5160264"/>
                <a:gd name="connsiteY15" fmla="*/ 0 h 3483148"/>
                <a:gd name="connsiteX16" fmla="*/ 2429256 w 5160264"/>
                <a:gd name="connsiteY16" fmla="*/ 595710 h 3483148"/>
                <a:gd name="connsiteX17" fmla="*/ 1606296 w 5160264"/>
                <a:gd name="connsiteY17" fmla="*/ 588090 h 3483148"/>
                <a:gd name="connsiteX18" fmla="*/ 1205484 w 5160264"/>
                <a:gd name="connsiteY18" fmla="*/ 1289130 h 3483148"/>
                <a:gd name="connsiteX19" fmla="*/ 353568 w 5160264"/>
                <a:gd name="connsiteY19" fmla="*/ 1307650 h 3483148"/>
                <a:gd name="connsiteX20" fmla="*/ 0 w 5160264"/>
                <a:gd name="connsiteY20" fmla="*/ 2049454 h 3483148"/>
                <a:gd name="connsiteX0" fmla="*/ 0 w 5160264"/>
                <a:gd name="connsiteY0" fmla="*/ 2049454 h 3483148"/>
                <a:gd name="connsiteX1" fmla="*/ 425196 w 5160264"/>
                <a:gd name="connsiteY1" fmla="*/ 2802303 h 3483148"/>
                <a:gd name="connsiteX2" fmla="*/ 1225296 w 5160264"/>
                <a:gd name="connsiteY2" fmla="*/ 2782397 h 3483148"/>
                <a:gd name="connsiteX3" fmla="*/ 1584960 w 5160264"/>
                <a:gd name="connsiteY3" fmla="*/ 3475419 h 3483148"/>
                <a:gd name="connsiteX4" fmla="*/ 2482596 w 5160264"/>
                <a:gd name="connsiteY4" fmla="*/ 3483148 h 3483148"/>
                <a:gd name="connsiteX5" fmla="*/ 2863596 w 5160264"/>
                <a:gd name="connsiteY5" fmla="*/ 2805510 h 3483148"/>
                <a:gd name="connsiteX6" fmla="*/ 3518916 w 5160264"/>
                <a:gd name="connsiteY6" fmla="*/ 2820750 h 3483148"/>
                <a:gd name="connsiteX7" fmla="*/ 3874008 w 5160264"/>
                <a:gd name="connsiteY7" fmla="*/ 3391997 h 3483148"/>
                <a:gd name="connsiteX8" fmla="*/ 4834128 w 5160264"/>
                <a:gd name="connsiteY8" fmla="*/ 3380000 h 3483148"/>
                <a:gd name="connsiteX9" fmla="*/ 5160264 w 5160264"/>
                <a:gd name="connsiteY9" fmla="*/ 2678527 h 3483148"/>
                <a:gd name="connsiteX10" fmla="*/ 4828032 w 5160264"/>
                <a:gd name="connsiteY10" fmla="*/ 1952214 h 3483148"/>
                <a:gd name="connsiteX11" fmla="*/ 3985260 w 5160264"/>
                <a:gd name="connsiteY11" fmla="*/ 1949224 h 3483148"/>
                <a:gd name="connsiteX12" fmla="*/ 3732276 w 5160264"/>
                <a:gd name="connsiteY12" fmla="*/ 1365330 h 3483148"/>
                <a:gd name="connsiteX13" fmla="*/ 4009644 w 5160264"/>
                <a:gd name="connsiteY13" fmla="*/ 766485 h 3483148"/>
                <a:gd name="connsiteX14" fmla="*/ 3678936 w 5160264"/>
                <a:gd name="connsiteY14" fmla="*/ 25994 h 3483148"/>
                <a:gd name="connsiteX15" fmla="*/ 2735580 w 5160264"/>
                <a:gd name="connsiteY15" fmla="*/ 0 h 3483148"/>
                <a:gd name="connsiteX16" fmla="*/ 2429256 w 5160264"/>
                <a:gd name="connsiteY16" fmla="*/ 595710 h 3483148"/>
                <a:gd name="connsiteX17" fmla="*/ 1606296 w 5160264"/>
                <a:gd name="connsiteY17" fmla="*/ 588090 h 3483148"/>
                <a:gd name="connsiteX18" fmla="*/ 1205484 w 5160264"/>
                <a:gd name="connsiteY18" fmla="*/ 1289130 h 3483148"/>
                <a:gd name="connsiteX19" fmla="*/ 353568 w 5160264"/>
                <a:gd name="connsiteY19" fmla="*/ 1307650 h 3483148"/>
                <a:gd name="connsiteX20" fmla="*/ 0 w 5160264"/>
                <a:gd name="connsiteY20" fmla="*/ 2049454 h 3483148"/>
                <a:gd name="connsiteX0" fmla="*/ 0 w 5160264"/>
                <a:gd name="connsiteY0" fmla="*/ 2049454 h 3483148"/>
                <a:gd name="connsiteX1" fmla="*/ 425196 w 5160264"/>
                <a:gd name="connsiteY1" fmla="*/ 2802303 h 3483148"/>
                <a:gd name="connsiteX2" fmla="*/ 1225296 w 5160264"/>
                <a:gd name="connsiteY2" fmla="*/ 2782397 h 3483148"/>
                <a:gd name="connsiteX3" fmla="*/ 1584960 w 5160264"/>
                <a:gd name="connsiteY3" fmla="*/ 3475419 h 3483148"/>
                <a:gd name="connsiteX4" fmla="*/ 2482596 w 5160264"/>
                <a:gd name="connsiteY4" fmla="*/ 3483148 h 3483148"/>
                <a:gd name="connsiteX5" fmla="*/ 2863596 w 5160264"/>
                <a:gd name="connsiteY5" fmla="*/ 2805510 h 3483148"/>
                <a:gd name="connsiteX6" fmla="*/ 3579876 w 5160264"/>
                <a:gd name="connsiteY6" fmla="*/ 2765626 h 3483148"/>
                <a:gd name="connsiteX7" fmla="*/ 3874008 w 5160264"/>
                <a:gd name="connsiteY7" fmla="*/ 3391997 h 3483148"/>
                <a:gd name="connsiteX8" fmla="*/ 4834128 w 5160264"/>
                <a:gd name="connsiteY8" fmla="*/ 3380000 h 3483148"/>
                <a:gd name="connsiteX9" fmla="*/ 5160264 w 5160264"/>
                <a:gd name="connsiteY9" fmla="*/ 2678527 h 3483148"/>
                <a:gd name="connsiteX10" fmla="*/ 4828032 w 5160264"/>
                <a:gd name="connsiteY10" fmla="*/ 1952214 h 3483148"/>
                <a:gd name="connsiteX11" fmla="*/ 3985260 w 5160264"/>
                <a:gd name="connsiteY11" fmla="*/ 1949224 h 3483148"/>
                <a:gd name="connsiteX12" fmla="*/ 3732276 w 5160264"/>
                <a:gd name="connsiteY12" fmla="*/ 1365330 h 3483148"/>
                <a:gd name="connsiteX13" fmla="*/ 4009644 w 5160264"/>
                <a:gd name="connsiteY13" fmla="*/ 766485 h 3483148"/>
                <a:gd name="connsiteX14" fmla="*/ 3678936 w 5160264"/>
                <a:gd name="connsiteY14" fmla="*/ 25994 h 3483148"/>
                <a:gd name="connsiteX15" fmla="*/ 2735580 w 5160264"/>
                <a:gd name="connsiteY15" fmla="*/ 0 h 3483148"/>
                <a:gd name="connsiteX16" fmla="*/ 2429256 w 5160264"/>
                <a:gd name="connsiteY16" fmla="*/ 595710 h 3483148"/>
                <a:gd name="connsiteX17" fmla="*/ 1606296 w 5160264"/>
                <a:gd name="connsiteY17" fmla="*/ 588090 h 3483148"/>
                <a:gd name="connsiteX18" fmla="*/ 1205484 w 5160264"/>
                <a:gd name="connsiteY18" fmla="*/ 1289130 h 3483148"/>
                <a:gd name="connsiteX19" fmla="*/ 353568 w 5160264"/>
                <a:gd name="connsiteY19" fmla="*/ 1307650 h 3483148"/>
                <a:gd name="connsiteX20" fmla="*/ 0 w 5160264"/>
                <a:gd name="connsiteY20" fmla="*/ 2049454 h 3483148"/>
                <a:gd name="connsiteX0" fmla="*/ 0 w 5160264"/>
                <a:gd name="connsiteY0" fmla="*/ 2049454 h 3483148"/>
                <a:gd name="connsiteX1" fmla="*/ 425196 w 5160264"/>
                <a:gd name="connsiteY1" fmla="*/ 2802303 h 3483148"/>
                <a:gd name="connsiteX2" fmla="*/ 1225296 w 5160264"/>
                <a:gd name="connsiteY2" fmla="*/ 2782397 h 3483148"/>
                <a:gd name="connsiteX3" fmla="*/ 1584960 w 5160264"/>
                <a:gd name="connsiteY3" fmla="*/ 3475419 h 3483148"/>
                <a:gd name="connsiteX4" fmla="*/ 2482596 w 5160264"/>
                <a:gd name="connsiteY4" fmla="*/ 3483148 h 3483148"/>
                <a:gd name="connsiteX5" fmla="*/ 2845308 w 5160264"/>
                <a:gd name="connsiteY5" fmla="*/ 2762636 h 3483148"/>
                <a:gd name="connsiteX6" fmla="*/ 3579876 w 5160264"/>
                <a:gd name="connsiteY6" fmla="*/ 2765626 h 3483148"/>
                <a:gd name="connsiteX7" fmla="*/ 3874008 w 5160264"/>
                <a:gd name="connsiteY7" fmla="*/ 3391997 h 3483148"/>
                <a:gd name="connsiteX8" fmla="*/ 4834128 w 5160264"/>
                <a:gd name="connsiteY8" fmla="*/ 3380000 h 3483148"/>
                <a:gd name="connsiteX9" fmla="*/ 5160264 w 5160264"/>
                <a:gd name="connsiteY9" fmla="*/ 2678527 h 3483148"/>
                <a:gd name="connsiteX10" fmla="*/ 4828032 w 5160264"/>
                <a:gd name="connsiteY10" fmla="*/ 1952214 h 3483148"/>
                <a:gd name="connsiteX11" fmla="*/ 3985260 w 5160264"/>
                <a:gd name="connsiteY11" fmla="*/ 1949224 h 3483148"/>
                <a:gd name="connsiteX12" fmla="*/ 3732276 w 5160264"/>
                <a:gd name="connsiteY12" fmla="*/ 1365330 h 3483148"/>
                <a:gd name="connsiteX13" fmla="*/ 4009644 w 5160264"/>
                <a:gd name="connsiteY13" fmla="*/ 766485 h 3483148"/>
                <a:gd name="connsiteX14" fmla="*/ 3678936 w 5160264"/>
                <a:gd name="connsiteY14" fmla="*/ 25994 h 3483148"/>
                <a:gd name="connsiteX15" fmla="*/ 2735580 w 5160264"/>
                <a:gd name="connsiteY15" fmla="*/ 0 h 3483148"/>
                <a:gd name="connsiteX16" fmla="*/ 2429256 w 5160264"/>
                <a:gd name="connsiteY16" fmla="*/ 595710 h 3483148"/>
                <a:gd name="connsiteX17" fmla="*/ 1606296 w 5160264"/>
                <a:gd name="connsiteY17" fmla="*/ 588090 h 3483148"/>
                <a:gd name="connsiteX18" fmla="*/ 1205484 w 5160264"/>
                <a:gd name="connsiteY18" fmla="*/ 1289130 h 3483148"/>
                <a:gd name="connsiteX19" fmla="*/ 353568 w 5160264"/>
                <a:gd name="connsiteY19" fmla="*/ 1307650 h 3483148"/>
                <a:gd name="connsiteX20" fmla="*/ 0 w 5160264"/>
                <a:gd name="connsiteY20" fmla="*/ 2049454 h 3483148"/>
                <a:gd name="connsiteX0" fmla="*/ 0 w 5160264"/>
                <a:gd name="connsiteY0" fmla="*/ 2049454 h 3475419"/>
                <a:gd name="connsiteX1" fmla="*/ 425196 w 5160264"/>
                <a:gd name="connsiteY1" fmla="*/ 2802303 h 3475419"/>
                <a:gd name="connsiteX2" fmla="*/ 1225296 w 5160264"/>
                <a:gd name="connsiteY2" fmla="*/ 2782397 h 3475419"/>
                <a:gd name="connsiteX3" fmla="*/ 1584960 w 5160264"/>
                <a:gd name="connsiteY3" fmla="*/ 3475419 h 3475419"/>
                <a:gd name="connsiteX4" fmla="*/ 2482596 w 5160264"/>
                <a:gd name="connsiteY4" fmla="*/ 3440274 h 3475419"/>
                <a:gd name="connsiteX5" fmla="*/ 2845308 w 5160264"/>
                <a:gd name="connsiteY5" fmla="*/ 2762636 h 3475419"/>
                <a:gd name="connsiteX6" fmla="*/ 3579876 w 5160264"/>
                <a:gd name="connsiteY6" fmla="*/ 2765626 h 3475419"/>
                <a:gd name="connsiteX7" fmla="*/ 3874008 w 5160264"/>
                <a:gd name="connsiteY7" fmla="*/ 3391997 h 3475419"/>
                <a:gd name="connsiteX8" fmla="*/ 4834128 w 5160264"/>
                <a:gd name="connsiteY8" fmla="*/ 3380000 h 3475419"/>
                <a:gd name="connsiteX9" fmla="*/ 5160264 w 5160264"/>
                <a:gd name="connsiteY9" fmla="*/ 2678527 h 3475419"/>
                <a:gd name="connsiteX10" fmla="*/ 4828032 w 5160264"/>
                <a:gd name="connsiteY10" fmla="*/ 1952214 h 3475419"/>
                <a:gd name="connsiteX11" fmla="*/ 3985260 w 5160264"/>
                <a:gd name="connsiteY11" fmla="*/ 1949224 h 3475419"/>
                <a:gd name="connsiteX12" fmla="*/ 3732276 w 5160264"/>
                <a:gd name="connsiteY12" fmla="*/ 1365330 h 3475419"/>
                <a:gd name="connsiteX13" fmla="*/ 4009644 w 5160264"/>
                <a:gd name="connsiteY13" fmla="*/ 766485 h 3475419"/>
                <a:gd name="connsiteX14" fmla="*/ 3678936 w 5160264"/>
                <a:gd name="connsiteY14" fmla="*/ 25994 h 3475419"/>
                <a:gd name="connsiteX15" fmla="*/ 2735580 w 5160264"/>
                <a:gd name="connsiteY15" fmla="*/ 0 h 3475419"/>
                <a:gd name="connsiteX16" fmla="*/ 2429256 w 5160264"/>
                <a:gd name="connsiteY16" fmla="*/ 595710 h 3475419"/>
                <a:gd name="connsiteX17" fmla="*/ 1606296 w 5160264"/>
                <a:gd name="connsiteY17" fmla="*/ 588090 h 3475419"/>
                <a:gd name="connsiteX18" fmla="*/ 1205484 w 5160264"/>
                <a:gd name="connsiteY18" fmla="*/ 1289130 h 3475419"/>
                <a:gd name="connsiteX19" fmla="*/ 353568 w 5160264"/>
                <a:gd name="connsiteY19" fmla="*/ 1307650 h 3475419"/>
                <a:gd name="connsiteX20" fmla="*/ 0 w 5160264"/>
                <a:gd name="connsiteY20" fmla="*/ 2049454 h 3475419"/>
                <a:gd name="connsiteX0" fmla="*/ 0 w 5160264"/>
                <a:gd name="connsiteY0" fmla="*/ 2049454 h 3440274"/>
                <a:gd name="connsiteX1" fmla="*/ 425196 w 5160264"/>
                <a:gd name="connsiteY1" fmla="*/ 2802303 h 3440274"/>
                <a:gd name="connsiteX2" fmla="*/ 1225296 w 5160264"/>
                <a:gd name="connsiteY2" fmla="*/ 2782397 h 3440274"/>
                <a:gd name="connsiteX3" fmla="*/ 1597152 w 5160264"/>
                <a:gd name="connsiteY3" fmla="*/ 3426420 h 3440274"/>
                <a:gd name="connsiteX4" fmla="*/ 2482596 w 5160264"/>
                <a:gd name="connsiteY4" fmla="*/ 3440274 h 3440274"/>
                <a:gd name="connsiteX5" fmla="*/ 2845308 w 5160264"/>
                <a:gd name="connsiteY5" fmla="*/ 2762636 h 3440274"/>
                <a:gd name="connsiteX6" fmla="*/ 3579876 w 5160264"/>
                <a:gd name="connsiteY6" fmla="*/ 2765626 h 3440274"/>
                <a:gd name="connsiteX7" fmla="*/ 3874008 w 5160264"/>
                <a:gd name="connsiteY7" fmla="*/ 3391997 h 3440274"/>
                <a:gd name="connsiteX8" fmla="*/ 4834128 w 5160264"/>
                <a:gd name="connsiteY8" fmla="*/ 3380000 h 3440274"/>
                <a:gd name="connsiteX9" fmla="*/ 5160264 w 5160264"/>
                <a:gd name="connsiteY9" fmla="*/ 2678527 h 3440274"/>
                <a:gd name="connsiteX10" fmla="*/ 4828032 w 5160264"/>
                <a:gd name="connsiteY10" fmla="*/ 1952214 h 3440274"/>
                <a:gd name="connsiteX11" fmla="*/ 3985260 w 5160264"/>
                <a:gd name="connsiteY11" fmla="*/ 1949224 h 3440274"/>
                <a:gd name="connsiteX12" fmla="*/ 3732276 w 5160264"/>
                <a:gd name="connsiteY12" fmla="*/ 1365330 h 3440274"/>
                <a:gd name="connsiteX13" fmla="*/ 4009644 w 5160264"/>
                <a:gd name="connsiteY13" fmla="*/ 766485 h 3440274"/>
                <a:gd name="connsiteX14" fmla="*/ 3678936 w 5160264"/>
                <a:gd name="connsiteY14" fmla="*/ 25994 h 3440274"/>
                <a:gd name="connsiteX15" fmla="*/ 2735580 w 5160264"/>
                <a:gd name="connsiteY15" fmla="*/ 0 h 3440274"/>
                <a:gd name="connsiteX16" fmla="*/ 2429256 w 5160264"/>
                <a:gd name="connsiteY16" fmla="*/ 595710 h 3440274"/>
                <a:gd name="connsiteX17" fmla="*/ 1606296 w 5160264"/>
                <a:gd name="connsiteY17" fmla="*/ 588090 h 3440274"/>
                <a:gd name="connsiteX18" fmla="*/ 1205484 w 5160264"/>
                <a:gd name="connsiteY18" fmla="*/ 1289130 h 3440274"/>
                <a:gd name="connsiteX19" fmla="*/ 353568 w 5160264"/>
                <a:gd name="connsiteY19" fmla="*/ 1307650 h 3440274"/>
                <a:gd name="connsiteX20" fmla="*/ 0 w 5160264"/>
                <a:gd name="connsiteY20" fmla="*/ 2049454 h 3440274"/>
                <a:gd name="connsiteX0" fmla="*/ 0 w 5160264"/>
                <a:gd name="connsiteY0" fmla="*/ 2049454 h 3457045"/>
                <a:gd name="connsiteX1" fmla="*/ 425196 w 5160264"/>
                <a:gd name="connsiteY1" fmla="*/ 2802303 h 3457045"/>
                <a:gd name="connsiteX2" fmla="*/ 1225296 w 5160264"/>
                <a:gd name="connsiteY2" fmla="*/ 2782397 h 3457045"/>
                <a:gd name="connsiteX3" fmla="*/ 1591056 w 5160264"/>
                <a:gd name="connsiteY3" fmla="*/ 3457045 h 3457045"/>
                <a:gd name="connsiteX4" fmla="*/ 2482596 w 5160264"/>
                <a:gd name="connsiteY4" fmla="*/ 3440274 h 3457045"/>
                <a:gd name="connsiteX5" fmla="*/ 2845308 w 5160264"/>
                <a:gd name="connsiteY5" fmla="*/ 2762636 h 3457045"/>
                <a:gd name="connsiteX6" fmla="*/ 3579876 w 5160264"/>
                <a:gd name="connsiteY6" fmla="*/ 2765626 h 3457045"/>
                <a:gd name="connsiteX7" fmla="*/ 3874008 w 5160264"/>
                <a:gd name="connsiteY7" fmla="*/ 3391997 h 3457045"/>
                <a:gd name="connsiteX8" fmla="*/ 4834128 w 5160264"/>
                <a:gd name="connsiteY8" fmla="*/ 3380000 h 3457045"/>
                <a:gd name="connsiteX9" fmla="*/ 5160264 w 5160264"/>
                <a:gd name="connsiteY9" fmla="*/ 2678527 h 3457045"/>
                <a:gd name="connsiteX10" fmla="*/ 4828032 w 5160264"/>
                <a:gd name="connsiteY10" fmla="*/ 1952214 h 3457045"/>
                <a:gd name="connsiteX11" fmla="*/ 3985260 w 5160264"/>
                <a:gd name="connsiteY11" fmla="*/ 1949224 h 3457045"/>
                <a:gd name="connsiteX12" fmla="*/ 3732276 w 5160264"/>
                <a:gd name="connsiteY12" fmla="*/ 1365330 h 3457045"/>
                <a:gd name="connsiteX13" fmla="*/ 4009644 w 5160264"/>
                <a:gd name="connsiteY13" fmla="*/ 766485 h 3457045"/>
                <a:gd name="connsiteX14" fmla="*/ 3678936 w 5160264"/>
                <a:gd name="connsiteY14" fmla="*/ 25994 h 3457045"/>
                <a:gd name="connsiteX15" fmla="*/ 2735580 w 5160264"/>
                <a:gd name="connsiteY15" fmla="*/ 0 h 3457045"/>
                <a:gd name="connsiteX16" fmla="*/ 2429256 w 5160264"/>
                <a:gd name="connsiteY16" fmla="*/ 595710 h 3457045"/>
                <a:gd name="connsiteX17" fmla="*/ 1606296 w 5160264"/>
                <a:gd name="connsiteY17" fmla="*/ 588090 h 3457045"/>
                <a:gd name="connsiteX18" fmla="*/ 1205484 w 5160264"/>
                <a:gd name="connsiteY18" fmla="*/ 1289130 h 3457045"/>
                <a:gd name="connsiteX19" fmla="*/ 353568 w 5160264"/>
                <a:gd name="connsiteY19" fmla="*/ 1307650 h 3457045"/>
                <a:gd name="connsiteX20" fmla="*/ 0 w 5160264"/>
                <a:gd name="connsiteY20" fmla="*/ 2049454 h 3457045"/>
                <a:gd name="connsiteX0" fmla="*/ 0 w 5160264"/>
                <a:gd name="connsiteY0" fmla="*/ 2049454 h 3440274"/>
                <a:gd name="connsiteX1" fmla="*/ 425196 w 5160264"/>
                <a:gd name="connsiteY1" fmla="*/ 2802303 h 3440274"/>
                <a:gd name="connsiteX2" fmla="*/ 1225296 w 5160264"/>
                <a:gd name="connsiteY2" fmla="*/ 2782397 h 3440274"/>
                <a:gd name="connsiteX3" fmla="*/ 1603248 w 5160264"/>
                <a:gd name="connsiteY3" fmla="*/ 3438670 h 3440274"/>
                <a:gd name="connsiteX4" fmla="*/ 2482596 w 5160264"/>
                <a:gd name="connsiteY4" fmla="*/ 3440274 h 3440274"/>
                <a:gd name="connsiteX5" fmla="*/ 2845308 w 5160264"/>
                <a:gd name="connsiteY5" fmla="*/ 2762636 h 3440274"/>
                <a:gd name="connsiteX6" fmla="*/ 3579876 w 5160264"/>
                <a:gd name="connsiteY6" fmla="*/ 2765626 h 3440274"/>
                <a:gd name="connsiteX7" fmla="*/ 3874008 w 5160264"/>
                <a:gd name="connsiteY7" fmla="*/ 3391997 h 3440274"/>
                <a:gd name="connsiteX8" fmla="*/ 4834128 w 5160264"/>
                <a:gd name="connsiteY8" fmla="*/ 3380000 h 3440274"/>
                <a:gd name="connsiteX9" fmla="*/ 5160264 w 5160264"/>
                <a:gd name="connsiteY9" fmla="*/ 2678527 h 3440274"/>
                <a:gd name="connsiteX10" fmla="*/ 4828032 w 5160264"/>
                <a:gd name="connsiteY10" fmla="*/ 1952214 h 3440274"/>
                <a:gd name="connsiteX11" fmla="*/ 3985260 w 5160264"/>
                <a:gd name="connsiteY11" fmla="*/ 1949224 h 3440274"/>
                <a:gd name="connsiteX12" fmla="*/ 3732276 w 5160264"/>
                <a:gd name="connsiteY12" fmla="*/ 1365330 h 3440274"/>
                <a:gd name="connsiteX13" fmla="*/ 4009644 w 5160264"/>
                <a:gd name="connsiteY13" fmla="*/ 766485 h 3440274"/>
                <a:gd name="connsiteX14" fmla="*/ 3678936 w 5160264"/>
                <a:gd name="connsiteY14" fmla="*/ 25994 h 3440274"/>
                <a:gd name="connsiteX15" fmla="*/ 2735580 w 5160264"/>
                <a:gd name="connsiteY15" fmla="*/ 0 h 3440274"/>
                <a:gd name="connsiteX16" fmla="*/ 2429256 w 5160264"/>
                <a:gd name="connsiteY16" fmla="*/ 595710 h 3440274"/>
                <a:gd name="connsiteX17" fmla="*/ 1606296 w 5160264"/>
                <a:gd name="connsiteY17" fmla="*/ 588090 h 3440274"/>
                <a:gd name="connsiteX18" fmla="*/ 1205484 w 5160264"/>
                <a:gd name="connsiteY18" fmla="*/ 1289130 h 3440274"/>
                <a:gd name="connsiteX19" fmla="*/ 353568 w 5160264"/>
                <a:gd name="connsiteY19" fmla="*/ 1307650 h 3440274"/>
                <a:gd name="connsiteX20" fmla="*/ 0 w 5160264"/>
                <a:gd name="connsiteY20" fmla="*/ 2049454 h 344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60264" h="3440274">
                  <a:moveTo>
                    <a:pt x="0" y="2049454"/>
                  </a:moveTo>
                  <a:lnTo>
                    <a:pt x="425196" y="2802303"/>
                  </a:lnTo>
                  <a:lnTo>
                    <a:pt x="1225296" y="2782397"/>
                  </a:lnTo>
                  <a:lnTo>
                    <a:pt x="1603248" y="3438670"/>
                  </a:lnTo>
                  <a:lnTo>
                    <a:pt x="2482596" y="3440274"/>
                  </a:lnTo>
                  <a:lnTo>
                    <a:pt x="2845308" y="2762636"/>
                  </a:lnTo>
                  <a:lnTo>
                    <a:pt x="3579876" y="2765626"/>
                  </a:lnTo>
                  <a:lnTo>
                    <a:pt x="3874008" y="3391997"/>
                  </a:lnTo>
                  <a:lnTo>
                    <a:pt x="4834128" y="3380000"/>
                  </a:lnTo>
                  <a:lnTo>
                    <a:pt x="5160264" y="2678527"/>
                  </a:lnTo>
                  <a:lnTo>
                    <a:pt x="4828032" y="1952214"/>
                  </a:lnTo>
                  <a:lnTo>
                    <a:pt x="3985260" y="1949224"/>
                  </a:lnTo>
                  <a:lnTo>
                    <a:pt x="3732276" y="1365330"/>
                  </a:lnTo>
                  <a:lnTo>
                    <a:pt x="4009644" y="766485"/>
                  </a:lnTo>
                  <a:lnTo>
                    <a:pt x="3678936" y="25994"/>
                  </a:lnTo>
                  <a:lnTo>
                    <a:pt x="2735580" y="0"/>
                  </a:lnTo>
                  <a:lnTo>
                    <a:pt x="2429256" y="595710"/>
                  </a:lnTo>
                  <a:lnTo>
                    <a:pt x="1606296" y="588090"/>
                  </a:lnTo>
                  <a:lnTo>
                    <a:pt x="1205484" y="1289130"/>
                  </a:lnTo>
                  <a:lnTo>
                    <a:pt x="353568" y="1307650"/>
                  </a:lnTo>
                  <a:lnTo>
                    <a:pt x="0" y="2049454"/>
                  </a:lnTo>
                  <a:close/>
                </a:path>
              </a:pathLst>
            </a:custGeom>
            <a:noFill/>
            <a:ln>
              <a:solidFill>
                <a:schemeClr val="accent1">
                  <a:lumMod val="50000"/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3" name="图示 2">
              <a:extLst>
                <a:ext uri="{FF2B5EF4-FFF2-40B4-BE49-F238E27FC236}">
                  <a16:creationId xmlns="" xmlns:a16="http://schemas.microsoft.com/office/drawing/2014/main" id="{A2E1C242-584C-4CBE-A0ED-C6D28178A01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33163460"/>
                </p:ext>
              </p:extLst>
            </p:nvPr>
          </p:nvGraphicFramePr>
          <p:xfrm>
            <a:off x="3955722" y="1807019"/>
            <a:ext cx="4865944" cy="324396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BF4D885B-22E1-477B-AF96-CD665D6BB096}"/>
              </a:ext>
            </a:extLst>
          </p:cNvPr>
          <p:cNvGrpSpPr/>
          <p:nvPr/>
        </p:nvGrpSpPr>
        <p:grpSpPr>
          <a:xfrm>
            <a:off x="7784466" y="2102543"/>
            <a:ext cx="3903173" cy="1156862"/>
            <a:chOff x="7755968" y="1991510"/>
            <a:chExt cx="3903173" cy="1156862"/>
          </a:xfrm>
        </p:grpSpPr>
        <p:sp>
          <p:nvSpPr>
            <p:cNvPr id="45" name="Rectangle 25">
              <a:extLst>
                <a:ext uri="{FF2B5EF4-FFF2-40B4-BE49-F238E27FC236}">
                  <a16:creationId xmlns="" xmlns:a16="http://schemas.microsoft.com/office/drawing/2014/main" id="{2416BF7B-6CE7-499B-AD87-DF00C2940A75}"/>
                </a:ext>
              </a:extLst>
            </p:cNvPr>
            <p:cNvSpPr/>
            <p:nvPr/>
          </p:nvSpPr>
          <p:spPr>
            <a:xfrm>
              <a:off x="7755968" y="2451193"/>
              <a:ext cx="3903173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6" name="Rectangle 40">
              <a:extLst>
                <a:ext uri="{FF2B5EF4-FFF2-40B4-BE49-F238E27FC236}">
                  <a16:creationId xmlns="" xmlns:a16="http://schemas.microsoft.com/office/drawing/2014/main" id="{3FA11A1F-7EBA-44F3-B754-8270449E1487}"/>
                </a:ext>
              </a:extLst>
            </p:cNvPr>
            <p:cNvSpPr/>
            <p:nvPr/>
          </p:nvSpPr>
          <p:spPr>
            <a:xfrm>
              <a:off x="7755970" y="1991510"/>
              <a:ext cx="242772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B948BACF-05B7-4DD1-A623-194592A54CFE}"/>
              </a:ext>
            </a:extLst>
          </p:cNvPr>
          <p:cNvGrpSpPr/>
          <p:nvPr/>
        </p:nvGrpSpPr>
        <p:grpSpPr>
          <a:xfrm>
            <a:off x="788841" y="4406868"/>
            <a:ext cx="3903173" cy="1156862"/>
            <a:chOff x="419243" y="4388254"/>
            <a:chExt cx="3903173" cy="1156862"/>
          </a:xfrm>
        </p:grpSpPr>
        <p:sp>
          <p:nvSpPr>
            <p:cNvPr id="47" name="Rectangle 25">
              <a:extLst>
                <a:ext uri="{FF2B5EF4-FFF2-40B4-BE49-F238E27FC236}">
                  <a16:creationId xmlns="" xmlns:a16="http://schemas.microsoft.com/office/drawing/2014/main" id="{88E6CC6A-3442-48D9-8636-54B7E37AF46F}"/>
                </a:ext>
              </a:extLst>
            </p:cNvPr>
            <p:cNvSpPr/>
            <p:nvPr/>
          </p:nvSpPr>
          <p:spPr>
            <a:xfrm>
              <a:off x="419243" y="4847937"/>
              <a:ext cx="3903173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8" name="Rectangle 40">
              <a:extLst>
                <a:ext uri="{FF2B5EF4-FFF2-40B4-BE49-F238E27FC236}">
                  <a16:creationId xmlns="" xmlns:a16="http://schemas.microsoft.com/office/drawing/2014/main" id="{38B89C8A-BDEA-42B1-8BAC-52E0F4C0747B}"/>
                </a:ext>
              </a:extLst>
            </p:cNvPr>
            <p:cNvSpPr/>
            <p:nvPr/>
          </p:nvSpPr>
          <p:spPr>
            <a:xfrm>
              <a:off x="1894689" y="4388254"/>
              <a:ext cx="242772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4CF8758-FF29-4B62-BCDF-527DD00CE94C}"/>
              </a:ext>
            </a:extLst>
          </p:cNvPr>
          <p:cNvGrpSpPr/>
          <p:nvPr/>
        </p:nvGrpSpPr>
        <p:grpSpPr>
          <a:xfrm>
            <a:off x="788840" y="1294271"/>
            <a:ext cx="3903173" cy="1156862"/>
            <a:chOff x="406719" y="1338344"/>
            <a:chExt cx="3903173" cy="1156862"/>
          </a:xfrm>
        </p:grpSpPr>
        <p:sp>
          <p:nvSpPr>
            <p:cNvPr id="49" name="Rectangle 25">
              <a:extLst>
                <a:ext uri="{FF2B5EF4-FFF2-40B4-BE49-F238E27FC236}">
                  <a16:creationId xmlns="" xmlns:a16="http://schemas.microsoft.com/office/drawing/2014/main" id="{B30A1E9B-8FCA-4E11-B452-9A94CDBF1686}"/>
                </a:ext>
              </a:extLst>
            </p:cNvPr>
            <p:cNvSpPr/>
            <p:nvPr/>
          </p:nvSpPr>
          <p:spPr>
            <a:xfrm>
              <a:off x="406719" y="1798027"/>
              <a:ext cx="3903173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50" name="Rectangle 40">
              <a:extLst>
                <a:ext uri="{FF2B5EF4-FFF2-40B4-BE49-F238E27FC236}">
                  <a16:creationId xmlns="" xmlns:a16="http://schemas.microsoft.com/office/drawing/2014/main" id="{6C93B7A5-DE60-4731-AF94-E246E2B07EFF}"/>
                </a:ext>
              </a:extLst>
            </p:cNvPr>
            <p:cNvSpPr/>
            <p:nvPr/>
          </p:nvSpPr>
          <p:spPr>
            <a:xfrm>
              <a:off x="1882165" y="1338344"/>
              <a:ext cx="242772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59" name="Group 21">
            <a:extLst>
              <a:ext uri="{FF2B5EF4-FFF2-40B4-BE49-F238E27FC236}">
                <a16:creationId xmlns="" xmlns:a16="http://schemas.microsoft.com/office/drawing/2014/main" id="{DE7CF4BE-F6B1-437A-9318-516182956F82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60" name="Rectangle 22">
              <a:extLst>
                <a:ext uri="{FF2B5EF4-FFF2-40B4-BE49-F238E27FC236}">
                  <a16:creationId xmlns="" xmlns:a16="http://schemas.microsoft.com/office/drawing/2014/main" id="{A162FF74-CC38-4E39-ACC3-10DA45499C4B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1" name="TextBox 24">
              <a:extLst>
                <a:ext uri="{FF2B5EF4-FFF2-40B4-BE49-F238E27FC236}">
                  <a16:creationId xmlns="" xmlns:a16="http://schemas.microsoft.com/office/drawing/2014/main" id="{B5C50B54-C616-4307-80F0-8F53A21F938A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TextBox 29">
              <a:extLst>
                <a:ext uri="{FF2B5EF4-FFF2-40B4-BE49-F238E27FC236}">
                  <a16:creationId xmlns="" xmlns:a16="http://schemas.microsoft.com/office/drawing/2014/main" id="{E96EC847-8521-4B05-A6E4-3DC3B36406DE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17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3" name="Rectangle 19">
            <a:extLst>
              <a:ext uri="{FF2B5EF4-FFF2-40B4-BE49-F238E27FC236}">
                <a16:creationId xmlns="" xmlns:a16="http://schemas.microsoft.com/office/drawing/2014/main" id="{EE03BD38-2368-4152-8E90-1D5807B652E9}"/>
              </a:ext>
            </a:extLst>
          </p:cNvPr>
          <p:cNvSpPr/>
          <p:nvPr/>
        </p:nvSpPr>
        <p:spPr>
          <a:xfrm>
            <a:off x="406719" y="222298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三段文字排版。</a:t>
            </a:r>
          </a:p>
        </p:txBody>
      </p:sp>
      <p:sp>
        <p:nvSpPr>
          <p:cNvPr id="64" name="Rectangle 22">
            <a:extLst>
              <a:ext uri="{FF2B5EF4-FFF2-40B4-BE49-F238E27FC236}">
                <a16:creationId xmlns="" xmlns:a16="http://schemas.microsoft.com/office/drawing/2014/main" id="{2EB67B1F-26E8-49B9-B1CA-E412249331B9}"/>
              </a:ext>
            </a:extLst>
          </p:cNvPr>
          <p:cNvSpPr/>
          <p:nvPr/>
        </p:nvSpPr>
        <p:spPr>
          <a:xfrm>
            <a:off x="419243" y="667807"/>
            <a:ext cx="18004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1249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845F634-D49F-436C-9041-B37C2A90566A}"/>
              </a:ext>
            </a:extLst>
          </p:cNvPr>
          <p:cNvGrpSpPr/>
          <p:nvPr/>
        </p:nvGrpSpPr>
        <p:grpSpPr>
          <a:xfrm>
            <a:off x="6597728" y="1509025"/>
            <a:ext cx="4933531" cy="4168368"/>
            <a:chOff x="6134789" y="1486424"/>
            <a:chExt cx="4933531" cy="4168368"/>
          </a:xfrm>
        </p:grpSpPr>
        <p:sp>
          <p:nvSpPr>
            <p:cNvPr id="33" name="Rectangle 25">
              <a:extLst>
                <a:ext uri="{FF2B5EF4-FFF2-40B4-BE49-F238E27FC236}">
                  <a16:creationId xmlns="" xmlns:a16="http://schemas.microsoft.com/office/drawing/2014/main" id="{CA0DF2FC-A776-4346-A34F-DDD64850F8B8}"/>
                </a:ext>
              </a:extLst>
            </p:cNvPr>
            <p:cNvSpPr/>
            <p:nvPr/>
          </p:nvSpPr>
          <p:spPr>
            <a:xfrm>
              <a:off x="6134789" y="1946107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34" name="Rectangle 40">
              <a:extLst>
                <a:ext uri="{FF2B5EF4-FFF2-40B4-BE49-F238E27FC236}">
                  <a16:creationId xmlns="" xmlns:a16="http://schemas.microsoft.com/office/drawing/2014/main" id="{27B96312-F237-43AE-8807-7F367B422EFB}"/>
                </a:ext>
              </a:extLst>
            </p:cNvPr>
            <p:cNvSpPr/>
            <p:nvPr/>
          </p:nvSpPr>
          <p:spPr>
            <a:xfrm>
              <a:off x="6134791" y="1486424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  <p:sp>
          <p:nvSpPr>
            <p:cNvPr id="35" name="Rectangle 25">
              <a:extLst>
                <a:ext uri="{FF2B5EF4-FFF2-40B4-BE49-F238E27FC236}">
                  <a16:creationId xmlns="" xmlns:a16="http://schemas.microsoft.com/office/drawing/2014/main" id="{CB1F9B4F-BC89-44F2-B20B-5933C1460E07}"/>
                </a:ext>
              </a:extLst>
            </p:cNvPr>
            <p:cNvSpPr/>
            <p:nvPr/>
          </p:nvSpPr>
          <p:spPr>
            <a:xfrm>
              <a:off x="6134789" y="3451860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36" name="Rectangle 40">
              <a:extLst>
                <a:ext uri="{FF2B5EF4-FFF2-40B4-BE49-F238E27FC236}">
                  <a16:creationId xmlns="" xmlns:a16="http://schemas.microsoft.com/office/drawing/2014/main" id="{211D3578-5E8E-4D34-B21D-15FCECDB1447}"/>
                </a:ext>
              </a:extLst>
            </p:cNvPr>
            <p:cNvSpPr/>
            <p:nvPr/>
          </p:nvSpPr>
          <p:spPr>
            <a:xfrm>
              <a:off x="6134791" y="2992177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  <p:sp>
          <p:nvSpPr>
            <p:cNvPr id="37" name="Rectangle 25">
              <a:extLst>
                <a:ext uri="{FF2B5EF4-FFF2-40B4-BE49-F238E27FC236}">
                  <a16:creationId xmlns="" xmlns:a16="http://schemas.microsoft.com/office/drawing/2014/main" id="{B150AB8E-080E-4399-AA49-9A2A686A48BB}"/>
                </a:ext>
              </a:extLst>
            </p:cNvPr>
            <p:cNvSpPr/>
            <p:nvPr/>
          </p:nvSpPr>
          <p:spPr>
            <a:xfrm>
              <a:off x="6134789" y="4957613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38" name="Rectangle 40">
              <a:extLst>
                <a:ext uri="{FF2B5EF4-FFF2-40B4-BE49-F238E27FC236}">
                  <a16:creationId xmlns="" xmlns:a16="http://schemas.microsoft.com/office/drawing/2014/main" id="{4304EAF7-F523-4DCC-ABC9-5C5C8F6B02B6}"/>
                </a:ext>
              </a:extLst>
            </p:cNvPr>
            <p:cNvSpPr/>
            <p:nvPr/>
          </p:nvSpPr>
          <p:spPr>
            <a:xfrm>
              <a:off x="6134791" y="4497930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aphicFrame>
        <p:nvGraphicFramePr>
          <p:cNvPr id="2" name="图示 1">
            <a:extLst>
              <a:ext uri="{FF2B5EF4-FFF2-40B4-BE49-F238E27FC236}">
                <a16:creationId xmlns="" xmlns:a16="http://schemas.microsoft.com/office/drawing/2014/main" id="{6455B878-DEEA-42F6-BD73-AD6BD031DA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0682725"/>
              </p:ext>
            </p:extLst>
          </p:nvPr>
        </p:nvGraphicFramePr>
        <p:xfrm>
          <a:off x="660741" y="1680582"/>
          <a:ext cx="5008880" cy="4213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39" name="Group 21">
            <a:extLst>
              <a:ext uri="{FF2B5EF4-FFF2-40B4-BE49-F238E27FC236}">
                <a16:creationId xmlns="" xmlns:a16="http://schemas.microsoft.com/office/drawing/2014/main" id="{36659FD8-0EA3-4F53-B21A-30DFC07B88A5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40" name="Rectangle 22">
              <a:extLst>
                <a:ext uri="{FF2B5EF4-FFF2-40B4-BE49-F238E27FC236}">
                  <a16:creationId xmlns="" xmlns:a16="http://schemas.microsoft.com/office/drawing/2014/main" id="{5CFFB8FF-E605-49ED-A3BB-3FA15068D103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TextBox 24">
              <a:extLst>
                <a:ext uri="{FF2B5EF4-FFF2-40B4-BE49-F238E27FC236}">
                  <a16:creationId xmlns="" xmlns:a16="http://schemas.microsoft.com/office/drawing/2014/main" id="{CECAB4C8-8413-4FD8-983D-19FF8A5D4C79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TextBox 29">
              <a:extLst>
                <a:ext uri="{FF2B5EF4-FFF2-40B4-BE49-F238E27FC236}">
                  <a16:creationId xmlns="" xmlns:a16="http://schemas.microsoft.com/office/drawing/2014/main" id="{E756D190-3E7F-40B3-BBC6-8BABE9805E67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18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3" name="Rectangle 19">
            <a:extLst>
              <a:ext uri="{FF2B5EF4-FFF2-40B4-BE49-F238E27FC236}">
                <a16:creationId xmlns="" xmlns:a16="http://schemas.microsoft.com/office/drawing/2014/main" id="{D69D7945-FA31-4AF3-9D43-D00DBFD2ED23}"/>
              </a:ext>
            </a:extLst>
          </p:cNvPr>
          <p:cNvSpPr/>
          <p:nvPr/>
        </p:nvSpPr>
        <p:spPr>
          <a:xfrm>
            <a:off x="406719" y="222298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三段文字图片排版。</a:t>
            </a:r>
          </a:p>
        </p:txBody>
      </p:sp>
      <p:sp>
        <p:nvSpPr>
          <p:cNvPr id="44" name="Rectangle 22">
            <a:extLst>
              <a:ext uri="{FF2B5EF4-FFF2-40B4-BE49-F238E27FC236}">
                <a16:creationId xmlns="" xmlns:a16="http://schemas.microsoft.com/office/drawing/2014/main" id="{2CD10E0E-6B7F-42D2-B39F-70B38B95DCF3}"/>
              </a:ext>
            </a:extLst>
          </p:cNvPr>
          <p:cNvSpPr/>
          <p:nvPr/>
        </p:nvSpPr>
        <p:spPr>
          <a:xfrm>
            <a:off x="419243" y="667807"/>
            <a:ext cx="22381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paragraph text picture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9296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60F45068-9240-4320-BF81-B64859FE8790}"/>
              </a:ext>
            </a:extLst>
          </p:cNvPr>
          <p:cNvSpPr/>
          <p:nvPr/>
        </p:nvSpPr>
        <p:spPr>
          <a:xfrm>
            <a:off x="0" y="2083822"/>
            <a:ext cx="12192000" cy="516891"/>
          </a:xfrm>
          <a:custGeom>
            <a:avLst/>
            <a:gdLst>
              <a:gd name="connsiteX0" fmla="*/ 0 w 12385040"/>
              <a:gd name="connsiteY0" fmla="*/ 425447 h 516891"/>
              <a:gd name="connsiteX1" fmla="*/ 2550160 w 12385040"/>
              <a:gd name="connsiteY1" fmla="*/ 8887 h 516891"/>
              <a:gd name="connsiteX2" fmla="*/ 6573520 w 12385040"/>
              <a:gd name="connsiteY2" fmla="*/ 516887 h 516891"/>
              <a:gd name="connsiteX3" fmla="*/ 10048240 w 12385040"/>
              <a:gd name="connsiteY3" fmla="*/ 19047 h 516891"/>
              <a:gd name="connsiteX4" fmla="*/ 12385040 w 12385040"/>
              <a:gd name="connsiteY4" fmla="*/ 151127 h 516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5040" h="516891">
                <a:moveTo>
                  <a:pt x="0" y="425447"/>
                </a:moveTo>
                <a:cubicBezTo>
                  <a:pt x="727286" y="209547"/>
                  <a:pt x="1454573" y="-6353"/>
                  <a:pt x="2550160" y="8887"/>
                </a:cubicBezTo>
                <a:cubicBezTo>
                  <a:pt x="3645747" y="24127"/>
                  <a:pt x="5323840" y="515194"/>
                  <a:pt x="6573520" y="516887"/>
                </a:cubicBezTo>
                <a:cubicBezTo>
                  <a:pt x="7823200" y="518580"/>
                  <a:pt x="9079653" y="80007"/>
                  <a:pt x="10048240" y="19047"/>
                </a:cubicBezTo>
                <a:cubicBezTo>
                  <a:pt x="11016827" y="-41913"/>
                  <a:pt x="11700933" y="54607"/>
                  <a:pt x="12385040" y="151127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48010ADF-828B-4239-8BA1-FBEFFD1825D5}"/>
              </a:ext>
            </a:extLst>
          </p:cNvPr>
          <p:cNvSpPr/>
          <p:nvPr/>
        </p:nvSpPr>
        <p:spPr>
          <a:xfrm flipH="1">
            <a:off x="0" y="2090120"/>
            <a:ext cx="12192000" cy="516891"/>
          </a:xfrm>
          <a:custGeom>
            <a:avLst/>
            <a:gdLst>
              <a:gd name="connsiteX0" fmla="*/ 0 w 12385040"/>
              <a:gd name="connsiteY0" fmla="*/ 425447 h 516891"/>
              <a:gd name="connsiteX1" fmla="*/ 2550160 w 12385040"/>
              <a:gd name="connsiteY1" fmla="*/ 8887 h 516891"/>
              <a:gd name="connsiteX2" fmla="*/ 6573520 w 12385040"/>
              <a:gd name="connsiteY2" fmla="*/ 516887 h 516891"/>
              <a:gd name="connsiteX3" fmla="*/ 10048240 w 12385040"/>
              <a:gd name="connsiteY3" fmla="*/ 19047 h 516891"/>
              <a:gd name="connsiteX4" fmla="*/ 12385040 w 12385040"/>
              <a:gd name="connsiteY4" fmla="*/ 151127 h 516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5040" h="516891">
                <a:moveTo>
                  <a:pt x="0" y="425447"/>
                </a:moveTo>
                <a:cubicBezTo>
                  <a:pt x="727286" y="209547"/>
                  <a:pt x="1454573" y="-6353"/>
                  <a:pt x="2550160" y="8887"/>
                </a:cubicBezTo>
                <a:cubicBezTo>
                  <a:pt x="3645747" y="24127"/>
                  <a:pt x="5323840" y="515194"/>
                  <a:pt x="6573520" y="516887"/>
                </a:cubicBezTo>
                <a:cubicBezTo>
                  <a:pt x="7823200" y="518580"/>
                  <a:pt x="9079653" y="80007"/>
                  <a:pt x="10048240" y="19047"/>
                </a:cubicBezTo>
                <a:cubicBezTo>
                  <a:pt x="11016827" y="-41913"/>
                  <a:pt x="11700933" y="54607"/>
                  <a:pt x="12385040" y="151127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658831-B6AD-4AF3-BBB1-2A79D118B3BB}"/>
              </a:ext>
            </a:extLst>
          </p:cNvPr>
          <p:cNvSpPr/>
          <p:nvPr/>
        </p:nvSpPr>
        <p:spPr>
          <a:xfrm>
            <a:off x="406719" y="20344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四段文字图文排版。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8D1D129-6745-4CB4-A082-BF0A0229A4E4}"/>
              </a:ext>
            </a:extLst>
          </p:cNvPr>
          <p:cNvSpPr/>
          <p:nvPr/>
        </p:nvSpPr>
        <p:spPr>
          <a:xfrm>
            <a:off x="419243" y="675891"/>
            <a:ext cx="19303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Four-segment text typesetting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DCFB1A5-1913-41F1-9B2A-99CD61244DA4}"/>
              </a:ext>
            </a:extLst>
          </p:cNvPr>
          <p:cNvGrpSpPr/>
          <p:nvPr/>
        </p:nvGrpSpPr>
        <p:grpSpPr>
          <a:xfrm>
            <a:off x="443100" y="3342671"/>
            <a:ext cx="2372937" cy="2715269"/>
            <a:chOff x="515937" y="3342671"/>
            <a:chExt cx="2372937" cy="2715269"/>
          </a:xfrm>
        </p:grpSpPr>
        <p:sp>
          <p:nvSpPr>
            <p:cNvPr id="38" name="Rectangle 37">
              <a:extLst>
                <a:ext uri="{FF2B5EF4-FFF2-40B4-BE49-F238E27FC236}">
                  <a16:creationId xmlns="" xmlns:a16="http://schemas.microsoft.com/office/drawing/2014/main" id="{6A8E68C9-485D-46F5-AD5D-846FA00511B0}"/>
                </a:ext>
              </a:extLst>
            </p:cNvPr>
            <p:cNvSpPr/>
            <p:nvPr/>
          </p:nvSpPr>
          <p:spPr>
            <a:xfrm>
              <a:off x="605819" y="3342671"/>
              <a:ext cx="2193176" cy="45345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63EE44CF-D674-44BA-81DD-8FF3632798A7}"/>
                </a:ext>
              </a:extLst>
            </p:cNvPr>
            <p:cNvCxnSpPr>
              <a:cxnSpLocks/>
            </p:cNvCxnSpPr>
            <p:nvPr/>
          </p:nvCxnSpPr>
          <p:spPr>
            <a:xfrm>
              <a:off x="768552" y="3926511"/>
              <a:ext cx="186771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A4A46276-835B-48BA-94EB-58827ED47E06}"/>
                </a:ext>
              </a:extLst>
            </p:cNvPr>
            <p:cNvSpPr/>
            <p:nvPr/>
          </p:nvSpPr>
          <p:spPr>
            <a:xfrm>
              <a:off x="515937" y="4080411"/>
              <a:ext cx="2372937" cy="1977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C40E2D42-A714-4933-9F1A-216C05D7337B}"/>
              </a:ext>
            </a:extLst>
          </p:cNvPr>
          <p:cNvGrpSpPr/>
          <p:nvPr/>
        </p:nvGrpSpPr>
        <p:grpSpPr>
          <a:xfrm>
            <a:off x="3442131" y="3342671"/>
            <a:ext cx="2372937" cy="2715269"/>
            <a:chOff x="515937" y="3342671"/>
            <a:chExt cx="2372937" cy="2715269"/>
          </a:xfrm>
        </p:grpSpPr>
        <p:sp>
          <p:nvSpPr>
            <p:cNvPr id="97" name="Rectangle 37">
              <a:extLst>
                <a:ext uri="{FF2B5EF4-FFF2-40B4-BE49-F238E27FC236}">
                  <a16:creationId xmlns="" xmlns:a16="http://schemas.microsoft.com/office/drawing/2014/main" id="{E95257E5-2FA4-4BCB-B662-018ACC956ABE}"/>
                </a:ext>
              </a:extLst>
            </p:cNvPr>
            <p:cNvSpPr/>
            <p:nvPr/>
          </p:nvSpPr>
          <p:spPr>
            <a:xfrm>
              <a:off x="605819" y="3342671"/>
              <a:ext cx="2193176" cy="45345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98" name="Straight Connector 7">
              <a:extLst>
                <a:ext uri="{FF2B5EF4-FFF2-40B4-BE49-F238E27FC236}">
                  <a16:creationId xmlns="" xmlns:a16="http://schemas.microsoft.com/office/drawing/2014/main" id="{52DCC629-952F-4CC5-BFB2-FB2AC9ABD8DB}"/>
                </a:ext>
              </a:extLst>
            </p:cNvPr>
            <p:cNvCxnSpPr>
              <a:cxnSpLocks/>
            </p:cNvCxnSpPr>
            <p:nvPr/>
          </p:nvCxnSpPr>
          <p:spPr>
            <a:xfrm>
              <a:off x="768552" y="3926511"/>
              <a:ext cx="186771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Rectangle 39">
              <a:extLst>
                <a:ext uri="{FF2B5EF4-FFF2-40B4-BE49-F238E27FC236}">
                  <a16:creationId xmlns="" xmlns:a16="http://schemas.microsoft.com/office/drawing/2014/main" id="{7686B1D1-2B13-4470-BF81-6B2C4FC10678}"/>
                </a:ext>
              </a:extLst>
            </p:cNvPr>
            <p:cNvSpPr/>
            <p:nvPr/>
          </p:nvSpPr>
          <p:spPr>
            <a:xfrm>
              <a:off x="515937" y="4080411"/>
              <a:ext cx="2372937" cy="1977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57381CE8-AC4A-457A-BF42-E2A780126B3E}"/>
              </a:ext>
            </a:extLst>
          </p:cNvPr>
          <p:cNvGrpSpPr/>
          <p:nvPr/>
        </p:nvGrpSpPr>
        <p:grpSpPr>
          <a:xfrm>
            <a:off x="6416069" y="3342671"/>
            <a:ext cx="2372937" cy="2715269"/>
            <a:chOff x="515937" y="3342671"/>
            <a:chExt cx="2372937" cy="2715269"/>
          </a:xfrm>
        </p:grpSpPr>
        <p:sp>
          <p:nvSpPr>
            <p:cNvPr id="101" name="Rectangle 37">
              <a:extLst>
                <a:ext uri="{FF2B5EF4-FFF2-40B4-BE49-F238E27FC236}">
                  <a16:creationId xmlns="" xmlns:a16="http://schemas.microsoft.com/office/drawing/2014/main" id="{C613A3C1-F1F6-405D-AFF7-7BBB6AB1EB23}"/>
                </a:ext>
              </a:extLst>
            </p:cNvPr>
            <p:cNvSpPr/>
            <p:nvPr/>
          </p:nvSpPr>
          <p:spPr>
            <a:xfrm>
              <a:off x="605819" y="3342671"/>
              <a:ext cx="2193176" cy="45345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102" name="Straight Connector 7">
              <a:extLst>
                <a:ext uri="{FF2B5EF4-FFF2-40B4-BE49-F238E27FC236}">
                  <a16:creationId xmlns="" xmlns:a16="http://schemas.microsoft.com/office/drawing/2014/main" id="{74B177B2-53A9-43D9-BD9F-0370F8DB7F98}"/>
                </a:ext>
              </a:extLst>
            </p:cNvPr>
            <p:cNvCxnSpPr>
              <a:cxnSpLocks/>
            </p:cNvCxnSpPr>
            <p:nvPr/>
          </p:nvCxnSpPr>
          <p:spPr>
            <a:xfrm>
              <a:off x="768552" y="3926511"/>
              <a:ext cx="186771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39">
              <a:extLst>
                <a:ext uri="{FF2B5EF4-FFF2-40B4-BE49-F238E27FC236}">
                  <a16:creationId xmlns="" xmlns:a16="http://schemas.microsoft.com/office/drawing/2014/main" id="{215ED1D0-A621-4EBA-A3C2-3788B59DF4CD}"/>
                </a:ext>
              </a:extLst>
            </p:cNvPr>
            <p:cNvSpPr/>
            <p:nvPr/>
          </p:nvSpPr>
          <p:spPr>
            <a:xfrm>
              <a:off x="515937" y="4080411"/>
              <a:ext cx="2372937" cy="1977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D4329CCC-98F7-4A59-AA2E-A81CA6D0357A}"/>
              </a:ext>
            </a:extLst>
          </p:cNvPr>
          <p:cNvGrpSpPr/>
          <p:nvPr/>
        </p:nvGrpSpPr>
        <p:grpSpPr>
          <a:xfrm>
            <a:off x="9402156" y="3342671"/>
            <a:ext cx="2372937" cy="2715269"/>
            <a:chOff x="515937" y="3342671"/>
            <a:chExt cx="2372937" cy="2715269"/>
          </a:xfrm>
        </p:grpSpPr>
        <p:sp>
          <p:nvSpPr>
            <p:cNvPr id="105" name="Rectangle 37">
              <a:extLst>
                <a:ext uri="{FF2B5EF4-FFF2-40B4-BE49-F238E27FC236}">
                  <a16:creationId xmlns="" xmlns:a16="http://schemas.microsoft.com/office/drawing/2014/main" id="{4F2866FB-F6F7-44BA-BEC9-0C8CAD2712BD}"/>
                </a:ext>
              </a:extLst>
            </p:cNvPr>
            <p:cNvSpPr/>
            <p:nvPr/>
          </p:nvSpPr>
          <p:spPr>
            <a:xfrm>
              <a:off x="605819" y="3342671"/>
              <a:ext cx="2193176" cy="45345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请输入小标题</a:t>
              </a:r>
            </a:p>
          </p:txBody>
        </p:sp>
        <p:cxnSp>
          <p:nvCxnSpPr>
            <p:cNvPr id="106" name="Straight Connector 7">
              <a:extLst>
                <a:ext uri="{FF2B5EF4-FFF2-40B4-BE49-F238E27FC236}">
                  <a16:creationId xmlns="" xmlns:a16="http://schemas.microsoft.com/office/drawing/2014/main" id="{14B32AB5-E144-43FF-97C5-0685812F0E6A}"/>
                </a:ext>
              </a:extLst>
            </p:cNvPr>
            <p:cNvCxnSpPr>
              <a:cxnSpLocks/>
            </p:cNvCxnSpPr>
            <p:nvPr/>
          </p:nvCxnSpPr>
          <p:spPr>
            <a:xfrm>
              <a:off x="768552" y="3926511"/>
              <a:ext cx="186771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ectangle 39">
              <a:extLst>
                <a:ext uri="{FF2B5EF4-FFF2-40B4-BE49-F238E27FC236}">
                  <a16:creationId xmlns="" xmlns:a16="http://schemas.microsoft.com/office/drawing/2014/main" id="{A5DF950F-5355-4634-BD7A-102608F9A099}"/>
                </a:ext>
              </a:extLst>
            </p:cNvPr>
            <p:cNvSpPr/>
            <p:nvPr/>
          </p:nvSpPr>
          <p:spPr>
            <a:xfrm>
              <a:off x="515937" y="4080411"/>
              <a:ext cx="2372937" cy="1977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</p:grpSp>
      <p:grpSp>
        <p:nvGrpSpPr>
          <p:cNvPr id="35" name="Group 21">
            <a:extLst>
              <a:ext uri="{FF2B5EF4-FFF2-40B4-BE49-F238E27FC236}">
                <a16:creationId xmlns="" xmlns:a16="http://schemas.microsoft.com/office/drawing/2014/main" id="{7089F88B-B69E-4EB0-99DD-DC0252594834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6" name="Rectangle 22">
              <a:extLst>
                <a:ext uri="{FF2B5EF4-FFF2-40B4-BE49-F238E27FC236}">
                  <a16:creationId xmlns="" xmlns:a16="http://schemas.microsoft.com/office/drawing/2014/main" id="{6671E319-B150-43ED-91D2-C76D41CD4BB3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Box 24">
              <a:extLst>
                <a:ext uri="{FF2B5EF4-FFF2-40B4-BE49-F238E27FC236}">
                  <a16:creationId xmlns="" xmlns:a16="http://schemas.microsoft.com/office/drawing/2014/main" id="{2F7F9C9C-CB88-43C3-BAF8-2F505F2B0FBC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TextBox 29">
              <a:extLst>
                <a:ext uri="{FF2B5EF4-FFF2-40B4-BE49-F238E27FC236}">
                  <a16:creationId xmlns="" xmlns:a16="http://schemas.microsoft.com/office/drawing/2014/main" id="{23AF1662-6A76-4122-AE9D-4BA1A1FAEF8B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19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3" name="图片占位符 12" descr="建筑外的蓝色招牌&#10;&#10;描述已自动生成">
            <a:extLst>
              <a:ext uri="{FF2B5EF4-FFF2-40B4-BE49-F238E27FC236}">
                <a16:creationId xmlns="" xmlns:a16="http://schemas.microsoft.com/office/drawing/2014/main" id="{C2698394-41B9-4BF0-87D9-D815EE8CD9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5675" y="1724025"/>
            <a:ext cx="1347788" cy="1347788"/>
          </a:xfrm>
          <a:effectLst>
            <a:outerShdw blurRad="127000" sx="102000" sy="102000" algn="ctr" rotWithShape="0">
              <a:schemeClr val="accent1">
                <a:lumMod val="50000"/>
                <a:alpha val="15000"/>
              </a:schemeClr>
            </a:outerShdw>
          </a:effectLst>
        </p:spPr>
      </p:pic>
      <p:pic>
        <p:nvPicPr>
          <p:cNvPr id="15" name="图片占位符 14" descr="建筑前面有草地&#10;&#10;描述已自动生成">
            <a:extLst>
              <a:ext uri="{FF2B5EF4-FFF2-40B4-BE49-F238E27FC236}">
                <a16:creationId xmlns="" xmlns:a16="http://schemas.microsoft.com/office/drawing/2014/main" id="{D5E1D977-B75A-48CC-9553-E28D5F0692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6525" y="1724025"/>
            <a:ext cx="1346200" cy="1347788"/>
          </a:xfrm>
          <a:effectLst>
            <a:outerShdw blurRad="127000" sx="102000" sy="102000" algn="ctr" rotWithShape="0">
              <a:schemeClr val="accent1">
                <a:lumMod val="50000"/>
                <a:alpha val="15000"/>
              </a:schemeClr>
            </a:outerShdw>
          </a:effectLst>
        </p:spPr>
      </p:pic>
      <p:pic>
        <p:nvPicPr>
          <p:cNvPr id="17" name="图片占位符 16" descr="城市的风景&#10;&#10;描述已自动生成">
            <a:extLst>
              <a:ext uri="{FF2B5EF4-FFF2-40B4-BE49-F238E27FC236}">
                <a16:creationId xmlns="" xmlns:a16="http://schemas.microsoft.com/office/drawing/2014/main" id="{505FF993-DA1B-42E0-A932-0217C6B053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29438" y="1724025"/>
            <a:ext cx="1346200" cy="1347788"/>
          </a:xfrm>
          <a:effectLst>
            <a:outerShdw blurRad="127000" sx="102000" sy="102000" algn="ctr" rotWithShape="0">
              <a:schemeClr val="accent1">
                <a:lumMod val="50000"/>
                <a:alpha val="15000"/>
              </a:schemeClr>
            </a:outerShdw>
          </a:effectLst>
        </p:spPr>
      </p:pic>
      <p:pic>
        <p:nvPicPr>
          <p:cNvPr id="19" name="图片占位符 18" descr="草地上的建筑&#10;&#10;描述已自动生成">
            <a:extLst>
              <a:ext uri="{FF2B5EF4-FFF2-40B4-BE49-F238E27FC236}">
                <a16:creationId xmlns="" xmlns:a16="http://schemas.microsoft.com/office/drawing/2014/main" id="{393BC4E1-8991-45F3-8844-0A32D42FB48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15525" y="1724025"/>
            <a:ext cx="1346200" cy="1347788"/>
          </a:xfrm>
          <a:effectLst>
            <a:outerShdw blurRad="127000" sx="102000" sy="102000" algn="ctr" rotWithShape="0">
              <a:schemeClr val="accent1">
                <a:lumMod val="50000"/>
                <a:alpha val="15000"/>
              </a:scheme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1512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箭头: 右 20">
            <a:extLst>
              <a:ext uri="{FF2B5EF4-FFF2-40B4-BE49-F238E27FC236}">
                <a16:creationId xmlns="" xmlns:a16="http://schemas.microsoft.com/office/drawing/2014/main" id="{9E08FE8D-A7C3-4378-9ED0-7471BCD7F366}"/>
              </a:ext>
            </a:extLst>
          </p:cNvPr>
          <p:cNvSpPr/>
          <p:nvPr/>
        </p:nvSpPr>
        <p:spPr>
          <a:xfrm>
            <a:off x="965200" y="3048000"/>
            <a:ext cx="10693941" cy="1107440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658831-B6AD-4AF3-BBB1-2A79D118B3BB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四段文字排版。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8D1D129-6745-4CB4-A082-BF0A0229A4E4}"/>
              </a:ext>
            </a:extLst>
          </p:cNvPr>
          <p:cNvSpPr/>
          <p:nvPr/>
        </p:nvSpPr>
        <p:spPr>
          <a:xfrm>
            <a:off x="419243" y="675891"/>
            <a:ext cx="17299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3" name="Group 21">
            <a:extLst>
              <a:ext uri="{FF2B5EF4-FFF2-40B4-BE49-F238E27FC236}">
                <a16:creationId xmlns="" xmlns:a16="http://schemas.microsoft.com/office/drawing/2014/main" id="{8E71D401-7495-42E2-B7F3-32ED4536B821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64" name="Rectangle 22">
              <a:extLst>
                <a:ext uri="{FF2B5EF4-FFF2-40B4-BE49-F238E27FC236}">
                  <a16:creationId xmlns="" xmlns:a16="http://schemas.microsoft.com/office/drawing/2014/main" id="{E3390429-97E8-4367-AFCF-FA4561F14640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TextBox 24">
              <a:extLst>
                <a:ext uri="{FF2B5EF4-FFF2-40B4-BE49-F238E27FC236}">
                  <a16:creationId xmlns="" xmlns:a16="http://schemas.microsoft.com/office/drawing/2014/main" id="{D7E2D1BE-4BE3-45AF-94D8-A4F08DE6CAE6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TextBox 29">
              <a:extLst>
                <a:ext uri="{FF2B5EF4-FFF2-40B4-BE49-F238E27FC236}">
                  <a16:creationId xmlns="" xmlns:a16="http://schemas.microsoft.com/office/drawing/2014/main" id="{5C604C65-CED4-439F-8FBE-A4C29F6CF47F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20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aphicFrame>
        <p:nvGraphicFramePr>
          <p:cNvPr id="16" name="图示 15">
            <a:extLst>
              <a:ext uri="{FF2B5EF4-FFF2-40B4-BE49-F238E27FC236}">
                <a16:creationId xmlns="" xmlns:a16="http://schemas.microsoft.com/office/drawing/2014/main" id="{091A2539-CA15-41BC-A343-C36EC882BD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5388077"/>
              </p:ext>
            </p:extLst>
          </p:nvPr>
        </p:nvGraphicFramePr>
        <p:xfrm>
          <a:off x="532859" y="1463040"/>
          <a:ext cx="11126282" cy="4413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等腰三角形 16">
            <a:extLst>
              <a:ext uri="{FF2B5EF4-FFF2-40B4-BE49-F238E27FC236}">
                <a16:creationId xmlns="" xmlns:a16="http://schemas.microsoft.com/office/drawing/2014/main" id="{E7A3CEE4-5DBC-4570-9748-AACE307E28EF}"/>
              </a:ext>
            </a:extLst>
          </p:cNvPr>
          <p:cNvSpPr/>
          <p:nvPr/>
        </p:nvSpPr>
        <p:spPr>
          <a:xfrm rot="5400000">
            <a:off x="3216774" y="3495220"/>
            <a:ext cx="186748" cy="16098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>
            <a:extLst>
              <a:ext uri="{FF2B5EF4-FFF2-40B4-BE49-F238E27FC236}">
                <a16:creationId xmlns="" xmlns:a16="http://schemas.microsoft.com/office/drawing/2014/main" id="{2006FC2F-304E-4C09-8FDC-A0B433BED7F7}"/>
              </a:ext>
            </a:extLst>
          </p:cNvPr>
          <p:cNvSpPr/>
          <p:nvPr/>
        </p:nvSpPr>
        <p:spPr>
          <a:xfrm rot="5400000">
            <a:off x="6002626" y="3495220"/>
            <a:ext cx="186748" cy="16098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>
            <a:extLst>
              <a:ext uri="{FF2B5EF4-FFF2-40B4-BE49-F238E27FC236}">
                <a16:creationId xmlns="" xmlns:a16="http://schemas.microsoft.com/office/drawing/2014/main" id="{7CAD99CC-1413-493B-A8B0-4419E51FBC2B}"/>
              </a:ext>
            </a:extLst>
          </p:cNvPr>
          <p:cNvSpPr/>
          <p:nvPr/>
        </p:nvSpPr>
        <p:spPr>
          <a:xfrm rot="5400000">
            <a:off x="8788478" y="3495220"/>
            <a:ext cx="186748" cy="16098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7035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B4E0DDEE-A8D4-451F-B120-FAA6BA357B99}"/>
              </a:ext>
            </a:extLst>
          </p:cNvPr>
          <p:cNvSpPr/>
          <p:nvPr/>
        </p:nvSpPr>
        <p:spPr>
          <a:xfrm rot="5400000">
            <a:off x="2077880" y="904399"/>
            <a:ext cx="1706880" cy="5049201"/>
          </a:xfrm>
          <a:custGeom>
            <a:avLst/>
            <a:gdLst>
              <a:gd name="connsiteX0" fmla="*/ 1244600 w 2489200"/>
              <a:gd name="connsiteY0" fmla="*/ 0 h 3992880"/>
              <a:gd name="connsiteX1" fmla="*/ 2489200 w 2489200"/>
              <a:gd name="connsiteY1" fmla="*/ 1087120 h 3992880"/>
              <a:gd name="connsiteX2" fmla="*/ 2489200 w 2489200"/>
              <a:gd name="connsiteY2" fmla="*/ 3992880 h 3992880"/>
              <a:gd name="connsiteX3" fmla="*/ 0 w 2489200"/>
              <a:gd name="connsiteY3" fmla="*/ 3992880 h 3992880"/>
              <a:gd name="connsiteX4" fmla="*/ 0 w 2489200"/>
              <a:gd name="connsiteY4" fmla="*/ 1087120 h 399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9200" h="3992880">
                <a:moveTo>
                  <a:pt x="1244600" y="0"/>
                </a:moveTo>
                <a:lnTo>
                  <a:pt x="2489200" y="1087120"/>
                </a:lnTo>
                <a:lnTo>
                  <a:pt x="2489200" y="3992880"/>
                </a:lnTo>
                <a:lnTo>
                  <a:pt x="0" y="3992880"/>
                </a:lnTo>
                <a:lnTo>
                  <a:pt x="0" y="108712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0"/>
                    <a:alpha val="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6200000" scaled="1"/>
              <a:tileRect/>
            </a:gradFill>
          </a:ln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658831-B6AD-4AF3-BBB1-2A79D118B3BB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四段文字排版。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8D1D129-6745-4CB4-A082-BF0A0229A4E4}"/>
              </a:ext>
            </a:extLst>
          </p:cNvPr>
          <p:cNvSpPr/>
          <p:nvPr/>
        </p:nvSpPr>
        <p:spPr>
          <a:xfrm>
            <a:off x="419243" y="675891"/>
            <a:ext cx="17299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Group 21">
            <a:extLst>
              <a:ext uri="{FF2B5EF4-FFF2-40B4-BE49-F238E27FC236}">
                <a16:creationId xmlns="" xmlns:a16="http://schemas.microsoft.com/office/drawing/2014/main" id="{51044FBF-13F6-4570-BDAD-C3FCD9D762A9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2" name="Rectangle 22">
              <a:extLst>
                <a:ext uri="{FF2B5EF4-FFF2-40B4-BE49-F238E27FC236}">
                  <a16:creationId xmlns="" xmlns:a16="http://schemas.microsoft.com/office/drawing/2014/main" id="{915CCE95-4E77-476A-8B37-642320C017B6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TextBox 24">
              <a:extLst>
                <a:ext uri="{FF2B5EF4-FFF2-40B4-BE49-F238E27FC236}">
                  <a16:creationId xmlns="" xmlns:a16="http://schemas.microsoft.com/office/drawing/2014/main" id="{D546B9FD-B047-4155-BC0B-7AE320FB47FF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4" name="TextBox 29">
              <a:extLst>
                <a:ext uri="{FF2B5EF4-FFF2-40B4-BE49-F238E27FC236}">
                  <a16:creationId xmlns="" xmlns:a16="http://schemas.microsoft.com/office/drawing/2014/main" id="{8B0C63AB-2842-4D6A-BFE9-999BB553E39C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21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4BCC48A0-D6FF-4D10-A9D3-BCF1F3144133}"/>
              </a:ext>
            </a:extLst>
          </p:cNvPr>
          <p:cNvSpPr/>
          <p:nvPr/>
        </p:nvSpPr>
        <p:spPr>
          <a:xfrm>
            <a:off x="4826000" y="2392680"/>
            <a:ext cx="2072640" cy="207264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60A908B0-1F5B-4883-B61E-B20871DB312E}"/>
              </a:ext>
            </a:extLst>
          </p:cNvPr>
          <p:cNvSpPr/>
          <p:nvPr/>
        </p:nvSpPr>
        <p:spPr>
          <a:xfrm>
            <a:off x="4602480" y="2169160"/>
            <a:ext cx="2519680" cy="2519680"/>
          </a:xfrm>
          <a:prstGeom prst="ellipse">
            <a:avLst/>
          </a:prstGeom>
          <a:solidFill>
            <a:schemeClr val="accent1">
              <a:lumMod val="50000"/>
              <a:alpha val="15000"/>
            </a:schemeClr>
          </a:solidFill>
          <a:ln>
            <a:noFill/>
          </a:ln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4BB3B96A-A94E-474E-8846-4A522A1608D6}"/>
              </a:ext>
            </a:extLst>
          </p:cNvPr>
          <p:cNvSpPr/>
          <p:nvPr/>
        </p:nvSpPr>
        <p:spPr>
          <a:xfrm>
            <a:off x="4330700" y="1897380"/>
            <a:ext cx="3063240" cy="3063240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="" xmlns:a16="http://schemas.microsoft.com/office/drawing/2014/main" id="{F5BF6207-CCC9-4F53-9CA8-A4A1D386DCB5}"/>
              </a:ext>
            </a:extLst>
          </p:cNvPr>
          <p:cNvSpPr/>
          <p:nvPr/>
        </p:nvSpPr>
        <p:spPr>
          <a:xfrm rot="16200000">
            <a:off x="8281102" y="904399"/>
            <a:ext cx="1706880" cy="5049201"/>
          </a:xfrm>
          <a:custGeom>
            <a:avLst/>
            <a:gdLst>
              <a:gd name="connsiteX0" fmla="*/ 1244600 w 2489200"/>
              <a:gd name="connsiteY0" fmla="*/ 0 h 3992880"/>
              <a:gd name="connsiteX1" fmla="*/ 2489200 w 2489200"/>
              <a:gd name="connsiteY1" fmla="*/ 1087120 h 3992880"/>
              <a:gd name="connsiteX2" fmla="*/ 2489200 w 2489200"/>
              <a:gd name="connsiteY2" fmla="*/ 3992880 h 3992880"/>
              <a:gd name="connsiteX3" fmla="*/ 0 w 2489200"/>
              <a:gd name="connsiteY3" fmla="*/ 3992880 h 3992880"/>
              <a:gd name="connsiteX4" fmla="*/ 0 w 2489200"/>
              <a:gd name="connsiteY4" fmla="*/ 1087120 h 399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9200" h="3992880">
                <a:moveTo>
                  <a:pt x="1244600" y="0"/>
                </a:moveTo>
                <a:lnTo>
                  <a:pt x="2489200" y="1087120"/>
                </a:lnTo>
                <a:lnTo>
                  <a:pt x="2489200" y="3992880"/>
                </a:lnTo>
                <a:lnTo>
                  <a:pt x="0" y="3992880"/>
                </a:lnTo>
                <a:lnTo>
                  <a:pt x="0" y="108712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0"/>
                    <a:alpha val="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6200000" scaled="1"/>
              <a:tileRect/>
            </a:gradFill>
          </a:ln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Rectangle 25">
            <a:extLst>
              <a:ext uri="{FF2B5EF4-FFF2-40B4-BE49-F238E27FC236}">
                <a16:creationId xmlns="" xmlns:a16="http://schemas.microsoft.com/office/drawing/2014/main" id="{EE2B52A0-0BA0-4DEF-BD44-AC6833908A78}"/>
              </a:ext>
            </a:extLst>
          </p:cNvPr>
          <p:cNvSpPr/>
          <p:nvPr/>
        </p:nvSpPr>
        <p:spPr>
          <a:xfrm>
            <a:off x="7753737" y="1793929"/>
            <a:ext cx="3905404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72" name="Rectangle 40">
            <a:extLst>
              <a:ext uri="{FF2B5EF4-FFF2-40B4-BE49-F238E27FC236}">
                <a16:creationId xmlns="" xmlns:a16="http://schemas.microsoft.com/office/drawing/2014/main" id="{5DF317A2-7296-4F33-8616-CF2A6B8045D5}"/>
              </a:ext>
            </a:extLst>
          </p:cNvPr>
          <p:cNvSpPr/>
          <p:nvPr/>
        </p:nvSpPr>
        <p:spPr>
          <a:xfrm>
            <a:off x="7753739" y="1334246"/>
            <a:ext cx="2429114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73" name="Rectangle 25">
            <a:extLst>
              <a:ext uri="{FF2B5EF4-FFF2-40B4-BE49-F238E27FC236}">
                <a16:creationId xmlns="" xmlns:a16="http://schemas.microsoft.com/office/drawing/2014/main" id="{BF83BA47-7FC9-46D0-A5D9-C3952DA85707}"/>
              </a:ext>
            </a:extLst>
          </p:cNvPr>
          <p:cNvSpPr/>
          <p:nvPr/>
        </p:nvSpPr>
        <p:spPr>
          <a:xfrm>
            <a:off x="7753737" y="4925002"/>
            <a:ext cx="3905404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74" name="Rectangle 40">
            <a:extLst>
              <a:ext uri="{FF2B5EF4-FFF2-40B4-BE49-F238E27FC236}">
                <a16:creationId xmlns="" xmlns:a16="http://schemas.microsoft.com/office/drawing/2014/main" id="{D2BB5369-9275-48EE-A178-DF3FA3DC6881}"/>
              </a:ext>
            </a:extLst>
          </p:cNvPr>
          <p:cNvSpPr/>
          <p:nvPr/>
        </p:nvSpPr>
        <p:spPr>
          <a:xfrm>
            <a:off x="7753739" y="4465319"/>
            <a:ext cx="2429114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75" name="Rectangle 25">
            <a:extLst>
              <a:ext uri="{FF2B5EF4-FFF2-40B4-BE49-F238E27FC236}">
                <a16:creationId xmlns="" xmlns:a16="http://schemas.microsoft.com/office/drawing/2014/main" id="{903CD166-AF14-405F-B01A-FB965E47EC71}"/>
              </a:ext>
            </a:extLst>
          </p:cNvPr>
          <p:cNvSpPr/>
          <p:nvPr/>
        </p:nvSpPr>
        <p:spPr>
          <a:xfrm>
            <a:off x="406719" y="1793929"/>
            <a:ext cx="3905404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76" name="Rectangle 40">
            <a:extLst>
              <a:ext uri="{FF2B5EF4-FFF2-40B4-BE49-F238E27FC236}">
                <a16:creationId xmlns="" xmlns:a16="http://schemas.microsoft.com/office/drawing/2014/main" id="{BA5DDA1B-7CE2-4EFE-8951-38EE757AEF01}"/>
              </a:ext>
            </a:extLst>
          </p:cNvPr>
          <p:cNvSpPr/>
          <p:nvPr/>
        </p:nvSpPr>
        <p:spPr>
          <a:xfrm>
            <a:off x="1883009" y="1334246"/>
            <a:ext cx="2429114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77" name="Rectangle 25">
            <a:extLst>
              <a:ext uri="{FF2B5EF4-FFF2-40B4-BE49-F238E27FC236}">
                <a16:creationId xmlns="" xmlns:a16="http://schemas.microsoft.com/office/drawing/2014/main" id="{5E87D728-94DF-4FA6-8F7E-A7277D28360E}"/>
              </a:ext>
            </a:extLst>
          </p:cNvPr>
          <p:cNvSpPr/>
          <p:nvPr/>
        </p:nvSpPr>
        <p:spPr>
          <a:xfrm>
            <a:off x="406719" y="4866867"/>
            <a:ext cx="3905404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78" name="Rectangle 40">
            <a:extLst>
              <a:ext uri="{FF2B5EF4-FFF2-40B4-BE49-F238E27FC236}">
                <a16:creationId xmlns="" xmlns:a16="http://schemas.microsoft.com/office/drawing/2014/main" id="{E0F86DC0-6BD7-4E5E-9730-BA3C4F8A36ED}"/>
              </a:ext>
            </a:extLst>
          </p:cNvPr>
          <p:cNvSpPr/>
          <p:nvPr/>
        </p:nvSpPr>
        <p:spPr>
          <a:xfrm>
            <a:off x="1883009" y="4407184"/>
            <a:ext cx="2429114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E0EC1077-B4C9-4A44-9FE0-FB640F99685B}"/>
              </a:ext>
            </a:extLst>
          </p:cNvPr>
          <p:cNvSpPr/>
          <p:nvPr/>
        </p:nvSpPr>
        <p:spPr>
          <a:xfrm rot="10800000">
            <a:off x="5716246" y="1406948"/>
            <a:ext cx="292146" cy="251852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等腰三角形 82">
            <a:extLst>
              <a:ext uri="{FF2B5EF4-FFF2-40B4-BE49-F238E27FC236}">
                <a16:creationId xmlns="" xmlns:a16="http://schemas.microsoft.com/office/drawing/2014/main" id="{5CC69969-A341-49FA-A38F-01104774A7F7}"/>
              </a:ext>
            </a:extLst>
          </p:cNvPr>
          <p:cNvSpPr/>
          <p:nvPr/>
        </p:nvSpPr>
        <p:spPr>
          <a:xfrm>
            <a:off x="5716246" y="5274708"/>
            <a:ext cx="292148" cy="2518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5" name="等腰三角形 84">
            <a:extLst>
              <a:ext uri="{FF2B5EF4-FFF2-40B4-BE49-F238E27FC236}">
                <a16:creationId xmlns="" xmlns:a16="http://schemas.microsoft.com/office/drawing/2014/main" id="{40D7ED3F-E149-4B39-BFDF-C69614792563}"/>
              </a:ext>
            </a:extLst>
          </p:cNvPr>
          <p:cNvSpPr/>
          <p:nvPr/>
        </p:nvSpPr>
        <p:spPr>
          <a:xfrm rot="16200000">
            <a:off x="7650125" y="3340827"/>
            <a:ext cx="292148" cy="251852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="" xmlns:a16="http://schemas.microsoft.com/office/drawing/2014/main" id="{BBA621FC-1FC4-4A73-864C-D8AEF77E569F}"/>
              </a:ext>
            </a:extLst>
          </p:cNvPr>
          <p:cNvSpPr/>
          <p:nvPr/>
        </p:nvSpPr>
        <p:spPr>
          <a:xfrm rot="5400000">
            <a:off x="3782367" y="3340829"/>
            <a:ext cx="292146" cy="2518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36655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25">
            <a:extLst>
              <a:ext uri="{FF2B5EF4-FFF2-40B4-BE49-F238E27FC236}">
                <a16:creationId xmlns="" xmlns:a16="http://schemas.microsoft.com/office/drawing/2014/main" id="{34CD7549-2403-44AC-BA8E-555149BEFB75}"/>
              </a:ext>
            </a:extLst>
          </p:cNvPr>
          <p:cNvSpPr/>
          <p:nvPr/>
        </p:nvSpPr>
        <p:spPr>
          <a:xfrm>
            <a:off x="-604059" y="979759"/>
            <a:ext cx="4703639" cy="5106632"/>
          </a:xfrm>
          <a:prstGeom prst="ellipse">
            <a:avLst/>
          </a:prstGeom>
          <a:gradFill>
            <a:gsLst>
              <a:gs pos="7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50000"/>
                  <a:alpha val="24000"/>
                </a:schemeClr>
              </a:gs>
            </a:gsLst>
            <a:lin ang="0" scaled="1"/>
          </a:gradFill>
          <a:ln>
            <a:gradFill flip="none" rotWithShape="1">
              <a:gsLst>
                <a:gs pos="7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658831-B6AD-4AF3-BBB1-2A79D118B3BB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五段文字排版。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8D1D129-6745-4CB4-A082-BF0A0229A4E4}"/>
              </a:ext>
            </a:extLst>
          </p:cNvPr>
          <p:cNvSpPr/>
          <p:nvPr/>
        </p:nvSpPr>
        <p:spPr>
          <a:xfrm>
            <a:off x="419243" y="675891"/>
            <a:ext cx="16081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Five-segment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3" name="图示 2">
            <a:extLst>
              <a:ext uri="{FF2B5EF4-FFF2-40B4-BE49-F238E27FC236}">
                <a16:creationId xmlns="" xmlns:a16="http://schemas.microsoft.com/office/drawing/2014/main" id="{3DEE641F-08F4-4AC5-8837-894E35098B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0578277"/>
              </p:ext>
            </p:extLst>
          </p:nvPr>
        </p:nvGraphicFramePr>
        <p:xfrm>
          <a:off x="-272334" y="1965196"/>
          <a:ext cx="4703639" cy="3135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2C1F41B-08D5-468C-9095-7D1CD5962D16}"/>
              </a:ext>
            </a:extLst>
          </p:cNvPr>
          <p:cNvGrpSpPr/>
          <p:nvPr/>
        </p:nvGrpSpPr>
        <p:grpSpPr>
          <a:xfrm>
            <a:off x="4530509" y="979759"/>
            <a:ext cx="3373120" cy="1476949"/>
            <a:chOff x="3937000" y="979759"/>
            <a:chExt cx="3373120" cy="1476949"/>
          </a:xfrm>
        </p:grpSpPr>
        <p:sp>
          <p:nvSpPr>
            <p:cNvPr id="30" name="Rectangle 25">
              <a:extLst>
                <a:ext uri="{FF2B5EF4-FFF2-40B4-BE49-F238E27FC236}">
                  <a16:creationId xmlns="" xmlns:a16="http://schemas.microsoft.com/office/drawing/2014/main" id="{E5360F53-763E-4021-BD54-AD7B38F3BE42}"/>
                </a:ext>
              </a:extLst>
            </p:cNvPr>
            <p:cNvSpPr/>
            <p:nvPr/>
          </p:nvSpPr>
          <p:spPr>
            <a:xfrm>
              <a:off x="3937000" y="1439442"/>
              <a:ext cx="3373120" cy="101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16" name="Rectangle 40">
              <a:extLst>
                <a:ext uri="{FF2B5EF4-FFF2-40B4-BE49-F238E27FC236}">
                  <a16:creationId xmlns="" xmlns:a16="http://schemas.microsoft.com/office/drawing/2014/main" id="{BD2518B8-84A5-472D-A631-F92D59B73B54}"/>
                </a:ext>
              </a:extLst>
            </p:cNvPr>
            <p:cNvSpPr/>
            <p:nvPr/>
          </p:nvSpPr>
          <p:spPr>
            <a:xfrm>
              <a:off x="3937001" y="979759"/>
              <a:ext cx="2098040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76C066F-E0AB-49A4-9C34-C500A903A3FA}"/>
              </a:ext>
            </a:extLst>
          </p:cNvPr>
          <p:cNvGrpSpPr/>
          <p:nvPr/>
        </p:nvGrpSpPr>
        <p:grpSpPr>
          <a:xfrm>
            <a:off x="8260687" y="979759"/>
            <a:ext cx="3398454" cy="1476949"/>
            <a:chOff x="7782560" y="979759"/>
            <a:chExt cx="3398454" cy="1476949"/>
          </a:xfrm>
        </p:grpSpPr>
        <p:sp>
          <p:nvSpPr>
            <p:cNvPr id="29" name="Rectangle 25">
              <a:extLst>
                <a:ext uri="{FF2B5EF4-FFF2-40B4-BE49-F238E27FC236}">
                  <a16:creationId xmlns="" xmlns:a16="http://schemas.microsoft.com/office/drawing/2014/main" id="{A8035FB2-DE68-4032-B75D-7149CB5259D0}"/>
                </a:ext>
              </a:extLst>
            </p:cNvPr>
            <p:cNvSpPr/>
            <p:nvPr/>
          </p:nvSpPr>
          <p:spPr>
            <a:xfrm>
              <a:off x="7782560" y="1439442"/>
              <a:ext cx="3398454" cy="101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17" name="Rectangle 40">
              <a:extLst>
                <a:ext uri="{FF2B5EF4-FFF2-40B4-BE49-F238E27FC236}">
                  <a16:creationId xmlns="" xmlns:a16="http://schemas.microsoft.com/office/drawing/2014/main" id="{DAA1040E-176D-47D0-9BBD-F932F66021C6}"/>
                </a:ext>
              </a:extLst>
            </p:cNvPr>
            <p:cNvSpPr/>
            <p:nvPr/>
          </p:nvSpPr>
          <p:spPr>
            <a:xfrm>
              <a:off x="7782561" y="979759"/>
              <a:ext cx="2801620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62AB465-778C-4913-89EA-2CF6EA6F51FD}"/>
              </a:ext>
            </a:extLst>
          </p:cNvPr>
          <p:cNvGrpSpPr/>
          <p:nvPr/>
        </p:nvGrpSpPr>
        <p:grpSpPr>
          <a:xfrm>
            <a:off x="4530509" y="2768563"/>
            <a:ext cx="3373120" cy="1527488"/>
            <a:chOff x="3937000" y="2768563"/>
            <a:chExt cx="3373120" cy="1527488"/>
          </a:xfrm>
        </p:grpSpPr>
        <p:sp>
          <p:nvSpPr>
            <p:cNvPr id="15" name="Rectangle 25">
              <a:extLst>
                <a:ext uri="{FF2B5EF4-FFF2-40B4-BE49-F238E27FC236}">
                  <a16:creationId xmlns="" xmlns:a16="http://schemas.microsoft.com/office/drawing/2014/main" id="{985EAE5E-9369-4129-93C7-B532B2AAA1AD}"/>
                </a:ext>
              </a:extLst>
            </p:cNvPr>
            <p:cNvSpPr/>
            <p:nvPr/>
          </p:nvSpPr>
          <p:spPr>
            <a:xfrm>
              <a:off x="3937000" y="3278785"/>
              <a:ext cx="3373120" cy="101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18" name="Rectangle 40">
              <a:extLst>
                <a:ext uri="{FF2B5EF4-FFF2-40B4-BE49-F238E27FC236}">
                  <a16:creationId xmlns="" xmlns:a16="http://schemas.microsoft.com/office/drawing/2014/main" id="{12734602-E65A-4FB5-98E3-A11CE686E871}"/>
                </a:ext>
              </a:extLst>
            </p:cNvPr>
            <p:cNvSpPr/>
            <p:nvPr/>
          </p:nvSpPr>
          <p:spPr>
            <a:xfrm>
              <a:off x="3937001" y="2768563"/>
              <a:ext cx="2098040" cy="452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B6D45CB-CED6-4209-9B22-5A5F784AFD57}"/>
              </a:ext>
            </a:extLst>
          </p:cNvPr>
          <p:cNvGrpSpPr/>
          <p:nvPr/>
        </p:nvGrpSpPr>
        <p:grpSpPr>
          <a:xfrm>
            <a:off x="8260687" y="2768563"/>
            <a:ext cx="3398454" cy="1527488"/>
            <a:chOff x="7782560" y="2768563"/>
            <a:chExt cx="3398454" cy="1527488"/>
          </a:xfrm>
        </p:grpSpPr>
        <p:sp>
          <p:nvSpPr>
            <p:cNvPr id="14" name="Rectangle 25">
              <a:extLst>
                <a:ext uri="{FF2B5EF4-FFF2-40B4-BE49-F238E27FC236}">
                  <a16:creationId xmlns="" xmlns:a16="http://schemas.microsoft.com/office/drawing/2014/main" id="{B6E55106-DF7F-4750-8B5F-4AB6398C033E}"/>
                </a:ext>
              </a:extLst>
            </p:cNvPr>
            <p:cNvSpPr/>
            <p:nvPr/>
          </p:nvSpPr>
          <p:spPr>
            <a:xfrm>
              <a:off x="7782560" y="3278785"/>
              <a:ext cx="3398454" cy="101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19" name="Rectangle 40">
              <a:extLst>
                <a:ext uri="{FF2B5EF4-FFF2-40B4-BE49-F238E27FC236}">
                  <a16:creationId xmlns="" xmlns:a16="http://schemas.microsoft.com/office/drawing/2014/main" id="{FF3509A0-596E-42BC-BC05-20718886C478}"/>
                </a:ext>
              </a:extLst>
            </p:cNvPr>
            <p:cNvSpPr/>
            <p:nvPr/>
          </p:nvSpPr>
          <p:spPr>
            <a:xfrm>
              <a:off x="7782561" y="2768563"/>
              <a:ext cx="2098040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9A6EEB9-A766-4B7E-BAF0-CA7D8172201E}"/>
              </a:ext>
            </a:extLst>
          </p:cNvPr>
          <p:cNvGrpSpPr/>
          <p:nvPr/>
        </p:nvGrpSpPr>
        <p:grpSpPr>
          <a:xfrm>
            <a:off x="4530509" y="4558516"/>
            <a:ext cx="3398454" cy="1576879"/>
            <a:chOff x="3937000" y="4558516"/>
            <a:chExt cx="3398454" cy="1576879"/>
          </a:xfrm>
        </p:grpSpPr>
        <p:sp>
          <p:nvSpPr>
            <p:cNvPr id="28" name="Rectangle 25">
              <a:extLst>
                <a:ext uri="{FF2B5EF4-FFF2-40B4-BE49-F238E27FC236}">
                  <a16:creationId xmlns="" xmlns:a16="http://schemas.microsoft.com/office/drawing/2014/main" id="{11284562-802F-43B2-AE43-3385A0FEF585}"/>
                </a:ext>
              </a:extLst>
            </p:cNvPr>
            <p:cNvSpPr/>
            <p:nvPr/>
          </p:nvSpPr>
          <p:spPr>
            <a:xfrm>
              <a:off x="3937000" y="5118129"/>
              <a:ext cx="3398454" cy="101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21" name="Rectangle 40">
              <a:extLst>
                <a:ext uri="{FF2B5EF4-FFF2-40B4-BE49-F238E27FC236}">
                  <a16:creationId xmlns="" xmlns:a16="http://schemas.microsoft.com/office/drawing/2014/main" id="{48FF156A-462E-4995-8E7F-EFCA4B8FC82D}"/>
                </a:ext>
              </a:extLst>
            </p:cNvPr>
            <p:cNvSpPr/>
            <p:nvPr/>
          </p:nvSpPr>
          <p:spPr>
            <a:xfrm>
              <a:off x="3937001" y="4558516"/>
              <a:ext cx="2098040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33" name="Group 21">
            <a:extLst>
              <a:ext uri="{FF2B5EF4-FFF2-40B4-BE49-F238E27FC236}">
                <a16:creationId xmlns="" xmlns:a16="http://schemas.microsoft.com/office/drawing/2014/main" id="{262230E8-A04A-45A5-B029-DF7F195498D1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4" name="Rectangle 22">
              <a:extLst>
                <a:ext uri="{FF2B5EF4-FFF2-40B4-BE49-F238E27FC236}">
                  <a16:creationId xmlns="" xmlns:a16="http://schemas.microsoft.com/office/drawing/2014/main" id="{16908F33-0C78-4690-AB15-CB4B6DFDE8D2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TextBox 24">
              <a:extLst>
                <a:ext uri="{FF2B5EF4-FFF2-40B4-BE49-F238E27FC236}">
                  <a16:creationId xmlns="" xmlns:a16="http://schemas.microsoft.com/office/drawing/2014/main" id="{34A8C9BC-E25D-437D-84A1-9554B40E10ED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TextBox 29">
              <a:extLst>
                <a:ext uri="{FF2B5EF4-FFF2-40B4-BE49-F238E27FC236}">
                  <a16:creationId xmlns="" xmlns:a16="http://schemas.microsoft.com/office/drawing/2014/main" id="{1A9AEDBA-A379-4BC3-B043-D8EAFBAD748C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22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1939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658831-B6AD-4AF3-BBB1-2A79D118B3BB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五段文字排版。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8D1D129-6745-4CB4-A082-BF0A0229A4E4}"/>
              </a:ext>
            </a:extLst>
          </p:cNvPr>
          <p:cNvSpPr/>
          <p:nvPr/>
        </p:nvSpPr>
        <p:spPr>
          <a:xfrm>
            <a:off x="419243" y="675891"/>
            <a:ext cx="16081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Five-segment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3" name="Group 21">
            <a:extLst>
              <a:ext uri="{FF2B5EF4-FFF2-40B4-BE49-F238E27FC236}">
                <a16:creationId xmlns="" xmlns:a16="http://schemas.microsoft.com/office/drawing/2014/main" id="{262230E8-A04A-45A5-B029-DF7F195498D1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4" name="Rectangle 22">
              <a:extLst>
                <a:ext uri="{FF2B5EF4-FFF2-40B4-BE49-F238E27FC236}">
                  <a16:creationId xmlns="" xmlns:a16="http://schemas.microsoft.com/office/drawing/2014/main" id="{16908F33-0C78-4690-AB15-CB4B6DFDE8D2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TextBox 24">
              <a:extLst>
                <a:ext uri="{FF2B5EF4-FFF2-40B4-BE49-F238E27FC236}">
                  <a16:creationId xmlns="" xmlns:a16="http://schemas.microsoft.com/office/drawing/2014/main" id="{34A8C9BC-E25D-437D-84A1-9554B40E10ED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TextBox 29">
              <a:extLst>
                <a:ext uri="{FF2B5EF4-FFF2-40B4-BE49-F238E27FC236}">
                  <a16:creationId xmlns="" xmlns:a16="http://schemas.microsoft.com/office/drawing/2014/main" id="{1A9AEDBA-A379-4BC3-B043-D8EAFBAD748C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23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AD3A8B9-DCE7-4ACE-86AB-81AB775E21CC}"/>
              </a:ext>
            </a:extLst>
          </p:cNvPr>
          <p:cNvSpPr/>
          <p:nvPr/>
        </p:nvSpPr>
        <p:spPr>
          <a:xfrm>
            <a:off x="532859" y="4252179"/>
            <a:ext cx="2064512" cy="1703556"/>
          </a:xfrm>
          <a:prstGeom prst="rect">
            <a:avLst/>
          </a:prstGeom>
          <a:solidFill>
            <a:srgbClr val="F0F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EE1BB27-A717-41BA-8BDE-A6B6909E32BB}"/>
              </a:ext>
            </a:extLst>
          </p:cNvPr>
          <p:cNvSpPr/>
          <p:nvPr/>
        </p:nvSpPr>
        <p:spPr>
          <a:xfrm>
            <a:off x="2798302" y="3682832"/>
            <a:ext cx="2064512" cy="2272903"/>
          </a:xfrm>
          <a:prstGeom prst="rect">
            <a:avLst/>
          </a:prstGeom>
          <a:solidFill>
            <a:srgbClr val="F0F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F5CBDA84-D3D1-4932-9681-D4CFB2045526}"/>
              </a:ext>
            </a:extLst>
          </p:cNvPr>
          <p:cNvSpPr/>
          <p:nvPr/>
        </p:nvSpPr>
        <p:spPr>
          <a:xfrm>
            <a:off x="5063745" y="3167282"/>
            <a:ext cx="2064512" cy="2788453"/>
          </a:xfrm>
          <a:prstGeom prst="rect">
            <a:avLst/>
          </a:prstGeom>
          <a:solidFill>
            <a:srgbClr val="F0F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8E617B9B-4D75-4E26-A41B-8328C0DE6CFC}"/>
              </a:ext>
            </a:extLst>
          </p:cNvPr>
          <p:cNvSpPr/>
          <p:nvPr/>
        </p:nvSpPr>
        <p:spPr>
          <a:xfrm>
            <a:off x="7329188" y="2548622"/>
            <a:ext cx="2064512" cy="3407113"/>
          </a:xfrm>
          <a:prstGeom prst="rect">
            <a:avLst/>
          </a:prstGeom>
          <a:solidFill>
            <a:srgbClr val="F0F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015AE834-18BC-4A6A-8764-E983C749C21D}"/>
              </a:ext>
            </a:extLst>
          </p:cNvPr>
          <p:cNvSpPr/>
          <p:nvPr/>
        </p:nvSpPr>
        <p:spPr>
          <a:xfrm>
            <a:off x="9594629" y="1903064"/>
            <a:ext cx="2064512" cy="4052671"/>
          </a:xfrm>
          <a:prstGeom prst="rect">
            <a:avLst/>
          </a:prstGeom>
          <a:solidFill>
            <a:srgbClr val="F0F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B866847-18B9-4644-8AC7-BCCA7562444C}"/>
              </a:ext>
            </a:extLst>
          </p:cNvPr>
          <p:cNvSpPr/>
          <p:nvPr/>
        </p:nvSpPr>
        <p:spPr>
          <a:xfrm>
            <a:off x="532859" y="4252180"/>
            <a:ext cx="2064512" cy="6656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E741F372-4496-43B4-8FE8-2C0D3FFC0AF5}"/>
              </a:ext>
            </a:extLst>
          </p:cNvPr>
          <p:cNvSpPr/>
          <p:nvPr/>
        </p:nvSpPr>
        <p:spPr>
          <a:xfrm>
            <a:off x="2798300" y="3682833"/>
            <a:ext cx="2064512" cy="6656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5E4AA984-48FE-4B6E-B969-5FA858ECDE8E}"/>
              </a:ext>
            </a:extLst>
          </p:cNvPr>
          <p:cNvSpPr/>
          <p:nvPr/>
        </p:nvSpPr>
        <p:spPr>
          <a:xfrm>
            <a:off x="5063745" y="3168669"/>
            <a:ext cx="2064512" cy="6656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7A803C19-9840-43EA-8F74-9873211323D3}"/>
              </a:ext>
            </a:extLst>
          </p:cNvPr>
          <p:cNvSpPr/>
          <p:nvPr/>
        </p:nvSpPr>
        <p:spPr>
          <a:xfrm>
            <a:off x="7329188" y="2548623"/>
            <a:ext cx="2064512" cy="6656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BD30AE50-D1A6-45DF-B381-67ABC51ABF4B}"/>
              </a:ext>
            </a:extLst>
          </p:cNvPr>
          <p:cNvSpPr/>
          <p:nvPr/>
        </p:nvSpPr>
        <p:spPr>
          <a:xfrm>
            <a:off x="9594629" y="1903065"/>
            <a:ext cx="2064512" cy="6656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Rectangle 25">
            <a:extLst>
              <a:ext uri="{FF2B5EF4-FFF2-40B4-BE49-F238E27FC236}">
                <a16:creationId xmlns="" xmlns:a16="http://schemas.microsoft.com/office/drawing/2014/main" id="{96B83CC7-7A65-4933-A03C-C08B4B9FB65D}"/>
              </a:ext>
            </a:extLst>
          </p:cNvPr>
          <p:cNvSpPr/>
          <p:nvPr/>
        </p:nvSpPr>
        <p:spPr>
          <a:xfrm>
            <a:off x="532859" y="4470693"/>
            <a:ext cx="2064512" cy="1343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54" name="Rectangle 25">
            <a:extLst>
              <a:ext uri="{FF2B5EF4-FFF2-40B4-BE49-F238E27FC236}">
                <a16:creationId xmlns="" xmlns:a16="http://schemas.microsoft.com/office/drawing/2014/main" id="{389672B8-6A6D-49D9-9EE5-3BFEE68CDDF7}"/>
              </a:ext>
            </a:extLst>
          </p:cNvPr>
          <p:cNvSpPr/>
          <p:nvPr/>
        </p:nvSpPr>
        <p:spPr>
          <a:xfrm>
            <a:off x="2798300" y="4107556"/>
            <a:ext cx="2064512" cy="1343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55" name="Rectangle 25">
            <a:extLst>
              <a:ext uri="{FF2B5EF4-FFF2-40B4-BE49-F238E27FC236}">
                <a16:creationId xmlns="" xmlns:a16="http://schemas.microsoft.com/office/drawing/2014/main" id="{20F0F27F-BAFD-48AD-B135-DE7555DB7D21}"/>
              </a:ext>
            </a:extLst>
          </p:cNvPr>
          <p:cNvSpPr/>
          <p:nvPr/>
        </p:nvSpPr>
        <p:spPr>
          <a:xfrm>
            <a:off x="5063741" y="3476158"/>
            <a:ext cx="2064512" cy="1343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56" name="Rectangle 25">
            <a:extLst>
              <a:ext uri="{FF2B5EF4-FFF2-40B4-BE49-F238E27FC236}">
                <a16:creationId xmlns="" xmlns:a16="http://schemas.microsoft.com/office/drawing/2014/main" id="{A1781A4E-2D45-436C-8A47-4A99CF109616}"/>
              </a:ext>
            </a:extLst>
          </p:cNvPr>
          <p:cNvSpPr/>
          <p:nvPr/>
        </p:nvSpPr>
        <p:spPr>
          <a:xfrm>
            <a:off x="7329180" y="2909053"/>
            <a:ext cx="2064512" cy="1343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58" name="Rectangle 40">
            <a:extLst>
              <a:ext uri="{FF2B5EF4-FFF2-40B4-BE49-F238E27FC236}">
                <a16:creationId xmlns="" xmlns:a16="http://schemas.microsoft.com/office/drawing/2014/main" id="{BD1BDEA1-951E-47F2-B9C3-8FBD0FD0F40B}"/>
              </a:ext>
            </a:extLst>
          </p:cNvPr>
          <p:cNvSpPr/>
          <p:nvPr/>
        </p:nvSpPr>
        <p:spPr>
          <a:xfrm>
            <a:off x="532859" y="3630968"/>
            <a:ext cx="173986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59" name="Rectangle 40">
            <a:extLst>
              <a:ext uri="{FF2B5EF4-FFF2-40B4-BE49-F238E27FC236}">
                <a16:creationId xmlns="" xmlns:a16="http://schemas.microsoft.com/office/drawing/2014/main" id="{A0917114-49A7-457C-A07F-0D943032238A}"/>
              </a:ext>
            </a:extLst>
          </p:cNvPr>
          <p:cNvSpPr/>
          <p:nvPr/>
        </p:nvSpPr>
        <p:spPr>
          <a:xfrm>
            <a:off x="2798300" y="3028797"/>
            <a:ext cx="173986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60" name="Rectangle 40">
            <a:extLst>
              <a:ext uri="{FF2B5EF4-FFF2-40B4-BE49-F238E27FC236}">
                <a16:creationId xmlns="" xmlns:a16="http://schemas.microsoft.com/office/drawing/2014/main" id="{77C9B5AA-19DD-4A8B-8C4A-661DB6D9576C}"/>
              </a:ext>
            </a:extLst>
          </p:cNvPr>
          <p:cNvSpPr/>
          <p:nvPr/>
        </p:nvSpPr>
        <p:spPr>
          <a:xfrm>
            <a:off x="5048074" y="2486169"/>
            <a:ext cx="173986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61" name="Rectangle 40">
            <a:extLst>
              <a:ext uri="{FF2B5EF4-FFF2-40B4-BE49-F238E27FC236}">
                <a16:creationId xmlns="" xmlns:a16="http://schemas.microsoft.com/office/drawing/2014/main" id="{BB9EDE86-82AD-4D64-BDB3-50ADF1BB2424}"/>
              </a:ext>
            </a:extLst>
          </p:cNvPr>
          <p:cNvSpPr/>
          <p:nvPr/>
        </p:nvSpPr>
        <p:spPr>
          <a:xfrm>
            <a:off x="7321345" y="1863941"/>
            <a:ext cx="173986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62" name="Rectangle 40">
            <a:extLst>
              <a:ext uri="{FF2B5EF4-FFF2-40B4-BE49-F238E27FC236}">
                <a16:creationId xmlns="" xmlns:a16="http://schemas.microsoft.com/office/drawing/2014/main" id="{491262B7-BA66-416C-BE8D-316CAEA1C8AF}"/>
              </a:ext>
            </a:extLst>
          </p:cNvPr>
          <p:cNvSpPr/>
          <p:nvPr/>
        </p:nvSpPr>
        <p:spPr>
          <a:xfrm>
            <a:off x="9594615" y="1218383"/>
            <a:ext cx="173986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cxnSp>
        <p:nvCxnSpPr>
          <p:cNvPr id="64" name="直接箭头连接符 63">
            <a:extLst>
              <a:ext uri="{FF2B5EF4-FFF2-40B4-BE49-F238E27FC236}">
                <a16:creationId xmlns="" xmlns:a16="http://schemas.microsoft.com/office/drawing/2014/main" id="{8153A542-919E-42AD-AA5D-2A66275DA432}"/>
              </a:ext>
            </a:extLst>
          </p:cNvPr>
          <p:cNvCxnSpPr/>
          <p:nvPr/>
        </p:nvCxnSpPr>
        <p:spPr>
          <a:xfrm>
            <a:off x="532859" y="6192456"/>
            <a:ext cx="11126268" cy="0"/>
          </a:xfrm>
          <a:prstGeom prst="straightConnector1">
            <a:avLst/>
          </a:prstGeom>
          <a:ln w="127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箭头: 下 65">
            <a:extLst>
              <a:ext uri="{FF2B5EF4-FFF2-40B4-BE49-F238E27FC236}">
                <a16:creationId xmlns="" xmlns:a16="http://schemas.microsoft.com/office/drawing/2014/main" id="{E03185D1-905D-40C3-82B2-F29A8F259D49}"/>
              </a:ext>
            </a:extLst>
          </p:cNvPr>
          <p:cNvSpPr/>
          <p:nvPr/>
        </p:nvSpPr>
        <p:spPr>
          <a:xfrm rot="10800000">
            <a:off x="9748507" y="2086919"/>
            <a:ext cx="1756728" cy="3866067"/>
          </a:xfrm>
          <a:prstGeom prst="downArrow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Rectangle 25">
            <a:extLst>
              <a:ext uri="{FF2B5EF4-FFF2-40B4-BE49-F238E27FC236}">
                <a16:creationId xmlns="" xmlns:a16="http://schemas.microsoft.com/office/drawing/2014/main" id="{7D53297B-9664-4B55-90A6-24BBE27C3DB3}"/>
              </a:ext>
            </a:extLst>
          </p:cNvPr>
          <p:cNvSpPr/>
          <p:nvPr/>
        </p:nvSpPr>
        <p:spPr>
          <a:xfrm>
            <a:off x="9594615" y="2244437"/>
            <a:ext cx="2064512" cy="3263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毛泽东同志不仅是伟大的革命领袖，同时也是一位杰出的书法家。得到毛泽东同志为学校题写校名的喜讯后，时任学校副校长的张行言同志当即按照指示，从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960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BA1D8A6-B3BF-4900-8712-B5030BE14A48}"/>
              </a:ext>
            </a:extLst>
          </p:cNvPr>
          <p:cNvGrpSpPr/>
          <p:nvPr/>
        </p:nvGrpSpPr>
        <p:grpSpPr>
          <a:xfrm>
            <a:off x="532859" y="4949345"/>
            <a:ext cx="809486" cy="809486"/>
            <a:chOff x="-153565" y="4436041"/>
            <a:chExt cx="809486" cy="809486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EEAD069C-E870-407E-ABA0-1664915F364D}"/>
                </a:ext>
              </a:extLst>
            </p:cNvPr>
            <p:cNvSpPr/>
            <p:nvPr/>
          </p:nvSpPr>
          <p:spPr>
            <a:xfrm>
              <a:off x="-153565" y="4436041"/>
              <a:ext cx="809486" cy="8094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iconfont-1191-801512">
              <a:extLst>
                <a:ext uri="{FF2B5EF4-FFF2-40B4-BE49-F238E27FC236}">
                  <a16:creationId xmlns="" xmlns:a16="http://schemas.microsoft.com/office/drawing/2014/main" id="{81C7FF9E-35F9-4992-B5B9-9D9AE3A9F24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446" y="4618187"/>
              <a:ext cx="431465" cy="445195"/>
            </a:xfrm>
            <a:custGeom>
              <a:avLst/>
              <a:gdLst>
                <a:gd name="T0" fmla="*/ 40 w 7790"/>
                <a:gd name="T1" fmla="*/ 0 h 8036"/>
                <a:gd name="T2" fmla="*/ 3458 w 7790"/>
                <a:gd name="T3" fmla="*/ 0 h 8036"/>
                <a:gd name="T4" fmla="*/ 3458 w 7790"/>
                <a:gd name="T5" fmla="*/ 3418 h 8036"/>
                <a:gd name="T6" fmla="*/ 40 w 7790"/>
                <a:gd name="T7" fmla="*/ 3418 h 8036"/>
                <a:gd name="T8" fmla="*/ 40 w 7790"/>
                <a:gd name="T9" fmla="*/ 0 h 8036"/>
                <a:gd name="T10" fmla="*/ 7790 w 7790"/>
                <a:gd name="T11" fmla="*/ 1695 h 8036"/>
                <a:gd name="T12" fmla="*/ 6170 w 7790"/>
                <a:gd name="T13" fmla="*/ 103 h 8036"/>
                <a:gd name="T14" fmla="*/ 4577 w 7790"/>
                <a:gd name="T15" fmla="*/ 1723 h 8036"/>
                <a:gd name="T16" fmla="*/ 6198 w 7790"/>
                <a:gd name="T17" fmla="*/ 3316 h 8036"/>
                <a:gd name="T18" fmla="*/ 7790 w 7790"/>
                <a:gd name="T19" fmla="*/ 1695 h 8036"/>
                <a:gd name="T20" fmla="*/ 0 w 7790"/>
                <a:gd name="T21" fmla="*/ 4618 h 8036"/>
                <a:gd name="T22" fmla="*/ 3417 w 7790"/>
                <a:gd name="T23" fmla="*/ 4618 h 8036"/>
                <a:gd name="T24" fmla="*/ 3417 w 7790"/>
                <a:gd name="T25" fmla="*/ 8036 h 8036"/>
                <a:gd name="T26" fmla="*/ 0 w 7790"/>
                <a:gd name="T27" fmla="*/ 8036 h 8036"/>
                <a:gd name="T28" fmla="*/ 0 w 7790"/>
                <a:gd name="T29" fmla="*/ 4618 h 8036"/>
                <a:gd name="T30" fmla="*/ 4353 w 7790"/>
                <a:gd name="T31" fmla="*/ 4618 h 8036"/>
                <a:gd name="T32" fmla="*/ 7770 w 7790"/>
                <a:gd name="T33" fmla="*/ 4618 h 8036"/>
                <a:gd name="T34" fmla="*/ 7770 w 7790"/>
                <a:gd name="T35" fmla="*/ 8036 h 8036"/>
                <a:gd name="T36" fmla="*/ 4353 w 7790"/>
                <a:gd name="T37" fmla="*/ 8036 h 8036"/>
                <a:gd name="T38" fmla="*/ 4353 w 7790"/>
                <a:gd name="T39" fmla="*/ 4618 h 8036"/>
                <a:gd name="T40" fmla="*/ 4353 w 7790"/>
                <a:gd name="T41" fmla="*/ 4618 h 8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90" h="8036">
                  <a:moveTo>
                    <a:pt x="40" y="0"/>
                  </a:moveTo>
                  <a:lnTo>
                    <a:pt x="3458" y="0"/>
                  </a:lnTo>
                  <a:lnTo>
                    <a:pt x="3458" y="3418"/>
                  </a:lnTo>
                  <a:lnTo>
                    <a:pt x="40" y="3418"/>
                  </a:lnTo>
                  <a:lnTo>
                    <a:pt x="40" y="0"/>
                  </a:lnTo>
                  <a:close/>
                  <a:moveTo>
                    <a:pt x="7790" y="1695"/>
                  </a:moveTo>
                  <a:lnTo>
                    <a:pt x="6170" y="103"/>
                  </a:lnTo>
                  <a:lnTo>
                    <a:pt x="4577" y="1723"/>
                  </a:lnTo>
                  <a:lnTo>
                    <a:pt x="6198" y="3316"/>
                  </a:lnTo>
                  <a:lnTo>
                    <a:pt x="7790" y="1695"/>
                  </a:lnTo>
                  <a:close/>
                  <a:moveTo>
                    <a:pt x="0" y="4618"/>
                  </a:moveTo>
                  <a:lnTo>
                    <a:pt x="3417" y="4618"/>
                  </a:lnTo>
                  <a:lnTo>
                    <a:pt x="3417" y="8036"/>
                  </a:lnTo>
                  <a:lnTo>
                    <a:pt x="0" y="8036"/>
                  </a:lnTo>
                  <a:lnTo>
                    <a:pt x="0" y="4618"/>
                  </a:lnTo>
                  <a:close/>
                  <a:moveTo>
                    <a:pt x="4353" y="4618"/>
                  </a:moveTo>
                  <a:lnTo>
                    <a:pt x="7770" y="4618"/>
                  </a:lnTo>
                  <a:lnTo>
                    <a:pt x="7770" y="8036"/>
                  </a:lnTo>
                  <a:lnTo>
                    <a:pt x="4353" y="8036"/>
                  </a:lnTo>
                  <a:lnTo>
                    <a:pt x="4353" y="4618"/>
                  </a:lnTo>
                  <a:close/>
                  <a:moveTo>
                    <a:pt x="4353" y="4618"/>
                  </a:move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FA6513D-22AD-426B-9D6A-8A411DC92AC3}"/>
              </a:ext>
            </a:extLst>
          </p:cNvPr>
          <p:cNvGrpSpPr/>
          <p:nvPr/>
        </p:nvGrpSpPr>
        <p:grpSpPr>
          <a:xfrm>
            <a:off x="1619861" y="4765470"/>
            <a:ext cx="3904681" cy="1177236"/>
            <a:chOff x="1619861" y="4765470"/>
            <a:chExt cx="3904681" cy="1177236"/>
          </a:xfrm>
        </p:grpSpPr>
        <p:sp>
          <p:nvSpPr>
            <p:cNvPr id="58" name="Rectangle 40">
              <a:extLst>
                <a:ext uri="{FF2B5EF4-FFF2-40B4-BE49-F238E27FC236}">
                  <a16:creationId xmlns="" xmlns:a16="http://schemas.microsoft.com/office/drawing/2014/main" id="{1F4E6D4E-BB19-42A9-AE4D-1C6E716959FC}"/>
                </a:ext>
              </a:extLst>
            </p:cNvPr>
            <p:cNvSpPr/>
            <p:nvPr/>
          </p:nvSpPr>
          <p:spPr>
            <a:xfrm>
              <a:off x="1619861" y="5245527"/>
              <a:ext cx="390468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59" name="Rectangle 40">
              <a:extLst>
                <a:ext uri="{FF2B5EF4-FFF2-40B4-BE49-F238E27FC236}">
                  <a16:creationId xmlns="" xmlns:a16="http://schemas.microsoft.com/office/drawing/2014/main" id="{7897A452-C0A2-43D5-A407-162E1D03693D}"/>
                </a:ext>
              </a:extLst>
            </p:cNvPr>
            <p:cNvSpPr/>
            <p:nvPr/>
          </p:nvSpPr>
          <p:spPr>
            <a:xfrm>
              <a:off x="1619861" y="4765470"/>
              <a:ext cx="3904681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37C1974-1809-41FA-9AFB-865E2AC5953B}"/>
              </a:ext>
            </a:extLst>
          </p:cNvPr>
          <p:cNvGrpSpPr/>
          <p:nvPr/>
        </p:nvGrpSpPr>
        <p:grpSpPr>
          <a:xfrm>
            <a:off x="1619861" y="3038008"/>
            <a:ext cx="3904681" cy="1177236"/>
            <a:chOff x="1619861" y="3038008"/>
            <a:chExt cx="3904681" cy="1177236"/>
          </a:xfrm>
        </p:grpSpPr>
        <p:sp>
          <p:nvSpPr>
            <p:cNvPr id="62" name="Rectangle 40">
              <a:extLst>
                <a:ext uri="{FF2B5EF4-FFF2-40B4-BE49-F238E27FC236}">
                  <a16:creationId xmlns="" xmlns:a16="http://schemas.microsoft.com/office/drawing/2014/main" id="{BFC13074-015A-404E-A897-1E6ADD7AAE2F}"/>
                </a:ext>
              </a:extLst>
            </p:cNvPr>
            <p:cNvSpPr/>
            <p:nvPr/>
          </p:nvSpPr>
          <p:spPr>
            <a:xfrm>
              <a:off x="1619861" y="3518065"/>
              <a:ext cx="390468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63" name="Rectangle 40">
              <a:extLst>
                <a:ext uri="{FF2B5EF4-FFF2-40B4-BE49-F238E27FC236}">
                  <a16:creationId xmlns="" xmlns:a16="http://schemas.microsoft.com/office/drawing/2014/main" id="{C7002367-C307-402A-BD17-972063B9E890}"/>
                </a:ext>
              </a:extLst>
            </p:cNvPr>
            <p:cNvSpPr/>
            <p:nvPr/>
          </p:nvSpPr>
          <p:spPr>
            <a:xfrm>
              <a:off x="1619861" y="3038008"/>
              <a:ext cx="3904681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5691F86-C09C-4211-96AB-08EF35848005}"/>
              </a:ext>
            </a:extLst>
          </p:cNvPr>
          <p:cNvGrpSpPr/>
          <p:nvPr/>
        </p:nvGrpSpPr>
        <p:grpSpPr>
          <a:xfrm>
            <a:off x="532859" y="1494422"/>
            <a:ext cx="809486" cy="809486"/>
            <a:chOff x="689008" y="1176686"/>
            <a:chExt cx="809486" cy="809486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FDDC0A26-FF56-4C18-ABBA-62DDA37237ED}"/>
                </a:ext>
              </a:extLst>
            </p:cNvPr>
            <p:cNvSpPr/>
            <p:nvPr/>
          </p:nvSpPr>
          <p:spPr>
            <a:xfrm>
              <a:off x="689008" y="1176686"/>
              <a:ext cx="809486" cy="8094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iconfont-1191-866887">
              <a:extLst>
                <a:ext uri="{FF2B5EF4-FFF2-40B4-BE49-F238E27FC236}">
                  <a16:creationId xmlns="" xmlns:a16="http://schemas.microsoft.com/office/drawing/2014/main" id="{9ABCD6DF-F3AE-4D83-8214-29DBDBA9FD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7565" y="1358604"/>
              <a:ext cx="445198" cy="445078"/>
            </a:xfrm>
            <a:custGeom>
              <a:avLst/>
              <a:gdLst>
                <a:gd name="T0" fmla="*/ 1929 w 7768"/>
                <a:gd name="T1" fmla="*/ 3699 h 7766"/>
                <a:gd name="T2" fmla="*/ 3359 w 7768"/>
                <a:gd name="T3" fmla="*/ 3699 h 7766"/>
                <a:gd name="T4" fmla="*/ 3638 w 7768"/>
                <a:gd name="T5" fmla="*/ 3259 h 7766"/>
                <a:gd name="T6" fmla="*/ 3638 w 7768"/>
                <a:gd name="T7" fmla="*/ 1829 h 7766"/>
                <a:gd name="T8" fmla="*/ 1930 w 7768"/>
                <a:gd name="T9" fmla="*/ 17 h 7766"/>
                <a:gd name="T10" fmla="*/ 0 w 7768"/>
                <a:gd name="T11" fmla="*/ 1829 h 7766"/>
                <a:gd name="T12" fmla="*/ 1930 w 7768"/>
                <a:gd name="T13" fmla="*/ 3699 h 7766"/>
                <a:gd name="T14" fmla="*/ 1930 w 7768"/>
                <a:gd name="T15" fmla="*/ 3699 h 7766"/>
                <a:gd name="T16" fmla="*/ 1929 w 7768"/>
                <a:gd name="T17" fmla="*/ 3699 h 7766"/>
                <a:gd name="T18" fmla="*/ 4543 w 7768"/>
                <a:gd name="T19" fmla="*/ 3698 h 7766"/>
                <a:gd name="T20" fmla="*/ 5972 w 7768"/>
                <a:gd name="T21" fmla="*/ 3698 h 7766"/>
                <a:gd name="T22" fmla="*/ 7768 w 7768"/>
                <a:gd name="T23" fmla="*/ 1828 h 7766"/>
                <a:gd name="T24" fmla="*/ 5972 w 7768"/>
                <a:gd name="T25" fmla="*/ 0 h 7766"/>
                <a:gd name="T26" fmla="*/ 4165 w 7768"/>
                <a:gd name="T27" fmla="*/ 1829 h 7766"/>
                <a:gd name="T28" fmla="*/ 4165 w 7768"/>
                <a:gd name="T29" fmla="*/ 3258 h 7766"/>
                <a:gd name="T30" fmla="*/ 4543 w 7768"/>
                <a:gd name="T31" fmla="*/ 3698 h 7766"/>
                <a:gd name="T32" fmla="*/ 4543 w 7768"/>
                <a:gd name="T33" fmla="*/ 3698 h 7766"/>
                <a:gd name="T34" fmla="*/ 5972 w 7768"/>
                <a:gd name="T35" fmla="*/ 4233 h 7766"/>
                <a:gd name="T36" fmla="*/ 4543 w 7768"/>
                <a:gd name="T37" fmla="*/ 4233 h 7766"/>
                <a:gd name="T38" fmla="*/ 4165 w 7768"/>
                <a:gd name="T39" fmla="*/ 4649 h 7766"/>
                <a:gd name="T40" fmla="*/ 4165 w 7768"/>
                <a:gd name="T41" fmla="*/ 5871 h 7766"/>
                <a:gd name="T42" fmla="*/ 5972 w 7768"/>
                <a:gd name="T43" fmla="*/ 7766 h 7766"/>
                <a:gd name="T44" fmla="*/ 7768 w 7768"/>
                <a:gd name="T45" fmla="*/ 5871 h 7766"/>
                <a:gd name="T46" fmla="*/ 5972 w 7768"/>
                <a:gd name="T47" fmla="*/ 4233 h 7766"/>
                <a:gd name="T48" fmla="*/ 5972 w 7768"/>
                <a:gd name="T49" fmla="*/ 4233 h 7766"/>
                <a:gd name="T50" fmla="*/ 3359 w 7768"/>
                <a:gd name="T51" fmla="*/ 4233 h 7766"/>
                <a:gd name="T52" fmla="*/ 1929 w 7768"/>
                <a:gd name="T53" fmla="*/ 4233 h 7766"/>
                <a:gd name="T54" fmla="*/ 0 w 7768"/>
                <a:gd name="T55" fmla="*/ 5871 h 7766"/>
                <a:gd name="T56" fmla="*/ 1929 w 7768"/>
                <a:gd name="T57" fmla="*/ 7750 h 7766"/>
                <a:gd name="T58" fmla="*/ 3638 w 7768"/>
                <a:gd name="T59" fmla="*/ 5871 h 7766"/>
                <a:gd name="T60" fmla="*/ 3638 w 7768"/>
                <a:gd name="T61" fmla="*/ 4649 h 7766"/>
                <a:gd name="T62" fmla="*/ 3359 w 7768"/>
                <a:gd name="T63" fmla="*/ 4233 h 7766"/>
                <a:gd name="T64" fmla="*/ 3359 w 7768"/>
                <a:gd name="T65" fmla="*/ 4233 h 7766"/>
                <a:gd name="T66" fmla="*/ 3359 w 7768"/>
                <a:gd name="T67" fmla="*/ 4233 h 7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68" h="7766">
                  <a:moveTo>
                    <a:pt x="1929" y="3699"/>
                  </a:moveTo>
                  <a:lnTo>
                    <a:pt x="3359" y="3699"/>
                  </a:lnTo>
                  <a:cubicBezTo>
                    <a:pt x="3589" y="3699"/>
                    <a:pt x="3638" y="3488"/>
                    <a:pt x="3638" y="3259"/>
                  </a:cubicBezTo>
                  <a:lnTo>
                    <a:pt x="3638" y="1829"/>
                  </a:lnTo>
                  <a:cubicBezTo>
                    <a:pt x="3638" y="809"/>
                    <a:pt x="2949" y="17"/>
                    <a:pt x="1930" y="17"/>
                  </a:cubicBezTo>
                  <a:cubicBezTo>
                    <a:pt x="911" y="17"/>
                    <a:pt x="0" y="809"/>
                    <a:pt x="0" y="1829"/>
                  </a:cubicBezTo>
                  <a:cubicBezTo>
                    <a:pt x="0" y="2848"/>
                    <a:pt x="911" y="3699"/>
                    <a:pt x="1930" y="3699"/>
                  </a:cubicBezTo>
                  <a:lnTo>
                    <a:pt x="1930" y="3699"/>
                  </a:lnTo>
                  <a:lnTo>
                    <a:pt x="1929" y="3699"/>
                  </a:lnTo>
                  <a:close/>
                  <a:moveTo>
                    <a:pt x="4543" y="3698"/>
                  </a:moveTo>
                  <a:lnTo>
                    <a:pt x="5972" y="3698"/>
                  </a:lnTo>
                  <a:cubicBezTo>
                    <a:pt x="6991" y="3698"/>
                    <a:pt x="7768" y="2848"/>
                    <a:pt x="7768" y="1828"/>
                  </a:cubicBezTo>
                  <a:cubicBezTo>
                    <a:pt x="7768" y="809"/>
                    <a:pt x="6991" y="0"/>
                    <a:pt x="5972" y="0"/>
                  </a:cubicBezTo>
                  <a:cubicBezTo>
                    <a:pt x="4953" y="0"/>
                    <a:pt x="4165" y="809"/>
                    <a:pt x="4165" y="1829"/>
                  </a:cubicBezTo>
                  <a:lnTo>
                    <a:pt x="4165" y="3258"/>
                  </a:lnTo>
                  <a:cubicBezTo>
                    <a:pt x="4165" y="3488"/>
                    <a:pt x="4313" y="3698"/>
                    <a:pt x="4543" y="3698"/>
                  </a:cubicBezTo>
                  <a:lnTo>
                    <a:pt x="4543" y="3698"/>
                  </a:lnTo>
                  <a:close/>
                  <a:moveTo>
                    <a:pt x="5972" y="4233"/>
                  </a:moveTo>
                  <a:lnTo>
                    <a:pt x="4543" y="4233"/>
                  </a:lnTo>
                  <a:cubicBezTo>
                    <a:pt x="4313" y="4233"/>
                    <a:pt x="4165" y="4419"/>
                    <a:pt x="4165" y="4649"/>
                  </a:cubicBezTo>
                  <a:lnTo>
                    <a:pt x="4165" y="5871"/>
                  </a:lnTo>
                  <a:cubicBezTo>
                    <a:pt x="4165" y="6890"/>
                    <a:pt x="4953" y="7766"/>
                    <a:pt x="5972" y="7766"/>
                  </a:cubicBezTo>
                  <a:cubicBezTo>
                    <a:pt x="6991" y="7766"/>
                    <a:pt x="7768" y="6891"/>
                    <a:pt x="7768" y="5871"/>
                  </a:cubicBezTo>
                  <a:cubicBezTo>
                    <a:pt x="7768" y="4852"/>
                    <a:pt x="6991" y="4233"/>
                    <a:pt x="5972" y="4233"/>
                  </a:cubicBezTo>
                  <a:lnTo>
                    <a:pt x="5972" y="4233"/>
                  </a:lnTo>
                  <a:close/>
                  <a:moveTo>
                    <a:pt x="3359" y="4233"/>
                  </a:moveTo>
                  <a:lnTo>
                    <a:pt x="1929" y="4233"/>
                  </a:lnTo>
                  <a:cubicBezTo>
                    <a:pt x="911" y="4233"/>
                    <a:pt x="0" y="4852"/>
                    <a:pt x="0" y="5871"/>
                  </a:cubicBezTo>
                  <a:cubicBezTo>
                    <a:pt x="0" y="6890"/>
                    <a:pt x="911" y="7750"/>
                    <a:pt x="1929" y="7750"/>
                  </a:cubicBezTo>
                  <a:cubicBezTo>
                    <a:pt x="2949" y="7750"/>
                    <a:pt x="3638" y="6890"/>
                    <a:pt x="3638" y="5871"/>
                  </a:cubicBezTo>
                  <a:lnTo>
                    <a:pt x="3638" y="4649"/>
                  </a:lnTo>
                  <a:cubicBezTo>
                    <a:pt x="3638" y="4419"/>
                    <a:pt x="3589" y="4233"/>
                    <a:pt x="3359" y="4233"/>
                  </a:cubicBezTo>
                  <a:lnTo>
                    <a:pt x="3359" y="4233"/>
                  </a:lnTo>
                  <a:close/>
                  <a:moveTo>
                    <a:pt x="3359" y="4233"/>
                  </a:move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A8163D9-EDA6-4A4F-8185-F5B3CED5EEC3}"/>
              </a:ext>
            </a:extLst>
          </p:cNvPr>
          <p:cNvGrpSpPr/>
          <p:nvPr/>
        </p:nvGrpSpPr>
        <p:grpSpPr>
          <a:xfrm>
            <a:off x="1619861" y="1310547"/>
            <a:ext cx="3904681" cy="1177236"/>
            <a:chOff x="1619861" y="1310547"/>
            <a:chExt cx="3904681" cy="1177236"/>
          </a:xfrm>
        </p:grpSpPr>
        <p:sp>
          <p:nvSpPr>
            <p:cNvPr id="65" name="Rectangle 40">
              <a:extLst>
                <a:ext uri="{FF2B5EF4-FFF2-40B4-BE49-F238E27FC236}">
                  <a16:creationId xmlns="" xmlns:a16="http://schemas.microsoft.com/office/drawing/2014/main" id="{8913B54A-6059-47AF-BF13-13CA55E4E697}"/>
                </a:ext>
              </a:extLst>
            </p:cNvPr>
            <p:cNvSpPr/>
            <p:nvPr/>
          </p:nvSpPr>
          <p:spPr>
            <a:xfrm>
              <a:off x="1619861" y="1790604"/>
              <a:ext cx="390468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66" name="Rectangle 40">
              <a:extLst>
                <a:ext uri="{FF2B5EF4-FFF2-40B4-BE49-F238E27FC236}">
                  <a16:creationId xmlns="" xmlns:a16="http://schemas.microsoft.com/office/drawing/2014/main" id="{BA302FD9-27BD-4824-A58D-F4F37CB93EAF}"/>
                </a:ext>
              </a:extLst>
            </p:cNvPr>
            <p:cNvSpPr/>
            <p:nvPr/>
          </p:nvSpPr>
          <p:spPr>
            <a:xfrm>
              <a:off x="1619861" y="1310547"/>
              <a:ext cx="3904681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A0B12F5-CA24-474D-8948-4728CFA340D1}"/>
              </a:ext>
            </a:extLst>
          </p:cNvPr>
          <p:cNvGrpSpPr/>
          <p:nvPr/>
        </p:nvGrpSpPr>
        <p:grpSpPr>
          <a:xfrm>
            <a:off x="7551116" y="3038008"/>
            <a:ext cx="3904681" cy="1177236"/>
            <a:chOff x="7551116" y="3038008"/>
            <a:chExt cx="3904681" cy="1177236"/>
          </a:xfrm>
        </p:grpSpPr>
        <p:sp>
          <p:nvSpPr>
            <p:cNvPr id="86" name="Rectangle 40">
              <a:extLst>
                <a:ext uri="{FF2B5EF4-FFF2-40B4-BE49-F238E27FC236}">
                  <a16:creationId xmlns="" xmlns:a16="http://schemas.microsoft.com/office/drawing/2014/main" id="{A909FBF6-AAFF-4ECA-B82F-A02182B25E81}"/>
                </a:ext>
              </a:extLst>
            </p:cNvPr>
            <p:cNvSpPr/>
            <p:nvPr/>
          </p:nvSpPr>
          <p:spPr>
            <a:xfrm>
              <a:off x="7551116" y="3518065"/>
              <a:ext cx="390468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87" name="Rectangle 40">
              <a:extLst>
                <a:ext uri="{FF2B5EF4-FFF2-40B4-BE49-F238E27FC236}">
                  <a16:creationId xmlns="" xmlns:a16="http://schemas.microsoft.com/office/drawing/2014/main" id="{D7652819-3878-4F57-A236-5148954A06CC}"/>
                </a:ext>
              </a:extLst>
            </p:cNvPr>
            <p:cNvSpPr/>
            <p:nvPr/>
          </p:nvSpPr>
          <p:spPr>
            <a:xfrm>
              <a:off x="7551116" y="3038008"/>
              <a:ext cx="3904681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31CAF8B-4441-4948-AA45-A4410E4E1C2D}"/>
              </a:ext>
            </a:extLst>
          </p:cNvPr>
          <p:cNvGrpSpPr/>
          <p:nvPr/>
        </p:nvGrpSpPr>
        <p:grpSpPr>
          <a:xfrm>
            <a:off x="7551116" y="1310547"/>
            <a:ext cx="3904681" cy="1177236"/>
            <a:chOff x="7551116" y="1310547"/>
            <a:chExt cx="3904681" cy="1177236"/>
          </a:xfrm>
        </p:grpSpPr>
        <p:sp>
          <p:nvSpPr>
            <p:cNvPr id="89" name="Rectangle 40">
              <a:extLst>
                <a:ext uri="{FF2B5EF4-FFF2-40B4-BE49-F238E27FC236}">
                  <a16:creationId xmlns="" xmlns:a16="http://schemas.microsoft.com/office/drawing/2014/main" id="{FF5BEDA6-7060-460A-8D7C-D73A676AE5DE}"/>
                </a:ext>
              </a:extLst>
            </p:cNvPr>
            <p:cNvSpPr/>
            <p:nvPr/>
          </p:nvSpPr>
          <p:spPr>
            <a:xfrm>
              <a:off x="7551116" y="1790604"/>
              <a:ext cx="390468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90" name="Rectangle 40">
              <a:extLst>
                <a:ext uri="{FF2B5EF4-FFF2-40B4-BE49-F238E27FC236}">
                  <a16:creationId xmlns="" xmlns:a16="http://schemas.microsoft.com/office/drawing/2014/main" id="{62301C85-88A7-4FAC-A09F-88D355086AD9}"/>
                </a:ext>
              </a:extLst>
            </p:cNvPr>
            <p:cNvSpPr/>
            <p:nvPr/>
          </p:nvSpPr>
          <p:spPr>
            <a:xfrm>
              <a:off x="7551116" y="1310547"/>
              <a:ext cx="3904681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1D5F5AAD-0C5B-4E0F-80D3-534F00DF6F76}"/>
              </a:ext>
            </a:extLst>
          </p:cNvPr>
          <p:cNvGrpSpPr/>
          <p:nvPr/>
        </p:nvGrpSpPr>
        <p:grpSpPr>
          <a:xfrm>
            <a:off x="6467436" y="1494422"/>
            <a:ext cx="809486" cy="809486"/>
            <a:chOff x="6229692" y="1418102"/>
            <a:chExt cx="809486" cy="809486"/>
          </a:xfrm>
        </p:grpSpPr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E412A2BE-76D2-4622-939E-584F38417514}"/>
                </a:ext>
              </a:extLst>
            </p:cNvPr>
            <p:cNvSpPr/>
            <p:nvPr/>
          </p:nvSpPr>
          <p:spPr>
            <a:xfrm>
              <a:off x="6229692" y="1418102"/>
              <a:ext cx="809486" cy="8094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iconfont-1187-868110">
              <a:extLst>
                <a:ext uri="{FF2B5EF4-FFF2-40B4-BE49-F238E27FC236}">
                  <a16:creationId xmlns="" xmlns:a16="http://schemas.microsoft.com/office/drawing/2014/main" id="{C7059F96-4914-4286-8964-8894F95B0B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00529" y="1582817"/>
              <a:ext cx="467812" cy="480057"/>
            </a:xfrm>
            <a:custGeom>
              <a:avLst/>
              <a:gdLst>
                <a:gd name="T0" fmla="*/ 11888 w 12803"/>
                <a:gd name="T1" fmla="*/ 0 h 12345"/>
                <a:gd name="T2" fmla="*/ 914 w 12803"/>
                <a:gd name="T3" fmla="*/ 0 h 12345"/>
                <a:gd name="T4" fmla="*/ 0 w 12803"/>
                <a:gd name="T5" fmla="*/ 914 h 12345"/>
                <a:gd name="T6" fmla="*/ 0 w 12803"/>
                <a:gd name="T7" fmla="*/ 8687 h 12345"/>
                <a:gd name="T8" fmla="*/ 914 w 12803"/>
                <a:gd name="T9" fmla="*/ 9602 h 12345"/>
                <a:gd name="T10" fmla="*/ 3201 w 12803"/>
                <a:gd name="T11" fmla="*/ 9602 h 12345"/>
                <a:gd name="T12" fmla="*/ 3201 w 12803"/>
                <a:gd name="T13" fmla="*/ 12345 h 12345"/>
                <a:gd name="T14" fmla="*/ 8230 w 12803"/>
                <a:gd name="T15" fmla="*/ 9602 h 12345"/>
                <a:gd name="T16" fmla="*/ 11888 w 12803"/>
                <a:gd name="T17" fmla="*/ 9602 h 12345"/>
                <a:gd name="T18" fmla="*/ 12803 w 12803"/>
                <a:gd name="T19" fmla="*/ 8687 h 12345"/>
                <a:gd name="T20" fmla="*/ 12803 w 12803"/>
                <a:gd name="T21" fmla="*/ 914 h 12345"/>
                <a:gd name="T22" fmla="*/ 11888 w 12803"/>
                <a:gd name="T23" fmla="*/ 0 h 12345"/>
                <a:gd name="T24" fmla="*/ 3201 w 12803"/>
                <a:gd name="T25" fmla="*/ 5487 h 12345"/>
                <a:gd name="T26" fmla="*/ 2286 w 12803"/>
                <a:gd name="T27" fmla="*/ 4572 h 12345"/>
                <a:gd name="T28" fmla="*/ 3201 w 12803"/>
                <a:gd name="T29" fmla="*/ 3658 h 12345"/>
                <a:gd name="T30" fmla="*/ 4115 w 12803"/>
                <a:gd name="T31" fmla="*/ 4572 h 12345"/>
                <a:gd name="T32" fmla="*/ 3201 w 12803"/>
                <a:gd name="T33" fmla="*/ 5487 h 12345"/>
                <a:gd name="T34" fmla="*/ 6401 w 12803"/>
                <a:gd name="T35" fmla="*/ 5487 h 12345"/>
                <a:gd name="T36" fmla="*/ 5487 w 12803"/>
                <a:gd name="T37" fmla="*/ 4572 h 12345"/>
                <a:gd name="T38" fmla="*/ 6401 w 12803"/>
                <a:gd name="T39" fmla="*/ 3658 h 12345"/>
                <a:gd name="T40" fmla="*/ 7316 w 12803"/>
                <a:gd name="T41" fmla="*/ 4572 h 12345"/>
                <a:gd name="T42" fmla="*/ 6401 w 12803"/>
                <a:gd name="T43" fmla="*/ 5487 h 12345"/>
                <a:gd name="T44" fmla="*/ 9602 w 12803"/>
                <a:gd name="T45" fmla="*/ 5487 h 12345"/>
                <a:gd name="T46" fmla="*/ 8687 w 12803"/>
                <a:gd name="T47" fmla="*/ 4572 h 12345"/>
                <a:gd name="T48" fmla="*/ 9602 w 12803"/>
                <a:gd name="T49" fmla="*/ 3658 h 12345"/>
                <a:gd name="T50" fmla="*/ 10516 w 12803"/>
                <a:gd name="T51" fmla="*/ 4572 h 12345"/>
                <a:gd name="T52" fmla="*/ 9602 w 12803"/>
                <a:gd name="T53" fmla="*/ 5487 h 12345"/>
                <a:gd name="T54" fmla="*/ 9602 w 12803"/>
                <a:gd name="T55" fmla="*/ 5487 h 12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03" h="12345">
                  <a:moveTo>
                    <a:pt x="11888" y="0"/>
                  </a:moveTo>
                  <a:lnTo>
                    <a:pt x="914" y="0"/>
                  </a:lnTo>
                  <a:cubicBezTo>
                    <a:pt x="409" y="0"/>
                    <a:pt x="0" y="409"/>
                    <a:pt x="0" y="914"/>
                  </a:cubicBezTo>
                  <a:lnTo>
                    <a:pt x="0" y="8687"/>
                  </a:lnTo>
                  <a:cubicBezTo>
                    <a:pt x="0" y="9193"/>
                    <a:pt x="409" y="9602"/>
                    <a:pt x="914" y="9602"/>
                  </a:cubicBezTo>
                  <a:lnTo>
                    <a:pt x="3201" y="9602"/>
                  </a:lnTo>
                  <a:lnTo>
                    <a:pt x="3201" y="12345"/>
                  </a:lnTo>
                  <a:lnTo>
                    <a:pt x="8230" y="9602"/>
                  </a:lnTo>
                  <a:lnTo>
                    <a:pt x="11888" y="9602"/>
                  </a:lnTo>
                  <a:cubicBezTo>
                    <a:pt x="12393" y="9602"/>
                    <a:pt x="12803" y="9193"/>
                    <a:pt x="12803" y="8687"/>
                  </a:cubicBezTo>
                  <a:lnTo>
                    <a:pt x="12803" y="914"/>
                  </a:lnTo>
                  <a:cubicBezTo>
                    <a:pt x="12803" y="409"/>
                    <a:pt x="12393" y="0"/>
                    <a:pt x="11888" y="0"/>
                  </a:cubicBezTo>
                  <a:close/>
                  <a:moveTo>
                    <a:pt x="3201" y="5487"/>
                  </a:moveTo>
                  <a:cubicBezTo>
                    <a:pt x="2695" y="5487"/>
                    <a:pt x="2286" y="5077"/>
                    <a:pt x="2286" y="4572"/>
                  </a:cubicBezTo>
                  <a:cubicBezTo>
                    <a:pt x="2286" y="4067"/>
                    <a:pt x="2695" y="3658"/>
                    <a:pt x="3201" y="3658"/>
                  </a:cubicBezTo>
                  <a:cubicBezTo>
                    <a:pt x="3706" y="3658"/>
                    <a:pt x="4115" y="4067"/>
                    <a:pt x="4115" y="4572"/>
                  </a:cubicBezTo>
                  <a:cubicBezTo>
                    <a:pt x="4115" y="5077"/>
                    <a:pt x="3706" y="5487"/>
                    <a:pt x="3201" y="5487"/>
                  </a:cubicBezTo>
                  <a:close/>
                  <a:moveTo>
                    <a:pt x="6401" y="5487"/>
                  </a:moveTo>
                  <a:cubicBezTo>
                    <a:pt x="5896" y="5487"/>
                    <a:pt x="5487" y="5077"/>
                    <a:pt x="5487" y="4572"/>
                  </a:cubicBezTo>
                  <a:cubicBezTo>
                    <a:pt x="5487" y="4067"/>
                    <a:pt x="5896" y="3658"/>
                    <a:pt x="6401" y="3658"/>
                  </a:cubicBezTo>
                  <a:cubicBezTo>
                    <a:pt x="6907" y="3658"/>
                    <a:pt x="7316" y="4067"/>
                    <a:pt x="7316" y="4572"/>
                  </a:cubicBezTo>
                  <a:cubicBezTo>
                    <a:pt x="7316" y="5077"/>
                    <a:pt x="6907" y="5487"/>
                    <a:pt x="6401" y="5487"/>
                  </a:cubicBezTo>
                  <a:close/>
                  <a:moveTo>
                    <a:pt x="9602" y="5487"/>
                  </a:moveTo>
                  <a:cubicBezTo>
                    <a:pt x="9097" y="5487"/>
                    <a:pt x="8687" y="5077"/>
                    <a:pt x="8687" y="4572"/>
                  </a:cubicBezTo>
                  <a:cubicBezTo>
                    <a:pt x="8687" y="4067"/>
                    <a:pt x="9097" y="3658"/>
                    <a:pt x="9602" y="3658"/>
                  </a:cubicBezTo>
                  <a:cubicBezTo>
                    <a:pt x="10107" y="3658"/>
                    <a:pt x="10516" y="4067"/>
                    <a:pt x="10516" y="4572"/>
                  </a:cubicBezTo>
                  <a:cubicBezTo>
                    <a:pt x="10516" y="5077"/>
                    <a:pt x="10107" y="5487"/>
                    <a:pt x="9602" y="5487"/>
                  </a:cubicBezTo>
                  <a:close/>
                  <a:moveTo>
                    <a:pt x="9602" y="5487"/>
                  </a:move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28D4BB9-D04B-479E-B768-EF8B4D0A2320}"/>
              </a:ext>
            </a:extLst>
          </p:cNvPr>
          <p:cNvGrpSpPr/>
          <p:nvPr/>
        </p:nvGrpSpPr>
        <p:grpSpPr>
          <a:xfrm>
            <a:off x="7551116" y="4765470"/>
            <a:ext cx="3904681" cy="1177236"/>
            <a:chOff x="7551116" y="4765470"/>
            <a:chExt cx="3904681" cy="1177236"/>
          </a:xfrm>
        </p:grpSpPr>
        <p:sp>
          <p:nvSpPr>
            <p:cNvPr id="83" name="Rectangle 40">
              <a:extLst>
                <a:ext uri="{FF2B5EF4-FFF2-40B4-BE49-F238E27FC236}">
                  <a16:creationId xmlns="" xmlns:a16="http://schemas.microsoft.com/office/drawing/2014/main" id="{1D4C2E1D-719C-4F4A-8FEF-A889BFDF4149}"/>
                </a:ext>
              </a:extLst>
            </p:cNvPr>
            <p:cNvSpPr/>
            <p:nvPr/>
          </p:nvSpPr>
          <p:spPr>
            <a:xfrm>
              <a:off x="7551116" y="5245527"/>
              <a:ext cx="390468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84" name="Rectangle 40">
              <a:extLst>
                <a:ext uri="{FF2B5EF4-FFF2-40B4-BE49-F238E27FC236}">
                  <a16:creationId xmlns="" xmlns:a16="http://schemas.microsoft.com/office/drawing/2014/main" id="{D632F501-CBC0-4D5C-8C38-14C9C8BD355B}"/>
                </a:ext>
              </a:extLst>
            </p:cNvPr>
            <p:cNvSpPr/>
            <p:nvPr/>
          </p:nvSpPr>
          <p:spPr>
            <a:xfrm>
              <a:off x="7551116" y="4765470"/>
              <a:ext cx="3904681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sp>
        <p:nvSpPr>
          <p:cNvPr id="115" name="Rectangle 19">
            <a:extLst>
              <a:ext uri="{FF2B5EF4-FFF2-40B4-BE49-F238E27FC236}">
                <a16:creationId xmlns="" xmlns:a16="http://schemas.microsoft.com/office/drawing/2014/main" id="{87EFFB2C-0698-45D2-8783-B27719767BBE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六段文字排版。</a:t>
            </a:r>
          </a:p>
        </p:txBody>
      </p:sp>
      <p:sp>
        <p:nvSpPr>
          <p:cNvPr id="118" name="Rectangle 22">
            <a:extLst>
              <a:ext uri="{FF2B5EF4-FFF2-40B4-BE49-F238E27FC236}">
                <a16:creationId xmlns="" xmlns:a16="http://schemas.microsoft.com/office/drawing/2014/main" id="{E9140799-E38F-4823-A1ED-098E91F70C7B}"/>
              </a:ext>
            </a:extLst>
          </p:cNvPr>
          <p:cNvSpPr/>
          <p:nvPr/>
        </p:nvSpPr>
        <p:spPr>
          <a:xfrm>
            <a:off x="419243" y="675891"/>
            <a:ext cx="162416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Six paragraph text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8" name="Group 21">
            <a:extLst>
              <a:ext uri="{FF2B5EF4-FFF2-40B4-BE49-F238E27FC236}">
                <a16:creationId xmlns="" xmlns:a16="http://schemas.microsoft.com/office/drawing/2014/main" id="{450156B7-E17F-4D0A-A13E-33EC192652CB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0" name="Rectangle 22">
              <a:extLst>
                <a:ext uri="{FF2B5EF4-FFF2-40B4-BE49-F238E27FC236}">
                  <a16:creationId xmlns="" xmlns:a16="http://schemas.microsoft.com/office/drawing/2014/main" id="{8935D8D2-8212-475E-BB6F-7348642502B3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TextBox 24">
              <a:extLst>
                <a:ext uri="{FF2B5EF4-FFF2-40B4-BE49-F238E27FC236}">
                  <a16:creationId xmlns="" xmlns:a16="http://schemas.microsoft.com/office/drawing/2014/main" id="{A6FAE5A7-1B39-4FF2-969D-4FA9564620D2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TextBox 29">
              <a:extLst>
                <a:ext uri="{FF2B5EF4-FFF2-40B4-BE49-F238E27FC236}">
                  <a16:creationId xmlns="" xmlns:a16="http://schemas.microsoft.com/office/drawing/2014/main" id="{44F7EBEE-FDA2-46D1-9DDA-DD3512D69074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24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B5D9741-195A-4C51-B986-7B9F47CE0E30}"/>
              </a:ext>
            </a:extLst>
          </p:cNvPr>
          <p:cNvGrpSpPr/>
          <p:nvPr/>
        </p:nvGrpSpPr>
        <p:grpSpPr>
          <a:xfrm>
            <a:off x="532859" y="3221883"/>
            <a:ext cx="809486" cy="809486"/>
            <a:chOff x="689008" y="3295491"/>
            <a:chExt cx="809486" cy="809486"/>
          </a:xfrm>
        </p:grpSpPr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8C2A616-D334-4128-A683-5490473DA2FD}"/>
                </a:ext>
              </a:extLst>
            </p:cNvPr>
            <p:cNvSpPr/>
            <p:nvPr/>
          </p:nvSpPr>
          <p:spPr>
            <a:xfrm>
              <a:off x="689008" y="3295491"/>
              <a:ext cx="809486" cy="8094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iconfont-11910-5676763">
              <a:extLst>
                <a:ext uri="{FF2B5EF4-FFF2-40B4-BE49-F238E27FC236}">
                  <a16:creationId xmlns="" xmlns:a16="http://schemas.microsoft.com/office/drawing/2014/main" id="{0D222D65-05DE-4687-9F7F-0B7CEC03B9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1193" y="3477637"/>
              <a:ext cx="445116" cy="445194"/>
            </a:xfrm>
            <a:custGeom>
              <a:avLst/>
              <a:gdLst>
                <a:gd name="T0" fmla="*/ 10406 w 11600"/>
                <a:gd name="T1" fmla="*/ 2408 h 11600"/>
                <a:gd name="T2" fmla="*/ 8955 w 11600"/>
                <a:gd name="T3" fmla="*/ 1039 h 11600"/>
                <a:gd name="T4" fmla="*/ 9397 w 11600"/>
                <a:gd name="T5" fmla="*/ 596 h 11600"/>
                <a:gd name="T6" fmla="*/ 10651 w 11600"/>
                <a:gd name="T7" fmla="*/ 580 h 11600"/>
                <a:gd name="T8" fmla="*/ 10831 w 11600"/>
                <a:gd name="T9" fmla="*/ 753 h 11600"/>
                <a:gd name="T10" fmla="*/ 10847 w 11600"/>
                <a:gd name="T11" fmla="*/ 1974 h 11600"/>
                <a:gd name="T12" fmla="*/ 10406 w 11600"/>
                <a:gd name="T13" fmla="*/ 2408 h 11600"/>
                <a:gd name="T14" fmla="*/ 3478 w 11600"/>
                <a:gd name="T15" fmla="*/ 6531 h 11600"/>
                <a:gd name="T16" fmla="*/ 4930 w 11600"/>
                <a:gd name="T17" fmla="*/ 7900 h 11600"/>
                <a:gd name="T18" fmla="*/ 2790 w 11600"/>
                <a:gd name="T19" fmla="*/ 8630 h 11600"/>
                <a:gd name="T20" fmla="*/ 3478 w 11600"/>
                <a:gd name="T21" fmla="*/ 6531 h 11600"/>
                <a:gd name="T22" fmla="*/ 10045 w 11600"/>
                <a:gd name="T23" fmla="*/ 2760 h 11600"/>
                <a:gd name="T24" fmla="*/ 5282 w 11600"/>
                <a:gd name="T25" fmla="*/ 7548 h 11600"/>
                <a:gd name="T26" fmla="*/ 3831 w 11600"/>
                <a:gd name="T27" fmla="*/ 6179 h 11600"/>
                <a:gd name="T28" fmla="*/ 8594 w 11600"/>
                <a:gd name="T29" fmla="*/ 1391 h 11600"/>
                <a:gd name="T30" fmla="*/ 10045 w 11600"/>
                <a:gd name="T31" fmla="*/ 2760 h 11600"/>
                <a:gd name="T32" fmla="*/ 11600 w 11600"/>
                <a:gd name="T33" fmla="*/ 5413 h 11600"/>
                <a:gd name="T34" fmla="*/ 11200 w 11600"/>
                <a:gd name="T35" fmla="*/ 5013 h 11600"/>
                <a:gd name="T36" fmla="*/ 10800 w 11600"/>
                <a:gd name="T37" fmla="*/ 5413 h 11600"/>
                <a:gd name="T38" fmla="*/ 10800 w 11600"/>
                <a:gd name="T39" fmla="*/ 10000 h 11600"/>
                <a:gd name="T40" fmla="*/ 10000 w 11600"/>
                <a:gd name="T41" fmla="*/ 10800 h 11600"/>
                <a:gd name="T42" fmla="*/ 1600 w 11600"/>
                <a:gd name="T43" fmla="*/ 10800 h 11600"/>
                <a:gd name="T44" fmla="*/ 800 w 11600"/>
                <a:gd name="T45" fmla="*/ 10000 h 11600"/>
                <a:gd name="T46" fmla="*/ 800 w 11600"/>
                <a:gd name="T47" fmla="*/ 1600 h 11600"/>
                <a:gd name="T48" fmla="*/ 1600 w 11600"/>
                <a:gd name="T49" fmla="*/ 800 h 11600"/>
                <a:gd name="T50" fmla="*/ 6151 w 11600"/>
                <a:gd name="T51" fmla="*/ 800 h 11600"/>
                <a:gd name="T52" fmla="*/ 6536 w 11600"/>
                <a:gd name="T53" fmla="*/ 400 h 11600"/>
                <a:gd name="T54" fmla="*/ 6151 w 11600"/>
                <a:gd name="T55" fmla="*/ 0 h 11600"/>
                <a:gd name="T56" fmla="*/ 1600 w 11600"/>
                <a:gd name="T57" fmla="*/ 0 h 11600"/>
                <a:gd name="T58" fmla="*/ 0 w 11600"/>
                <a:gd name="T59" fmla="*/ 1600 h 11600"/>
                <a:gd name="T60" fmla="*/ 0 w 11600"/>
                <a:gd name="T61" fmla="*/ 10000 h 11600"/>
                <a:gd name="T62" fmla="*/ 1600 w 11600"/>
                <a:gd name="T63" fmla="*/ 11600 h 11600"/>
                <a:gd name="T64" fmla="*/ 10000 w 11600"/>
                <a:gd name="T65" fmla="*/ 11600 h 11600"/>
                <a:gd name="T66" fmla="*/ 11600 w 11600"/>
                <a:gd name="T67" fmla="*/ 10000 h 11600"/>
                <a:gd name="T68" fmla="*/ 11600 w 11600"/>
                <a:gd name="T69" fmla="*/ 5426 h 11600"/>
                <a:gd name="T70" fmla="*/ 11600 w 11600"/>
                <a:gd name="T71" fmla="*/ 5413 h 1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00" h="11600">
                  <a:moveTo>
                    <a:pt x="10406" y="2408"/>
                  </a:moveTo>
                  <a:lnTo>
                    <a:pt x="8955" y="1039"/>
                  </a:lnTo>
                  <a:lnTo>
                    <a:pt x="9397" y="596"/>
                  </a:lnTo>
                  <a:cubicBezTo>
                    <a:pt x="9741" y="253"/>
                    <a:pt x="10299" y="244"/>
                    <a:pt x="10651" y="580"/>
                  </a:cubicBezTo>
                  <a:lnTo>
                    <a:pt x="10831" y="753"/>
                  </a:lnTo>
                  <a:cubicBezTo>
                    <a:pt x="11184" y="1080"/>
                    <a:pt x="11192" y="1630"/>
                    <a:pt x="10847" y="1974"/>
                  </a:cubicBezTo>
                  <a:lnTo>
                    <a:pt x="10406" y="2408"/>
                  </a:lnTo>
                  <a:close/>
                  <a:moveTo>
                    <a:pt x="3478" y="6531"/>
                  </a:moveTo>
                  <a:lnTo>
                    <a:pt x="4930" y="7900"/>
                  </a:lnTo>
                  <a:lnTo>
                    <a:pt x="2790" y="8630"/>
                  </a:lnTo>
                  <a:lnTo>
                    <a:pt x="3478" y="6531"/>
                  </a:lnTo>
                  <a:close/>
                  <a:moveTo>
                    <a:pt x="10045" y="2760"/>
                  </a:moveTo>
                  <a:lnTo>
                    <a:pt x="5282" y="7548"/>
                  </a:lnTo>
                  <a:lnTo>
                    <a:pt x="3831" y="6179"/>
                  </a:lnTo>
                  <a:lnTo>
                    <a:pt x="8594" y="1391"/>
                  </a:lnTo>
                  <a:lnTo>
                    <a:pt x="10045" y="2760"/>
                  </a:lnTo>
                  <a:close/>
                  <a:moveTo>
                    <a:pt x="11600" y="5413"/>
                  </a:moveTo>
                  <a:cubicBezTo>
                    <a:pt x="11600" y="5191"/>
                    <a:pt x="11421" y="5013"/>
                    <a:pt x="11200" y="5013"/>
                  </a:cubicBezTo>
                  <a:cubicBezTo>
                    <a:pt x="10979" y="5013"/>
                    <a:pt x="10800" y="5191"/>
                    <a:pt x="10800" y="5413"/>
                  </a:cubicBezTo>
                  <a:lnTo>
                    <a:pt x="10800" y="10000"/>
                  </a:lnTo>
                  <a:cubicBezTo>
                    <a:pt x="10800" y="10441"/>
                    <a:pt x="10441" y="10800"/>
                    <a:pt x="10000" y="10800"/>
                  </a:cubicBezTo>
                  <a:lnTo>
                    <a:pt x="1600" y="10800"/>
                  </a:lnTo>
                  <a:cubicBezTo>
                    <a:pt x="1159" y="10800"/>
                    <a:pt x="800" y="10441"/>
                    <a:pt x="800" y="10000"/>
                  </a:cubicBezTo>
                  <a:lnTo>
                    <a:pt x="800" y="1600"/>
                  </a:lnTo>
                  <a:cubicBezTo>
                    <a:pt x="800" y="1159"/>
                    <a:pt x="1159" y="800"/>
                    <a:pt x="1600" y="800"/>
                  </a:cubicBezTo>
                  <a:lnTo>
                    <a:pt x="6151" y="800"/>
                  </a:lnTo>
                  <a:cubicBezTo>
                    <a:pt x="6365" y="793"/>
                    <a:pt x="6536" y="616"/>
                    <a:pt x="6536" y="400"/>
                  </a:cubicBezTo>
                  <a:cubicBezTo>
                    <a:pt x="6536" y="184"/>
                    <a:pt x="6365" y="9"/>
                    <a:pt x="6151" y="0"/>
                  </a:cubicBezTo>
                  <a:lnTo>
                    <a:pt x="1600" y="0"/>
                  </a:lnTo>
                  <a:cubicBezTo>
                    <a:pt x="717" y="0"/>
                    <a:pt x="0" y="718"/>
                    <a:pt x="0" y="1600"/>
                  </a:cubicBezTo>
                  <a:lnTo>
                    <a:pt x="0" y="10000"/>
                  </a:lnTo>
                  <a:cubicBezTo>
                    <a:pt x="0" y="10883"/>
                    <a:pt x="717" y="11600"/>
                    <a:pt x="1600" y="11600"/>
                  </a:cubicBezTo>
                  <a:lnTo>
                    <a:pt x="10000" y="11600"/>
                  </a:lnTo>
                  <a:cubicBezTo>
                    <a:pt x="10882" y="11600"/>
                    <a:pt x="11600" y="10883"/>
                    <a:pt x="11600" y="10000"/>
                  </a:cubicBezTo>
                  <a:lnTo>
                    <a:pt x="11600" y="5426"/>
                  </a:lnTo>
                  <a:lnTo>
                    <a:pt x="11600" y="541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D2F4E12-949D-4323-9C0E-325DF0614656}"/>
              </a:ext>
            </a:extLst>
          </p:cNvPr>
          <p:cNvGrpSpPr/>
          <p:nvPr/>
        </p:nvGrpSpPr>
        <p:grpSpPr>
          <a:xfrm>
            <a:off x="6467436" y="3221883"/>
            <a:ext cx="809486" cy="809486"/>
            <a:chOff x="6595452" y="3221883"/>
            <a:chExt cx="809486" cy="809486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CEEDBFF6-2673-44F9-BA33-31A6CDAD8245}"/>
                </a:ext>
              </a:extLst>
            </p:cNvPr>
            <p:cNvSpPr/>
            <p:nvPr/>
          </p:nvSpPr>
          <p:spPr>
            <a:xfrm>
              <a:off x="6595452" y="3221883"/>
              <a:ext cx="809486" cy="8094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iconfont-1187-868583">
              <a:extLst>
                <a:ext uri="{FF2B5EF4-FFF2-40B4-BE49-F238E27FC236}">
                  <a16:creationId xmlns="" xmlns:a16="http://schemas.microsoft.com/office/drawing/2014/main" id="{F3B0BB49-0EC5-4D52-833E-D5FDC83130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66289" y="3427354"/>
              <a:ext cx="467812" cy="398545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9A0CE0B-5D76-4221-9D93-4E5A82BFEC00}"/>
              </a:ext>
            </a:extLst>
          </p:cNvPr>
          <p:cNvGrpSpPr/>
          <p:nvPr/>
        </p:nvGrpSpPr>
        <p:grpSpPr>
          <a:xfrm>
            <a:off x="6467436" y="4949345"/>
            <a:ext cx="809486" cy="809486"/>
            <a:chOff x="6595452" y="5254348"/>
            <a:chExt cx="809486" cy="809486"/>
          </a:xfrm>
        </p:grpSpPr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0FA629FD-24F7-4EE7-BCDA-25F2C7D83A0F}"/>
                </a:ext>
              </a:extLst>
            </p:cNvPr>
            <p:cNvSpPr/>
            <p:nvPr/>
          </p:nvSpPr>
          <p:spPr>
            <a:xfrm>
              <a:off x="6595452" y="5254348"/>
              <a:ext cx="809486" cy="8094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iconfont-11899-5650854">
              <a:extLst>
                <a:ext uri="{FF2B5EF4-FFF2-40B4-BE49-F238E27FC236}">
                  <a16:creationId xmlns="" xmlns:a16="http://schemas.microsoft.com/office/drawing/2014/main" id="{82DB533C-394E-4FF5-8593-59488430CD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66336" y="5425185"/>
              <a:ext cx="467718" cy="467812"/>
            </a:xfrm>
            <a:custGeom>
              <a:avLst/>
              <a:gdLst>
                <a:gd name="T0" fmla="*/ 0 w 10375"/>
                <a:gd name="T1" fmla="*/ 250 h 10377"/>
                <a:gd name="T2" fmla="*/ 2075 w 10375"/>
                <a:gd name="T3" fmla="*/ 0 h 10377"/>
                <a:gd name="T4" fmla="*/ 2325 w 10375"/>
                <a:gd name="T5" fmla="*/ 563 h 10377"/>
                <a:gd name="T6" fmla="*/ 813 w 10375"/>
                <a:gd name="T7" fmla="*/ 813 h 10377"/>
                <a:gd name="T8" fmla="*/ 563 w 10375"/>
                <a:gd name="T9" fmla="*/ 2325 h 10377"/>
                <a:gd name="T10" fmla="*/ 0 w 10375"/>
                <a:gd name="T11" fmla="*/ 2075 h 10377"/>
                <a:gd name="T12" fmla="*/ 8050 w 10375"/>
                <a:gd name="T13" fmla="*/ 570 h 10377"/>
                <a:gd name="T14" fmla="*/ 9563 w 10375"/>
                <a:gd name="T15" fmla="*/ 820 h 10377"/>
                <a:gd name="T16" fmla="*/ 9813 w 10375"/>
                <a:gd name="T17" fmla="*/ 2333 h 10377"/>
                <a:gd name="T18" fmla="*/ 10375 w 10375"/>
                <a:gd name="T19" fmla="*/ 2083 h 10377"/>
                <a:gd name="T20" fmla="*/ 10125 w 10375"/>
                <a:gd name="T21" fmla="*/ 8 h 10377"/>
                <a:gd name="T22" fmla="*/ 8050 w 10375"/>
                <a:gd name="T23" fmla="*/ 258 h 10377"/>
                <a:gd name="T24" fmla="*/ 9813 w 10375"/>
                <a:gd name="T25" fmla="*/ 8052 h 10377"/>
                <a:gd name="T26" fmla="*/ 9563 w 10375"/>
                <a:gd name="T27" fmla="*/ 9564 h 10377"/>
                <a:gd name="T28" fmla="*/ 8050 w 10375"/>
                <a:gd name="T29" fmla="*/ 9814 h 10377"/>
                <a:gd name="T30" fmla="*/ 8300 w 10375"/>
                <a:gd name="T31" fmla="*/ 10377 h 10377"/>
                <a:gd name="T32" fmla="*/ 10375 w 10375"/>
                <a:gd name="T33" fmla="*/ 10127 h 10377"/>
                <a:gd name="T34" fmla="*/ 10125 w 10375"/>
                <a:gd name="T35" fmla="*/ 8052 h 10377"/>
                <a:gd name="T36" fmla="*/ 2325 w 10375"/>
                <a:gd name="T37" fmla="*/ 9814 h 10377"/>
                <a:gd name="T38" fmla="*/ 813 w 10375"/>
                <a:gd name="T39" fmla="*/ 9564 h 10377"/>
                <a:gd name="T40" fmla="*/ 563 w 10375"/>
                <a:gd name="T41" fmla="*/ 8052 h 10377"/>
                <a:gd name="T42" fmla="*/ 0 w 10375"/>
                <a:gd name="T43" fmla="*/ 8302 h 10377"/>
                <a:gd name="T44" fmla="*/ 250 w 10375"/>
                <a:gd name="T45" fmla="*/ 10377 h 10377"/>
                <a:gd name="T46" fmla="*/ 2325 w 10375"/>
                <a:gd name="T47" fmla="*/ 10127 h 10377"/>
                <a:gd name="T48" fmla="*/ 5525 w 10375"/>
                <a:gd name="T49" fmla="*/ 1520 h 10377"/>
                <a:gd name="T50" fmla="*/ 4825 w 10375"/>
                <a:gd name="T51" fmla="*/ 1520 h 10377"/>
                <a:gd name="T52" fmla="*/ 5175 w 10375"/>
                <a:gd name="T53" fmla="*/ 3570 h 10377"/>
                <a:gd name="T54" fmla="*/ 5516 w 10375"/>
                <a:gd name="T55" fmla="*/ 8819 h 10377"/>
                <a:gd name="T56" fmla="*/ 5166 w 10375"/>
                <a:gd name="T57" fmla="*/ 6773 h 10377"/>
                <a:gd name="T58" fmla="*/ 4816 w 10375"/>
                <a:gd name="T59" fmla="*/ 8820 h 10377"/>
                <a:gd name="T60" fmla="*/ 5516 w 10375"/>
                <a:gd name="T61" fmla="*/ 8819 h 10377"/>
                <a:gd name="T62" fmla="*/ 8826 w 10375"/>
                <a:gd name="T63" fmla="*/ 5529 h 10377"/>
                <a:gd name="T64" fmla="*/ 8826 w 10375"/>
                <a:gd name="T65" fmla="*/ 4829 h 10377"/>
                <a:gd name="T66" fmla="*/ 6776 w 10375"/>
                <a:gd name="T67" fmla="*/ 5179 h 10377"/>
                <a:gd name="T68" fmla="*/ 1525 w 10375"/>
                <a:gd name="T69" fmla="*/ 5533 h 10377"/>
                <a:gd name="T70" fmla="*/ 3575 w 10375"/>
                <a:gd name="T71" fmla="*/ 5183 h 10377"/>
                <a:gd name="T72" fmla="*/ 1525 w 10375"/>
                <a:gd name="T73" fmla="*/ 4833 h 10377"/>
                <a:gd name="T74" fmla="*/ 1525 w 10375"/>
                <a:gd name="T75" fmla="*/ 5533 h 10377"/>
                <a:gd name="T76" fmla="*/ 4050 w 10375"/>
                <a:gd name="T77" fmla="*/ 5177 h 10377"/>
                <a:gd name="T78" fmla="*/ 6300 w 10375"/>
                <a:gd name="T79" fmla="*/ 51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375" h="10377">
                  <a:moveTo>
                    <a:pt x="0" y="2075"/>
                  </a:moveTo>
                  <a:lnTo>
                    <a:pt x="0" y="250"/>
                  </a:lnTo>
                  <a:cubicBezTo>
                    <a:pt x="0" y="113"/>
                    <a:pt x="113" y="0"/>
                    <a:pt x="250" y="0"/>
                  </a:cubicBezTo>
                  <a:lnTo>
                    <a:pt x="2075" y="0"/>
                  </a:lnTo>
                  <a:cubicBezTo>
                    <a:pt x="2213" y="0"/>
                    <a:pt x="2325" y="113"/>
                    <a:pt x="2325" y="250"/>
                  </a:cubicBezTo>
                  <a:lnTo>
                    <a:pt x="2325" y="563"/>
                  </a:lnTo>
                  <a:cubicBezTo>
                    <a:pt x="2325" y="700"/>
                    <a:pt x="2213" y="813"/>
                    <a:pt x="2075" y="813"/>
                  </a:cubicBezTo>
                  <a:lnTo>
                    <a:pt x="813" y="813"/>
                  </a:lnTo>
                  <a:lnTo>
                    <a:pt x="813" y="2075"/>
                  </a:lnTo>
                  <a:cubicBezTo>
                    <a:pt x="813" y="2213"/>
                    <a:pt x="700" y="2325"/>
                    <a:pt x="563" y="2325"/>
                  </a:cubicBezTo>
                  <a:lnTo>
                    <a:pt x="250" y="2325"/>
                  </a:lnTo>
                  <a:cubicBezTo>
                    <a:pt x="112" y="2325"/>
                    <a:pt x="0" y="2214"/>
                    <a:pt x="0" y="2075"/>
                  </a:cubicBezTo>
                  <a:close/>
                  <a:moveTo>
                    <a:pt x="8050" y="258"/>
                  </a:moveTo>
                  <a:lnTo>
                    <a:pt x="8050" y="570"/>
                  </a:lnTo>
                  <a:cubicBezTo>
                    <a:pt x="8050" y="708"/>
                    <a:pt x="8163" y="820"/>
                    <a:pt x="8300" y="820"/>
                  </a:cubicBezTo>
                  <a:lnTo>
                    <a:pt x="9563" y="820"/>
                  </a:lnTo>
                  <a:lnTo>
                    <a:pt x="9563" y="2083"/>
                  </a:lnTo>
                  <a:cubicBezTo>
                    <a:pt x="9563" y="2220"/>
                    <a:pt x="9675" y="2333"/>
                    <a:pt x="9813" y="2333"/>
                  </a:cubicBezTo>
                  <a:lnTo>
                    <a:pt x="10125" y="2333"/>
                  </a:lnTo>
                  <a:cubicBezTo>
                    <a:pt x="10263" y="2333"/>
                    <a:pt x="10375" y="2220"/>
                    <a:pt x="10375" y="2083"/>
                  </a:cubicBezTo>
                  <a:lnTo>
                    <a:pt x="10375" y="258"/>
                  </a:lnTo>
                  <a:cubicBezTo>
                    <a:pt x="10375" y="120"/>
                    <a:pt x="10263" y="8"/>
                    <a:pt x="10125" y="8"/>
                  </a:cubicBezTo>
                  <a:lnTo>
                    <a:pt x="8300" y="8"/>
                  </a:lnTo>
                  <a:cubicBezTo>
                    <a:pt x="8163" y="8"/>
                    <a:pt x="8050" y="120"/>
                    <a:pt x="8050" y="258"/>
                  </a:cubicBezTo>
                  <a:close/>
                  <a:moveTo>
                    <a:pt x="10125" y="8052"/>
                  </a:moveTo>
                  <a:lnTo>
                    <a:pt x="9813" y="8052"/>
                  </a:lnTo>
                  <a:cubicBezTo>
                    <a:pt x="9675" y="8052"/>
                    <a:pt x="9563" y="8164"/>
                    <a:pt x="9563" y="8302"/>
                  </a:cubicBezTo>
                  <a:lnTo>
                    <a:pt x="9563" y="9564"/>
                  </a:lnTo>
                  <a:lnTo>
                    <a:pt x="8300" y="9564"/>
                  </a:lnTo>
                  <a:cubicBezTo>
                    <a:pt x="8163" y="9564"/>
                    <a:pt x="8050" y="9677"/>
                    <a:pt x="8050" y="9814"/>
                  </a:cubicBezTo>
                  <a:lnTo>
                    <a:pt x="8050" y="10127"/>
                  </a:lnTo>
                  <a:cubicBezTo>
                    <a:pt x="8050" y="10264"/>
                    <a:pt x="8163" y="10377"/>
                    <a:pt x="8300" y="10377"/>
                  </a:cubicBezTo>
                  <a:lnTo>
                    <a:pt x="10125" y="10377"/>
                  </a:lnTo>
                  <a:cubicBezTo>
                    <a:pt x="10263" y="10377"/>
                    <a:pt x="10375" y="10264"/>
                    <a:pt x="10375" y="10127"/>
                  </a:cubicBezTo>
                  <a:lnTo>
                    <a:pt x="10375" y="8302"/>
                  </a:lnTo>
                  <a:cubicBezTo>
                    <a:pt x="10375" y="8164"/>
                    <a:pt x="10263" y="8052"/>
                    <a:pt x="10125" y="8052"/>
                  </a:cubicBezTo>
                  <a:close/>
                  <a:moveTo>
                    <a:pt x="2325" y="10127"/>
                  </a:moveTo>
                  <a:lnTo>
                    <a:pt x="2325" y="9814"/>
                  </a:lnTo>
                  <a:cubicBezTo>
                    <a:pt x="2325" y="9677"/>
                    <a:pt x="2213" y="9564"/>
                    <a:pt x="2075" y="9564"/>
                  </a:cubicBezTo>
                  <a:lnTo>
                    <a:pt x="813" y="9564"/>
                  </a:lnTo>
                  <a:lnTo>
                    <a:pt x="813" y="8302"/>
                  </a:lnTo>
                  <a:cubicBezTo>
                    <a:pt x="813" y="8164"/>
                    <a:pt x="700" y="8052"/>
                    <a:pt x="563" y="8052"/>
                  </a:cubicBezTo>
                  <a:lnTo>
                    <a:pt x="250" y="8052"/>
                  </a:lnTo>
                  <a:cubicBezTo>
                    <a:pt x="113" y="8052"/>
                    <a:pt x="0" y="8164"/>
                    <a:pt x="0" y="8302"/>
                  </a:cubicBezTo>
                  <a:lnTo>
                    <a:pt x="0" y="10127"/>
                  </a:lnTo>
                  <a:cubicBezTo>
                    <a:pt x="0" y="10264"/>
                    <a:pt x="113" y="10377"/>
                    <a:pt x="250" y="10377"/>
                  </a:cubicBezTo>
                  <a:lnTo>
                    <a:pt x="2075" y="10377"/>
                  </a:lnTo>
                  <a:cubicBezTo>
                    <a:pt x="2213" y="10377"/>
                    <a:pt x="2325" y="10265"/>
                    <a:pt x="2325" y="10127"/>
                  </a:cubicBezTo>
                  <a:close/>
                  <a:moveTo>
                    <a:pt x="5525" y="3220"/>
                  </a:moveTo>
                  <a:lnTo>
                    <a:pt x="5525" y="1520"/>
                  </a:lnTo>
                  <a:cubicBezTo>
                    <a:pt x="5525" y="1327"/>
                    <a:pt x="5369" y="1170"/>
                    <a:pt x="5175" y="1170"/>
                  </a:cubicBezTo>
                  <a:cubicBezTo>
                    <a:pt x="4981" y="1170"/>
                    <a:pt x="4825" y="1327"/>
                    <a:pt x="4825" y="1520"/>
                  </a:cubicBezTo>
                  <a:lnTo>
                    <a:pt x="4825" y="3220"/>
                  </a:lnTo>
                  <a:cubicBezTo>
                    <a:pt x="4825" y="3414"/>
                    <a:pt x="4981" y="3570"/>
                    <a:pt x="5175" y="3570"/>
                  </a:cubicBezTo>
                  <a:cubicBezTo>
                    <a:pt x="5368" y="3570"/>
                    <a:pt x="5525" y="3414"/>
                    <a:pt x="5525" y="3220"/>
                  </a:cubicBezTo>
                  <a:close/>
                  <a:moveTo>
                    <a:pt x="5516" y="8819"/>
                  </a:moveTo>
                  <a:lnTo>
                    <a:pt x="5516" y="7123"/>
                  </a:lnTo>
                  <a:cubicBezTo>
                    <a:pt x="5516" y="6929"/>
                    <a:pt x="5360" y="6773"/>
                    <a:pt x="5166" y="6773"/>
                  </a:cubicBezTo>
                  <a:cubicBezTo>
                    <a:pt x="4973" y="6773"/>
                    <a:pt x="4816" y="6929"/>
                    <a:pt x="4816" y="7123"/>
                  </a:cubicBezTo>
                  <a:lnTo>
                    <a:pt x="4816" y="8820"/>
                  </a:lnTo>
                  <a:cubicBezTo>
                    <a:pt x="4816" y="9014"/>
                    <a:pt x="4973" y="9170"/>
                    <a:pt x="5166" y="9170"/>
                  </a:cubicBezTo>
                  <a:cubicBezTo>
                    <a:pt x="5360" y="9169"/>
                    <a:pt x="5516" y="9013"/>
                    <a:pt x="5516" y="8819"/>
                  </a:cubicBezTo>
                  <a:close/>
                  <a:moveTo>
                    <a:pt x="7126" y="5529"/>
                  </a:moveTo>
                  <a:lnTo>
                    <a:pt x="8826" y="5529"/>
                  </a:lnTo>
                  <a:cubicBezTo>
                    <a:pt x="9020" y="5529"/>
                    <a:pt x="9176" y="5373"/>
                    <a:pt x="9176" y="5179"/>
                  </a:cubicBezTo>
                  <a:cubicBezTo>
                    <a:pt x="9176" y="4985"/>
                    <a:pt x="9020" y="4829"/>
                    <a:pt x="8826" y="4829"/>
                  </a:cubicBezTo>
                  <a:lnTo>
                    <a:pt x="7126" y="4829"/>
                  </a:lnTo>
                  <a:cubicBezTo>
                    <a:pt x="6933" y="4829"/>
                    <a:pt x="6776" y="4985"/>
                    <a:pt x="6776" y="5179"/>
                  </a:cubicBezTo>
                  <a:cubicBezTo>
                    <a:pt x="6776" y="5373"/>
                    <a:pt x="6933" y="5529"/>
                    <a:pt x="7126" y="5529"/>
                  </a:cubicBezTo>
                  <a:close/>
                  <a:moveTo>
                    <a:pt x="1525" y="5533"/>
                  </a:moveTo>
                  <a:lnTo>
                    <a:pt x="3225" y="5533"/>
                  </a:lnTo>
                  <a:cubicBezTo>
                    <a:pt x="3419" y="5533"/>
                    <a:pt x="3575" y="5377"/>
                    <a:pt x="3575" y="5183"/>
                  </a:cubicBezTo>
                  <a:cubicBezTo>
                    <a:pt x="3575" y="4989"/>
                    <a:pt x="3419" y="4833"/>
                    <a:pt x="3225" y="4833"/>
                  </a:cubicBezTo>
                  <a:lnTo>
                    <a:pt x="1525" y="4833"/>
                  </a:lnTo>
                  <a:cubicBezTo>
                    <a:pt x="1331" y="4833"/>
                    <a:pt x="1175" y="4989"/>
                    <a:pt x="1175" y="5183"/>
                  </a:cubicBezTo>
                  <a:cubicBezTo>
                    <a:pt x="1175" y="5377"/>
                    <a:pt x="1333" y="5533"/>
                    <a:pt x="1525" y="5533"/>
                  </a:cubicBezTo>
                  <a:close/>
                  <a:moveTo>
                    <a:pt x="5175" y="4052"/>
                  </a:moveTo>
                  <a:cubicBezTo>
                    <a:pt x="4554" y="4052"/>
                    <a:pt x="4050" y="4555"/>
                    <a:pt x="4050" y="5177"/>
                  </a:cubicBezTo>
                  <a:cubicBezTo>
                    <a:pt x="4050" y="5798"/>
                    <a:pt x="4554" y="6302"/>
                    <a:pt x="5175" y="6302"/>
                  </a:cubicBezTo>
                  <a:cubicBezTo>
                    <a:pt x="5796" y="6302"/>
                    <a:pt x="6300" y="5798"/>
                    <a:pt x="6300" y="5177"/>
                  </a:cubicBezTo>
                  <a:cubicBezTo>
                    <a:pt x="6300" y="4555"/>
                    <a:pt x="5796" y="4052"/>
                    <a:pt x="5175" y="4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60601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78B18A2A-ACD0-4C34-BE82-D5179BCBA1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8" y="395882"/>
            <a:ext cx="2903836" cy="41873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0E9B006-62D1-4AC1-87E0-996B7624863C}"/>
              </a:ext>
            </a:extLst>
          </p:cNvPr>
          <p:cNvGrpSpPr/>
          <p:nvPr/>
        </p:nvGrpSpPr>
        <p:grpSpPr>
          <a:xfrm>
            <a:off x="2338443" y="6065101"/>
            <a:ext cx="7213750" cy="338554"/>
            <a:chOff x="415917" y="6056049"/>
            <a:chExt cx="7213750" cy="338554"/>
          </a:xfrm>
        </p:grpSpPr>
        <p:sp>
          <p:nvSpPr>
            <p:cNvPr id="31" name="TextBox 14">
              <a:extLst>
                <a:ext uri="{FF2B5EF4-FFF2-40B4-BE49-F238E27FC236}">
                  <a16:creationId xmlns="" xmlns:a16="http://schemas.microsoft.com/office/drawing/2014/main" id="{1DB96284-34DE-4269-86F3-056057BA7F39}"/>
                </a:ext>
              </a:extLst>
            </p:cNvPr>
            <p:cNvSpPr txBox="1"/>
            <p:nvPr/>
          </p:nvSpPr>
          <p:spPr>
            <a:xfrm>
              <a:off x="415917" y="605604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答辩人：程杰</a:t>
              </a:r>
            </a:p>
          </p:txBody>
        </p:sp>
        <p:sp>
          <p:nvSpPr>
            <p:cNvPr id="32" name="TextBox 28">
              <a:extLst>
                <a:ext uri="{FF2B5EF4-FFF2-40B4-BE49-F238E27FC236}">
                  <a16:creationId xmlns="" xmlns:a16="http://schemas.microsoft.com/office/drawing/2014/main" id="{A7B2181E-CF66-424E-B80D-22FEEDDEDA33}"/>
                </a:ext>
              </a:extLst>
            </p:cNvPr>
            <p:cNvSpPr txBox="1"/>
            <p:nvPr/>
          </p:nvSpPr>
          <p:spPr>
            <a:xfrm>
              <a:off x="2624813" y="6056049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指导老师：周杰伦</a:t>
              </a:r>
            </a:p>
          </p:txBody>
        </p:sp>
        <p:sp>
          <p:nvSpPr>
            <p:cNvPr id="33" name="TextBox 90">
              <a:extLst>
                <a:ext uri="{FF2B5EF4-FFF2-40B4-BE49-F238E27FC236}">
                  <a16:creationId xmlns="" xmlns:a16="http://schemas.microsoft.com/office/drawing/2014/main" id="{75CB0579-9AFD-4AD7-A97D-51AA00EB4928}"/>
                </a:ext>
              </a:extLst>
            </p:cNvPr>
            <p:cNvSpPr txBox="1"/>
            <p:nvPr/>
          </p:nvSpPr>
          <p:spPr>
            <a:xfrm>
              <a:off x="5295374" y="6056049"/>
              <a:ext cx="2334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</p:grpSp>
      <p:pic>
        <p:nvPicPr>
          <p:cNvPr id="44" name="图片 43" descr="街道上的风景&#10;&#10;描述已自动生成">
            <a:extLst>
              <a:ext uri="{FF2B5EF4-FFF2-40B4-BE49-F238E27FC236}">
                <a16:creationId xmlns="" xmlns:a16="http://schemas.microsoft.com/office/drawing/2014/main" id="{3A3C05B3-7E6A-405F-BF76-9A5BB06961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14" y="1188720"/>
            <a:ext cx="11183972" cy="4480562"/>
          </a:xfrm>
          <a:custGeom>
            <a:avLst/>
            <a:gdLst>
              <a:gd name="connsiteX0" fmla="*/ 1791030 w 11012276"/>
              <a:gd name="connsiteY0" fmla="*/ 0 h 4411777"/>
              <a:gd name="connsiteX1" fmla="*/ 11012276 w 11012276"/>
              <a:gd name="connsiteY1" fmla="*/ 0 h 4411777"/>
              <a:gd name="connsiteX2" fmla="*/ 11012276 w 11012276"/>
              <a:gd name="connsiteY2" fmla="*/ 3339385 h 4411777"/>
              <a:gd name="connsiteX3" fmla="*/ 9814845 w 11012276"/>
              <a:gd name="connsiteY3" fmla="*/ 4411777 h 4411777"/>
              <a:gd name="connsiteX4" fmla="*/ 0 w 11012276"/>
              <a:gd name="connsiteY4" fmla="*/ 4411777 h 4411777"/>
              <a:gd name="connsiteX5" fmla="*/ 0 w 11012276"/>
              <a:gd name="connsiteY5" fmla="*/ 1604005 h 4411777"/>
              <a:gd name="connsiteX6" fmla="*/ 1791030 w 11012276"/>
              <a:gd name="connsiteY6" fmla="*/ 0 h 441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12276" h="4411777">
                <a:moveTo>
                  <a:pt x="1791030" y="0"/>
                </a:moveTo>
                <a:lnTo>
                  <a:pt x="11012276" y="0"/>
                </a:lnTo>
                <a:lnTo>
                  <a:pt x="11012276" y="3339385"/>
                </a:lnTo>
                <a:cubicBezTo>
                  <a:pt x="11012276" y="3931651"/>
                  <a:pt x="10476196" y="4411777"/>
                  <a:pt x="9814845" y="4411777"/>
                </a:cubicBezTo>
                <a:lnTo>
                  <a:pt x="0" y="4411777"/>
                </a:lnTo>
                <a:lnTo>
                  <a:pt x="0" y="1604005"/>
                </a:lnTo>
                <a:cubicBezTo>
                  <a:pt x="0" y="718136"/>
                  <a:pt x="801870" y="0"/>
                  <a:pt x="1791030" y="0"/>
                </a:cubicBezTo>
                <a:close/>
              </a:path>
            </a:pathLst>
          </a:custGeom>
          <a:noFill/>
        </p:spPr>
      </p:pic>
      <p:sp>
        <p:nvSpPr>
          <p:cNvPr id="59" name="矩形 48">
            <a:extLst>
              <a:ext uri="{FF2B5EF4-FFF2-40B4-BE49-F238E27FC236}">
                <a16:creationId xmlns="" xmlns:a16="http://schemas.microsoft.com/office/drawing/2014/main" id="{A267990F-E17C-48E1-8D30-46C5D6FBF1FB}"/>
              </a:ext>
            </a:extLst>
          </p:cNvPr>
          <p:cNvSpPr/>
          <p:nvPr/>
        </p:nvSpPr>
        <p:spPr>
          <a:xfrm>
            <a:off x="492081" y="5077524"/>
            <a:ext cx="10180227" cy="582793"/>
          </a:xfrm>
          <a:custGeom>
            <a:avLst/>
            <a:gdLst>
              <a:gd name="connsiteX0" fmla="*/ 0 w 10275746"/>
              <a:gd name="connsiteY0" fmla="*/ 0 h 528320"/>
              <a:gd name="connsiteX1" fmla="*/ 10275746 w 10275746"/>
              <a:gd name="connsiteY1" fmla="*/ 0 h 528320"/>
              <a:gd name="connsiteX2" fmla="*/ 10275746 w 10275746"/>
              <a:gd name="connsiteY2" fmla="*/ 528320 h 528320"/>
              <a:gd name="connsiteX3" fmla="*/ 0 w 10275746"/>
              <a:gd name="connsiteY3" fmla="*/ 528320 h 528320"/>
              <a:gd name="connsiteX4" fmla="*/ 0 w 10275746"/>
              <a:gd name="connsiteY4" fmla="*/ 0 h 528320"/>
              <a:gd name="connsiteX0" fmla="*/ 0 w 10275746"/>
              <a:gd name="connsiteY0" fmla="*/ 221262 h 749582"/>
              <a:gd name="connsiteX1" fmla="*/ 10275746 w 10275746"/>
              <a:gd name="connsiteY1" fmla="*/ 221262 h 749582"/>
              <a:gd name="connsiteX2" fmla="*/ 10275746 w 10275746"/>
              <a:gd name="connsiteY2" fmla="*/ 749582 h 749582"/>
              <a:gd name="connsiteX3" fmla="*/ 0 w 10275746"/>
              <a:gd name="connsiteY3" fmla="*/ 749582 h 749582"/>
              <a:gd name="connsiteX4" fmla="*/ 0 w 10275746"/>
              <a:gd name="connsiteY4" fmla="*/ 221262 h 749582"/>
              <a:gd name="connsiteX0" fmla="*/ 0 w 10275746"/>
              <a:gd name="connsiteY0" fmla="*/ 101328 h 629648"/>
              <a:gd name="connsiteX1" fmla="*/ 10275746 w 10275746"/>
              <a:gd name="connsiteY1" fmla="*/ 101328 h 629648"/>
              <a:gd name="connsiteX2" fmla="*/ 10275746 w 10275746"/>
              <a:gd name="connsiteY2" fmla="*/ 629648 h 629648"/>
              <a:gd name="connsiteX3" fmla="*/ 0 w 10275746"/>
              <a:gd name="connsiteY3" fmla="*/ 629648 h 629648"/>
              <a:gd name="connsiteX4" fmla="*/ 0 w 10275746"/>
              <a:gd name="connsiteY4" fmla="*/ 101328 h 629648"/>
              <a:gd name="connsiteX0" fmla="*/ 0 w 10275746"/>
              <a:gd name="connsiteY0" fmla="*/ 150435 h 678755"/>
              <a:gd name="connsiteX1" fmla="*/ 10275746 w 10275746"/>
              <a:gd name="connsiteY1" fmla="*/ 150435 h 678755"/>
              <a:gd name="connsiteX2" fmla="*/ 10275746 w 10275746"/>
              <a:gd name="connsiteY2" fmla="*/ 678755 h 678755"/>
              <a:gd name="connsiteX3" fmla="*/ 0 w 10275746"/>
              <a:gd name="connsiteY3" fmla="*/ 678755 h 678755"/>
              <a:gd name="connsiteX4" fmla="*/ 0 w 10275746"/>
              <a:gd name="connsiteY4" fmla="*/ 150435 h 678755"/>
              <a:gd name="connsiteX0" fmla="*/ 0 w 10296066"/>
              <a:gd name="connsiteY0" fmla="*/ 105317 h 706545"/>
              <a:gd name="connsiteX1" fmla="*/ 10296066 w 10296066"/>
              <a:gd name="connsiteY1" fmla="*/ 623477 h 706545"/>
              <a:gd name="connsiteX2" fmla="*/ 10275746 w 10296066"/>
              <a:gd name="connsiteY2" fmla="*/ 633637 h 706545"/>
              <a:gd name="connsiteX3" fmla="*/ 0 w 10296066"/>
              <a:gd name="connsiteY3" fmla="*/ 633637 h 706545"/>
              <a:gd name="connsiteX4" fmla="*/ 0 w 10296066"/>
              <a:gd name="connsiteY4" fmla="*/ 105317 h 706545"/>
              <a:gd name="connsiteX0" fmla="*/ 0 w 10296066"/>
              <a:gd name="connsiteY0" fmla="*/ 135440 h 663760"/>
              <a:gd name="connsiteX1" fmla="*/ 10296066 w 10296066"/>
              <a:gd name="connsiteY1" fmla="*/ 653600 h 663760"/>
              <a:gd name="connsiteX2" fmla="*/ 10275746 w 10296066"/>
              <a:gd name="connsiteY2" fmla="*/ 663760 h 663760"/>
              <a:gd name="connsiteX3" fmla="*/ 0 w 10296066"/>
              <a:gd name="connsiteY3" fmla="*/ 663760 h 663760"/>
              <a:gd name="connsiteX4" fmla="*/ 0 w 10296066"/>
              <a:gd name="connsiteY4" fmla="*/ 135440 h 663760"/>
              <a:gd name="connsiteX0" fmla="*/ 0 w 10296066"/>
              <a:gd name="connsiteY0" fmla="*/ 243801 h 772121"/>
              <a:gd name="connsiteX1" fmla="*/ 10296066 w 10296066"/>
              <a:gd name="connsiteY1" fmla="*/ 761961 h 772121"/>
              <a:gd name="connsiteX2" fmla="*/ 10275746 w 10296066"/>
              <a:gd name="connsiteY2" fmla="*/ 772121 h 772121"/>
              <a:gd name="connsiteX3" fmla="*/ 0 w 10296066"/>
              <a:gd name="connsiteY3" fmla="*/ 772121 h 772121"/>
              <a:gd name="connsiteX4" fmla="*/ 0 w 10296066"/>
              <a:gd name="connsiteY4" fmla="*/ 243801 h 772121"/>
              <a:gd name="connsiteX0" fmla="*/ 0 w 10296066"/>
              <a:gd name="connsiteY0" fmla="*/ 447535 h 975855"/>
              <a:gd name="connsiteX1" fmla="*/ 10296066 w 10296066"/>
              <a:gd name="connsiteY1" fmla="*/ 965695 h 975855"/>
              <a:gd name="connsiteX2" fmla="*/ 10275746 w 10296066"/>
              <a:gd name="connsiteY2" fmla="*/ 975855 h 975855"/>
              <a:gd name="connsiteX3" fmla="*/ 0 w 10296066"/>
              <a:gd name="connsiteY3" fmla="*/ 975855 h 975855"/>
              <a:gd name="connsiteX4" fmla="*/ 0 w 10296066"/>
              <a:gd name="connsiteY4" fmla="*/ 447535 h 97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6066" h="975855">
                <a:moveTo>
                  <a:pt x="0" y="447535"/>
                </a:moveTo>
                <a:cubicBezTo>
                  <a:pt x="4301030" y="-810761"/>
                  <a:pt x="7063857" y="986015"/>
                  <a:pt x="10296066" y="965695"/>
                </a:cubicBezTo>
                <a:lnTo>
                  <a:pt x="10275746" y="975855"/>
                </a:lnTo>
                <a:lnTo>
                  <a:pt x="0" y="975855"/>
                </a:lnTo>
                <a:lnTo>
                  <a:pt x="0" y="447535"/>
                </a:lnTo>
                <a:close/>
              </a:path>
            </a:pathLst>
          </a:custGeom>
          <a:solidFill>
            <a:schemeClr val="accent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70294F19-F04E-45D0-B087-84EC8A8D3167}"/>
              </a:ext>
            </a:extLst>
          </p:cNvPr>
          <p:cNvSpPr/>
          <p:nvPr/>
        </p:nvSpPr>
        <p:spPr>
          <a:xfrm>
            <a:off x="492081" y="5286909"/>
            <a:ext cx="10180227" cy="373408"/>
          </a:xfrm>
          <a:custGeom>
            <a:avLst/>
            <a:gdLst>
              <a:gd name="connsiteX0" fmla="*/ 0 w 10275746"/>
              <a:gd name="connsiteY0" fmla="*/ 0 h 528320"/>
              <a:gd name="connsiteX1" fmla="*/ 10275746 w 10275746"/>
              <a:gd name="connsiteY1" fmla="*/ 0 h 528320"/>
              <a:gd name="connsiteX2" fmla="*/ 10275746 w 10275746"/>
              <a:gd name="connsiteY2" fmla="*/ 528320 h 528320"/>
              <a:gd name="connsiteX3" fmla="*/ 0 w 10275746"/>
              <a:gd name="connsiteY3" fmla="*/ 528320 h 528320"/>
              <a:gd name="connsiteX4" fmla="*/ 0 w 10275746"/>
              <a:gd name="connsiteY4" fmla="*/ 0 h 528320"/>
              <a:gd name="connsiteX0" fmla="*/ 0 w 10275746"/>
              <a:gd name="connsiteY0" fmla="*/ 221262 h 749582"/>
              <a:gd name="connsiteX1" fmla="*/ 10275746 w 10275746"/>
              <a:gd name="connsiteY1" fmla="*/ 221262 h 749582"/>
              <a:gd name="connsiteX2" fmla="*/ 10275746 w 10275746"/>
              <a:gd name="connsiteY2" fmla="*/ 749582 h 749582"/>
              <a:gd name="connsiteX3" fmla="*/ 0 w 10275746"/>
              <a:gd name="connsiteY3" fmla="*/ 749582 h 749582"/>
              <a:gd name="connsiteX4" fmla="*/ 0 w 10275746"/>
              <a:gd name="connsiteY4" fmla="*/ 221262 h 749582"/>
              <a:gd name="connsiteX0" fmla="*/ 0 w 10275746"/>
              <a:gd name="connsiteY0" fmla="*/ 101328 h 629648"/>
              <a:gd name="connsiteX1" fmla="*/ 10275746 w 10275746"/>
              <a:gd name="connsiteY1" fmla="*/ 101328 h 629648"/>
              <a:gd name="connsiteX2" fmla="*/ 10275746 w 10275746"/>
              <a:gd name="connsiteY2" fmla="*/ 629648 h 629648"/>
              <a:gd name="connsiteX3" fmla="*/ 0 w 10275746"/>
              <a:gd name="connsiteY3" fmla="*/ 629648 h 629648"/>
              <a:gd name="connsiteX4" fmla="*/ 0 w 10275746"/>
              <a:gd name="connsiteY4" fmla="*/ 101328 h 629648"/>
              <a:gd name="connsiteX0" fmla="*/ 0 w 10275746"/>
              <a:gd name="connsiteY0" fmla="*/ 150435 h 678755"/>
              <a:gd name="connsiteX1" fmla="*/ 10275746 w 10275746"/>
              <a:gd name="connsiteY1" fmla="*/ 150435 h 678755"/>
              <a:gd name="connsiteX2" fmla="*/ 10275746 w 10275746"/>
              <a:gd name="connsiteY2" fmla="*/ 678755 h 678755"/>
              <a:gd name="connsiteX3" fmla="*/ 0 w 10275746"/>
              <a:gd name="connsiteY3" fmla="*/ 678755 h 678755"/>
              <a:gd name="connsiteX4" fmla="*/ 0 w 10275746"/>
              <a:gd name="connsiteY4" fmla="*/ 150435 h 678755"/>
              <a:gd name="connsiteX0" fmla="*/ 0 w 10296066"/>
              <a:gd name="connsiteY0" fmla="*/ 105317 h 706545"/>
              <a:gd name="connsiteX1" fmla="*/ 10296066 w 10296066"/>
              <a:gd name="connsiteY1" fmla="*/ 623477 h 706545"/>
              <a:gd name="connsiteX2" fmla="*/ 10275746 w 10296066"/>
              <a:gd name="connsiteY2" fmla="*/ 633637 h 706545"/>
              <a:gd name="connsiteX3" fmla="*/ 0 w 10296066"/>
              <a:gd name="connsiteY3" fmla="*/ 633637 h 706545"/>
              <a:gd name="connsiteX4" fmla="*/ 0 w 10296066"/>
              <a:gd name="connsiteY4" fmla="*/ 105317 h 706545"/>
              <a:gd name="connsiteX0" fmla="*/ 0 w 10296066"/>
              <a:gd name="connsiteY0" fmla="*/ 135440 h 663760"/>
              <a:gd name="connsiteX1" fmla="*/ 10296066 w 10296066"/>
              <a:gd name="connsiteY1" fmla="*/ 653600 h 663760"/>
              <a:gd name="connsiteX2" fmla="*/ 10275746 w 10296066"/>
              <a:gd name="connsiteY2" fmla="*/ 663760 h 663760"/>
              <a:gd name="connsiteX3" fmla="*/ 0 w 10296066"/>
              <a:gd name="connsiteY3" fmla="*/ 663760 h 663760"/>
              <a:gd name="connsiteX4" fmla="*/ 0 w 10296066"/>
              <a:gd name="connsiteY4" fmla="*/ 135440 h 663760"/>
              <a:gd name="connsiteX0" fmla="*/ 0 w 10296066"/>
              <a:gd name="connsiteY0" fmla="*/ 243801 h 772121"/>
              <a:gd name="connsiteX1" fmla="*/ 10296066 w 10296066"/>
              <a:gd name="connsiteY1" fmla="*/ 761961 h 772121"/>
              <a:gd name="connsiteX2" fmla="*/ 10275746 w 10296066"/>
              <a:gd name="connsiteY2" fmla="*/ 772121 h 772121"/>
              <a:gd name="connsiteX3" fmla="*/ 0 w 10296066"/>
              <a:gd name="connsiteY3" fmla="*/ 772121 h 772121"/>
              <a:gd name="connsiteX4" fmla="*/ 0 w 10296066"/>
              <a:gd name="connsiteY4" fmla="*/ 243801 h 77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6066" h="772121">
                <a:moveTo>
                  <a:pt x="0" y="243801"/>
                </a:moveTo>
                <a:cubicBezTo>
                  <a:pt x="5101649" y="-528359"/>
                  <a:pt x="7063857" y="782281"/>
                  <a:pt x="10296066" y="761961"/>
                </a:cubicBezTo>
                <a:lnTo>
                  <a:pt x="10275746" y="772121"/>
                </a:lnTo>
                <a:lnTo>
                  <a:pt x="0" y="772121"/>
                </a:lnTo>
                <a:lnTo>
                  <a:pt x="0" y="2438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图形 46">
            <a:extLst>
              <a:ext uri="{FF2B5EF4-FFF2-40B4-BE49-F238E27FC236}">
                <a16:creationId xmlns="" xmlns:a16="http://schemas.microsoft.com/office/drawing/2014/main" id="{1EC91E5E-DD28-4AD3-90BB-8E7A70D105A0}"/>
              </a:ext>
            </a:extLst>
          </p:cNvPr>
          <p:cNvSpPr/>
          <p:nvPr/>
        </p:nvSpPr>
        <p:spPr>
          <a:xfrm>
            <a:off x="601979" y="1239562"/>
            <a:ext cx="10992535" cy="4429717"/>
          </a:xfrm>
          <a:custGeom>
            <a:avLst/>
            <a:gdLst>
              <a:gd name="connsiteX0" fmla="*/ 1852170 w 11388199"/>
              <a:gd name="connsiteY0" fmla="*/ 0 h 5094349"/>
              <a:gd name="connsiteX1" fmla="*/ 11388199 w 11388199"/>
              <a:gd name="connsiteY1" fmla="*/ 0 h 5094349"/>
              <a:gd name="connsiteX2" fmla="*/ 11388199 w 11388199"/>
              <a:gd name="connsiteY2" fmla="*/ 0 h 5094349"/>
              <a:gd name="connsiteX3" fmla="*/ 11388199 w 11388199"/>
              <a:gd name="connsiteY3" fmla="*/ 3856041 h 5094349"/>
              <a:gd name="connsiteX4" fmla="*/ 10149891 w 11388199"/>
              <a:gd name="connsiteY4" fmla="*/ 5094349 h 5094349"/>
              <a:gd name="connsiteX5" fmla="*/ 0 w 11388199"/>
              <a:gd name="connsiteY5" fmla="*/ 5094349 h 5094349"/>
              <a:gd name="connsiteX6" fmla="*/ 0 w 11388199"/>
              <a:gd name="connsiteY6" fmla="*/ 5094349 h 5094349"/>
              <a:gd name="connsiteX7" fmla="*/ 0 w 11388199"/>
              <a:gd name="connsiteY7" fmla="*/ 1852170 h 5094349"/>
              <a:gd name="connsiteX8" fmla="*/ 1852170 w 11388199"/>
              <a:gd name="connsiteY8" fmla="*/ 0 h 509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99" h="5094349">
                <a:moveTo>
                  <a:pt x="1852170" y="0"/>
                </a:moveTo>
                <a:lnTo>
                  <a:pt x="11388199" y="0"/>
                </a:lnTo>
                <a:lnTo>
                  <a:pt x="11388199" y="0"/>
                </a:lnTo>
                <a:lnTo>
                  <a:pt x="11388199" y="3856041"/>
                </a:lnTo>
                <a:cubicBezTo>
                  <a:pt x="11388199" y="4539940"/>
                  <a:pt x="10833819" y="5094349"/>
                  <a:pt x="10149891" y="5094349"/>
                </a:cubicBezTo>
                <a:lnTo>
                  <a:pt x="0" y="5094349"/>
                </a:lnTo>
                <a:lnTo>
                  <a:pt x="0" y="5094349"/>
                </a:lnTo>
                <a:lnTo>
                  <a:pt x="0" y="1852170"/>
                </a:lnTo>
                <a:cubicBezTo>
                  <a:pt x="0" y="829243"/>
                  <a:pt x="829243" y="0"/>
                  <a:pt x="1852170" y="0"/>
                </a:cubicBezTo>
                <a:close/>
              </a:path>
            </a:pathLst>
          </a:custGeom>
          <a:noFill/>
          <a:ln w="254000" cap="flat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48000"/>
                  </a:schemeClr>
                </a:gs>
              </a:gsLst>
              <a:lin ang="108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图形 46">
            <a:extLst>
              <a:ext uri="{FF2B5EF4-FFF2-40B4-BE49-F238E27FC236}">
                <a16:creationId xmlns="" xmlns:a16="http://schemas.microsoft.com/office/drawing/2014/main" id="{E0D024F8-43E7-4508-85C3-FD59BDA380F0}"/>
              </a:ext>
            </a:extLst>
          </p:cNvPr>
          <p:cNvSpPr/>
          <p:nvPr/>
        </p:nvSpPr>
        <p:spPr>
          <a:xfrm>
            <a:off x="504013" y="1188721"/>
            <a:ext cx="11172041" cy="4471596"/>
          </a:xfrm>
          <a:custGeom>
            <a:avLst/>
            <a:gdLst>
              <a:gd name="connsiteX0" fmla="*/ 1852170 w 11388199"/>
              <a:gd name="connsiteY0" fmla="*/ 0 h 5094349"/>
              <a:gd name="connsiteX1" fmla="*/ 11388199 w 11388199"/>
              <a:gd name="connsiteY1" fmla="*/ 0 h 5094349"/>
              <a:gd name="connsiteX2" fmla="*/ 11388199 w 11388199"/>
              <a:gd name="connsiteY2" fmla="*/ 0 h 5094349"/>
              <a:gd name="connsiteX3" fmla="*/ 11388199 w 11388199"/>
              <a:gd name="connsiteY3" fmla="*/ 3856041 h 5094349"/>
              <a:gd name="connsiteX4" fmla="*/ 10149891 w 11388199"/>
              <a:gd name="connsiteY4" fmla="*/ 5094349 h 5094349"/>
              <a:gd name="connsiteX5" fmla="*/ 0 w 11388199"/>
              <a:gd name="connsiteY5" fmla="*/ 5094349 h 5094349"/>
              <a:gd name="connsiteX6" fmla="*/ 0 w 11388199"/>
              <a:gd name="connsiteY6" fmla="*/ 5094349 h 5094349"/>
              <a:gd name="connsiteX7" fmla="*/ 0 w 11388199"/>
              <a:gd name="connsiteY7" fmla="*/ 1852170 h 5094349"/>
              <a:gd name="connsiteX8" fmla="*/ 1852170 w 11388199"/>
              <a:gd name="connsiteY8" fmla="*/ 0 h 509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99" h="5094349">
                <a:moveTo>
                  <a:pt x="1852170" y="0"/>
                </a:moveTo>
                <a:lnTo>
                  <a:pt x="11388199" y="0"/>
                </a:lnTo>
                <a:lnTo>
                  <a:pt x="11388199" y="0"/>
                </a:lnTo>
                <a:lnTo>
                  <a:pt x="11388199" y="3856041"/>
                </a:lnTo>
                <a:cubicBezTo>
                  <a:pt x="11388199" y="4539940"/>
                  <a:pt x="10833819" y="5094349"/>
                  <a:pt x="10149891" y="5094349"/>
                </a:cubicBezTo>
                <a:lnTo>
                  <a:pt x="0" y="5094349"/>
                </a:lnTo>
                <a:lnTo>
                  <a:pt x="0" y="5094349"/>
                </a:lnTo>
                <a:lnTo>
                  <a:pt x="0" y="1852170"/>
                </a:lnTo>
                <a:cubicBezTo>
                  <a:pt x="0" y="829243"/>
                  <a:pt x="829243" y="0"/>
                  <a:pt x="185217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5400000" scaled="1"/>
            <a:tileRect/>
          </a:gradFill>
          <a:ln w="7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91594C8D-0427-49A0-A4D0-FF24F2D1DD1F}"/>
              </a:ext>
            </a:extLst>
          </p:cNvPr>
          <p:cNvGrpSpPr/>
          <p:nvPr/>
        </p:nvGrpSpPr>
        <p:grpSpPr>
          <a:xfrm>
            <a:off x="1320800" y="2170510"/>
            <a:ext cx="9550400" cy="1349929"/>
            <a:chOff x="-341191" y="2546434"/>
            <a:chExt cx="8462644" cy="1349929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E944C33F-5736-477A-8CFF-14BE93A502F3}"/>
                </a:ext>
              </a:extLst>
            </p:cNvPr>
            <p:cNvSpPr/>
            <p:nvPr/>
          </p:nvSpPr>
          <p:spPr>
            <a:xfrm>
              <a:off x="-341191" y="2546434"/>
              <a:ext cx="846264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安徽大学毕业答辩通用模板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799F58A1-34AA-4321-9B2B-07E4103D0315}"/>
                </a:ext>
              </a:extLst>
            </p:cNvPr>
            <p:cNvSpPr/>
            <p:nvPr/>
          </p:nvSpPr>
          <p:spPr>
            <a:xfrm>
              <a:off x="842131" y="3496253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University Graduation reply general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47430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ED8683C-FC0F-4467-84B3-5C65FBD5D45E}"/>
              </a:ext>
            </a:extLst>
          </p:cNvPr>
          <p:cNvSpPr/>
          <p:nvPr/>
        </p:nvSpPr>
        <p:spPr>
          <a:xfrm>
            <a:off x="0" y="3327311"/>
            <a:ext cx="12192000" cy="61372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Rectangle 19">
            <a:extLst>
              <a:ext uri="{FF2B5EF4-FFF2-40B4-BE49-F238E27FC236}">
                <a16:creationId xmlns="" xmlns:a16="http://schemas.microsoft.com/office/drawing/2014/main" id="{87EFFB2C-0698-45D2-8783-B27719767BBE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时间轴页排版。</a:t>
            </a:r>
          </a:p>
        </p:txBody>
      </p:sp>
      <p:sp>
        <p:nvSpPr>
          <p:cNvPr id="118" name="Rectangle 22">
            <a:extLst>
              <a:ext uri="{FF2B5EF4-FFF2-40B4-BE49-F238E27FC236}">
                <a16:creationId xmlns="" xmlns:a16="http://schemas.microsoft.com/office/drawing/2014/main" id="{E9140799-E38F-4823-A1ED-098E91F70C7B}"/>
              </a:ext>
            </a:extLst>
          </p:cNvPr>
          <p:cNvSpPr/>
          <p:nvPr/>
        </p:nvSpPr>
        <p:spPr>
          <a:xfrm>
            <a:off x="419243" y="675891"/>
            <a:ext cx="13933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Timeline page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平行四边形 1">
            <a:extLst>
              <a:ext uri="{FF2B5EF4-FFF2-40B4-BE49-F238E27FC236}">
                <a16:creationId xmlns="" xmlns:a16="http://schemas.microsoft.com/office/drawing/2014/main" id="{714A7A76-C4D6-4A3F-8DAD-DABA4391FEEF}"/>
              </a:ext>
            </a:extLst>
          </p:cNvPr>
          <p:cNvSpPr/>
          <p:nvPr/>
        </p:nvSpPr>
        <p:spPr>
          <a:xfrm>
            <a:off x="686930" y="3361815"/>
            <a:ext cx="2196871" cy="543803"/>
          </a:xfrm>
          <a:custGeom>
            <a:avLst/>
            <a:gdLst>
              <a:gd name="connsiteX0" fmla="*/ 2186 w 2196871"/>
              <a:gd name="connsiteY0" fmla="*/ 454340 h 543803"/>
              <a:gd name="connsiteX1" fmla="*/ 102137 w 2196871"/>
              <a:gd name="connsiteY1" fmla="*/ 54537 h 543803"/>
              <a:gd name="connsiteX2" fmla="*/ 171987 w 2196871"/>
              <a:gd name="connsiteY2" fmla="*/ 0 h 543803"/>
              <a:gd name="connsiteX3" fmla="*/ 2124836 w 2196871"/>
              <a:gd name="connsiteY3" fmla="*/ 0 h 543803"/>
              <a:gd name="connsiteX4" fmla="*/ 2194686 w 2196871"/>
              <a:gd name="connsiteY4" fmla="*/ 89463 h 543803"/>
              <a:gd name="connsiteX5" fmla="*/ 2094735 w 2196871"/>
              <a:gd name="connsiteY5" fmla="*/ 489266 h 543803"/>
              <a:gd name="connsiteX6" fmla="*/ 2024885 w 2196871"/>
              <a:gd name="connsiteY6" fmla="*/ 543803 h 543803"/>
              <a:gd name="connsiteX7" fmla="*/ 72036 w 2196871"/>
              <a:gd name="connsiteY7" fmla="*/ 543803 h 543803"/>
              <a:gd name="connsiteX8" fmla="*/ 2186 w 2196871"/>
              <a:gd name="connsiteY8" fmla="*/ 454340 h 5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871" h="543803">
                <a:moveTo>
                  <a:pt x="2186" y="454340"/>
                </a:moveTo>
                <a:lnTo>
                  <a:pt x="102137" y="54537"/>
                </a:lnTo>
                <a:cubicBezTo>
                  <a:pt x="110154" y="22470"/>
                  <a:pt x="138932" y="0"/>
                  <a:pt x="171987" y="0"/>
                </a:cubicBezTo>
                <a:lnTo>
                  <a:pt x="2124836" y="0"/>
                </a:lnTo>
                <a:cubicBezTo>
                  <a:pt x="2171682" y="0"/>
                  <a:pt x="2206048" y="44016"/>
                  <a:pt x="2194686" y="89463"/>
                </a:cubicBezTo>
                <a:lnTo>
                  <a:pt x="2094735" y="489266"/>
                </a:lnTo>
                <a:cubicBezTo>
                  <a:pt x="2086718" y="521333"/>
                  <a:pt x="2057940" y="543803"/>
                  <a:pt x="2024885" y="543803"/>
                </a:cubicBezTo>
                <a:lnTo>
                  <a:pt x="72036" y="543803"/>
                </a:lnTo>
                <a:cubicBezTo>
                  <a:pt x="25190" y="543803"/>
                  <a:pt x="-9176" y="499787"/>
                  <a:pt x="2186" y="4543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27">
            <a:extLst>
              <a:ext uri="{FF2B5EF4-FFF2-40B4-BE49-F238E27FC236}">
                <a16:creationId xmlns="" xmlns:a16="http://schemas.microsoft.com/office/drawing/2014/main" id="{FF7DE8A0-AA24-4DAA-8CE5-86203C7B271D}"/>
              </a:ext>
            </a:extLst>
          </p:cNvPr>
          <p:cNvSpPr/>
          <p:nvPr/>
        </p:nvSpPr>
        <p:spPr>
          <a:xfrm>
            <a:off x="2842247" y="3361815"/>
            <a:ext cx="2196871" cy="543803"/>
          </a:xfrm>
          <a:custGeom>
            <a:avLst/>
            <a:gdLst>
              <a:gd name="connsiteX0" fmla="*/ 2186 w 2196871"/>
              <a:gd name="connsiteY0" fmla="*/ 454340 h 543803"/>
              <a:gd name="connsiteX1" fmla="*/ 102137 w 2196871"/>
              <a:gd name="connsiteY1" fmla="*/ 54537 h 543803"/>
              <a:gd name="connsiteX2" fmla="*/ 171987 w 2196871"/>
              <a:gd name="connsiteY2" fmla="*/ 0 h 543803"/>
              <a:gd name="connsiteX3" fmla="*/ 2124836 w 2196871"/>
              <a:gd name="connsiteY3" fmla="*/ 0 h 543803"/>
              <a:gd name="connsiteX4" fmla="*/ 2194686 w 2196871"/>
              <a:gd name="connsiteY4" fmla="*/ 89463 h 543803"/>
              <a:gd name="connsiteX5" fmla="*/ 2094735 w 2196871"/>
              <a:gd name="connsiteY5" fmla="*/ 489266 h 543803"/>
              <a:gd name="connsiteX6" fmla="*/ 2024885 w 2196871"/>
              <a:gd name="connsiteY6" fmla="*/ 543803 h 543803"/>
              <a:gd name="connsiteX7" fmla="*/ 72036 w 2196871"/>
              <a:gd name="connsiteY7" fmla="*/ 543803 h 543803"/>
              <a:gd name="connsiteX8" fmla="*/ 2186 w 2196871"/>
              <a:gd name="connsiteY8" fmla="*/ 454340 h 5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871" h="543803">
                <a:moveTo>
                  <a:pt x="2186" y="454340"/>
                </a:moveTo>
                <a:lnTo>
                  <a:pt x="102137" y="54537"/>
                </a:lnTo>
                <a:cubicBezTo>
                  <a:pt x="110154" y="22470"/>
                  <a:pt x="138932" y="0"/>
                  <a:pt x="171987" y="0"/>
                </a:cubicBezTo>
                <a:lnTo>
                  <a:pt x="2124836" y="0"/>
                </a:lnTo>
                <a:cubicBezTo>
                  <a:pt x="2171682" y="0"/>
                  <a:pt x="2206048" y="44016"/>
                  <a:pt x="2194686" y="89463"/>
                </a:cubicBezTo>
                <a:lnTo>
                  <a:pt x="2094735" y="489266"/>
                </a:lnTo>
                <a:cubicBezTo>
                  <a:pt x="2086718" y="521333"/>
                  <a:pt x="2057940" y="543803"/>
                  <a:pt x="2024885" y="543803"/>
                </a:cubicBezTo>
                <a:lnTo>
                  <a:pt x="72036" y="543803"/>
                </a:lnTo>
                <a:cubicBezTo>
                  <a:pt x="25190" y="543803"/>
                  <a:pt x="-9176" y="499787"/>
                  <a:pt x="2186" y="4543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29">
            <a:extLst>
              <a:ext uri="{FF2B5EF4-FFF2-40B4-BE49-F238E27FC236}">
                <a16:creationId xmlns="" xmlns:a16="http://schemas.microsoft.com/office/drawing/2014/main" id="{3D8F8861-C9B5-4420-AEA4-BB05C94E2C11}"/>
              </a:ext>
            </a:extLst>
          </p:cNvPr>
          <p:cNvSpPr/>
          <p:nvPr/>
        </p:nvSpPr>
        <p:spPr>
          <a:xfrm>
            <a:off x="4997564" y="3361815"/>
            <a:ext cx="2196871" cy="543803"/>
          </a:xfrm>
          <a:custGeom>
            <a:avLst/>
            <a:gdLst>
              <a:gd name="connsiteX0" fmla="*/ 2186 w 2196871"/>
              <a:gd name="connsiteY0" fmla="*/ 454340 h 543803"/>
              <a:gd name="connsiteX1" fmla="*/ 102137 w 2196871"/>
              <a:gd name="connsiteY1" fmla="*/ 54537 h 543803"/>
              <a:gd name="connsiteX2" fmla="*/ 171987 w 2196871"/>
              <a:gd name="connsiteY2" fmla="*/ 0 h 543803"/>
              <a:gd name="connsiteX3" fmla="*/ 2124836 w 2196871"/>
              <a:gd name="connsiteY3" fmla="*/ 0 h 543803"/>
              <a:gd name="connsiteX4" fmla="*/ 2194686 w 2196871"/>
              <a:gd name="connsiteY4" fmla="*/ 89463 h 543803"/>
              <a:gd name="connsiteX5" fmla="*/ 2094735 w 2196871"/>
              <a:gd name="connsiteY5" fmla="*/ 489266 h 543803"/>
              <a:gd name="connsiteX6" fmla="*/ 2024885 w 2196871"/>
              <a:gd name="connsiteY6" fmla="*/ 543803 h 543803"/>
              <a:gd name="connsiteX7" fmla="*/ 72036 w 2196871"/>
              <a:gd name="connsiteY7" fmla="*/ 543803 h 543803"/>
              <a:gd name="connsiteX8" fmla="*/ 2186 w 2196871"/>
              <a:gd name="connsiteY8" fmla="*/ 454340 h 5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871" h="543803">
                <a:moveTo>
                  <a:pt x="2186" y="454340"/>
                </a:moveTo>
                <a:lnTo>
                  <a:pt x="102137" y="54537"/>
                </a:lnTo>
                <a:cubicBezTo>
                  <a:pt x="110154" y="22470"/>
                  <a:pt x="138932" y="0"/>
                  <a:pt x="171987" y="0"/>
                </a:cubicBezTo>
                <a:lnTo>
                  <a:pt x="2124836" y="0"/>
                </a:lnTo>
                <a:cubicBezTo>
                  <a:pt x="2171682" y="0"/>
                  <a:pt x="2206048" y="44016"/>
                  <a:pt x="2194686" y="89463"/>
                </a:cubicBezTo>
                <a:lnTo>
                  <a:pt x="2094735" y="489266"/>
                </a:lnTo>
                <a:cubicBezTo>
                  <a:pt x="2086718" y="521333"/>
                  <a:pt x="2057940" y="543803"/>
                  <a:pt x="2024885" y="543803"/>
                </a:cubicBezTo>
                <a:lnTo>
                  <a:pt x="72036" y="543803"/>
                </a:lnTo>
                <a:cubicBezTo>
                  <a:pt x="25190" y="543803"/>
                  <a:pt x="-9176" y="499787"/>
                  <a:pt x="2186" y="4543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30">
            <a:extLst>
              <a:ext uri="{FF2B5EF4-FFF2-40B4-BE49-F238E27FC236}">
                <a16:creationId xmlns="" xmlns:a16="http://schemas.microsoft.com/office/drawing/2014/main" id="{E5EE2CCF-0106-423C-A530-A5C38A407A82}"/>
              </a:ext>
            </a:extLst>
          </p:cNvPr>
          <p:cNvSpPr/>
          <p:nvPr/>
        </p:nvSpPr>
        <p:spPr>
          <a:xfrm>
            <a:off x="7152881" y="3361815"/>
            <a:ext cx="2196872" cy="543803"/>
          </a:xfrm>
          <a:custGeom>
            <a:avLst/>
            <a:gdLst>
              <a:gd name="connsiteX0" fmla="*/ 2186 w 2196872"/>
              <a:gd name="connsiteY0" fmla="*/ 454341 h 543803"/>
              <a:gd name="connsiteX1" fmla="*/ 102138 w 2196872"/>
              <a:gd name="connsiteY1" fmla="*/ 54537 h 543803"/>
              <a:gd name="connsiteX2" fmla="*/ 171988 w 2196872"/>
              <a:gd name="connsiteY2" fmla="*/ 0 h 543803"/>
              <a:gd name="connsiteX3" fmla="*/ 2124837 w 2196872"/>
              <a:gd name="connsiteY3" fmla="*/ 0 h 543803"/>
              <a:gd name="connsiteX4" fmla="*/ 2194687 w 2196872"/>
              <a:gd name="connsiteY4" fmla="*/ 89462 h 543803"/>
              <a:gd name="connsiteX5" fmla="*/ 2094736 w 2196872"/>
              <a:gd name="connsiteY5" fmla="*/ 489266 h 543803"/>
              <a:gd name="connsiteX6" fmla="*/ 2024886 w 2196872"/>
              <a:gd name="connsiteY6" fmla="*/ 543803 h 543803"/>
              <a:gd name="connsiteX7" fmla="*/ 72037 w 2196872"/>
              <a:gd name="connsiteY7" fmla="*/ 543803 h 543803"/>
              <a:gd name="connsiteX8" fmla="*/ 2186 w 2196872"/>
              <a:gd name="connsiteY8" fmla="*/ 454341 h 5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872" h="543803">
                <a:moveTo>
                  <a:pt x="2186" y="454341"/>
                </a:moveTo>
                <a:lnTo>
                  <a:pt x="102138" y="54537"/>
                </a:lnTo>
                <a:cubicBezTo>
                  <a:pt x="110154" y="22470"/>
                  <a:pt x="138932" y="0"/>
                  <a:pt x="171988" y="0"/>
                </a:cubicBezTo>
                <a:lnTo>
                  <a:pt x="2124837" y="0"/>
                </a:lnTo>
                <a:cubicBezTo>
                  <a:pt x="2171683" y="0"/>
                  <a:pt x="2206049" y="44016"/>
                  <a:pt x="2194687" y="89462"/>
                </a:cubicBezTo>
                <a:lnTo>
                  <a:pt x="2094736" y="489266"/>
                </a:lnTo>
                <a:cubicBezTo>
                  <a:pt x="2086720" y="521333"/>
                  <a:pt x="2057942" y="543803"/>
                  <a:pt x="2024886" y="543803"/>
                </a:cubicBezTo>
                <a:lnTo>
                  <a:pt x="72037" y="543803"/>
                </a:lnTo>
                <a:cubicBezTo>
                  <a:pt x="25191" y="543803"/>
                  <a:pt x="-9175" y="499787"/>
                  <a:pt x="2186" y="45434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31">
            <a:extLst>
              <a:ext uri="{FF2B5EF4-FFF2-40B4-BE49-F238E27FC236}">
                <a16:creationId xmlns="" xmlns:a16="http://schemas.microsoft.com/office/drawing/2014/main" id="{E333B26C-9BD3-424D-9597-D58EC5AFD403}"/>
              </a:ext>
            </a:extLst>
          </p:cNvPr>
          <p:cNvSpPr/>
          <p:nvPr/>
        </p:nvSpPr>
        <p:spPr>
          <a:xfrm>
            <a:off x="9308198" y="3361815"/>
            <a:ext cx="2196872" cy="543803"/>
          </a:xfrm>
          <a:custGeom>
            <a:avLst/>
            <a:gdLst>
              <a:gd name="connsiteX0" fmla="*/ 2186 w 2196872"/>
              <a:gd name="connsiteY0" fmla="*/ 454341 h 543803"/>
              <a:gd name="connsiteX1" fmla="*/ 102137 w 2196872"/>
              <a:gd name="connsiteY1" fmla="*/ 54537 h 543803"/>
              <a:gd name="connsiteX2" fmla="*/ 171987 w 2196872"/>
              <a:gd name="connsiteY2" fmla="*/ 0 h 543803"/>
              <a:gd name="connsiteX3" fmla="*/ 2124836 w 2196872"/>
              <a:gd name="connsiteY3" fmla="*/ 0 h 543803"/>
              <a:gd name="connsiteX4" fmla="*/ 2194687 w 2196872"/>
              <a:gd name="connsiteY4" fmla="*/ 89462 h 543803"/>
              <a:gd name="connsiteX5" fmla="*/ 2094735 w 2196872"/>
              <a:gd name="connsiteY5" fmla="*/ 489266 h 543803"/>
              <a:gd name="connsiteX6" fmla="*/ 2024885 w 2196872"/>
              <a:gd name="connsiteY6" fmla="*/ 543803 h 543803"/>
              <a:gd name="connsiteX7" fmla="*/ 72036 w 2196872"/>
              <a:gd name="connsiteY7" fmla="*/ 543803 h 543803"/>
              <a:gd name="connsiteX8" fmla="*/ 2186 w 2196872"/>
              <a:gd name="connsiteY8" fmla="*/ 454341 h 5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872" h="543803">
                <a:moveTo>
                  <a:pt x="2186" y="454341"/>
                </a:moveTo>
                <a:lnTo>
                  <a:pt x="102137" y="54537"/>
                </a:lnTo>
                <a:cubicBezTo>
                  <a:pt x="110153" y="22470"/>
                  <a:pt x="138932" y="0"/>
                  <a:pt x="171987" y="0"/>
                </a:cubicBezTo>
                <a:lnTo>
                  <a:pt x="2124836" y="0"/>
                </a:lnTo>
                <a:cubicBezTo>
                  <a:pt x="2171682" y="0"/>
                  <a:pt x="2206048" y="44016"/>
                  <a:pt x="2194687" y="89462"/>
                </a:cubicBezTo>
                <a:lnTo>
                  <a:pt x="2094735" y="489266"/>
                </a:lnTo>
                <a:cubicBezTo>
                  <a:pt x="2086719" y="521333"/>
                  <a:pt x="2057941" y="543803"/>
                  <a:pt x="2024885" y="543803"/>
                </a:cubicBezTo>
                <a:lnTo>
                  <a:pt x="72036" y="543803"/>
                </a:lnTo>
                <a:cubicBezTo>
                  <a:pt x="25190" y="543803"/>
                  <a:pt x="-9176" y="499787"/>
                  <a:pt x="2186" y="45434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0">
            <a:extLst>
              <a:ext uri="{FF2B5EF4-FFF2-40B4-BE49-F238E27FC236}">
                <a16:creationId xmlns="" xmlns:a16="http://schemas.microsoft.com/office/drawing/2014/main" id="{7B148135-41C6-4345-A1F3-82A49E1DD6EF}"/>
              </a:ext>
            </a:extLst>
          </p:cNvPr>
          <p:cNvSpPr/>
          <p:nvPr/>
        </p:nvSpPr>
        <p:spPr>
          <a:xfrm>
            <a:off x="666750" y="5096841"/>
            <a:ext cx="2155317" cy="13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CC6A4559-C3EE-4789-8B81-0302F5DD344F}"/>
              </a:ext>
            </a:extLst>
          </p:cNvPr>
          <p:cNvSpPr/>
          <p:nvPr/>
        </p:nvSpPr>
        <p:spPr>
          <a:xfrm>
            <a:off x="666751" y="4616784"/>
            <a:ext cx="2015490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cxnSp>
        <p:nvCxnSpPr>
          <p:cNvPr id="42" name="直接箭头连接符 41">
            <a:extLst>
              <a:ext uri="{FF2B5EF4-FFF2-40B4-BE49-F238E27FC236}">
                <a16:creationId xmlns="" xmlns:a16="http://schemas.microsoft.com/office/drawing/2014/main" id="{D183E541-B269-49E3-8CF8-B31E8B127B74}"/>
              </a:ext>
            </a:extLst>
          </p:cNvPr>
          <p:cNvCxnSpPr>
            <a:cxnSpLocks/>
          </p:cNvCxnSpPr>
          <p:nvPr/>
        </p:nvCxnSpPr>
        <p:spPr>
          <a:xfrm flipV="1">
            <a:off x="3943350" y="2797056"/>
            <a:ext cx="0" cy="46722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>
            <a:extLst>
              <a:ext uri="{FF2B5EF4-FFF2-40B4-BE49-F238E27FC236}">
                <a16:creationId xmlns="" xmlns:a16="http://schemas.microsoft.com/office/drawing/2014/main" id="{C82B9D66-F9B6-4FBE-9B7E-4E17975202F4}"/>
              </a:ext>
            </a:extLst>
          </p:cNvPr>
          <p:cNvCxnSpPr>
            <a:cxnSpLocks/>
          </p:cNvCxnSpPr>
          <p:nvPr/>
        </p:nvCxnSpPr>
        <p:spPr>
          <a:xfrm>
            <a:off x="1773174" y="4004064"/>
            <a:ext cx="0" cy="46722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="" xmlns:a16="http://schemas.microsoft.com/office/drawing/2014/main" id="{2B7EC9A8-74C1-42BF-9CBE-D37B81DE5A3F}"/>
              </a:ext>
            </a:extLst>
          </p:cNvPr>
          <p:cNvCxnSpPr>
            <a:cxnSpLocks/>
          </p:cNvCxnSpPr>
          <p:nvPr/>
        </p:nvCxnSpPr>
        <p:spPr>
          <a:xfrm>
            <a:off x="6101334" y="4004064"/>
            <a:ext cx="0" cy="46722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="" xmlns:a16="http://schemas.microsoft.com/office/drawing/2014/main" id="{7A0F71AE-0404-4459-BB2B-1183C91330C0}"/>
              </a:ext>
            </a:extLst>
          </p:cNvPr>
          <p:cNvCxnSpPr>
            <a:cxnSpLocks/>
          </p:cNvCxnSpPr>
          <p:nvPr/>
        </p:nvCxnSpPr>
        <p:spPr>
          <a:xfrm>
            <a:off x="10477500" y="4004064"/>
            <a:ext cx="0" cy="46722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="" xmlns:a16="http://schemas.microsoft.com/office/drawing/2014/main" id="{901F7383-A295-4E7E-AF04-D311B97BEBED}"/>
              </a:ext>
            </a:extLst>
          </p:cNvPr>
          <p:cNvCxnSpPr>
            <a:cxnSpLocks/>
          </p:cNvCxnSpPr>
          <p:nvPr/>
        </p:nvCxnSpPr>
        <p:spPr>
          <a:xfrm flipV="1">
            <a:off x="8228838" y="2797056"/>
            <a:ext cx="0" cy="46722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0">
            <a:extLst>
              <a:ext uri="{FF2B5EF4-FFF2-40B4-BE49-F238E27FC236}">
                <a16:creationId xmlns="" xmlns:a16="http://schemas.microsoft.com/office/drawing/2014/main" id="{E6CD852B-6A8B-4D71-AE25-2C8F87C4017A}"/>
              </a:ext>
            </a:extLst>
          </p:cNvPr>
          <p:cNvSpPr/>
          <p:nvPr/>
        </p:nvSpPr>
        <p:spPr>
          <a:xfrm>
            <a:off x="4977383" y="5096841"/>
            <a:ext cx="2155317" cy="13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49" name="Rectangle 40">
            <a:extLst>
              <a:ext uri="{FF2B5EF4-FFF2-40B4-BE49-F238E27FC236}">
                <a16:creationId xmlns="" xmlns:a16="http://schemas.microsoft.com/office/drawing/2014/main" id="{D17A9BA3-78D7-408D-86C8-75C7BE855E65}"/>
              </a:ext>
            </a:extLst>
          </p:cNvPr>
          <p:cNvSpPr/>
          <p:nvPr/>
        </p:nvSpPr>
        <p:spPr>
          <a:xfrm>
            <a:off x="4977384" y="4616784"/>
            <a:ext cx="2015490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50" name="Rectangle 40">
            <a:extLst>
              <a:ext uri="{FF2B5EF4-FFF2-40B4-BE49-F238E27FC236}">
                <a16:creationId xmlns="" xmlns:a16="http://schemas.microsoft.com/office/drawing/2014/main" id="{0B4AAEF7-3C85-42B6-AA70-6692CE487802}"/>
              </a:ext>
            </a:extLst>
          </p:cNvPr>
          <p:cNvSpPr/>
          <p:nvPr/>
        </p:nvSpPr>
        <p:spPr>
          <a:xfrm>
            <a:off x="9288016" y="5096841"/>
            <a:ext cx="2155317" cy="13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51" name="Rectangle 40">
            <a:extLst>
              <a:ext uri="{FF2B5EF4-FFF2-40B4-BE49-F238E27FC236}">
                <a16:creationId xmlns="" xmlns:a16="http://schemas.microsoft.com/office/drawing/2014/main" id="{043AD3BB-9F35-44CB-A404-653B2E6555EC}"/>
              </a:ext>
            </a:extLst>
          </p:cNvPr>
          <p:cNvSpPr/>
          <p:nvPr/>
        </p:nvSpPr>
        <p:spPr>
          <a:xfrm>
            <a:off x="9288017" y="4616784"/>
            <a:ext cx="2015490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57" name="Rectangle 40">
            <a:extLst>
              <a:ext uri="{FF2B5EF4-FFF2-40B4-BE49-F238E27FC236}">
                <a16:creationId xmlns="" xmlns:a16="http://schemas.microsoft.com/office/drawing/2014/main" id="{D8F1ED80-1875-4BFD-97E3-BCA435BAC534}"/>
              </a:ext>
            </a:extLst>
          </p:cNvPr>
          <p:cNvSpPr/>
          <p:nvPr/>
        </p:nvSpPr>
        <p:spPr>
          <a:xfrm>
            <a:off x="2903981" y="1430584"/>
            <a:ext cx="2155317" cy="13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60" name="Rectangle 40">
            <a:extLst>
              <a:ext uri="{FF2B5EF4-FFF2-40B4-BE49-F238E27FC236}">
                <a16:creationId xmlns="" xmlns:a16="http://schemas.microsoft.com/office/drawing/2014/main" id="{114EED40-EECE-442D-9C54-01CDD7605621}"/>
              </a:ext>
            </a:extLst>
          </p:cNvPr>
          <p:cNvSpPr/>
          <p:nvPr/>
        </p:nvSpPr>
        <p:spPr>
          <a:xfrm>
            <a:off x="2903982" y="950527"/>
            <a:ext cx="2015490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61" name="Rectangle 40">
            <a:extLst>
              <a:ext uri="{FF2B5EF4-FFF2-40B4-BE49-F238E27FC236}">
                <a16:creationId xmlns="" xmlns:a16="http://schemas.microsoft.com/office/drawing/2014/main" id="{61899446-615C-48EE-AE82-5DD61A308FBF}"/>
              </a:ext>
            </a:extLst>
          </p:cNvPr>
          <p:cNvSpPr/>
          <p:nvPr/>
        </p:nvSpPr>
        <p:spPr>
          <a:xfrm>
            <a:off x="7132699" y="1430584"/>
            <a:ext cx="2155317" cy="1337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64" name="Rectangle 40">
            <a:extLst>
              <a:ext uri="{FF2B5EF4-FFF2-40B4-BE49-F238E27FC236}">
                <a16:creationId xmlns="" xmlns:a16="http://schemas.microsoft.com/office/drawing/2014/main" id="{96FAED76-32ED-4D71-89F7-4357DD1839F9}"/>
              </a:ext>
            </a:extLst>
          </p:cNvPr>
          <p:cNvSpPr/>
          <p:nvPr/>
        </p:nvSpPr>
        <p:spPr>
          <a:xfrm>
            <a:off x="7132700" y="950527"/>
            <a:ext cx="2015490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grpSp>
        <p:nvGrpSpPr>
          <p:cNvPr id="67" name="Group 21">
            <a:extLst>
              <a:ext uri="{FF2B5EF4-FFF2-40B4-BE49-F238E27FC236}">
                <a16:creationId xmlns="" xmlns:a16="http://schemas.microsoft.com/office/drawing/2014/main" id="{E1A3F5D9-817B-4D42-8020-FA87D068DAC6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68" name="Rectangle 22">
              <a:extLst>
                <a:ext uri="{FF2B5EF4-FFF2-40B4-BE49-F238E27FC236}">
                  <a16:creationId xmlns="" xmlns:a16="http://schemas.microsoft.com/office/drawing/2014/main" id="{AF78DA2E-7C45-4E0A-9161-C10F93EFF6A2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TextBox 24">
              <a:extLst>
                <a:ext uri="{FF2B5EF4-FFF2-40B4-BE49-F238E27FC236}">
                  <a16:creationId xmlns="" xmlns:a16="http://schemas.microsoft.com/office/drawing/2014/main" id="{ECCE0070-9D88-4EBD-B001-740CA87A17FB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TextBox 29">
              <a:extLst>
                <a:ext uri="{FF2B5EF4-FFF2-40B4-BE49-F238E27FC236}">
                  <a16:creationId xmlns="" xmlns:a16="http://schemas.microsoft.com/office/drawing/2014/main" id="{74679507-EFD0-4299-A6E3-7BD67EFE15E3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25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6" name="直接箭头连接符 15">
            <a:extLst>
              <a:ext uri="{FF2B5EF4-FFF2-40B4-BE49-F238E27FC236}">
                <a16:creationId xmlns="" xmlns:a16="http://schemas.microsoft.com/office/drawing/2014/main" id="{6268DC68-1DC6-4E05-B34D-5AA42A042F8B}"/>
              </a:ext>
            </a:extLst>
          </p:cNvPr>
          <p:cNvCxnSpPr/>
          <p:nvPr/>
        </p:nvCxnSpPr>
        <p:spPr>
          <a:xfrm>
            <a:off x="11775440" y="3647440"/>
            <a:ext cx="32512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="" xmlns:a16="http://schemas.microsoft.com/office/drawing/2014/main" id="{309D3FE6-F239-400E-8BBC-F6FB04508FDF}"/>
              </a:ext>
            </a:extLst>
          </p:cNvPr>
          <p:cNvCxnSpPr/>
          <p:nvPr/>
        </p:nvCxnSpPr>
        <p:spPr>
          <a:xfrm>
            <a:off x="207739" y="3647440"/>
            <a:ext cx="32512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728271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9">
            <a:extLst>
              <a:ext uri="{FF2B5EF4-FFF2-40B4-BE49-F238E27FC236}">
                <a16:creationId xmlns="" xmlns:a16="http://schemas.microsoft.com/office/drawing/2014/main" id="{87EFFB2C-0698-45D2-8783-B27719767BBE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逻辑关系页排版。</a:t>
            </a:r>
          </a:p>
        </p:txBody>
      </p:sp>
      <p:sp>
        <p:nvSpPr>
          <p:cNvPr id="118" name="Rectangle 22">
            <a:extLst>
              <a:ext uri="{FF2B5EF4-FFF2-40B4-BE49-F238E27FC236}">
                <a16:creationId xmlns="" xmlns:a16="http://schemas.microsoft.com/office/drawing/2014/main" id="{E9140799-E38F-4823-A1ED-098E91F70C7B}"/>
              </a:ext>
            </a:extLst>
          </p:cNvPr>
          <p:cNvSpPr/>
          <p:nvPr/>
        </p:nvSpPr>
        <p:spPr>
          <a:xfrm>
            <a:off x="419243" y="675891"/>
            <a:ext cx="13436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Logical page layout.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不完整圆 4">
            <a:extLst>
              <a:ext uri="{FF2B5EF4-FFF2-40B4-BE49-F238E27FC236}">
                <a16:creationId xmlns="" xmlns:a16="http://schemas.microsoft.com/office/drawing/2014/main" id="{3D8F093B-EC2C-42FB-A7E3-B0A1EC319C53}"/>
              </a:ext>
            </a:extLst>
          </p:cNvPr>
          <p:cNvSpPr/>
          <p:nvPr/>
        </p:nvSpPr>
        <p:spPr>
          <a:xfrm>
            <a:off x="406719" y="1866276"/>
            <a:ext cx="3543214" cy="3543214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accent1">
              <a:lumMod val="50000"/>
              <a:alpha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不完整圆 6">
            <a:extLst>
              <a:ext uri="{FF2B5EF4-FFF2-40B4-BE49-F238E27FC236}">
                <a16:creationId xmlns="" xmlns:a16="http://schemas.microsoft.com/office/drawing/2014/main" id="{E99E64A2-2AEE-41F4-95D7-4363516E6C5B}"/>
              </a:ext>
            </a:extLst>
          </p:cNvPr>
          <p:cNvSpPr/>
          <p:nvPr/>
        </p:nvSpPr>
        <p:spPr>
          <a:xfrm>
            <a:off x="1026782" y="2929243"/>
            <a:ext cx="2303087" cy="2303087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accent1">
              <a:lumMod val="50000"/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不完整圆 8">
            <a:extLst>
              <a:ext uri="{FF2B5EF4-FFF2-40B4-BE49-F238E27FC236}">
                <a16:creationId xmlns="" xmlns:a16="http://schemas.microsoft.com/office/drawing/2014/main" id="{E9DB8890-70CD-4D75-8083-2BE748036613}"/>
              </a:ext>
            </a:extLst>
          </p:cNvPr>
          <p:cNvSpPr/>
          <p:nvPr/>
        </p:nvSpPr>
        <p:spPr>
          <a:xfrm>
            <a:off x="1646844" y="3992206"/>
            <a:ext cx="1062963" cy="1062963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accent1">
              <a:lumMod val="50000"/>
              <a:alpha val="70000"/>
            </a:schemeClr>
          </a:solidFill>
          <a:ln w="190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A297ECD-9EEC-4F04-863A-84BC68E900A9}"/>
              </a:ext>
            </a:extLst>
          </p:cNvPr>
          <p:cNvGrpSpPr/>
          <p:nvPr/>
        </p:nvGrpSpPr>
        <p:grpSpPr>
          <a:xfrm>
            <a:off x="6725610" y="1486424"/>
            <a:ext cx="4933531" cy="1156862"/>
            <a:chOff x="6725610" y="1486424"/>
            <a:chExt cx="4933531" cy="1156862"/>
          </a:xfrm>
        </p:grpSpPr>
        <p:sp>
          <p:nvSpPr>
            <p:cNvPr id="33" name="Rectangle 25">
              <a:extLst>
                <a:ext uri="{FF2B5EF4-FFF2-40B4-BE49-F238E27FC236}">
                  <a16:creationId xmlns="" xmlns:a16="http://schemas.microsoft.com/office/drawing/2014/main" id="{CA0DF2FC-A776-4346-A34F-DDD64850F8B8}"/>
                </a:ext>
              </a:extLst>
            </p:cNvPr>
            <p:cNvSpPr/>
            <p:nvPr/>
          </p:nvSpPr>
          <p:spPr>
            <a:xfrm>
              <a:off x="6725610" y="1946107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34" name="Rectangle 40">
              <a:extLst>
                <a:ext uri="{FF2B5EF4-FFF2-40B4-BE49-F238E27FC236}">
                  <a16:creationId xmlns="" xmlns:a16="http://schemas.microsoft.com/office/drawing/2014/main" id="{27B96312-F237-43AE-8807-7F367B422EFB}"/>
                </a:ext>
              </a:extLst>
            </p:cNvPr>
            <p:cNvSpPr/>
            <p:nvPr/>
          </p:nvSpPr>
          <p:spPr>
            <a:xfrm>
              <a:off x="6725612" y="1486424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sp>
        <p:nvSpPr>
          <p:cNvPr id="35" name="Rectangle 25">
            <a:extLst>
              <a:ext uri="{FF2B5EF4-FFF2-40B4-BE49-F238E27FC236}">
                <a16:creationId xmlns="" xmlns:a16="http://schemas.microsoft.com/office/drawing/2014/main" id="{CB1F9B4F-BC89-44F2-B20B-5933C1460E07}"/>
              </a:ext>
            </a:extLst>
          </p:cNvPr>
          <p:cNvSpPr/>
          <p:nvPr/>
        </p:nvSpPr>
        <p:spPr>
          <a:xfrm>
            <a:off x="6725610" y="3451860"/>
            <a:ext cx="4933531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36" name="Rectangle 40">
            <a:extLst>
              <a:ext uri="{FF2B5EF4-FFF2-40B4-BE49-F238E27FC236}">
                <a16:creationId xmlns="" xmlns:a16="http://schemas.microsoft.com/office/drawing/2014/main" id="{211D3578-5E8E-4D34-B21D-15FCECDB1447}"/>
              </a:ext>
            </a:extLst>
          </p:cNvPr>
          <p:cNvSpPr/>
          <p:nvPr/>
        </p:nvSpPr>
        <p:spPr>
          <a:xfrm>
            <a:off x="6725612" y="2992177"/>
            <a:ext cx="306859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37" name="Rectangle 25">
            <a:extLst>
              <a:ext uri="{FF2B5EF4-FFF2-40B4-BE49-F238E27FC236}">
                <a16:creationId xmlns="" xmlns:a16="http://schemas.microsoft.com/office/drawing/2014/main" id="{B150AB8E-080E-4399-AA49-9A2A686A48BB}"/>
              </a:ext>
            </a:extLst>
          </p:cNvPr>
          <p:cNvSpPr/>
          <p:nvPr/>
        </p:nvSpPr>
        <p:spPr>
          <a:xfrm>
            <a:off x="6725610" y="4957613"/>
            <a:ext cx="4933531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sp>
        <p:nvSpPr>
          <p:cNvPr id="38" name="Rectangle 40">
            <a:extLst>
              <a:ext uri="{FF2B5EF4-FFF2-40B4-BE49-F238E27FC236}">
                <a16:creationId xmlns="" xmlns:a16="http://schemas.microsoft.com/office/drawing/2014/main" id="{4304EAF7-F523-4DCC-ABC9-5C5C8F6B02B6}"/>
              </a:ext>
            </a:extLst>
          </p:cNvPr>
          <p:cNvSpPr/>
          <p:nvPr/>
        </p:nvSpPr>
        <p:spPr>
          <a:xfrm>
            <a:off x="6725612" y="4497930"/>
            <a:ext cx="306859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请输入小标题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1BBE761-33A7-45A3-8437-882493405ADD}"/>
              </a:ext>
            </a:extLst>
          </p:cNvPr>
          <p:cNvSpPr/>
          <p:nvPr/>
        </p:nvSpPr>
        <p:spPr>
          <a:xfrm>
            <a:off x="2598420" y="1902148"/>
            <a:ext cx="3043625" cy="991224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solidFill>
              <a:schemeClr val="accent1">
                <a:lumMod val="5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62B79A77-E4D9-47BC-9D8D-07659ECB0760}"/>
              </a:ext>
            </a:extLst>
          </p:cNvPr>
          <p:cNvSpPr/>
          <p:nvPr/>
        </p:nvSpPr>
        <p:spPr>
          <a:xfrm>
            <a:off x="3495675" y="1866276"/>
            <a:ext cx="2066875" cy="1062966"/>
          </a:xfrm>
          <a:custGeom>
            <a:avLst/>
            <a:gdLst>
              <a:gd name="connsiteX0" fmla="*/ 0 w 2066875"/>
              <a:gd name="connsiteY0" fmla="*/ 0 h 1062966"/>
              <a:gd name="connsiteX1" fmla="*/ 2066875 w 2066875"/>
              <a:gd name="connsiteY1" fmla="*/ 0 h 1062966"/>
              <a:gd name="connsiteX2" fmla="*/ 2066875 w 2066875"/>
              <a:gd name="connsiteY2" fmla="*/ 1062966 h 1062966"/>
              <a:gd name="connsiteX3" fmla="*/ 0 w 2066875"/>
              <a:gd name="connsiteY3" fmla="*/ 1062966 h 1062966"/>
              <a:gd name="connsiteX4" fmla="*/ 0 w 2066875"/>
              <a:gd name="connsiteY4" fmla="*/ 0 h 106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6875" h="1062966">
                <a:moveTo>
                  <a:pt x="0" y="0"/>
                </a:moveTo>
                <a:lnTo>
                  <a:pt x="2066875" y="0"/>
                </a:lnTo>
                <a:lnTo>
                  <a:pt x="2066875" y="1062966"/>
                </a:lnTo>
                <a:lnTo>
                  <a:pt x="0" y="106296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请输入小标题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请输入小标题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E28C2471-F1AC-4C4D-BA5A-32FBFF9897A3}"/>
              </a:ext>
            </a:extLst>
          </p:cNvPr>
          <p:cNvSpPr/>
          <p:nvPr/>
        </p:nvSpPr>
        <p:spPr>
          <a:xfrm>
            <a:off x="2598420" y="4002318"/>
            <a:ext cx="3043625" cy="991224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solidFill>
              <a:schemeClr val="accent1">
                <a:lumMod val="5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A333BC97-87C2-4795-9F7A-6BA2FADD83FB}"/>
              </a:ext>
            </a:extLst>
          </p:cNvPr>
          <p:cNvSpPr/>
          <p:nvPr/>
        </p:nvSpPr>
        <p:spPr>
          <a:xfrm>
            <a:off x="2598420" y="2956248"/>
            <a:ext cx="3043625" cy="991224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solidFill>
              <a:schemeClr val="accent1">
                <a:lumMod val="5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8AE46BE-CFF1-443C-ADAC-7FEB7CDC08AD}"/>
              </a:ext>
            </a:extLst>
          </p:cNvPr>
          <p:cNvSpPr/>
          <p:nvPr/>
        </p:nvSpPr>
        <p:spPr>
          <a:xfrm>
            <a:off x="3495675" y="2929243"/>
            <a:ext cx="2066875" cy="1062963"/>
          </a:xfrm>
          <a:custGeom>
            <a:avLst/>
            <a:gdLst>
              <a:gd name="connsiteX0" fmla="*/ 0 w 2066875"/>
              <a:gd name="connsiteY0" fmla="*/ 0 h 1062963"/>
              <a:gd name="connsiteX1" fmla="*/ 2066875 w 2066875"/>
              <a:gd name="connsiteY1" fmla="*/ 0 h 1062963"/>
              <a:gd name="connsiteX2" fmla="*/ 2066875 w 2066875"/>
              <a:gd name="connsiteY2" fmla="*/ 1062963 h 1062963"/>
              <a:gd name="connsiteX3" fmla="*/ 0 w 2066875"/>
              <a:gd name="connsiteY3" fmla="*/ 1062963 h 1062963"/>
              <a:gd name="connsiteX4" fmla="*/ 0 w 2066875"/>
              <a:gd name="connsiteY4" fmla="*/ 0 h 106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6875" h="1062963">
                <a:moveTo>
                  <a:pt x="0" y="0"/>
                </a:moveTo>
                <a:lnTo>
                  <a:pt x="2066875" y="0"/>
                </a:lnTo>
                <a:lnTo>
                  <a:pt x="2066875" y="1062963"/>
                </a:lnTo>
                <a:lnTo>
                  <a:pt x="0" y="106296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请输入小标题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请输入小标题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B0A7F9BD-B8CA-4F19-99C0-539DA00EC3AF}"/>
              </a:ext>
            </a:extLst>
          </p:cNvPr>
          <p:cNvSpPr/>
          <p:nvPr/>
        </p:nvSpPr>
        <p:spPr>
          <a:xfrm>
            <a:off x="3495675" y="3992206"/>
            <a:ext cx="2066875" cy="1062963"/>
          </a:xfrm>
          <a:custGeom>
            <a:avLst/>
            <a:gdLst>
              <a:gd name="connsiteX0" fmla="*/ 0 w 2066875"/>
              <a:gd name="connsiteY0" fmla="*/ 0 h 1062963"/>
              <a:gd name="connsiteX1" fmla="*/ 2066875 w 2066875"/>
              <a:gd name="connsiteY1" fmla="*/ 0 h 1062963"/>
              <a:gd name="connsiteX2" fmla="*/ 2066875 w 2066875"/>
              <a:gd name="connsiteY2" fmla="*/ 1062963 h 1062963"/>
              <a:gd name="connsiteX3" fmla="*/ 0 w 2066875"/>
              <a:gd name="connsiteY3" fmla="*/ 1062963 h 1062963"/>
              <a:gd name="connsiteX4" fmla="*/ 0 w 2066875"/>
              <a:gd name="connsiteY4" fmla="*/ 0 h 106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6875" h="1062963">
                <a:moveTo>
                  <a:pt x="0" y="0"/>
                </a:moveTo>
                <a:lnTo>
                  <a:pt x="2066875" y="0"/>
                </a:lnTo>
                <a:lnTo>
                  <a:pt x="2066875" y="1062963"/>
                </a:lnTo>
                <a:lnTo>
                  <a:pt x="0" y="106296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请输入小标题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请输入小标题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05C6547-2CA1-46FB-9EC2-3B861E1ED41B}"/>
              </a:ext>
            </a:extLst>
          </p:cNvPr>
          <p:cNvSpPr/>
          <p:nvPr/>
        </p:nvSpPr>
        <p:spPr>
          <a:xfrm>
            <a:off x="2852755" y="4329594"/>
            <a:ext cx="87716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9F6E6464-AA4E-4ADA-8ECF-71E9B6455317}"/>
              </a:ext>
            </a:extLst>
          </p:cNvPr>
          <p:cNvSpPr/>
          <p:nvPr/>
        </p:nvSpPr>
        <p:spPr>
          <a:xfrm>
            <a:off x="2852755" y="3279245"/>
            <a:ext cx="87716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A5AF4164-53A8-4308-B766-B67DCF32237C}"/>
              </a:ext>
            </a:extLst>
          </p:cNvPr>
          <p:cNvSpPr/>
          <p:nvPr/>
        </p:nvSpPr>
        <p:spPr>
          <a:xfrm>
            <a:off x="2852755" y="2224417"/>
            <a:ext cx="87716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grpSp>
        <p:nvGrpSpPr>
          <p:cNvPr id="56" name="Group 21">
            <a:extLst>
              <a:ext uri="{FF2B5EF4-FFF2-40B4-BE49-F238E27FC236}">
                <a16:creationId xmlns="" xmlns:a16="http://schemas.microsoft.com/office/drawing/2014/main" id="{CF7F2876-6AF5-4E85-B724-D3232446EAF5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58" name="Rectangle 22">
              <a:extLst>
                <a:ext uri="{FF2B5EF4-FFF2-40B4-BE49-F238E27FC236}">
                  <a16:creationId xmlns="" xmlns:a16="http://schemas.microsoft.com/office/drawing/2014/main" id="{EAAE28E5-2796-46CB-8BF1-0DCF43AD25B4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TextBox 24">
              <a:extLst>
                <a:ext uri="{FF2B5EF4-FFF2-40B4-BE49-F238E27FC236}">
                  <a16:creationId xmlns="" xmlns:a16="http://schemas.microsoft.com/office/drawing/2014/main" id="{7D9F0008-3754-4AF7-821F-9B0314DB6A10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TextBox 29">
              <a:extLst>
                <a:ext uri="{FF2B5EF4-FFF2-40B4-BE49-F238E27FC236}">
                  <a16:creationId xmlns="" xmlns:a16="http://schemas.microsoft.com/office/drawing/2014/main" id="{0EFF2050-4144-4766-A278-717D02B76BA0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26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84234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="" xmlns:a16="http://schemas.microsoft.com/office/drawing/2014/main" id="{69BACA58-C03F-4EEC-BB36-F70A920690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6166552"/>
              </p:ext>
            </p:extLst>
          </p:nvPr>
        </p:nvGraphicFramePr>
        <p:xfrm>
          <a:off x="2531784" y="1254760"/>
          <a:ext cx="6522720" cy="4348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5" name="Rectangle 19">
            <a:extLst>
              <a:ext uri="{FF2B5EF4-FFF2-40B4-BE49-F238E27FC236}">
                <a16:creationId xmlns="" xmlns:a16="http://schemas.microsoft.com/office/drawing/2014/main" id="{87EFFB2C-0698-45D2-8783-B27719767BBE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逻辑关系页排版。</a:t>
            </a:r>
          </a:p>
        </p:txBody>
      </p:sp>
      <p:sp>
        <p:nvSpPr>
          <p:cNvPr id="118" name="Rectangle 22">
            <a:extLst>
              <a:ext uri="{FF2B5EF4-FFF2-40B4-BE49-F238E27FC236}">
                <a16:creationId xmlns="" xmlns:a16="http://schemas.microsoft.com/office/drawing/2014/main" id="{E9140799-E38F-4823-A1ED-098E91F70C7B}"/>
              </a:ext>
            </a:extLst>
          </p:cNvPr>
          <p:cNvSpPr/>
          <p:nvPr/>
        </p:nvSpPr>
        <p:spPr>
          <a:xfrm>
            <a:off x="419243" y="675891"/>
            <a:ext cx="13436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Logical page layout.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62FD175-AEDF-4242-B36F-D2B2DF586C6A}"/>
              </a:ext>
            </a:extLst>
          </p:cNvPr>
          <p:cNvGrpSpPr/>
          <p:nvPr/>
        </p:nvGrpSpPr>
        <p:grpSpPr>
          <a:xfrm>
            <a:off x="7051040" y="1366520"/>
            <a:ext cx="4608101" cy="1156862"/>
            <a:chOff x="6725610" y="1486424"/>
            <a:chExt cx="4933531" cy="1156862"/>
          </a:xfrm>
        </p:grpSpPr>
        <p:sp>
          <p:nvSpPr>
            <p:cNvPr id="33" name="Rectangle 25">
              <a:extLst>
                <a:ext uri="{FF2B5EF4-FFF2-40B4-BE49-F238E27FC236}">
                  <a16:creationId xmlns="" xmlns:a16="http://schemas.microsoft.com/office/drawing/2014/main" id="{CA0DF2FC-A776-4346-A34F-DDD64850F8B8}"/>
                </a:ext>
              </a:extLst>
            </p:cNvPr>
            <p:cNvSpPr/>
            <p:nvPr/>
          </p:nvSpPr>
          <p:spPr>
            <a:xfrm>
              <a:off x="6725610" y="1946107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34" name="Rectangle 40">
              <a:extLst>
                <a:ext uri="{FF2B5EF4-FFF2-40B4-BE49-F238E27FC236}">
                  <a16:creationId xmlns="" xmlns:a16="http://schemas.microsoft.com/office/drawing/2014/main" id="{27B96312-F237-43AE-8807-7F367B422EFB}"/>
                </a:ext>
              </a:extLst>
            </p:cNvPr>
            <p:cNvSpPr/>
            <p:nvPr/>
          </p:nvSpPr>
          <p:spPr>
            <a:xfrm>
              <a:off x="6725612" y="1486424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1C479157-83E2-4156-935C-27404F9CD63C}"/>
              </a:ext>
            </a:extLst>
          </p:cNvPr>
          <p:cNvGrpSpPr/>
          <p:nvPr/>
        </p:nvGrpSpPr>
        <p:grpSpPr>
          <a:xfrm>
            <a:off x="7051040" y="4180840"/>
            <a:ext cx="4608101" cy="1156862"/>
            <a:chOff x="6725610" y="1486424"/>
            <a:chExt cx="4933531" cy="1156862"/>
          </a:xfrm>
        </p:grpSpPr>
        <p:sp>
          <p:nvSpPr>
            <p:cNvPr id="32" name="Rectangle 25">
              <a:extLst>
                <a:ext uri="{FF2B5EF4-FFF2-40B4-BE49-F238E27FC236}">
                  <a16:creationId xmlns="" xmlns:a16="http://schemas.microsoft.com/office/drawing/2014/main" id="{54E10EA5-55CF-4291-B1FD-C14E696CD250}"/>
                </a:ext>
              </a:extLst>
            </p:cNvPr>
            <p:cNvSpPr/>
            <p:nvPr/>
          </p:nvSpPr>
          <p:spPr>
            <a:xfrm>
              <a:off x="6725610" y="1946107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39" name="Rectangle 40">
              <a:extLst>
                <a:ext uri="{FF2B5EF4-FFF2-40B4-BE49-F238E27FC236}">
                  <a16:creationId xmlns="" xmlns:a16="http://schemas.microsoft.com/office/drawing/2014/main" id="{2DBCE228-F32C-4250-B1CB-EAC0B154C2DE}"/>
                </a:ext>
              </a:extLst>
            </p:cNvPr>
            <p:cNvSpPr/>
            <p:nvPr/>
          </p:nvSpPr>
          <p:spPr>
            <a:xfrm>
              <a:off x="6725612" y="1486424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02DFC283-1FB4-4F62-948C-C24D1DF35840}"/>
              </a:ext>
            </a:extLst>
          </p:cNvPr>
          <p:cNvGrpSpPr/>
          <p:nvPr/>
        </p:nvGrpSpPr>
        <p:grpSpPr>
          <a:xfrm>
            <a:off x="406718" y="2822771"/>
            <a:ext cx="4114481" cy="1156862"/>
            <a:chOff x="6725610" y="1486424"/>
            <a:chExt cx="4933531" cy="1156862"/>
          </a:xfrm>
        </p:grpSpPr>
        <p:sp>
          <p:nvSpPr>
            <p:cNvPr id="41" name="Rectangle 25">
              <a:extLst>
                <a:ext uri="{FF2B5EF4-FFF2-40B4-BE49-F238E27FC236}">
                  <a16:creationId xmlns="" xmlns:a16="http://schemas.microsoft.com/office/drawing/2014/main" id="{0CE78E1C-B85A-40C2-AD3E-EF9F78468D4E}"/>
                </a:ext>
              </a:extLst>
            </p:cNvPr>
            <p:cNvSpPr/>
            <p:nvPr/>
          </p:nvSpPr>
          <p:spPr>
            <a:xfrm>
              <a:off x="6725610" y="1946107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42" name="Rectangle 40">
              <a:extLst>
                <a:ext uri="{FF2B5EF4-FFF2-40B4-BE49-F238E27FC236}">
                  <a16:creationId xmlns="" xmlns:a16="http://schemas.microsoft.com/office/drawing/2014/main" id="{4ACC9021-CBC2-4B27-9371-FC0CC4D9CF08}"/>
                </a:ext>
              </a:extLst>
            </p:cNvPr>
            <p:cNvSpPr/>
            <p:nvPr/>
          </p:nvSpPr>
          <p:spPr>
            <a:xfrm>
              <a:off x="9260752" y="1486424"/>
              <a:ext cx="2398389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sp>
        <p:nvSpPr>
          <p:cNvPr id="43" name="iconfont-1191-866887">
            <a:extLst>
              <a:ext uri="{FF2B5EF4-FFF2-40B4-BE49-F238E27FC236}">
                <a16:creationId xmlns="" xmlns:a16="http://schemas.microsoft.com/office/drawing/2014/main" id="{DF7F7E81-251C-498D-8176-E7A727961B47}"/>
              </a:ext>
            </a:extLst>
          </p:cNvPr>
          <p:cNvSpPr>
            <a:spLocks noChangeAspect="1"/>
          </p:cNvSpPr>
          <p:nvPr/>
        </p:nvSpPr>
        <p:spPr bwMode="auto">
          <a:xfrm>
            <a:off x="4375769" y="1759349"/>
            <a:ext cx="558984" cy="558834"/>
          </a:xfrm>
          <a:custGeom>
            <a:avLst/>
            <a:gdLst>
              <a:gd name="T0" fmla="*/ 1929 w 7768"/>
              <a:gd name="T1" fmla="*/ 3699 h 7766"/>
              <a:gd name="T2" fmla="*/ 3359 w 7768"/>
              <a:gd name="T3" fmla="*/ 3699 h 7766"/>
              <a:gd name="T4" fmla="*/ 3638 w 7768"/>
              <a:gd name="T5" fmla="*/ 3259 h 7766"/>
              <a:gd name="T6" fmla="*/ 3638 w 7768"/>
              <a:gd name="T7" fmla="*/ 1829 h 7766"/>
              <a:gd name="T8" fmla="*/ 1930 w 7768"/>
              <a:gd name="T9" fmla="*/ 17 h 7766"/>
              <a:gd name="T10" fmla="*/ 0 w 7768"/>
              <a:gd name="T11" fmla="*/ 1829 h 7766"/>
              <a:gd name="T12" fmla="*/ 1930 w 7768"/>
              <a:gd name="T13" fmla="*/ 3699 h 7766"/>
              <a:gd name="T14" fmla="*/ 1930 w 7768"/>
              <a:gd name="T15" fmla="*/ 3699 h 7766"/>
              <a:gd name="T16" fmla="*/ 1929 w 7768"/>
              <a:gd name="T17" fmla="*/ 3699 h 7766"/>
              <a:gd name="T18" fmla="*/ 4543 w 7768"/>
              <a:gd name="T19" fmla="*/ 3698 h 7766"/>
              <a:gd name="T20" fmla="*/ 5972 w 7768"/>
              <a:gd name="T21" fmla="*/ 3698 h 7766"/>
              <a:gd name="T22" fmla="*/ 7768 w 7768"/>
              <a:gd name="T23" fmla="*/ 1828 h 7766"/>
              <a:gd name="T24" fmla="*/ 5972 w 7768"/>
              <a:gd name="T25" fmla="*/ 0 h 7766"/>
              <a:gd name="T26" fmla="*/ 4165 w 7768"/>
              <a:gd name="T27" fmla="*/ 1829 h 7766"/>
              <a:gd name="T28" fmla="*/ 4165 w 7768"/>
              <a:gd name="T29" fmla="*/ 3258 h 7766"/>
              <a:gd name="T30" fmla="*/ 4543 w 7768"/>
              <a:gd name="T31" fmla="*/ 3698 h 7766"/>
              <a:gd name="T32" fmla="*/ 4543 w 7768"/>
              <a:gd name="T33" fmla="*/ 3698 h 7766"/>
              <a:gd name="T34" fmla="*/ 5972 w 7768"/>
              <a:gd name="T35" fmla="*/ 4233 h 7766"/>
              <a:gd name="T36" fmla="*/ 4543 w 7768"/>
              <a:gd name="T37" fmla="*/ 4233 h 7766"/>
              <a:gd name="T38" fmla="*/ 4165 w 7768"/>
              <a:gd name="T39" fmla="*/ 4649 h 7766"/>
              <a:gd name="T40" fmla="*/ 4165 w 7768"/>
              <a:gd name="T41" fmla="*/ 5871 h 7766"/>
              <a:gd name="T42" fmla="*/ 5972 w 7768"/>
              <a:gd name="T43" fmla="*/ 7766 h 7766"/>
              <a:gd name="T44" fmla="*/ 7768 w 7768"/>
              <a:gd name="T45" fmla="*/ 5871 h 7766"/>
              <a:gd name="T46" fmla="*/ 5972 w 7768"/>
              <a:gd name="T47" fmla="*/ 4233 h 7766"/>
              <a:gd name="T48" fmla="*/ 5972 w 7768"/>
              <a:gd name="T49" fmla="*/ 4233 h 7766"/>
              <a:gd name="T50" fmla="*/ 3359 w 7768"/>
              <a:gd name="T51" fmla="*/ 4233 h 7766"/>
              <a:gd name="T52" fmla="*/ 1929 w 7768"/>
              <a:gd name="T53" fmla="*/ 4233 h 7766"/>
              <a:gd name="T54" fmla="*/ 0 w 7768"/>
              <a:gd name="T55" fmla="*/ 5871 h 7766"/>
              <a:gd name="T56" fmla="*/ 1929 w 7768"/>
              <a:gd name="T57" fmla="*/ 7750 h 7766"/>
              <a:gd name="T58" fmla="*/ 3638 w 7768"/>
              <a:gd name="T59" fmla="*/ 5871 h 7766"/>
              <a:gd name="T60" fmla="*/ 3638 w 7768"/>
              <a:gd name="T61" fmla="*/ 4649 h 7766"/>
              <a:gd name="T62" fmla="*/ 3359 w 7768"/>
              <a:gd name="T63" fmla="*/ 4233 h 7766"/>
              <a:gd name="T64" fmla="*/ 3359 w 7768"/>
              <a:gd name="T65" fmla="*/ 4233 h 7766"/>
              <a:gd name="T66" fmla="*/ 3359 w 7768"/>
              <a:gd name="T67" fmla="*/ 4233 h 7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68" h="7766">
                <a:moveTo>
                  <a:pt x="1929" y="3699"/>
                </a:moveTo>
                <a:lnTo>
                  <a:pt x="3359" y="3699"/>
                </a:lnTo>
                <a:cubicBezTo>
                  <a:pt x="3589" y="3699"/>
                  <a:pt x="3638" y="3488"/>
                  <a:pt x="3638" y="3259"/>
                </a:cubicBezTo>
                <a:lnTo>
                  <a:pt x="3638" y="1829"/>
                </a:lnTo>
                <a:cubicBezTo>
                  <a:pt x="3638" y="809"/>
                  <a:pt x="2949" y="17"/>
                  <a:pt x="1930" y="17"/>
                </a:cubicBezTo>
                <a:cubicBezTo>
                  <a:pt x="911" y="17"/>
                  <a:pt x="0" y="809"/>
                  <a:pt x="0" y="1829"/>
                </a:cubicBezTo>
                <a:cubicBezTo>
                  <a:pt x="0" y="2848"/>
                  <a:pt x="911" y="3699"/>
                  <a:pt x="1930" y="3699"/>
                </a:cubicBezTo>
                <a:lnTo>
                  <a:pt x="1930" y="3699"/>
                </a:lnTo>
                <a:lnTo>
                  <a:pt x="1929" y="3699"/>
                </a:lnTo>
                <a:close/>
                <a:moveTo>
                  <a:pt x="4543" y="3698"/>
                </a:moveTo>
                <a:lnTo>
                  <a:pt x="5972" y="3698"/>
                </a:lnTo>
                <a:cubicBezTo>
                  <a:pt x="6991" y="3698"/>
                  <a:pt x="7768" y="2848"/>
                  <a:pt x="7768" y="1828"/>
                </a:cubicBezTo>
                <a:cubicBezTo>
                  <a:pt x="7768" y="809"/>
                  <a:pt x="6991" y="0"/>
                  <a:pt x="5972" y="0"/>
                </a:cubicBezTo>
                <a:cubicBezTo>
                  <a:pt x="4953" y="0"/>
                  <a:pt x="4165" y="809"/>
                  <a:pt x="4165" y="1829"/>
                </a:cubicBezTo>
                <a:lnTo>
                  <a:pt x="4165" y="3258"/>
                </a:lnTo>
                <a:cubicBezTo>
                  <a:pt x="4165" y="3488"/>
                  <a:pt x="4313" y="3698"/>
                  <a:pt x="4543" y="3698"/>
                </a:cubicBezTo>
                <a:lnTo>
                  <a:pt x="4543" y="3698"/>
                </a:lnTo>
                <a:close/>
                <a:moveTo>
                  <a:pt x="5972" y="4233"/>
                </a:moveTo>
                <a:lnTo>
                  <a:pt x="4543" y="4233"/>
                </a:lnTo>
                <a:cubicBezTo>
                  <a:pt x="4313" y="4233"/>
                  <a:pt x="4165" y="4419"/>
                  <a:pt x="4165" y="4649"/>
                </a:cubicBezTo>
                <a:lnTo>
                  <a:pt x="4165" y="5871"/>
                </a:lnTo>
                <a:cubicBezTo>
                  <a:pt x="4165" y="6890"/>
                  <a:pt x="4953" y="7766"/>
                  <a:pt x="5972" y="7766"/>
                </a:cubicBezTo>
                <a:cubicBezTo>
                  <a:pt x="6991" y="7766"/>
                  <a:pt x="7768" y="6891"/>
                  <a:pt x="7768" y="5871"/>
                </a:cubicBezTo>
                <a:cubicBezTo>
                  <a:pt x="7768" y="4852"/>
                  <a:pt x="6991" y="4233"/>
                  <a:pt x="5972" y="4233"/>
                </a:cubicBezTo>
                <a:lnTo>
                  <a:pt x="5972" y="4233"/>
                </a:lnTo>
                <a:close/>
                <a:moveTo>
                  <a:pt x="3359" y="4233"/>
                </a:moveTo>
                <a:lnTo>
                  <a:pt x="1929" y="4233"/>
                </a:lnTo>
                <a:cubicBezTo>
                  <a:pt x="911" y="4233"/>
                  <a:pt x="0" y="4852"/>
                  <a:pt x="0" y="5871"/>
                </a:cubicBezTo>
                <a:cubicBezTo>
                  <a:pt x="0" y="6890"/>
                  <a:pt x="911" y="7750"/>
                  <a:pt x="1929" y="7750"/>
                </a:cubicBezTo>
                <a:cubicBezTo>
                  <a:pt x="2949" y="7750"/>
                  <a:pt x="3638" y="6890"/>
                  <a:pt x="3638" y="5871"/>
                </a:cubicBezTo>
                <a:lnTo>
                  <a:pt x="3638" y="4649"/>
                </a:lnTo>
                <a:cubicBezTo>
                  <a:pt x="3638" y="4419"/>
                  <a:pt x="3589" y="4233"/>
                  <a:pt x="3359" y="4233"/>
                </a:cubicBezTo>
                <a:lnTo>
                  <a:pt x="3359" y="4233"/>
                </a:lnTo>
                <a:close/>
                <a:moveTo>
                  <a:pt x="3359" y="4233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4" name="iconfont-11910-5676763">
            <a:extLst>
              <a:ext uri="{FF2B5EF4-FFF2-40B4-BE49-F238E27FC236}">
                <a16:creationId xmlns="" xmlns:a16="http://schemas.microsoft.com/office/drawing/2014/main" id="{0EE45B63-F789-462E-9B1C-34C2DB634E66}"/>
              </a:ext>
            </a:extLst>
          </p:cNvPr>
          <p:cNvSpPr>
            <a:spLocks noChangeAspect="1"/>
          </p:cNvSpPr>
          <p:nvPr/>
        </p:nvSpPr>
        <p:spPr bwMode="auto">
          <a:xfrm>
            <a:off x="6638492" y="3149510"/>
            <a:ext cx="558882" cy="558980"/>
          </a:xfrm>
          <a:custGeom>
            <a:avLst/>
            <a:gdLst>
              <a:gd name="T0" fmla="*/ 10406 w 11600"/>
              <a:gd name="T1" fmla="*/ 2408 h 11600"/>
              <a:gd name="T2" fmla="*/ 8955 w 11600"/>
              <a:gd name="T3" fmla="*/ 1039 h 11600"/>
              <a:gd name="T4" fmla="*/ 9397 w 11600"/>
              <a:gd name="T5" fmla="*/ 596 h 11600"/>
              <a:gd name="T6" fmla="*/ 10651 w 11600"/>
              <a:gd name="T7" fmla="*/ 580 h 11600"/>
              <a:gd name="T8" fmla="*/ 10831 w 11600"/>
              <a:gd name="T9" fmla="*/ 753 h 11600"/>
              <a:gd name="T10" fmla="*/ 10847 w 11600"/>
              <a:gd name="T11" fmla="*/ 1974 h 11600"/>
              <a:gd name="T12" fmla="*/ 10406 w 11600"/>
              <a:gd name="T13" fmla="*/ 2408 h 11600"/>
              <a:gd name="T14" fmla="*/ 3478 w 11600"/>
              <a:gd name="T15" fmla="*/ 6531 h 11600"/>
              <a:gd name="T16" fmla="*/ 4930 w 11600"/>
              <a:gd name="T17" fmla="*/ 7900 h 11600"/>
              <a:gd name="T18" fmla="*/ 2790 w 11600"/>
              <a:gd name="T19" fmla="*/ 8630 h 11600"/>
              <a:gd name="T20" fmla="*/ 3478 w 11600"/>
              <a:gd name="T21" fmla="*/ 6531 h 11600"/>
              <a:gd name="T22" fmla="*/ 10045 w 11600"/>
              <a:gd name="T23" fmla="*/ 2760 h 11600"/>
              <a:gd name="T24" fmla="*/ 5282 w 11600"/>
              <a:gd name="T25" fmla="*/ 7548 h 11600"/>
              <a:gd name="T26" fmla="*/ 3831 w 11600"/>
              <a:gd name="T27" fmla="*/ 6179 h 11600"/>
              <a:gd name="T28" fmla="*/ 8594 w 11600"/>
              <a:gd name="T29" fmla="*/ 1391 h 11600"/>
              <a:gd name="T30" fmla="*/ 10045 w 11600"/>
              <a:gd name="T31" fmla="*/ 2760 h 11600"/>
              <a:gd name="T32" fmla="*/ 11600 w 11600"/>
              <a:gd name="T33" fmla="*/ 5413 h 11600"/>
              <a:gd name="T34" fmla="*/ 11200 w 11600"/>
              <a:gd name="T35" fmla="*/ 5013 h 11600"/>
              <a:gd name="T36" fmla="*/ 10800 w 11600"/>
              <a:gd name="T37" fmla="*/ 5413 h 11600"/>
              <a:gd name="T38" fmla="*/ 10800 w 11600"/>
              <a:gd name="T39" fmla="*/ 10000 h 11600"/>
              <a:gd name="T40" fmla="*/ 10000 w 11600"/>
              <a:gd name="T41" fmla="*/ 10800 h 11600"/>
              <a:gd name="T42" fmla="*/ 1600 w 11600"/>
              <a:gd name="T43" fmla="*/ 10800 h 11600"/>
              <a:gd name="T44" fmla="*/ 800 w 11600"/>
              <a:gd name="T45" fmla="*/ 10000 h 11600"/>
              <a:gd name="T46" fmla="*/ 800 w 11600"/>
              <a:gd name="T47" fmla="*/ 1600 h 11600"/>
              <a:gd name="T48" fmla="*/ 1600 w 11600"/>
              <a:gd name="T49" fmla="*/ 800 h 11600"/>
              <a:gd name="T50" fmla="*/ 6151 w 11600"/>
              <a:gd name="T51" fmla="*/ 800 h 11600"/>
              <a:gd name="T52" fmla="*/ 6536 w 11600"/>
              <a:gd name="T53" fmla="*/ 400 h 11600"/>
              <a:gd name="T54" fmla="*/ 6151 w 11600"/>
              <a:gd name="T55" fmla="*/ 0 h 11600"/>
              <a:gd name="T56" fmla="*/ 1600 w 11600"/>
              <a:gd name="T57" fmla="*/ 0 h 11600"/>
              <a:gd name="T58" fmla="*/ 0 w 11600"/>
              <a:gd name="T59" fmla="*/ 1600 h 11600"/>
              <a:gd name="T60" fmla="*/ 0 w 11600"/>
              <a:gd name="T61" fmla="*/ 10000 h 11600"/>
              <a:gd name="T62" fmla="*/ 1600 w 11600"/>
              <a:gd name="T63" fmla="*/ 11600 h 11600"/>
              <a:gd name="T64" fmla="*/ 10000 w 11600"/>
              <a:gd name="T65" fmla="*/ 11600 h 11600"/>
              <a:gd name="T66" fmla="*/ 11600 w 11600"/>
              <a:gd name="T67" fmla="*/ 10000 h 11600"/>
              <a:gd name="T68" fmla="*/ 11600 w 11600"/>
              <a:gd name="T69" fmla="*/ 5426 h 11600"/>
              <a:gd name="T70" fmla="*/ 11600 w 11600"/>
              <a:gd name="T71" fmla="*/ 5413 h 1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00" h="11600">
                <a:moveTo>
                  <a:pt x="10406" y="2408"/>
                </a:moveTo>
                <a:lnTo>
                  <a:pt x="8955" y="1039"/>
                </a:lnTo>
                <a:lnTo>
                  <a:pt x="9397" y="596"/>
                </a:lnTo>
                <a:cubicBezTo>
                  <a:pt x="9741" y="253"/>
                  <a:pt x="10299" y="244"/>
                  <a:pt x="10651" y="580"/>
                </a:cubicBezTo>
                <a:lnTo>
                  <a:pt x="10831" y="753"/>
                </a:lnTo>
                <a:cubicBezTo>
                  <a:pt x="11184" y="1080"/>
                  <a:pt x="11192" y="1630"/>
                  <a:pt x="10847" y="1974"/>
                </a:cubicBezTo>
                <a:lnTo>
                  <a:pt x="10406" y="2408"/>
                </a:lnTo>
                <a:close/>
                <a:moveTo>
                  <a:pt x="3478" y="6531"/>
                </a:moveTo>
                <a:lnTo>
                  <a:pt x="4930" y="7900"/>
                </a:lnTo>
                <a:lnTo>
                  <a:pt x="2790" y="8630"/>
                </a:lnTo>
                <a:lnTo>
                  <a:pt x="3478" y="6531"/>
                </a:lnTo>
                <a:close/>
                <a:moveTo>
                  <a:pt x="10045" y="2760"/>
                </a:moveTo>
                <a:lnTo>
                  <a:pt x="5282" y="7548"/>
                </a:lnTo>
                <a:lnTo>
                  <a:pt x="3831" y="6179"/>
                </a:lnTo>
                <a:lnTo>
                  <a:pt x="8594" y="1391"/>
                </a:lnTo>
                <a:lnTo>
                  <a:pt x="10045" y="2760"/>
                </a:lnTo>
                <a:close/>
                <a:moveTo>
                  <a:pt x="11600" y="5413"/>
                </a:moveTo>
                <a:cubicBezTo>
                  <a:pt x="11600" y="5191"/>
                  <a:pt x="11421" y="5013"/>
                  <a:pt x="11200" y="5013"/>
                </a:cubicBezTo>
                <a:cubicBezTo>
                  <a:pt x="10979" y="5013"/>
                  <a:pt x="10800" y="5191"/>
                  <a:pt x="10800" y="5413"/>
                </a:cubicBezTo>
                <a:lnTo>
                  <a:pt x="10800" y="10000"/>
                </a:lnTo>
                <a:cubicBezTo>
                  <a:pt x="10800" y="10441"/>
                  <a:pt x="10441" y="10800"/>
                  <a:pt x="10000" y="10800"/>
                </a:cubicBezTo>
                <a:lnTo>
                  <a:pt x="1600" y="10800"/>
                </a:lnTo>
                <a:cubicBezTo>
                  <a:pt x="1159" y="10800"/>
                  <a:pt x="800" y="10441"/>
                  <a:pt x="800" y="10000"/>
                </a:cubicBezTo>
                <a:lnTo>
                  <a:pt x="800" y="1600"/>
                </a:lnTo>
                <a:cubicBezTo>
                  <a:pt x="800" y="1159"/>
                  <a:pt x="1159" y="800"/>
                  <a:pt x="1600" y="800"/>
                </a:cubicBezTo>
                <a:lnTo>
                  <a:pt x="6151" y="800"/>
                </a:lnTo>
                <a:cubicBezTo>
                  <a:pt x="6365" y="793"/>
                  <a:pt x="6536" y="616"/>
                  <a:pt x="6536" y="400"/>
                </a:cubicBezTo>
                <a:cubicBezTo>
                  <a:pt x="6536" y="184"/>
                  <a:pt x="6365" y="9"/>
                  <a:pt x="6151" y="0"/>
                </a:cubicBezTo>
                <a:lnTo>
                  <a:pt x="1600" y="0"/>
                </a:lnTo>
                <a:cubicBezTo>
                  <a:pt x="717" y="0"/>
                  <a:pt x="0" y="718"/>
                  <a:pt x="0" y="1600"/>
                </a:cubicBezTo>
                <a:lnTo>
                  <a:pt x="0" y="10000"/>
                </a:lnTo>
                <a:cubicBezTo>
                  <a:pt x="0" y="10883"/>
                  <a:pt x="717" y="11600"/>
                  <a:pt x="1600" y="11600"/>
                </a:cubicBezTo>
                <a:lnTo>
                  <a:pt x="10000" y="11600"/>
                </a:lnTo>
                <a:cubicBezTo>
                  <a:pt x="10882" y="11600"/>
                  <a:pt x="11600" y="10883"/>
                  <a:pt x="11600" y="10000"/>
                </a:cubicBezTo>
                <a:lnTo>
                  <a:pt x="11600" y="5426"/>
                </a:lnTo>
                <a:lnTo>
                  <a:pt x="11600" y="54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5" name="iconfont-1191-801512">
            <a:extLst>
              <a:ext uri="{FF2B5EF4-FFF2-40B4-BE49-F238E27FC236}">
                <a16:creationId xmlns="" xmlns:a16="http://schemas.microsoft.com/office/drawing/2014/main" id="{5CFE9845-4696-41A8-BBC6-D8EC989141D5}"/>
              </a:ext>
            </a:extLst>
          </p:cNvPr>
          <p:cNvSpPr>
            <a:spLocks noChangeAspect="1"/>
          </p:cNvSpPr>
          <p:nvPr/>
        </p:nvSpPr>
        <p:spPr bwMode="auto">
          <a:xfrm>
            <a:off x="4374538" y="4539829"/>
            <a:ext cx="541740" cy="558980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46" name="Group 21">
            <a:extLst>
              <a:ext uri="{FF2B5EF4-FFF2-40B4-BE49-F238E27FC236}">
                <a16:creationId xmlns="" xmlns:a16="http://schemas.microsoft.com/office/drawing/2014/main" id="{3A2E512A-7D81-43CD-B174-D9F10442E31D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47" name="Rectangle 22">
              <a:extLst>
                <a:ext uri="{FF2B5EF4-FFF2-40B4-BE49-F238E27FC236}">
                  <a16:creationId xmlns="" xmlns:a16="http://schemas.microsoft.com/office/drawing/2014/main" id="{62B37112-5D52-47E3-B5D9-370651116D8F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8" name="TextBox 24">
              <a:extLst>
                <a:ext uri="{FF2B5EF4-FFF2-40B4-BE49-F238E27FC236}">
                  <a16:creationId xmlns="" xmlns:a16="http://schemas.microsoft.com/office/drawing/2014/main" id="{601B9880-3056-400A-9451-1EA224A3106C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TextBox 29">
              <a:extLst>
                <a:ext uri="{FF2B5EF4-FFF2-40B4-BE49-F238E27FC236}">
                  <a16:creationId xmlns="" xmlns:a16="http://schemas.microsoft.com/office/drawing/2014/main" id="{9BF4023B-8E16-40F5-B50C-CED67146023D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27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106602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9">
            <a:extLst>
              <a:ext uri="{FF2B5EF4-FFF2-40B4-BE49-F238E27FC236}">
                <a16:creationId xmlns="" xmlns:a16="http://schemas.microsoft.com/office/drawing/2014/main" id="{87EFFB2C-0698-45D2-8783-B27719767BBE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逻辑关系页排版。</a:t>
            </a:r>
          </a:p>
        </p:txBody>
      </p:sp>
      <p:sp>
        <p:nvSpPr>
          <p:cNvPr id="118" name="Rectangle 22">
            <a:extLst>
              <a:ext uri="{FF2B5EF4-FFF2-40B4-BE49-F238E27FC236}">
                <a16:creationId xmlns="" xmlns:a16="http://schemas.microsoft.com/office/drawing/2014/main" id="{E9140799-E38F-4823-A1ED-098E91F70C7B}"/>
              </a:ext>
            </a:extLst>
          </p:cNvPr>
          <p:cNvSpPr/>
          <p:nvPr/>
        </p:nvSpPr>
        <p:spPr>
          <a:xfrm>
            <a:off x="419243" y="675891"/>
            <a:ext cx="13436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Logical page layout.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1" name="图示 20">
            <a:extLst>
              <a:ext uri="{FF2B5EF4-FFF2-40B4-BE49-F238E27FC236}">
                <a16:creationId xmlns="" xmlns:a16="http://schemas.microsoft.com/office/drawing/2014/main" id="{A26C01A6-7466-4FE2-AACB-59DA2FDDAE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993542"/>
              </p:ext>
            </p:extLst>
          </p:nvPr>
        </p:nvGraphicFramePr>
        <p:xfrm>
          <a:off x="3558540" y="1317406"/>
          <a:ext cx="5074920" cy="3383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AD6D856-22CB-4C1D-A76C-76D80D9BB731}"/>
              </a:ext>
            </a:extLst>
          </p:cNvPr>
          <p:cNvGrpSpPr/>
          <p:nvPr/>
        </p:nvGrpSpPr>
        <p:grpSpPr>
          <a:xfrm>
            <a:off x="8050801" y="1852184"/>
            <a:ext cx="3608340" cy="1630690"/>
            <a:chOff x="6725610" y="1486424"/>
            <a:chExt cx="4933531" cy="1221995"/>
          </a:xfrm>
        </p:grpSpPr>
        <p:sp>
          <p:nvSpPr>
            <p:cNvPr id="23" name="Rectangle 25">
              <a:extLst>
                <a:ext uri="{FF2B5EF4-FFF2-40B4-BE49-F238E27FC236}">
                  <a16:creationId xmlns="" xmlns:a16="http://schemas.microsoft.com/office/drawing/2014/main" id="{50A62F15-17A5-456C-8B70-C1785E9A0A61}"/>
                </a:ext>
              </a:extLst>
            </p:cNvPr>
            <p:cNvSpPr/>
            <p:nvPr/>
          </p:nvSpPr>
          <p:spPr>
            <a:xfrm>
              <a:off x="6725610" y="1946107"/>
              <a:ext cx="4933531" cy="762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24" name="Rectangle 40">
              <a:extLst>
                <a:ext uri="{FF2B5EF4-FFF2-40B4-BE49-F238E27FC236}">
                  <a16:creationId xmlns="" xmlns:a16="http://schemas.microsoft.com/office/drawing/2014/main" id="{B2D6C799-024C-44F0-B9EB-4178AAD99590}"/>
                </a:ext>
              </a:extLst>
            </p:cNvPr>
            <p:cNvSpPr/>
            <p:nvPr/>
          </p:nvSpPr>
          <p:spPr>
            <a:xfrm>
              <a:off x="6725611" y="1486424"/>
              <a:ext cx="3068597" cy="339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D3D841B-1E8E-434D-8891-775A6A27B20D}"/>
              </a:ext>
            </a:extLst>
          </p:cNvPr>
          <p:cNvGrpSpPr/>
          <p:nvPr/>
        </p:nvGrpSpPr>
        <p:grpSpPr>
          <a:xfrm>
            <a:off x="4141200" y="4909865"/>
            <a:ext cx="3909601" cy="1156862"/>
            <a:chOff x="6725610" y="1486424"/>
            <a:chExt cx="4933531" cy="1156862"/>
          </a:xfrm>
        </p:grpSpPr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51CD7510-2C37-4CB6-B23F-4CAC2F21F32B}"/>
                </a:ext>
              </a:extLst>
            </p:cNvPr>
            <p:cNvSpPr/>
            <p:nvPr/>
          </p:nvSpPr>
          <p:spPr>
            <a:xfrm>
              <a:off x="6725610" y="1946107"/>
              <a:ext cx="4933531" cy="6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27" name="Rectangle 40">
              <a:extLst>
                <a:ext uri="{FF2B5EF4-FFF2-40B4-BE49-F238E27FC236}">
                  <a16:creationId xmlns="" xmlns:a16="http://schemas.microsoft.com/office/drawing/2014/main" id="{546BD37B-257D-4B2A-BD97-2B7C87A0D112}"/>
                </a:ext>
              </a:extLst>
            </p:cNvPr>
            <p:cNvSpPr/>
            <p:nvPr/>
          </p:nvSpPr>
          <p:spPr>
            <a:xfrm>
              <a:off x="7658077" y="1486424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33050B64-C3E7-4AD2-A07B-195CA233A64C}"/>
              </a:ext>
            </a:extLst>
          </p:cNvPr>
          <p:cNvGrpSpPr/>
          <p:nvPr/>
        </p:nvGrpSpPr>
        <p:grpSpPr>
          <a:xfrm>
            <a:off x="441562" y="1852184"/>
            <a:ext cx="3699637" cy="1476949"/>
            <a:chOff x="6725611" y="1486424"/>
            <a:chExt cx="4933531" cy="1476949"/>
          </a:xfrm>
        </p:grpSpPr>
        <p:sp>
          <p:nvSpPr>
            <p:cNvPr id="29" name="Rectangle 25">
              <a:extLst>
                <a:ext uri="{FF2B5EF4-FFF2-40B4-BE49-F238E27FC236}">
                  <a16:creationId xmlns="" xmlns:a16="http://schemas.microsoft.com/office/drawing/2014/main" id="{D9AA4130-62E4-43DD-BB2B-A824E3FD3641}"/>
                </a:ext>
              </a:extLst>
            </p:cNvPr>
            <p:cNvSpPr/>
            <p:nvPr/>
          </p:nvSpPr>
          <p:spPr>
            <a:xfrm>
              <a:off x="6725611" y="1946107"/>
              <a:ext cx="4933531" cy="101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时任学校副校长的张行言同志当即按照指示，从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  <p:sp>
          <p:nvSpPr>
            <p:cNvPr id="30" name="Rectangle 40">
              <a:extLst>
                <a:ext uri="{FF2B5EF4-FFF2-40B4-BE49-F238E27FC236}">
                  <a16:creationId xmlns="" xmlns:a16="http://schemas.microsoft.com/office/drawing/2014/main" id="{3BB6C7E1-0075-4CD3-806D-CF3C1F765CDD}"/>
                </a:ext>
              </a:extLst>
            </p:cNvPr>
            <p:cNvSpPr/>
            <p:nvPr/>
          </p:nvSpPr>
          <p:spPr>
            <a:xfrm>
              <a:off x="8590543" y="1486424"/>
              <a:ext cx="3068597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请输入小标题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93E1FDE9-8B28-47F8-81DF-4EACE44AA010}"/>
              </a:ext>
            </a:extLst>
          </p:cNvPr>
          <p:cNvSpPr/>
          <p:nvPr/>
        </p:nvSpPr>
        <p:spPr>
          <a:xfrm>
            <a:off x="4404359" y="1317406"/>
            <a:ext cx="3383284" cy="3383282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5" name="Group 21">
            <a:extLst>
              <a:ext uri="{FF2B5EF4-FFF2-40B4-BE49-F238E27FC236}">
                <a16:creationId xmlns="" xmlns:a16="http://schemas.microsoft.com/office/drawing/2014/main" id="{DAA2FA5E-B1E3-46AF-9888-A3A7EBE0D78D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6" name="Rectangle 22">
              <a:extLst>
                <a:ext uri="{FF2B5EF4-FFF2-40B4-BE49-F238E27FC236}">
                  <a16:creationId xmlns="" xmlns:a16="http://schemas.microsoft.com/office/drawing/2014/main" id="{627A33AE-62DA-4DBC-B387-C6276A819AD1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Box 24">
              <a:extLst>
                <a:ext uri="{FF2B5EF4-FFF2-40B4-BE49-F238E27FC236}">
                  <a16:creationId xmlns="" xmlns:a16="http://schemas.microsoft.com/office/drawing/2014/main" id="{AFFAF0DA-6E2B-4E1D-8D39-1559592F5CA3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TextBox 29">
              <a:extLst>
                <a:ext uri="{FF2B5EF4-FFF2-40B4-BE49-F238E27FC236}">
                  <a16:creationId xmlns="" xmlns:a16="http://schemas.microsoft.com/office/drawing/2014/main" id="{458A7B89-9A21-4B16-8E20-68BE3D1E307E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28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16323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箭头: 下弧形 6">
            <a:extLst>
              <a:ext uri="{FF2B5EF4-FFF2-40B4-BE49-F238E27FC236}">
                <a16:creationId xmlns="" xmlns:a16="http://schemas.microsoft.com/office/drawing/2014/main" id="{B27B6B25-A020-4C9F-B95A-511C38A2DC5B}"/>
              </a:ext>
            </a:extLst>
          </p:cNvPr>
          <p:cNvSpPr/>
          <p:nvPr/>
        </p:nvSpPr>
        <p:spPr>
          <a:xfrm rot="996670">
            <a:off x="307270" y="1847597"/>
            <a:ext cx="5100320" cy="4053781"/>
          </a:xfrm>
          <a:prstGeom prst="curvedUpArrow">
            <a:avLst/>
          </a:prstGeom>
          <a:gradFill flip="none" rotWithShape="1">
            <a:gsLst>
              <a:gs pos="45000">
                <a:schemeClr val="bg1">
                  <a:alpha val="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箭头: 下弧形 39">
            <a:extLst>
              <a:ext uri="{FF2B5EF4-FFF2-40B4-BE49-F238E27FC236}">
                <a16:creationId xmlns="" xmlns:a16="http://schemas.microsoft.com/office/drawing/2014/main" id="{65907F68-28A2-4946-A28E-5FFDF45C463A}"/>
              </a:ext>
            </a:extLst>
          </p:cNvPr>
          <p:cNvSpPr/>
          <p:nvPr/>
        </p:nvSpPr>
        <p:spPr>
          <a:xfrm rot="20603330" flipH="1">
            <a:off x="6782967" y="1847597"/>
            <a:ext cx="5100320" cy="4053781"/>
          </a:xfrm>
          <a:prstGeom prst="curvedUpArrow">
            <a:avLst/>
          </a:prstGeom>
          <a:gradFill flip="none" rotWithShape="1">
            <a:gsLst>
              <a:gs pos="45000">
                <a:schemeClr val="bg1">
                  <a:alpha val="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Rectangle 19">
            <a:extLst>
              <a:ext uri="{FF2B5EF4-FFF2-40B4-BE49-F238E27FC236}">
                <a16:creationId xmlns="" xmlns:a16="http://schemas.microsoft.com/office/drawing/2014/main" id="{87EFFB2C-0698-45D2-8783-B27719767BBE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逻辑关系页排版。</a:t>
            </a:r>
          </a:p>
        </p:txBody>
      </p:sp>
      <p:sp>
        <p:nvSpPr>
          <p:cNvPr id="118" name="Rectangle 22">
            <a:extLst>
              <a:ext uri="{FF2B5EF4-FFF2-40B4-BE49-F238E27FC236}">
                <a16:creationId xmlns="" xmlns:a16="http://schemas.microsoft.com/office/drawing/2014/main" id="{E9140799-E38F-4823-A1ED-098E91F70C7B}"/>
              </a:ext>
            </a:extLst>
          </p:cNvPr>
          <p:cNvSpPr/>
          <p:nvPr/>
        </p:nvSpPr>
        <p:spPr>
          <a:xfrm>
            <a:off x="419243" y="675891"/>
            <a:ext cx="13436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Logical page layout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5" name="Group 21">
            <a:extLst>
              <a:ext uri="{FF2B5EF4-FFF2-40B4-BE49-F238E27FC236}">
                <a16:creationId xmlns="" xmlns:a16="http://schemas.microsoft.com/office/drawing/2014/main" id="{DAA2FA5E-B1E3-46AF-9888-A3A7EBE0D78D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36" name="Rectangle 22">
              <a:extLst>
                <a:ext uri="{FF2B5EF4-FFF2-40B4-BE49-F238E27FC236}">
                  <a16:creationId xmlns="" xmlns:a16="http://schemas.microsoft.com/office/drawing/2014/main" id="{627A33AE-62DA-4DBC-B387-C6276A819AD1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Box 24">
              <a:extLst>
                <a:ext uri="{FF2B5EF4-FFF2-40B4-BE49-F238E27FC236}">
                  <a16:creationId xmlns="" xmlns:a16="http://schemas.microsoft.com/office/drawing/2014/main" id="{AFFAF0DA-6E2B-4E1D-8D39-1559592F5CA3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TextBox 29">
              <a:extLst>
                <a:ext uri="{FF2B5EF4-FFF2-40B4-BE49-F238E27FC236}">
                  <a16:creationId xmlns="" xmlns:a16="http://schemas.microsoft.com/office/drawing/2014/main" id="{458A7B89-9A21-4B16-8E20-68BE3D1E307E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29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0" name="Rectangle 25">
            <a:extLst>
              <a:ext uri="{FF2B5EF4-FFF2-40B4-BE49-F238E27FC236}">
                <a16:creationId xmlns="" xmlns:a16="http://schemas.microsoft.com/office/drawing/2014/main" id="{CF84F9E5-BAEB-43CA-AE6E-4213341C5A05}"/>
              </a:ext>
            </a:extLst>
          </p:cNvPr>
          <p:cNvSpPr/>
          <p:nvPr/>
        </p:nvSpPr>
        <p:spPr>
          <a:xfrm>
            <a:off x="3881121" y="1168480"/>
            <a:ext cx="4429760" cy="702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个最好的单字。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88A5BEFA-EB49-4879-A89F-3CD740BB543C}"/>
              </a:ext>
            </a:extLst>
          </p:cNvPr>
          <p:cNvCxnSpPr>
            <a:stCxn id="50" idx="2"/>
          </p:cNvCxnSpPr>
          <p:nvPr/>
        </p:nvCxnSpPr>
        <p:spPr>
          <a:xfrm flipH="1">
            <a:off x="6096000" y="1871429"/>
            <a:ext cx="1" cy="50601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7B7E7DC4-6433-4E2F-89AE-30A6A07D203B}"/>
              </a:ext>
            </a:extLst>
          </p:cNvPr>
          <p:cNvGrpSpPr/>
          <p:nvPr/>
        </p:nvGrpSpPr>
        <p:grpSpPr>
          <a:xfrm>
            <a:off x="3819144" y="1254042"/>
            <a:ext cx="4355256" cy="543803"/>
            <a:chOff x="3727704" y="1254042"/>
            <a:chExt cx="4355256" cy="543803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9556DF6-DDF8-4C1A-9F66-8BDE26374424}"/>
                </a:ext>
              </a:extLst>
            </p:cNvPr>
            <p:cNvSpPr/>
            <p:nvPr/>
          </p:nvSpPr>
          <p:spPr>
            <a:xfrm>
              <a:off x="3727704" y="1254042"/>
              <a:ext cx="45719" cy="54380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24774C58-4ECA-4B25-905C-546A3C3F7261}"/>
                </a:ext>
              </a:extLst>
            </p:cNvPr>
            <p:cNvSpPr/>
            <p:nvPr/>
          </p:nvSpPr>
          <p:spPr>
            <a:xfrm>
              <a:off x="8037241" y="1254042"/>
              <a:ext cx="45719" cy="54380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52B401F-500C-4CB1-B5FA-4354B799D430}"/>
              </a:ext>
            </a:extLst>
          </p:cNvPr>
          <p:cNvGrpSpPr/>
          <p:nvPr/>
        </p:nvGrpSpPr>
        <p:grpSpPr>
          <a:xfrm>
            <a:off x="7723082" y="4337992"/>
            <a:ext cx="3936740" cy="1212558"/>
            <a:chOff x="7645225" y="4337992"/>
            <a:chExt cx="3936740" cy="1212558"/>
          </a:xfrm>
        </p:grpSpPr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A5836FCD-1A59-4696-85DA-AB816FD28416}"/>
                </a:ext>
              </a:extLst>
            </p:cNvPr>
            <p:cNvCxnSpPr>
              <a:cxnSpLocks/>
            </p:cNvCxnSpPr>
            <p:nvPr/>
          </p:nvCxnSpPr>
          <p:spPr>
            <a:xfrm>
              <a:off x="7645225" y="5550550"/>
              <a:ext cx="393674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E661416-CB17-445E-A3D2-27B32C382252}"/>
                </a:ext>
              </a:extLst>
            </p:cNvPr>
            <p:cNvGrpSpPr/>
            <p:nvPr/>
          </p:nvGrpSpPr>
          <p:grpSpPr>
            <a:xfrm>
              <a:off x="7773650" y="4337992"/>
              <a:ext cx="3680881" cy="1023037"/>
              <a:chOff x="7773650" y="3877842"/>
              <a:chExt cx="3680881" cy="1023037"/>
            </a:xfrm>
          </p:grpSpPr>
          <p:sp>
            <p:nvSpPr>
              <p:cNvPr id="54" name="矩形 53">
                <a:extLst>
                  <a:ext uri="{FF2B5EF4-FFF2-40B4-BE49-F238E27FC236}">
                    <a16:creationId xmlns="" xmlns:a16="http://schemas.microsoft.com/office/drawing/2014/main" id="{142D437A-5A51-48E7-B798-5F385698D279}"/>
                  </a:ext>
                </a:extLst>
              </p:cNvPr>
              <p:cNvSpPr/>
              <p:nvPr/>
            </p:nvSpPr>
            <p:spPr>
              <a:xfrm>
                <a:off x="11408812" y="3976026"/>
                <a:ext cx="45719" cy="82666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Rectangle 25">
                <a:extLst>
                  <a:ext uri="{FF2B5EF4-FFF2-40B4-BE49-F238E27FC236}">
                    <a16:creationId xmlns="" xmlns:a16="http://schemas.microsoft.com/office/drawing/2014/main" id="{7C726D10-F8AC-4E10-BC3A-3E9362E2BCDA}"/>
                  </a:ext>
                </a:extLst>
              </p:cNvPr>
              <p:cNvSpPr/>
              <p:nvPr/>
            </p:nvSpPr>
            <p:spPr>
              <a:xfrm>
                <a:off x="7773650" y="3877842"/>
                <a:ext cx="3212733" cy="1023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时任学校副校长的张行言同志当即按照指示，从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幅校名中挑选了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个最好的单字。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728ADC29-B709-4F8C-BE1D-E71AE2740B75}"/>
              </a:ext>
            </a:extLst>
          </p:cNvPr>
          <p:cNvGrpSpPr/>
          <p:nvPr/>
        </p:nvGrpSpPr>
        <p:grpSpPr>
          <a:xfrm>
            <a:off x="6950922" y="2822721"/>
            <a:ext cx="3936740" cy="1212558"/>
            <a:chOff x="7645225" y="4337992"/>
            <a:chExt cx="3936740" cy="1212558"/>
          </a:xfrm>
        </p:grpSpPr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72A359ED-F9BA-4130-97AA-41AA128E317B}"/>
                </a:ext>
              </a:extLst>
            </p:cNvPr>
            <p:cNvCxnSpPr>
              <a:cxnSpLocks/>
            </p:cNvCxnSpPr>
            <p:nvPr/>
          </p:nvCxnSpPr>
          <p:spPr>
            <a:xfrm>
              <a:off x="7645225" y="5550550"/>
              <a:ext cx="393674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57CEE9E7-4BB2-41E3-860F-5EF0EE7DB7D7}"/>
                </a:ext>
              </a:extLst>
            </p:cNvPr>
            <p:cNvGrpSpPr/>
            <p:nvPr/>
          </p:nvGrpSpPr>
          <p:grpSpPr>
            <a:xfrm>
              <a:off x="7773650" y="4337992"/>
              <a:ext cx="3680881" cy="1023037"/>
              <a:chOff x="7773650" y="3877842"/>
              <a:chExt cx="3680881" cy="1023037"/>
            </a:xfrm>
          </p:grpSpPr>
          <p:sp>
            <p:nvSpPr>
              <p:cNvPr id="44" name="矩形 43">
                <a:extLst>
                  <a:ext uri="{FF2B5EF4-FFF2-40B4-BE49-F238E27FC236}">
                    <a16:creationId xmlns="" xmlns:a16="http://schemas.microsoft.com/office/drawing/2014/main" id="{FBEF113A-D0C5-48A0-A8F1-4E9BF3921942}"/>
                  </a:ext>
                </a:extLst>
              </p:cNvPr>
              <p:cNvSpPr/>
              <p:nvPr/>
            </p:nvSpPr>
            <p:spPr>
              <a:xfrm>
                <a:off x="11408812" y="3976026"/>
                <a:ext cx="45719" cy="82666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Rectangle 25">
                <a:extLst>
                  <a:ext uri="{FF2B5EF4-FFF2-40B4-BE49-F238E27FC236}">
                    <a16:creationId xmlns="" xmlns:a16="http://schemas.microsoft.com/office/drawing/2014/main" id="{B24AE84F-A91B-4BD8-BCB9-C536F6B2D687}"/>
                  </a:ext>
                </a:extLst>
              </p:cNvPr>
              <p:cNvSpPr/>
              <p:nvPr/>
            </p:nvSpPr>
            <p:spPr>
              <a:xfrm>
                <a:off x="7773650" y="3877842"/>
                <a:ext cx="3212733" cy="1023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时任学校副校长的张行言同志当即按照指示，从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幅校名中挑选了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个最好的单字。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4B69168A-78A5-4E7E-971E-33BE3C658A07}"/>
              </a:ext>
            </a:extLst>
          </p:cNvPr>
          <p:cNvGrpSpPr/>
          <p:nvPr/>
        </p:nvGrpSpPr>
        <p:grpSpPr>
          <a:xfrm>
            <a:off x="532178" y="5117122"/>
            <a:ext cx="3716732" cy="1212558"/>
            <a:chOff x="7645225" y="4337992"/>
            <a:chExt cx="4090685" cy="1212558"/>
          </a:xfrm>
        </p:grpSpPr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DF63601-2D1D-4E94-AAAF-A954B28D37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5225" y="5550550"/>
              <a:ext cx="393674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5BF597A5-6D50-4E9F-9187-FA4C4E0B4586}"/>
                </a:ext>
              </a:extLst>
            </p:cNvPr>
            <p:cNvGrpSpPr/>
            <p:nvPr/>
          </p:nvGrpSpPr>
          <p:grpSpPr>
            <a:xfrm>
              <a:off x="7761094" y="4337992"/>
              <a:ext cx="3974816" cy="1023037"/>
              <a:chOff x="7761094" y="3877842"/>
              <a:chExt cx="3974816" cy="1023037"/>
            </a:xfrm>
          </p:grpSpPr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92E656A1-EF33-4786-877F-E910E77C2900}"/>
                  </a:ext>
                </a:extLst>
              </p:cNvPr>
              <p:cNvSpPr/>
              <p:nvPr/>
            </p:nvSpPr>
            <p:spPr>
              <a:xfrm>
                <a:off x="7761094" y="3976026"/>
                <a:ext cx="45719" cy="82666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Rectangle 25">
                <a:extLst>
                  <a:ext uri="{FF2B5EF4-FFF2-40B4-BE49-F238E27FC236}">
                    <a16:creationId xmlns="" xmlns:a16="http://schemas.microsoft.com/office/drawing/2014/main" id="{81A1AB70-9C30-4D87-BA0F-9EA7DE8277F6}"/>
                  </a:ext>
                </a:extLst>
              </p:cNvPr>
              <p:cNvSpPr/>
              <p:nvPr/>
            </p:nvSpPr>
            <p:spPr>
              <a:xfrm>
                <a:off x="8194810" y="3877842"/>
                <a:ext cx="3541100" cy="1023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时任学校副校长的张行言同志当即按照指示，从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幅校名中挑选了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个最好的单字。</a:t>
                </a: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D478A051-0A9A-4503-AF4B-3867447E6DE2}"/>
              </a:ext>
            </a:extLst>
          </p:cNvPr>
          <p:cNvGrpSpPr/>
          <p:nvPr/>
        </p:nvGrpSpPr>
        <p:grpSpPr>
          <a:xfrm>
            <a:off x="1254426" y="3562642"/>
            <a:ext cx="3721464" cy="1212558"/>
            <a:chOff x="7645225" y="4337992"/>
            <a:chExt cx="4101753" cy="1212558"/>
          </a:xfrm>
        </p:grpSpPr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4A7E8A22-C07B-49F7-984F-D4591642BE57}"/>
                </a:ext>
              </a:extLst>
            </p:cNvPr>
            <p:cNvCxnSpPr>
              <a:cxnSpLocks/>
            </p:cNvCxnSpPr>
            <p:nvPr/>
          </p:nvCxnSpPr>
          <p:spPr>
            <a:xfrm>
              <a:off x="7645225" y="5550550"/>
              <a:ext cx="393674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D7C10F38-C8F3-45A2-80AF-23951E369AA9}"/>
                </a:ext>
              </a:extLst>
            </p:cNvPr>
            <p:cNvGrpSpPr/>
            <p:nvPr/>
          </p:nvGrpSpPr>
          <p:grpSpPr>
            <a:xfrm>
              <a:off x="7774857" y="4337992"/>
              <a:ext cx="3972121" cy="1023037"/>
              <a:chOff x="7774857" y="3877842"/>
              <a:chExt cx="3972121" cy="1023037"/>
            </a:xfrm>
          </p:grpSpPr>
          <p:sp>
            <p:nvSpPr>
              <p:cNvPr id="65" name="矩形 64">
                <a:extLst>
                  <a:ext uri="{FF2B5EF4-FFF2-40B4-BE49-F238E27FC236}">
                    <a16:creationId xmlns="" xmlns:a16="http://schemas.microsoft.com/office/drawing/2014/main" id="{B8BE100D-8A3E-4DF9-998A-3C83A86AB940}"/>
                  </a:ext>
                </a:extLst>
              </p:cNvPr>
              <p:cNvSpPr/>
              <p:nvPr/>
            </p:nvSpPr>
            <p:spPr>
              <a:xfrm>
                <a:off x="7774857" y="3976026"/>
                <a:ext cx="45719" cy="82666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Rectangle 25">
                <a:extLst>
                  <a:ext uri="{FF2B5EF4-FFF2-40B4-BE49-F238E27FC236}">
                    <a16:creationId xmlns="" xmlns:a16="http://schemas.microsoft.com/office/drawing/2014/main" id="{6FBE8FAB-C16B-4346-BE14-AB181F1B3806}"/>
                  </a:ext>
                </a:extLst>
              </p:cNvPr>
              <p:cNvSpPr/>
              <p:nvPr/>
            </p:nvSpPr>
            <p:spPr>
              <a:xfrm>
                <a:off x="8261606" y="3877842"/>
                <a:ext cx="3485372" cy="1023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时任学校副校长的张行言同志当即按照指示，从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幅校名中挑选了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4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个最好的单字。</a:t>
                </a:r>
              </a:p>
            </p:txBody>
          </p:sp>
        </p:grpSp>
      </p:grpSp>
      <p:graphicFrame>
        <p:nvGraphicFramePr>
          <p:cNvPr id="2" name="图示 1">
            <a:extLst>
              <a:ext uri="{FF2B5EF4-FFF2-40B4-BE49-F238E27FC236}">
                <a16:creationId xmlns="" xmlns:a16="http://schemas.microsoft.com/office/drawing/2014/main" id="{4C32D5B3-E9A1-4F25-9621-23091DAF6A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7830389"/>
              </p:ext>
            </p:extLst>
          </p:nvPr>
        </p:nvGraphicFramePr>
        <p:xfrm>
          <a:off x="4109040" y="2521100"/>
          <a:ext cx="3973920" cy="3808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872567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>
            <a:extLst>
              <a:ext uri="{FF2B5EF4-FFF2-40B4-BE49-F238E27FC236}">
                <a16:creationId xmlns="" xmlns:a16="http://schemas.microsoft.com/office/drawing/2014/main" id="{34A7699F-5647-4C19-8B82-8FDB42E6CB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4399985"/>
              </p:ext>
            </p:extLst>
          </p:nvPr>
        </p:nvGraphicFramePr>
        <p:xfrm>
          <a:off x="528638" y="2600960"/>
          <a:ext cx="5427662" cy="3580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E6A9699C-7C41-4060-A8DA-44A715367B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0712277"/>
              </p:ext>
            </p:extLst>
          </p:nvPr>
        </p:nvGraphicFramePr>
        <p:xfrm>
          <a:off x="6502400" y="2600960"/>
          <a:ext cx="5173662" cy="3580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文本框 8">
            <a:extLst>
              <a:ext uri="{FF2B5EF4-FFF2-40B4-BE49-F238E27FC236}">
                <a16:creationId xmlns="" xmlns:a16="http://schemas.microsoft.com/office/drawing/2014/main" id="{2D2DECE9-DE7F-40CA-9309-74450C09D89F}"/>
              </a:ext>
            </a:extLst>
          </p:cNvPr>
          <p:cNvSpPr txBox="1"/>
          <p:nvPr/>
        </p:nvSpPr>
        <p:spPr>
          <a:xfrm>
            <a:off x="589899" y="6315568"/>
            <a:ext cx="1511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ED699C02-A20E-4434-9AE4-76F105968189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数据图表页。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3D89B246-E071-48B5-AB04-009D7D2C8F76}"/>
              </a:ext>
            </a:extLst>
          </p:cNvPr>
          <p:cNvSpPr/>
          <p:nvPr/>
        </p:nvSpPr>
        <p:spPr>
          <a:xfrm>
            <a:off x="419243" y="675891"/>
            <a:ext cx="12009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 page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7">
            <a:extLst>
              <a:ext uri="{FF2B5EF4-FFF2-40B4-BE49-F238E27FC236}">
                <a16:creationId xmlns="" xmlns:a16="http://schemas.microsoft.com/office/drawing/2014/main" id="{9AB708C1-CF31-4AA5-AF62-F977E90E749C}"/>
              </a:ext>
            </a:extLst>
          </p:cNvPr>
          <p:cNvSpPr txBox="1"/>
          <p:nvPr/>
        </p:nvSpPr>
        <p:spPr>
          <a:xfrm>
            <a:off x="957228" y="1049914"/>
            <a:ext cx="5570756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请在此输入标题内容，概括分析和总结图表数据</a:t>
            </a:r>
          </a:p>
        </p:txBody>
      </p:sp>
      <p:sp>
        <p:nvSpPr>
          <p:cNvPr id="25" name="Rectangle 1">
            <a:extLst>
              <a:ext uri="{FF2B5EF4-FFF2-40B4-BE49-F238E27FC236}">
                <a16:creationId xmlns="" xmlns:a16="http://schemas.microsoft.com/office/drawing/2014/main" id="{E82E3434-D57E-4DFF-BDC9-C3EE0DD966E8}"/>
              </a:ext>
            </a:extLst>
          </p:cNvPr>
          <p:cNvSpPr/>
          <p:nvPr/>
        </p:nvSpPr>
        <p:spPr>
          <a:xfrm>
            <a:off x="528638" y="1560792"/>
            <a:ext cx="11147424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8056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安徽大学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(Anhui University)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是国家“双一流”建设高校，安徽省人民政府与教育部共建高校、安徽省人民政府与国家国防科技工业局共建高校，安徽省属重点综合性大学。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76882C90-368C-4302-A1F8-10E3521BB8C3}"/>
              </a:ext>
            </a:extLst>
          </p:cNvPr>
          <p:cNvSpPr/>
          <p:nvPr/>
        </p:nvSpPr>
        <p:spPr>
          <a:xfrm>
            <a:off x="623888" y="1163096"/>
            <a:ext cx="206906" cy="263983"/>
          </a:xfrm>
          <a:custGeom>
            <a:avLst/>
            <a:gdLst>
              <a:gd name="connsiteX0" fmla="*/ 0 w 589280"/>
              <a:gd name="connsiteY0" fmla="*/ 0 h 751840"/>
              <a:gd name="connsiteX1" fmla="*/ 589280 w 589280"/>
              <a:gd name="connsiteY1" fmla="*/ 0 h 751840"/>
              <a:gd name="connsiteX2" fmla="*/ 589280 w 589280"/>
              <a:gd name="connsiteY2" fmla="*/ 751840 h 751840"/>
              <a:gd name="connsiteX3" fmla="*/ 586083 w 589280"/>
              <a:gd name="connsiteY3" fmla="*/ 751840 h 751840"/>
              <a:gd name="connsiteX4" fmla="*/ 294641 w 589280"/>
              <a:gd name="connsiteY4" fmla="*/ 452120 h 751840"/>
              <a:gd name="connsiteX5" fmla="*/ 3199 w 589280"/>
              <a:gd name="connsiteY5" fmla="*/ 751840 h 751840"/>
              <a:gd name="connsiteX6" fmla="*/ 0 w 589280"/>
              <a:gd name="connsiteY6" fmla="*/ 75184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280" h="751840">
                <a:moveTo>
                  <a:pt x="0" y="0"/>
                </a:moveTo>
                <a:lnTo>
                  <a:pt x="589280" y="0"/>
                </a:lnTo>
                <a:lnTo>
                  <a:pt x="589280" y="751840"/>
                </a:lnTo>
                <a:lnTo>
                  <a:pt x="586083" y="751840"/>
                </a:lnTo>
                <a:lnTo>
                  <a:pt x="294641" y="452120"/>
                </a:lnTo>
                <a:lnTo>
                  <a:pt x="3199" y="751840"/>
                </a:lnTo>
                <a:lnTo>
                  <a:pt x="0" y="751840"/>
                </a:lnTo>
                <a:close/>
              </a:path>
            </a:pathLst>
          </a:cu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Group 21">
            <a:extLst>
              <a:ext uri="{FF2B5EF4-FFF2-40B4-BE49-F238E27FC236}">
                <a16:creationId xmlns="" xmlns:a16="http://schemas.microsoft.com/office/drawing/2014/main" id="{1D1E98B2-4980-42B1-9BB5-ADAB9BB66B86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5" name="Rectangle 22">
              <a:extLst>
                <a:ext uri="{FF2B5EF4-FFF2-40B4-BE49-F238E27FC236}">
                  <a16:creationId xmlns="" xmlns:a16="http://schemas.microsoft.com/office/drawing/2014/main" id="{00EDC909-1115-4271-B303-D7535CB1A2CC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TextBox 24">
              <a:extLst>
                <a:ext uri="{FF2B5EF4-FFF2-40B4-BE49-F238E27FC236}">
                  <a16:creationId xmlns="" xmlns:a16="http://schemas.microsoft.com/office/drawing/2014/main" id="{CC828110-E973-4A0A-812F-4F78DF370D8A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TextBox 29">
              <a:extLst>
                <a:ext uri="{FF2B5EF4-FFF2-40B4-BE49-F238E27FC236}">
                  <a16:creationId xmlns="" xmlns:a16="http://schemas.microsoft.com/office/drawing/2014/main" id="{A3385605-887F-4747-B023-852FC969091B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30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2157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5E151F4-F829-4D38-9C53-8642032ACEF4}"/>
              </a:ext>
            </a:extLst>
          </p:cNvPr>
          <p:cNvSpPr/>
          <p:nvPr/>
        </p:nvSpPr>
        <p:spPr>
          <a:xfrm>
            <a:off x="2846832" y="1878060"/>
            <a:ext cx="8812309" cy="3622548"/>
          </a:xfrm>
          <a:prstGeom prst="rect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表格 5">
            <a:extLst>
              <a:ext uri="{FF2B5EF4-FFF2-40B4-BE49-F238E27FC236}">
                <a16:creationId xmlns="" xmlns:a16="http://schemas.microsoft.com/office/drawing/2014/main" id="{D8E8556E-ECFB-4015-8FDC-C34037F311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422636"/>
              </p:ext>
            </p:extLst>
          </p:nvPr>
        </p:nvGraphicFramePr>
        <p:xfrm>
          <a:off x="515938" y="1503837"/>
          <a:ext cx="4484916" cy="4368141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204283">
                  <a:extLst>
                    <a:ext uri="{9D8B030D-6E8A-4147-A177-3AD203B41FA5}">
                      <a16:colId xmlns="" xmlns:a16="http://schemas.microsoft.com/office/drawing/2014/main" val="3929201114"/>
                    </a:ext>
                  </a:extLst>
                </a:gridCol>
                <a:gridCol w="1263146">
                  <a:extLst>
                    <a:ext uri="{9D8B030D-6E8A-4147-A177-3AD203B41FA5}">
                      <a16:colId xmlns="" xmlns:a16="http://schemas.microsoft.com/office/drawing/2014/main" val="3321899011"/>
                    </a:ext>
                  </a:extLst>
                </a:gridCol>
                <a:gridCol w="2017487">
                  <a:extLst>
                    <a:ext uri="{9D8B030D-6E8A-4147-A177-3AD203B41FA5}">
                      <a16:colId xmlns="" xmlns:a16="http://schemas.microsoft.com/office/drawing/2014/main" val="3744129312"/>
                    </a:ext>
                  </a:extLst>
                </a:gridCol>
              </a:tblGrid>
              <a:tr h="434241"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6681649"/>
                  </a:ext>
                </a:extLst>
              </a:tr>
              <a:tr h="655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  <a:r>
                        <a:rPr lang="en-US" altLang="zh-CN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84707383"/>
                  </a:ext>
                </a:extLst>
              </a:tr>
              <a:tr h="655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  <a:r>
                        <a:rPr lang="en-US" altLang="zh-CN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375750"/>
                  </a:ext>
                </a:extLst>
              </a:tr>
              <a:tr h="655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  <a:r>
                        <a:rPr lang="en-US" altLang="zh-CN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0075432"/>
                  </a:ext>
                </a:extLst>
              </a:tr>
              <a:tr h="655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  <a:r>
                        <a:rPr lang="en-US" altLang="zh-CN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22845934"/>
                  </a:ext>
                </a:extLst>
              </a:tr>
              <a:tr h="6556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  <a:r>
                        <a:rPr lang="en-US" altLang="zh-CN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91565206"/>
                  </a:ext>
                </a:extLst>
              </a:tr>
              <a:tr h="655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  <a:r>
                        <a:rPr lang="en-US" altLang="zh-CN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1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96119586"/>
                  </a:ext>
                </a:extLst>
              </a:tr>
            </a:tbl>
          </a:graphicData>
        </a:graphic>
      </p:graphicFrame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70174F0C-CD93-4231-90AF-E8AEFAAEC090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数据图表页。</a:t>
            </a:r>
          </a:p>
        </p:txBody>
      </p:sp>
      <p:sp>
        <p:nvSpPr>
          <p:cNvPr id="20" name="Rectangle 22">
            <a:extLst>
              <a:ext uri="{FF2B5EF4-FFF2-40B4-BE49-F238E27FC236}">
                <a16:creationId xmlns="" xmlns:a16="http://schemas.microsoft.com/office/drawing/2014/main" id="{10BCB9C0-11E1-4DF7-94DC-B91C004E5877}"/>
              </a:ext>
            </a:extLst>
          </p:cNvPr>
          <p:cNvSpPr/>
          <p:nvPr/>
        </p:nvSpPr>
        <p:spPr>
          <a:xfrm>
            <a:off x="419243" y="675891"/>
            <a:ext cx="11705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 page</a:t>
            </a:r>
          </a:p>
        </p:txBody>
      </p:sp>
      <p:grpSp>
        <p:nvGrpSpPr>
          <p:cNvPr id="13" name="Group 21">
            <a:extLst>
              <a:ext uri="{FF2B5EF4-FFF2-40B4-BE49-F238E27FC236}">
                <a16:creationId xmlns="" xmlns:a16="http://schemas.microsoft.com/office/drawing/2014/main" id="{8B5B900F-F8E6-4820-9430-1E9082D85F37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4" name="Rectangle 22">
              <a:extLst>
                <a:ext uri="{FF2B5EF4-FFF2-40B4-BE49-F238E27FC236}">
                  <a16:creationId xmlns="" xmlns:a16="http://schemas.microsoft.com/office/drawing/2014/main" id="{78E38FED-0BF6-4149-9401-A7895161628E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Box 24">
              <a:extLst>
                <a:ext uri="{FF2B5EF4-FFF2-40B4-BE49-F238E27FC236}">
                  <a16:creationId xmlns="" xmlns:a16="http://schemas.microsoft.com/office/drawing/2014/main" id="{C30DED2E-1DF6-4182-B992-83C926A30E69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TextBox 29">
              <a:extLst>
                <a:ext uri="{FF2B5EF4-FFF2-40B4-BE49-F238E27FC236}">
                  <a16:creationId xmlns="" xmlns:a16="http://schemas.microsoft.com/office/drawing/2014/main" id="{DE39DE16-8BB4-4546-A5FD-91E8F20BBB5C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31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8" name="文本框 8">
            <a:extLst>
              <a:ext uri="{FF2B5EF4-FFF2-40B4-BE49-F238E27FC236}">
                <a16:creationId xmlns="" xmlns:a16="http://schemas.microsoft.com/office/drawing/2014/main" id="{CF1D87B3-E301-4497-AF6B-8D72836818D4}"/>
              </a:ext>
            </a:extLst>
          </p:cNvPr>
          <p:cNvSpPr txBox="1"/>
          <p:nvPr/>
        </p:nvSpPr>
        <p:spPr>
          <a:xfrm>
            <a:off x="589899" y="6315568"/>
            <a:ext cx="1511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6C1FD1E-3379-47B4-AFAF-90A99C645D10}"/>
              </a:ext>
            </a:extLst>
          </p:cNvPr>
          <p:cNvGrpSpPr/>
          <p:nvPr/>
        </p:nvGrpSpPr>
        <p:grpSpPr>
          <a:xfrm>
            <a:off x="5374958" y="2177678"/>
            <a:ext cx="6032421" cy="1364699"/>
            <a:chOff x="5374958" y="1991911"/>
            <a:chExt cx="6032421" cy="1364699"/>
          </a:xfrm>
        </p:grpSpPr>
        <p:sp>
          <p:nvSpPr>
            <p:cNvPr id="2" name="Rectangle 1">
              <a:extLst>
                <a:ext uri="{FF2B5EF4-FFF2-40B4-BE49-F238E27FC236}">
                  <a16:creationId xmlns="" xmlns:a16="http://schemas.microsoft.com/office/drawing/2014/main" id="{35203A2F-F165-4639-87F4-8FC9C766A9EC}"/>
                </a:ext>
              </a:extLst>
            </p:cNvPr>
            <p:cNvSpPr/>
            <p:nvPr/>
          </p:nvSpPr>
          <p:spPr>
            <a:xfrm>
              <a:off x="5466397" y="2449887"/>
              <a:ext cx="5940981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48056"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安徽大学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(Anhui University)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是国家“双一流”建设高校，安徽省人民政府与教育部共建高校、安徽省人民政府与国家国防科技工业局共建高校，安徽省属重点综合性大学。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6F7DD6B6-BF46-47FB-A5BF-820D3F1AA00B}"/>
                </a:ext>
              </a:extLst>
            </p:cNvPr>
            <p:cNvGrpSpPr/>
            <p:nvPr/>
          </p:nvGrpSpPr>
          <p:grpSpPr>
            <a:xfrm>
              <a:off x="5374958" y="1991911"/>
              <a:ext cx="6032421" cy="400110"/>
              <a:chOff x="528638" y="1892796"/>
              <a:chExt cx="6032421" cy="400110"/>
            </a:xfrm>
          </p:grpSpPr>
          <p:sp>
            <p:nvSpPr>
              <p:cNvPr id="26" name="文本框 10">
                <a:extLst>
                  <a:ext uri="{FF2B5EF4-FFF2-40B4-BE49-F238E27FC236}">
                    <a16:creationId xmlns="" xmlns:a16="http://schemas.microsoft.com/office/drawing/2014/main" id="{B28F4B7C-146C-48E2-9D38-1D65B0012E7C}"/>
                  </a:ext>
                </a:extLst>
              </p:cNvPr>
              <p:cNvSpPr txBox="1"/>
              <p:nvPr/>
            </p:nvSpPr>
            <p:spPr>
              <a:xfrm>
                <a:off x="528638" y="1892796"/>
                <a:ext cx="60324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indent="457200"/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请在此输入标题内容，概括分析和总结图表数据</a:t>
                </a: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D606A1EE-3E60-47BD-B71A-3ABC59988CF7}"/>
                  </a:ext>
                </a:extLst>
              </p:cNvPr>
              <p:cNvSpPr/>
              <p:nvPr/>
            </p:nvSpPr>
            <p:spPr>
              <a:xfrm>
                <a:off x="623888" y="1950662"/>
                <a:ext cx="206906" cy="263983"/>
              </a:xfrm>
              <a:custGeom>
                <a:avLst/>
                <a:gdLst>
                  <a:gd name="connsiteX0" fmla="*/ 0 w 589280"/>
                  <a:gd name="connsiteY0" fmla="*/ 0 h 751840"/>
                  <a:gd name="connsiteX1" fmla="*/ 589280 w 589280"/>
                  <a:gd name="connsiteY1" fmla="*/ 0 h 751840"/>
                  <a:gd name="connsiteX2" fmla="*/ 589280 w 589280"/>
                  <a:gd name="connsiteY2" fmla="*/ 751840 h 751840"/>
                  <a:gd name="connsiteX3" fmla="*/ 586083 w 589280"/>
                  <a:gd name="connsiteY3" fmla="*/ 751840 h 751840"/>
                  <a:gd name="connsiteX4" fmla="*/ 294641 w 589280"/>
                  <a:gd name="connsiteY4" fmla="*/ 452120 h 751840"/>
                  <a:gd name="connsiteX5" fmla="*/ 3199 w 589280"/>
                  <a:gd name="connsiteY5" fmla="*/ 751840 h 751840"/>
                  <a:gd name="connsiteX6" fmla="*/ 0 w 589280"/>
                  <a:gd name="connsiteY6" fmla="*/ 751840 h 75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9280" h="751840">
                    <a:moveTo>
                      <a:pt x="0" y="0"/>
                    </a:moveTo>
                    <a:lnTo>
                      <a:pt x="589280" y="0"/>
                    </a:lnTo>
                    <a:lnTo>
                      <a:pt x="589280" y="751840"/>
                    </a:lnTo>
                    <a:lnTo>
                      <a:pt x="586083" y="751840"/>
                    </a:lnTo>
                    <a:lnTo>
                      <a:pt x="294641" y="452120"/>
                    </a:lnTo>
                    <a:lnTo>
                      <a:pt x="3199" y="751840"/>
                    </a:lnTo>
                    <a:lnTo>
                      <a:pt x="0" y="751840"/>
                    </a:lnTo>
                    <a:close/>
                  </a:path>
                </a:pathLst>
              </a:custGeom>
              <a:solidFill>
                <a:srgbClr val="87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99B62D4C-BC18-473A-9F5E-DD1C8C24A0BA}"/>
              </a:ext>
            </a:extLst>
          </p:cNvPr>
          <p:cNvGrpSpPr/>
          <p:nvPr/>
        </p:nvGrpSpPr>
        <p:grpSpPr>
          <a:xfrm>
            <a:off x="5374958" y="3836292"/>
            <a:ext cx="6032421" cy="1364699"/>
            <a:chOff x="5374958" y="3650525"/>
            <a:chExt cx="6032421" cy="1364699"/>
          </a:xfrm>
        </p:grpSpPr>
        <p:sp>
          <p:nvSpPr>
            <p:cNvPr id="21" name="Rectangle 1">
              <a:extLst>
                <a:ext uri="{FF2B5EF4-FFF2-40B4-BE49-F238E27FC236}">
                  <a16:creationId xmlns="" xmlns:a16="http://schemas.microsoft.com/office/drawing/2014/main" id="{31584AF1-40BC-49B8-B6D7-67CF88973634}"/>
                </a:ext>
              </a:extLst>
            </p:cNvPr>
            <p:cNvSpPr/>
            <p:nvPr/>
          </p:nvSpPr>
          <p:spPr>
            <a:xfrm>
              <a:off x="5466397" y="4108501"/>
              <a:ext cx="5940981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48056"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毛泽东同志不仅是伟大的革命领袖，同时也是一位杰出的书法家。得到毛泽东同志为学校题写校名的喜讯后，时任学校副校长的张行言同志当即按照指示，从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幅校名中挑选了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个最好的单字。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2E759EA3-FA7A-4D11-8760-381FB4B18F43}"/>
                </a:ext>
              </a:extLst>
            </p:cNvPr>
            <p:cNvGrpSpPr/>
            <p:nvPr/>
          </p:nvGrpSpPr>
          <p:grpSpPr>
            <a:xfrm>
              <a:off x="5374958" y="3650525"/>
              <a:ext cx="6032421" cy="400110"/>
              <a:chOff x="528638" y="1892796"/>
              <a:chExt cx="6032421" cy="400110"/>
            </a:xfrm>
          </p:grpSpPr>
          <p:sp>
            <p:nvSpPr>
              <p:cNvPr id="25" name="文本框 10">
                <a:extLst>
                  <a:ext uri="{FF2B5EF4-FFF2-40B4-BE49-F238E27FC236}">
                    <a16:creationId xmlns="" xmlns:a16="http://schemas.microsoft.com/office/drawing/2014/main" id="{6C016990-4D32-4790-941B-61322FF93095}"/>
                  </a:ext>
                </a:extLst>
              </p:cNvPr>
              <p:cNvSpPr txBox="1"/>
              <p:nvPr/>
            </p:nvSpPr>
            <p:spPr>
              <a:xfrm>
                <a:off x="528638" y="1892796"/>
                <a:ext cx="60324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indent="457200"/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请在此输入标题内容，概括分析和总结图表数据</a:t>
                </a: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BC1AF302-7CCA-4ABF-A52A-A14E5120ACBB}"/>
                  </a:ext>
                </a:extLst>
              </p:cNvPr>
              <p:cNvSpPr/>
              <p:nvPr/>
            </p:nvSpPr>
            <p:spPr>
              <a:xfrm>
                <a:off x="623888" y="1950662"/>
                <a:ext cx="206906" cy="263983"/>
              </a:xfrm>
              <a:custGeom>
                <a:avLst/>
                <a:gdLst>
                  <a:gd name="connsiteX0" fmla="*/ 0 w 589280"/>
                  <a:gd name="connsiteY0" fmla="*/ 0 h 751840"/>
                  <a:gd name="connsiteX1" fmla="*/ 589280 w 589280"/>
                  <a:gd name="connsiteY1" fmla="*/ 0 h 751840"/>
                  <a:gd name="connsiteX2" fmla="*/ 589280 w 589280"/>
                  <a:gd name="connsiteY2" fmla="*/ 751840 h 751840"/>
                  <a:gd name="connsiteX3" fmla="*/ 586083 w 589280"/>
                  <a:gd name="connsiteY3" fmla="*/ 751840 h 751840"/>
                  <a:gd name="connsiteX4" fmla="*/ 294641 w 589280"/>
                  <a:gd name="connsiteY4" fmla="*/ 452120 h 751840"/>
                  <a:gd name="connsiteX5" fmla="*/ 3199 w 589280"/>
                  <a:gd name="connsiteY5" fmla="*/ 751840 h 751840"/>
                  <a:gd name="connsiteX6" fmla="*/ 0 w 589280"/>
                  <a:gd name="connsiteY6" fmla="*/ 751840 h 75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9280" h="751840">
                    <a:moveTo>
                      <a:pt x="0" y="0"/>
                    </a:moveTo>
                    <a:lnTo>
                      <a:pt x="589280" y="0"/>
                    </a:lnTo>
                    <a:lnTo>
                      <a:pt x="589280" y="751840"/>
                    </a:lnTo>
                    <a:lnTo>
                      <a:pt x="586083" y="751840"/>
                    </a:lnTo>
                    <a:lnTo>
                      <a:pt x="294641" y="452120"/>
                    </a:lnTo>
                    <a:lnTo>
                      <a:pt x="3199" y="751840"/>
                    </a:lnTo>
                    <a:lnTo>
                      <a:pt x="0" y="751840"/>
                    </a:lnTo>
                    <a:close/>
                  </a:path>
                </a:pathLst>
              </a:custGeom>
              <a:solidFill>
                <a:srgbClr val="87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4885BE87-A0A1-421A-BBAC-43452590AC70}"/>
              </a:ext>
            </a:extLst>
          </p:cNvPr>
          <p:cNvSpPr/>
          <p:nvPr/>
        </p:nvSpPr>
        <p:spPr>
          <a:xfrm rot="16200000">
            <a:off x="11389189" y="3417956"/>
            <a:ext cx="289948" cy="249956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257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="" xmlns:a16="http://schemas.microsoft.com/office/drawing/2014/main" id="{FE4CDC8E-4853-4D14-AB6D-E69A3E32F2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2842627"/>
              </p:ext>
            </p:extLst>
          </p:nvPr>
        </p:nvGraphicFramePr>
        <p:xfrm>
          <a:off x="7031045" y="2581527"/>
          <a:ext cx="5416545" cy="385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="" xmlns:a16="http://schemas.microsoft.com/office/drawing/2014/main" id="{93CCC1E0-C5F3-453E-99BB-D53F3D491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4955261"/>
              </p:ext>
            </p:extLst>
          </p:nvPr>
        </p:nvGraphicFramePr>
        <p:xfrm>
          <a:off x="517620" y="2614526"/>
          <a:ext cx="6309899" cy="3605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Rectangle 19">
            <a:extLst>
              <a:ext uri="{FF2B5EF4-FFF2-40B4-BE49-F238E27FC236}">
                <a16:creationId xmlns="" xmlns:a16="http://schemas.microsoft.com/office/drawing/2014/main" id="{81698920-C903-4EEC-A240-072ED7B92601}"/>
              </a:ext>
            </a:extLst>
          </p:cNvPr>
          <p:cNvSpPr/>
          <p:nvPr/>
        </p:nvSpPr>
        <p:spPr>
          <a:xfrm>
            <a:off x="406719" y="203444"/>
            <a:ext cx="2702242" cy="5438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数据图表页。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2C918DD5-BFCE-43DA-94AE-564229EEFD89}"/>
              </a:ext>
            </a:extLst>
          </p:cNvPr>
          <p:cNvSpPr/>
          <p:nvPr/>
        </p:nvSpPr>
        <p:spPr>
          <a:xfrm>
            <a:off x="419243" y="675891"/>
            <a:ext cx="11705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 page</a:t>
            </a:r>
          </a:p>
        </p:txBody>
      </p:sp>
      <p:grpSp>
        <p:nvGrpSpPr>
          <p:cNvPr id="14" name="Group 21">
            <a:extLst>
              <a:ext uri="{FF2B5EF4-FFF2-40B4-BE49-F238E27FC236}">
                <a16:creationId xmlns="" xmlns:a16="http://schemas.microsoft.com/office/drawing/2014/main" id="{5694D289-5D81-48D4-A5CD-48835D0565D2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5" name="Rectangle 22">
              <a:extLst>
                <a:ext uri="{FF2B5EF4-FFF2-40B4-BE49-F238E27FC236}">
                  <a16:creationId xmlns="" xmlns:a16="http://schemas.microsoft.com/office/drawing/2014/main" id="{D1F12069-FAB0-4C85-BEA0-F7EA10D13F61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TextBox 24">
              <a:extLst>
                <a:ext uri="{FF2B5EF4-FFF2-40B4-BE49-F238E27FC236}">
                  <a16:creationId xmlns="" xmlns:a16="http://schemas.microsoft.com/office/drawing/2014/main" id="{0CC4F2FB-1CAB-496B-AC33-351A787F0E9D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TextBox 29">
              <a:extLst>
                <a:ext uri="{FF2B5EF4-FFF2-40B4-BE49-F238E27FC236}">
                  <a16:creationId xmlns="" xmlns:a16="http://schemas.microsoft.com/office/drawing/2014/main" id="{46E21224-DFD4-4CC8-ADB8-934E6AFD362E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32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8" name="文本框 8">
            <a:extLst>
              <a:ext uri="{FF2B5EF4-FFF2-40B4-BE49-F238E27FC236}">
                <a16:creationId xmlns="" xmlns:a16="http://schemas.microsoft.com/office/drawing/2014/main" id="{91919DB4-1618-4262-B53E-0D548E0F1AFE}"/>
              </a:ext>
            </a:extLst>
          </p:cNvPr>
          <p:cNvSpPr txBox="1"/>
          <p:nvPr/>
        </p:nvSpPr>
        <p:spPr>
          <a:xfrm>
            <a:off x="589899" y="6315568"/>
            <a:ext cx="1511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A616E0F-05EC-4015-8623-4DCB0D1B053B}"/>
              </a:ext>
            </a:extLst>
          </p:cNvPr>
          <p:cNvGrpSpPr/>
          <p:nvPr/>
        </p:nvGrpSpPr>
        <p:grpSpPr>
          <a:xfrm>
            <a:off x="515938" y="1193576"/>
            <a:ext cx="11160124" cy="1146572"/>
            <a:chOff x="515938" y="1193576"/>
            <a:chExt cx="11160124" cy="1146572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879DE354-842E-403B-8334-1C475F12C5ED}"/>
                </a:ext>
              </a:extLst>
            </p:cNvPr>
            <p:cNvSpPr/>
            <p:nvPr/>
          </p:nvSpPr>
          <p:spPr>
            <a:xfrm>
              <a:off x="515938" y="1193576"/>
              <a:ext cx="3141998" cy="1146572"/>
            </a:xfrm>
            <a:prstGeom prst="rect">
              <a:avLst/>
            </a:prstGeom>
            <a:solidFill>
              <a:srgbClr val="F0F1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C83C788A-3FB0-4FCD-A9E6-920DD8557C85}"/>
                </a:ext>
              </a:extLst>
            </p:cNvPr>
            <p:cNvSpPr/>
            <p:nvPr/>
          </p:nvSpPr>
          <p:spPr>
            <a:xfrm>
              <a:off x="3657936" y="1193576"/>
              <a:ext cx="8018126" cy="114657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Rectangle 1">
              <a:extLst>
                <a:ext uri="{FF2B5EF4-FFF2-40B4-BE49-F238E27FC236}">
                  <a16:creationId xmlns="" xmlns:a16="http://schemas.microsoft.com/office/drawing/2014/main" id="{35203A2F-F165-4639-87F4-8FC9C766A9EC}"/>
                </a:ext>
              </a:extLst>
            </p:cNvPr>
            <p:cNvSpPr/>
            <p:nvPr/>
          </p:nvSpPr>
          <p:spPr>
            <a:xfrm>
              <a:off x="3873604" y="1255343"/>
              <a:ext cx="7566556" cy="1023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毛泽东同志不仅是伟大的革命领袖，同时也是一位杰出的书法家。得到毛泽东同志为学校题写校名的喜讯后，时任学校副校长的张行言同志当即按照指示，从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幅校名中挑选了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个最好的单字。</a:t>
              </a:r>
            </a:p>
          </p:txBody>
        </p:sp>
        <p:sp>
          <p:nvSpPr>
            <p:cNvPr id="19" name="文本框 7">
              <a:extLst>
                <a:ext uri="{FF2B5EF4-FFF2-40B4-BE49-F238E27FC236}">
                  <a16:creationId xmlns="" xmlns:a16="http://schemas.microsoft.com/office/drawing/2014/main" id="{D59083ED-14EB-4BC6-865B-7CBC7B74D47C}"/>
                </a:ext>
              </a:extLst>
            </p:cNvPr>
            <p:cNvSpPr txBox="1"/>
            <p:nvPr/>
          </p:nvSpPr>
          <p:spPr>
            <a:xfrm>
              <a:off x="847860" y="1367008"/>
              <a:ext cx="2702242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请在此输入标题内容，概括和总结图表数据</a:t>
              </a: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82D6AC58-4B96-4F2D-A0B8-6DD7FDE3A741}"/>
                </a:ext>
              </a:extLst>
            </p:cNvPr>
            <p:cNvSpPr/>
            <p:nvPr/>
          </p:nvSpPr>
          <p:spPr>
            <a:xfrm>
              <a:off x="532859" y="1197479"/>
              <a:ext cx="206906" cy="263983"/>
            </a:xfrm>
            <a:custGeom>
              <a:avLst/>
              <a:gdLst>
                <a:gd name="connsiteX0" fmla="*/ 0 w 589280"/>
                <a:gd name="connsiteY0" fmla="*/ 0 h 751840"/>
                <a:gd name="connsiteX1" fmla="*/ 589280 w 589280"/>
                <a:gd name="connsiteY1" fmla="*/ 0 h 751840"/>
                <a:gd name="connsiteX2" fmla="*/ 589280 w 589280"/>
                <a:gd name="connsiteY2" fmla="*/ 751840 h 751840"/>
                <a:gd name="connsiteX3" fmla="*/ 586083 w 589280"/>
                <a:gd name="connsiteY3" fmla="*/ 751840 h 751840"/>
                <a:gd name="connsiteX4" fmla="*/ 294641 w 589280"/>
                <a:gd name="connsiteY4" fmla="*/ 452120 h 751840"/>
                <a:gd name="connsiteX5" fmla="*/ 3199 w 589280"/>
                <a:gd name="connsiteY5" fmla="*/ 751840 h 751840"/>
                <a:gd name="connsiteX6" fmla="*/ 0 w 589280"/>
                <a:gd name="connsiteY6" fmla="*/ 751840 h 75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280" h="751840">
                  <a:moveTo>
                    <a:pt x="0" y="0"/>
                  </a:moveTo>
                  <a:lnTo>
                    <a:pt x="589280" y="0"/>
                  </a:lnTo>
                  <a:lnTo>
                    <a:pt x="589280" y="751840"/>
                  </a:lnTo>
                  <a:lnTo>
                    <a:pt x="586083" y="751840"/>
                  </a:lnTo>
                  <a:lnTo>
                    <a:pt x="294641" y="452120"/>
                  </a:lnTo>
                  <a:lnTo>
                    <a:pt x="3199" y="751840"/>
                  </a:lnTo>
                  <a:lnTo>
                    <a:pt x="0" y="751840"/>
                  </a:lnTo>
                  <a:close/>
                </a:path>
              </a:pathLst>
            </a:custGeom>
            <a:solidFill>
              <a:srgbClr val="87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="" xmlns:a16="http://schemas.microsoft.com/office/drawing/2014/main" id="{47626371-F3D8-4988-9ABC-D09A5DCAE51A}"/>
                </a:ext>
              </a:extLst>
            </p:cNvPr>
            <p:cNvSpPr/>
            <p:nvPr/>
          </p:nvSpPr>
          <p:spPr>
            <a:xfrm rot="5400000">
              <a:off x="3617823" y="1680008"/>
              <a:ext cx="250174" cy="215668"/>
            </a:xfrm>
            <a:prstGeom prst="triangle">
              <a:avLst/>
            </a:prstGeom>
            <a:solidFill>
              <a:srgbClr val="F0F1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168803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1">
            <a:extLst>
              <a:ext uri="{FF2B5EF4-FFF2-40B4-BE49-F238E27FC236}">
                <a16:creationId xmlns="" xmlns:a16="http://schemas.microsoft.com/office/drawing/2014/main" id="{DE1BF343-9FEE-4687-BAE4-8FB3D3CD3B88}"/>
              </a:ext>
            </a:extLst>
          </p:cNvPr>
          <p:cNvSpPr txBox="1"/>
          <p:nvPr/>
        </p:nvSpPr>
        <p:spPr>
          <a:xfrm>
            <a:off x="1233517" y="1351495"/>
            <a:ext cx="2784737" cy="799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请在此输入标题内容，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概括总结图表数据</a:t>
            </a:r>
          </a:p>
        </p:txBody>
      </p:sp>
      <p:sp>
        <p:nvSpPr>
          <p:cNvPr id="28" name="矩形 2">
            <a:extLst>
              <a:ext uri="{FF2B5EF4-FFF2-40B4-BE49-F238E27FC236}">
                <a16:creationId xmlns="" xmlns:a16="http://schemas.microsoft.com/office/drawing/2014/main" id="{EA2A3BBB-5F9B-4C76-ABFF-D1371C196FA3}"/>
              </a:ext>
            </a:extLst>
          </p:cNvPr>
          <p:cNvSpPr/>
          <p:nvPr/>
        </p:nvSpPr>
        <p:spPr>
          <a:xfrm>
            <a:off x="528638" y="3091998"/>
            <a:ext cx="2866431" cy="230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毛泽东同志不仅是伟大的革命领袖，同时也是一位杰出的书法家。得到毛泽东同志为学校题写校名的喜讯后，时任学校副校长的张行言同志当即按照指示，从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幅校名中挑选了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个最好的单字。</a:t>
            </a:r>
          </a:p>
        </p:txBody>
      </p:sp>
      <p:graphicFrame>
        <p:nvGraphicFramePr>
          <p:cNvPr id="29" name="表格 3">
            <a:extLst>
              <a:ext uri="{FF2B5EF4-FFF2-40B4-BE49-F238E27FC236}">
                <a16:creationId xmlns="" xmlns:a16="http://schemas.microsoft.com/office/drawing/2014/main" id="{74AFD6A8-CAA5-4011-A78A-CD37275AD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800849"/>
              </p:ext>
            </p:extLst>
          </p:nvPr>
        </p:nvGraphicFramePr>
        <p:xfrm>
          <a:off x="4008120" y="1351494"/>
          <a:ext cx="7667942" cy="4779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8370">
                  <a:extLst>
                    <a:ext uri="{9D8B030D-6E8A-4147-A177-3AD203B41FA5}">
                      <a16:colId xmlns="" xmlns:a16="http://schemas.microsoft.com/office/drawing/2014/main" val="3030108025"/>
                    </a:ext>
                  </a:extLst>
                </a:gridCol>
                <a:gridCol w="2187796">
                  <a:extLst>
                    <a:ext uri="{9D8B030D-6E8A-4147-A177-3AD203B41FA5}">
                      <a16:colId xmlns="" xmlns:a16="http://schemas.microsoft.com/office/drawing/2014/main" val="2532440653"/>
                    </a:ext>
                  </a:extLst>
                </a:gridCol>
                <a:gridCol w="2981776">
                  <a:extLst>
                    <a:ext uri="{9D8B030D-6E8A-4147-A177-3AD203B41FA5}">
                      <a16:colId xmlns="" xmlns:a16="http://schemas.microsoft.com/office/drawing/2014/main" val="2330725302"/>
                    </a:ext>
                  </a:extLst>
                </a:gridCol>
              </a:tblGrid>
              <a:tr h="4102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</a:p>
                  </a:txBody>
                  <a:tcPr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1098652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内容一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1191234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内容二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0512098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内容三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58745042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内容四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74473837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内容五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59138335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内容六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89855308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09049085"/>
                  </a:ext>
                </a:extLst>
              </a:tr>
              <a:tr h="5461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内容八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1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89860382"/>
                  </a:ext>
                </a:extLst>
              </a:tr>
            </a:tbl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9037A521-AA3C-44DD-B3D0-CA0D2634DF8F}"/>
              </a:ext>
            </a:extLst>
          </p:cNvPr>
          <p:cNvSpPr/>
          <p:nvPr/>
        </p:nvSpPr>
        <p:spPr>
          <a:xfrm flipH="1">
            <a:off x="623887" y="2252637"/>
            <a:ext cx="2984569" cy="214338"/>
          </a:xfrm>
          <a:custGeom>
            <a:avLst/>
            <a:gdLst>
              <a:gd name="connsiteX0" fmla="*/ 0 w 1816100"/>
              <a:gd name="connsiteY0" fmla="*/ 0 h 228600"/>
              <a:gd name="connsiteX1" fmla="*/ 1206500 w 1816100"/>
              <a:gd name="connsiteY1" fmla="*/ 0 h 228600"/>
              <a:gd name="connsiteX2" fmla="*/ 1371600 w 1816100"/>
              <a:gd name="connsiteY2" fmla="*/ 228600 h 228600"/>
              <a:gd name="connsiteX3" fmla="*/ 1447800 w 1816100"/>
              <a:gd name="connsiteY3" fmla="*/ 0 h 228600"/>
              <a:gd name="connsiteX4" fmla="*/ 1816100 w 1816100"/>
              <a:gd name="connsiteY4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6100" h="228600">
                <a:moveTo>
                  <a:pt x="0" y="0"/>
                </a:moveTo>
                <a:lnTo>
                  <a:pt x="1206500" y="0"/>
                </a:lnTo>
                <a:lnTo>
                  <a:pt x="1371600" y="228600"/>
                </a:lnTo>
                <a:lnTo>
                  <a:pt x="1447800" y="0"/>
                </a:lnTo>
                <a:lnTo>
                  <a:pt x="1816100" y="0"/>
                </a:lnTo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0"/>
                    <a:alpha val="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85E951B-E97D-4DCF-87A3-69D009387D89}"/>
              </a:ext>
            </a:extLst>
          </p:cNvPr>
          <p:cNvGrpSpPr/>
          <p:nvPr/>
        </p:nvGrpSpPr>
        <p:grpSpPr>
          <a:xfrm>
            <a:off x="623888" y="6092703"/>
            <a:ext cx="2633662" cy="38100"/>
            <a:chOff x="623888" y="5918316"/>
            <a:chExt cx="2633662" cy="381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DBE2B5BF-767B-4A6A-B7E3-AEAD08DD94CD}"/>
                </a:ext>
              </a:extLst>
            </p:cNvPr>
            <p:cNvCxnSpPr>
              <a:cxnSpLocks/>
            </p:cNvCxnSpPr>
            <p:nvPr/>
          </p:nvCxnSpPr>
          <p:spPr>
            <a:xfrm>
              <a:off x="623888" y="5956416"/>
              <a:ext cx="2633662" cy="0"/>
            </a:xfrm>
            <a:prstGeom prst="line">
              <a:avLst/>
            </a:prstGeom>
            <a:ln w="12700">
              <a:solidFill>
                <a:srgbClr val="2039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B2A2EA52-6902-4D97-AE97-FD851DBE823F}"/>
                </a:ext>
              </a:extLst>
            </p:cNvPr>
            <p:cNvCxnSpPr>
              <a:cxnSpLocks/>
            </p:cNvCxnSpPr>
            <p:nvPr/>
          </p:nvCxnSpPr>
          <p:spPr>
            <a:xfrm>
              <a:off x="623888" y="5918316"/>
              <a:ext cx="702404" cy="0"/>
            </a:xfrm>
            <a:prstGeom prst="line">
              <a:avLst/>
            </a:prstGeom>
            <a:ln w="762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5F230004-009F-4FB7-893A-FEB08AD9A93B}"/>
              </a:ext>
            </a:extLst>
          </p:cNvPr>
          <p:cNvSpPr/>
          <p:nvPr/>
        </p:nvSpPr>
        <p:spPr>
          <a:xfrm>
            <a:off x="406719" y="20344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数据图表页。</a:t>
            </a:r>
          </a:p>
        </p:txBody>
      </p:sp>
      <p:sp>
        <p:nvSpPr>
          <p:cNvPr id="21" name="Rectangle 22">
            <a:extLst>
              <a:ext uri="{FF2B5EF4-FFF2-40B4-BE49-F238E27FC236}">
                <a16:creationId xmlns="" xmlns:a16="http://schemas.microsoft.com/office/drawing/2014/main" id="{883A0CC6-5DBC-4C74-A410-04D9ACB40B93}"/>
              </a:ext>
            </a:extLst>
          </p:cNvPr>
          <p:cNvSpPr/>
          <p:nvPr/>
        </p:nvSpPr>
        <p:spPr>
          <a:xfrm>
            <a:off x="419243" y="675891"/>
            <a:ext cx="11705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 page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CB9AC335-BD4A-458A-8F89-94E5F05A93F1}"/>
              </a:ext>
            </a:extLst>
          </p:cNvPr>
          <p:cNvSpPr/>
          <p:nvPr/>
        </p:nvSpPr>
        <p:spPr>
          <a:xfrm>
            <a:off x="623887" y="1432447"/>
            <a:ext cx="437833" cy="558614"/>
          </a:xfrm>
          <a:custGeom>
            <a:avLst/>
            <a:gdLst>
              <a:gd name="connsiteX0" fmla="*/ 0 w 589280"/>
              <a:gd name="connsiteY0" fmla="*/ 0 h 751840"/>
              <a:gd name="connsiteX1" fmla="*/ 589280 w 589280"/>
              <a:gd name="connsiteY1" fmla="*/ 0 h 751840"/>
              <a:gd name="connsiteX2" fmla="*/ 589280 w 589280"/>
              <a:gd name="connsiteY2" fmla="*/ 751840 h 751840"/>
              <a:gd name="connsiteX3" fmla="*/ 586083 w 589280"/>
              <a:gd name="connsiteY3" fmla="*/ 751840 h 751840"/>
              <a:gd name="connsiteX4" fmla="*/ 294641 w 589280"/>
              <a:gd name="connsiteY4" fmla="*/ 452120 h 751840"/>
              <a:gd name="connsiteX5" fmla="*/ 3199 w 589280"/>
              <a:gd name="connsiteY5" fmla="*/ 751840 h 751840"/>
              <a:gd name="connsiteX6" fmla="*/ 0 w 589280"/>
              <a:gd name="connsiteY6" fmla="*/ 75184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280" h="751840">
                <a:moveTo>
                  <a:pt x="0" y="0"/>
                </a:moveTo>
                <a:lnTo>
                  <a:pt x="589280" y="0"/>
                </a:lnTo>
                <a:lnTo>
                  <a:pt x="589280" y="751840"/>
                </a:lnTo>
                <a:lnTo>
                  <a:pt x="586083" y="751840"/>
                </a:lnTo>
                <a:lnTo>
                  <a:pt x="294641" y="452120"/>
                </a:lnTo>
                <a:lnTo>
                  <a:pt x="3199" y="751840"/>
                </a:lnTo>
                <a:lnTo>
                  <a:pt x="0" y="751840"/>
                </a:lnTo>
                <a:close/>
              </a:path>
            </a:pathLst>
          </a:cu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Group 21">
            <a:extLst>
              <a:ext uri="{FF2B5EF4-FFF2-40B4-BE49-F238E27FC236}">
                <a16:creationId xmlns="" xmlns:a16="http://schemas.microsoft.com/office/drawing/2014/main" id="{2353AEEE-4307-4A3F-B59C-0673D9BE04E8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8" name="Rectangle 22">
              <a:extLst>
                <a:ext uri="{FF2B5EF4-FFF2-40B4-BE49-F238E27FC236}">
                  <a16:creationId xmlns="" xmlns:a16="http://schemas.microsoft.com/office/drawing/2014/main" id="{830865E0-B5DC-4103-B69B-045FE1FEFEF6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TextBox 24">
              <a:extLst>
                <a:ext uri="{FF2B5EF4-FFF2-40B4-BE49-F238E27FC236}">
                  <a16:creationId xmlns="" xmlns:a16="http://schemas.microsoft.com/office/drawing/2014/main" id="{6E2DD61F-A175-40FA-A2EA-4A592789742A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38D04290-51A1-43F4-9723-F60B148A6217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33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3" name="文本框 8">
            <a:extLst>
              <a:ext uri="{FF2B5EF4-FFF2-40B4-BE49-F238E27FC236}">
                <a16:creationId xmlns="" xmlns:a16="http://schemas.microsoft.com/office/drawing/2014/main" id="{CFEB5DD1-D472-4B5F-A1D6-0800C2EA3AAD}"/>
              </a:ext>
            </a:extLst>
          </p:cNvPr>
          <p:cNvSpPr txBox="1"/>
          <p:nvPr/>
        </p:nvSpPr>
        <p:spPr>
          <a:xfrm>
            <a:off x="589899" y="6315568"/>
            <a:ext cx="1511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</a:p>
        </p:txBody>
      </p:sp>
    </p:spTree>
    <p:extLst>
      <p:ext uri="{BB962C8B-B14F-4D97-AF65-F5344CB8AC3E}">
        <p14:creationId xmlns:p14="http://schemas.microsoft.com/office/powerpoint/2010/main" val="32378325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3">
            <a:extLst>
              <a:ext uri="{FF2B5EF4-FFF2-40B4-BE49-F238E27FC236}">
                <a16:creationId xmlns="" xmlns:a16="http://schemas.microsoft.com/office/drawing/2014/main" id="{5A579BF1-04ED-42FF-A897-E469EC0ECDAF}"/>
              </a:ext>
            </a:extLst>
          </p:cNvPr>
          <p:cNvSpPr txBox="1"/>
          <p:nvPr/>
        </p:nvSpPr>
        <p:spPr>
          <a:xfrm>
            <a:off x="528638" y="1680859"/>
            <a:ext cx="11147423" cy="6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毛泽东同志不仅是伟大的革命领袖，同时也是一位杰出的书法家。得到毛泽东同志为学校题写校名的喜讯后，时任学校副校长的张行言同志当即按照指示，从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幅校名中挑选了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个最好的单字。</a:t>
            </a:r>
          </a:p>
        </p:txBody>
      </p:sp>
      <p:sp>
        <p:nvSpPr>
          <p:cNvPr id="23" name="文本框 23">
            <a:extLst>
              <a:ext uri="{FF2B5EF4-FFF2-40B4-BE49-F238E27FC236}">
                <a16:creationId xmlns="" xmlns:a16="http://schemas.microsoft.com/office/drawing/2014/main" id="{9C908215-E99B-4E11-90AE-7F77006CEECD}"/>
              </a:ext>
            </a:extLst>
          </p:cNvPr>
          <p:cNvSpPr txBox="1"/>
          <p:nvPr/>
        </p:nvSpPr>
        <p:spPr>
          <a:xfrm>
            <a:off x="1084898" y="1130534"/>
            <a:ext cx="5570756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请在此输入标题内容，概括分析和总结图表数据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="" xmlns:a16="http://schemas.microsoft.com/office/drawing/2014/main" id="{CA4F163A-34B4-4E95-9C19-927999BEBC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6275648"/>
              </p:ext>
            </p:extLst>
          </p:nvPr>
        </p:nvGraphicFramePr>
        <p:xfrm>
          <a:off x="4533900" y="2696901"/>
          <a:ext cx="7142162" cy="365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="" xmlns:a16="http://schemas.microsoft.com/office/drawing/2014/main" id="{63B26D1E-B3DE-4FA4-914A-F9588C2C71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6674926"/>
              </p:ext>
            </p:extLst>
          </p:nvPr>
        </p:nvGraphicFramePr>
        <p:xfrm>
          <a:off x="651880" y="2767508"/>
          <a:ext cx="3291288" cy="3163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13C33359-0C90-4A30-8A86-EF060A27EFBC}"/>
              </a:ext>
            </a:extLst>
          </p:cNvPr>
          <p:cNvSpPr/>
          <p:nvPr/>
        </p:nvSpPr>
        <p:spPr>
          <a:xfrm>
            <a:off x="406719" y="20344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数据图表页。</a:t>
            </a:r>
          </a:p>
        </p:txBody>
      </p:sp>
      <p:sp>
        <p:nvSpPr>
          <p:cNvPr id="25" name="Rectangle 22">
            <a:extLst>
              <a:ext uri="{FF2B5EF4-FFF2-40B4-BE49-F238E27FC236}">
                <a16:creationId xmlns="" xmlns:a16="http://schemas.microsoft.com/office/drawing/2014/main" id="{26FDAD78-E8A0-4B38-B84F-F8BCB840259B}"/>
              </a:ext>
            </a:extLst>
          </p:cNvPr>
          <p:cNvSpPr/>
          <p:nvPr/>
        </p:nvSpPr>
        <p:spPr>
          <a:xfrm>
            <a:off x="419243" y="675891"/>
            <a:ext cx="11705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 page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BFF9D97B-6E57-46D6-94D4-D60AB7467558}"/>
              </a:ext>
            </a:extLst>
          </p:cNvPr>
          <p:cNvSpPr/>
          <p:nvPr/>
        </p:nvSpPr>
        <p:spPr>
          <a:xfrm>
            <a:off x="651880" y="1216539"/>
            <a:ext cx="206906" cy="263983"/>
          </a:xfrm>
          <a:custGeom>
            <a:avLst/>
            <a:gdLst>
              <a:gd name="connsiteX0" fmla="*/ 0 w 589280"/>
              <a:gd name="connsiteY0" fmla="*/ 0 h 751840"/>
              <a:gd name="connsiteX1" fmla="*/ 589280 w 589280"/>
              <a:gd name="connsiteY1" fmla="*/ 0 h 751840"/>
              <a:gd name="connsiteX2" fmla="*/ 589280 w 589280"/>
              <a:gd name="connsiteY2" fmla="*/ 751840 h 751840"/>
              <a:gd name="connsiteX3" fmla="*/ 586083 w 589280"/>
              <a:gd name="connsiteY3" fmla="*/ 751840 h 751840"/>
              <a:gd name="connsiteX4" fmla="*/ 294641 w 589280"/>
              <a:gd name="connsiteY4" fmla="*/ 452120 h 751840"/>
              <a:gd name="connsiteX5" fmla="*/ 3199 w 589280"/>
              <a:gd name="connsiteY5" fmla="*/ 751840 h 751840"/>
              <a:gd name="connsiteX6" fmla="*/ 0 w 589280"/>
              <a:gd name="connsiteY6" fmla="*/ 75184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280" h="751840">
                <a:moveTo>
                  <a:pt x="0" y="0"/>
                </a:moveTo>
                <a:lnTo>
                  <a:pt x="589280" y="0"/>
                </a:lnTo>
                <a:lnTo>
                  <a:pt x="589280" y="751840"/>
                </a:lnTo>
                <a:lnTo>
                  <a:pt x="586083" y="751840"/>
                </a:lnTo>
                <a:lnTo>
                  <a:pt x="294641" y="452120"/>
                </a:lnTo>
                <a:lnTo>
                  <a:pt x="3199" y="751840"/>
                </a:lnTo>
                <a:lnTo>
                  <a:pt x="0" y="751840"/>
                </a:lnTo>
                <a:close/>
              </a:path>
            </a:pathLst>
          </a:cu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Group 21">
            <a:extLst>
              <a:ext uri="{FF2B5EF4-FFF2-40B4-BE49-F238E27FC236}">
                <a16:creationId xmlns="" xmlns:a16="http://schemas.microsoft.com/office/drawing/2014/main" id="{DB1A7484-2616-4122-B58A-4CADCCAA1513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3" name="Rectangle 22">
              <a:extLst>
                <a:ext uri="{FF2B5EF4-FFF2-40B4-BE49-F238E27FC236}">
                  <a16:creationId xmlns="" xmlns:a16="http://schemas.microsoft.com/office/drawing/2014/main" id="{6E5D2150-F0BC-41C1-8C55-0E5260E0FAE0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24">
              <a:extLst>
                <a:ext uri="{FF2B5EF4-FFF2-40B4-BE49-F238E27FC236}">
                  <a16:creationId xmlns="" xmlns:a16="http://schemas.microsoft.com/office/drawing/2014/main" id="{0D68DF54-D7DD-45A7-AD38-BA58CEF4FCAF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Box 29">
              <a:extLst>
                <a:ext uri="{FF2B5EF4-FFF2-40B4-BE49-F238E27FC236}">
                  <a16:creationId xmlns="" xmlns:a16="http://schemas.microsoft.com/office/drawing/2014/main" id="{1D7E01D2-3F5E-4A9D-82E3-5A3AC6725467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34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文本框 8">
            <a:extLst>
              <a:ext uri="{FF2B5EF4-FFF2-40B4-BE49-F238E27FC236}">
                <a16:creationId xmlns="" xmlns:a16="http://schemas.microsoft.com/office/drawing/2014/main" id="{3142A5DE-EBBC-4178-B93A-DEEFCFD3EED6}"/>
              </a:ext>
            </a:extLst>
          </p:cNvPr>
          <p:cNvSpPr txBox="1"/>
          <p:nvPr/>
        </p:nvSpPr>
        <p:spPr>
          <a:xfrm>
            <a:off x="589899" y="6315568"/>
            <a:ext cx="1511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</a:p>
        </p:txBody>
      </p:sp>
    </p:spTree>
    <p:extLst>
      <p:ext uri="{BB962C8B-B14F-4D97-AF65-F5344CB8AC3E}">
        <p14:creationId xmlns:p14="http://schemas.microsoft.com/office/powerpoint/2010/main" val="537899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图片包含 草, 户外, 建筑, 轨道&#10;&#10;描述已自动生成">
            <a:extLst>
              <a:ext uri="{FF2B5EF4-FFF2-40B4-BE49-F238E27FC236}">
                <a16:creationId xmlns="" xmlns:a16="http://schemas.microsoft.com/office/drawing/2014/main" id="{F2FDC549-BB5E-4AC6-955C-811AA8FFAE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89178"/>
            <a:ext cx="12192000" cy="356882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46924B9-C32B-4717-956A-3BCA6A09C3E8}"/>
              </a:ext>
            </a:extLst>
          </p:cNvPr>
          <p:cNvGrpSpPr/>
          <p:nvPr/>
        </p:nvGrpSpPr>
        <p:grpSpPr>
          <a:xfrm>
            <a:off x="1864678" y="1299449"/>
            <a:ext cx="8462644" cy="1323440"/>
            <a:chOff x="1864678" y="1223249"/>
            <a:chExt cx="8462644" cy="1323440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E944C33F-5736-477A-8CFF-14BE93A502F3}"/>
                </a:ext>
              </a:extLst>
            </p:cNvPr>
            <p:cNvSpPr/>
            <p:nvPr/>
          </p:nvSpPr>
          <p:spPr>
            <a:xfrm>
              <a:off x="1864678" y="1223249"/>
              <a:ext cx="846264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54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安徽大学毕业答辩通用模板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799F58A1-34AA-4321-9B2B-07E4103D0315}"/>
                </a:ext>
              </a:extLst>
            </p:cNvPr>
            <p:cNvSpPr/>
            <p:nvPr/>
          </p:nvSpPr>
          <p:spPr>
            <a:xfrm>
              <a:off x="3048000" y="2146579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University Graduation reply general template</a:t>
              </a:r>
            </a:p>
          </p:txBody>
        </p:sp>
      </p:grpSp>
      <p:pic>
        <p:nvPicPr>
          <p:cNvPr id="63" name="Picture 33">
            <a:extLst>
              <a:ext uri="{FF2B5EF4-FFF2-40B4-BE49-F238E27FC236}">
                <a16:creationId xmlns="" xmlns:a16="http://schemas.microsoft.com/office/drawing/2014/main" id="{E6F8D74A-3844-4380-923C-8670EABA89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7" y="387484"/>
            <a:ext cx="2903836" cy="41873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BFEB9C4-66FC-4DCE-B633-F7328B0DF701}"/>
              </a:ext>
            </a:extLst>
          </p:cNvPr>
          <p:cNvGrpSpPr/>
          <p:nvPr/>
        </p:nvGrpSpPr>
        <p:grpSpPr>
          <a:xfrm>
            <a:off x="2657414" y="3227863"/>
            <a:ext cx="6877172" cy="338554"/>
            <a:chOff x="2657414" y="3263019"/>
            <a:chExt cx="6877172" cy="338554"/>
          </a:xfrm>
        </p:grpSpPr>
        <p:sp>
          <p:nvSpPr>
            <p:cNvPr id="16" name="TextBox 14">
              <a:extLst>
                <a:ext uri="{FF2B5EF4-FFF2-40B4-BE49-F238E27FC236}">
                  <a16:creationId xmlns="" xmlns:a16="http://schemas.microsoft.com/office/drawing/2014/main" id="{D21D4611-7C8D-4A06-9C13-5F1CEDED2164}"/>
                </a:ext>
              </a:extLst>
            </p:cNvPr>
            <p:cNvSpPr txBox="1"/>
            <p:nvPr/>
          </p:nvSpPr>
          <p:spPr>
            <a:xfrm>
              <a:off x="2657414" y="3263019"/>
              <a:ext cx="17331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87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答辩人：程杰 </a:t>
              </a:r>
              <a:r>
                <a:rPr lang="en-US" altLang="zh-CN" sz="1600" dirty="0">
                  <a:solidFill>
                    <a:srgbClr val="87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endParaRPr lang="zh-CN" altLang="en-US" sz="1600" dirty="0">
                <a:solidFill>
                  <a:srgbClr val="87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28">
              <a:extLst>
                <a:ext uri="{FF2B5EF4-FFF2-40B4-BE49-F238E27FC236}">
                  <a16:creationId xmlns="" xmlns:a16="http://schemas.microsoft.com/office/drawing/2014/main" id="{DBDF9402-BB01-4F1E-AAD4-5A8BC7049B52}"/>
                </a:ext>
              </a:extLst>
            </p:cNvPr>
            <p:cNvSpPr txBox="1"/>
            <p:nvPr/>
          </p:nvSpPr>
          <p:spPr>
            <a:xfrm>
              <a:off x="4590620" y="3263019"/>
              <a:ext cx="21242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87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指导老师：周杰伦 </a:t>
              </a:r>
              <a:r>
                <a:rPr lang="en-US" altLang="zh-CN" sz="1600" dirty="0">
                  <a:solidFill>
                    <a:srgbClr val="87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endParaRPr lang="zh-CN" altLang="en-US" sz="1600" dirty="0">
                <a:solidFill>
                  <a:srgbClr val="87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90">
              <a:extLst>
                <a:ext uri="{FF2B5EF4-FFF2-40B4-BE49-F238E27FC236}">
                  <a16:creationId xmlns="" xmlns:a16="http://schemas.microsoft.com/office/drawing/2014/main" id="{BCD8CCAB-8333-4AF9-86BB-4775D6FC920F}"/>
                </a:ext>
              </a:extLst>
            </p:cNvPr>
            <p:cNvSpPr txBox="1"/>
            <p:nvPr/>
          </p:nvSpPr>
          <p:spPr>
            <a:xfrm>
              <a:off x="6914958" y="3263019"/>
              <a:ext cx="26196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87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 </a:t>
              </a:r>
              <a:r>
                <a:rPr lang="en-US" altLang="zh-CN" sz="1600" dirty="0">
                  <a:solidFill>
                    <a:srgbClr val="87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endParaRPr lang="zh-CN" altLang="en-US" sz="1600" dirty="0">
                <a:solidFill>
                  <a:srgbClr val="87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87D928C-BCAE-410D-BC22-5D828F942DE0}"/>
              </a:ext>
            </a:extLst>
          </p:cNvPr>
          <p:cNvGrpSpPr/>
          <p:nvPr/>
        </p:nvGrpSpPr>
        <p:grpSpPr>
          <a:xfrm>
            <a:off x="1967856" y="2879657"/>
            <a:ext cx="8256288" cy="45719"/>
            <a:chOff x="1967856" y="2803457"/>
            <a:chExt cx="8256288" cy="45719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012E37D7-276D-4F70-AA9F-5DFCE7160585}"/>
                </a:ext>
              </a:extLst>
            </p:cNvPr>
            <p:cNvCxnSpPr/>
            <p:nvPr/>
          </p:nvCxnSpPr>
          <p:spPr>
            <a:xfrm>
              <a:off x="1976279" y="2849176"/>
              <a:ext cx="8239442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B54C257B-0EFC-4045-8B22-082BE67CC753}"/>
                </a:ext>
              </a:extLst>
            </p:cNvPr>
            <p:cNvSpPr/>
            <p:nvPr/>
          </p:nvSpPr>
          <p:spPr>
            <a:xfrm>
              <a:off x="1967856" y="2803457"/>
              <a:ext cx="577154" cy="4571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13575E44-E854-45A7-BE8D-930032682D08}"/>
                </a:ext>
              </a:extLst>
            </p:cNvPr>
            <p:cNvSpPr/>
            <p:nvPr/>
          </p:nvSpPr>
          <p:spPr>
            <a:xfrm>
              <a:off x="9646990" y="2803457"/>
              <a:ext cx="577154" cy="4571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85018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="" xmlns:a16="http://schemas.microsoft.com/office/drawing/2014/main" id="{946442D8-A245-40EE-93ED-2B533348D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397496"/>
              </p:ext>
            </p:extLst>
          </p:nvPr>
        </p:nvGraphicFramePr>
        <p:xfrm>
          <a:off x="515929" y="1305906"/>
          <a:ext cx="11160122" cy="4028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9991">
                  <a:extLst>
                    <a:ext uri="{9D8B030D-6E8A-4147-A177-3AD203B41FA5}">
                      <a16:colId xmlns="" xmlns:a16="http://schemas.microsoft.com/office/drawing/2014/main" val="2675394057"/>
                    </a:ext>
                  </a:extLst>
                </a:gridCol>
                <a:gridCol w="1660041">
                  <a:extLst>
                    <a:ext uri="{9D8B030D-6E8A-4147-A177-3AD203B41FA5}">
                      <a16:colId xmlns="" xmlns:a16="http://schemas.microsoft.com/office/drawing/2014/main" val="2971147055"/>
                    </a:ext>
                  </a:extLst>
                </a:gridCol>
                <a:gridCol w="1395015">
                  <a:extLst>
                    <a:ext uri="{9D8B030D-6E8A-4147-A177-3AD203B41FA5}">
                      <a16:colId xmlns="" xmlns:a16="http://schemas.microsoft.com/office/drawing/2014/main" val="3550569112"/>
                    </a:ext>
                  </a:extLst>
                </a:gridCol>
                <a:gridCol w="1395015">
                  <a:extLst>
                    <a:ext uri="{9D8B030D-6E8A-4147-A177-3AD203B41FA5}">
                      <a16:colId xmlns="" xmlns:a16="http://schemas.microsoft.com/office/drawing/2014/main" val="3956493209"/>
                    </a:ext>
                  </a:extLst>
                </a:gridCol>
                <a:gridCol w="1395015">
                  <a:extLst>
                    <a:ext uri="{9D8B030D-6E8A-4147-A177-3AD203B41FA5}">
                      <a16:colId xmlns="" xmlns:a16="http://schemas.microsoft.com/office/drawing/2014/main" val="3738136375"/>
                    </a:ext>
                  </a:extLst>
                </a:gridCol>
                <a:gridCol w="1395015">
                  <a:extLst>
                    <a:ext uri="{9D8B030D-6E8A-4147-A177-3AD203B41FA5}">
                      <a16:colId xmlns="" xmlns:a16="http://schemas.microsoft.com/office/drawing/2014/main" val="1761539852"/>
                    </a:ext>
                  </a:extLst>
                </a:gridCol>
                <a:gridCol w="1395015">
                  <a:extLst>
                    <a:ext uri="{9D8B030D-6E8A-4147-A177-3AD203B41FA5}">
                      <a16:colId xmlns="" xmlns:a16="http://schemas.microsoft.com/office/drawing/2014/main" val="2438170738"/>
                    </a:ext>
                  </a:extLst>
                </a:gridCol>
                <a:gridCol w="1395015">
                  <a:extLst>
                    <a:ext uri="{9D8B030D-6E8A-4147-A177-3AD203B41FA5}">
                      <a16:colId xmlns="" xmlns:a16="http://schemas.microsoft.com/office/drawing/2014/main" val="2775289633"/>
                    </a:ext>
                  </a:extLst>
                </a:gridCol>
              </a:tblGrid>
              <a:tr h="526089"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六月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七月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89483981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9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06343341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13635901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9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81533331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项目四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5570941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项目五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9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09067222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项目六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5639795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项目七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9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6114010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项目八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50107916"/>
                  </a:ext>
                </a:extLst>
              </a:tr>
              <a:tr h="3891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项目九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请输入项目名称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9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9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冬青黑体简体中文 W6" panose="020B0600000000000000" pitchFamily="34" charset="-122"/>
                        <a:ea typeface="冬青黑体简体中文 W6" panose="020B06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9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23515821"/>
                  </a:ext>
                </a:extLst>
              </a:tr>
            </a:tbl>
          </a:graphicData>
        </a:graphic>
      </p:graphicFrame>
      <p:sp>
        <p:nvSpPr>
          <p:cNvPr id="26" name="矩形 2">
            <a:extLst>
              <a:ext uri="{FF2B5EF4-FFF2-40B4-BE49-F238E27FC236}">
                <a16:creationId xmlns="" xmlns:a16="http://schemas.microsoft.com/office/drawing/2014/main" id="{B66AE4FB-83FB-4360-AF4E-AED117AC009D}"/>
              </a:ext>
            </a:extLst>
          </p:cNvPr>
          <p:cNvSpPr/>
          <p:nvPr/>
        </p:nvSpPr>
        <p:spPr>
          <a:xfrm>
            <a:off x="1554480" y="5599672"/>
            <a:ext cx="10104660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备注：安徽大学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(Anhui University)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是国家“双一流”建设高校，安徽省人民政府与教育部共建高校、安徽省人民政府与国家国防科技工业局共建高校，安徽省属重点综合性大学。</a:t>
            </a:r>
          </a:p>
        </p:txBody>
      </p:sp>
      <p:sp>
        <p:nvSpPr>
          <p:cNvPr id="11" name="Rectangle 19">
            <a:extLst>
              <a:ext uri="{FF2B5EF4-FFF2-40B4-BE49-F238E27FC236}">
                <a16:creationId xmlns="" xmlns:a16="http://schemas.microsoft.com/office/drawing/2014/main" id="{7576CD12-E5A4-47BA-9E12-E9E2A8696005}"/>
              </a:ext>
            </a:extLst>
          </p:cNvPr>
          <p:cNvSpPr/>
          <p:nvPr/>
        </p:nvSpPr>
        <p:spPr>
          <a:xfrm>
            <a:off x="406719" y="20344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项目进展甘特图。</a:t>
            </a:r>
          </a:p>
        </p:txBody>
      </p:sp>
      <p:sp>
        <p:nvSpPr>
          <p:cNvPr id="12" name="Rectangle 22">
            <a:extLst>
              <a:ext uri="{FF2B5EF4-FFF2-40B4-BE49-F238E27FC236}">
                <a16:creationId xmlns="" xmlns:a16="http://schemas.microsoft.com/office/drawing/2014/main" id="{BE49D3AB-034A-4E5B-9122-F2D0F83DB08F}"/>
              </a:ext>
            </a:extLst>
          </p:cNvPr>
          <p:cNvSpPr/>
          <p:nvPr/>
        </p:nvSpPr>
        <p:spPr>
          <a:xfrm>
            <a:off x="419243" y="675891"/>
            <a:ext cx="2000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Gantt chart of project progress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" name="Group 21">
            <a:extLst>
              <a:ext uri="{FF2B5EF4-FFF2-40B4-BE49-F238E27FC236}">
                <a16:creationId xmlns="" xmlns:a16="http://schemas.microsoft.com/office/drawing/2014/main" id="{7EF2334E-08C2-47C9-9728-C92D4ABFF110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4" name="Rectangle 22">
              <a:extLst>
                <a:ext uri="{FF2B5EF4-FFF2-40B4-BE49-F238E27FC236}">
                  <a16:creationId xmlns="" xmlns:a16="http://schemas.microsoft.com/office/drawing/2014/main" id="{25D62610-3896-4C8C-9F4F-FB6EBDAB8AA9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Box 24">
              <a:extLst>
                <a:ext uri="{FF2B5EF4-FFF2-40B4-BE49-F238E27FC236}">
                  <a16:creationId xmlns="" xmlns:a16="http://schemas.microsoft.com/office/drawing/2014/main" id="{7509B55C-4589-4A50-A7B4-63F8B9822F0C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TextBox 29">
              <a:extLst>
                <a:ext uri="{FF2B5EF4-FFF2-40B4-BE49-F238E27FC236}">
                  <a16:creationId xmlns="" xmlns:a16="http://schemas.microsoft.com/office/drawing/2014/main" id="{809E16BF-F9FB-491C-BA4C-86B291A5A446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35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0548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3">
            <a:extLst>
              <a:ext uri="{FF2B5EF4-FFF2-40B4-BE49-F238E27FC236}">
                <a16:creationId xmlns="" xmlns:a16="http://schemas.microsoft.com/office/drawing/2014/main" id="{9C908215-E99B-4E11-90AE-7F77006CEECD}"/>
              </a:ext>
            </a:extLst>
          </p:cNvPr>
          <p:cNvSpPr txBox="1"/>
          <p:nvPr/>
        </p:nvSpPr>
        <p:spPr>
          <a:xfrm>
            <a:off x="887725" y="1122914"/>
            <a:ext cx="3262432" cy="799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请在此输入结论性内容，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然后在右边分段进行阐述。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BFF9D97B-6E57-46D6-94D4-D60AB7467558}"/>
              </a:ext>
            </a:extLst>
          </p:cNvPr>
          <p:cNvSpPr/>
          <p:nvPr/>
        </p:nvSpPr>
        <p:spPr>
          <a:xfrm>
            <a:off x="515938" y="1216539"/>
            <a:ext cx="206906" cy="263983"/>
          </a:xfrm>
          <a:custGeom>
            <a:avLst/>
            <a:gdLst>
              <a:gd name="connsiteX0" fmla="*/ 0 w 589280"/>
              <a:gd name="connsiteY0" fmla="*/ 0 h 751840"/>
              <a:gd name="connsiteX1" fmla="*/ 589280 w 589280"/>
              <a:gd name="connsiteY1" fmla="*/ 0 h 751840"/>
              <a:gd name="connsiteX2" fmla="*/ 589280 w 589280"/>
              <a:gd name="connsiteY2" fmla="*/ 751840 h 751840"/>
              <a:gd name="connsiteX3" fmla="*/ 586083 w 589280"/>
              <a:gd name="connsiteY3" fmla="*/ 751840 h 751840"/>
              <a:gd name="connsiteX4" fmla="*/ 294641 w 589280"/>
              <a:gd name="connsiteY4" fmla="*/ 452120 h 751840"/>
              <a:gd name="connsiteX5" fmla="*/ 3199 w 589280"/>
              <a:gd name="connsiteY5" fmla="*/ 751840 h 751840"/>
              <a:gd name="connsiteX6" fmla="*/ 0 w 589280"/>
              <a:gd name="connsiteY6" fmla="*/ 75184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280" h="751840">
                <a:moveTo>
                  <a:pt x="0" y="0"/>
                </a:moveTo>
                <a:lnTo>
                  <a:pt x="589280" y="0"/>
                </a:lnTo>
                <a:lnTo>
                  <a:pt x="589280" y="751840"/>
                </a:lnTo>
                <a:lnTo>
                  <a:pt x="586083" y="751840"/>
                </a:lnTo>
                <a:lnTo>
                  <a:pt x="294641" y="452120"/>
                </a:lnTo>
                <a:lnTo>
                  <a:pt x="3199" y="751840"/>
                </a:lnTo>
                <a:lnTo>
                  <a:pt x="0" y="751840"/>
                </a:lnTo>
                <a:close/>
              </a:path>
            </a:pathLst>
          </a:cu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Group 21">
            <a:extLst>
              <a:ext uri="{FF2B5EF4-FFF2-40B4-BE49-F238E27FC236}">
                <a16:creationId xmlns="" xmlns:a16="http://schemas.microsoft.com/office/drawing/2014/main" id="{DB1A7484-2616-4122-B58A-4CADCCAA1513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3" name="Rectangle 22">
              <a:extLst>
                <a:ext uri="{FF2B5EF4-FFF2-40B4-BE49-F238E27FC236}">
                  <a16:creationId xmlns="" xmlns:a16="http://schemas.microsoft.com/office/drawing/2014/main" id="{6E5D2150-F0BC-41C1-8C55-0E5260E0FAE0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24">
              <a:extLst>
                <a:ext uri="{FF2B5EF4-FFF2-40B4-BE49-F238E27FC236}">
                  <a16:creationId xmlns="" xmlns:a16="http://schemas.microsoft.com/office/drawing/2014/main" id="{0D68DF54-D7DD-45A7-AD38-BA58CEF4FCAF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Box 29">
              <a:extLst>
                <a:ext uri="{FF2B5EF4-FFF2-40B4-BE49-F238E27FC236}">
                  <a16:creationId xmlns="" xmlns:a16="http://schemas.microsoft.com/office/drawing/2014/main" id="{1D7E01D2-3F5E-4A9D-82E3-5A3AC6725467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36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5" name="Rectangle 19">
            <a:extLst>
              <a:ext uri="{FF2B5EF4-FFF2-40B4-BE49-F238E27FC236}">
                <a16:creationId xmlns="" xmlns:a16="http://schemas.microsoft.com/office/drawing/2014/main" id="{4552870A-4507-470B-B44A-638362738C3A}"/>
              </a:ext>
            </a:extLst>
          </p:cNvPr>
          <p:cNvSpPr/>
          <p:nvPr/>
        </p:nvSpPr>
        <p:spPr>
          <a:xfrm>
            <a:off x="406719" y="20344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网络图表展示页。</a:t>
            </a:r>
          </a:p>
        </p:txBody>
      </p:sp>
      <p:sp>
        <p:nvSpPr>
          <p:cNvPr id="46" name="Rectangle 22">
            <a:extLst>
              <a:ext uri="{FF2B5EF4-FFF2-40B4-BE49-F238E27FC236}">
                <a16:creationId xmlns="" xmlns:a16="http://schemas.microsoft.com/office/drawing/2014/main" id="{442E1172-F38C-4E1F-B8BD-A96CC9A9B5A1}"/>
              </a:ext>
            </a:extLst>
          </p:cNvPr>
          <p:cNvSpPr/>
          <p:nvPr/>
        </p:nvSpPr>
        <p:spPr>
          <a:xfrm>
            <a:off x="419243" y="675891"/>
            <a:ext cx="18004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Network chart display page.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E3822F36-CEA3-4067-A2E6-E7DA7F6EA439}"/>
              </a:ext>
            </a:extLst>
          </p:cNvPr>
          <p:cNvGrpSpPr/>
          <p:nvPr/>
        </p:nvGrpSpPr>
        <p:grpSpPr>
          <a:xfrm>
            <a:off x="5770880" y="1258825"/>
            <a:ext cx="5888261" cy="1343125"/>
            <a:chOff x="5770880" y="1258825"/>
            <a:chExt cx="5888261" cy="134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60E81F2D-2BD1-4BA2-BC5C-305B84DDE8E2}"/>
                </a:ext>
              </a:extLst>
            </p:cNvPr>
            <p:cNvSpPr/>
            <p:nvPr/>
          </p:nvSpPr>
          <p:spPr>
            <a:xfrm>
              <a:off x="5770880" y="1258825"/>
              <a:ext cx="5888261" cy="1343125"/>
            </a:xfrm>
            <a:prstGeom prst="roundRect">
              <a:avLst>
                <a:gd name="adj" fmla="val 10711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142CAD61-FA8A-47CB-A1EA-08179CD0D606}"/>
                </a:ext>
              </a:extLst>
            </p:cNvPr>
            <p:cNvGrpSpPr/>
            <p:nvPr/>
          </p:nvGrpSpPr>
          <p:grpSpPr>
            <a:xfrm>
              <a:off x="7000240" y="1351956"/>
              <a:ext cx="4344096" cy="1156862"/>
              <a:chOff x="7006040" y="1295268"/>
              <a:chExt cx="4344096" cy="1156862"/>
            </a:xfrm>
          </p:grpSpPr>
          <p:sp>
            <p:nvSpPr>
              <p:cNvPr id="32" name="Rectangle 25">
                <a:extLst>
                  <a:ext uri="{FF2B5EF4-FFF2-40B4-BE49-F238E27FC236}">
                    <a16:creationId xmlns="" xmlns:a16="http://schemas.microsoft.com/office/drawing/2014/main" id="{50427673-9E00-4E9B-8D52-9BC1E2E9A584}"/>
                  </a:ext>
                </a:extLst>
              </p:cNvPr>
              <p:cNvSpPr/>
              <p:nvPr/>
            </p:nvSpPr>
            <p:spPr>
              <a:xfrm>
                <a:off x="7006040" y="1754951"/>
                <a:ext cx="4344096" cy="697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安徽大学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(Anhui University)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是国家“双一流”建设高校，安徽省人民政府与教育部共建高校。</a:t>
                </a:r>
              </a:p>
            </p:txBody>
          </p:sp>
          <p:sp>
            <p:nvSpPr>
              <p:cNvPr id="33" name="Rectangle 40">
                <a:extLst>
                  <a:ext uri="{FF2B5EF4-FFF2-40B4-BE49-F238E27FC236}">
                    <a16:creationId xmlns="" xmlns:a16="http://schemas.microsoft.com/office/drawing/2014/main" id="{87140B57-63CE-4914-B64F-4AB883C55296}"/>
                  </a:ext>
                </a:extLst>
              </p:cNvPr>
              <p:cNvSpPr/>
              <p:nvPr/>
            </p:nvSpPr>
            <p:spPr>
              <a:xfrm>
                <a:off x="7006040" y="1295268"/>
                <a:ext cx="2701976" cy="4534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请输入小标题</a:t>
                </a: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F2BC71D8-BDC4-4164-80F5-D6901993B21D}"/>
                </a:ext>
              </a:extLst>
            </p:cNvPr>
            <p:cNvSpPr txBox="1"/>
            <p:nvPr/>
          </p:nvSpPr>
          <p:spPr>
            <a:xfrm>
              <a:off x="5975356" y="1607221"/>
              <a:ext cx="7553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C388B486-7608-40E0-BE05-9CC5136EC459}"/>
              </a:ext>
            </a:extLst>
          </p:cNvPr>
          <p:cNvGrpSpPr/>
          <p:nvPr/>
        </p:nvGrpSpPr>
        <p:grpSpPr>
          <a:xfrm>
            <a:off x="5770880" y="3074658"/>
            <a:ext cx="5888261" cy="1343125"/>
            <a:chOff x="5770880" y="1258825"/>
            <a:chExt cx="5888261" cy="1343125"/>
          </a:xfrm>
        </p:grpSpPr>
        <p:sp>
          <p:nvSpPr>
            <p:cNvPr id="62" name="矩形: 圆角 61">
              <a:extLst>
                <a:ext uri="{FF2B5EF4-FFF2-40B4-BE49-F238E27FC236}">
                  <a16:creationId xmlns="" xmlns:a16="http://schemas.microsoft.com/office/drawing/2014/main" id="{C021C5ED-B0A4-421F-94CA-1A5687B8567A}"/>
                </a:ext>
              </a:extLst>
            </p:cNvPr>
            <p:cNvSpPr/>
            <p:nvPr/>
          </p:nvSpPr>
          <p:spPr>
            <a:xfrm>
              <a:off x="5770880" y="1258825"/>
              <a:ext cx="5888261" cy="1343125"/>
            </a:xfrm>
            <a:prstGeom prst="roundRect">
              <a:avLst>
                <a:gd name="adj" fmla="val 10711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EE84816E-A8FC-44B2-B213-7BF97A925B5F}"/>
                </a:ext>
              </a:extLst>
            </p:cNvPr>
            <p:cNvGrpSpPr/>
            <p:nvPr/>
          </p:nvGrpSpPr>
          <p:grpSpPr>
            <a:xfrm>
              <a:off x="7000240" y="1351956"/>
              <a:ext cx="4344096" cy="1156862"/>
              <a:chOff x="7006040" y="1295268"/>
              <a:chExt cx="4344096" cy="1156862"/>
            </a:xfrm>
          </p:grpSpPr>
          <p:sp>
            <p:nvSpPr>
              <p:cNvPr id="65" name="Rectangle 25">
                <a:extLst>
                  <a:ext uri="{FF2B5EF4-FFF2-40B4-BE49-F238E27FC236}">
                    <a16:creationId xmlns="" xmlns:a16="http://schemas.microsoft.com/office/drawing/2014/main" id="{D5DE8D4C-F81B-4A51-BB87-22CDA8ED5988}"/>
                  </a:ext>
                </a:extLst>
              </p:cNvPr>
              <p:cNvSpPr/>
              <p:nvPr/>
            </p:nvSpPr>
            <p:spPr>
              <a:xfrm>
                <a:off x="7006040" y="1754951"/>
                <a:ext cx="4344096" cy="697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安徽大学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(Anhui University)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是国家“双一流”建设高校，安徽省人民政府与教育部共建高校。</a:t>
                </a:r>
              </a:p>
            </p:txBody>
          </p:sp>
          <p:sp>
            <p:nvSpPr>
              <p:cNvPr id="66" name="Rectangle 40">
                <a:extLst>
                  <a:ext uri="{FF2B5EF4-FFF2-40B4-BE49-F238E27FC236}">
                    <a16:creationId xmlns="" xmlns:a16="http://schemas.microsoft.com/office/drawing/2014/main" id="{489A0E07-9093-413E-B461-28F61757839F}"/>
                  </a:ext>
                </a:extLst>
              </p:cNvPr>
              <p:cNvSpPr/>
              <p:nvPr/>
            </p:nvSpPr>
            <p:spPr>
              <a:xfrm>
                <a:off x="7006040" y="1295268"/>
                <a:ext cx="2701976" cy="4534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请输入小标题</a:t>
                </a: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1CDA3984-5C31-4D08-9869-3DC75CD9F5E0}"/>
                </a:ext>
              </a:extLst>
            </p:cNvPr>
            <p:cNvSpPr txBox="1"/>
            <p:nvPr/>
          </p:nvSpPr>
          <p:spPr>
            <a:xfrm>
              <a:off x="5975356" y="1607221"/>
              <a:ext cx="7553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DD3A1C3A-7D32-43B7-9151-1410C4F150A0}"/>
              </a:ext>
            </a:extLst>
          </p:cNvPr>
          <p:cNvGrpSpPr/>
          <p:nvPr/>
        </p:nvGrpSpPr>
        <p:grpSpPr>
          <a:xfrm>
            <a:off x="5770880" y="4890491"/>
            <a:ext cx="5888261" cy="1343125"/>
            <a:chOff x="5770880" y="1258825"/>
            <a:chExt cx="5888261" cy="1343125"/>
          </a:xfrm>
        </p:grpSpPr>
        <p:sp>
          <p:nvSpPr>
            <p:cNvPr id="68" name="矩形: 圆角 67">
              <a:extLst>
                <a:ext uri="{FF2B5EF4-FFF2-40B4-BE49-F238E27FC236}">
                  <a16:creationId xmlns="" xmlns:a16="http://schemas.microsoft.com/office/drawing/2014/main" id="{275D188B-35E2-4FB4-80F4-B5BC970B61DD}"/>
                </a:ext>
              </a:extLst>
            </p:cNvPr>
            <p:cNvSpPr/>
            <p:nvPr/>
          </p:nvSpPr>
          <p:spPr>
            <a:xfrm>
              <a:off x="5770880" y="1258825"/>
              <a:ext cx="5888261" cy="1343125"/>
            </a:xfrm>
            <a:prstGeom prst="roundRect">
              <a:avLst>
                <a:gd name="adj" fmla="val 10711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FAEC4DCD-0CEA-4C76-9F65-C22C950A248C}"/>
                </a:ext>
              </a:extLst>
            </p:cNvPr>
            <p:cNvGrpSpPr/>
            <p:nvPr/>
          </p:nvGrpSpPr>
          <p:grpSpPr>
            <a:xfrm>
              <a:off x="7000240" y="1351956"/>
              <a:ext cx="4344096" cy="1156862"/>
              <a:chOff x="7006040" y="1295268"/>
              <a:chExt cx="4344096" cy="1156862"/>
            </a:xfrm>
          </p:grpSpPr>
          <p:sp>
            <p:nvSpPr>
              <p:cNvPr id="71" name="Rectangle 25">
                <a:extLst>
                  <a:ext uri="{FF2B5EF4-FFF2-40B4-BE49-F238E27FC236}">
                    <a16:creationId xmlns="" xmlns:a16="http://schemas.microsoft.com/office/drawing/2014/main" id="{96037F76-458A-4E81-81CA-312AAD4CC55A}"/>
                  </a:ext>
                </a:extLst>
              </p:cNvPr>
              <p:cNvSpPr/>
              <p:nvPr/>
            </p:nvSpPr>
            <p:spPr>
              <a:xfrm>
                <a:off x="7006040" y="1754951"/>
                <a:ext cx="4344096" cy="697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安徽大学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(Anhui University)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Open Sans" panose="020B0606030504020204" pitchFamily="34" charset="0"/>
                  </a:rPr>
                  <a:t>是国家“双一流”建设高校，安徽省人民政府与教育部共建高校。</a:t>
                </a:r>
              </a:p>
            </p:txBody>
          </p:sp>
          <p:sp>
            <p:nvSpPr>
              <p:cNvPr id="72" name="Rectangle 40">
                <a:extLst>
                  <a:ext uri="{FF2B5EF4-FFF2-40B4-BE49-F238E27FC236}">
                    <a16:creationId xmlns="" xmlns:a16="http://schemas.microsoft.com/office/drawing/2014/main" id="{BCBCA0AE-93C2-4A70-A76A-F4105579A0CA}"/>
                  </a:ext>
                </a:extLst>
              </p:cNvPr>
              <p:cNvSpPr/>
              <p:nvPr/>
            </p:nvSpPr>
            <p:spPr>
              <a:xfrm>
                <a:off x="7006040" y="1295268"/>
                <a:ext cx="2701976" cy="4534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请输入小标题</a:t>
                </a: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="" xmlns:a16="http://schemas.microsoft.com/office/drawing/2014/main" id="{865B31A6-5E4F-4174-9F30-A1E63AB41E9E}"/>
                </a:ext>
              </a:extLst>
            </p:cNvPr>
            <p:cNvSpPr txBox="1"/>
            <p:nvPr/>
          </p:nvSpPr>
          <p:spPr>
            <a:xfrm>
              <a:off x="5975356" y="1607221"/>
              <a:ext cx="7553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6B0BA0FF-2188-4A20-BD97-016CFB3D7B29}"/>
              </a:ext>
            </a:extLst>
          </p:cNvPr>
          <p:cNvGrpSpPr/>
          <p:nvPr/>
        </p:nvGrpSpPr>
        <p:grpSpPr>
          <a:xfrm>
            <a:off x="532859" y="2298076"/>
            <a:ext cx="4698924" cy="3938894"/>
            <a:chOff x="532859" y="2298076"/>
            <a:chExt cx="4698924" cy="3938894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E74A33F7-1013-43D0-96B1-5424134312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1879" y="2478293"/>
              <a:ext cx="4579903" cy="264551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5F7E34A4-50BC-45B8-8494-AA939BD326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859" y="2298076"/>
              <a:ext cx="4698924" cy="3938894"/>
            </a:xfrm>
            <a:prstGeom prst="rect">
              <a:avLst/>
            </a:prstGeom>
            <a:effectLst>
              <a:reflection blurRad="6350" stA="50000" endA="300" endPos="12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28426768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任意多边形: 形状 69">
            <a:extLst>
              <a:ext uri="{FF2B5EF4-FFF2-40B4-BE49-F238E27FC236}">
                <a16:creationId xmlns="" xmlns:a16="http://schemas.microsoft.com/office/drawing/2014/main" id="{79855A9A-AFEF-4A0C-A953-179AF594EACB}"/>
              </a:ext>
            </a:extLst>
          </p:cNvPr>
          <p:cNvSpPr/>
          <p:nvPr/>
        </p:nvSpPr>
        <p:spPr>
          <a:xfrm>
            <a:off x="9338102" y="815340"/>
            <a:ext cx="2822356" cy="5227320"/>
          </a:xfrm>
          <a:custGeom>
            <a:avLst/>
            <a:gdLst>
              <a:gd name="connsiteX0" fmla="*/ 2672080 w 2885440"/>
              <a:gd name="connsiteY0" fmla="*/ 0 h 5344160"/>
              <a:gd name="connsiteX1" fmla="*/ 2885440 w 2885440"/>
              <a:gd name="connsiteY1" fmla="*/ 10774 h 5344160"/>
              <a:gd name="connsiteX2" fmla="*/ 2885440 w 2885440"/>
              <a:gd name="connsiteY2" fmla="*/ 805417 h 5344160"/>
              <a:gd name="connsiteX3" fmla="*/ 2864258 w 2885440"/>
              <a:gd name="connsiteY3" fmla="*/ 802184 h 5344160"/>
              <a:gd name="connsiteX4" fmla="*/ 2672080 w 2885440"/>
              <a:gd name="connsiteY4" fmla="*/ 792480 h 5344160"/>
              <a:gd name="connsiteX5" fmla="*/ 792480 w 2885440"/>
              <a:gd name="connsiteY5" fmla="*/ 2672080 h 5344160"/>
              <a:gd name="connsiteX6" fmla="*/ 2672080 w 2885440"/>
              <a:gd name="connsiteY6" fmla="*/ 4551680 h 5344160"/>
              <a:gd name="connsiteX7" fmla="*/ 2864258 w 2885440"/>
              <a:gd name="connsiteY7" fmla="*/ 4541976 h 5344160"/>
              <a:gd name="connsiteX8" fmla="*/ 2885440 w 2885440"/>
              <a:gd name="connsiteY8" fmla="*/ 4538743 h 5344160"/>
              <a:gd name="connsiteX9" fmla="*/ 2885440 w 2885440"/>
              <a:gd name="connsiteY9" fmla="*/ 5333387 h 5344160"/>
              <a:gd name="connsiteX10" fmla="*/ 2672080 w 2885440"/>
              <a:gd name="connsiteY10" fmla="*/ 5344160 h 5344160"/>
              <a:gd name="connsiteX11" fmla="*/ 0 w 2885440"/>
              <a:gd name="connsiteY11" fmla="*/ 2672080 h 5344160"/>
              <a:gd name="connsiteX12" fmla="*/ 2672080 w 2885440"/>
              <a:gd name="connsiteY12" fmla="*/ 0 h 534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5440" h="5344160">
                <a:moveTo>
                  <a:pt x="2672080" y="0"/>
                </a:moveTo>
                <a:lnTo>
                  <a:pt x="2885440" y="10774"/>
                </a:lnTo>
                <a:lnTo>
                  <a:pt x="2885440" y="805417"/>
                </a:lnTo>
                <a:lnTo>
                  <a:pt x="2864258" y="802184"/>
                </a:lnTo>
                <a:cubicBezTo>
                  <a:pt x="2801071" y="795767"/>
                  <a:pt x="2736960" y="792480"/>
                  <a:pt x="2672080" y="792480"/>
                </a:cubicBezTo>
                <a:cubicBezTo>
                  <a:pt x="1634006" y="792480"/>
                  <a:pt x="792480" y="1634006"/>
                  <a:pt x="792480" y="2672080"/>
                </a:cubicBezTo>
                <a:cubicBezTo>
                  <a:pt x="792480" y="3710154"/>
                  <a:pt x="1634006" y="4551680"/>
                  <a:pt x="2672080" y="4551680"/>
                </a:cubicBezTo>
                <a:cubicBezTo>
                  <a:pt x="2736960" y="4551680"/>
                  <a:pt x="2801071" y="4548393"/>
                  <a:pt x="2864258" y="4541976"/>
                </a:cubicBezTo>
                <a:lnTo>
                  <a:pt x="2885440" y="4538743"/>
                </a:lnTo>
                <a:lnTo>
                  <a:pt x="2885440" y="5333387"/>
                </a:lnTo>
                <a:lnTo>
                  <a:pt x="2672080" y="5344160"/>
                </a:lnTo>
                <a:cubicBezTo>
                  <a:pt x="1196331" y="5344160"/>
                  <a:pt x="0" y="4147829"/>
                  <a:pt x="0" y="2672080"/>
                </a:cubicBezTo>
                <a:cubicBezTo>
                  <a:pt x="0" y="1196331"/>
                  <a:pt x="1196331" y="0"/>
                  <a:pt x="267208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50000"/>
                  <a:alpha val="3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3">
            <a:extLst>
              <a:ext uri="{FF2B5EF4-FFF2-40B4-BE49-F238E27FC236}">
                <a16:creationId xmlns="" xmlns:a16="http://schemas.microsoft.com/office/drawing/2014/main" id="{9C908215-E99B-4E11-90AE-7F77006CEECD}"/>
              </a:ext>
            </a:extLst>
          </p:cNvPr>
          <p:cNvSpPr txBox="1"/>
          <p:nvPr/>
        </p:nvSpPr>
        <p:spPr>
          <a:xfrm>
            <a:off x="887725" y="1122914"/>
            <a:ext cx="3262432" cy="799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请在此输入结论性内容，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然后在右边分段进行阐述。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BFF9D97B-6E57-46D6-94D4-D60AB7467558}"/>
              </a:ext>
            </a:extLst>
          </p:cNvPr>
          <p:cNvSpPr/>
          <p:nvPr/>
        </p:nvSpPr>
        <p:spPr>
          <a:xfrm>
            <a:off x="515938" y="1216539"/>
            <a:ext cx="206906" cy="263983"/>
          </a:xfrm>
          <a:custGeom>
            <a:avLst/>
            <a:gdLst>
              <a:gd name="connsiteX0" fmla="*/ 0 w 589280"/>
              <a:gd name="connsiteY0" fmla="*/ 0 h 751840"/>
              <a:gd name="connsiteX1" fmla="*/ 589280 w 589280"/>
              <a:gd name="connsiteY1" fmla="*/ 0 h 751840"/>
              <a:gd name="connsiteX2" fmla="*/ 589280 w 589280"/>
              <a:gd name="connsiteY2" fmla="*/ 751840 h 751840"/>
              <a:gd name="connsiteX3" fmla="*/ 586083 w 589280"/>
              <a:gd name="connsiteY3" fmla="*/ 751840 h 751840"/>
              <a:gd name="connsiteX4" fmla="*/ 294641 w 589280"/>
              <a:gd name="connsiteY4" fmla="*/ 452120 h 751840"/>
              <a:gd name="connsiteX5" fmla="*/ 3199 w 589280"/>
              <a:gd name="connsiteY5" fmla="*/ 751840 h 751840"/>
              <a:gd name="connsiteX6" fmla="*/ 0 w 589280"/>
              <a:gd name="connsiteY6" fmla="*/ 75184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280" h="751840">
                <a:moveTo>
                  <a:pt x="0" y="0"/>
                </a:moveTo>
                <a:lnTo>
                  <a:pt x="589280" y="0"/>
                </a:lnTo>
                <a:lnTo>
                  <a:pt x="589280" y="751840"/>
                </a:lnTo>
                <a:lnTo>
                  <a:pt x="586083" y="751840"/>
                </a:lnTo>
                <a:lnTo>
                  <a:pt x="294641" y="452120"/>
                </a:lnTo>
                <a:lnTo>
                  <a:pt x="3199" y="751840"/>
                </a:lnTo>
                <a:lnTo>
                  <a:pt x="0" y="751840"/>
                </a:lnTo>
                <a:close/>
              </a:path>
            </a:pathLst>
          </a:cu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Group 21">
            <a:extLst>
              <a:ext uri="{FF2B5EF4-FFF2-40B4-BE49-F238E27FC236}">
                <a16:creationId xmlns="" xmlns:a16="http://schemas.microsoft.com/office/drawing/2014/main" id="{DB1A7484-2616-4122-B58A-4CADCCAA1513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13" name="Rectangle 22">
              <a:extLst>
                <a:ext uri="{FF2B5EF4-FFF2-40B4-BE49-F238E27FC236}">
                  <a16:creationId xmlns="" xmlns:a16="http://schemas.microsoft.com/office/drawing/2014/main" id="{6E5D2150-F0BC-41C1-8C55-0E5260E0FAE0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24">
              <a:extLst>
                <a:ext uri="{FF2B5EF4-FFF2-40B4-BE49-F238E27FC236}">
                  <a16:creationId xmlns="" xmlns:a16="http://schemas.microsoft.com/office/drawing/2014/main" id="{0D68DF54-D7DD-45A7-AD38-BA58CEF4FCAF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Box 29">
              <a:extLst>
                <a:ext uri="{FF2B5EF4-FFF2-40B4-BE49-F238E27FC236}">
                  <a16:creationId xmlns="" xmlns:a16="http://schemas.microsoft.com/office/drawing/2014/main" id="{1D7E01D2-3F5E-4A9D-82E3-5A3AC6725467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37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5" name="Rectangle 19">
            <a:extLst>
              <a:ext uri="{FF2B5EF4-FFF2-40B4-BE49-F238E27FC236}">
                <a16:creationId xmlns="" xmlns:a16="http://schemas.microsoft.com/office/drawing/2014/main" id="{4552870A-4507-470B-B44A-638362738C3A}"/>
              </a:ext>
            </a:extLst>
          </p:cNvPr>
          <p:cNvSpPr/>
          <p:nvPr/>
        </p:nvSpPr>
        <p:spPr>
          <a:xfrm>
            <a:off x="406719" y="20344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网络图表展示页。</a:t>
            </a:r>
          </a:p>
        </p:txBody>
      </p:sp>
      <p:sp>
        <p:nvSpPr>
          <p:cNvPr id="46" name="Rectangle 22">
            <a:extLst>
              <a:ext uri="{FF2B5EF4-FFF2-40B4-BE49-F238E27FC236}">
                <a16:creationId xmlns="" xmlns:a16="http://schemas.microsoft.com/office/drawing/2014/main" id="{442E1172-F38C-4E1F-B8BD-A96CC9A9B5A1}"/>
              </a:ext>
            </a:extLst>
          </p:cNvPr>
          <p:cNvSpPr/>
          <p:nvPr/>
        </p:nvSpPr>
        <p:spPr>
          <a:xfrm>
            <a:off x="419243" y="675891"/>
            <a:ext cx="18004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Network chart display page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41C91853-6006-4E8C-BAF4-F2AC096F8965}"/>
              </a:ext>
            </a:extLst>
          </p:cNvPr>
          <p:cNvSpPr/>
          <p:nvPr/>
        </p:nvSpPr>
        <p:spPr>
          <a:xfrm>
            <a:off x="887725" y="2625897"/>
            <a:ext cx="3285522" cy="3285522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53B816D7-6871-4BD4-9769-E6C673E3AF32}"/>
              </a:ext>
            </a:extLst>
          </p:cNvPr>
          <p:cNvSpPr/>
          <p:nvPr/>
        </p:nvSpPr>
        <p:spPr>
          <a:xfrm>
            <a:off x="1143532" y="2881704"/>
            <a:ext cx="2773908" cy="2773908"/>
          </a:xfrm>
          <a:prstGeom prst="ellipse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66222D70-5936-4F79-A7F1-66E1D55E3936}"/>
              </a:ext>
            </a:extLst>
          </p:cNvPr>
          <p:cNvSpPr/>
          <p:nvPr/>
        </p:nvSpPr>
        <p:spPr>
          <a:xfrm>
            <a:off x="1475282" y="3213454"/>
            <a:ext cx="2110408" cy="21104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游戏机, 文字&#10;&#10;描述已自动生成">
            <a:extLst>
              <a:ext uri="{FF2B5EF4-FFF2-40B4-BE49-F238E27FC236}">
                <a16:creationId xmlns="" xmlns:a16="http://schemas.microsoft.com/office/drawing/2014/main" id="{81FAE826-A57B-47F3-B1F3-303AD1CA86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304" y="2504368"/>
            <a:ext cx="1578364" cy="34709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3046A88-293F-4465-B541-8D9CB3E1703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7546" y="2154033"/>
            <a:ext cx="2285879" cy="4229250"/>
          </a:xfrm>
          <a:prstGeom prst="rect">
            <a:avLst/>
          </a:prstGeom>
          <a:effectLst>
            <a:outerShdw blurRad="381000" sx="102000" sy="102000" algn="ctr" rotWithShape="0">
              <a:schemeClr val="accent1">
                <a:lumMod val="50000"/>
                <a:alpha val="32000"/>
              </a:schemeClr>
            </a:outerShdw>
          </a:effectLst>
        </p:spPr>
      </p:pic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0BB10DBC-86BE-4E42-9C22-BA584C9A9645}"/>
              </a:ext>
            </a:extLst>
          </p:cNvPr>
          <p:cNvGrpSpPr/>
          <p:nvPr/>
        </p:nvGrpSpPr>
        <p:grpSpPr>
          <a:xfrm>
            <a:off x="5097779" y="1187396"/>
            <a:ext cx="5045288" cy="1534418"/>
            <a:chOff x="5593079" y="1187396"/>
            <a:chExt cx="5045288" cy="1534418"/>
          </a:xfrm>
        </p:grpSpPr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B28D082C-98BE-4AEA-A127-740B4A2CAB84}"/>
                </a:ext>
              </a:extLst>
            </p:cNvPr>
            <p:cNvSpPr/>
            <p:nvPr/>
          </p:nvSpPr>
          <p:spPr>
            <a:xfrm rot="16200000">
              <a:off x="7348514" y="-568039"/>
              <a:ext cx="1534418" cy="5045288"/>
            </a:xfrm>
            <a:custGeom>
              <a:avLst/>
              <a:gdLst>
                <a:gd name="connsiteX0" fmla="*/ 1494256 w 1494256"/>
                <a:gd name="connsiteY0" fmla="*/ 203204 h 3983039"/>
                <a:gd name="connsiteX1" fmla="*/ 1494256 w 1494256"/>
                <a:gd name="connsiteY1" fmla="*/ 3779835 h 3983039"/>
                <a:gd name="connsiteX2" fmla="*/ 1291052 w 1494256"/>
                <a:gd name="connsiteY2" fmla="*/ 3983039 h 3983039"/>
                <a:gd name="connsiteX3" fmla="*/ 1046176 w 1494256"/>
                <a:gd name="connsiteY3" fmla="*/ 3983039 h 3983039"/>
                <a:gd name="connsiteX4" fmla="*/ 478260 w 1494256"/>
                <a:gd name="connsiteY4" fmla="*/ 3983039 h 3983039"/>
                <a:gd name="connsiteX5" fmla="*/ 0 w 1494256"/>
                <a:gd name="connsiteY5" fmla="*/ 3983039 h 3983039"/>
                <a:gd name="connsiteX6" fmla="*/ 275056 w 1494256"/>
                <a:gd name="connsiteY6" fmla="*/ 3745922 h 3983039"/>
                <a:gd name="connsiteX7" fmla="*/ 275056 w 1494256"/>
                <a:gd name="connsiteY7" fmla="*/ 203204 h 3983039"/>
                <a:gd name="connsiteX8" fmla="*/ 478260 w 1494256"/>
                <a:gd name="connsiteY8" fmla="*/ 0 h 3983039"/>
                <a:gd name="connsiteX9" fmla="*/ 1291052 w 1494256"/>
                <a:gd name="connsiteY9" fmla="*/ 0 h 3983039"/>
                <a:gd name="connsiteX10" fmla="*/ 1494256 w 1494256"/>
                <a:gd name="connsiteY10" fmla="*/ 203204 h 39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4256" h="3983039">
                  <a:moveTo>
                    <a:pt x="1494256" y="203204"/>
                  </a:moveTo>
                  <a:lnTo>
                    <a:pt x="1494256" y="3779835"/>
                  </a:lnTo>
                  <a:cubicBezTo>
                    <a:pt x="1494256" y="3892061"/>
                    <a:pt x="1403278" y="3983039"/>
                    <a:pt x="1291052" y="3983039"/>
                  </a:cubicBezTo>
                  <a:lnTo>
                    <a:pt x="1046176" y="3983039"/>
                  </a:lnTo>
                  <a:lnTo>
                    <a:pt x="478260" y="3983039"/>
                  </a:lnTo>
                  <a:lnTo>
                    <a:pt x="0" y="3983039"/>
                  </a:lnTo>
                  <a:lnTo>
                    <a:pt x="275056" y="3745922"/>
                  </a:lnTo>
                  <a:lnTo>
                    <a:pt x="275056" y="203204"/>
                  </a:lnTo>
                  <a:cubicBezTo>
                    <a:pt x="275056" y="90978"/>
                    <a:pt x="366034" y="0"/>
                    <a:pt x="478260" y="0"/>
                  </a:cubicBezTo>
                  <a:lnTo>
                    <a:pt x="1291052" y="0"/>
                  </a:lnTo>
                  <a:cubicBezTo>
                    <a:pt x="1403278" y="0"/>
                    <a:pt x="1494256" y="90978"/>
                    <a:pt x="1494256" y="20320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175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09D77FC0-697F-42AA-AF9D-A9B084FE564F}"/>
                </a:ext>
              </a:extLst>
            </p:cNvPr>
            <p:cNvSpPr/>
            <p:nvPr/>
          </p:nvSpPr>
          <p:spPr>
            <a:xfrm>
              <a:off x="5850931" y="1277817"/>
              <a:ext cx="4505620" cy="1023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2C96FE97-5457-4D05-9EB0-717BC41FBC0A}"/>
              </a:ext>
            </a:extLst>
          </p:cNvPr>
          <p:cNvGrpSpPr/>
          <p:nvPr/>
        </p:nvGrpSpPr>
        <p:grpSpPr>
          <a:xfrm>
            <a:off x="4526805" y="2928466"/>
            <a:ext cx="5045288" cy="1534418"/>
            <a:chOff x="4526805" y="2928466"/>
            <a:chExt cx="5045288" cy="1534418"/>
          </a:xfrm>
        </p:grpSpPr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7A8E5FA8-D127-4715-B944-B594299BA9DB}"/>
                </a:ext>
              </a:extLst>
            </p:cNvPr>
            <p:cNvSpPr/>
            <p:nvPr/>
          </p:nvSpPr>
          <p:spPr>
            <a:xfrm rot="16200000">
              <a:off x="6282240" y="1173031"/>
              <a:ext cx="1534418" cy="5045288"/>
            </a:xfrm>
            <a:custGeom>
              <a:avLst/>
              <a:gdLst>
                <a:gd name="connsiteX0" fmla="*/ 1494256 w 1494256"/>
                <a:gd name="connsiteY0" fmla="*/ 203204 h 3983039"/>
                <a:gd name="connsiteX1" fmla="*/ 1494256 w 1494256"/>
                <a:gd name="connsiteY1" fmla="*/ 3779835 h 3983039"/>
                <a:gd name="connsiteX2" fmla="*/ 1291052 w 1494256"/>
                <a:gd name="connsiteY2" fmla="*/ 3983039 h 3983039"/>
                <a:gd name="connsiteX3" fmla="*/ 1046176 w 1494256"/>
                <a:gd name="connsiteY3" fmla="*/ 3983039 h 3983039"/>
                <a:gd name="connsiteX4" fmla="*/ 478260 w 1494256"/>
                <a:gd name="connsiteY4" fmla="*/ 3983039 h 3983039"/>
                <a:gd name="connsiteX5" fmla="*/ 0 w 1494256"/>
                <a:gd name="connsiteY5" fmla="*/ 3983039 h 3983039"/>
                <a:gd name="connsiteX6" fmla="*/ 275056 w 1494256"/>
                <a:gd name="connsiteY6" fmla="*/ 3745922 h 3983039"/>
                <a:gd name="connsiteX7" fmla="*/ 275056 w 1494256"/>
                <a:gd name="connsiteY7" fmla="*/ 203204 h 3983039"/>
                <a:gd name="connsiteX8" fmla="*/ 478260 w 1494256"/>
                <a:gd name="connsiteY8" fmla="*/ 0 h 3983039"/>
                <a:gd name="connsiteX9" fmla="*/ 1291052 w 1494256"/>
                <a:gd name="connsiteY9" fmla="*/ 0 h 3983039"/>
                <a:gd name="connsiteX10" fmla="*/ 1494256 w 1494256"/>
                <a:gd name="connsiteY10" fmla="*/ 203204 h 39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4256" h="3983039">
                  <a:moveTo>
                    <a:pt x="1494256" y="203204"/>
                  </a:moveTo>
                  <a:lnTo>
                    <a:pt x="1494256" y="3779835"/>
                  </a:lnTo>
                  <a:cubicBezTo>
                    <a:pt x="1494256" y="3892061"/>
                    <a:pt x="1403278" y="3983039"/>
                    <a:pt x="1291052" y="3983039"/>
                  </a:cubicBezTo>
                  <a:lnTo>
                    <a:pt x="1046176" y="3983039"/>
                  </a:lnTo>
                  <a:lnTo>
                    <a:pt x="478260" y="3983039"/>
                  </a:lnTo>
                  <a:lnTo>
                    <a:pt x="0" y="3983039"/>
                  </a:lnTo>
                  <a:lnTo>
                    <a:pt x="275056" y="3745922"/>
                  </a:lnTo>
                  <a:lnTo>
                    <a:pt x="275056" y="203204"/>
                  </a:lnTo>
                  <a:cubicBezTo>
                    <a:pt x="275056" y="90978"/>
                    <a:pt x="366034" y="0"/>
                    <a:pt x="478260" y="0"/>
                  </a:cubicBezTo>
                  <a:lnTo>
                    <a:pt x="1291052" y="0"/>
                  </a:lnTo>
                  <a:cubicBezTo>
                    <a:pt x="1403278" y="0"/>
                    <a:pt x="1494256" y="90978"/>
                    <a:pt x="1494256" y="20320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49FFA9F3-1F9C-4CF3-897C-40B69F6D2FB5}"/>
                </a:ext>
              </a:extLst>
            </p:cNvPr>
            <p:cNvSpPr/>
            <p:nvPr/>
          </p:nvSpPr>
          <p:spPr>
            <a:xfrm>
              <a:off x="4784657" y="3025924"/>
              <a:ext cx="4505620" cy="1023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B294B649-5EFA-44A1-BDEC-CFA4843F0A89}"/>
              </a:ext>
            </a:extLst>
          </p:cNvPr>
          <p:cNvGrpSpPr/>
          <p:nvPr/>
        </p:nvGrpSpPr>
        <p:grpSpPr>
          <a:xfrm>
            <a:off x="5097780" y="4669536"/>
            <a:ext cx="5045286" cy="1534418"/>
            <a:chOff x="5593080" y="4669536"/>
            <a:chExt cx="5045286" cy="1534418"/>
          </a:xfrm>
        </p:grpSpPr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238B85B5-290E-401D-A9CB-E2770B644AE3}"/>
                </a:ext>
              </a:extLst>
            </p:cNvPr>
            <p:cNvSpPr/>
            <p:nvPr/>
          </p:nvSpPr>
          <p:spPr>
            <a:xfrm rot="16200000">
              <a:off x="7348514" y="2914102"/>
              <a:ext cx="1534418" cy="5045286"/>
            </a:xfrm>
            <a:custGeom>
              <a:avLst/>
              <a:gdLst>
                <a:gd name="connsiteX0" fmla="*/ 1494256 w 1494256"/>
                <a:gd name="connsiteY0" fmla="*/ 203204 h 3983039"/>
                <a:gd name="connsiteX1" fmla="*/ 1494256 w 1494256"/>
                <a:gd name="connsiteY1" fmla="*/ 3779835 h 3983039"/>
                <a:gd name="connsiteX2" fmla="*/ 1291052 w 1494256"/>
                <a:gd name="connsiteY2" fmla="*/ 3983039 h 3983039"/>
                <a:gd name="connsiteX3" fmla="*/ 1046176 w 1494256"/>
                <a:gd name="connsiteY3" fmla="*/ 3983039 h 3983039"/>
                <a:gd name="connsiteX4" fmla="*/ 478260 w 1494256"/>
                <a:gd name="connsiteY4" fmla="*/ 3983039 h 3983039"/>
                <a:gd name="connsiteX5" fmla="*/ 0 w 1494256"/>
                <a:gd name="connsiteY5" fmla="*/ 3983039 h 3983039"/>
                <a:gd name="connsiteX6" fmla="*/ 275056 w 1494256"/>
                <a:gd name="connsiteY6" fmla="*/ 3745922 h 3983039"/>
                <a:gd name="connsiteX7" fmla="*/ 275056 w 1494256"/>
                <a:gd name="connsiteY7" fmla="*/ 203204 h 3983039"/>
                <a:gd name="connsiteX8" fmla="*/ 478260 w 1494256"/>
                <a:gd name="connsiteY8" fmla="*/ 0 h 3983039"/>
                <a:gd name="connsiteX9" fmla="*/ 1291052 w 1494256"/>
                <a:gd name="connsiteY9" fmla="*/ 0 h 3983039"/>
                <a:gd name="connsiteX10" fmla="*/ 1494256 w 1494256"/>
                <a:gd name="connsiteY10" fmla="*/ 203204 h 39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4256" h="3983039">
                  <a:moveTo>
                    <a:pt x="1494256" y="203204"/>
                  </a:moveTo>
                  <a:lnTo>
                    <a:pt x="1494256" y="3779835"/>
                  </a:lnTo>
                  <a:cubicBezTo>
                    <a:pt x="1494256" y="3892061"/>
                    <a:pt x="1403278" y="3983039"/>
                    <a:pt x="1291052" y="3983039"/>
                  </a:cubicBezTo>
                  <a:lnTo>
                    <a:pt x="1046176" y="3983039"/>
                  </a:lnTo>
                  <a:lnTo>
                    <a:pt x="478260" y="3983039"/>
                  </a:lnTo>
                  <a:lnTo>
                    <a:pt x="0" y="3983039"/>
                  </a:lnTo>
                  <a:lnTo>
                    <a:pt x="275056" y="3745922"/>
                  </a:lnTo>
                  <a:lnTo>
                    <a:pt x="275056" y="203204"/>
                  </a:lnTo>
                  <a:cubicBezTo>
                    <a:pt x="275056" y="90978"/>
                    <a:pt x="366034" y="0"/>
                    <a:pt x="478260" y="0"/>
                  </a:cubicBezTo>
                  <a:lnTo>
                    <a:pt x="1291052" y="0"/>
                  </a:lnTo>
                  <a:cubicBezTo>
                    <a:pt x="1403278" y="0"/>
                    <a:pt x="1494256" y="90978"/>
                    <a:pt x="1494256" y="20320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D29D7FB1-CE8C-4ED6-812A-4ED947928AEF}"/>
                </a:ext>
              </a:extLst>
            </p:cNvPr>
            <p:cNvSpPr/>
            <p:nvPr/>
          </p:nvSpPr>
          <p:spPr>
            <a:xfrm>
              <a:off x="5729981" y="4771399"/>
              <a:ext cx="4747519" cy="1023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得到毛泽东同志为学校题写校名的喜讯后，时任学校副校长的张行言同志当即按照指示，从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幅校名中挑选了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个最好的单字。</a:t>
              </a:r>
            </a:p>
          </p:txBody>
        </p:sp>
      </p:grp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2FA74447-8C88-45FA-B856-6F0F8B45A552}"/>
              </a:ext>
            </a:extLst>
          </p:cNvPr>
          <p:cNvSpPr/>
          <p:nvPr/>
        </p:nvSpPr>
        <p:spPr>
          <a:xfrm>
            <a:off x="10305213" y="1772074"/>
            <a:ext cx="191412" cy="19141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EDFB6B8D-527F-41FA-9D36-A61A6693A3E4}"/>
              </a:ext>
            </a:extLst>
          </p:cNvPr>
          <p:cNvSpPr/>
          <p:nvPr/>
        </p:nvSpPr>
        <p:spPr>
          <a:xfrm>
            <a:off x="9734239" y="3441736"/>
            <a:ext cx="191412" cy="19141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AE906E87-D832-4EBF-B11D-920A9B40C0CC}"/>
              </a:ext>
            </a:extLst>
          </p:cNvPr>
          <p:cNvSpPr/>
          <p:nvPr/>
        </p:nvSpPr>
        <p:spPr>
          <a:xfrm>
            <a:off x="10381794" y="5063504"/>
            <a:ext cx="191412" cy="19141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8388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草, 户外, 建筑, 轨道&#10;&#10;描述已自动生成">
            <a:extLst>
              <a:ext uri="{FF2B5EF4-FFF2-40B4-BE49-F238E27FC236}">
                <a16:creationId xmlns="" xmlns:a16="http://schemas.microsoft.com/office/drawing/2014/main" id="{18534AFB-1B5B-482E-A421-CD25B03797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773347"/>
          </a:xfrm>
          <a:prstGeom prst="rect">
            <a:avLst/>
          </a:prstGeom>
        </p:spPr>
      </p:pic>
      <p:pic>
        <p:nvPicPr>
          <p:cNvPr id="50" name="Picture 33">
            <a:extLst>
              <a:ext uri="{FF2B5EF4-FFF2-40B4-BE49-F238E27FC236}">
                <a16:creationId xmlns="" xmlns:a16="http://schemas.microsoft.com/office/drawing/2014/main" id="{2F05A970-6AF5-4122-8852-8399C35E660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8" y="401123"/>
            <a:ext cx="2903836" cy="418735"/>
          </a:xfrm>
          <a:prstGeom prst="rect">
            <a:avLst/>
          </a:prstGeom>
        </p:spPr>
      </p:pic>
      <p:pic>
        <p:nvPicPr>
          <p:cNvPr id="51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0CC7DE7D-48C9-4CA3-9F20-C24511F3405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75920"/>
            <a:ext cx="1607503" cy="469143"/>
          </a:xfrm>
          <a:prstGeom prst="rect">
            <a:avLst/>
          </a:prstGeom>
        </p:spPr>
      </p:pic>
      <p:sp>
        <p:nvSpPr>
          <p:cNvPr id="57" name="矩形: 折角 56">
            <a:extLst>
              <a:ext uri="{FF2B5EF4-FFF2-40B4-BE49-F238E27FC236}">
                <a16:creationId xmlns="" xmlns:a16="http://schemas.microsoft.com/office/drawing/2014/main" id="{F14D225E-8A45-4DB8-8E89-BCCF4ED54950}"/>
              </a:ext>
            </a:extLst>
          </p:cNvPr>
          <p:cNvSpPr/>
          <p:nvPr/>
        </p:nvSpPr>
        <p:spPr>
          <a:xfrm>
            <a:off x="908415" y="4221934"/>
            <a:ext cx="10324618" cy="2109572"/>
          </a:xfrm>
          <a:prstGeom prst="foldedCorner">
            <a:avLst/>
          </a:prstGeom>
          <a:noFill/>
          <a:ln w="38100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41199FA-5CCC-43E4-A374-616EAAF9021B}"/>
              </a:ext>
            </a:extLst>
          </p:cNvPr>
          <p:cNvSpPr/>
          <p:nvPr/>
        </p:nvSpPr>
        <p:spPr>
          <a:xfrm>
            <a:off x="0" y="3773347"/>
            <a:ext cx="12192000" cy="3084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180CF04C-8D6F-44C6-8AA1-5662126316C8}"/>
              </a:ext>
            </a:extLst>
          </p:cNvPr>
          <p:cNvSpPr/>
          <p:nvPr/>
        </p:nvSpPr>
        <p:spPr>
          <a:xfrm>
            <a:off x="729532" y="3512820"/>
            <a:ext cx="1726048" cy="2177393"/>
          </a:xfrm>
          <a:custGeom>
            <a:avLst/>
            <a:gdLst>
              <a:gd name="connsiteX0" fmla="*/ 0 w 1726048"/>
              <a:gd name="connsiteY0" fmla="*/ 0 h 2013169"/>
              <a:gd name="connsiteX1" fmla="*/ 1726048 w 1726048"/>
              <a:gd name="connsiteY1" fmla="*/ 0 h 2013169"/>
              <a:gd name="connsiteX2" fmla="*/ 1726048 w 1726048"/>
              <a:gd name="connsiteY2" fmla="*/ 2013169 h 2013169"/>
              <a:gd name="connsiteX3" fmla="*/ 1726046 w 1726048"/>
              <a:gd name="connsiteY3" fmla="*/ 2013169 h 2013169"/>
              <a:gd name="connsiteX4" fmla="*/ 858938 w 1726048"/>
              <a:gd name="connsiteY4" fmla="*/ 1672078 h 2013169"/>
              <a:gd name="connsiteX5" fmla="*/ 0 w 1726048"/>
              <a:gd name="connsiteY5" fmla="*/ 2009956 h 2013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6048" h="2013169">
                <a:moveTo>
                  <a:pt x="0" y="0"/>
                </a:moveTo>
                <a:lnTo>
                  <a:pt x="1726048" y="0"/>
                </a:lnTo>
                <a:lnTo>
                  <a:pt x="1726048" y="2013169"/>
                </a:lnTo>
                <a:lnTo>
                  <a:pt x="1726046" y="2013169"/>
                </a:lnTo>
                <a:lnTo>
                  <a:pt x="858938" y="1672078"/>
                </a:lnTo>
                <a:lnTo>
                  <a:pt x="0" y="20099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="" xmlns:a16="http://schemas.microsoft.com/office/drawing/2014/main" id="{F9409CDD-4861-422B-BE7A-A8B8269E18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8622" y="3895585"/>
            <a:ext cx="1327868" cy="1327868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88EA32DB-17B4-498A-9244-C40688179752}"/>
              </a:ext>
            </a:extLst>
          </p:cNvPr>
          <p:cNvGrpSpPr/>
          <p:nvPr/>
        </p:nvGrpSpPr>
        <p:grpSpPr>
          <a:xfrm>
            <a:off x="3527852" y="4559519"/>
            <a:ext cx="7129970" cy="1434403"/>
            <a:chOff x="1864678" y="2711799"/>
            <a:chExt cx="7129970" cy="1434403"/>
          </a:xfrm>
        </p:grpSpPr>
        <p:sp>
          <p:nvSpPr>
            <p:cNvPr id="58" name="Rectangle 9">
              <a:extLst>
                <a:ext uri="{FF2B5EF4-FFF2-40B4-BE49-F238E27FC236}">
                  <a16:creationId xmlns="" xmlns:a16="http://schemas.microsoft.com/office/drawing/2014/main" id="{8757ABDB-5CB2-4B7D-B651-80350733FAD3}"/>
                </a:ext>
              </a:extLst>
            </p:cNvPr>
            <p:cNvSpPr/>
            <p:nvPr/>
          </p:nvSpPr>
          <p:spPr>
            <a:xfrm>
              <a:off x="1864678" y="2711799"/>
              <a:ext cx="704767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敬请各位老师批评指正</a:t>
              </a:r>
            </a:p>
          </p:txBody>
        </p:sp>
        <p:sp>
          <p:nvSpPr>
            <p:cNvPr id="59" name="Rectangle 10">
              <a:extLst>
                <a:ext uri="{FF2B5EF4-FFF2-40B4-BE49-F238E27FC236}">
                  <a16:creationId xmlns="" xmlns:a16="http://schemas.microsoft.com/office/drawing/2014/main" id="{E1A02769-3D68-4DF1-94D4-569BD3665C48}"/>
                </a:ext>
              </a:extLst>
            </p:cNvPr>
            <p:cNvSpPr/>
            <p:nvPr/>
          </p:nvSpPr>
          <p:spPr>
            <a:xfrm>
              <a:off x="1864678" y="3746092"/>
              <a:ext cx="7129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spc="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 FOR YOUR ATTENTION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E869BF6-1C7D-4B8E-9F74-F03D49D7B6FD}"/>
              </a:ext>
            </a:extLst>
          </p:cNvPr>
          <p:cNvSpPr/>
          <p:nvPr/>
        </p:nvSpPr>
        <p:spPr>
          <a:xfrm>
            <a:off x="0" y="3512820"/>
            <a:ext cx="12192000" cy="26052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08B7EA5-B9D0-4B97-980D-BAAF88A21067}"/>
              </a:ext>
            </a:extLst>
          </p:cNvPr>
          <p:cNvGrpSpPr/>
          <p:nvPr/>
        </p:nvGrpSpPr>
        <p:grpSpPr>
          <a:xfrm>
            <a:off x="0" y="3569274"/>
            <a:ext cx="12192000" cy="147619"/>
            <a:chOff x="-14332210" y="8733104"/>
            <a:chExt cx="34583796" cy="418735"/>
          </a:xfrm>
        </p:grpSpPr>
        <p:pic>
          <p:nvPicPr>
            <p:cNvPr id="23" name="Picture 33">
              <a:extLst>
                <a:ext uri="{FF2B5EF4-FFF2-40B4-BE49-F238E27FC236}">
                  <a16:creationId xmlns="" xmlns:a16="http://schemas.microsoft.com/office/drawing/2014/main" id="{089DC9C8-4D08-4044-9208-485A78726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828222" y="8733104"/>
              <a:ext cx="2903836" cy="418735"/>
            </a:xfrm>
            <a:prstGeom prst="rect">
              <a:avLst/>
            </a:prstGeom>
          </p:spPr>
        </p:pic>
        <p:pic>
          <p:nvPicPr>
            <p:cNvPr id="24" name="Picture 33">
              <a:extLst>
                <a:ext uri="{FF2B5EF4-FFF2-40B4-BE49-F238E27FC236}">
                  <a16:creationId xmlns="" xmlns:a16="http://schemas.microsoft.com/office/drawing/2014/main" id="{B45E73EF-BB46-41AF-810D-ADE5CE536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60226" y="8733104"/>
              <a:ext cx="2903836" cy="418735"/>
            </a:xfrm>
            <a:prstGeom prst="rect">
              <a:avLst/>
            </a:prstGeom>
          </p:spPr>
        </p:pic>
        <p:pic>
          <p:nvPicPr>
            <p:cNvPr id="25" name="Picture 33">
              <a:extLst>
                <a:ext uri="{FF2B5EF4-FFF2-40B4-BE49-F238E27FC236}">
                  <a16:creationId xmlns="" xmlns:a16="http://schemas.microsoft.com/office/drawing/2014/main" id="{C5DE7F30-D4D7-4A22-8876-5A7005F47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7770" y="8733104"/>
              <a:ext cx="2903836" cy="418735"/>
            </a:xfrm>
            <a:prstGeom prst="rect">
              <a:avLst/>
            </a:prstGeom>
          </p:spPr>
        </p:pic>
        <p:pic>
          <p:nvPicPr>
            <p:cNvPr id="26" name="Picture 33">
              <a:extLst>
                <a:ext uri="{FF2B5EF4-FFF2-40B4-BE49-F238E27FC236}">
                  <a16:creationId xmlns="" xmlns:a16="http://schemas.microsoft.com/office/drawing/2014/main" id="{25691BCC-B758-469E-A89B-AA968569F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5766" y="8733104"/>
              <a:ext cx="2903836" cy="418735"/>
            </a:xfrm>
            <a:prstGeom prst="rect">
              <a:avLst/>
            </a:prstGeom>
          </p:spPr>
        </p:pic>
        <p:pic>
          <p:nvPicPr>
            <p:cNvPr id="27" name="Picture 33">
              <a:extLst>
                <a:ext uri="{FF2B5EF4-FFF2-40B4-BE49-F238E27FC236}">
                  <a16:creationId xmlns="" xmlns:a16="http://schemas.microsoft.com/office/drawing/2014/main" id="{E3952AB3-6914-4A37-BA0A-5DFD33A69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43762" y="8733104"/>
              <a:ext cx="2903836" cy="418735"/>
            </a:xfrm>
            <a:prstGeom prst="rect">
              <a:avLst/>
            </a:prstGeom>
          </p:spPr>
        </p:pic>
        <p:pic>
          <p:nvPicPr>
            <p:cNvPr id="29" name="Picture 33">
              <a:extLst>
                <a:ext uri="{FF2B5EF4-FFF2-40B4-BE49-F238E27FC236}">
                  <a16:creationId xmlns="" xmlns:a16="http://schemas.microsoft.com/office/drawing/2014/main" id="{59FF8D21-B2C3-4041-8254-A7E999AAC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11758" y="8733104"/>
              <a:ext cx="2903836" cy="418735"/>
            </a:xfrm>
            <a:prstGeom prst="rect">
              <a:avLst/>
            </a:prstGeom>
          </p:spPr>
        </p:pic>
        <p:pic>
          <p:nvPicPr>
            <p:cNvPr id="30" name="Picture 33">
              <a:extLst>
                <a:ext uri="{FF2B5EF4-FFF2-40B4-BE49-F238E27FC236}">
                  <a16:creationId xmlns="" xmlns:a16="http://schemas.microsoft.com/office/drawing/2014/main" id="{3B78AAA1-4FD4-478A-9A1D-B8E0D6187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79754" y="8733104"/>
              <a:ext cx="2903836" cy="418735"/>
            </a:xfrm>
            <a:prstGeom prst="rect">
              <a:avLst/>
            </a:prstGeom>
          </p:spPr>
        </p:pic>
        <p:pic>
          <p:nvPicPr>
            <p:cNvPr id="31" name="Picture 33">
              <a:extLst>
                <a:ext uri="{FF2B5EF4-FFF2-40B4-BE49-F238E27FC236}">
                  <a16:creationId xmlns="" xmlns:a16="http://schemas.microsoft.com/office/drawing/2014/main" id="{2FC56690-4407-4E5D-ACD9-FB5510503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47750" y="8733104"/>
              <a:ext cx="2903836" cy="418735"/>
            </a:xfrm>
            <a:prstGeom prst="rect">
              <a:avLst/>
            </a:prstGeom>
          </p:spPr>
        </p:pic>
        <p:pic>
          <p:nvPicPr>
            <p:cNvPr id="32" name="Picture 33">
              <a:extLst>
                <a:ext uri="{FF2B5EF4-FFF2-40B4-BE49-F238E27FC236}">
                  <a16:creationId xmlns="" xmlns:a16="http://schemas.microsoft.com/office/drawing/2014/main" id="{6739A91E-AE0C-4451-A71A-6263F892E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4332210" y="8733104"/>
              <a:ext cx="2903836" cy="418735"/>
            </a:xfrm>
            <a:prstGeom prst="rect">
              <a:avLst/>
            </a:prstGeom>
          </p:spPr>
        </p:pic>
        <p:pic>
          <p:nvPicPr>
            <p:cNvPr id="33" name="Picture 33">
              <a:extLst>
                <a:ext uri="{FF2B5EF4-FFF2-40B4-BE49-F238E27FC236}">
                  <a16:creationId xmlns="" xmlns:a16="http://schemas.microsoft.com/office/drawing/2014/main" id="{1D8DECB5-387D-4D12-AA09-45FD241BC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1164214" y="8733104"/>
              <a:ext cx="2903836" cy="418735"/>
            </a:xfrm>
            <a:prstGeom prst="rect">
              <a:avLst/>
            </a:prstGeom>
          </p:spPr>
        </p:pic>
        <p:pic>
          <p:nvPicPr>
            <p:cNvPr id="35" name="Picture 33">
              <a:extLst>
                <a:ext uri="{FF2B5EF4-FFF2-40B4-BE49-F238E27FC236}">
                  <a16:creationId xmlns="" xmlns:a16="http://schemas.microsoft.com/office/drawing/2014/main" id="{EFD0C04B-F4A6-42D9-863A-6000D24D4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996218" y="8733104"/>
              <a:ext cx="2903836" cy="4187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25930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88C5E080-7A22-4AEB-B1F0-85EBD3B66D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605387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>
            <a:extLst>
              <a:ext uri="{FF2B5EF4-FFF2-40B4-BE49-F238E27FC236}">
                <a16:creationId xmlns="" xmlns:a16="http://schemas.microsoft.com/office/drawing/2014/main" id="{767EA76C-8BA1-4F46-9791-CE68DB5402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749950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BF3926C-778B-4924-952E-6DFA894934F4}"/>
              </a:ext>
            </a:extLst>
          </p:cNvPr>
          <p:cNvSpPr/>
          <p:nvPr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3177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0709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C789C62-4177-4EB6-907C-18C60C687083}"/>
              </a:ext>
            </a:extLst>
          </p:cNvPr>
          <p:cNvSpPr/>
          <p:nvPr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610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BD99DE5C-DB6B-4959-8025-EFFB95A20C86}"/>
              </a:ext>
            </a:extLst>
          </p:cNvPr>
          <p:cNvGrpSpPr/>
          <p:nvPr/>
        </p:nvGrpSpPr>
        <p:grpSpPr>
          <a:xfrm>
            <a:off x="345463" y="4005136"/>
            <a:ext cx="11501075" cy="2565600"/>
            <a:chOff x="353283" y="3671685"/>
            <a:chExt cx="11501075" cy="2565600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387CB8DE-DE00-406E-8314-A20804EAC1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069" t="26482" r="36069" b="36391"/>
            <a:stretch/>
          </p:blipFill>
          <p:spPr>
            <a:xfrm>
              <a:off x="353283" y="3769576"/>
              <a:ext cx="1375838" cy="2369819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DF35E8CB-D3A5-4BE4-B708-2654C14C56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510" t="26293" r="36510" b="36581"/>
            <a:stretch/>
          </p:blipFill>
          <p:spPr>
            <a:xfrm>
              <a:off x="1593162" y="3769576"/>
              <a:ext cx="1332342" cy="236981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1EA329AC-BC30-45F7-83CE-B8048E4842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721" t="26005" r="36721" b="37226"/>
            <a:stretch/>
          </p:blipFill>
          <p:spPr>
            <a:xfrm>
              <a:off x="2789545" y="3781006"/>
              <a:ext cx="1311446" cy="234695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4CE2C33D-2213-490C-84A1-50410BA5F0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070" t="26722" r="36070" b="36510"/>
            <a:stretch/>
          </p:blipFill>
          <p:spPr>
            <a:xfrm>
              <a:off x="3965032" y="3781006"/>
              <a:ext cx="1375814" cy="2346959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A1E29B50-1BA0-4BB5-8E03-CA5177D9ED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618" t="25606" r="35618" b="36808"/>
            <a:stretch/>
          </p:blipFill>
          <p:spPr>
            <a:xfrm>
              <a:off x="5204887" y="3754935"/>
              <a:ext cx="1420396" cy="239910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0195830-014B-4702-800A-066CBCCE08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056" t="24716" r="35056" b="35090"/>
            <a:stretch/>
          </p:blipFill>
          <p:spPr>
            <a:xfrm>
              <a:off x="6489324" y="3671685"/>
              <a:ext cx="1475918" cy="2565600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5B1AD846-8593-4E4B-B4EF-616BD44E1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033" t="24609" r="36033" b="37806"/>
            <a:stretch/>
          </p:blipFill>
          <p:spPr>
            <a:xfrm>
              <a:off x="7829283" y="3754935"/>
              <a:ext cx="1379446" cy="2399100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82E42A57-D94B-45DE-9CAD-0F9335C40E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797" t="25696" r="35797" b="36719"/>
            <a:stretch/>
          </p:blipFill>
          <p:spPr>
            <a:xfrm>
              <a:off x="9072770" y="3754935"/>
              <a:ext cx="1402716" cy="2399100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9607B738-53F0-419F-9268-37BA53508C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4662" t="26207" r="34662" b="37143"/>
            <a:stretch/>
          </p:blipFill>
          <p:spPr>
            <a:xfrm>
              <a:off x="10339528" y="3784815"/>
              <a:ext cx="1514830" cy="2339341"/>
            </a:xfrm>
            <a:prstGeom prst="rect">
              <a:avLst/>
            </a:prstGeom>
          </p:spPr>
        </p:pic>
      </p:grp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50774779-C6B0-4D25-80DE-A5ADD6AD5685}"/>
              </a:ext>
            </a:extLst>
          </p:cNvPr>
          <p:cNvSpPr/>
          <p:nvPr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825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empty road in a city&#10;&#10;Description automatically generated">
            <a:extLst>
              <a:ext uri="{FF2B5EF4-FFF2-40B4-BE49-F238E27FC236}">
                <a16:creationId xmlns="" xmlns:a16="http://schemas.microsoft.com/office/drawing/2014/main" id="{58C3BDEB-AD78-4518-9F90-36210BB4D0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8991"/>
            <a:ext cx="12192000" cy="434001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28FCC1D-256A-4F2E-8FF9-AB66B46CBBDE}"/>
              </a:ext>
            </a:extLst>
          </p:cNvPr>
          <p:cNvSpPr/>
          <p:nvPr/>
        </p:nvSpPr>
        <p:spPr>
          <a:xfrm>
            <a:off x="0" y="1258991"/>
            <a:ext cx="12192000" cy="434001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91594C8D-0427-49A0-A4D0-FF24F2D1DD1F}"/>
              </a:ext>
            </a:extLst>
          </p:cNvPr>
          <p:cNvGrpSpPr/>
          <p:nvPr/>
        </p:nvGrpSpPr>
        <p:grpSpPr>
          <a:xfrm>
            <a:off x="395597" y="2372449"/>
            <a:ext cx="8462644" cy="2244602"/>
            <a:chOff x="515939" y="2357691"/>
            <a:chExt cx="8462644" cy="2244602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E944C33F-5736-477A-8CFF-14BE93A502F3}"/>
                </a:ext>
              </a:extLst>
            </p:cNvPr>
            <p:cNvSpPr/>
            <p:nvPr/>
          </p:nvSpPr>
          <p:spPr>
            <a:xfrm>
              <a:off x="515939" y="2357691"/>
              <a:ext cx="8462644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安徽大学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毕业答辩通用模板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799F58A1-34AA-4321-9B2B-07E4103D0315}"/>
                </a:ext>
              </a:extLst>
            </p:cNvPr>
            <p:cNvSpPr/>
            <p:nvPr/>
          </p:nvSpPr>
          <p:spPr>
            <a:xfrm>
              <a:off x="573814" y="4202183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University Graduation reply general template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0FC995B-0770-48B9-9826-827BEF72BEA9}"/>
              </a:ext>
            </a:extLst>
          </p:cNvPr>
          <p:cNvSpPr txBox="1"/>
          <p:nvPr/>
        </p:nvSpPr>
        <p:spPr>
          <a:xfrm>
            <a:off x="415917" y="605604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答辩人：程杰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B8446755-999E-40E6-8CA7-384FC9A82BD9}"/>
              </a:ext>
            </a:extLst>
          </p:cNvPr>
          <p:cNvSpPr txBox="1"/>
          <p:nvPr/>
        </p:nvSpPr>
        <p:spPr>
          <a:xfrm>
            <a:off x="2624813" y="605604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指导老师：周杰伦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78B18A2A-ACD0-4C34-BE82-D5179BCBA1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761" y="1496674"/>
            <a:ext cx="2903836" cy="41873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3D62CAB-8DCE-405C-8729-60D92DB65666}"/>
              </a:ext>
            </a:extLst>
          </p:cNvPr>
          <p:cNvSpPr/>
          <p:nvPr/>
        </p:nvSpPr>
        <p:spPr>
          <a:xfrm>
            <a:off x="0" y="2457450"/>
            <a:ext cx="91440" cy="1584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64E5878A-ACF4-4708-9FC8-D9F1AFD26821}"/>
              </a:ext>
            </a:extLst>
          </p:cNvPr>
          <p:cNvGrpSpPr/>
          <p:nvPr/>
        </p:nvGrpSpPr>
        <p:grpSpPr>
          <a:xfrm>
            <a:off x="539761" y="5025299"/>
            <a:ext cx="1285950" cy="170362"/>
            <a:chOff x="5353591" y="3252822"/>
            <a:chExt cx="1999709" cy="264920"/>
          </a:xfrm>
          <a:solidFill>
            <a:schemeClr val="bg1"/>
          </a:solidFill>
        </p:grpSpPr>
        <p:sp>
          <p:nvSpPr>
            <p:cNvPr id="82" name="Rectangle 81">
              <a:extLst>
                <a:ext uri="{FF2B5EF4-FFF2-40B4-BE49-F238E27FC236}">
                  <a16:creationId xmlns="" xmlns:a16="http://schemas.microsoft.com/office/drawing/2014/main" id="{3909FCB4-0F29-48F1-B174-C5140E21D6A3}"/>
                </a:ext>
              </a:extLst>
            </p:cNvPr>
            <p:cNvSpPr/>
            <p:nvPr/>
          </p:nvSpPr>
          <p:spPr>
            <a:xfrm>
              <a:off x="5353591" y="3252822"/>
              <a:ext cx="264920" cy="2649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="" xmlns:a16="http://schemas.microsoft.com/office/drawing/2014/main" id="{BF85AD5C-E710-411E-B244-6F64461A8703}"/>
                </a:ext>
              </a:extLst>
            </p:cNvPr>
            <p:cNvSpPr/>
            <p:nvPr/>
          </p:nvSpPr>
          <p:spPr>
            <a:xfrm>
              <a:off x="5787288" y="3252822"/>
              <a:ext cx="264920" cy="26492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="" xmlns:a16="http://schemas.microsoft.com/office/drawing/2014/main" id="{2D01AD9C-38B3-4837-BEF6-EBAE5903B07C}"/>
                </a:ext>
              </a:extLst>
            </p:cNvPr>
            <p:cNvSpPr/>
            <p:nvPr/>
          </p:nvSpPr>
          <p:spPr>
            <a:xfrm>
              <a:off x="6220985" y="3252822"/>
              <a:ext cx="264920" cy="26492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="" xmlns:a16="http://schemas.microsoft.com/office/drawing/2014/main" id="{E8F02B0D-1C8A-4346-AF7B-C9FE2C47A729}"/>
                </a:ext>
              </a:extLst>
            </p:cNvPr>
            <p:cNvSpPr/>
            <p:nvPr/>
          </p:nvSpPr>
          <p:spPr>
            <a:xfrm>
              <a:off x="6654682" y="3252822"/>
              <a:ext cx="264920" cy="26492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="" xmlns:a16="http://schemas.microsoft.com/office/drawing/2014/main" id="{5B0D1378-C216-4405-9F32-90B73C3857E9}"/>
                </a:ext>
              </a:extLst>
            </p:cNvPr>
            <p:cNvSpPr/>
            <p:nvPr/>
          </p:nvSpPr>
          <p:spPr>
            <a:xfrm>
              <a:off x="7088380" y="3252822"/>
              <a:ext cx="264920" cy="26492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1EC56CA7-CB3E-4B02-8B37-1996F76ABBB7}"/>
              </a:ext>
            </a:extLst>
          </p:cNvPr>
          <p:cNvSpPr txBox="1"/>
          <p:nvPr/>
        </p:nvSpPr>
        <p:spPr>
          <a:xfrm>
            <a:off x="5295374" y="6056049"/>
            <a:ext cx="23022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0114400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10AC1B2-C38F-470C-A49A-121C5EF18FF5}"/>
              </a:ext>
            </a:extLst>
          </p:cNvPr>
          <p:cNvSpPr/>
          <p:nvPr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1752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AF32849-1F2E-4283-8DCE-0E960714B496}"/>
              </a:ext>
            </a:extLst>
          </p:cNvPr>
          <p:cNvSpPr/>
          <p:nvPr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4623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4D820-DD54-4E4E-85CE-17A4B6C85B08}"/>
              </a:ext>
            </a:extLst>
          </p:cNvPr>
          <p:cNvSpPr/>
          <p:nvPr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3050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2EDAC8C-B72F-4476-9AF2-F6C77E705430}"/>
              </a:ext>
            </a:extLst>
          </p:cNvPr>
          <p:cNvSpPr/>
          <p:nvPr/>
        </p:nvSpPr>
        <p:spPr>
          <a:xfrm rot="16200000">
            <a:off x="613649" y="-80790"/>
            <a:ext cx="60960" cy="222540"/>
          </a:xfrm>
          <a:prstGeom prst="rect">
            <a:avLst/>
          </a:prstGeom>
          <a:solidFill>
            <a:srgbClr val="8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428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D5EFEC1-551A-49B2-847D-C5DB0A8A97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382" y="4020455"/>
            <a:ext cx="1345183" cy="248880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9845EC0F-26B0-404A-808C-293D0F8C0B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8026" y="4020455"/>
            <a:ext cx="1345183" cy="248880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835DD89D-EC53-4EC5-BE0C-46E7E9F2C16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7363" y="4549055"/>
            <a:ext cx="2861430" cy="17154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3DB5AC58-D63E-4DAD-A41A-7B56285959C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744" y="4341136"/>
            <a:ext cx="3268784" cy="192341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6B213A1-7602-4D92-B672-B5ECAE979F6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905" y="1335314"/>
            <a:ext cx="3193653" cy="268514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6E3561E-230C-42D8-90B0-F2E660D662C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8143" y="1335312"/>
            <a:ext cx="3093987" cy="22404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EAE17132-FCBD-45C0-B33F-7E7BEAE3B69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272" y="1381744"/>
            <a:ext cx="1561404" cy="219404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042F6E28-30C9-4578-BC4F-D0E228E72C8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916" y="1381744"/>
            <a:ext cx="1561404" cy="2194041"/>
          </a:xfrm>
          <a:prstGeom prst="rect">
            <a:avLst/>
          </a:prstGeom>
        </p:spPr>
      </p:pic>
      <p:sp>
        <p:nvSpPr>
          <p:cNvPr id="10" name="Rectangle 19">
            <a:extLst>
              <a:ext uri="{FF2B5EF4-FFF2-40B4-BE49-F238E27FC236}">
                <a16:creationId xmlns="" xmlns:a16="http://schemas.microsoft.com/office/drawing/2014/main" id="{9EA94F46-24F7-4510-A76C-1722209874AD}"/>
              </a:ext>
            </a:extLst>
          </p:cNvPr>
          <p:cNvSpPr/>
          <p:nvPr/>
        </p:nvSpPr>
        <p:spPr>
          <a:xfrm>
            <a:off x="406719" y="203444"/>
            <a:ext cx="2702242" cy="52565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电子设备样机。</a:t>
            </a:r>
          </a:p>
        </p:txBody>
      </p:sp>
      <p:sp>
        <p:nvSpPr>
          <p:cNvPr id="11" name="Rectangle 22">
            <a:extLst>
              <a:ext uri="{FF2B5EF4-FFF2-40B4-BE49-F238E27FC236}">
                <a16:creationId xmlns="" xmlns:a16="http://schemas.microsoft.com/office/drawing/2014/main" id="{6237EAB5-C884-4914-AEE9-79202430F0C8}"/>
              </a:ext>
            </a:extLst>
          </p:cNvPr>
          <p:cNvSpPr/>
          <p:nvPr/>
        </p:nvSpPr>
        <p:spPr>
          <a:xfrm>
            <a:off x="419243" y="675891"/>
            <a:ext cx="20970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Mockup of electronic equipment.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18464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5147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6166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215278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7196" y="3263999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#我给母校送模板#第二</a:t>
            </a:r>
            <a:r>
              <a:rPr lang="zh-CN" altLang="en-US" dirty="0" smtClean="0"/>
              <a:t>届   获奖作品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697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箭头: 下 125">
            <a:extLst>
              <a:ext uri="{FF2B5EF4-FFF2-40B4-BE49-F238E27FC236}">
                <a16:creationId xmlns="" xmlns:a16="http://schemas.microsoft.com/office/drawing/2014/main" id="{E69177B4-05E9-4CDB-8120-A313372018D7}"/>
              </a:ext>
            </a:extLst>
          </p:cNvPr>
          <p:cNvSpPr/>
          <p:nvPr/>
        </p:nvSpPr>
        <p:spPr>
          <a:xfrm rot="10800000">
            <a:off x="3299894" y="4423230"/>
            <a:ext cx="484632" cy="978408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箭头: 下 126">
            <a:extLst>
              <a:ext uri="{FF2B5EF4-FFF2-40B4-BE49-F238E27FC236}">
                <a16:creationId xmlns="" xmlns:a16="http://schemas.microsoft.com/office/drawing/2014/main" id="{1909C441-89EA-40FA-AE32-E9C3EDFD29A5}"/>
              </a:ext>
            </a:extLst>
          </p:cNvPr>
          <p:cNvSpPr/>
          <p:nvPr/>
        </p:nvSpPr>
        <p:spPr>
          <a:xfrm rot="10800000">
            <a:off x="5788613" y="3948383"/>
            <a:ext cx="484632" cy="1921407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箭头: 下 127">
            <a:extLst>
              <a:ext uri="{FF2B5EF4-FFF2-40B4-BE49-F238E27FC236}">
                <a16:creationId xmlns="" xmlns:a16="http://schemas.microsoft.com/office/drawing/2014/main" id="{356150F6-88B5-48CC-BDED-6896D3954A61}"/>
              </a:ext>
            </a:extLst>
          </p:cNvPr>
          <p:cNvSpPr/>
          <p:nvPr/>
        </p:nvSpPr>
        <p:spPr>
          <a:xfrm rot="10800000">
            <a:off x="8075180" y="4423230"/>
            <a:ext cx="484632" cy="978408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箭头: 下 128">
            <a:extLst>
              <a:ext uri="{FF2B5EF4-FFF2-40B4-BE49-F238E27FC236}">
                <a16:creationId xmlns="" xmlns:a16="http://schemas.microsoft.com/office/drawing/2014/main" id="{7A9E345F-C8C6-4358-B3A9-B709EB4CF172}"/>
              </a:ext>
            </a:extLst>
          </p:cNvPr>
          <p:cNvSpPr/>
          <p:nvPr/>
        </p:nvSpPr>
        <p:spPr>
          <a:xfrm rot="10800000">
            <a:off x="10358160" y="5219700"/>
            <a:ext cx="484632" cy="1260064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箭头: 下 122">
            <a:extLst>
              <a:ext uri="{FF2B5EF4-FFF2-40B4-BE49-F238E27FC236}">
                <a16:creationId xmlns="" xmlns:a16="http://schemas.microsoft.com/office/drawing/2014/main" id="{F1944D7C-6741-46C9-A227-830646D0A9C3}"/>
              </a:ext>
            </a:extLst>
          </p:cNvPr>
          <p:cNvSpPr/>
          <p:nvPr/>
        </p:nvSpPr>
        <p:spPr>
          <a:xfrm rot="10800000">
            <a:off x="1219065" y="5219700"/>
            <a:ext cx="484632" cy="1260064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58E300EB-8F31-4B45-9192-9F3CA4B4CDA3}"/>
              </a:ext>
            </a:extLst>
          </p:cNvPr>
          <p:cNvGrpSpPr/>
          <p:nvPr/>
        </p:nvGrpSpPr>
        <p:grpSpPr>
          <a:xfrm>
            <a:off x="0" y="6601737"/>
            <a:ext cx="12192000" cy="279757"/>
            <a:chOff x="0" y="6601737"/>
            <a:chExt cx="12192000" cy="279757"/>
          </a:xfrm>
        </p:grpSpPr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83DE3478-882F-483C-B53F-DA4135AFD61E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B24F57ED-0FB7-44B2-8E67-180C1E4E41CF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9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9692F28E-CBF0-46BE-A1E8-8987E8717285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9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01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14CDB21F-E06C-4AC3-81B6-5D4CB36E42A5}"/>
              </a:ext>
            </a:extLst>
          </p:cNvPr>
          <p:cNvSpPr txBox="1"/>
          <p:nvPr/>
        </p:nvSpPr>
        <p:spPr>
          <a:xfrm>
            <a:off x="350312" y="234897"/>
            <a:ext cx="27685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5" name="图片 94" descr="图片包含 草, 户外, 建筑, 轨道&#10;&#10;描述已自动生成">
            <a:extLst>
              <a:ext uri="{FF2B5EF4-FFF2-40B4-BE49-F238E27FC236}">
                <a16:creationId xmlns="" xmlns:a16="http://schemas.microsoft.com/office/drawing/2014/main" id="{1B9C890E-63BE-4E79-BC04-59FB1D9E51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7505"/>
            <a:ext cx="12192000" cy="200406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4D7055F-7A4D-4BD2-87E3-32DEF0293173}"/>
              </a:ext>
            </a:extLst>
          </p:cNvPr>
          <p:cNvSpPr/>
          <p:nvPr/>
        </p:nvSpPr>
        <p:spPr>
          <a:xfrm>
            <a:off x="676551" y="422648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输入目录标题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47FCE81C-4E20-4BAA-B9BA-D8F3B29A1013}"/>
              </a:ext>
            </a:extLst>
          </p:cNvPr>
          <p:cNvSpPr/>
          <p:nvPr/>
        </p:nvSpPr>
        <p:spPr>
          <a:xfrm>
            <a:off x="676551" y="4598853"/>
            <a:ext cx="1699801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安徽大学是国家“双一流”建设高校。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9C069B28-4A59-4E8C-903C-00B604A8E0FF}"/>
              </a:ext>
            </a:extLst>
          </p:cNvPr>
          <p:cNvSpPr txBox="1"/>
          <p:nvPr/>
        </p:nvSpPr>
        <p:spPr>
          <a:xfrm>
            <a:off x="676551" y="2831732"/>
            <a:ext cx="15760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34CEA993-DE94-4895-A0F4-A18C453704CF}"/>
              </a:ext>
            </a:extLst>
          </p:cNvPr>
          <p:cNvSpPr/>
          <p:nvPr/>
        </p:nvSpPr>
        <p:spPr>
          <a:xfrm>
            <a:off x="2961325" y="35224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输入目录标题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C0045E1A-70C3-4D80-9307-DA1253E883B6}"/>
              </a:ext>
            </a:extLst>
          </p:cNvPr>
          <p:cNvSpPr/>
          <p:nvPr/>
        </p:nvSpPr>
        <p:spPr>
          <a:xfrm>
            <a:off x="2961325" y="3894813"/>
            <a:ext cx="1693407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安徽大学是国家“双一流”建设高校。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1C870DD3-6630-48ED-BBA1-639A18D4C6E5}"/>
              </a:ext>
            </a:extLst>
          </p:cNvPr>
          <p:cNvSpPr txBox="1"/>
          <p:nvPr/>
        </p:nvSpPr>
        <p:spPr>
          <a:xfrm>
            <a:off x="2961325" y="2127692"/>
            <a:ext cx="15760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74BC620A-63DF-4B68-BCF7-51740BE7D91D}"/>
              </a:ext>
            </a:extLst>
          </p:cNvPr>
          <p:cNvSpPr/>
          <p:nvPr/>
        </p:nvSpPr>
        <p:spPr>
          <a:xfrm>
            <a:off x="7530873" y="35224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输入目录标题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="" xmlns:a16="http://schemas.microsoft.com/office/drawing/2014/main" id="{08510F3E-E881-4154-A0E6-FD56BA7DCB15}"/>
              </a:ext>
            </a:extLst>
          </p:cNvPr>
          <p:cNvSpPr/>
          <p:nvPr/>
        </p:nvSpPr>
        <p:spPr>
          <a:xfrm>
            <a:off x="7530873" y="3894813"/>
            <a:ext cx="1693407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安徽大学是国家“双一流”建设高校。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80204709-B135-479E-ADAD-1A1CB1EAB983}"/>
              </a:ext>
            </a:extLst>
          </p:cNvPr>
          <p:cNvSpPr txBox="1"/>
          <p:nvPr/>
        </p:nvSpPr>
        <p:spPr>
          <a:xfrm>
            <a:off x="7530873" y="2127692"/>
            <a:ext cx="15760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71E01BA8-7CD9-48D5-894D-5AC0367916C1}"/>
              </a:ext>
            </a:extLst>
          </p:cNvPr>
          <p:cNvSpPr/>
          <p:nvPr/>
        </p:nvSpPr>
        <p:spPr>
          <a:xfrm>
            <a:off x="9815646" y="422648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输入目录标题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="" xmlns:a16="http://schemas.microsoft.com/office/drawing/2014/main" id="{7AF5B6EF-A1FB-4751-BE2B-305482205947}"/>
              </a:ext>
            </a:extLst>
          </p:cNvPr>
          <p:cNvSpPr/>
          <p:nvPr/>
        </p:nvSpPr>
        <p:spPr>
          <a:xfrm>
            <a:off x="9815647" y="4598853"/>
            <a:ext cx="1699802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安徽大学是国家“双一流”建设高校。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C698BB69-7AE1-4AB1-A361-02EC2075A2ED}"/>
              </a:ext>
            </a:extLst>
          </p:cNvPr>
          <p:cNvSpPr txBox="1"/>
          <p:nvPr/>
        </p:nvSpPr>
        <p:spPr>
          <a:xfrm>
            <a:off x="9815646" y="2831732"/>
            <a:ext cx="15760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="" xmlns:a16="http://schemas.microsoft.com/office/drawing/2014/main" id="{F0F3ADF7-940B-4180-8FE8-3836331D601A}"/>
              </a:ext>
            </a:extLst>
          </p:cNvPr>
          <p:cNvSpPr/>
          <p:nvPr/>
        </p:nvSpPr>
        <p:spPr>
          <a:xfrm>
            <a:off x="5246099" y="281840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输入目录标题</a:t>
            </a:r>
          </a:p>
        </p:txBody>
      </p:sp>
      <p:sp>
        <p:nvSpPr>
          <p:cNvPr id="121" name="矩形 120">
            <a:extLst>
              <a:ext uri="{FF2B5EF4-FFF2-40B4-BE49-F238E27FC236}">
                <a16:creationId xmlns="" xmlns:a16="http://schemas.microsoft.com/office/drawing/2014/main" id="{E5D0166E-F91A-4C19-87AC-044E29C9C2B3}"/>
              </a:ext>
            </a:extLst>
          </p:cNvPr>
          <p:cNvSpPr/>
          <p:nvPr/>
        </p:nvSpPr>
        <p:spPr>
          <a:xfrm>
            <a:off x="5246099" y="3190774"/>
            <a:ext cx="1709873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安徽大学是国家“双一流”建设高校。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EDC941B9-05E1-4478-8DBB-12DE3D996066}"/>
              </a:ext>
            </a:extLst>
          </p:cNvPr>
          <p:cNvSpPr txBox="1"/>
          <p:nvPr/>
        </p:nvSpPr>
        <p:spPr>
          <a:xfrm>
            <a:off x="5246099" y="1423653"/>
            <a:ext cx="15760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564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 descr="建筑的摆设布局&#10;&#10;描述已自动生成">
            <a:extLst>
              <a:ext uri="{FF2B5EF4-FFF2-40B4-BE49-F238E27FC236}">
                <a16:creationId xmlns="" xmlns:a16="http://schemas.microsoft.com/office/drawing/2014/main" id="{AEAED5D9-1789-41D3-8AE8-28B4B6B8E48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EEB2D19A-6CF7-45AB-8D96-0C3B18A370C4}"/>
              </a:ext>
            </a:extLst>
          </p:cNvPr>
          <p:cNvSpPr/>
          <p:nvPr/>
        </p:nvSpPr>
        <p:spPr>
          <a:xfrm>
            <a:off x="5621914" y="1336602"/>
            <a:ext cx="130628" cy="27528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5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FE9DE8B6-DFC1-4D9B-A8A1-86AA6FB0CBA6}"/>
              </a:ext>
            </a:extLst>
          </p:cNvPr>
          <p:cNvSpPr/>
          <p:nvPr/>
        </p:nvSpPr>
        <p:spPr>
          <a:xfrm>
            <a:off x="5158821" y="1268413"/>
            <a:ext cx="1104918" cy="305704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研究背景与意义</a:t>
            </a:r>
          </a:p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Background and Purpose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93FF08A-BCFB-4A1C-A179-8A703DA4DB1E}"/>
              </a:ext>
            </a:extLst>
          </p:cNvPr>
          <p:cNvSpPr txBox="1"/>
          <p:nvPr/>
        </p:nvSpPr>
        <p:spPr>
          <a:xfrm>
            <a:off x="5130574" y="4775327"/>
            <a:ext cx="947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01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328AFF30-6ED1-42DA-B14B-5A02F7EE0A58}"/>
              </a:ext>
            </a:extLst>
          </p:cNvPr>
          <p:cNvSpPr/>
          <p:nvPr/>
        </p:nvSpPr>
        <p:spPr>
          <a:xfrm>
            <a:off x="7473241" y="1336602"/>
            <a:ext cx="130628" cy="27528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5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90BF6E78-AEA4-4A54-83CB-4F05F2BE9776}"/>
              </a:ext>
            </a:extLst>
          </p:cNvPr>
          <p:cNvSpPr/>
          <p:nvPr/>
        </p:nvSpPr>
        <p:spPr>
          <a:xfrm>
            <a:off x="7024670" y="1268413"/>
            <a:ext cx="1104918" cy="282101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研究材料与方法</a:t>
            </a:r>
          </a:p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Materials and Methods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AAE8BEBC-8E2E-48EC-8425-9B33EE7EB1EA}"/>
              </a:ext>
            </a:extLst>
          </p:cNvPr>
          <p:cNvSpPr/>
          <p:nvPr/>
        </p:nvSpPr>
        <p:spPr>
          <a:xfrm>
            <a:off x="9361211" y="1336602"/>
            <a:ext cx="130628" cy="27528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5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F4ECCA31-F96C-46D9-8BBF-50A5045B2128}"/>
              </a:ext>
            </a:extLst>
          </p:cNvPr>
          <p:cNvSpPr/>
          <p:nvPr/>
        </p:nvSpPr>
        <p:spPr>
          <a:xfrm>
            <a:off x="8894072" y="1268413"/>
            <a:ext cx="1104918" cy="282101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研究结果与讨论</a:t>
            </a:r>
          </a:p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Results and Discussion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1EDB80E9-ACC0-4AF3-9338-8C52D18E44F8}"/>
              </a:ext>
            </a:extLst>
          </p:cNvPr>
          <p:cNvSpPr/>
          <p:nvPr/>
        </p:nvSpPr>
        <p:spPr>
          <a:xfrm>
            <a:off x="11238014" y="1336602"/>
            <a:ext cx="130628" cy="27528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alpha val="5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E0CB9E83-7BDD-4D51-8B73-D8753DA197FC}"/>
              </a:ext>
            </a:extLst>
          </p:cNvPr>
          <p:cNvSpPr/>
          <p:nvPr/>
        </p:nvSpPr>
        <p:spPr>
          <a:xfrm>
            <a:off x="10779947" y="1268413"/>
            <a:ext cx="1104918" cy="305704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研究结论和展望</a:t>
            </a:r>
          </a:p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Conclusion and Outlook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973F2770-67A1-426F-BC07-3E0D41F024DF}"/>
              </a:ext>
            </a:extLst>
          </p:cNvPr>
          <p:cNvCxnSpPr>
            <a:cxnSpLocks/>
          </p:cNvCxnSpPr>
          <p:nvPr/>
        </p:nvCxnSpPr>
        <p:spPr>
          <a:xfrm>
            <a:off x="5828922" y="4007018"/>
            <a:ext cx="0" cy="648057"/>
          </a:xfrm>
          <a:prstGeom prst="line">
            <a:avLst/>
          </a:prstGeom>
          <a:ln w="28575">
            <a:solidFill>
              <a:srgbClr val="2C4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7C92EDD4-43FB-46FF-8034-F78B87FC1142}"/>
              </a:ext>
            </a:extLst>
          </p:cNvPr>
          <p:cNvSpPr txBox="1"/>
          <p:nvPr/>
        </p:nvSpPr>
        <p:spPr>
          <a:xfrm>
            <a:off x="6984659" y="4775327"/>
            <a:ext cx="947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02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C873051E-0CCA-47C9-AAE9-A57BC879AABB}"/>
              </a:ext>
            </a:extLst>
          </p:cNvPr>
          <p:cNvCxnSpPr>
            <a:cxnSpLocks/>
          </p:cNvCxnSpPr>
          <p:nvPr/>
        </p:nvCxnSpPr>
        <p:spPr>
          <a:xfrm>
            <a:off x="7683007" y="4007018"/>
            <a:ext cx="0" cy="648057"/>
          </a:xfrm>
          <a:prstGeom prst="line">
            <a:avLst/>
          </a:prstGeom>
          <a:ln w="28575">
            <a:solidFill>
              <a:srgbClr val="2C4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B4136558-BD5A-4481-87EF-C39E356EDD58}"/>
              </a:ext>
            </a:extLst>
          </p:cNvPr>
          <p:cNvSpPr txBox="1"/>
          <p:nvPr/>
        </p:nvSpPr>
        <p:spPr>
          <a:xfrm>
            <a:off x="8854061" y="4775327"/>
            <a:ext cx="947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03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86FB4609-94A2-46E2-9AD0-A81911AAF7B2}"/>
              </a:ext>
            </a:extLst>
          </p:cNvPr>
          <p:cNvCxnSpPr>
            <a:cxnSpLocks/>
          </p:cNvCxnSpPr>
          <p:nvPr/>
        </p:nvCxnSpPr>
        <p:spPr>
          <a:xfrm>
            <a:off x="9552409" y="4007018"/>
            <a:ext cx="0" cy="648057"/>
          </a:xfrm>
          <a:prstGeom prst="line">
            <a:avLst/>
          </a:prstGeom>
          <a:ln w="28575">
            <a:solidFill>
              <a:srgbClr val="2C4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A3C4084B-CCDD-4F28-9288-52884C219FD8}"/>
              </a:ext>
            </a:extLst>
          </p:cNvPr>
          <p:cNvSpPr txBox="1"/>
          <p:nvPr/>
        </p:nvSpPr>
        <p:spPr>
          <a:xfrm>
            <a:off x="10738305" y="4775327"/>
            <a:ext cx="947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04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="" xmlns:a16="http://schemas.microsoft.com/office/drawing/2014/main" id="{E593D77F-0E3C-4BB2-B4B0-C37DA7990690}"/>
              </a:ext>
            </a:extLst>
          </p:cNvPr>
          <p:cNvCxnSpPr>
            <a:cxnSpLocks/>
          </p:cNvCxnSpPr>
          <p:nvPr/>
        </p:nvCxnSpPr>
        <p:spPr>
          <a:xfrm>
            <a:off x="11436653" y="4007018"/>
            <a:ext cx="0" cy="648057"/>
          </a:xfrm>
          <a:prstGeom prst="line">
            <a:avLst/>
          </a:prstGeom>
          <a:ln w="28575">
            <a:solidFill>
              <a:srgbClr val="2C4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24CB0BCF-C328-4B93-8C6D-D33423F3A561}"/>
              </a:ext>
            </a:extLst>
          </p:cNvPr>
          <p:cNvSpPr/>
          <p:nvPr/>
        </p:nvSpPr>
        <p:spPr>
          <a:xfrm rot="5400000">
            <a:off x="2591912" y="3191120"/>
            <a:ext cx="4014788" cy="1693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" name="Group 11">
            <a:extLst>
              <a:ext uri="{FF2B5EF4-FFF2-40B4-BE49-F238E27FC236}">
                <a16:creationId xmlns="" xmlns:a16="http://schemas.microsoft.com/office/drawing/2014/main" id="{FE8692E7-A072-46D0-8738-E03828558872}"/>
              </a:ext>
            </a:extLst>
          </p:cNvPr>
          <p:cNvGrpSpPr/>
          <p:nvPr/>
        </p:nvGrpSpPr>
        <p:grpSpPr>
          <a:xfrm>
            <a:off x="0" y="6601737"/>
            <a:ext cx="12192000" cy="279757"/>
            <a:chOff x="0" y="6601737"/>
            <a:chExt cx="12192000" cy="279757"/>
          </a:xfrm>
        </p:grpSpPr>
        <p:sp>
          <p:nvSpPr>
            <p:cNvPr id="39" name="Rectangle 741">
              <a:extLst>
                <a:ext uri="{FF2B5EF4-FFF2-40B4-BE49-F238E27FC236}">
                  <a16:creationId xmlns="" xmlns:a16="http://schemas.microsoft.com/office/drawing/2014/main" id="{17B577BB-65FE-48B4-9B4D-792EA729725F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TextBox 742">
              <a:extLst>
                <a:ext uri="{FF2B5EF4-FFF2-40B4-BE49-F238E27FC236}">
                  <a16:creationId xmlns="" xmlns:a16="http://schemas.microsoft.com/office/drawing/2014/main" id="{7DA2E9C5-6D97-4305-B260-170E7C6F8A83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9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TextBox 743">
              <a:extLst>
                <a:ext uri="{FF2B5EF4-FFF2-40B4-BE49-F238E27FC236}">
                  <a16:creationId xmlns="" xmlns:a16="http://schemas.microsoft.com/office/drawing/2014/main" id="{BF680882-3A06-4DC9-B819-B77E794CC57B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9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02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D2E386E-BA6B-4F16-BEA2-17CE38FD797E}"/>
              </a:ext>
            </a:extLst>
          </p:cNvPr>
          <p:cNvSpPr txBox="1"/>
          <p:nvPr/>
        </p:nvSpPr>
        <p:spPr>
          <a:xfrm>
            <a:off x="350312" y="234897"/>
            <a:ext cx="27685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899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 descr="建筑的摆设布局&#10;&#10;描述已自动生成">
            <a:extLst>
              <a:ext uri="{FF2B5EF4-FFF2-40B4-BE49-F238E27FC236}">
                <a16:creationId xmlns="" xmlns:a16="http://schemas.microsoft.com/office/drawing/2014/main" id="{263604B8-7AC2-480F-BF43-766503F7A0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7"/>
          </a:xfrm>
        </p:spPr>
      </p:pic>
      <p:sp>
        <p:nvSpPr>
          <p:cNvPr id="53" name="Rectangle 3">
            <a:extLst>
              <a:ext uri="{FF2B5EF4-FFF2-40B4-BE49-F238E27FC236}">
                <a16:creationId xmlns="" xmlns:a16="http://schemas.microsoft.com/office/drawing/2014/main" id="{CA63EB18-356C-49E5-A7FE-AC418CE0C562}"/>
              </a:ext>
            </a:extLst>
          </p:cNvPr>
          <p:cNvSpPr/>
          <p:nvPr/>
        </p:nvSpPr>
        <p:spPr>
          <a:xfrm>
            <a:off x="0" y="3992880"/>
            <a:ext cx="12192000" cy="2865120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  <a:gd name="connsiteX0" fmla="*/ 0 w 12192000"/>
              <a:gd name="connsiteY0" fmla="*/ 423604 h 2628581"/>
              <a:gd name="connsiteX1" fmla="*/ 12168851 w 12192000"/>
              <a:gd name="connsiteY1" fmla="*/ 1451164 h 2628581"/>
              <a:gd name="connsiteX2" fmla="*/ 12192000 w 12192000"/>
              <a:gd name="connsiteY2" fmla="*/ 2628581 h 2628581"/>
              <a:gd name="connsiteX3" fmla="*/ 0 w 12192000"/>
              <a:gd name="connsiteY3" fmla="*/ 2628581 h 2628581"/>
              <a:gd name="connsiteX4" fmla="*/ 0 w 12192000"/>
              <a:gd name="connsiteY4" fmla="*/ 423604 h 2628581"/>
              <a:gd name="connsiteX0" fmla="*/ 0 w 12192000"/>
              <a:gd name="connsiteY0" fmla="*/ 427215 h 2632192"/>
              <a:gd name="connsiteX1" fmla="*/ 12168851 w 12192000"/>
              <a:gd name="connsiteY1" fmla="*/ 1409933 h 2632192"/>
              <a:gd name="connsiteX2" fmla="*/ 12192000 w 12192000"/>
              <a:gd name="connsiteY2" fmla="*/ 2632192 h 2632192"/>
              <a:gd name="connsiteX3" fmla="*/ 0 w 12192000"/>
              <a:gd name="connsiteY3" fmla="*/ 2632192 h 2632192"/>
              <a:gd name="connsiteX4" fmla="*/ 0 w 12192000"/>
              <a:gd name="connsiteY4" fmla="*/ 427215 h 2632192"/>
              <a:gd name="connsiteX0" fmla="*/ 0 w 12192000"/>
              <a:gd name="connsiteY0" fmla="*/ 438368 h 2643345"/>
              <a:gd name="connsiteX1" fmla="*/ 12168851 w 12192000"/>
              <a:gd name="connsiteY1" fmla="*/ 1421086 h 2643345"/>
              <a:gd name="connsiteX2" fmla="*/ 12192000 w 12192000"/>
              <a:gd name="connsiteY2" fmla="*/ 2643345 h 2643345"/>
              <a:gd name="connsiteX3" fmla="*/ 0 w 12192000"/>
              <a:gd name="connsiteY3" fmla="*/ 2643345 h 2643345"/>
              <a:gd name="connsiteX4" fmla="*/ 0 w 12192000"/>
              <a:gd name="connsiteY4" fmla="*/ 438368 h 264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3345">
                <a:moveTo>
                  <a:pt x="0" y="438368"/>
                </a:moveTo>
                <a:cubicBezTo>
                  <a:pt x="5198318" y="-1309410"/>
                  <a:pt x="7734461" y="2828602"/>
                  <a:pt x="12168851" y="1421086"/>
                </a:cubicBezTo>
                <a:lnTo>
                  <a:pt x="12192000" y="2643345"/>
                </a:lnTo>
                <a:lnTo>
                  <a:pt x="0" y="2643345"/>
                </a:lnTo>
                <a:lnTo>
                  <a:pt x="0" y="438368"/>
                </a:lnTo>
                <a:close/>
              </a:path>
            </a:pathLst>
          </a:cu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556A02D-6D57-471E-A842-A22FA66A811C}"/>
              </a:ext>
            </a:extLst>
          </p:cNvPr>
          <p:cNvSpPr/>
          <p:nvPr/>
        </p:nvSpPr>
        <p:spPr>
          <a:xfrm>
            <a:off x="0" y="4217263"/>
            <a:ext cx="12192000" cy="2640735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0735">
                <a:moveTo>
                  <a:pt x="0" y="435758"/>
                </a:moveTo>
                <a:cubicBezTo>
                  <a:pt x="5198318" y="-1312020"/>
                  <a:pt x="7757610" y="2866442"/>
                  <a:pt x="12192000" y="1315434"/>
                </a:cubicBezTo>
                <a:lnTo>
                  <a:pt x="12192000" y="2640735"/>
                </a:lnTo>
                <a:lnTo>
                  <a:pt x="0" y="2640735"/>
                </a:lnTo>
                <a:lnTo>
                  <a:pt x="0" y="435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36" name="Picture 735">
            <a:extLst>
              <a:ext uri="{FF2B5EF4-FFF2-40B4-BE49-F238E27FC236}">
                <a16:creationId xmlns="" xmlns:a16="http://schemas.microsoft.com/office/drawing/2014/main" id="{BD2D5244-F61C-4ACD-BC8A-2EBA5DDD6E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602480"/>
            <a:ext cx="12192000" cy="2255518"/>
          </a:xfrm>
          <a:custGeom>
            <a:avLst/>
            <a:gdLst>
              <a:gd name="connsiteX0" fmla="*/ 2675476 w 12192000"/>
              <a:gd name="connsiteY0" fmla="*/ 835 h 2640736"/>
              <a:gd name="connsiteX1" fmla="*/ 12192000 w 12192000"/>
              <a:gd name="connsiteY1" fmla="*/ 1315435 h 2640736"/>
              <a:gd name="connsiteX2" fmla="*/ 12192000 w 12192000"/>
              <a:gd name="connsiteY2" fmla="*/ 2640736 h 2640736"/>
              <a:gd name="connsiteX3" fmla="*/ 0 w 12192000"/>
              <a:gd name="connsiteY3" fmla="*/ 2640736 h 2640736"/>
              <a:gd name="connsiteX4" fmla="*/ 0 w 12192000"/>
              <a:gd name="connsiteY4" fmla="*/ 435759 h 2640736"/>
              <a:gd name="connsiteX5" fmla="*/ 2675476 w 12192000"/>
              <a:gd name="connsiteY5" fmla="*/ 835 h 264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640736">
                <a:moveTo>
                  <a:pt x="2675476" y="835"/>
                </a:moveTo>
                <a:cubicBezTo>
                  <a:pt x="6223974" y="53478"/>
                  <a:pt x="8589058" y="2575629"/>
                  <a:pt x="12192000" y="1315435"/>
                </a:cubicBezTo>
                <a:lnTo>
                  <a:pt x="12192000" y="2640736"/>
                </a:lnTo>
                <a:lnTo>
                  <a:pt x="0" y="2640736"/>
                </a:lnTo>
                <a:lnTo>
                  <a:pt x="0" y="435759"/>
                </a:lnTo>
                <a:cubicBezTo>
                  <a:pt x="974685" y="108051"/>
                  <a:pt x="1856591" y="-11313"/>
                  <a:pt x="2675476" y="835"/>
                </a:cubicBezTo>
                <a:close/>
              </a:path>
            </a:pathLst>
          </a:custGeom>
        </p:spPr>
      </p:pic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679A455B-AD4F-4AA8-82E8-98E7E9309415}"/>
              </a:ext>
            </a:extLst>
          </p:cNvPr>
          <p:cNvSpPr/>
          <p:nvPr/>
        </p:nvSpPr>
        <p:spPr>
          <a:xfrm>
            <a:off x="2070446" y="4868985"/>
            <a:ext cx="5011074" cy="12396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研究背景与意义</a:t>
            </a:r>
          </a:p>
          <a:p>
            <a:pPr algn="just"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Background and Purpose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84A0D39E-1922-4A93-B6D5-027991D91415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742" name="Rectangle 741">
              <a:extLst>
                <a:ext uri="{FF2B5EF4-FFF2-40B4-BE49-F238E27FC236}">
                  <a16:creationId xmlns="" xmlns:a16="http://schemas.microsoft.com/office/drawing/2014/main" id="{C59BD7F7-8DD2-4EA8-A36D-62EFDD67360A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3" name="TextBox 742">
              <a:extLst>
                <a:ext uri="{FF2B5EF4-FFF2-40B4-BE49-F238E27FC236}">
                  <a16:creationId xmlns="" xmlns:a16="http://schemas.microsoft.com/office/drawing/2014/main" id="{A3FC838B-07DE-489D-BC45-3572963E2B15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4" name="TextBox 743">
              <a:extLst>
                <a:ext uri="{FF2B5EF4-FFF2-40B4-BE49-F238E27FC236}">
                  <a16:creationId xmlns="" xmlns:a16="http://schemas.microsoft.com/office/drawing/2014/main" id="{10456473-E1A0-4B5C-BB43-DD1B35303719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03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897E9E6-F06B-4B10-8C6F-652C819A72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69" t="26482" r="36069" b="36391"/>
          <a:stretch/>
        </p:blipFill>
        <p:spPr>
          <a:xfrm>
            <a:off x="532859" y="4412134"/>
            <a:ext cx="1375838" cy="2369819"/>
          </a:xfrm>
          <a:prstGeom prst="rect">
            <a:avLst/>
          </a:prstGeom>
        </p:spPr>
      </p:pic>
      <p:pic>
        <p:nvPicPr>
          <p:cNvPr id="30" name="Picture 746">
            <a:extLst>
              <a:ext uri="{FF2B5EF4-FFF2-40B4-BE49-F238E27FC236}">
                <a16:creationId xmlns="" xmlns:a16="http://schemas.microsoft.com/office/drawing/2014/main" id="{7A4A4EB3-4FE4-4302-ADC3-4DE7FF36B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867" y="401124"/>
            <a:ext cx="2903836" cy="418735"/>
          </a:xfrm>
          <a:prstGeom prst="rect">
            <a:avLst/>
          </a:prstGeom>
        </p:spPr>
      </p:pic>
      <p:pic>
        <p:nvPicPr>
          <p:cNvPr id="31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E42C6594-A70B-4E51-B5B8-B9C5649980D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75920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5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 descr="建筑的摆设布局&#10;&#10;描述已自动生成">
            <a:extLst>
              <a:ext uri="{FF2B5EF4-FFF2-40B4-BE49-F238E27FC236}">
                <a16:creationId xmlns="" xmlns:a16="http://schemas.microsoft.com/office/drawing/2014/main" id="{263604B8-7AC2-480F-BF43-766503F7A0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7"/>
          </a:xfrm>
        </p:spPr>
      </p:pic>
      <p:sp>
        <p:nvSpPr>
          <p:cNvPr id="14" name="Rectangle 3">
            <a:extLst>
              <a:ext uri="{FF2B5EF4-FFF2-40B4-BE49-F238E27FC236}">
                <a16:creationId xmlns="" xmlns:a16="http://schemas.microsoft.com/office/drawing/2014/main" id="{7EADA5FD-34CF-4DD8-A30E-D3B7A75B13B7}"/>
              </a:ext>
            </a:extLst>
          </p:cNvPr>
          <p:cNvSpPr/>
          <p:nvPr/>
        </p:nvSpPr>
        <p:spPr>
          <a:xfrm>
            <a:off x="0" y="3992880"/>
            <a:ext cx="12192000" cy="2865120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  <a:gd name="connsiteX0" fmla="*/ 0 w 12192000"/>
              <a:gd name="connsiteY0" fmla="*/ 423604 h 2628581"/>
              <a:gd name="connsiteX1" fmla="*/ 12168851 w 12192000"/>
              <a:gd name="connsiteY1" fmla="*/ 1451164 h 2628581"/>
              <a:gd name="connsiteX2" fmla="*/ 12192000 w 12192000"/>
              <a:gd name="connsiteY2" fmla="*/ 2628581 h 2628581"/>
              <a:gd name="connsiteX3" fmla="*/ 0 w 12192000"/>
              <a:gd name="connsiteY3" fmla="*/ 2628581 h 2628581"/>
              <a:gd name="connsiteX4" fmla="*/ 0 w 12192000"/>
              <a:gd name="connsiteY4" fmla="*/ 423604 h 2628581"/>
              <a:gd name="connsiteX0" fmla="*/ 0 w 12192000"/>
              <a:gd name="connsiteY0" fmla="*/ 427215 h 2632192"/>
              <a:gd name="connsiteX1" fmla="*/ 12168851 w 12192000"/>
              <a:gd name="connsiteY1" fmla="*/ 1409933 h 2632192"/>
              <a:gd name="connsiteX2" fmla="*/ 12192000 w 12192000"/>
              <a:gd name="connsiteY2" fmla="*/ 2632192 h 2632192"/>
              <a:gd name="connsiteX3" fmla="*/ 0 w 12192000"/>
              <a:gd name="connsiteY3" fmla="*/ 2632192 h 2632192"/>
              <a:gd name="connsiteX4" fmla="*/ 0 w 12192000"/>
              <a:gd name="connsiteY4" fmla="*/ 427215 h 2632192"/>
              <a:gd name="connsiteX0" fmla="*/ 0 w 12192000"/>
              <a:gd name="connsiteY0" fmla="*/ 438368 h 2643345"/>
              <a:gd name="connsiteX1" fmla="*/ 12168851 w 12192000"/>
              <a:gd name="connsiteY1" fmla="*/ 1421086 h 2643345"/>
              <a:gd name="connsiteX2" fmla="*/ 12192000 w 12192000"/>
              <a:gd name="connsiteY2" fmla="*/ 2643345 h 2643345"/>
              <a:gd name="connsiteX3" fmla="*/ 0 w 12192000"/>
              <a:gd name="connsiteY3" fmla="*/ 2643345 h 2643345"/>
              <a:gd name="connsiteX4" fmla="*/ 0 w 12192000"/>
              <a:gd name="connsiteY4" fmla="*/ 438368 h 264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3345">
                <a:moveTo>
                  <a:pt x="0" y="438368"/>
                </a:moveTo>
                <a:cubicBezTo>
                  <a:pt x="5198318" y="-1309410"/>
                  <a:pt x="7734461" y="2828602"/>
                  <a:pt x="12168851" y="1421086"/>
                </a:cubicBezTo>
                <a:lnTo>
                  <a:pt x="12192000" y="2643345"/>
                </a:lnTo>
                <a:lnTo>
                  <a:pt x="0" y="2643345"/>
                </a:lnTo>
                <a:lnTo>
                  <a:pt x="0" y="438368"/>
                </a:lnTo>
                <a:close/>
              </a:path>
            </a:pathLst>
          </a:cu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D217E553-4DB8-4C98-A751-9694709C2258}"/>
              </a:ext>
            </a:extLst>
          </p:cNvPr>
          <p:cNvSpPr/>
          <p:nvPr/>
        </p:nvSpPr>
        <p:spPr>
          <a:xfrm>
            <a:off x="0" y="4217263"/>
            <a:ext cx="12192000" cy="2640735"/>
          </a:xfrm>
          <a:custGeom>
            <a:avLst/>
            <a:gdLst>
              <a:gd name="connsiteX0" fmla="*/ 0 w 12192000"/>
              <a:gd name="connsiteY0" fmla="*/ 0 h 2204977"/>
              <a:gd name="connsiteX1" fmla="*/ 12192000 w 12192000"/>
              <a:gd name="connsiteY1" fmla="*/ 0 h 2204977"/>
              <a:gd name="connsiteX2" fmla="*/ 12192000 w 12192000"/>
              <a:gd name="connsiteY2" fmla="*/ 2204977 h 2204977"/>
              <a:gd name="connsiteX3" fmla="*/ 0 w 12192000"/>
              <a:gd name="connsiteY3" fmla="*/ 2204977 h 2204977"/>
              <a:gd name="connsiteX4" fmla="*/ 0 w 12192000"/>
              <a:gd name="connsiteY4" fmla="*/ 0 h 2204977"/>
              <a:gd name="connsiteX0" fmla="*/ 0 w 12192000"/>
              <a:gd name="connsiteY0" fmla="*/ 524719 h 2729696"/>
              <a:gd name="connsiteX1" fmla="*/ 12192000 w 12192000"/>
              <a:gd name="connsiteY1" fmla="*/ 524719 h 2729696"/>
              <a:gd name="connsiteX2" fmla="*/ 12192000 w 12192000"/>
              <a:gd name="connsiteY2" fmla="*/ 2729696 h 2729696"/>
              <a:gd name="connsiteX3" fmla="*/ 0 w 12192000"/>
              <a:gd name="connsiteY3" fmla="*/ 2729696 h 2729696"/>
              <a:gd name="connsiteX4" fmla="*/ 0 w 12192000"/>
              <a:gd name="connsiteY4" fmla="*/ 524719 h 2729696"/>
              <a:gd name="connsiteX0" fmla="*/ 0 w 12192000"/>
              <a:gd name="connsiteY0" fmla="*/ 262469 h 2467446"/>
              <a:gd name="connsiteX1" fmla="*/ 12192000 w 12192000"/>
              <a:gd name="connsiteY1" fmla="*/ 262469 h 2467446"/>
              <a:gd name="connsiteX2" fmla="*/ 12192000 w 12192000"/>
              <a:gd name="connsiteY2" fmla="*/ 2467446 h 2467446"/>
              <a:gd name="connsiteX3" fmla="*/ 0 w 12192000"/>
              <a:gd name="connsiteY3" fmla="*/ 2467446 h 2467446"/>
              <a:gd name="connsiteX4" fmla="*/ 0 w 12192000"/>
              <a:gd name="connsiteY4" fmla="*/ 262469 h 2467446"/>
              <a:gd name="connsiteX0" fmla="*/ 0 w 12192000"/>
              <a:gd name="connsiteY0" fmla="*/ 213897 h 2418874"/>
              <a:gd name="connsiteX1" fmla="*/ 12192000 w 12192000"/>
              <a:gd name="connsiteY1" fmla="*/ 1093573 h 2418874"/>
              <a:gd name="connsiteX2" fmla="*/ 12192000 w 12192000"/>
              <a:gd name="connsiteY2" fmla="*/ 2418874 h 2418874"/>
              <a:gd name="connsiteX3" fmla="*/ 0 w 12192000"/>
              <a:gd name="connsiteY3" fmla="*/ 2418874 h 2418874"/>
              <a:gd name="connsiteX4" fmla="*/ 0 w 12192000"/>
              <a:gd name="connsiteY4" fmla="*/ 213897 h 2418874"/>
              <a:gd name="connsiteX0" fmla="*/ 0 w 12192000"/>
              <a:gd name="connsiteY0" fmla="*/ 241665 h 2446642"/>
              <a:gd name="connsiteX1" fmla="*/ 12192000 w 12192000"/>
              <a:gd name="connsiteY1" fmla="*/ 1121341 h 2446642"/>
              <a:gd name="connsiteX2" fmla="*/ 12192000 w 12192000"/>
              <a:gd name="connsiteY2" fmla="*/ 2446642 h 2446642"/>
              <a:gd name="connsiteX3" fmla="*/ 0 w 12192000"/>
              <a:gd name="connsiteY3" fmla="*/ 2446642 h 2446642"/>
              <a:gd name="connsiteX4" fmla="*/ 0 w 12192000"/>
              <a:gd name="connsiteY4" fmla="*/ 241665 h 2446642"/>
              <a:gd name="connsiteX0" fmla="*/ 0 w 12192000"/>
              <a:gd name="connsiteY0" fmla="*/ 435758 h 2640735"/>
              <a:gd name="connsiteX1" fmla="*/ 12192000 w 12192000"/>
              <a:gd name="connsiteY1" fmla="*/ 1315434 h 2640735"/>
              <a:gd name="connsiteX2" fmla="*/ 12192000 w 12192000"/>
              <a:gd name="connsiteY2" fmla="*/ 2640735 h 2640735"/>
              <a:gd name="connsiteX3" fmla="*/ 0 w 12192000"/>
              <a:gd name="connsiteY3" fmla="*/ 2640735 h 2640735"/>
              <a:gd name="connsiteX4" fmla="*/ 0 w 12192000"/>
              <a:gd name="connsiteY4" fmla="*/ 435758 h 264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40735">
                <a:moveTo>
                  <a:pt x="0" y="435758"/>
                </a:moveTo>
                <a:cubicBezTo>
                  <a:pt x="5198318" y="-1312020"/>
                  <a:pt x="7757610" y="2866442"/>
                  <a:pt x="12192000" y="1315434"/>
                </a:cubicBezTo>
                <a:lnTo>
                  <a:pt x="12192000" y="2640735"/>
                </a:lnTo>
                <a:lnTo>
                  <a:pt x="0" y="2640735"/>
                </a:lnTo>
                <a:lnTo>
                  <a:pt x="0" y="435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Picture 735">
            <a:extLst>
              <a:ext uri="{FF2B5EF4-FFF2-40B4-BE49-F238E27FC236}">
                <a16:creationId xmlns="" xmlns:a16="http://schemas.microsoft.com/office/drawing/2014/main" id="{19878B96-9DC4-4634-A56B-051C2A9C72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17262"/>
            <a:ext cx="12192000" cy="2640736"/>
          </a:xfrm>
          <a:custGeom>
            <a:avLst/>
            <a:gdLst>
              <a:gd name="connsiteX0" fmla="*/ 2675476 w 12192000"/>
              <a:gd name="connsiteY0" fmla="*/ 835 h 2640736"/>
              <a:gd name="connsiteX1" fmla="*/ 12192000 w 12192000"/>
              <a:gd name="connsiteY1" fmla="*/ 1315435 h 2640736"/>
              <a:gd name="connsiteX2" fmla="*/ 12192000 w 12192000"/>
              <a:gd name="connsiteY2" fmla="*/ 2640736 h 2640736"/>
              <a:gd name="connsiteX3" fmla="*/ 0 w 12192000"/>
              <a:gd name="connsiteY3" fmla="*/ 2640736 h 2640736"/>
              <a:gd name="connsiteX4" fmla="*/ 0 w 12192000"/>
              <a:gd name="connsiteY4" fmla="*/ 435759 h 2640736"/>
              <a:gd name="connsiteX5" fmla="*/ 2675476 w 12192000"/>
              <a:gd name="connsiteY5" fmla="*/ 835 h 264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640736">
                <a:moveTo>
                  <a:pt x="2675476" y="835"/>
                </a:moveTo>
                <a:cubicBezTo>
                  <a:pt x="6223974" y="53478"/>
                  <a:pt x="8589058" y="2575629"/>
                  <a:pt x="12192000" y="1315435"/>
                </a:cubicBezTo>
                <a:lnTo>
                  <a:pt x="12192000" y="2640736"/>
                </a:lnTo>
                <a:lnTo>
                  <a:pt x="0" y="2640736"/>
                </a:lnTo>
                <a:lnTo>
                  <a:pt x="0" y="435759"/>
                </a:lnTo>
                <a:cubicBezTo>
                  <a:pt x="974685" y="108051"/>
                  <a:pt x="1856591" y="-11313"/>
                  <a:pt x="2675476" y="835"/>
                </a:cubicBezTo>
                <a:close/>
              </a:path>
            </a:pathLst>
          </a:custGeom>
        </p:spPr>
      </p:pic>
      <p:sp>
        <p:nvSpPr>
          <p:cNvPr id="18" name="Rectangle 51">
            <a:extLst>
              <a:ext uri="{FF2B5EF4-FFF2-40B4-BE49-F238E27FC236}">
                <a16:creationId xmlns="" xmlns:a16="http://schemas.microsoft.com/office/drawing/2014/main" id="{F25D60CC-4801-4913-A5B5-72BFD67E28F0}"/>
              </a:ext>
            </a:extLst>
          </p:cNvPr>
          <p:cNvSpPr/>
          <p:nvPr/>
        </p:nvSpPr>
        <p:spPr>
          <a:xfrm>
            <a:off x="2070446" y="4868985"/>
            <a:ext cx="4176432" cy="12396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研究材料与方法</a:t>
            </a:r>
          </a:p>
          <a:p>
            <a:pPr algn="just"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Materials and Methods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="" xmlns:a16="http://schemas.microsoft.com/office/drawing/2014/main" id="{E43711CC-C73A-480F-8950-471B4FC527C3}"/>
              </a:ext>
            </a:extLst>
          </p:cNvPr>
          <p:cNvGrpSpPr/>
          <p:nvPr/>
        </p:nvGrpSpPr>
        <p:grpSpPr>
          <a:xfrm>
            <a:off x="0" y="6601737"/>
            <a:ext cx="12192000" cy="273152"/>
            <a:chOff x="0" y="6601737"/>
            <a:chExt cx="12192000" cy="273152"/>
          </a:xfrm>
        </p:grpSpPr>
        <p:sp>
          <p:nvSpPr>
            <p:cNvPr id="21" name="Rectangle 741">
              <a:extLst>
                <a:ext uri="{FF2B5EF4-FFF2-40B4-BE49-F238E27FC236}">
                  <a16:creationId xmlns="" xmlns:a16="http://schemas.microsoft.com/office/drawing/2014/main" id="{EE727BE0-E7D8-449B-A2D5-41FB50B6BBFE}"/>
                </a:ext>
              </a:extLst>
            </p:cNvPr>
            <p:cNvSpPr/>
            <p:nvPr/>
          </p:nvSpPr>
          <p:spPr>
            <a:xfrm>
              <a:off x="0" y="6610728"/>
              <a:ext cx="12192000" cy="246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TextBox 742">
              <a:extLst>
                <a:ext uri="{FF2B5EF4-FFF2-40B4-BE49-F238E27FC236}">
                  <a16:creationId xmlns="" xmlns:a16="http://schemas.microsoft.com/office/drawing/2014/main" id="{80A13FEB-8217-4876-8D74-E3818D0C051E}"/>
                </a:ext>
              </a:extLst>
            </p:cNvPr>
            <p:cNvSpPr txBox="1"/>
            <p:nvPr/>
          </p:nvSpPr>
          <p:spPr>
            <a:xfrm>
              <a:off x="532859" y="6601737"/>
              <a:ext cx="2962816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ANHUI  UNIVERSITY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TextBox 743">
              <a:extLst>
                <a:ext uri="{FF2B5EF4-FFF2-40B4-BE49-F238E27FC236}">
                  <a16:creationId xmlns="" xmlns:a16="http://schemas.microsoft.com/office/drawing/2014/main" id="{AAE38C82-0A8C-47DE-860A-95DFBE46F2DD}"/>
                </a:ext>
              </a:extLst>
            </p:cNvPr>
            <p:cNvSpPr txBox="1"/>
            <p:nvPr/>
          </p:nvSpPr>
          <p:spPr>
            <a:xfrm>
              <a:off x="10477500" y="6601737"/>
              <a:ext cx="1181641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PAGE  04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F9E9E11E-8C6E-4395-B865-717C0D2064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510" t="26293" r="36510" b="36581"/>
          <a:stretch/>
        </p:blipFill>
        <p:spPr>
          <a:xfrm>
            <a:off x="670019" y="4415339"/>
            <a:ext cx="1332342" cy="2369819"/>
          </a:xfrm>
          <a:prstGeom prst="rect">
            <a:avLst/>
          </a:prstGeom>
        </p:spPr>
      </p:pic>
      <p:pic>
        <p:nvPicPr>
          <p:cNvPr id="25" name="Picture 746">
            <a:extLst>
              <a:ext uri="{FF2B5EF4-FFF2-40B4-BE49-F238E27FC236}">
                <a16:creationId xmlns="" xmlns:a16="http://schemas.microsoft.com/office/drawing/2014/main" id="{4D152F22-7B7E-49A6-99FF-BC9C8EEC9A3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867" y="401124"/>
            <a:ext cx="2903836" cy="418735"/>
          </a:xfrm>
          <a:prstGeom prst="rect">
            <a:avLst/>
          </a:prstGeom>
        </p:spPr>
      </p:pic>
      <p:pic>
        <p:nvPicPr>
          <p:cNvPr id="26" name="Picture 115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103346F7-F479-4669-9768-7A3307CAB10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560" y="375920"/>
            <a:ext cx="1607503" cy="46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501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9;#407178;#407184;#40716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#405352;#405331;#406996;#40532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#405352;#405331;#406996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#405352;#405331;#406996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#405352;#405331;#406996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#405352;#405331;#406996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#405352;#405331;#40699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9;#407178;#40718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9;#407178;#40718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292;#394280;#394284;#405352;#405331;#40699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9;#407178;#407184;#40716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9;#407178;#407184;#40716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9;#407178;#407184;#40716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9;#407178;#407184;#407164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苹方套装">
      <a:majorFont>
        <a:latin typeface="苹方 特粗"/>
        <a:ea typeface="苹方 特粗"/>
        <a:cs typeface=""/>
      </a:majorFont>
      <a:minorFont>
        <a:latin typeface="苹方 中等"/>
        <a:ea typeface="苹方 中等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3830</TotalTime>
  <Words>6759</Words>
  <Application>Microsoft Office PowerPoint</Application>
  <PresentationFormat>宽屏</PresentationFormat>
  <Paragraphs>588</Paragraphs>
  <Slides>58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58</vt:i4>
      </vt:variant>
    </vt:vector>
  </HeadingPairs>
  <TitlesOfParts>
    <vt:vector size="77" baseType="lpstr">
      <vt:lpstr>阿里巴巴普惠体 B</vt:lpstr>
      <vt:lpstr>Arial</vt:lpstr>
      <vt:lpstr>等线</vt:lpstr>
      <vt:lpstr>等线 Light</vt:lpstr>
      <vt:lpstr>冬青黑体简体中文 W3</vt:lpstr>
      <vt:lpstr>Calibri</vt:lpstr>
      <vt:lpstr>Calibri Light</vt:lpstr>
      <vt:lpstr>微软雅黑</vt:lpstr>
      <vt:lpstr>Wingdings</vt:lpstr>
      <vt:lpstr>微软雅黑 Light</vt:lpstr>
      <vt:lpstr>Open Sans</vt:lpstr>
      <vt:lpstr>苹方 中等</vt:lpstr>
      <vt:lpstr>腾讯体</vt:lpstr>
      <vt:lpstr>苹方 特粗</vt:lpstr>
      <vt:lpstr>黑体</vt:lpstr>
      <vt:lpstr>Office Theme</vt:lpstr>
      <vt:lpstr>2_OfficePLUS</vt:lpstr>
      <vt:lpstr>1_Office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程 杰</dc:creator>
  <cp:lastModifiedBy>阳光 男孩</cp:lastModifiedBy>
  <cp:revision>426</cp:revision>
  <dcterms:created xsi:type="dcterms:W3CDTF">2020-04-11T11:17:35Z</dcterms:created>
  <dcterms:modified xsi:type="dcterms:W3CDTF">2020-05-11T15:31:52Z</dcterms:modified>
</cp:coreProperties>
</file>