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8" r:id="rId2"/>
    <p:sldId id="256" r:id="rId3"/>
    <p:sldId id="257" r:id="rId4"/>
    <p:sldId id="258" r:id="rId5"/>
    <p:sldId id="259" r:id="rId6"/>
    <p:sldId id="273" r:id="rId7"/>
    <p:sldId id="261" r:id="rId8"/>
    <p:sldId id="267" r:id="rId9"/>
    <p:sldId id="268" r:id="rId10"/>
    <p:sldId id="266" r:id="rId11"/>
    <p:sldId id="265" r:id="rId12"/>
    <p:sldId id="272" r:id="rId13"/>
    <p:sldId id="270" r:id="rId14"/>
    <p:sldId id="264" r:id="rId15"/>
    <p:sldId id="271" r:id="rId16"/>
    <p:sldId id="274" r:id="rId17"/>
    <p:sldId id="275" r:id="rId18"/>
    <p:sldId id="278" r:id="rId19"/>
    <p:sldId id="280" r:id="rId20"/>
    <p:sldId id="277" r:id="rId21"/>
    <p:sldId id="279" r:id="rId22"/>
    <p:sldId id="284" r:id="rId23"/>
    <p:sldId id="281" r:id="rId24"/>
    <p:sldId id="282" r:id="rId25"/>
    <p:sldId id="283" r:id="rId26"/>
    <p:sldId id="285" r:id="rId27"/>
    <p:sldId id="269" r:id="rId28"/>
    <p:sldId id="286" r:id="rId29"/>
    <p:sldId id="28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AA6"/>
    <a:srgbClr val="9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3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FD63A-A517-4535-980A-9B3167D9E356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0C432-0170-49B0-91A5-7BAF28E1C4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14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65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91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753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512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297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07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93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310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81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99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297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0310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586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401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15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082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619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02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423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模版以及教程</a:t>
            </a:r>
            <a:r>
              <a:rPr lang="en-US" altLang="zh-CN" dirty="0"/>
              <a:t>PPT</a:t>
            </a:r>
            <a:r>
              <a:rPr lang="zh-CN" altLang="en-US" dirty="0"/>
              <a:t>源文件作品和素材都可以在公众号内获取。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431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模版以及教程</a:t>
            </a:r>
            <a:r>
              <a:rPr lang="en-US" altLang="zh-CN" dirty="0"/>
              <a:t>PPT</a:t>
            </a:r>
            <a:r>
              <a:rPr lang="zh-CN" altLang="en-US" dirty="0"/>
              <a:t>源文件作品和素材都可以在公众号内获取。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72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594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178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85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44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14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0C432-0170-49B0-91A5-7BAF28E1C42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3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01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4A4C1F-1CC6-4464-A6E9-98819F97B0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1C4084F-577C-4D1C-BC14-CD37F1AE63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EC1A13-ADBA-4865-932E-8F142141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86E9-F65A-4F5D-96F3-A577C9D8F30D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025425-2AF1-4BFC-9426-0FE9E02A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BA4A85-3037-408F-B1E6-663EF9BBE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F4E0-733F-492F-891C-7E842C1DA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21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1FC8CFF-6F3D-411E-8192-CA861F657613}"/>
              </a:ext>
            </a:extLst>
          </p:cNvPr>
          <p:cNvSpPr/>
          <p:nvPr userDrawn="1"/>
        </p:nvSpPr>
        <p:spPr>
          <a:xfrm>
            <a:off x="-1512892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7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07509BD-DFB9-4C6A-A48D-59D5655DD7D4}"/>
              </a:ext>
            </a:extLst>
          </p:cNvPr>
          <p:cNvSpPr/>
          <p:nvPr userDrawn="1"/>
        </p:nvSpPr>
        <p:spPr>
          <a:xfrm>
            <a:off x="723900" y="8190984"/>
            <a:ext cx="10744200" cy="114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公众号：陈西设计之家。微信搜索即可。</a:t>
            </a:r>
            <a:endParaRPr lang="en-US" altLang="zh-CN" sz="2400" b="1" dirty="0">
              <a:solidFill>
                <a:schemeClr val="tx1">
                  <a:alpha val="8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更多免费原创</a:t>
            </a:r>
            <a:r>
              <a:rPr lang="en-US" altLang="zh-CN" sz="2400" b="1" dirty="0">
                <a:solidFill>
                  <a:schemeClr val="tx1">
                    <a:alpha val="8000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模版以及教程</a:t>
            </a:r>
            <a:r>
              <a:rPr lang="en-US" altLang="zh-CN" sz="2400" b="1" dirty="0">
                <a:solidFill>
                  <a:schemeClr val="tx1">
                    <a:alpha val="8000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源文件作品和素材都可以在公众号内获取。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DA2A814-6760-4863-BD55-483FBC531099}"/>
              </a:ext>
            </a:extLst>
          </p:cNvPr>
          <p:cNvSpPr/>
          <p:nvPr userDrawn="1"/>
        </p:nvSpPr>
        <p:spPr>
          <a:xfrm>
            <a:off x="723900" y="10153649"/>
            <a:ext cx="10744200" cy="114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公众号：陈西设计之家。微信搜索即可。</a:t>
            </a:r>
            <a:endParaRPr lang="en-US" altLang="zh-CN" sz="2400" b="1" dirty="0">
              <a:solidFill>
                <a:schemeClr val="tx1">
                  <a:alpha val="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alpha val="0"/>
                  </a:schemeClr>
                </a:solidFill>
              </a:rPr>
              <a:t>更多免费原创</a:t>
            </a:r>
            <a:r>
              <a:rPr lang="en-US" altLang="zh-CN" sz="2400" b="1" dirty="0">
                <a:solidFill>
                  <a:schemeClr val="tx1">
                    <a:alpha val="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tx1">
                    <a:alpha val="0"/>
                  </a:schemeClr>
                </a:solidFill>
              </a:rPr>
              <a:t>模版以及教程</a:t>
            </a:r>
            <a:r>
              <a:rPr lang="en-US" altLang="zh-CN" sz="2400" b="1" dirty="0">
                <a:solidFill>
                  <a:schemeClr val="tx1">
                    <a:alpha val="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tx1">
                    <a:alpha val="0"/>
                  </a:schemeClr>
                </a:solidFill>
              </a:rPr>
              <a:t>源文件作品和素材都可以在公众号内获取。</a:t>
            </a:r>
          </a:p>
        </p:txBody>
      </p:sp>
    </p:spTree>
    <p:extLst>
      <p:ext uri="{BB962C8B-B14F-4D97-AF65-F5344CB8AC3E}">
        <p14:creationId xmlns:p14="http://schemas.microsoft.com/office/powerpoint/2010/main" val="1937633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84FFE0-ACB2-4916-B1A3-746D6A268BD3}"/>
              </a:ext>
            </a:extLst>
          </p:cNvPr>
          <p:cNvSpPr txBox="1"/>
          <p:nvPr/>
        </p:nvSpPr>
        <p:spPr>
          <a:xfrm>
            <a:off x="1371600" y="753011"/>
            <a:ext cx="2076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effectLst>
                  <a:outerShdw blurRad="63500" dist="50800" dir="2700000" algn="tl" rotWithShape="0">
                    <a:schemeClr val="bg1">
                      <a:alpha val="35000"/>
                    </a:scheme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  <a:cs typeface="阿里巴巴普惠体 B" panose="00020600040101010101" pitchFamily="18" charset="-122"/>
              </a:rPr>
              <a:t>说明：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03DB61-F240-4AEF-95B4-2E7F1864D0AA}"/>
              </a:ext>
            </a:extLst>
          </p:cNvPr>
          <p:cNvSpPr txBox="1"/>
          <p:nvPr/>
        </p:nvSpPr>
        <p:spPr>
          <a:xfrm>
            <a:off x="1371600" y="1968500"/>
            <a:ext cx="8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1.</a:t>
            </a:r>
            <a:r>
              <a:rPr lang="zh-CN" altLang="en-US" sz="2800" dirty="0">
                <a:solidFill>
                  <a:schemeClr val="bg1"/>
                </a:solidFill>
              </a:rPr>
              <a:t>本套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模版部分字体为腾讯体，可自行下载安装；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B66F5D-6176-4D60-A834-8E50B7A8C688}"/>
              </a:ext>
            </a:extLst>
          </p:cNvPr>
          <p:cNvSpPr txBox="1"/>
          <p:nvPr/>
        </p:nvSpPr>
        <p:spPr>
          <a:xfrm>
            <a:off x="1371600" y="3013079"/>
            <a:ext cx="10267950" cy="1206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2.</a:t>
            </a:r>
            <a:r>
              <a:rPr lang="zh-CN" altLang="en-US" sz="2800" dirty="0">
                <a:solidFill>
                  <a:schemeClr val="bg1"/>
                </a:solidFill>
              </a:rPr>
              <a:t>本套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模版动画需要具有平滑切换效果的</a:t>
            </a:r>
            <a:r>
              <a:rPr lang="en-US" altLang="zh-CN" sz="2800" dirty="0">
                <a:solidFill>
                  <a:schemeClr val="bg1"/>
                </a:solidFill>
              </a:rPr>
              <a:t>office</a:t>
            </a:r>
            <a:r>
              <a:rPr lang="zh-CN" altLang="en-US" sz="2800" dirty="0">
                <a:solidFill>
                  <a:schemeClr val="bg1"/>
                </a:solidFill>
              </a:rPr>
              <a:t>才能展示。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版本推荐</a:t>
            </a:r>
            <a:r>
              <a:rPr lang="en-US" altLang="zh-CN" sz="2800" dirty="0">
                <a:solidFill>
                  <a:schemeClr val="bg1"/>
                </a:solidFill>
              </a:rPr>
              <a:t>office365</a:t>
            </a:r>
            <a:r>
              <a:rPr lang="zh-CN" altLang="en-US" sz="2800" dirty="0">
                <a:solidFill>
                  <a:schemeClr val="bg1"/>
                </a:solidFill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4198A4-5AAB-4918-820D-55C9D9AA1D3E}"/>
              </a:ext>
            </a:extLst>
          </p:cNvPr>
          <p:cNvSpPr txBox="1"/>
          <p:nvPr/>
        </p:nvSpPr>
        <p:spPr>
          <a:xfrm>
            <a:off x="1371600" y="4740666"/>
            <a:ext cx="10505017" cy="1206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3.</a:t>
            </a:r>
            <a:r>
              <a:rPr lang="zh-CN" altLang="en-US" sz="2800" dirty="0">
                <a:solidFill>
                  <a:schemeClr val="bg1"/>
                </a:solidFill>
              </a:rPr>
              <a:t>本套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模版作品为陈西设计之家原创。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可在公众号：陈西设计之家 内永久免费下载。可商用。</a:t>
            </a:r>
          </a:p>
        </p:txBody>
      </p:sp>
    </p:spTree>
    <p:extLst>
      <p:ext uri="{BB962C8B-B14F-4D97-AF65-F5344CB8AC3E}">
        <p14:creationId xmlns:p14="http://schemas.microsoft.com/office/powerpoint/2010/main" val="3108148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8F6E882-E193-4055-A9C7-8933376808E7}"/>
              </a:ext>
            </a:extLst>
          </p:cNvPr>
          <p:cNvSpPr/>
          <p:nvPr/>
        </p:nvSpPr>
        <p:spPr>
          <a:xfrm>
            <a:off x="1" y="2"/>
            <a:ext cx="12192000" cy="5706231"/>
          </a:xfrm>
          <a:custGeom>
            <a:avLst/>
            <a:gdLst>
              <a:gd name="connsiteX0" fmla="*/ 4 w 12192000"/>
              <a:gd name="connsiteY0" fmla="*/ 0 h 5706231"/>
              <a:gd name="connsiteX1" fmla="*/ 12192000 w 12192000"/>
              <a:gd name="connsiteY1" fmla="*/ 0 h 5706231"/>
              <a:gd name="connsiteX2" fmla="*/ 12192000 w 12192000"/>
              <a:gd name="connsiteY2" fmla="*/ 2453702 h 5706231"/>
              <a:gd name="connsiteX3" fmla="*/ 12191999 w 12192000"/>
              <a:gd name="connsiteY3" fmla="*/ 2453702 h 5706231"/>
              <a:gd name="connsiteX4" fmla="*/ 12191999 w 12192000"/>
              <a:gd name="connsiteY4" fmla="*/ 5014768 h 5706231"/>
              <a:gd name="connsiteX5" fmla="*/ 12084780 w 12192000"/>
              <a:gd name="connsiteY5" fmla="*/ 5198941 h 5706231"/>
              <a:gd name="connsiteX6" fmla="*/ 11928163 w 12192000"/>
              <a:gd name="connsiteY6" fmla="*/ 5706231 h 5706231"/>
              <a:gd name="connsiteX7" fmla="*/ 11771546 w 12192000"/>
              <a:gd name="connsiteY7" fmla="*/ 5198941 h 5706231"/>
              <a:gd name="connsiteX8" fmla="*/ 11661180 w 12192000"/>
              <a:gd name="connsiteY8" fmla="*/ 5009360 h 5706231"/>
              <a:gd name="connsiteX9" fmla="*/ 11579177 w 12192000"/>
              <a:gd name="connsiteY9" fmla="*/ 5143749 h 5706231"/>
              <a:gd name="connsiteX10" fmla="*/ 11394764 w 12192000"/>
              <a:gd name="connsiteY10" fmla="*/ 5706231 h 5706231"/>
              <a:gd name="connsiteX11" fmla="*/ 11238147 w 12192000"/>
              <a:gd name="connsiteY11" fmla="*/ 5198941 h 5706231"/>
              <a:gd name="connsiteX12" fmla="*/ 11127781 w 12192000"/>
              <a:gd name="connsiteY12" fmla="*/ 5009361 h 5706231"/>
              <a:gd name="connsiteX13" fmla="*/ 11045778 w 12192000"/>
              <a:gd name="connsiteY13" fmla="*/ 5143749 h 5706231"/>
              <a:gd name="connsiteX14" fmla="*/ 10861365 w 12192000"/>
              <a:gd name="connsiteY14" fmla="*/ 5706231 h 5706231"/>
              <a:gd name="connsiteX15" fmla="*/ 10704748 w 12192000"/>
              <a:gd name="connsiteY15" fmla="*/ 5198941 h 5706231"/>
              <a:gd name="connsiteX16" fmla="*/ 10594382 w 12192000"/>
              <a:gd name="connsiteY16" fmla="*/ 5009360 h 5706231"/>
              <a:gd name="connsiteX17" fmla="*/ 10512379 w 12192000"/>
              <a:gd name="connsiteY17" fmla="*/ 5143749 h 5706231"/>
              <a:gd name="connsiteX18" fmla="*/ 10327966 w 12192000"/>
              <a:gd name="connsiteY18" fmla="*/ 5706231 h 5706231"/>
              <a:gd name="connsiteX19" fmla="*/ 10171349 w 12192000"/>
              <a:gd name="connsiteY19" fmla="*/ 5198941 h 5706231"/>
              <a:gd name="connsiteX20" fmla="*/ 10060983 w 12192000"/>
              <a:gd name="connsiteY20" fmla="*/ 5009361 h 5706231"/>
              <a:gd name="connsiteX21" fmla="*/ 9978980 w 12192000"/>
              <a:gd name="connsiteY21" fmla="*/ 5143749 h 5706231"/>
              <a:gd name="connsiteX22" fmla="*/ 9794567 w 12192000"/>
              <a:gd name="connsiteY22" fmla="*/ 5706231 h 5706231"/>
              <a:gd name="connsiteX23" fmla="*/ 9637950 w 12192000"/>
              <a:gd name="connsiteY23" fmla="*/ 5198941 h 5706231"/>
              <a:gd name="connsiteX24" fmla="*/ 9527584 w 12192000"/>
              <a:gd name="connsiteY24" fmla="*/ 5009360 h 5706231"/>
              <a:gd name="connsiteX25" fmla="*/ 9445581 w 12192000"/>
              <a:gd name="connsiteY25" fmla="*/ 5143749 h 5706231"/>
              <a:gd name="connsiteX26" fmla="*/ 9261168 w 12192000"/>
              <a:gd name="connsiteY26" fmla="*/ 5706231 h 5706231"/>
              <a:gd name="connsiteX27" fmla="*/ 9104551 w 12192000"/>
              <a:gd name="connsiteY27" fmla="*/ 5198941 h 5706231"/>
              <a:gd name="connsiteX28" fmla="*/ 8994185 w 12192000"/>
              <a:gd name="connsiteY28" fmla="*/ 5009360 h 5706231"/>
              <a:gd name="connsiteX29" fmla="*/ 8912182 w 12192000"/>
              <a:gd name="connsiteY29" fmla="*/ 5143749 h 5706231"/>
              <a:gd name="connsiteX30" fmla="*/ 8727769 w 12192000"/>
              <a:gd name="connsiteY30" fmla="*/ 5706231 h 5706231"/>
              <a:gd name="connsiteX31" fmla="*/ 8571152 w 12192000"/>
              <a:gd name="connsiteY31" fmla="*/ 5198942 h 5706231"/>
              <a:gd name="connsiteX32" fmla="*/ 8460786 w 12192000"/>
              <a:gd name="connsiteY32" fmla="*/ 5009361 h 5706231"/>
              <a:gd name="connsiteX33" fmla="*/ 8378784 w 12192000"/>
              <a:gd name="connsiteY33" fmla="*/ 5143749 h 5706231"/>
              <a:gd name="connsiteX34" fmla="*/ 8194370 w 12192000"/>
              <a:gd name="connsiteY34" fmla="*/ 5706231 h 5706231"/>
              <a:gd name="connsiteX35" fmla="*/ 8037753 w 12192000"/>
              <a:gd name="connsiteY35" fmla="*/ 5198942 h 5706231"/>
              <a:gd name="connsiteX36" fmla="*/ 7927387 w 12192000"/>
              <a:gd name="connsiteY36" fmla="*/ 5009361 h 5706231"/>
              <a:gd name="connsiteX37" fmla="*/ 7845385 w 12192000"/>
              <a:gd name="connsiteY37" fmla="*/ 5143749 h 5706231"/>
              <a:gd name="connsiteX38" fmla="*/ 7660971 w 12192000"/>
              <a:gd name="connsiteY38" fmla="*/ 5706231 h 5706231"/>
              <a:gd name="connsiteX39" fmla="*/ 7504354 w 12192000"/>
              <a:gd name="connsiteY39" fmla="*/ 5198942 h 5706231"/>
              <a:gd name="connsiteX40" fmla="*/ 7393988 w 12192000"/>
              <a:gd name="connsiteY40" fmla="*/ 5009361 h 5706231"/>
              <a:gd name="connsiteX41" fmla="*/ 7311986 w 12192000"/>
              <a:gd name="connsiteY41" fmla="*/ 5143749 h 5706231"/>
              <a:gd name="connsiteX42" fmla="*/ 7127572 w 12192000"/>
              <a:gd name="connsiteY42" fmla="*/ 5706231 h 5706231"/>
              <a:gd name="connsiteX43" fmla="*/ 6970955 w 12192000"/>
              <a:gd name="connsiteY43" fmla="*/ 5198942 h 5706231"/>
              <a:gd name="connsiteX44" fmla="*/ 6860589 w 12192000"/>
              <a:gd name="connsiteY44" fmla="*/ 5009361 h 5706231"/>
              <a:gd name="connsiteX45" fmla="*/ 6778587 w 12192000"/>
              <a:gd name="connsiteY45" fmla="*/ 5143749 h 5706231"/>
              <a:gd name="connsiteX46" fmla="*/ 6594173 w 12192000"/>
              <a:gd name="connsiteY46" fmla="*/ 5706231 h 5706231"/>
              <a:gd name="connsiteX47" fmla="*/ 6437556 w 12192000"/>
              <a:gd name="connsiteY47" fmla="*/ 5198942 h 5706231"/>
              <a:gd name="connsiteX48" fmla="*/ 6327190 w 12192000"/>
              <a:gd name="connsiteY48" fmla="*/ 5009361 h 5706231"/>
              <a:gd name="connsiteX49" fmla="*/ 6245188 w 12192000"/>
              <a:gd name="connsiteY49" fmla="*/ 5143749 h 5706231"/>
              <a:gd name="connsiteX50" fmla="*/ 6060775 w 12192000"/>
              <a:gd name="connsiteY50" fmla="*/ 5706231 h 5706231"/>
              <a:gd name="connsiteX51" fmla="*/ 5904158 w 12192000"/>
              <a:gd name="connsiteY51" fmla="*/ 5198941 h 5706231"/>
              <a:gd name="connsiteX52" fmla="*/ 5793792 w 12192000"/>
              <a:gd name="connsiteY52" fmla="*/ 5009361 h 5706231"/>
              <a:gd name="connsiteX53" fmla="*/ 5711789 w 12192000"/>
              <a:gd name="connsiteY53" fmla="*/ 5143749 h 5706231"/>
              <a:gd name="connsiteX54" fmla="*/ 5527377 w 12192000"/>
              <a:gd name="connsiteY54" fmla="*/ 5706231 h 5706231"/>
              <a:gd name="connsiteX55" fmla="*/ 5370759 w 12192000"/>
              <a:gd name="connsiteY55" fmla="*/ 5198941 h 5706231"/>
              <a:gd name="connsiteX56" fmla="*/ 5260397 w 12192000"/>
              <a:gd name="connsiteY56" fmla="*/ 5009361 h 5706231"/>
              <a:gd name="connsiteX57" fmla="*/ 5178394 w 12192000"/>
              <a:gd name="connsiteY57" fmla="*/ 5143749 h 5706231"/>
              <a:gd name="connsiteX58" fmla="*/ 4993979 w 12192000"/>
              <a:gd name="connsiteY58" fmla="*/ 5706231 h 5706231"/>
              <a:gd name="connsiteX59" fmla="*/ 4837362 w 12192000"/>
              <a:gd name="connsiteY59" fmla="*/ 5198941 h 5706231"/>
              <a:gd name="connsiteX60" fmla="*/ 4726997 w 12192000"/>
              <a:gd name="connsiteY60" fmla="*/ 5009361 h 5706231"/>
              <a:gd name="connsiteX61" fmla="*/ 4644994 w 12192000"/>
              <a:gd name="connsiteY61" fmla="*/ 5143749 h 5706231"/>
              <a:gd name="connsiteX62" fmla="*/ 4460582 w 12192000"/>
              <a:gd name="connsiteY62" fmla="*/ 5706231 h 5706231"/>
              <a:gd name="connsiteX63" fmla="*/ 4303961 w 12192000"/>
              <a:gd name="connsiteY63" fmla="*/ 5198941 h 5706231"/>
              <a:gd name="connsiteX64" fmla="*/ 4193596 w 12192000"/>
              <a:gd name="connsiteY64" fmla="*/ 5009361 h 5706231"/>
              <a:gd name="connsiteX65" fmla="*/ 4111596 w 12192000"/>
              <a:gd name="connsiteY65" fmla="*/ 5143749 h 5706231"/>
              <a:gd name="connsiteX66" fmla="*/ 3927182 w 12192000"/>
              <a:gd name="connsiteY66" fmla="*/ 5706231 h 5706231"/>
              <a:gd name="connsiteX67" fmla="*/ 3770564 w 12192000"/>
              <a:gd name="connsiteY67" fmla="*/ 5198941 h 5706231"/>
              <a:gd name="connsiteX68" fmla="*/ 3660199 w 12192000"/>
              <a:gd name="connsiteY68" fmla="*/ 5009361 h 5706231"/>
              <a:gd name="connsiteX69" fmla="*/ 3578196 w 12192000"/>
              <a:gd name="connsiteY69" fmla="*/ 5143749 h 5706231"/>
              <a:gd name="connsiteX70" fmla="*/ 3393783 w 12192000"/>
              <a:gd name="connsiteY70" fmla="*/ 5706231 h 5706231"/>
              <a:gd name="connsiteX71" fmla="*/ 3237165 w 12192000"/>
              <a:gd name="connsiteY71" fmla="*/ 5198942 h 5706231"/>
              <a:gd name="connsiteX72" fmla="*/ 3126800 w 12192000"/>
              <a:gd name="connsiteY72" fmla="*/ 5009361 h 5706231"/>
              <a:gd name="connsiteX73" fmla="*/ 3044797 w 12192000"/>
              <a:gd name="connsiteY73" fmla="*/ 5143749 h 5706231"/>
              <a:gd name="connsiteX74" fmla="*/ 2860384 w 12192000"/>
              <a:gd name="connsiteY74" fmla="*/ 5706231 h 5706231"/>
              <a:gd name="connsiteX75" fmla="*/ 2703767 w 12192000"/>
              <a:gd name="connsiteY75" fmla="*/ 5198942 h 5706231"/>
              <a:gd name="connsiteX76" fmla="*/ 2593401 w 12192000"/>
              <a:gd name="connsiteY76" fmla="*/ 5009361 h 5706231"/>
              <a:gd name="connsiteX77" fmla="*/ 2511399 w 12192000"/>
              <a:gd name="connsiteY77" fmla="*/ 5143749 h 5706231"/>
              <a:gd name="connsiteX78" fmla="*/ 2326986 w 12192000"/>
              <a:gd name="connsiteY78" fmla="*/ 5706231 h 5706231"/>
              <a:gd name="connsiteX79" fmla="*/ 2170369 w 12192000"/>
              <a:gd name="connsiteY79" fmla="*/ 5198942 h 5706231"/>
              <a:gd name="connsiteX80" fmla="*/ 2060001 w 12192000"/>
              <a:gd name="connsiteY80" fmla="*/ 5009360 h 5706231"/>
              <a:gd name="connsiteX81" fmla="*/ 1977999 w 12192000"/>
              <a:gd name="connsiteY81" fmla="*/ 5143749 h 5706231"/>
              <a:gd name="connsiteX82" fmla="*/ 1793586 w 12192000"/>
              <a:gd name="connsiteY82" fmla="*/ 5706231 h 5706231"/>
              <a:gd name="connsiteX83" fmla="*/ 1636968 w 12192000"/>
              <a:gd name="connsiteY83" fmla="*/ 5198942 h 5706231"/>
              <a:gd name="connsiteX84" fmla="*/ 1526603 w 12192000"/>
              <a:gd name="connsiteY84" fmla="*/ 5009360 h 5706231"/>
              <a:gd name="connsiteX85" fmla="*/ 1444600 w 12192000"/>
              <a:gd name="connsiteY85" fmla="*/ 5143749 h 5706231"/>
              <a:gd name="connsiteX86" fmla="*/ 1260187 w 12192000"/>
              <a:gd name="connsiteY86" fmla="*/ 5706231 h 5706231"/>
              <a:gd name="connsiteX87" fmla="*/ 1103570 w 12192000"/>
              <a:gd name="connsiteY87" fmla="*/ 5198942 h 5706231"/>
              <a:gd name="connsiteX88" fmla="*/ 993204 w 12192000"/>
              <a:gd name="connsiteY88" fmla="*/ 5009360 h 5706231"/>
              <a:gd name="connsiteX89" fmla="*/ 911201 w 12192000"/>
              <a:gd name="connsiteY89" fmla="*/ 5143749 h 5706231"/>
              <a:gd name="connsiteX90" fmla="*/ 726788 w 12192000"/>
              <a:gd name="connsiteY90" fmla="*/ 5706231 h 5706231"/>
              <a:gd name="connsiteX91" fmla="*/ 570171 w 12192000"/>
              <a:gd name="connsiteY91" fmla="*/ 5198942 h 5706231"/>
              <a:gd name="connsiteX92" fmla="*/ 459805 w 12192000"/>
              <a:gd name="connsiteY92" fmla="*/ 5009361 h 5706231"/>
              <a:gd name="connsiteX93" fmla="*/ 377803 w 12192000"/>
              <a:gd name="connsiteY93" fmla="*/ 5143749 h 5706231"/>
              <a:gd name="connsiteX94" fmla="*/ 193389 w 12192000"/>
              <a:gd name="connsiteY94" fmla="*/ 5706231 h 5706231"/>
              <a:gd name="connsiteX95" fmla="*/ 36772 w 12192000"/>
              <a:gd name="connsiteY95" fmla="*/ 5198942 h 5706231"/>
              <a:gd name="connsiteX96" fmla="*/ 0 w 12192000"/>
              <a:gd name="connsiteY96" fmla="*/ 5135776 h 5706231"/>
              <a:gd name="connsiteX97" fmla="*/ 0 w 12192000"/>
              <a:gd name="connsiteY97" fmla="*/ 3804145 h 5706231"/>
              <a:gd name="connsiteX98" fmla="*/ 4 w 12192000"/>
              <a:gd name="connsiteY98" fmla="*/ 3804144 h 570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2192000" h="5706231">
                <a:moveTo>
                  <a:pt x="4" y="0"/>
                </a:moveTo>
                <a:lnTo>
                  <a:pt x="12192000" y="0"/>
                </a:lnTo>
                <a:lnTo>
                  <a:pt x="12192000" y="2453702"/>
                </a:lnTo>
                <a:lnTo>
                  <a:pt x="12191999" y="2453702"/>
                </a:lnTo>
                <a:lnTo>
                  <a:pt x="12191999" y="5014768"/>
                </a:lnTo>
                <a:lnTo>
                  <a:pt x="12084780" y="5198941"/>
                </a:lnTo>
                <a:cubicBezTo>
                  <a:pt x="12013093" y="5348556"/>
                  <a:pt x="11960887" y="5517652"/>
                  <a:pt x="11928163" y="5706231"/>
                </a:cubicBezTo>
                <a:cubicBezTo>
                  <a:pt x="11895439" y="5517652"/>
                  <a:pt x="11843233" y="5348556"/>
                  <a:pt x="11771546" y="5198941"/>
                </a:cubicBezTo>
                <a:lnTo>
                  <a:pt x="11661180" y="5009360"/>
                </a:lnTo>
                <a:lnTo>
                  <a:pt x="11579177" y="5143749"/>
                </a:lnTo>
                <a:cubicBezTo>
                  <a:pt x="11493050" y="5306586"/>
                  <a:pt x="11431578" y="5494080"/>
                  <a:pt x="11394764" y="5706231"/>
                </a:cubicBezTo>
                <a:cubicBezTo>
                  <a:pt x="11362040" y="5517652"/>
                  <a:pt x="11309834" y="5348556"/>
                  <a:pt x="11238147" y="5198941"/>
                </a:cubicBezTo>
                <a:lnTo>
                  <a:pt x="11127781" y="5009361"/>
                </a:lnTo>
                <a:lnTo>
                  <a:pt x="11045778" y="5143749"/>
                </a:lnTo>
                <a:cubicBezTo>
                  <a:pt x="10959651" y="5306586"/>
                  <a:pt x="10898179" y="5494080"/>
                  <a:pt x="10861365" y="5706231"/>
                </a:cubicBezTo>
                <a:cubicBezTo>
                  <a:pt x="10828641" y="5517652"/>
                  <a:pt x="10776435" y="5348556"/>
                  <a:pt x="10704748" y="5198941"/>
                </a:cubicBezTo>
                <a:lnTo>
                  <a:pt x="10594382" y="5009360"/>
                </a:lnTo>
                <a:lnTo>
                  <a:pt x="10512379" y="5143749"/>
                </a:lnTo>
                <a:cubicBezTo>
                  <a:pt x="10426252" y="5306586"/>
                  <a:pt x="10364781" y="5494080"/>
                  <a:pt x="10327966" y="5706231"/>
                </a:cubicBezTo>
                <a:cubicBezTo>
                  <a:pt x="10295242" y="5517652"/>
                  <a:pt x="10243036" y="5348556"/>
                  <a:pt x="10171349" y="5198941"/>
                </a:cubicBezTo>
                <a:lnTo>
                  <a:pt x="10060983" y="5009361"/>
                </a:lnTo>
                <a:lnTo>
                  <a:pt x="9978980" y="5143749"/>
                </a:lnTo>
                <a:cubicBezTo>
                  <a:pt x="9892853" y="5306586"/>
                  <a:pt x="9831381" y="5494080"/>
                  <a:pt x="9794567" y="5706231"/>
                </a:cubicBezTo>
                <a:cubicBezTo>
                  <a:pt x="9761843" y="5517652"/>
                  <a:pt x="9709637" y="5348556"/>
                  <a:pt x="9637950" y="5198941"/>
                </a:cubicBezTo>
                <a:lnTo>
                  <a:pt x="9527584" y="5009360"/>
                </a:lnTo>
                <a:lnTo>
                  <a:pt x="9445581" y="5143749"/>
                </a:lnTo>
                <a:cubicBezTo>
                  <a:pt x="9359454" y="5306586"/>
                  <a:pt x="9297982" y="5494080"/>
                  <a:pt x="9261168" y="5706231"/>
                </a:cubicBezTo>
                <a:cubicBezTo>
                  <a:pt x="9228444" y="5517652"/>
                  <a:pt x="9176238" y="5348556"/>
                  <a:pt x="9104551" y="5198941"/>
                </a:cubicBezTo>
                <a:lnTo>
                  <a:pt x="8994185" y="5009360"/>
                </a:lnTo>
                <a:lnTo>
                  <a:pt x="8912182" y="5143749"/>
                </a:lnTo>
                <a:cubicBezTo>
                  <a:pt x="8826055" y="5306586"/>
                  <a:pt x="8764584" y="5494080"/>
                  <a:pt x="8727769" y="5706231"/>
                </a:cubicBezTo>
                <a:cubicBezTo>
                  <a:pt x="8695045" y="5517653"/>
                  <a:pt x="8642839" y="5348556"/>
                  <a:pt x="8571152" y="5198942"/>
                </a:cubicBezTo>
                <a:lnTo>
                  <a:pt x="8460786" y="5009361"/>
                </a:lnTo>
                <a:lnTo>
                  <a:pt x="8378784" y="5143749"/>
                </a:lnTo>
                <a:cubicBezTo>
                  <a:pt x="8292656" y="5306586"/>
                  <a:pt x="8231185" y="5494080"/>
                  <a:pt x="8194370" y="5706231"/>
                </a:cubicBezTo>
                <a:cubicBezTo>
                  <a:pt x="8161646" y="5517653"/>
                  <a:pt x="8109440" y="5348556"/>
                  <a:pt x="8037753" y="5198942"/>
                </a:cubicBezTo>
                <a:lnTo>
                  <a:pt x="7927387" y="5009361"/>
                </a:lnTo>
                <a:lnTo>
                  <a:pt x="7845385" y="5143749"/>
                </a:lnTo>
                <a:cubicBezTo>
                  <a:pt x="7759257" y="5306586"/>
                  <a:pt x="7697786" y="5494080"/>
                  <a:pt x="7660971" y="5706231"/>
                </a:cubicBezTo>
                <a:cubicBezTo>
                  <a:pt x="7628247" y="5517653"/>
                  <a:pt x="7576041" y="5348556"/>
                  <a:pt x="7504354" y="5198942"/>
                </a:cubicBezTo>
                <a:lnTo>
                  <a:pt x="7393988" y="5009361"/>
                </a:lnTo>
                <a:lnTo>
                  <a:pt x="7311986" y="5143749"/>
                </a:lnTo>
                <a:cubicBezTo>
                  <a:pt x="7225858" y="5306586"/>
                  <a:pt x="7164387" y="5494080"/>
                  <a:pt x="7127572" y="5706231"/>
                </a:cubicBezTo>
                <a:cubicBezTo>
                  <a:pt x="7094848" y="5517653"/>
                  <a:pt x="7042642" y="5348556"/>
                  <a:pt x="6970955" y="5198942"/>
                </a:cubicBezTo>
                <a:lnTo>
                  <a:pt x="6860589" y="5009361"/>
                </a:lnTo>
                <a:lnTo>
                  <a:pt x="6778587" y="5143749"/>
                </a:lnTo>
                <a:cubicBezTo>
                  <a:pt x="6692459" y="5306586"/>
                  <a:pt x="6630988" y="5494080"/>
                  <a:pt x="6594173" y="5706231"/>
                </a:cubicBezTo>
                <a:cubicBezTo>
                  <a:pt x="6561450" y="5517653"/>
                  <a:pt x="6509243" y="5348556"/>
                  <a:pt x="6437556" y="5198942"/>
                </a:cubicBezTo>
                <a:lnTo>
                  <a:pt x="6327190" y="5009361"/>
                </a:lnTo>
                <a:lnTo>
                  <a:pt x="6245188" y="5143749"/>
                </a:lnTo>
                <a:cubicBezTo>
                  <a:pt x="6159062" y="5306586"/>
                  <a:pt x="6097589" y="5494080"/>
                  <a:pt x="6060775" y="5706231"/>
                </a:cubicBezTo>
                <a:cubicBezTo>
                  <a:pt x="6028050" y="5517653"/>
                  <a:pt x="5975844" y="5348556"/>
                  <a:pt x="5904158" y="5198941"/>
                </a:cubicBezTo>
                <a:lnTo>
                  <a:pt x="5793792" y="5009361"/>
                </a:lnTo>
                <a:lnTo>
                  <a:pt x="5711789" y="5143749"/>
                </a:lnTo>
                <a:cubicBezTo>
                  <a:pt x="5625663" y="5306586"/>
                  <a:pt x="5564192" y="5494080"/>
                  <a:pt x="5527377" y="5706231"/>
                </a:cubicBezTo>
                <a:cubicBezTo>
                  <a:pt x="5494654" y="5517653"/>
                  <a:pt x="5442448" y="5348556"/>
                  <a:pt x="5370759" y="5198941"/>
                </a:cubicBezTo>
                <a:lnTo>
                  <a:pt x="5260397" y="5009361"/>
                </a:lnTo>
                <a:lnTo>
                  <a:pt x="5178394" y="5143749"/>
                </a:lnTo>
                <a:cubicBezTo>
                  <a:pt x="5092266" y="5306586"/>
                  <a:pt x="5030794" y="5494080"/>
                  <a:pt x="4993979" y="5706231"/>
                </a:cubicBezTo>
                <a:cubicBezTo>
                  <a:pt x="4961255" y="5517652"/>
                  <a:pt x="4909049" y="5348556"/>
                  <a:pt x="4837362" y="5198941"/>
                </a:cubicBezTo>
                <a:lnTo>
                  <a:pt x="4726997" y="5009361"/>
                </a:lnTo>
                <a:lnTo>
                  <a:pt x="4644994" y="5143749"/>
                </a:lnTo>
                <a:cubicBezTo>
                  <a:pt x="4558867" y="5306586"/>
                  <a:pt x="4497394" y="5494080"/>
                  <a:pt x="4460582" y="5706231"/>
                </a:cubicBezTo>
                <a:cubicBezTo>
                  <a:pt x="4427858" y="5517652"/>
                  <a:pt x="4375651" y="5348556"/>
                  <a:pt x="4303961" y="5198941"/>
                </a:cubicBezTo>
                <a:lnTo>
                  <a:pt x="4193596" y="5009361"/>
                </a:lnTo>
                <a:lnTo>
                  <a:pt x="4111596" y="5143749"/>
                </a:lnTo>
                <a:cubicBezTo>
                  <a:pt x="4025466" y="5306586"/>
                  <a:pt x="3963997" y="5494080"/>
                  <a:pt x="3927182" y="5706231"/>
                </a:cubicBezTo>
                <a:cubicBezTo>
                  <a:pt x="3894457" y="5517652"/>
                  <a:pt x="3842252" y="5348556"/>
                  <a:pt x="3770564" y="5198941"/>
                </a:cubicBezTo>
                <a:lnTo>
                  <a:pt x="3660199" y="5009361"/>
                </a:lnTo>
                <a:lnTo>
                  <a:pt x="3578196" y="5143749"/>
                </a:lnTo>
                <a:cubicBezTo>
                  <a:pt x="3492068" y="5306586"/>
                  <a:pt x="3430597" y="5494080"/>
                  <a:pt x="3393783" y="5706231"/>
                </a:cubicBezTo>
                <a:cubicBezTo>
                  <a:pt x="3361058" y="5517652"/>
                  <a:pt x="3308853" y="5348556"/>
                  <a:pt x="3237165" y="5198942"/>
                </a:cubicBezTo>
                <a:lnTo>
                  <a:pt x="3126800" y="5009361"/>
                </a:lnTo>
                <a:lnTo>
                  <a:pt x="3044797" y="5143749"/>
                </a:lnTo>
                <a:cubicBezTo>
                  <a:pt x="2958670" y="5306586"/>
                  <a:pt x="2897199" y="5494080"/>
                  <a:pt x="2860384" y="5706231"/>
                </a:cubicBezTo>
                <a:cubicBezTo>
                  <a:pt x="2827660" y="5517652"/>
                  <a:pt x="2775454" y="5348556"/>
                  <a:pt x="2703767" y="5198942"/>
                </a:cubicBezTo>
                <a:lnTo>
                  <a:pt x="2593401" y="5009361"/>
                </a:lnTo>
                <a:lnTo>
                  <a:pt x="2511399" y="5143749"/>
                </a:lnTo>
                <a:cubicBezTo>
                  <a:pt x="2425271" y="5306586"/>
                  <a:pt x="2363800" y="5494080"/>
                  <a:pt x="2326986" y="5706231"/>
                </a:cubicBezTo>
                <a:cubicBezTo>
                  <a:pt x="2294261" y="5517652"/>
                  <a:pt x="2242056" y="5348556"/>
                  <a:pt x="2170369" y="5198942"/>
                </a:cubicBezTo>
                <a:lnTo>
                  <a:pt x="2060001" y="5009360"/>
                </a:lnTo>
                <a:lnTo>
                  <a:pt x="1977999" y="5143749"/>
                </a:lnTo>
                <a:cubicBezTo>
                  <a:pt x="1891871" y="5306586"/>
                  <a:pt x="1830400" y="5494080"/>
                  <a:pt x="1793586" y="5706231"/>
                </a:cubicBezTo>
                <a:cubicBezTo>
                  <a:pt x="1760861" y="5517652"/>
                  <a:pt x="1708656" y="5348556"/>
                  <a:pt x="1636968" y="5198942"/>
                </a:cubicBezTo>
                <a:lnTo>
                  <a:pt x="1526603" y="5009360"/>
                </a:lnTo>
                <a:lnTo>
                  <a:pt x="1444600" y="5143749"/>
                </a:lnTo>
                <a:cubicBezTo>
                  <a:pt x="1358472" y="5306586"/>
                  <a:pt x="1297002" y="5494080"/>
                  <a:pt x="1260187" y="5706231"/>
                </a:cubicBezTo>
                <a:cubicBezTo>
                  <a:pt x="1227463" y="5517652"/>
                  <a:pt x="1175257" y="5348556"/>
                  <a:pt x="1103570" y="5198942"/>
                </a:cubicBezTo>
                <a:lnTo>
                  <a:pt x="993204" y="5009360"/>
                </a:lnTo>
                <a:lnTo>
                  <a:pt x="911201" y="5143749"/>
                </a:lnTo>
                <a:cubicBezTo>
                  <a:pt x="825074" y="5306586"/>
                  <a:pt x="763603" y="5494080"/>
                  <a:pt x="726788" y="5706231"/>
                </a:cubicBezTo>
                <a:cubicBezTo>
                  <a:pt x="694064" y="5517653"/>
                  <a:pt x="641858" y="5348556"/>
                  <a:pt x="570171" y="5198942"/>
                </a:cubicBezTo>
                <a:lnTo>
                  <a:pt x="459805" y="5009361"/>
                </a:lnTo>
                <a:lnTo>
                  <a:pt x="377803" y="5143749"/>
                </a:lnTo>
                <a:cubicBezTo>
                  <a:pt x="291675" y="5306586"/>
                  <a:pt x="230204" y="5494080"/>
                  <a:pt x="193389" y="5706231"/>
                </a:cubicBezTo>
                <a:cubicBezTo>
                  <a:pt x="160665" y="5517653"/>
                  <a:pt x="108460" y="5348556"/>
                  <a:pt x="36772" y="5198942"/>
                </a:cubicBezTo>
                <a:lnTo>
                  <a:pt x="0" y="5135776"/>
                </a:lnTo>
                <a:lnTo>
                  <a:pt x="0" y="3804145"/>
                </a:lnTo>
                <a:lnTo>
                  <a:pt x="4" y="3804144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992893B0-0136-4799-982C-47D9E423C7C5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23D6146-8625-4871-B457-D764DF0B0A2D}"/>
              </a:ext>
            </a:extLst>
          </p:cNvPr>
          <p:cNvSpPr txBox="1"/>
          <p:nvPr/>
        </p:nvSpPr>
        <p:spPr>
          <a:xfrm>
            <a:off x="2997593" y="1698855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FF8827F-2FA1-492D-A07E-63004BFFC879}"/>
              </a:ext>
            </a:extLst>
          </p:cNvPr>
          <p:cNvSpPr txBox="1"/>
          <p:nvPr/>
        </p:nvSpPr>
        <p:spPr>
          <a:xfrm>
            <a:off x="3051455" y="2953464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724B9DF-797B-4A19-8B39-53A1761AA60D}"/>
              </a:ext>
            </a:extLst>
          </p:cNvPr>
          <p:cNvGrpSpPr/>
          <p:nvPr/>
        </p:nvGrpSpPr>
        <p:grpSpPr>
          <a:xfrm>
            <a:off x="4804745" y="4052950"/>
            <a:ext cx="2586726" cy="317044"/>
            <a:chOff x="1276709" y="2900428"/>
            <a:chExt cx="3278038" cy="35708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F3A302BF-989D-4B60-8BF1-9C17EBAF8678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41799085-D615-4865-A80A-B9F03CAA10A9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AA2063C8-F294-4615-A3D1-42A52B544B59}"/>
              </a:ext>
            </a:extLst>
          </p:cNvPr>
          <p:cNvSpPr txBox="1"/>
          <p:nvPr/>
        </p:nvSpPr>
        <p:spPr>
          <a:xfrm>
            <a:off x="4800528" y="4051104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DAC9785F-4195-43D1-8878-57E4778916CE}"/>
              </a:ext>
            </a:extLst>
          </p:cNvPr>
          <p:cNvCxnSpPr>
            <a:cxnSpLocks/>
          </p:cNvCxnSpPr>
          <p:nvPr/>
        </p:nvCxnSpPr>
        <p:spPr>
          <a:xfrm>
            <a:off x="3102255" y="2806335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公众号：陈西设计之家。微信搜索即可">
            <a:extLst>
              <a:ext uri="{FF2B5EF4-FFF2-40B4-BE49-F238E27FC236}">
                <a16:creationId xmlns:a16="http://schemas.microsoft.com/office/drawing/2014/main" id="{46BD9917-4E86-4304-B267-8E0FE0732D4F}"/>
              </a:ext>
            </a:extLst>
          </p:cNvPr>
          <p:cNvSpPr/>
          <p:nvPr/>
        </p:nvSpPr>
        <p:spPr>
          <a:xfrm>
            <a:off x="5657059" y="534109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55B439BF-36D4-414E-9B96-B16CB93BD073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公众号：陈西设计之家。微信搜索即可">
            <a:extLst>
              <a:ext uri="{FF2B5EF4-FFF2-40B4-BE49-F238E27FC236}">
                <a16:creationId xmlns:a16="http://schemas.microsoft.com/office/drawing/2014/main" id="{F9698ABA-AD4D-47DD-BFAA-77738C9D0CB9}"/>
              </a:ext>
            </a:extLst>
          </p:cNvPr>
          <p:cNvSpPr/>
          <p:nvPr/>
        </p:nvSpPr>
        <p:spPr>
          <a:xfrm>
            <a:off x="-924386" y="-1705567"/>
            <a:ext cx="3754082" cy="375408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45796A3-247B-4A93-B0E6-AF6B8D909991}"/>
              </a:ext>
            </a:extLst>
          </p:cNvPr>
          <p:cNvSpPr/>
          <p:nvPr/>
        </p:nvSpPr>
        <p:spPr>
          <a:xfrm>
            <a:off x="9020261" y="-2816415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36E48030-D378-43F7-AEDA-BD91567F1237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6298E8D2-6DFE-45B7-879D-171ADEB2790A}"/>
              </a:ext>
            </a:extLst>
          </p:cNvPr>
          <p:cNvSpPr/>
          <p:nvPr/>
        </p:nvSpPr>
        <p:spPr>
          <a:xfrm>
            <a:off x="952655" y="196104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243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34">
            <a:extLst>
              <a:ext uri="{FF2B5EF4-FFF2-40B4-BE49-F238E27FC236}">
                <a16:creationId xmlns:a16="http://schemas.microsoft.com/office/drawing/2014/main" id="{40FCC3E8-D5CB-4199-A353-1DFAC9944F8B}"/>
              </a:ext>
            </a:extLst>
          </p:cNvPr>
          <p:cNvSpPr/>
          <p:nvPr/>
        </p:nvSpPr>
        <p:spPr>
          <a:xfrm>
            <a:off x="0" y="0"/>
            <a:ext cx="12192000" cy="5725365"/>
          </a:xfrm>
          <a:custGeom>
            <a:avLst/>
            <a:gdLst>
              <a:gd name="connsiteX0" fmla="*/ 0 w 12192000"/>
              <a:gd name="connsiteY0" fmla="*/ 0 h 5725365"/>
              <a:gd name="connsiteX1" fmla="*/ 12192000 w 12192000"/>
              <a:gd name="connsiteY1" fmla="*/ 0 h 5725365"/>
              <a:gd name="connsiteX2" fmla="*/ 12192000 w 12192000"/>
              <a:gd name="connsiteY2" fmla="*/ 327967 h 5725365"/>
              <a:gd name="connsiteX3" fmla="*/ 12192000 w 12192000"/>
              <a:gd name="connsiteY3" fmla="*/ 1407131 h 5725365"/>
              <a:gd name="connsiteX4" fmla="*/ 12192000 w 12192000"/>
              <a:gd name="connsiteY4" fmla="*/ 1788568 h 5725365"/>
              <a:gd name="connsiteX5" fmla="*/ 12192000 w 12192000"/>
              <a:gd name="connsiteY5" fmla="*/ 2823517 h 5725365"/>
              <a:gd name="connsiteX6" fmla="*/ 12192000 w 12192000"/>
              <a:gd name="connsiteY6" fmla="*/ 5638781 h 5725365"/>
              <a:gd name="connsiteX7" fmla="*/ 12165009 w 12192000"/>
              <a:gd name="connsiteY7" fmla="*/ 5605738 h 5725365"/>
              <a:gd name="connsiteX8" fmla="*/ 12165010 w 12192000"/>
              <a:gd name="connsiteY8" fmla="*/ 5605737 h 5725365"/>
              <a:gd name="connsiteX9" fmla="*/ 11388693 w 12192000"/>
              <a:gd name="connsiteY9" fmla="*/ 5605737 h 5725365"/>
              <a:gd name="connsiteX10" fmla="*/ 11318352 w 12192000"/>
              <a:gd name="connsiteY10" fmla="*/ 5691851 h 5725365"/>
              <a:gd name="connsiteX11" fmla="*/ 11300716 w 12192000"/>
              <a:gd name="connsiteY11" fmla="*/ 5725365 h 5725365"/>
              <a:gd name="connsiteX12" fmla="*/ 11212509 w 12192000"/>
              <a:gd name="connsiteY12" fmla="*/ 5605737 h 5725365"/>
              <a:gd name="connsiteX13" fmla="*/ 11212510 w 12192000"/>
              <a:gd name="connsiteY13" fmla="*/ 5605736 h 5725365"/>
              <a:gd name="connsiteX14" fmla="*/ 10436193 w 12192000"/>
              <a:gd name="connsiteY14" fmla="*/ 5605736 h 5725365"/>
              <a:gd name="connsiteX15" fmla="*/ 10365852 w 12192000"/>
              <a:gd name="connsiteY15" fmla="*/ 5691850 h 5725365"/>
              <a:gd name="connsiteX16" fmla="*/ 10348216 w 12192000"/>
              <a:gd name="connsiteY16" fmla="*/ 5725364 h 5725365"/>
              <a:gd name="connsiteX17" fmla="*/ 10260009 w 12192000"/>
              <a:gd name="connsiteY17" fmla="*/ 5605736 h 5725365"/>
              <a:gd name="connsiteX18" fmla="*/ 10260010 w 12192000"/>
              <a:gd name="connsiteY18" fmla="*/ 5605735 h 5725365"/>
              <a:gd name="connsiteX19" fmla="*/ 9483693 w 12192000"/>
              <a:gd name="connsiteY19" fmla="*/ 5605735 h 5725365"/>
              <a:gd name="connsiteX20" fmla="*/ 9413352 w 12192000"/>
              <a:gd name="connsiteY20" fmla="*/ 5691849 h 5725365"/>
              <a:gd name="connsiteX21" fmla="*/ 9395716 w 12192000"/>
              <a:gd name="connsiteY21" fmla="*/ 5725362 h 5725365"/>
              <a:gd name="connsiteX22" fmla="*/ 9307509 w 12192000"/>
              <a:gd name="connsiteY22" fmla="*/ 5605735 h 5725365"/>
              <a:gd name="connsiteX23" fmla="*/ 9307510 w 12192000"/>
              <a:gd name="connsiteY23" fmla="*/ 5605734 h 5725365"/>
              <a:gd name="connsiteX24" fmla="*/ 8531193 w 12192000"/>
              <a:gd name="connsiteY24" fmla="*/ 5605734 h 5725365"/>
              <a:gd name="connsiteX25" fmla="*/ 8460851 w 12192000"/>
              <a:gd name="connsiteY25" fmla="*/ 5691848 h 5725365"/>
              <a:gd name="connsiteX26" fmla="*/ 8443216 w 12192000"/>
              <a:gd name="connsiteY26" fmla="*/ 5725361 h 5725365"/>
              <a:gd name="connsiteX27" fmla="*/ 8355010 w 12192000"/>
              <a:gd name="connsiteY27" fmla="*/ 5605734 h 5725365"/>
              <a:gd name="connsiteX28" fmla="*/ 8355010 w 12192000"/>
              <a:gd name="connsiteY28" fmla="*/ 5605733 h 5725365"/>
              <a:gd name="connsiteX29" fmla="*/ 7578693 w 12192000"/>
              <a:gd name="connsiteY29" fmla="*/ 5605733 h 5725365"/>
              <a:gd name="connsiteX30" fmla="*/ 7508352 w 12192000"/>
              <a:gd name="connsiteY30" fmla="*/ 5691847 h 5725365"/>
              <a:gd name="connsiteX31" fmla="*/ 7490716 w 12192000"/>
              <a:gd name="connsiteY31" fmla="*/ 5725361 h 5725365"/>
              <a:gd name="connsiteX32" fmla="*/ 7402510 w 12192000"/>
              <a:gd name="connsiteY32" fmla="*/ 5605733 h 5725365"/>
              <a:gd name="connsiteX33" fmla="*/ 7402510 w 12192000"/>
              <a:gd name="connsiteY33" fmla="*/ 5605732 h 5725365"/>
              <a:gd name="connsiteX34" fmla="*/ 6626193 w 12192000"/>
              <a:gd name="connsiteY34" fmla="*/ 5605732 h 5725365"/>
              <a:gd name="connsiteX35" fmla="*/ 6555852 w 12192000"/>
              <a:gd name="connsiteY35" fmla="*/ 5691846 h 5725365"/>
              <a:gd name="connsiteX36" fmla="*/ 6538216 w 12192000"/>
              <a:gd name="connsiteY36" fmla="*/ 5725360 h 5725365"/>
              <a:gd name="connsiteX37" fmla="*/ 6450010 w 12192000"/>
              <a:gd name="connsiteY37" fmla="*/ 5605732 h 5725365"/>
              <a:gd name="connsiteX38" fmla="*/ 6450010 w 12192000"/>
              <a:gd name="connsiteY38" fmla="*/ 5605731 h 5725365"/>
              <a:gd name="connsiteX39" fmla="*/ 5673694 w 12192000"/>
              <a:gd name="connsiteY39" fmla="*/ 5605731 h 5725365"/>
              <a:gd name="connsiteX40" fmla="*/ 5603352 w 12192000"/>
              <a:gd name="connsiteY40" fmla="*/ 5691845 h 5725365"/>
              <a:gd name="connsiteX41" fmla="*/ 5585716 w 12192000"/>
              <a:gd name="connsiteY41" fmla="*/ 5725358 h 5725365"/>
              <a:gd name="connsiteX42" fmla="*/ 5497510 w 12192000"/>
              <a:gd name="connsiteY42" fmla="*/ 5605731 h 5725365"/>
              <a:gd name="connsiteX43" fmla="*/ 5497511 w 12192000"/>
              <a:gd name="connsiteY43" fmla="*/ 5605730 h 5725365"/>
              <a:gd name="connsiteX44" fmla="*/ 4721193 w 12192000"/>
              <a:gd name="connsiteY44" fmla="*/ 5605730 h 5725365"/>
              <a:gd name="connsiteX45" fmla="*/ 4650852 w 12192000"/>
              <a:gd name="connsiteY45" fmla="*/ 5691844 h 5725365"/>
              <a:gd name="connsiteX46" fmla="*/ 4633216 w 12192000"/>
              <a:gd name="connsiteY46" fmla="*/ 5725357 h 5725365"/>
              <a:gd name="connsiteX47" fmla="*/ 4545011 w 12192000"/>
              <a:gd name="connsiteY47" fmla="*/ 5605730 h 5725365"/>
              <a:gd name="connsiteX48" fmla="*/ 4545011 w 12192000"/>
              <a:gd name="connsiteY48" fmla="*/ 5605729 h 5725365"/>
              <a:gd name="connsiteX49" fmla="*/ 3768695 w 12192000"/>
              <a:gd name="connsiteY49" fmla="*/ 5605729 h 5725365"/>
              <a:gd name="connsiteX50" fmla="*/ 3698353 w 12192000"/>
              <a:gd name="connsiteY50" fmla="*/ 5691843 h 5725365"/>
              <a:gd name="connsiteX51" fmla="*/ 3680718 w 12192000"/>
              <a:gd name="connsiteY51" fmla="*/ 5725357 h 5725365"/>
              <a:gd name="connsiteX52" fmla="*/ 3592511 w 12192000"/>
              <a:gd name="connsiteY52" fmla="*/ 5605729 h 5725365"/>
              <a:gd name="connsiteX53" fmla="*/ 3592513 w 12192000"/>
              <a:gd name="connsiteY53" fmla="*/ 5605728 h 5725365"/>
              <a:gd name="connsiteX54" fmla="*/ 2816195 w 12192000"/>
              <a:gd name="connsiteY54" fmla="*/ 5605728 h 5725365"/>
              <a:gd name="connsiteX55" fmla="*/ 2745853 w 12192000"/>
              <a:gd name="connsiteY55" fmla="*/ 5691842 h 5725365"/>
              <a:gd name="connsiteX56" fmla="*/ 2728218 w 12192000"/>
              <a:gd name="connsiteY56" fmla="*/ 5725355 h 5725365"/>
              <a:gd name="connsiteX57" fmla="*/ 2640012 w 12192000"/>
              <a:gd name="connsiteY57" fmla="*/ 5605728 h 5725365"/>
              <a:gd name="connsiteX58" fmla="*/ 2640012 w 12192000"/>
              <a:gd name="connsiteY58" fmla="*/ 5605727 h 5725365"/>
              <a:gd name="connsiteX59" fmla="*/ 1863695 w 12192000"/>
              <a:gd name="connsiteY59" fmla="*/ 5605727 h 5725365"/>
              <a:gd name="connsiteX60" fmla="*/ 1793353 w 12192000"/>
              <a:gd name="connsiteY60" fmla="*/ 5691841 h 5725365"/>
              <a:gd name="connsiteX61" fmla="*/ 1775717 w 12192000"/>
              <a:gd name="connsiteY61" fmla="*/ 5725355 h 5725365"/>
              <a:gd name="connsiteX62" fmla="*/ 1687511 w 12192000"/>
              <a:gd name="connsiteY62" fmla="*/ 5605727 h 5725365"/>
              <a:gd name="connsiteX63" fmla="*/ 1687512 w 12192000"/>
              <a:gd name="connsiteY63" fmla="*/ 5605726 h 5725365"/>
              <a:gd name="connsiteX64" fmla="*/ 911195 w 12192000"/>
              <a:gd name="connsiteY64" fmla="*/ 5605726 h 5725365"/>
              <a:gd name="connsiteX65" fmla="*/ 840854 w 12192000"/>
              <a:gd name="connsiteY65" fmla="*/ 5691840 h 5725365"/>
              <a:gd name="connsiteX66" fmla="*/ 823218 w 12192000"/>
              <a:gd name="connsiteY66" fmla="*/ 5725353 h 5725365"/>
              <a:gd name="connsiteX67" fmla="*/ 735012 w 12192000"/>
              <a:gd name="connsiteY67" fmla="*/ 5605726 h 5725365"/>
              <a:gd name="connsiteX68" fmla="*/ 735012 w 12192000"/>
              <a:gd name="connsiteY68" fmla="*/ 5605725 h 5725365"/>
              <a:gd name="connsiteX69" fmla="*/ 44809 w 12192000"/>
              <a:gd name="connsiteY69" fmla="*/ 5535384 h 5725365"/>
              <a:gd name="connsiteX70" fmla="*/ 2 w 12192000"/>
              <a:gd name="connsiteY70" fmla="*/ 5571984 h 5725365"/>
              <a:gd name="connsiteX71" fmla="*/ 2 w 12192000"/>
              <a:gd name="connsiteY71" fmla="*/ 2823517 h 5725365"/>
              <a:gd name="connsiteX72" fmla="*/ 0 w 12192000"/>
              <a:gd name="connsiteY72" fmla="*/ 2823517 h 5725365"/>
              <a:gd name="connsiteX73" fmla="*/ 0 w 12192000"/>
              <a:gd name="connsiteY73" fmla="*/ 1407131 h 5725365"/>
              <a:gd name="connsiteX74" fmla="*/ 0 w 12192000"/>
              <a:gd name="connsiteY74" fmla="*/ 327967 h 572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2192000" h="5725365">
                <a:moveTo>
                  <a:pt x="0" y="0"/>
                </a:moveTo>
                <a:lnTo>
                  <a:pt x="12192000" y="0"/>
                </a:lnTo>
                <a:lnTo>
                  <a:pt x="12192000" y="327967"/>
                </a:lnTo>
                <a:lnTo>
                  <a:pt x="12192000" y="1407131"/>
                </a:lnTo>
                <a:lnTo>
                  <a:pt x="12192000" y="1788568"/>
                </a:lnTo>
                <a:lnTo>
                  <a:pt x="12192000" y="2823517"/>
                </a:lnTo>
                <a:lnTo>
                  <a:pt x="12192000" y="5638781"/>
                </a:lnTo>
                <a:lnTo>
                  <a:pt x="12165009" y="5605738"/>
                </a:lnTo>
                <a:lnTo>
                  <a:pt x="12165010" y="5605737"/>
                </a:lnTo>
                <a:cubicBezTo>
                  <a:pt x="11950636" y="5391363"/>
                  <a:pt x="11603067" y="5391363"/>
                  <a:pt x="11388693" y="5605737"/>
                </a:cubicBezTo>
                <a:cubicBezTo>
                  <a:pt x="11361896" y="5632534"/>
                  <a:pt x="11338449" y="5661412"/>
                  <a:pt x="11318352" y="5691851"/>
                </a:cubicBezTo>
                <a:lnTo>
                  <a:pt x="11300716" y="5725365"/>
                </a:lnTo>
                <a:lnTo>
                  <a:pt x="11212509" y="5605737"/>
                </a:lnTo>
                <a:lnTo>
                  <a:pt x="11212510" y="5605736"/>
                </a:lnTo>
                <a:cubicBezTo>
                  <a:pt x="10998136" y="5391362"/>
                  <a:pt x="10650567" y="5391362"/>
                  <a:pt x="10436193" y="5605736"/>
                </a:cubicBezTo>
                <a:cubicBezTo>
                  <a:pt x="10409396" y="5632533"/>
                  <a:pt x="10385949" y="5661411"/>
                  <a:pt x="10365852" y="5691850"/>
                </a:cubicBezTo>
                <a:lnTo>
                  <a:pt x="10348216" y="5725364"/>
                </a:lnTo>
                <a:lnTo>
                  <a:pt x="10260009" y="5605736"/>
                </a:lnTo>
                <a:lnTo>
                  <a:pt x="10260010" y="5605735"/>
                </a:lnTo>
                <a:cubicBezTo>
                  <a:pt x="10045636" y="5391361"/>
                  <a:pt x="9698067" y="5391361"/>
                  <a:pt x="9483693" y="5605735"/>
                </a:cubicBezTo>
                <a:cubicBezTo>
                  <a:pt x="9456896" y="5632532"/>
                  <a:pt x="9433449" y="5661410"/>
                  <a:pt x="9413352" y="5691849"/>
                </a:cubicBezTo>
                <a:lnTo>
                  <a:pt x="9395716" y="5725362"/>
                </a:lnTo>
                <a:lnTo>
                  <a:pt x="9307509" y="5605735"/>
                </a:lnTo>
                <a:lnTo>
                  <a:pt x="9307510" y="5605734"/>
                </a:lnTo>
                <a:cubicBezTo>
                  <a:pt x="9093136" y="5391360"/>
                  <a:pt x="8745567" y="5391360"/>
                  <a:pt x="8531193" y="5605734"/>
                </a:cubicBezTo>
                <a:cubicBezTo>
                  <a:pt x="8504396" y="5632531"/>
                  <a:pt x="8480949" y="5661409"/>
                  <a:pt x="8460851" y="5691848"/>
                </a:cubicBezTo>
                <a:lnTo>
                  <a:pt x="8443216" y="5725361"/>
                </a:lnTo>
                <a:lnTo>
                  <a:pt x="8355010" y="5605734"/>
                </a:lnTo>
                <a:lnTo>
                  <a:pt x="8355010" y="5605733"/>
                </a:lnTo>
                <a:cubicBezTo>
                  <a:pt x="8140636" y="5391359"/>
                  <a:pt x="7793068" y="5391359"/>
                  <a:pt x="7578693" y="5605733"/>
                </a:cubicBezTo>
                <a:cubicBezTo>
                  <a:pt x="7551896" y="5632530"/>
                  <a:pt x="7528449" y="5661408"/>
                  <a:pt x="7508352" y="5691847"/>
                </a:cubicBezTo>
                <a:lnTo>
                  <a:pt x="7490716" y="5725361"/>
                </a:lnTo>
                <a:lnTo>
                  <a:pt x="7402510" y="5605733"/>
                </a:lnTo>
                <a:lnTo>
                  <a:pt x="7402510" y="5605732"/>
                </a:lnTo>
                <a:cubicBezTo>
                  <a:pt x="7188136" y="5391358"/>
                  <a:pt x="6840568" y="5391358"/>
                  <a:pt x="6626193" y="5605732"/>
                </a:cubicBezTo>
                <a:cubicBezTo>
                  <a:pt x="6599396" y="5632529"/>
                  <a:pt x="6575949" y="5661407"/>
                  <a:pt x="6555852" y="5691846"/>
                </a:cubicBezTo>
                <a:lnTo>
                  <a:pt x="6538216" y="5725360"/>
                </a:lnTo>
                <a:lnTo>
                  <a:pt x="6450010" y="5605732"/>
                </a:lnTo>
                <a:lnTo>
                  <a:pt x="6450010" y="5605731"/>
                </a:lnTo>
                <a:cubicBezTo>
                  <a:pt x="6235636" y="5391357"/>
                  <a:pt x="5888068" y="5391357"/>
                  <a:pt x="5673694" y="5605731"/>
                </a:cubicBezTo>
                <a:cubicBezTo>
                  <a:pt x="5646897" y="5632528"/>
                  <a:pt x="5623450" y="5661406"/>
                  <a:pt x="5603352" y="5691845"/>
                </a:cubicBezTo>
                <a:lnTo>
                  <a:pt x="5585716" y="5725358"/>
                </a:lnTo>
                <a:lnTo>
                  <a:pt x="5497510" y="5605731"/>
                </a:lnTo>
                <a:lnTo>
                  <a:pt x="5497511" y="5605730"/>
                </a:lnTo>
                <a:cubicBezTo>
                  <a:pt x="5283136" y="5391356"/>
                  <a:pt x="4935568" y="5391356"/>
                  <a:pt x="4721193" y="5605730"/>
                </a:cubicBezTo>
                <a:cubicBezTo>
                  <a:pt x="4694398" y="5632527"/>
                  <a:pt x="4670950" y="5661405"/>
                  <a:pt x="4650852" y="5691844"/>
                </a:cubicBezTo>
                <a:lnTo>
                  <a:pt x="4633216" y="5725357"/>
                </a:lnTo>
                <a:lnTo>
                  <a:pt x="4545011" y="5605730"/>
                </a:lnTo>
                <a:lnTo>
                  <a:pt x="4545011" y="5605729"/>
                </a:lnTo>
                <a:cubicBezTo>
                  <a:pt x="4330636" y="5391355"/>
                  <a:pt x="3983069" y="5391355"/>
                  <a:pt x="3768695" y="5605729"/>
                </a:cubicBezTo>
                <a:cubicBezTo>
                  <a:pt x="3741898" y="5632526"/>
                  <a:pt x="3718450" y="5661404"/>
                  <a:pt x="3698353" y="5691843"/>
                </a:cubicBezTo>
                <a:lnTo>
                  <a:pt x="3680718" y="5725357"/>
                </a:lnTo>
                <a:lnTo>
                  <a:pt x="3592511" y="5605729"/>
                </a:lnTo>
                <a:lnTo>
                  <a:pt x="3592513" y="5605728"/>
                </a:lnTo>
                <a:cubicBezTo>
                  <a:pt x="3378138" y="5391354"/>
                  <a:pt x="3030569" y="5391354"/>
                  <a:pt x="2816195" y="5605728"/>
                </a:cubicBezTo>
                <a:cubicBezTo>
                  <a:pt x="2789398" y="5632525"/>
                  <a:pt x="2765951" y="5661403"/>
                  <a:pt x="2745853" y="5691842"/>
                </a:cubicBezTo>
                <a:lnTo>
                  <a:pt x="2728218" y="5725355"/>
                </a:lnTo>
                <a:lnTo>
                  <a:pt x="2640012" y="5605728"/>
                </a:lnTo>
                <a:lnTo>
                  <a:pt x="2640012" y="5605727"/>
                </a:lnTo>
                <a:cubicBezTo>
                  <a:pt x="2425638" y="5391353"/>
                  <a:pt x="2078069" y="5391353"/>
                  <a:pt x="1863695" y="5605727"/>
                </a:cubicBezTo>
                <a:cubicBezTo>
                  <a:pt x="1836898" y="5632524"/>
                  <a:pt x="1813451" y="5661402"/>
                  <a:pt x="1793353" y="5691841"/>
                </a:cubicBezTo>
                <a:lnTo>
                  <a:pt x="1775717" y="5725355"/>
                </a:lnTo>
                <a:lnTo>
                  <a:pt x="1687511" y="5605727"/>
                </a:lnTo>
                <a:lnTo>
                  <a:pt x="1687512" y="5605726"/>
                </a:lnTo>
                <a:cubicBezTo>
                  <a:pt x="1473138" y="5391352"/>
                  <a:pt x="1125569" y="5391352"/>
                  <a:pt x="911195" y="5605726"/>
                </a:cubicBezTo>
                <a:cubicBezTo>
                  <a:pt x="884398" y="5632523"/>
                  <a:pt x="860951" y="5661401"/>
                  <a:pt x="840854" y="5691840"/>
                </a:cubicBezTo>
                <a:lnTo>
                  <a:pt x="823218" y="5725353"/>
                </a:lnTo>
                <a:lnTo>
                  <a:pt x="735012" y="5605726"/>
                </a:lnTo>
                <a:lnTo>
                  <a:pt x="735012" y="5605725"/>
                </a:lnTo>
                <a:cubicBezTo>
                  <a:pt x="547435" y="5418148"/>
                  <a:pt x="257881" y="5394701"/>
                  <a:pt x="44809" y="5535384"/>
                </a:cubicBezTo>
                <a:lnTo>
                  <a:pt x="2" y="5571984"/>
                </a:lnTo>
                <a:lnTo>
                  <a:pt x="2" y="2823517"/>
                </a:lnTo>
                <a:lnTo>
                  <a:pt x="0" y="2823517"/>
                </a:lnTo>
                <a:lnTo>
                  <a:pt x="0" y="1407131"/>
                </a:lnTo>
                <a:lnTo>
                  <a:pt x="0" y="327967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4591C91-B9EC-439B-A180-22BE0115148F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183DB0C-EDEA-419C-976B-2271B7614329}"/>
              </a:ext>
            </a:extLst>
          </p:cNvPr>
          <p:cNvSpPr txBox="1"/>
          <p:nvPr/>
        </p:nvSpPr>
        <p:spPr>
          <a:xfrm>
            <a:off x="2997593" y="1919359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43" name="公众号：陈西设计之家。微信搜索即可">
            <a:extLst>
              <a:ext uri="{FF2B5EF4-FFF2-40B4-BE49-F238E27FC236}">
                <a16:creationId xmlns:a16="http://schemas.microsoft.com/office/drawing/2014/main" id="{EA96F70C-8865-42A4-B830-1492583DACE4}"/>
              </a:ext>
            </a:extLst>
          </p:cNvPr>
          <p:cNvSpPr txBox="1"/>
          <p:nvPr/>
        </p:nvSpPr>
        <p:spPr>
          <a:xfrm>
            <a:off x="3051455" y="3173968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B30C45F-50FC-4BB1-BF02-03F21679374C}"/>
              </a:ext>
            </a:extLst>
          </p:cNvPr>
          <p:cNvGrpSpPr/>
          <p:nvPr/>
        </p:nvGrpSpPr>
        <p:grpSpPr>
          <a:xfrm>
            <a:off x="4804745" y="4273454"/>
            <a:ext cx="2586726" cy="317044"/>
            <a:chOff x="1276709" y="2900428"/>
            <a:chExt cx="3278038" cy="357088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5BA2D2A-C9E5-498A-81D6-90E7D90416D9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922BF3F-D720-470E-961F-B01807A7D08C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公众号：陈西设计之家。微信搜索即可">
            <a:extLst>
              <a:ext uri="{FF2B5EF4-FFF2-40B4-BE49-F238E27FC236}">
                <a16:creationId xmlns:a16="http://schemas.microsoft.com/office/drawing/2014/main" id="{CAE9F21B-0A9E-4873-8C4B-6A2BBA0CE217}"/>
              </a:ext>
            </a:extLst>
          </p:cNvPr>
          <p:cNvSpPr txBox="1"/>
          <p:nvPr/>
        </p:nvSpPr>
        <p:spPr>
          <a:xfrm>
            <a:off x="4800528" y="427160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7E4F3E1-8EE6-4E8D-9040-482FD079DA47}"/>
              </a:ext>
            </a:extLst>
          </p:cNvPr>
          <p:cNvCxnSpPr>
            <a:cxnSpLocks/>
          </p:cNvCxnSpPr>
          <p:nvPr/>
        </p:nvCxnSpPr>
        <p:spPr>
          <a:xfrm>
            <a:off x="3102255" y="3026839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BE45C68-E2F0-416C-A210-1490F9AABBFA}"/>
              </a:ext>
            </a:extLst>
          </p:cNvPr>
          <p:cNvSpPr/>
          <p:nvPr/>
        </p:nvSpPr>
        <p:spPr>
          <a:xfrm>
            <a:off x="5657059" y="713150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3D3C3D89-A07D-4D89-8B4F-66E1EC1931E6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64E8AEF-B6ED-4FB5-A383-363E38B51DEA}"/>
              </a:ext>
            </a:extLst>
          </p:cNvPr>
          <p:cNvGrpSpPr/>
          <p:nvPr/>
        </p:nvGrpSpPr>
        <p:grpSpPr>
          <a:xfrm>
            <a:off x="-1220390" y="-2834819"/>
            <a:ext cx="4050086" cy="4883334"/>
            <a:chOff x="-1220390" y="-2834819"/>
            <a:chExt cx="4050086" cy="4883334"/>
          </a:xfrm>
        </p:grpSpPr>
        <p:sp>
          <p:nvSpPr>
            <p:cNvPr id="58" name="公众号：陈西设计之家。微信搜索即可">
              <a:extLst>
                <a:ext uri="{FF2B5EF4-FFF2-40B4-BE49-F238E27FC236}">
                  <a16:creationId xmlns:a16="http://schemas.microsoft.com/office/drawing/2014/main" id="{96C7B43A-7913-4987-A314-C68ECA2AEBC2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2C1960F-2D33-4EE8-9FC7-E97AB88C4290}"/>
                </a:ext>
              </a:extLst>
            </p:cNvPr>
            <p:cNvSpPr/>
            <p:nvPr/>
          </p:nvSpPr>
          <p:spPr>
            <a:xfrm>
              <a:off x="-1220390" y="-283481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id="{C85BD693-7351-4342-ABAF-8A9D459670E8}"/>
              </a:ext>
            </a:extLst>
          </p:cNvPr>
          <p:cNvSpPr/>
          <p:nvPr/>
        </p:nvSpPr>
        <p:spPr>
          <a:xfrm>
            <a:off x="10974075" y="109853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F24554E2-19B0-45F3-B133-359775E44775}"/>
              </a:ext>
            </a:extLst>
          </p:cNvPr>
          <p:cNvSpPr/>
          <p:nvPr/>
        </p:nvSpPr>
        <p:spPr>
          <a:xfrm>
            <a:off x="9233405" y="415708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6D87B58C-89EC-48E8-B72E-61454E1787F2}"/>
              </a:ext>
            </a:extLst>
          </p:cNvPr>
          <p:cNvSpPr/>
          <p:nvPr/>
        </p:nvSpPr>
        <p:spPr>
          <a:xfrm>
            <a:off x="8733621" y="-780324"/>
            <a:ext cx="1666375" cy="1666375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17429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D80B7079-6232-44B2-82BE-6A237C8C8FB3}"/>
              </a:ext>
            </a:extLst>
          </p:cNvPr>
          <p:cNvSpPr/>
          <p:nvPr/>
        </p:nvSpPr>
        <p:spPr>
          <a:xfrm>
            <a:off x="0" y="0"/>
            <a:ext cx="12196217" cy="5689707"/>
          </a:xfrm>
          <a:custGeom>
            <a:avLst/>
            <a:gdLst>
              <a:gd name="connsiteX0" fmla="*/ 3 w 12196217"/>
              <a:gd name="connsiteY0" fmla="*/ 0 h 5689707"/>
              <a:gd name="connsiteX1" fmla="*/ 12192001 w 12196217"/>
              <a:gd name="connsiteY1" fmla="*/ 0 h 5689707"/>
              <a:gd name="connsiteX2" fmla="*/ 12192001 w 12196217"/>
              <a:gd name="connsiteY2" fmla="*/ 4640476 h 5689707"/>
              <a:gd name="connsiteX3" fmla="*/ 12196217 w 12196217"/>
              <a:gd name="connsiteY3" fmla="*/ 4641785 h 5689707"/>
              <a:gd name="connsiteX4" fmla="*/ 12196217 w 12196217"/>
              <a:gd name="connsiteY4" fmla="*/ 5648339 h 5689707"/>
              <a:gd name="connsiteX5" fmla="*/ 12098598 w 12196217"/>
              <a:gd name="connsiteY5" fmla="*/ 5678642 h 5689707"/>
              <a:gd name="connsiteX6" fmla="*/ 11988833 w 12196217"/>
              <a:gd name="connsiteY6" fmla="*/ 5689707 h 5689707"/>
              <a:gd name="connsiteX7" fmla="*/ 11455253 w 12196217"/>
              <a:gd name="connsiteY7" fmla="*/ 5254827 h 5689707"/>
              <a:gd name="connsiteX8" fmla="*/ 11453121 w 12196217"/>
              <a:gd name="connsiteY8" fmla="*/ 5233676 h 5689707"/>
              <a:gd name="connsiteX9" fmla="*/ 11450989 w 12196217"/>
              <a:gd name="connsiteY9" fmla="*/ 5254827 h 5689707"/>
              <a:gd name="connsiteX10" fmla="*/ 10917409 w 12196217"/>
              <a:gd name="connsiteY10" fmla="*/ 5689707 h 5689707"/>
              <a:gd name="connsiteX11" fmla="*/ 10383829 w 12196217"/>
              <a:gd name="connsiteY11" fmla="*/ 5254827 h 5689707"/>
              <a:gd name="connsiteX12" fmla="*/ 10381697 w 12196217"/>
              <a:gd name="connsiteY12" fmla="*/ 5233676 h 5689707"/>
              <a:gd name="connsiteX13" fmla="*/ 10379565 w 12196217"/>
              <a:gd name="connsiteY13" fmla="*/ 5254827 h 5689707"/>
              <a:gd name="connsiteX14" fmla="*/ 9845985 w 12196217"/>
              <a:gd name="connsiteY14" fmla="*/ 5689707 h 5689707"/>
              <a:gd name="connsiteX15" fmla="*/ 9312405 w 12196217"/>
              <a:gd name="connsiteY15" fmla="*/ 5254827 h 5689707"/>
              <a:gd name="connsiteX16" fmla="*/ 9310273 w 12196217"/>
              <a:gd name="connsiteY16" fmla="*/ 5233677 h 5689707"/>
              <a:gd name="connsiteX17" fmla="*/ 9308141 w 12196217"/>
              <a:gd name="connsiteY17" fmla="*/ 5254827 h 5689707"/>
              <a:gd name="connsiteX18" fmla="*/ 8774561 w 12196217"/>
              <a:gd name="connsiteY18" fmla="*/ 5689707 h 5689707"/>
              <a:gd name="connsiteX19" fmla="*/ 8240981 w 12196217"/>
              <a:gd name="connsiteY19" fmla="*/ 5254827 h 5689707"/>
              <a:gd name="connsiteX20" fmla="*/ 8238849 w 12196217"/>
              <a:gd name="connsiteY20" fmla="*/ 5233676 h 5689707"/>
              <a:gd name="connsiteX21" fmla="*/ 8236717 w 12196217"/>
              <a:gd name="connsiteY21" fmla="*/ 5254827 h 5689707"/>
              <a:gd name="connsiteX22" fmla="*/ 7703137 w 12196217"/>
              <a:gd name="connsiteY22" fmla="*/ 5689707 h 5689707"/>
              <a:gd name="connsiteX23" fmla="*/ 7169557 w 12196217"/>
              <a:gd name="connsiteY23" fmla="*/ 5254827 h 5689707"/>
              <a:gd name="connsiteX24" fmla="*/ 7167425 w 12196217"/>
              <a:gd name="connsiteY24" fmla="*/ 5233676 h 5689707"/>
              <a:gd name="connsiteX25" fmla="*/ 7165293 w 12196217"/>
              <a:gd name="connsiteY25" fmla="*/ 5254827 h 5689707"/>
              <a:gd name="connsiteX26" fmla="*/ 6631713 w 12196217"/>
              <a:gd name="connsiteY26" fmla="*/ 5689707 h 5689707"/>
              <a:gd name="connsiteX27" fmla="*/ 6098134 w 12196217"/>
              <a:gd name="connsiteY27" fmla="*/ 5254827 h 5689707"/>
              <a:gd name="connsiteX28" fmla="*/ 6096001 w 12196217"/>
              <a:gd name="connsiteY28" fmla="*/ 5233677 h 5689707"/>
              <a:gd name="connsiteX29" fmla="*/ 6093869 w 12196217"/>
              <a:gd name="connsiteY29" fmla="*/ 5254827 h 5689707"/>
              <a:gd name="connsiteX30" fmla="*/ 5560289 w 12196217"/>
              <a:gd name="connsiteY30" fmla="*/ 5689707 h 5689707"/>
              <a:gd name="connsiteX31" fmla="*/ 5026710 w 12196217"/>
              <a:gd name="connsiteY31" fmla="*/ 5254827 h 5689707"/>
              <a:gd name="connsiteX32" fmla="*/ 5024578 w 12196217"/>
              <a:gd name="connsiteY32" fmla="*/ 5233676 h 5689707"/>
              <a:gd name="connsiteX33" fmla="*/ 5022446 w 12196217"/>
              <a:gd name="connsiteY33" fmla="*/ 5254827 h 5689707"/>
              <a:gd name="connsiteX34" fmla="*/ 4488866 w 12196217"/>
              <a:gd name="connsiteY34" fmla="*/ 5689707 h 5689707"/>
              <a:gd name="connsiteX35" fmla="*/ 3955286 w 12196217"/>
              <a:gd name="connsiteY35" fmla="*/ 5254827 h 5689707"/>
              <a:gd name="connsiteX36" fmla="*/ 3953155 w 12196217"/>
              <a:gd name="connsiteY36" fmla="*/ 5233678 h 5689707"/>
              <a:gd name="connsiteX37" fmla="*/ 3951023 w 12196217"/>
              <a:gd name="connsiteY37" fmla="*/ 5254827 h 5689707"/>
              <a:gd name="connsiteX38" fmla="*/ 3417443 w 12196217"/>
              <a:gd name="connsiteY38" fmla="*/ 5689707 h 5689707"/>
              <a:gd name="connsiteX39" fmla="*/ 2883863 w 12196217"/>
              <a:gd name="connsiteY39" fmla="*/ 5254827 h 5689707"/>
              <a:gd name="connsiteX40" fmla="*/ 2881731 w 12196217"/>
              <a:gd name="connsiteY40" fmla="*/ 5233677 h 5689707"/>
              <a:gd name="connsiteX41" fmla="*/ 2879599 w 12196217"/>
              <a:gd name="connsiteY41" fmla="*/ 5254827 h 5689707"/>
              <a:gd name="connsiteX42" fmla="*/ 2346019 w 12196217"/>
              <a:gd name="connsiteY42" fmla="*/ 5689707 h 5689707"/>
              <a:gd name="connsiteX43" fmla="*/ 1812439 w 12196217"/>
              <a:gd name="connsiteY43" fmla="*/ 5254827 h 5689707"/>
              <a:gd name="connsiteX44" fmla="*/ 1810307 w 12196217"/>
              <a:gd name="connsiteY44" fmla="*/ 5233677 h 5689707"/>
              <a:gd name="connsiteX45" fmla="*/ 1808175 w 12196217"/>
              <a:gd name="connsiteY45" fmla="*/ 5254827 h 5689707"/>
              <a:gd name="connsiteX46" fmla="*/ 1274595 w 12196217"/>
              <a:gd name="connsiteY46" fmla="*/ 5689707 h 5689707"/>
              <a:gd name="connsiteX47" fmla="*/ 741015 w 12196217"/>
              <a:gd name="connsiteY47" fmla="*/ 5254827 h 5689707"/>
              <a:gd name="connsiteX48" fmla="*/ 738883 w 12196217"/>
              <a:gd name="connsiteY48" fmla="*/ 5233677 h 5689707"/>
              <a:gd name="connsiteX49" fmla="*/ 736751 w 12196217"/>
              <a:gd name="connsiteY49" fmla="*/ 5254827 h 5689707"/>
              <a:gd name="connsiteX50" fmla="*/ 203171 w 12196217"/>
              <a:gd name="connsiteY50" fmla="*/ 5689707 h 5689707"/>
              <a:gd name="connsiteX51" fmla="*/ 93406 w 12196217"/>
              <a:gd name="connsiteY51" fmla="*/ 5678642 h 5689707"/>
              <a:gd name="connsiteX52" fmla="*/ 0 w 12196217"/>
              <a:gd name="connsiteY52" fmla="*/ 5649647 h 5689707"/>
              <a:gd name="connsiteX53" fmla="*/ 0 w 12196217"/>
              <a:gd name="connsiteY53" fmla="*/ 4640477 h 5689707"/>
              <a:gd name="connsiteX54" fmla="*/ 3 w 12196217"/>
              <a:gd name="connsiteY54" fmla="*/ 4640476 h 5689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6217" h="5689707">
                <a:moveTo>
                  <a:pt x="3" y="0"/>
                </a:moveTo>
                <a:lnTo>
                  <a:pt x="12192001" y="0"/>
                </a:lnTo>
                <a:lnTo>
                  <a:pt x="12192001" y="4640476"/>
                </a:lnTo>
                <a:lnTo>
                  <a:pt x="12196217" y="4641785"/>
                </a:lnTo>
                <a:lnTo>
                  <a:pt x="12196217" y="5648339"/>
                </a:lnTo>
                <a:lnTo>
                  <a:pt x="12098598" y="5678642"/>
                </a:lnTo>
                <a:cubicBezTo>
                  <a:pt x="12063143" y="5685897"/>
                  <a:pt x="12026433" y="5689707"/>
                  <a:pt x="11988833" y="5689707"/>
                </a:cubicBezTo>
                <a:cubicBezTo>
                  <a:pt x="11725634" y="5689707"/>
                  <a:pt x="11506039" y="5503013"/>
                  <a:pt x="11455253" y="5254827"/>
                </a:cubicBezTo>
                <a:lnTo>
                  <a:pt x="11453121" y="5233676"/>
                </a:lnTo>
                <a:lnTo>
                  <a:pt x="11450989" y="5254827"/>
                </a:lnTo>
                <a:cubicBezTo>
                  <a:pt x="11400203" y="5503013"/>
                  <a:pt x="11180608" y="5689707"/>
                  <a:pt x="10917409" y="5689707"/>
                </a:cubicBezTo>
                <a:cubicBezTo>
                  <a:pt x="10654210" y="5689707"/>
                  <a:pt x="10434615" y="5503013"/>
                  <a:pt x="10383829" y="5254827"/>
                </a:cubicBezTo>
                <a:lnTo>
                  <a:pt x="10381697" y="5233676"/>
                </a:lnTo>
                <a:lnTo>
                  <a:pt x="10379565" y="5254827"/>
                </a:lnTo>
                <a:cubicBezTo>
                  <a:pt x="10328779" y="5503013"/>
                  <a:pt x="10109184" y="5689707"/>
                  <a:pt x="9845985" y="5689707"/>
                </a:cubicBezTo>
                <a:cubicBezTo>
                  <a:pt x="9582786" y="5689707"/>
                  <a:pt x="9363191" y="5503013"/>
                  <a:pt x="9312405" y="5254827"/>
                </a:cubicBezTo>
                <a:lnTo>
                  <a:pt x="9310273" y="5233677"/>
                </a:lnTo>
                <a:lnTo>
                  <a:pt x="9308141" y="5254827"/>
                </a:lnTo>
                <a:cubicBezTo>
                  <a:pt x="9257355" y="5503013"/>
                  <a:pt x="9037760" y="5689707"/>
                  <a:pt x="8774561" y="5689707"/>
                </a:cubicBezTo>
                <a:cubicBezTo>
                  <a:pt x="8511362" y="5689707"/>
                  <a:pt x="8291768" y="5503013"/>
                  <a:pt x="8240981" y="5254827"/>
                </a:cubicBezTo>
                <a:lnTo>
                  <a:pt x="8238849" y="5233676"/>
                </a:lnTo>
                <a:lnTo>
                  <a:pt x="8236717" y="5254827"/>
                </a:lnTo>
                <a:cubicBezTo>
                  <a:pt x="8185931" y="5503013"/>
                  <a:pt x="7966336" y="5689707"/>
                  <a:pt x="7703137" y="5689707"/>
                </a:cubicBezTo>
                <a:cubicBezTo>
                  <a:pt x="7439938" y="5689707"/>
                  <a:pt x="7220344" y="5503013"/>
                  <a:pt x="7169557" y="5254827"/>
                </a:cubicBezTo>
                <a:lnTo>
                  <a:pt x="7167425" y="5233676"/>
                </a:lnTo>
                <a:lnTo>
                  <a:pt x="7165293" y="5254827"/>
                </a:lnTo>
                <a:cubicBezTo>
                  <a:pt x="7114507" y="5503013"/>
                  <a:pt x="6894912" y="5689707"/>
                  <a:pt x="6631713" y="5689707"/>
                </a:cubicBezTo>
                <a:cubicBezTo>
                  <a:pt x="6368514" y="5689707"/>
                  <a:pt x="6148921" y="5503013"/>
                  <a:pt x="6098134" y="5254827"/>
                </a:cubicBezTo>
                <a:lnTo>
                  <a:pt x="6096001" y="5233677"/>
                </a:lnTo>
                <a:lnTo>
                  <a:pt x="6093869" y="5254827"/>
                </a:lnTo>
                <a:cubicBezTo>
                  <a:pt x="6043083" y="5503013"/>
                  <a:pt x="5823490" y="5689707"/>
                  <a:pt x="5560289" y="5689707"/>
                </a:cubicBezTo>
                <a:cubicBezTo>
                  <a:pt x="5297093" y="5689707"/>
                  <a:pt x="5077497" y="5503013"/>
                  <a:pt x="5026710" y="5254827"/>
                </a:cubicBezTo>
                <a:lnTo>
                  <a:pt x="5024578" y="5233676"/>
                </a:lnTo>
                <a:lnTo>
                  <a:pt x="5022446" y="5254827"/>
                </a:lnTo>
                <a:cubicBezTo>
                  <a:pt x="4971663" y="5503013"/>
                  <a:pt x="4752067" y="5689707"/>
                  <a:pt x="4488866" y="5689707"/>
                </a:cubicBezTo>
                <a:cubicBezTo>
                  <a:pt x="4225668" y="5689707"/>
                  <a:pt x="4006073" y="5503013"/>
                  <a:pt x="3955286" y="5254827"/>
                </a:cubicBezTo>
                <a:lnTo>
                  <a:pt x="3953155" y="5233678"/>
                </a:lnTo>
                <a:lnTo>
                  <a:pt x="3951023" y="5254827"/>
                </a:lnTo>
                <a:cubicBezTo>
                  <a:pt x="3900237" y="5503013"/>
                  <a:pt x="3680642" y="5689707"/>
                  <a:pt x="3417443" y="5689707"/>
                </a:cubicBezTo>
                <a:cubicBezTo>
                  <a:pt x="3154244" y="5689707"/>
                  <a:pt x="2934649" y="5503013"/>
                  <a:pt x="2883863" y="5254827"/>
                </a:cubicBezTo>
                <a:lnTo>
                  <a:pt x="2881731" y="5233677"/>
                </a:lnTo>
                <a:lnTo>
                  <a:pt x="2879599" y="5254827"/>
                </a:lnTo>
                <a:cubicBezTo>
                  <a:pt x="2828813" y="5503013"/>
                  <a:pt x="2609218" y="5689707"/>
                  <a:pt x="2346019" y="5689707"/>
                </a:cubicBezTo>
                <a:cubicBezTo>
                  <a:pt x="2082819" y="5689707"/>
                  <a:pt x="1863225" y="5503013"/>
                  <a:pt x="1812439" y="5254827"/>
                </a:cubicBezTo>
                <a:lnTo>
                  <a:pt x="1810307" y="5233677"/>
                </a:lnTo>
                <a:lnTo>
                  <a:pt x="1808175" y="5254827"/>
                </a:lnTo>
                <a:cubicBezTo>
                  <a:pt x="1757388" y="5503013"/>
                  <a:pt x="1537794" y="5689707"/>
                  <a:pt x="1274595" y="5689707"/>
                </a:cubicBezTo>
                <a:cubicBezTo>
                  <a:pt x="1011396" y="5689707"/>
                  <a:pt x="791801" y="5503013"/>
                  <a:pt x="741015" y="5254827"/>
                </a:cubicBezTo>
                <a:lnTo>
                  <a:pt x="738883" y="5233677"/>
                </a:lnTo>
                <a:lnTo>
                  <a:pt x="736751" y="5254827"/>
                </a:lnTo>
                <a:cubicBezTo>
                  <a:pt x="685965" y="5503013"/>
                  <a:pt x="466370" y="5689707"/>
                  <a:pt x="203171" y="5689707"/>
                </a:cubicBezTo>
                <a:cubicBezTo>
                  <a:pt x="165571" y="5689707"/>
                  <a:pt x="128861" y="5685897"/>
                  <a:pt x="93406" y="5678642"/>
                </a:cubicBezTo>
                <a:lnTo>
                  <a:pt x="0" y="5649647"/>
                </a:lnTo>
                <a:lnTo>
                  <a:pt x="0" y="4640477"/>
                </a:lnTo>
                <a:lnTo>
                  <a:pt x="3" y="4640476"/>
                </a:lnTo>
                <a:close/>
              </a:path>
            </a:pathLst>
          </a:custGeom>
          <a:solidFill>
            <a:srgbClr val="035A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4591C91-B9EC-439B-A180-22BE0115148F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183DB0C-EDEA-419C-976B-2271B7614329}"/>
              </a:ext>
            </a:extLst>
          </p:cNvPr>
          <p:cNvSpPr txBox="1"/>
          <p:nvPr/>
        </p:nvSpPr>
        <p:spPr>
          <a:xfrm>
            <a:off x="2997593" y="1919359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A96F70C-8865-42A4-B830-1492583DACE4}"/>
              </a:ext>
            </a:extLst>
          </p:cNvPr>
          <p:cNvSpPr txBox="1"/>
          <p:nvPr/>
        </p:nvSpPr>
        <p:spPr>
          <a:xfrm>
            <a:off x="3051455" y="3173968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B30C45F-50FC-4BB1-BF02-03F21679374C}"/>
              </a:ext>
            </a:extLst>
          </p:cNvPr>
          <p:cNvGrpSpPr/>
          <p:nvPr/>
        </p:nvGrpSpPr>
        <p:grpSpPr>
          <a:xfrm>
            <a:off x="4804745" y="4273454"/>
            <a:ext cx="2586726" cy="317044"/>
            <a:chOff x="1276709" y="2900428"/>
            <a:chExt cx="3278038" cy="357088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5BA2D2A-C9E5-498A-81D6-90E7D90416D9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922BF3F-D720-470E-961F-B01807A7D08C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CAE9F21B-0A9E-4873-8C4B-6A2BBA0CE217}"/>
              </a:ext>
            </a:extLst>
          </p:cNvPr>
          <p:cNvSpPr txBox="1"/>
          <p:nvPr/>
        </p:nvSpPr>
        <p:spPr>
          <a:xfrm>
            <a:off x="4800528" y="427160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7E4F3E1-8EE6-4E8D-9040-482FD079DA47}"/>
              </a:ext>
            </a:extLst>
          </p:cNvPr>
          <p:cNvCxnSpPr>
            <a:cxnSpLocks/>
          </p:cNvCxnSpPr>
          <p:nvPr/>
        </p:nvCxnSpPr>
        <p:spPr>
          <a:xfrm>
            <a:off x="3102255" y="3026839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BE45C68-E2F0-416C-A210-1490F9AABBFA}"/>
              </a:ext>
            </a:extLst>
          </p:cNvPr>
          <p:cNvSpPr/>
          <p:nvPr/>
        </p:nvSpPr>
        <p:spPr>
          <a:xfrm>
            <a:off x="5657059" y="713150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公众号：陈西设计之家。微信搜索即可">
            <a:extLst>
              <a:ext uri="{FF2B5EF4-FFF2-40B4-BE49-F238E27FC236}">
                <a16:creationId xmlns:a16="http://schemas.microsoft.com/office/drawing/2014/main" id="{3D3C3D89-A07D-4D89-8B4F-66E1EC1931E6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64E8AEF-B6ED-4FB5-A383-363E38B51DEA}"/>
              </a:ext>
            </a:extLst>
          </p:cNvPr>
          <p:cNvGrpSpPr/>
          <p:nvPr/>
        </p:nvGrpSpPr>
        <p:grpSpPr>
          <a:xfrm>
            <a:off x="-1877041" y="-2884199"/>
            <a:ext cx="4706737" cy="4932714"/>
            <a:chOff x="-1877041" y="-2884199"/>
            <a:chExt cx="4706737" cy="4932714"/>
          </a:xfrm>
        </p:grpSpPr>
        <p:sp>
          <p:nvSpPr>
            <p:cNvPr id="58" name="公众号：陈西设计之家。微信搜索即可">
              <a:extLst>
                <a:ext uri="{FF2B5EF4-FFF2-40B4-BE49-F238E27FC236}">
                  <a16:creationId xmlns:a16="http://schemas.microsoft.com/office/drawing/2014/main" id="{96C7B43A-7913-4987-A314-C68ECA2AEBC2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2C1960F-2D33-4EE8-9FC7-E97AB88C4290}"/>
                </a:ext>
              </a:extLst>
            </p:cNvPr>
            <p:cNvSpPr/>
            <p:nvPr/>
          </p:nvSpPr>
          <p:spPr>
            <a:xfrm>
              <a:off x="-1877041" y="-288419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id="{C85BD693-7351-4342-ABAF-8A9D459670E8}"/>
              </a:ext>
            </a:extLst>
          </p:cNvPr>
          <p:cNvSpPr/>
          <p:nvPr/>
        </p:nvSpPr>
        <p:spPr>
          <a:xfrm>
            <a:off x="9602737" y="-2231773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F24554E2-19B0-45F3-B133-359775E44775}"/>
              </a:ext>
            </a:extLst>
          </p:cNvPr>
          <p:cNvSpPr/>
          <p:nvPr/>
        </p:nvSpPr>
        <p:spPr>
          <a:xfrm>
            <a:off x="9233405" y="415708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784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258B5CA-B509-480D-B8EC-5CA4D76A4037}"/>
              </a:ext>
            </a:extLst>
          </p:cNvPr>
          <p:cNvSpPr/>
          <p:nvPr/>
        </p:nvSpPr>
        <p:spPr>
          <a:xfrm>
            <a:off x="0" y="0"/>
            <a:ext cx="12192000" cy="5874086"/>
          </a:xfrm>
          <a:custGeom>
            <a:avLst/>
            <a:gdLst>
              <a:gd name="connsiteX0" fmla="*/ 6692135 w 12192000"/>
              <a:gd name="connsiteY0" fmla="*/ 4520629 h 5874086"/>
              <a:gd name="connsiteX1" fmla="*/ 6691996 w 12192000"/>
              <a:gd name="connsiteY1" fmla="*/ 4521345 h 5874086"/>
              <a:gd name="connsiteX2" fmla="*/ 6693357 w 12192000"/>
              <a:gd name="connsiteY2" fmla="*/ 4520629 h 5874086"/>
              <a:gd name="connsiteX3" fmla="*/ 0 w 12192000"/>
              <a:gd name="connsiteY3" fmla="*/ 0 h 5874086"/>
              <a:gd name="connsiteX4" fmla="*/ 12192000 w 12192000"/>
              <a:gd name="connsiteY4" fmla="*/ 0 h 5874086"/>
              <a:gd name="connsiteX5" fmla="*/ 12192000 w 12192000"/>
              <a:gd name="connsiteY5" fmla="*/ 19052 h 5874086"/>
              <a:gd name="connsiteX6" fmla="*/ 12192000 w 12192000"/>
              <a:gd name="connsiteY6" fmla="*/ 3295650 h 5874086"/>
              <a:gd name="connsiteX7" fmla="*/ 12192000 w 12192000"/>
              <a:gd name="connsiteY7" fmla="*/ 3583564 h 5874086"/>
              <a:gd name="connsiteX8" fmla="*/ 12192000 w 12192000"/>
              <a:gd name="connsiteY8" fmla="*/ 4871491 h 5874086"/>
              <a:gd name="connsiteX9" fmla="*/ 12133529 w 12192000"/>
              <a:gd name="connsiteY9" fmla="*/ 4971929 h 5874086"/>
              <a:gd name="connsiteX10" fmla="*/ 11976912 w 12192000"/>
              <a:gd name="connsiteY10" fmla="*/ 5479219 h 5874086"/>
              <a:gd name="connsiteX11" fmla="*/ 11820295 w 12192000"/>
              <a:gd name="connsiteY11" fmla="*/ 4971929 h 5874086"/>
              <a:gd name="connsiteX12" fmla="*/ 11739511 w 12192000"/>
              <a:gd name="connsiteY12" fmla="*/ 4833164 h 5874086"/>
              <a:gd name="connsiteX13" fmla="*/ 11684407 w 12192000"/>
              <a:gd name="connsiteY13" fmla="*/ 4900624 h 5874086"/>
              <a:gd name="connsiteX14" fmla="*/ 11254282 w 12192000"/>
              <a:gd name="connsiteY14" fmla="*/ 5798311 h 5874086"/>
              <a:gd name="connsiteX15" fmla="*/ 10824158 w 12192000"/>
              <a:gd name="connsiteY15" fmla="*/ 4900624 h 5874086"/>
              <a:gd name="connsiteX16" fmla="*/ 10803768 w 12192000"/>
              <a:gd name="connsiteY16" fmla="*/ 4875664 h 5874086"/>
              <a:gd name="connsiteX17" fmla="*/ 10736720 w 12192000"/>
              <a:gd name="connsiteY17" fmla="*/ 5022873 h 5874086"/>
              <a:gd name="connsiteX18" fmla="*/ 10630217 w 12192000"/>
              <a:gd name="connsiteY18" fmla="*/ 5414299 h 5874086"/>
              <a:gd name="connsiteX19" fmla="*/ 10473599 w 12192000"/>
              <a:gd name="connsiteY19" fmla="*/ 4907010 h 5874086"/>
              <a:gd name="connsiteX20" fmla="*/ 10448147 w 12192000"/>
              <a:gd name="connsiteY20" fmla="*/ 4863289 h 5874086"/>
              <a:gd name="connsiteX21" fmla="*/ 10438839 w 12192000"/>
              <a:gd name="connsiteY21" fmla="*/ 4880975 h 5874086"/>
              <a:gd name="connsiteX22" fmla="*/ 10360894 w 12192000"/>
              <a:gd name="connsiteY22" fmla="*/ 4976399 h 5874086"/>
              <a:gd name="connsiteX23" fmla="*/ 9930768 w 12192000"/>
              <a:gd name="connsiteY23" fmla="*/ 5874086 h 5874086"/>
              <a:gd name="connsiteX24" fmla="*/ 9652008 w 12192000"/>
              <a:gd name="connsiteY24" fmla="*/ 5156987 h 5874086"/>
              <a:gd name="connsiteX25" fmla="*/ 9521007 w 12192000"/>
              <a:gd name="connsiteY25" fmla="*/ 5000694 h 5874086"/>
              <a:gd name="connsiteX26" fmla="*/ 9435048 w 12192000"/>
              <a:gd name="connsiteY26" fmla="*/ 5221818 h 5874086"/>
              <a:gd name="connsiteX27" fmla="*/ 9371351 w 12192000"/>
              <a:gd name="connsiteY27" fmla="*/ 5490074 h 5874086"/>
              <a:gd name="connsiteX28" fmla="*/ 9307655 w 12192000"/>
              <a:gd name="connsiteY28" fmla="*/ 5221818 h 5874086"/>
              <a:gd name="connsiteX29" fmla="*/ 9228880 w 12192000"/>
              <a:gd name="connsiteY29" fmla="*/ 5019172 h 5874086"/>
              <a:gd name="connsiteX30" fmla="*/ 9185725 w 12192000"/>
              <a:gd name="connsiteY30" fmla="*/ 5072004 h 5874086"/>
              <a:gd name="connsiteX31" fmla="*/ 8924706 w 12192000"/>
              <a:gd name="connsiteY31" fmla="*/ 5616760 h 5874086"/>
              <a:gd name="connsiteX32" fmla="*/ 8663687 w 12192000"/>
              <a:gd name="connsiteY32" fmla="*/ 5072004 h 5874086"/>
              <a:gd name="connsiteX33" fmla="*/ 8616386 w 12192000"/>
              <a:gd name="connsiteY33" fmla="*/ 5014096 h 5874086"/>
              <a:gd name="connsiteX34" fmla="*/ 8590178 w 12192000"/>
              <a:gd name="connsiteY34" fmla="*/ 4964293 h 5874086"/>
              <a:gd name="connsiteX35" fmla="*/ 8556992 w 12192000"/>
              <a:gd name="connsiteY35" fmla="*/ 5003885 h 5874086"/>
              <a:gd name="connsiteX36" fmla="*/ 8387828 w 12192000"/>
              <a:gd name="connsiteY36" fmla="*/ 5439054 h 5874086"/>
              <a:gd name="connsiteX37" fmla="*/ 8292785 w 12192000"/>
              <a:gd name="connsiteY37" fmla="*/ 5131208 h 5874086"/>
              <a:gd name="connsiteX38" fmla="*/ 8226064 w 12192000"/>
              <a:gd name="connsiteY38" fmla="*/ 5016598 h 5874086"/>
              <a:gd name="connsiteX39" fmla="*/ 8214872 w 12192000"/>
              <a:gd name="connsiteY39" fmla="*/ 5032588 h 5874086"/>
              <a:gd name="connsiteX40" fmla="*/ 7953852 w 12192000"/>
              <a:gd name="connsiteY40" fmla="*/ 5577345 h 5874086"/>
              <a:gd name="connsiteX41" fmla="*/ 7692833 w 12192000"/>
              <a:gd name="connsiteY41" fmla="*/ 5032588 h 5874086"/>
              <a:gd name="connsiteX42" fmla="*/ 7611744 w 12192000"/>
              <a:gd name="connsiteY42" fmla="*/ 4910476 h 5874086"/>
              <a:gd name="connsiteX43" fmla="*/ 7604094 w 12192000"/>
              <a:gd name="connsiteY43" fmla="*/ 4871157 h 5874086"/>
              <a:gd name="connsiteX44" fmla="*/ 7565769 w 12192000"/>
              <a:gd name="connsiteY44" fmla="*/ 4916882 h 5874086"/>
              <a:gd name="connsiteX45" fmla="*/ 7396604 w 12192000"/>
              <a:gd name="connsiteY45" fmla="*/ 5352050 h 5874086"/>
              <a:gd name="connsiteX46" fmla="*/ 7301562 w 12192000"/>
              <a:gd name="connsiteY46" fmla="*/ 5044204 h 5874086"/>
              <a:gd name="connsiteX47" fmla="*/ 7228486 w 12192000"/>
              <a:gd name="connsiteY47" fmla="*/ 4918678 h 5874086"/>
              <a:gd name="connsiteX48" fmla="*/ 7216673 w 12192000"/>
              <a:gd name="connsiteY48" fmla="*/ 4979383 h 5874086"/>
              <a:gd name="connsiteX49" fmla="*/ 7135585 w 12192000"/>
              <a:gd name="connsiteY49" fmla="*/ 5101496 h 5874086"/>
              <a:gd name="connsiteX50" fmla="*/ 6874565 w 12192000"/>
              <a:gd name="connsiteY50" fmla="*/ 5646253 h 5874086"/>
              <a:gd name="connsiteX51" fmla="*/ 6613546 w 12192000"/>
              <a:gd name="connsiteY51" fmla="*/ 5101496 h 5874086"/>
              <a:gd name="connsiteX52" fmla="*/ 6532458 w 12192000"/>
              <a:gd name="connsiteY52" fmla="*/ 4979383 h 5874086"/>
              <a:gd name="connsiteX53" fmla="*/ 6510945 w 12192000"/>
              <a:gd name="connsiteY53" fmla="*/ 4868828 h 5874086"/>
              <a:gd name="connsiteX54" fmla="*/ 6492163 w 12192000"/>
              <a:gd name="connsiteY54" fmla="*/ 4891236 h 5874086"/>
              <a:gd name="connsiteX55" fmla="*/ 6322998 w 12192000"/>
              <a:gd name="connsiteY55" fmla="*/ 5326405 h 5874086"/>
              <a:gd name="connsiteX56" fmla="*/ 6153835 w 12192000"/>
              <a:gd name="connsiteY56" fmla="*/ 4891236 h 5874086"/>
              <a:gd name="connsiteX57" fmla="*/ 6089783 w 12192000"/>
              <a:gd name="connsiteY57" fmla="*/ 4814820 h 5874086"/>
              <a:gd name="connsiteX58" fmla="*/ 6063555 w 12192000"/>
              <a:gd name="connsiteY58" fmla="*/ 4856760 h 5874086"/>
              <a:gd name="connsiteX59" fmla="*/ 6003007 w 12192000"/>
              <a:gd name="connsiteY59" fmla="*/ 4927220 h 5874086"/>
              <a:gd name="connsiteX60" fmla="*/ 5572882 w 12192000"/>
              <a:gd name="connsiteY60" fmla="*/ 5824908 h 5874086"/>
              <a:gd name="connsiteX61" fmla="*/ 5142757 w 12192000"/>
              <a:gd name="connsiteY61" fmla="*/ 4927219 h 5874086"/>
              <a:gd name="connsiteX62" fmla="*/ 5064811 w 12192000"/>
              <a:gd name="connsiteY62" fmla="*/ 4831795 h 5874086"/>
              <a:gd name="connsiteX63" fmla="*/ 5022752 w 12192000"/>
              <a:gd name="connsiteY63" fmla="*/ 4751873 h 5874086"/>
              <a:gd name="connsiteX64" fmla="*/ 4907276 w 12192000"/>
              <a:gd name="connsiteY64" fmla="*/ 4889644 h 5874086"/>
              <a:gd name="connsiteX65" fmla="*/ 4628518 w 12192000"/>
              <a:gd name="connsiteY65" fmla="*/ 5606744 h 5874086"/>
              <a:gd name="connsiteX66" fmla="*/ 4349754 w 12192000"/>
              <a:gd name="connsiteY66" fmla="*/ 4889644 h 5874086"/>
              <a:gd name="connsiteX67" fmla="*/ 4263329 w 12192000"/>
              <a:gd name="connsiteY67" fmla="*/ 4786531 h 5874086"/>
              <a:gd name="connsiteX68" fmla="*/ 4232281 w 12192000"/>
              <a:gd name="connsiteY68" fmla="*/ 4845542 h 5874086"/>
              <a:gd name="connsiteX69" fmla="*/ 4184975 w 12192000"/>
              <a:gd name="connsiteY69" fmla="*/ 4903451 h 5874086"/>
              <a:gd name="connsiteX70" fmla="*/ 3923956 w 12192000"/>
              <a:gd name="connsiteY70" fmla="*/ 5448208 h 5874086"/>
              <a:gd name="connsiteX71" fmla="*/ 3662937 w 12192000"/>
              <a:gd name="connsiteY71" fmla="*/ 4903451 h 5874086"/>
              <a:gd name="connsiteX72" fmla="*/ 3581849 w 12192000"/>
              <a:gd name="connsiteY72" fmla="*/ 4781338 h 5874086"/>
              <a:gd name="connsiteX73" fmla="*/ 3578221 w 12192000"/>
              <a:gd name="connsiteY73" fmla="*/ 4762697 h 5874086"/>
              <a:gd name="connsiteX74" fmla="*/ 3535694 w 12192000"/>
              <a:gd name="connsiteY74" fmla="*/ 4835747 h 5874086"/>
              <a:gd name="connsiteX75" fmla="*/ 3440652 w 12192000"/>
              <a:gd name="connsiteY75" fmla="*/ 5143593 h 5874086"/>
              <a:gd name="connsiteX76" fmla="*/ 3345610 w 12192000"/>
              <a:gd name="connsiteY76" fmla="*/ 4835747 h 5874086"/>
              <a:gd name="connsiteX77" fmla="*/ 3292378 w 12192000"/>
              <a:gd name="connsiteY77" fmla="*/ 4744309 h 5874086"/>
              <a:gd name="connsiteX78" fmla="*/ 3292020 w 12192000"/>
              <a:gd name="connsiteY78" fmla="*/ 4746149 h 5874086"/>
              <a:gd name="connsiteX79" fmla="*/ 3210931 w 12192000"/>
              <a:gd name="connsiteY79" fmla="*/ 4868262 h 5874086"/>
              <a:gd name="connsiteX80" fmla="*/ 2949913 w 12192000"/>
              <a:gd name="connsiteY80" fmla="*/ 5413019 h 5874086"/>
              <a:gd name="connsiteX81" fmla="*/ 2688894 w 12192000"/>
              <a:gd name="connsiteY81" fmla="*/ 4868262 h 5874086"/>
              <a:gd name="connsiteX82" fmla="*/ 2607805 w 12192000"/>
              <a:gd name="connsiteY82" fmla="*/ 4746148 h 5874086"/>
              <a:gd name="connsiteX83" fmla="*/ 2584190 w 12192000"/>
              <a:gd name="connsiteY83" fmla="*/ 4624793 h 5874086"/>
              <a:gd name="connsiteX84" fmla="*/ 2514091 w 12192000"/>
              <a:gd name="connsiteY84" fmla="*/ 4708426 h 5874086"/>
              <a:gd name="connsiteX85" fmla="*/ 2344927 w 12192000"/>
              <a:gd name="connsiteY85" fmla="*/ 5143593 h 5874086"/>
              <a:gd name="connsiteX86" fmla="*/ 2249884 w 12192000"/>
              <a:gd name="connsiteY86" fmla="*/ 4835748 h 5874086"/>
              <a:gd name="connsiteX87" fmla="*/ 2184227 w 12192000"/>
              <a:gd name="connsiteY87" fmla="*/ 4722963 h 5874086"/>
              <a:gd name="connsiteX88" fmla="*/ 2152756 w 12192000"/>
              <a:gd name="connsiteY88" fmla="*/ 4761491 h 5874086"/>
              <a:gd name="connsiteX89" fmla="*/ 1891735 w 12192000"/>
              <a:gd name="connsiteY89" fmla="*/ 5306248 h 5874086"/>
              <a:gd name="connsiteX90" fmla="*/ 1630716 w 12192000"/>
              <a:gd name="connsiteY90" fmla="*/ 4761491 h 5874086"/>
              <a:gd name="connsiteX91" fmla="*/ 1549627 w 12192000"/>
              <a:gd name="connsiteY91" fmla="*/ 4639378 h 5874086"/>
              <a:gd name="connsiteX92" fmla="*/ 1541937 w 12192000"/>
              <a:gd name="connsiteY92" fmla="*/ 4599854 h 5874086"/>
              <a:gd name="connsiteX93" fmla="*/ 1431926 w 12192000"/>
              <a:gd name="connsiteY93" fmla="*/ 4731105 h 5874086"/>
              <a:gd name="connsiteX94" fmla="*/ 1153165 w 12192000"/>
              <a:gd name="connsiteY94" fmla="*/ 5448205 h 5874086"/>
              <a:gd name="connsiteX95" fmla="*/ 723040 w 12192000"/>
              <a:gd name="connsiteY95" fmla="*/ 4550517 h 5874086"/>
              <a:gd name="connsiteX96" fmla="*/ 698627 w 12192000"/>
              <a:gd name="connsiteY96" fmla="*/ 4520629 h 5874086"/>
              <a:gd name="connsiteX97" fmla="*/ 696321 w 12192000"/>
              <a:gd name="connsiteY97" fmla="*/ 4520629 h 5874086"/>
              <a:gd name="connsiteX98" fmla="*/ 688964 w 12192000"/>
              <a:gd name="connsiteY98" fmla="*/ 4558440 h 5874086"/>
              <a:gd name="connsiteX99" fmla="*/ 607875 w 12192000"/>
              <a:gd name="connsiteY99" fmla="*/ 4680552 h 5874086"/>
              <a:gd name="connsiteX100" fmla="*/ 346855 w 12192000"/>
              <a:gd name="connsiteY100" fmla="*/ 5225309 h 5874086"/>
              <a:gd name="connsiteX101" fmla="*/ 85836 w 12192000"/>
              <a:gd name="connsiteY101" fmla="*/ 4680552 h 5874086"/>
              <a:gd name="connsiteX102" fmla="*/ 4749 w 12192000"/>
              <a:gd name="connsiteY102" fmla="*/ 4558440 h 5874086"/>
              <a:gd name="connsiteX103" fmla="*/ 0 w 12192000"/>
              <a:gd name="connsiteY103" fmla="*/ 4534040 h 5874086"/>
              <a:gd name="connsiteX104" fmla="*/ 0 w 12192000"/>
              <a:gd name="connsiteY104" fmla="*/ 4305028 h 5874086"/>
              <a:gd name="connsiteX105" fmla="*/ 4 w 12192000"/>
              <a:gd name="connsiteY105" fmla="*/ 4305007 h 5874086"/>
              <a:gd name="connsiteX106" fmla="*/ 4 w 12192000"/>
              <a:gd name="connsiteY106" fmla="*/ 3295650 h 5874086"/>
              <a:gd name="connsiteX107" fmla="*/ 0 w 12192000"/>
              <a:gd name="connsiteY107" fmla="*/ 3295650 h 587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2192000" h="5874086">
                <a:moveTo>
                  <a:pt x="6692135" y="4520629"/>
                </a:moveTo>
                <a:lnTo>
                  <a:pt x="6691996" y="4521345"/>
                </a:lnTo>
                <a:lnTo>
                  <a:pt x="6693357" y="452062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9052"/>
                </a:lnTo>
                <a:lnTo>
                  <a:pt x="12192000" y="3295650"/>
                </a:lnTo>
                <a:lnTo>
                  <a:pt x="12192000" y="3583564"/>
                </a:lnTo>
                <a:lnTo>
                  <a:pt x="12192000" y="4871491"/>
                </a:lnTo>
                <a:lnTo>
                  <a:pt x="12133529" y="4971929"/>
                </a:lnTo>
                <a:cubicBezTo>
                  <a:pt x="12061843" y="5121544"/>
                  <a:pt x="12009636" y="5290641"/>
                  <a:pt x="11976912" y="5479219"/>
                </a:cubicBezTo>
                <a:cubicBezTo>
                  <a:pt x="11944188" y="5290640"/>
                  <a:pt x="11891982" y="5121544"/>
                  <a:pt x="11820295" y="4971929"/>
                </a:cubicBezTo>
                <a:lnTo>
                  <a:pt x="11739511" y="4833164"/>
                </a:lnTo>
                <a:lnTo>
                  <a:pt x="11684407" y="4900624"/>
                </a:lnTo>
                <a:cubicBezTo>
                  <a:pt x="11463106" y="5121926"/>
                  <a:pt x="11319730" y="5421155"/>
                  <a:pt x="11254282" y="5798311"/>
                </a:cubicBezTo>
                <a:cubicBezTo>
                  <a:pt x="11188834" y="5421155"/>
                  <a:pt x="11045459" y="5121926"/>
                  <a:pt x="10824158" y="4900624"/>
                </a:cubicBezTo>
                <a:lnTo>
                  <a:pt x="10803768" y="4875664"/>
                </a:lnTo>
                <a:lnTo>
                  <a:pt x="10736720" y="5022873"/>
                </a:lnTo>
                <a:cubicBezTo>
                  <a:pt x="10690260" y="5142390"/>
                  <a:pt x="10654759" y="5272865"/>
                  <a:pt x="10630217" y="5414299"/>
                </a:cubicBezTo>
                <a:cubicBezTo>
                  <a:pt x="10597492" y="5225720"/>
                  <a:pt x="10545286" y="5056624"/>
                  <a:pt x="10473599" y="4907010"/>
                </a:cubicBezTo>
                <a:lnTo>
                  <a:pt x="10448147" y="4863289"/>
                </a:lnTo>
                <a:lnTo>
                  <a:pt x="10438839" y="4880975"/>
                </a:lnTo>
                <a:cubicBezTo>
                  <a:pt x="10416569" y="4914704"/>
                  <a:pt x="10390587" y="4946705"/>
                  <a:pt x="10360894" y="4976399"/>
                </a:cubicBezTo>
                <a:cubicBezTo>
                  <a:pt x="10139591" y="5197701"/>
                  <a:pt x="9996216" y="5496930"/>
                  <a:pt x="9930768" y="5874086"/>
                </a:cubicBezTo>
                <a:cubicBezTo>
                  <a:pt x="9881682" y="5591220"/>
                  <a:pt x="9788762" y="5352186"/>
                  <a:pt x="9652008" y="5156987"/>
                </a:cubicBezTo>
                <a:lnTo>
                  <a:pt x="9521007" y="5000694"/>
                </a:lnTo>
                <a:lnTo>
                  <a:pt x="9435048" y="5221818"/>
                </a:lnTo>
                <a:cubicBezTo>
                  <a:pt x="9408946" y="5306366"/>
                  <a:pt x="9387714" y="5395785"/>
                  <a:pt x="9371351" y="5490074"/>
                </a:cubicBezTo>
                <a:cubicBezTo>
                  <a:pt x="9354990" y="5395784"/>
                  <a:pt x="9333757" y="5306366"/>
                  <a:pt x="9307655" y="5221818"/>
                </a:cubicBezTo>
                <a:lnTo>
                  <a:pt x="9228880" y="5019172"/>
                </a:lnTo>
                <a:lnTo>
                  <a:pt x="9185725" y="5072004"/>
                </a:lnTo>
                <a:cubicBezTo>
                  <a:pt x="9051429" y="5206300"/>
                  <a:pt x="8964423" y="5387885"/>
                  <a:pt x="8924706" y="5616760"/>
                </a:cubicBezTo>
                <a:cubicBezTo>
                  <a:pt x="8884989" y="5387885"/>
                  <a:pt x="8797983" y="5206299"/>
                  <a:pt x="8663687" y="5072004"/>
                </a:cubicBezTo>
                <a:cubicBezTo>
                  <a:pt x="8645667" y="5053985"/>
                  <a:pt x="8629900" y="5034565"/>
                  <a:pt x="8616386" y="5014096"/>
                </a:cubicBezTo>
                <a:lnTo>
                  <a:pt x="8590178" y="4964293"/>
                </a:lnTo>
                <a:lnTo>
                  <a:pt x="8556992" y="5003885"/>
                </a:lnTo>
                <a:cubicBezTo>
                  <a:pt x="8474004" y="5122341"/>
                  <a:pt x="8417616" y="5267397"/>
                  <a:pt x="8387828" y="5439054"/>
                </a:cubicBezTo>
                <a:cubicBezTo>
                  <a:pt x="8367970" y="5324616"/>
                  <a:pt x="8336289" y="5222001"/>
                  <a:pt x="8292785" y="5131208"/>
                </a:cubicBezTo>
                <a:lnTo>
                  <a:pt x="8226064" y="5016598"/>
                </a:lnTo>
                <a:lnTo>
                  <a:pt x="8214872" y="5032588"/>
                </a:lnTo>
                <a:cubicBezTo>
                  <a:pt x="8080576" y="5166884"/>
                  <a:pt x="7993569" y="5348471"/>
                  <a:pt x="7953852" y="5577345"/>
                </a:cubicBezTo>
                <a:cubicBezTo>
                  <a:pt x="7914135" y="5348471"/>
                  <a:pt x="7827129" y="5166884"/>
                  <a:pt x="7692833" y="5032588"/>
                </a:cubicBezTo>
                <a:cubicBezTo>
                  <a:pt x="7656794" y="4996549"/>
                  <a:pt x="7629764" y="4954912"/>
                  <a:pt x="7611744" y="4910476"/>
                </a:cubicBezTo>
                <a:lnTo>
                  <a:pt x="7604094" y="4871157"/>
                </a:lnTo>
                <a:lnTo>
                  <a:pt x="7565769" y="4916882"/>
                </a:lnTo>
                <a:cubicBezTo>
                  <a:pt x="7482780" y="5035337"/>
                  <a:pt x="7426392" y="5180394"/>
                  <a:pt x="7396604" y="5352050"/>
                </a:cubicBezTo>
                <a:cubicBezTo>
                  <a:pt x="7376746" y="5237612"/>
                  <a:pt x="7345064" y="5134996"/>
                  <a:pt x="7301562" y="5044204"/>
                </a:cubicBezTo>
                <a:lnTo>
                  <a:pt x="7228486" y="4918678"/>
                </a:lnTo>
                <a:lnTo>
                  <a:pt x="7216673" y="4979383"/>
                </a:lnTo>
                <a:cubicBezTo>
                  <a:pt x="7198654" y="5023819"/>
                  <a:pt x="7171625" y="5065456"/>
                  <a:pt x="7135585" y="5101496"/>
                </a:cubicBezTo>
                <a:cubicBezTo>
                  <a:pt x="7001289" y="5235792"/>
                  <a:pt x="6914282" y="5417378"/>
                  <a:pt x="6874565" y="5646253"/>
                </a:cubicBezTo>
                <a:cubicBezTo>
                  <a:pt x="6834848" y="5417377"/>
                  <a:pt x="6747841" y="5235791"/>
                  <a:pt x="6613546" y="5101496"/>
                </a:cubicBezTo>
                <a:cubicBezTo>
                  <a:pt x="6577506" y="5065456"/>
                  <a:pt x="6550477" y="5023819"/>
                  <a:pt x="6532458" y="4979383"/>
                </a:cubicBezTo>
                <a:lnTo>
                  <a:pt x="6510945" y="4868828"/>
                </a:lnTo>
                <a:lnTo>
                  <a:pt x="6492163" y="4891236"/>
                </a:lnTo>
                <a:cubicBezTo>
                  <a:pt x="6409174" y="5009692"/>
                  <a:pt x="6352786" y="5154749"/>
                  <a:pt x="6322998" y="5326405"/>
                </a:cubicBezTo>
                <a:cubicBezTo>
                  <a:pt x="6293211" y="5154749"/>
                  <a:pt x="6236822" y="5009692"/>
                  <a:pt x="6153835" y="4891236"/>
                </a:cubicBezTo>
                <a:lnTo>
                  <a:pt x="6089783" y="4814820"/>
                </a:lnTo>
                <a:lnTo>
                  <a:pt x="6063555" y="4856760"/>
                </a:lnTo>
                <a:cubicBezTo>
                  <a:pt x="6045459" y="4881382"/>
                  <a:pt x="6025277" y="4904950"/>
                  <a:pt x="6003007" y="4927220"/>
                </a:cubicBezTo>
                <a:cubicBezTo>
                  <a:pt x="5781706" y="5148521"/>
                  <a:pt x="5638329" y="5447751"/>
                  <a:pt x="5572882" y="5824908"/>
                </a:cubicBezTo>
                <a:cubicBezTo>
                  <a:pt x="5507433" y="5447752"/>
                  <a:pt x="5364060" y="5148522"/>
                  <a:pt x="5142757" y="4927219"/>
                </a:cubicBezTo>
                <a:cubicBezTo>
                  <a:pt x="5113062" y="4897526"/>
                  <a:pt x="5087081" y="4865526"/>
                  <a:pt x="5064811" y="4831795"/>
                </a:cubicBezTo>
                <a:lnTo>
                  <a:pt x="5022752" y="4751873"/>
                </a:lnTo>
                <a:lnTo>
                  <a:pt x="4907276" y="4889644"/>
                </a:lnTo>
                <a:cubicBezTo>
                  <a:pt x="4770523" y="5084843"/>
                  <a:pt x="4677603" y="5323876"/>
                  <a:pt x="4628518" y="5606744"/>
                </a:cubicBezTo>
                <a:cubicBezTo>
                  <a:pt x="4579430" y="5323877"/>
                  <a:pt x="4486512" y="5084843"/>
                  <a:pt x="4349754" y="4889644"/>
                </a:cubicBezTo>
                <a:lnTo>
                  <a:pt x="4263329" y="4786531"/>
                </a:lnTo>
                <a:lnTo>
                  <a:pt x="4232281" y="4845542"/>
                </a:lnTo>
                <a:cubicBezTo>
                  <a:pt x="4218760" y="4866012"/>
                  <a:pt x="4202998" y="4885431"/>
                  <a:pt x="4184975" y="4903451"/>
                </a:cubicBezTo>
                <a:cubicBezTo>
                  <a:pt x="4050679" y="5037747"/>
                  <a:pt x="3963673" y="5219333"/>
                  <a:pt x="3923956" y="5448208"/>
                </a:cubicBezTo>
                <a:cubicBezTo>
                  <a:pt x="3884239" y="5219333"/>
                  <a:pt x="3797233" y="5037747"/>
                  <a:pt x="3662937" y="4903451"/>
                </a:cubicBezTo>
                <a:cubicBezTo>
                  <a:pt x="3626897" y="4867411"/>
                  <a:pt x="3599868" y="4825774"/>
                  <a:pt x="3581849" y="4781338"/>
                </a:cubicBezTo>
                <a:lnTo>
                  <a:pt x="3578221" y="4762697"/>
                </a:lnTo>
                <a:lnTo>
                  <a:pt x="3535694" y="4835747"/>
                </a:lnTo>
                <a:cubicBezTo>
                  <a:pt x="3492191" y="4926540"/>
                  <a:pt x="3460510" y="5029155"/>
                  <a:pt x="3440652" y="5143593"/>
                </a:cubicBezTo>
                <a:cubicBezTo>
                  <a:pt x="3420793" y="5029155"/>
                  <a:pt x="3389113" y="4926540"/>
                  <a:pt x="3345610" y="4835747"/>
                </a:cubicBezTo>
                <a:lnTo>
                  <a:pt x="3292378" y="4744309"/>
                </a:lnTo>
                <a:lnTo>
                  <a:pt x="3292020" y="4746149"/>
                </a:lnTo>
                <a:cubicBezTo>
                  <a:pt x="3274000" y="4790585"/>
                  <a:pt x="3246971" y="4832222"/>
                  <a:pt x="3210931" y="4868262"/>
                </a:cubicBezTo>
                <a:cubicBezTo>
                  <a:pt x="3076636" y="5002557"/>
                  <a:pt x="2989629" y="5184143"/>
                  <a:pt x="2949913" y="5413019"/>
                </a:cubicBezTo>
                <a:cubicBezTo>
                  <a:pt x="2910195" y="5184143"/>
                  <a:pt x="2823189" y="5002557"/>
                  <a:pt x="2688894" y="4868262"/>
                </a:cubicBezTo>
                <a:cubicBezTo>
                  <a:pt x="2652855" y="4832222"/>
                  <a:pt x="2625825" y="4790585"/>
                  <a:pt x="2607805" y="4746148"/>
                </a:cubicBezTo>
                <a:lnTo>
                  <a:pt x="2584190" y="4624793"/>
                </a:lnTo>
                <a:lnTo>
                  <a:pt x="2514091" y="4708426"/>
                </a:lnTo>
                <a:cubicBezTo>
                  <a:pt x="2431103" y="4826881"/>
                  <a:pt x="2374715" y="4971938"/>
                  <a:pt x="2344927" y="5143593"/>
                </a:cubicBezTo>
                <a:cubicBezTo>
                  <a:pt x="2325069" y="5029157"/>
                  <a:pt x="2293388" y="4926541"/>
                  <a:pt x="2249884" y="4835748"/>
                </a:cubicBezTo>
                <a:lnTo>
                  <a:pt x="2184227" y="4722963"/>
                </a:lnTo>
                <a:lnTo>
                  <a:pt x="2152756" y="4761491"/>
                </a:lnTo>
                <a:cubicBezTo>
                  <a:pt x="2018459" y="4895786"/>
                  <a:pt x="1931452" y="5077373"/>
                  <a:pt x="1891735" y="5306248"/>
                </a:cubicBezTo>
                <a:cubicBezTo>
                  <a:pt x="1852019" y="5077373"/>
                  <a:pt x="1765012" y="4895786"/>
                  <a:pt x="1630716" y="4761491"/>
                </a:cubicBezTo>
                <a:cubicBezTo>
                  <a:pt x="1594677" y="4725451"/>
                  <a:pt x="1567647" y="4683814"/>
                  <a:pt x="1549627" y="4639378"/>
                </a:cubicBezTo>
                <a:lnTo>
                  <a:pt x="1541937" y="4599854"/>
                </a:lnTo>
                <a:lnTo>
                  <a:pt x="1431926" y="4731105"/>
                </a:lnTo>
                <a:cubicBezTo>
                  <a:pt x="1295171" y="4926304"/>
                  <a:pt x="1202252" y="5165338"/>
                  <a:pt x="1153165" y="5448205"/>
                </a:cubicBezTo>
                <a:cubicBezTo>
                  <a:pt x="1087717" y="5071048"/>
                  <a:pt x="944342" y="4771819"/>
                  <a:pt x="723040" y="4550517"/>
                </a:cubicBezTo>
                <a:lnTo>
                  <a:pt x="698627" y="4520629"/>
                </a:lnTo>
                <a:lnTo>
                  <a:pt x="696321" y="4520629"/>
                </a:lnTo>
                <a:lnTo>
                  <a:pt x="688964" y="4558440"/>
                </a:lnTo>
                <a:cubicBezTo>
                  <a:pt x="670944" y="4602876"/>
                  <a:pt x="643914" y="4644513"/>
                  <a:pt x="607875" y="4680552"/>
                </a:cubicBezTo>
                <a:cubicBezTo>
                  <a:pt x="473579" y="4814848"/>
                  <a:pt x="386572" y="4996435"/>
                  <a:pt x="346855" y="5225309"/>
                </a:cubicBezTo>
                <a:cubicBezTo>
                  <a:pt x="307139" y="4996435"/>
                  <a:pt x="220132" y="4814848"/>
                  <a:pt x="85836" y="4680552"/>
                </a:cubicBezTo>
                <a:cubicBezTo>
                  <a:pt x="49797" y="4644513"/>
                  <a:pt x="22768" y="4602877"/>
                  <a:pt x="4749" y="4558440"/>
                </a:cubicBezTo>
                <a:lnTo>
                  <a:pt x="0" y="4534040"/>
                </a:lnTo>
                <a:lnTo>
                  <a:pt x="0" y="4305028"/>
                </a:lnTo>
                <a:lnTo>
                  <a:pt x="4" y="4305007"/>
                </a:lnTo>
                <a:lnTo>
                  <a:pt x="4" y="3295650"/>
                </a:lnTo>
                <a:lnTo>
                  <a:pt x="0" y="329565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公众号：陈西设计之家。微信搜索即可">
            <a:extLst>
              <a:ext uri="{FF2B5EF4-FFF2-40B4-BE49-F238E27FC236}">
                <a16:creationId xmlns:a16="http://schemas.microsoft.com/office/drawing/2014/main" id="{8FF316CE-14FB-4582-8805-481F62726645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59BAE63-A3B5-4568-8263-7D718726676D}"/>
              </a:ext>
            </a:extLst>
          </p:cNvPr>
          <p:cNvSpPr txBox="1"/>
          <p:nvPr/>
        </p:nvSpPr>
        <p:spPr>
          <a:xfrm>
            <a:off x="2997593" y="159128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6325265-976A-4610-AF7E-5A03EC1A7DAA}"/>
              </a:ext>
            </a:extLst>
          </p:cNvPr>
          <p:cNvSpPr txBox="1"/>
          <p:nvPr/>
        </p:nvSpPr>
        <p:spPr>
          <a:xfrm>
            <a:off x="3051455" y="2845890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002F6E2-437B-4290-BDCE-BD0966455C1F}"/>
              </a:ext>
            </a:extLst>
          </p:cNvPr>
          <p:cNvGrpSpPr/>
          <p:nvPr/>
        </p:nvGrpSpPr>
        <p:grpSpPr>
          <a:xfrm>
            <a:off x="4804745" y="3945376"/>
            <a:ext cx="2586726" cy="317044"/>
            <a:chOff x="1276709" y="2900428"/>
            <a:chExt cx="3278038" cy="357088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4CA1FB2-592D-4011-9551-840BF42D04F4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公众号：陈西设计之家。微信搜索即可">
              <a:extLst>
                <a:ext uri="{FF2B5EF4-FFF2-40B4-BE49-F238E27FC236}">
                  <a16:creationId xmlns:a16="http://schemas.microsoft.com/office/drawing/2014/main" id="{D13F0419-D797-4AA1-9C34-3718D635E944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4EF31E4C-2DC9-4866-88DD-19C3EAEDFAAD}"/>
              </a:ext>
            </a:extLst>
          </p:cNvPr>
          <p:cNvSpPr txBox="1"/>
          <p:nvPr/>
        </p:nvSpPr>
        <p:spPr>
          <a:xfrm>
            <a:off x="4800528" y="3943530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A773FA79-7BCB-4FBC-AF2D-41B0D4184D14}"/>
              </a:ext>
            </a:extLst>
          </p:cNvPr>
          <p:cNvCxnSpPr>
            <a:cxnSpLocks/>
          </p:cNvCxnSpPr>
          <p:nvPr/>
        </p:nvCxnSpPr>
        <p:spPr>
          <a:xfrm>
            <a:off x="3102255" y="2698761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公众号：陈西设计之家。微信搜索即可">
            <a:extLst>
              <a:ext uri="{FF2B5EF4-FFF2-40B4-BE49-F238E27FC236}">
                <a16:creationId xmlns:a16="http://schemas.microsoft.com/office/drawing/2014/main" id="{40345628-2AF7-4B36-B9A5-CABC1BBD9EFB}"/>
              </a:ext>
            </a:extLst>
          </p:cNvPr>
          <p:cNvSpPr/>
          <p:nvPr/>
        </p:nvSpPr>
        <p:spPr>
          <a:xfrm>
            <a:off x="5657059" y="48032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49EA38FE-A6C7-4573-B313-8C03BF2539FE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BC68216-A83B-4F9C-BBE9-8091E4763EA8}"/>
              </a:ext>
            </a:extLst>
          </p:cNvPr>
          <p:cNvGrpSpPr/>
          <p:nvPr/>
        </p:nvGrpSpPr>
        <p:grpSpPr>
          <a:xfrm>
            <a:off x="-1220390" y="-2834819"/>
            <a:ext cx="4050086" cy="4883334"/>
            <a:chOff x="-1220390" y="-2834819"/>
            <a:chExt cx="4050086" cy="4883334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56F1260-9074-45B0-B93E-C594A2813A34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68592BF-715A-4EC6-9FCD-C6DE2BCFFC5A}"/>
                </a:ext>
              </a:extLst>
            </p:cNvPr>
            <p:cNvSpPr/>
            <p:nvPr/>
          </p:nvSpPr>
          <p:spPr>
            <a:xfrm>
              <a:off x="-1220390" y="-283481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E3E3F77A-B65A-4DD7-ABE9-6637FCAF5A2C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FBFB4C8-120F-4867-9F44-ABAFFFB80307}"/>
              </a:ext>
            </a:extLst>
          </p:cNvPr>
          <p:cNvSpPr/>
          <p:nvPr/>
        </p:nvSpPr>
        <p:spPr>
          <a:xfrm>
            <a:off x="9733732" y="3574198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544CCC54-2797-4B57-9C30-69A3A28F9363}"/>
              </a:ext>
            </a:extLst>
          </p:cNvPr>
          <p:cNvSpPr/>
          <p:nvPr/>
        </p:nvSpPr>
        <p:spPr>
          <a:xfrm>
            <a:off x="7922169" y="-397147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1616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7C4FCB4-90BA-4201-93D9-FEB35CF55508}"/>
              </a:ext>
            </a:extLst>
          </p:cNvPr>
          <p:cNvSpPr/>
          <p:nvPr/>
        </p:nvSpPr>
        <p:spPr>
          <a:xfrm>
            <a:off x="0" y="-6044"/>
            <a:ext cx="12192001" cy="5797243"/>
          </a:xfrm>
          <a:custGeom>
            <a:avLst/>
            <a:gdLst>
              <a:gd name="connsiteX0" fmla="*/ 0 w 12192001"/>
              <a:gd name="connsiteY0" fmla="*/ 0 h 5797243"/>
              <a:gd name="connsiteX1" fmla="*/ 12192000 w 12192001"/>
              <a:gd name="connsiteY1" fmla="*/ 0 h 5797243"/>
              <a:gd name="connsiteX2" fmla="*/ 12192000 w 12192001"/>
              <a:gd name="connsiteY2" fmla="*/ 185333 h 5797243"/>
              <a:gd name="connsiteX3" fmla="*/ 12192000 w 12192001"/>
              <a:gd name="connsiteY3" fmla="*/ 432198 h 5797243"/>
              <a:gd name="connsiteX4" fmla="*/ 12192001 w 12192001"/>
              <a:gd name="connsiteY4" fmla="*/ 432198 h 5797243"/>
              <a:gd name="connsiteX5" fmla="*/ 12192000 w 12192001"/>
              <a:gd name="connsiteY5" fmla="*/ 4331905 h 5797243"/>
              <a:gd name="connsiteX6" fmla="*/ 12172653 w 12192001"/>
              <a:gd name="connsiteY6" fmla="*/ 4320852 h 5797243"/>
              <a:gd name="connsiteX7" fmla="*/ 12039601 w 12192001"/>
              <a:gd name="connsiteY7" fmla="*/ 4291724 h 5797243"/>
              <a:gd name="connsiteX8" fmla="*/ 11749269 w 12192001"/>
              <a:gd name="connsiteY8" fmla="*/ 4804847 h 5797243"/>
              <a:gd name="connsiteX9" fmla="*/ 11737113 w 12192001"/>
              <a:gd name="connsiteY9" fmla="*/ 4855098 h 5797243"/>
              <a:gd name="connsiteX10" fmla="*/ 11737943 w 12192001"/>
              <a:gd name="connsiteY10" fmla="*/ 4868307 h 5797243"/>
              <a:gd name="connsiteX11" fmla="*/ 11795097 w 12192001"/>
              <a:gd name="connsiteY11" fmla="*/ 5354871 h 5797243"/>
              <a:gd name="connsiteX12" fmla="*/ 11725317 w 12192001"/>
              <a:gd name="connsiteY12" fmla="*/ 5436541 h 5797243"/>
              <a:gd name="connsiteX13" fmla="*/ 11655536 w 12192001"/>
              <a:gd name="connsiteY13" fmla="*/ 5354871 h 5797243"/>
              <a:gd name="connsiteX14" fmla="*/ 11710631 w 12192001"/>
              <a:gd name="connsiteY14" fmla="*/ 4868306 h 5797243"/>
              <a:gd name="connsiteX15" fmla="*/ 11711049 w 12192001"/>
              <a:gd name="connsiteY15" fmla="*/ 4862062 h 5797243"/>
              <a:gd name="connsiteX16" fmla="*/ 11698126 w 12192001"/>
              <a:gd name="connsiteY16" fmla="*/ 4805226 h 5797243"/>
              <a:gd name="connsiteX17" fmla="*/ 11582400 w 12192001"/>
              <a:gd name="connsiteY17" fmla="*/ 4638332 h 5797243"/>
              <a:gd name="connsiteX18" fmla="*/ 11296650 w 12192001"/>
              <a:gd name="connsiteY18" fmla="*/ 4535286 h 5797243"/>
              <a:gd name="connsiteX19" fmla="*/ 11074887 w 12192001"/>
              <a:gd name="connsiteY19" fmla="*/ 4767417 h 5797243"/>
              <a:gd name="connsiteX20" fmla="*/ 10969614 w 12192001"/>
              <a:gd name="connsiteY20" fmla="*/ 4994558 h 5797243"/>
              <a:gd name="connsiteX21" fmla="*/ 10943080 w 12192001"/>
              <a:gd name="connsiteY21" fmla="*/ 5104246 h 5797243"/>
              <a:gd name="connsiteX22" fmla="*/ 10945775 w 12192001"/>
              <a:gd name="connsiteY22" fmla="*/ 5136276 h 5797243"/>
              <a:gd name="connsiteX23" fmla="*/ 10978666 w 12192001"/>
              <a:gd name="connsiteY23" fmla="*/ 5396856 h 5797243"/>
              <a:gd name="connsiteX24" fmla="*/ 10931473 w 12192001"/>
              <a:gd name="connsiteY24" fmla="*/ 5452089 h 5797243"/>
              <a:gd name="connsiteX25" fmla="*/ 10884281 w 12192001"/>
              <a:gd name="connsiteY25" fmla="*/ 5396856 h 5797243"/>
              <a:gd name="connsiteX26" fmla="*/ 10915720 w 12192001"/>
              <a:gd name="connsiteY26" fmla="*/ 5136275 h 5797243"/>
              <a:gd name="connsiteX27" fmla="*/ 10916843 w 12192001"/>
              <a:gd name="connsiteY27" fmla="*/ 5123071 h 5797243"/>
              <a:gd name="connsiteX28" fmla="*/ 10887764 w 12192001"/>
              <a:gd name="connsiteY28" fmla="*/ 4995168 h 5797243"/>
              <a:gd name="connsiteX29" fmla="*/ 10766536 w 12192001"/>
              <a:gd name="connsiteY29" fmla="*/ 4794832 h 5797243"/>
              <a:gd name="connsiteX30" fmla="*/ 10414001 w 12192001"/>
              <a:gd name="connsiteY30" fmla="*/ 4610227 h 5797243"/>
              <a:gd name="connsiteX31" fmla="*/ 10035752 w 12192001"/>
              <a:gd name="connsiteY31" fmla="*/ 4848756 h 5797243"/>
              <a:gd name="connsiteX32" fmla="*/ 9924129 w 12192001"/>
              <a:gd name="connsiteY32" fmla="*/ 5088388 h 5797243"/>
              <a:gd name="connsiteX33" fmla="*/ 9911552 w 12192001"/>
              <a:gd name="connsiteY33" fmla="*/ 5140384 h 5797243"/>
              <a:gd name="connsiteX34" fmla="*/ 9918344 w 12192001"/>
              <a:gd name="connsiteY34" fmla="*/ 5199582 h 5797243"/>
              <a:gd name="connsiteX35" fmla="*/ 9957518 w 12192001"/>
              <a:gd name="connsiteY35" fmla="*/ 5502446 h 5797243"/>
              <a:gd name="connsiteX36" fmla="*/ 9887737 w 12192001"/>
              <a:gd name="connsiteY36" fmla="*/ 5584116 h 5797243"/>
              <a:gd name="connsiteX37" fmla="*/ 9817956 w 12192001"/>
              <a:gd name="connsiteY37" fmla="*/ 5502446 h 5797243"/>
              <a:gd name="connsiteX38" fmla="*/ 9855300 w 12192001"/>
              <a:gd name="connsiteY38" fmla="*/ 5199581 h 5797243"/>
              <a:gd name="connsiteX39" fmla="*/ 9859274 w 12192001"/>
              <a:gd name="connsiteY39" fmla="*/ 5163748 h 5797243"/>
              <a:gd name="connsiteX40" fmla="*/ 9842279 w 12192001"/>
              <a:gd name="connsiteY40" fmla="*/ 5088997 h 5797243"/>
              <a:gd name="connsiteX41" fmla="*/ 9721052 w 12192001"/>
              <a:gd name="connsiteY41" fmla="*/ 4851190 h 5797243"/>
              <a:gd name="connsiteX42" fmla="*/ 9239250 w 12192001"/>
              <a:gd name="connsiteY42" fmla="*/ 4491569 h 5797243"/>
              <a:gd name="connsiteX43" fmla="*/ 8774233 w 12192001"/>
              <a:gd name="connsiteY43" fmla="*/ 4890829 h 5797243"/>
              <a:gd name="connsiteX44" fmla="*/ 8696175 w 12192001"/>
              <a:gd name="connsiteY44" fmla="*/ 5021061 h 5797243"/>
              <a:gd name="connsiteX45" fmla="*/ 8669884 w 12192001"/>
              <a:gd name="connsiteY45" fmla="*/ 5129750 h 5797243"/>
              <a:gd name="connsiteX46" fmla="*/ 8677435 w 12192001"/>
              <a:gd name="connsiteY46" fmla="*/ 5219478 h 5797243"/>
              <a:gd name="connsiteX47" fmla="*/ 8726068 w 12192001"/>
              <a:gd name="connsiteY47" fmla="*/ 5604781 h 5797243"/>
              <a:gd name="connsiteX48" fmla="*/ 8656287 w 12192001"/>
              <a:gd name="connsiteY48" fmla="*/ 5686452 h 5797243"/>
              <a:gd name="connsiteX49" fmla="*/ 8586507 w 12192001"/>
              <a:gd name="connsiteY49" fmla="*/ 5604781 h 5797243"/>
              <a:gd name="connsiteX50" fmla="*/ 8632993 w 12192001"/>
              <a:gd name="connsiteY50" fmla="*/ 5219478 h 5797243"/>
              <a:gd name="connsiteX51" fmla="*/ 8640152 w 12192001"/>
              <a:gd name="connsiteY51" fmla="*/ 5135269 h 5797243"/>
              <a:gd name="connsiteX52" fmla="*/ 8614326 w 12192001"/>
              <a:gd name="connsiteY52" fmla="*/ 5021670 h 5797243"/>
              <a:gd name="connsiteX53" fmla="*/ 8505797 w 12192001"/>
              <a:gd name="connsiteY53" fmla="*/ 4790109 h 5797243"/>
              <a:gd name="connsiteX54" fmla="*/ 8193882 w 12192001"/>
              <a:gd name="connsiteY54" fmla="*/ 4583687 h 5797243"/>
              <a:gd name="connsiteX55" fmla="*/ 7836375 w 12192001"/>
              <a:gd name="connsiteY55" fmla="*/ 4987653 h 5797243"/>
              <a:gd name="connsiteX56" fmla="*/ 7818558 w 12192001"/>
              <a:gd name="connsiteY56" fmla="*/ 5038407 h 5797243"/>
              <a:gd name="connsiteX57" fmla="*/ 7817610 w 12192001"/>
              <a:gd name="connsiteY57" fmla="*/ 5047358 h 5797243"/>
              <a:gd name="connsiteX58" fmla="*/ 7835964 w 12192001"/>
              <a:gd name="connsiteY58" fmla="*/ 5142277 h 5797243"/>
              <a:gd name="connsiteX59" fmla="*/ 7888614 w 12192001"/>
              <a:gd name="connsiteY59" fmla="*/ 5321896 h 5797243"/>
              <a:gd name="connsiteX60" fmla="*/ 7910614 w 12192001"/>
              <a:gd name="connsiteY60" fmla="*/ 5403575 h 5797243"/>
              <a:gd name="connsiteX61" fmla="*/ 7922400 w 12192001"/>
              <a:gd name="connsiteY61" fmla="*/ 5457123 h 5797243"/>
              <a:gd name="connsiteX62" fmla="*/ 7799858 w 12192001"/>
              <a:gd name="connsiteY62" fmla="*/ 5584117 h 5797243"/>
              <a:gd name="connsiteX63" fmla="*/ 7677316 w 12192001"/>
              <a:gd name="connsiteY63" fmla="*/ 5457124 h 5797243"/>
              <a:gd name="connsiteX64" fmla="*/ 7689017 w 12192001"/>
              <a:gd name="connsiteY64" fmla="*/ 5403738 h 5797243"/>
              <a:gd name="connsiteX65" fmla="*/ 7710905 w 12192001"/>
              <a:gd name="connsiteY65" fmla="*/ 5322187 h 5797243"/>
              <a:gd name="connsiteX66" fmla="*/ 7774551 w 12192001"/>
              <a:gd name="connsiteY66" fmla="*/ 5090672 h 5797243"/>
              <a:gd name="connsiteX67" fmla="*/ 7782577 w 12192001"/>
              <a:gd name="connsiteY67" fmla="*/ 5044282 h 5797243"/>
              <a:gd name="connsiteX68" fmla="*/ 7778677 w 12192001"/>
              <a:gd name="connsiteY68" fmla="*/ 5033321 h 5797243"/>
              <a:gd name="connsiteX69" fmla="*/ 7746641 w 12192001"/>
              <a:gd name="connsiteY69" fmla="*/ 4976211 h 5797243"/>
              <a:gd name="connsiteX70" fmla="*/ 7200902 w 12192001"/>
              <a:gd name="connsiteY70" fmla="*/ 4647699 h 5797243"/>
              <a:gd name="connsiteX71" fmla="*/ 6733085 w 12192001"/>
              <a:gd name="connsiteY71" fmla="*/ 5001143 h 5797243"/>
              <a:gd name="connsiteX72" fmla="*/ 6628757 w 12192001"/>
              <a:gd name="connsiteY72" fmla="*/ 5171745 h 5797243"/>
              <a:gd name="connsiteX73" fmla="*/ 6613492 w 12192001"/>
              <a:gd name="connsiteY73" fmla="*/ 5240462 h 5797243"/>
              <a:gd name="connsiteX74" fmla="*/ 6634905 w 12192001"/>
              <a:gd name="connsiteY74" fmla="*/ 5351195 h 5797243"/>
              <a:gd name="connsiteX75" fmla="*/ 6687553 w 12192001"/>
              <a:gd name="connsiteY75" fmla="*/ 5530815 h 5797243"/>
              <a:gd name="connsiteX76" fmla="*/ 6709553 w 12192001"/>
              <a:gd name="connsiteY76" fmla="*/ 5612494 h 5797243"/>
              <a:gd name="connsiteX77" fmla="*/ 6721340 w 12192001"/>
              <a:gd name="connsiteY77" fmla="*/ 5666042 h 5797243"/>
              <a:gd name="connsiteX78" fmla="*/ 6598797 w 12192001"/>
              <a:gd name="connsiteY78" fmla="*/ 5793036 h 5797243"/>
              <a:gd name="connsiteX79" fmla="*/ 6476256 w 12192001"/>
              <a:gd name="connsiteY79" fmla="*/ 5666041 h 5797243"/>
              <a:gd name="connsiteX80" fmla="*/ 6487957 w 12192001"/>
              <a:gd name="connsiteY80" fmla="*/ 5612656 h 5797243"/>
              <a:gd name="connsiteX81" fmla="*/ 6509846 w 12192001"/>
              <a:gd name="connsiteY81" fmla="*/ 5531105 h 5797243"/>
              <a:gd name="connsiteX82" fmla="*/ 6573491 w 12192001"/>
              <a:gd name="connsiteY82" fmla="*/ 5299590 h 5797243"/>
              <a:gd name="connsiteX83" fmla="*/ 6583254 w 12192001"/>
              <a:gd name="connsiteY83" fmla="*/ 5243167 h 5797243"/>
              <a:gd name="connsiteX84" fmla="*/ 6565408 w 12192001"/>
              <a:gd name="connsiteY84" fmla="*/ 5170939 h 5797243"/>
              <a:gd name="connsiteX85" fmla="*/ 6499292 w 12192001"/>
              <a:gd name="connsiteY85" fmla="*/ 5006946 h 5797243"/>
              <a:gd name="connsiteX86" fmla="*/ 6196013 w 12192001"/>
              <a:gd name="connsiteY86" fmla="*/ 4769479 h 5797243"/>
              <a:gd name="connsiteX87" fmla="*/ 5867805 w 12192001"/>
              <a:gd name="connsiteY87" fmla="*/ 4934465 h 5797243"/>
              <a:gd name="connsiteX88" fmla="*/ 5824498 w 12192001"/>
              <a:gd name="connsiteY88" fmla="*/ 5015974 h 5797243"/>
              <a:gd name="connsiteX89" fmla="*/ 5812765 w 12192001"/>
              <a:gd name="connsiteY89" fmla="*/ 5068798 h 5797243"/>
              <a:gd name="connsiteX90" fmla="*/ 5812912 w 12192001"/>
              <a:gd name="connsiteY90" fmla="*/ 5071147 h 5797243"/>
              <a:gd name="connsiteX91" fmla="*/ 5870067 w 12192001"/>
              <a:gd name="connsiteY91" fmla="*/ 5557711 h 5797243"/>
              <a:gd name="connsiteX92" fmla="*/ 5800286 w 12192001"/>
              <a:gd name="connsiteY92" fmla="*/ 5639381 h 5797243"/>
              <a:gd name="connsiteX93" fmla="*/ 5730505 w 12192001"/>
              <a:gd name="connsiteY93" fmla="*/ 5557710 h 5797243"/>
              <a:gd name="connsiteX94" fmla="*/ 5785601 w 12192001"/>
              <a:gd name="connsiteY94" fmla="*/ 5071146 h 5797243"/>
              <a:gd name="connsiteX95" fmla="*/ 5785784 w 12192001"/>
              <a:gd name="connsiteY95" fmla="*/ 5068398 h 5797243"/>
              <a:gd name="connsiteX96" fmla="*/ 5772669 w 12192001"/>
              <a:gd name="connsiteY96" fmla="*/ 5015315 h 5797243"/>
              <a:gd name="connsiteX97" fmla="*/ 5739354 w 12192001"/>
              <a:gd name="connsiteY97" fmla="*/ 4944813 h 5797243"/>
              <a:gd name="connsiteX98" fmla="*/ 5467352 w 12192001"/>
              <a:gd name="connsiteY98" fmla="*/ 4748402 h 5797243"/>
              <a:gd name="connsiteX99" fmla="*/ 5198905 w 12192001"/>
              <a:gd name="connsiteY99" fmla="*/ 5076994 h 5797243"/>
              <a:gd name="connsiteX100" fmla="*/ 5167436 w 12192001"/>
              <a:gd name="connsiteY100" fmla="*/ 5146671 h 5797243"/>
              <a:gd name="connsiteX101" fmla="*/ 5153399 w 12192001"/>
              <a:gd name="connsiteY101" fmla="*/ 5209860 h 5797243"/>
              <a:gd name="connsiteX102" fmla="*/ 5157789 w 12192001"/>
              <a:gd name="connsiteY102" fmla="*/ 5244474 h 5797243"/>
              <a:gd name="connsiteX103" fmla="*/ 5231888 w 12192001"/>
              <a:gd name="connsiteY103" fmla="*/ 5535023 h 5797243"/>
              <a:gd name="connsiteX104" fmla="*/ 5253887 w 12192001"/>
              <a:gd name="connsiteY104" fmla="*/ 5616702 h 5797243"/>
              <a:gd name="connsiteX105" fmla="*/ 5265674 w 12192001"/>
              <a:gd name="connsiteY105" fmla="*/ 5670250 h 5797243"/>
              <a:gd name="connsiteX106" fmla="*/ 5143132 w 12192001"/>
              <a:gd name="connsiteY106" fmla="*/ 5797243 h 5797243"/>
              <a:gd name="connsiteX107" fmla="*/ 5020590 w 12192001"/>
              <a:gd name="connsiteY107" fmla="*/ 5670251 h 5797243"/>
              <a:gd name="connsiteX108" fmla="*/ 5032291 w 12192001"/>
              <a:gd name="connsiteY108" fmla="*/ 5616865 h 5797243"/>
              <a:gd name="connsiteX109" fmla="*/ 5054180 w 12192001"/>
              <a:gd name="connsiteY109" fmla="*/ 5535313 h 5797243"/>
              <a:gd name="connsiteX110" fmla="*/ 5127956 w 12192001"/>
              <a:gd name="connsiteY110" fmla="*/ 5245241 h 5797243"/>
              <a:gd name="connsiteX111" fmla="*/ 5132135 w 12192001"/>
              <a:gd name="connsiteY111" fmla="*/ 5212914 h 5797243"/>
              <a:gd name="connsiteX112" fmla="*/ 5115605 w 12192001"/>
              <a:gd name="connsiteY112" fmla="*/ 5146012 h 5797243"/>
              <a:gd name="connsiteX113" fmla="*/ 5082290 w 12192001"/>
              <a:gd name="connsiteY113" fmla="*/ 5075510 h 5797243"/>
              <a:gd name="connsiteX114" fmla="*/ 5039381 w 12192001"/>
              <a:gd name="connsiteY114" fmla="*/ 5021604 h 5797243"/>
              <a:gd name="connsiteX115" fmla="*/ 5036529 w 12192001"/>
              <a:gd name="connsiteY115" fmla="*/ 5018743 h 5797243"/>
              <a:gd name="connsiteX116" fmla="*/ 4667252 w 12192001"/>
              <a:gd name="connsiteY116" fmla="*/ 4638333 h 5797243"/>
              <a:gd name="connsiteX117" fmla="*/ 4350771 w 12192001"/>
              <a:gd name="connsiteY117" fmla="*/ 4891911 h 5797243"/>
              <a:gd name="connsiteX118" fmla="*/ 4321240 w 12192001"/>
              <a:gd name="connsiteY118" fmla="*/ 4957289 h 5797243"/>
              <a:gd name="connsiteX119" fmla="*/ 4312159 w 12192001"/>
              <a:gd name="connsiteY119" fmla="*/ 4998174 h 5797243"/>
              <a:gd name="connsiteX120" fmla="*/ 4317248 w 12192001"/>
              <a:gd name="connsiteY120" fmla="*/ 5058643 h 5797243"/>
              <a:gd name="connsiteX121" fmla="*/ 4365879 w 12192001"/>
              <a:gd name="connsiteY121" fmla="*/ 5443947 h 5797243"/>
              <a:gd name="connsiteX122" fmla="*/ 4296099 w 12192001"/>
              <a:gd name="connsiteY122" fmla="*/ 5525618 h 5797243"/>
              <a:gd name="connsiteX123" fmla="*/ 4226319 w 12192001"/>
              <a:gd name="connsiteY123" fmla="*/ 5443947 h 5797243"/>
              <a:gd name="connsiteX124" fmla="*/ 4272808 w 12192001"/>
              <a:gd name="connsiteY124" fmla="*/ 5058643 h 5797243"/>
              <a:gd name="connsiteX125" fmla="*/ 4278389 w 12192001"/>
              <a:gd name="connsiteY125" fmla="*/ 4992967 h 5797243"/>
              <a:gd name="connsiteX126" fmla="*/ 4269412 w 12192001"/>
              <a:gd name="connsiteY126" fmla="*/ 4956630 h 5797243"/>
              <a:gd name="connsiteX127" fmla="*/ 4236097 w 12192001"/>
              <a:gd name="connsiteY127" fmla="*/ 4886129 h 5797243"/>
              <a:gd name="connsiteX128" fmla="*/ 3981451 w 12192001"/>
              <a:gd name="connsiteY128" fmla="*/ 4572757 h 5797243"/>
              <a:gd name="connsiteX129" fmla="*/ 3679031 w 12192001"/>
              <a:gd name="connsiteY129" fmla="*/ 4830213 h 5797243"/>
              <a:gd name="connsiteX130" fmla="*/ 3629713 w 12192001"/>
              <a:gd name="connsiteY130" fmla="*/ 4961133 h 5797243"/>
              <a:gd name="connsiteX131" fmla="*/ 3627278 w 12192001"/>
              <a:gd name="connsiteY131" fmla="*/ 4975523 h 5797243"/>
              <a:gd name="connsiteX132" fmla="*/ 3632375 w 12192001"/>
              <a:gd name="connsiteY132" fmla="*/ 5036086 h 5797243"/>
              <a:gd name="connsiteX133" fmla="*/ 3681006 w 12192001"/>
              <a:gd name="connsiteY133" fmla="*/ 5421388 h 5797243"/>
              <a:gd name="connsiteX134" fmla="*/ 3611227 w 12192001"/>
              <a:gd name="connsiteY134" fmla="*/ 5503060 h 5797243"/>
              <a:gd name="connsiteX135" fmla="*/ 3541445 w 12192001"/>
              <a:gd name="connsiteY135" fmla="*/ 5421388 h 5797243"/>
              <a:gd name="connsiteX136" fmla="*/ 3587934 w 12192001"/>
              <a:gd name="connsiteY136" fmla="*/ 5036085 h 5797243"/>
              <a:gd name="connsiteX137" fmla="*/ 3593721 w 12192001"/>
              <a:gd name="connsiteY137" fmla="*/ 4968008 h 5797243"/>
              <a:gd name="connsiteX138" fmla="*/ 3592288 w 12192001"/>
              <a:gd name="connsiteY138" fmla="*/ 4960657 h 5797243"/>
              <a:gd name="connsiteX139" fmla="*/ 3459505 w 12192001"/>
              <a:gd name="connsiteY139" fmla="*/ 4722986 h 5797243"/>
              <a:gd name="connsiteX140" fmla="*/ 3456205 w 12192001"/>
              <a:gd name="connsiteY140" fmla="*/ 4718149 h 5797243"/>
              <a:gd name="connsiteX141" fmla="*/ 3452779 w 12192001"/>
              <a:gd name="connsiteY141" fmla="*/ 4714118 h 5797243"/>
              <a:gd name="connsiteX142" fmla="*/ 3314701 w 12192001"/>
              <a:gd name="connsiteY142" fmla="*/ 4572757 h 5797243"/>
              <a:gd name="connsiteX143" fmla="*/ 3208123 w 12192001"/>
              <a:gd name="connsiteY143" fmla="*/ 4607954 h 5797243"/>
              <a:gd name="connsiteX144" fmla="*/ 3187117 w 12192001"/>
              <a:gd name="connsiteY144" fmla="*/ 4624584 h 5797243"/>
              <a:gd name="connsiteX145" fmla="*/ 3157806 w 12192001"/>
              <a:gd name="connsiteY145" fmla="*/ 4689167 h 5797243"/>
              <a:gd name="connsiteX146" fmla="*/ 3135039 w 12192001"/>
              <a:gd name="connsiteY146" fmla="*/ 4763267 h 5797243"/>
              <a:gd name="connsiteX147" fmla="*/ 3134057 w 12192001"/>
              <a:gd name="connsiteY147" fmla="*/ 4769072 h 5797243"/>
              <a:gd name="connsiteX148" fmla="*/ 3135795 w 12192001"/>
              <a:gd name="connsiteY148" fmla="*/ 4789732 h 5797243"/>
              <a:gd name="connsiteX149" fmla="*/ 3184427 w 12192001"/>
              <a:gd name="connsiteY149" fmla="*/ 5175035 h 5797243"/>
              <a:gd name="connsiteX150" fmla="*/ 3114647 w 12192001"/>
              <a:gd name="connsiteY150" fmla="*/ 5256705 h 5797243"/>
              <a:gd name="connsiteX151" fmla="*/ 3044866 w 12192001"/>
              <a:gd name="connsiteY151" fmla="*/ 5175035 h 5797243"/>
              <a:gd name="connsiteX152" fmla="*/ 3091353 w 12192001"/>
              <a:gd name="connsiteY152" fmla="*/ 4789732 h 5797243"/>
              <a:gd name="connsiteX153" fmla="*/ 3093867 w 12192001"/>
              <a:gd name="connsiteY153" fmla="*/ 4760155 h 5797243"/>
              <a:gd name="connsiteX154" fmla="*/ 2953035 w 12192001"/>
              <a:gd name="connsiteY154" fmla="*/ 4610885 h 5797243"/>
              <a:gd name="connsiteX155" fmla="*/ 2678909 w 12192001"/>
              <a:gd name="connsiteY155" fmla="*/ 4579783 h 5797243"/>
              <a:gd name="connsiteX156" fmla="*/ 2480622 w 12192001"/>
              <a:gd name="connsiteY156" fmla="*/ 4773932 h 5797243"/>
              <a:gd name="connsiteX157" fmla="*/ 2396934 w 12192001"/>
              <a:gd name="connsiteY157" fmla="*/ 4988122 h 5797243"/>
              <a:gd name="connsiteX158" fmla="*/ 2394862 w 12192001"/>
              <a:gd name="connsiteY158" fmla="*/ 5000369 h 5797243"/>
              <a:gd name="connsiteX159" fmla="*/ 2396944 w 12192001"/>
              <a:gd name="connsiteY159" fmla="*/ 5025136 h 5797243"/>
              <a:gd name="connsiteX160" fmla="*/ 2445577 w 12192001"/>
              <a:gd name="connsiteY160" fmla="*/ 5410438 h 5797243"/>
              <a:gd name="connsiteX161" fmla="*/ 2375798 w 12192001"/>
              <a:gd name="connsiteY161" fmla="*/ 5492108 h 5797243"/>
              <a:gd name="connsiteX162" fmla="*/ 2306016 w 12192001"/>
              <a:gd name="connsiteY162" fmla="*/ 5410438 h 5797243"/>
              <a:gd name="connsiteX163" fmla="*/ 2352504 w 12192001"/>
              <a:gd name="connsiteY163" fmla="*/ 5025135 h 5797243"/>
              <a:gd name="connsiteX164" fmla="*/ 2326849 w 12192001"/>
              <a:gd name="connsiteY164" fmla="*/ 4891945 h 5797243"/>
              <a:gd name="connsiteX165" fmla="*/ 2180347 w 12192001"/>
              <a:gd name="connsiteY165" fmla="*/ 4692836 h 5797243"/>
              <a:gd name="connsiteX166" fmla="*/ 1831181 w 12192001"/>
              <a:gd name="connsiteY166" fmla="*/ 4572756 h 5797243"/>
              <a:gd name="connsiteX167" fmla="*/ 1405752 w 12192001"/>
              <a:gd name="connsiteY167" fmla="*/ 4818635 h 5797243"/>
              <a:gd name="connsiteX168" fmla="*/ 1347438 w 12192001"/>
              <a:gd name="connsiteY168" fmla="*/ 4942394 h 5797243"/>
              <a:gd name="connsiteX169" fmla="*/ 1349678 w 12192001"/>
              <a:gd name="connsiteY169" fmla="*/ 4961924 h 5797243"/>
              <a:gd name="connsiteX170" fmla="*/ 1388851 w 12192001"/>
              <a:gd name="connsiteY170" fmla="*/ 5264789 h 5797243"/>
              <a:gd name="connsiteX171" fmla="*/ 1319071 w 12192001"/>
              <a:gd name="connsiteY171" fmla="*/ 5346459 h 5797243"/>
              <a:gd name="connsiteX172" fmla="*/ 1249291 w 12192001"/>
              <a:gd name="connsiteY172" fmla="*/ 5264789 h 5797243"/>
              <a:gd name="connsiteX173" fmla="*/ 1286633 w 12192001"/>
              <a:gd name="connsiteY173" fmla="*/ 4961924 h 5797243"/>
              <a:gd name="connsiteX174" fmla="*/ 1288608 w 12192001"/>
              <a:gd name="connsiteY174" fmla="*/ 4944129 h 5797243"/>
              <a:gd name="connsiteX175" fmla="*/ 1281624 w 12192001"/>
              <a:gd name="connsiteY175" fmla="*/ 4899574 h 5797243"/>
              <a:gd name="connsiteX176" fmla="*/ 1169310 w 12192001"/>
              <a:gd name="connsiteY176" fmla="*/ 4772878 h 5797243"/>
              <a:gd name="connsiteX177" fmla="*/ 852488 w 12192001"/>
              <a:gd name="connsiteY177" fmla="*/ 4645358 h 5797243"/>
              <a:gd name="connsiteX178" fmla="*/ 488121 w 12192001"/>
              <a:gd name="connsiteY178" fmla="*/ 4815227 h 5797243"/>
              <a:gd name="connsiteX179" fmla="*/ 435780 w 12192001"/>
              <a:gd name="connsiteY179" fmla="*/ 4890570 h 5797243"/>
              <a:gd name="connsiteX180" fmla="*/ 422472 w 12192001"/>
              <a:gd name="connsiteY180" fmla="*/ 4940632 h 5797243"/>
              <a:gd name="connsiteX181" fmla="*/ 433759 w 12192001"/>
              <a:gd name="connsiteY181" fmla="*/ 5045037 h 5797243"/>
              <a:gd name="connsiteX182" fmla="*/ 485439 w 12192001"/>
              <a:gd name="connsiteY182" fmla="*/ 5479993 h 5797243"/>
              <a:gd name="connsiteX183" fmla="*/ 385427 w 12192001"/>
              <a:gd name="connsiteY183" fmla="*/ 5597046 h 5797243"/>
              <a:gd name="connsiteX184" fmla="*/ 285415 w 12192001"/>
              <a:gd name="connsiteY184" fmla="*/ 5479993 h 5797243"/>
              <a:gd name="connsiteX185" fmla="*/ 338936 w 12192001"/>
              <a:gd name="connsiteY185" fmla="*/ 5045914 h 5797243"/>
              <a:gd name="connsiteX186" fmla="*/ 350083 w 12192001"/>
              <a:gd name="connsiteY186" fmla="*/ 4945423 h 5797243"/>
              <a:gd name="connsiteX187" fmla="*/ 343544 w 12192001"/>
              <a:gd name="connsiteY187" fmla="*/ 4891116 h 5797243"/>
              <a:gd name="connsiteX188" fmla="*/ 272021 w 12192001"/>
              <a:gd name="connsiteY188" fmla="*/ 4805031 h 5797243"/>
              <a:gd name="connsiteX189" fmla="*/ 13396 w 12192001"/>
              <a:gd name="connsiteY189" fmla="*/ 4671851 h 5797243"/>
              <a:gd name="connsiteX190" fmla="*/ 1 w 12192001"/>
              <a:gd name="connsiteY190" fmla="*/ 4669255 h 5797243"/>
              <a:gd name="connsiteX191" fmla="*/ 1 w 12192001"/>
              <a:gd name="connsiteY191" fmla="*/ 2266082 h 5797243"/>
              <a:gd name="connsiteX192" fmla="*/ 0 w 12192001"/>
              <a:gd name="connsiteY192" fmla="*/ 2266082 h 5797243"/>
              <a:gd name="connsiteX193" fmla="*/ 0 w 12192001"/>
              <a:gd name="connsiteY193" fmla="*/ 877882 h 5797243"/>
              <a:gd name="connsiteX194" fmla="*/ 0 w 12192001"/>
              <a:gd name="connsiteY194" fmla="*/ 185333 h 579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2192001" h="5797243">
                <a:moveTo>
                  <a:pt x="0" y="0"/>
                </a:moveTo>
                <a:lnTo>
                  <a:pt x="12192000" y="0"/>
                </a:lnTo>
                <a:lnTo>
                  <a:pt x="12192000" y="185333"/>
                </a:lnTo>
                <a:lnTo>
                  <a:pt x="12192000" y="432198"/>
                </a:lnTo>
                <a:lnTo>
                  <a:pt x="12192001" y="432198"/>
                </a:lnTo>
                <a:lnTo>
                  <a:pt x="12192000" y="4331905"/>
                </a:lnTo>
                <a:lnTo>
                  <a:pt x="12172653" y="4320852"/>
                </a:lnTo>
                <a:cubicBezTo>
                  <a:pt x="12124929" y="4297577"/>
                  <a:pt x="12107907" y="4221819"/>
                  <a:pt x="12039601" y="4291724"/>
                </a:cubicBezTo>
                <a:cubicBezTo>
                  <a:pt x="11969037" y="4372390"/>
                  <a:pt x="11799683" y="4710951"/>
                  <a:pt x="11749269" y="4804847"/>
                </a:cubicBezTo>
                <a:lnTo>
                  <a:pt x="11737113" y="4855098"/>
                </a:lnTo>
                <a:lnTo>
                  <a:pt x="11737943" y="4868307"/>
                </a:lnTo>
                <a:cubicBezTo>
                  <a:pt x="11753781" y="5095030"/>
                  <a:pt x="11777651" y="5160415"/>
                  <a:pt x="11795097" y="5354871"/>
                </a:cubicBezTo>
                <a:cubicBezTo>
                  <a:pt x="11795096" y="5399977"/>
                  <a:pt x="11763854" y="5436541"/>
                  <a:pt x="11725317" y="5436541"/>
                </a:cubicBezTo>
                <a:cubicBezTo>
                  <a:pt x="11686777" y="5436541"/>
                  <a:pt x="11655536" y="5399977"/>
                  <a:pt x="11655536" y="5354871"/>
                </a:cubicBezTo>
                <a:cubicBezTo>
                  <a:pt x="11672980" y="5160414"/>
                  <a:pt x="11694104" y="5095030"/>
                  <a:pt x="11710631" y="4868306"/>
                </a:cubicBezTo>
                <a:lnTo>
                  <a:pt x="11711049" y="4862062"/>
                </a:lnTo>
                <a:lnTo>
                  <a:pt x="11698126" y="4805226"/>
                </a:lnTo>
                <a:cubicBezTo>
                  <a:pt x="11683035" y="4775744"/>
                  <a:pt x="11649313" y="4683321"/>
                  <a:pt x="11582400" y="4638332"/>
                </a:cubicBezTo>
                <a:cubicBezTo>
                  <a:pt x="11515487" y="4593342"/>
                  <a:pt x="11381235" y="4513772"/>
                  <a:pt x="11296650" y="4535286"/>
                </a:cubicBezTo>
                <a:cubicBezTo>
                  <a:pt x="11212064" y="4556800"/>
                  <a:pt x="11138919" y="4690873"/>
                  <a:pt x="11074887" y="4767417"/>
                </a:cubicBezTo>
                <a:cubicBezTo>
                  <a:pt x="11019907" y="4821489"/>
                  <a:pt x="10997516" y="4913856"/>
                  <a:pt x="10969614" y="4994558"/>
                </a:cubicBezTo>
                <a:lnTo>
                  <a:pt x="10943080" y="5104246"/>
                </a:lnTo>
                <a:lnTo>
                  <a:pt x="10945775" y="5136276"/>
                </a:lnTo>
                <a:cubicBezTo>
                  <a:pt x="10955985" y="5238290"/>
                  <a:pt x="10968833" y="5287264"/>
                  <a:pt x="10978666" y="5396856"/>
                </a:cubicBezTo>
                <a:cubicBezTo>
                  <a:pt x="10978666" y="5427360"/>
                  <a:pt x="10957537" y="5452089"/>
                  <a:pt x="10931473" y="5452089"/>
                </a:cubicBezTo>
                <a:cubicBezTo>
                  <a:pt x="10905409" y="5452089"/>
                  <a:pt x="10884280" y="5427361"/>
                  <a:pt x="10884281" y="5396856"/>
                </a:cubicBezTo>
                <a:cubicBezTo>
                  <a:pt x="10894111" y="5287263"/>
                  <a:pt x="10905672" y="5238290"/>
                  <a:pt x="10915720" y="5136275"/>
                </a:cubicBezTo>
                <a:lnTo>
                  <a:pt x="10916843" y="5123071"/>
                </a:lnTo>
                <a:lnTo>
                  <a:pt x="10887764" y="4995168"/>
                </a:lnTo>
                <a:cubicBezTo>
                  <a:pt x="10861099" y="4914871"/>
                  <a:pt x="10820690" y="4848092"/>
                  <a:pt x="10766536" y="4794832"/>
                </a:cubicBezTo>
                <a:cubicBezTo>
                  <a:pt x="10663841" y="4718726"/>
                  <a:pt x="10535798" y="4601240"/>
                  <a:pt x="10414001" y="4610227"/>
                </a:cubicBezTo>
                <a:cubicBezTo>
                  <a:pt x="10292204" y="4619214"/>
                  <a:pt x="10117397" y="4769062"/>
                  <a:pt x="10035752" y="4848756"/>
                </a:cubicBezTo>
                <a:cubicBezTo>
                  <a:pt x="9954108" y="4928449"/>
                  <a:pt x="9952032" y="5007687"/>
                  <a:pt x="9924129" y="5088388"/>
                </a:cubicBezTo>
                <a:lnTo>
                  <a:pt x="9911552" y="5140384"/>
                </a:lnTo>
                <a:lnTo>
                  <a:pt x="9918344" y="5199582"/>
                </a:lnTo>
                <a:cubicBezTo>
                  <a:pt x="9931402" y="5300536"/>
                  <a:pt x="9945888" y="5372809"/>
                  <a:pt x="9957518" y="5502446"/>
                </a:cubicBezTo>
                <a:cubicBezTo>
                  <a:pt x="9957518" y="5547552"/>
                  <a:pt x="9926275" y="5584117"/>
                  <a:pt x="9887737" y="5584116"/>
                </a:cubicBezTo>
                <a:cubicBezTo>
                  <a:pt x="9849198" y="5584116"/>
                  <a:pt x="9817956" y="5547552"/>
                  <a:pt x="9817956" y="5502446"/>
                </a:cubicBezTo>
                <a:cubicBezTo>
                  <a:pt x="9829585" y="5372809"/>
                  <a:pt x="9842852" y="5300536"/>
                  <a:pt x="9855300" y="5199581"/>
                </a:cubicBezTo>
                <a:lnTo>
                  <a:pt x="9859274" y="5163748"/>
                </a:lnTo>
                <a:lnTo>
                  <a:pt x="9842279" y="5088997"/>
                </a:lnTo>
                <a:cubicBezTo>
                  <a:pt x="9819243" y="5043149"/>
                  <a:pt x="9821557" y="4950761"/>
                  <a:pt x="9721052" y="4851190"/>
                </a:cubicBezTo>
                <a:cubicBezTo>
                  <a:pt x="9620546" y="4751619"/>
                  <a:pt x="9397052" y="4484963"/>
                  <a:pt x="9239250" y="4491569"/>
                </a:cubicBezTo>
                <a:cubicBezTo>
                  <a:pt x="9081447" y="4498175"/>
                  <a:pt x="8861571" y="4788007"/>
                  <a:pt x="8774233" y="4890829"/>
                </a:cubicBezTo>
                <a:lnTo>
                  <a:pt x="8696175" y="5021061"/>
                </a:lnTo>
                <a:lnTo>
                  <a:pt x="8669884" y="5129750"/>
                </a:lnTo>
                <a:lnTo>
                  <a:pt x="8677435" y="5219478"/>
                </a:lnTo>
                <a:cubicBezTo>
                  <a:pt x="8692530" y="5370320"/>
                  <a:pt x="8711530" y="5442735"/>
                  <a:pt x="8726068" y="5604781"/>
                </a:cubicBezTo>
                <a:cubicBezTo>
                  <a:pt x="8726068" y="5649887"/>
                  <a:pt x="8694825" y="5686453"/>
                  <a:pt x="8656287" y="5686452"/>
                </a:cubicBezTo>
                <a:cubicBezTo>
                  <a:pt x="8617747" y="5686453"/>
                  <a:pt x="8586507" y="5649887"/>
                  <a:pt x="8586507" y="5604781"/>
                </a:cubicBezTo>
                <a:cubicBezTo>
                  <a:pt x="8601043" y="5442735"/>
                  <a:pt x="8618137" y="5370320"/>
                  <a:pt x="8632993" y="5219478"/>
                </a:cubicBezTo>
                <a:lnTo>
                  <a:pt x="8640152" y="5135269"/>
                </a:lnTo>
                <a:lnTo>
                  <a:pt x="8614326" y="5021670"/>
                </a:lnTo>
                <a:cubicBezTo>
                  <a:pt x="8589817" y="4969347"/>
                  <a:pt x="8575871" y="4863106"/>
                  <a:pt x="8505797" y="4790109"/>
                </a:cubicBezTo>
                <a:cubicBezTo>
                  <a:pt x="8435722" y="4717111"/>
                  <a:pt x="8305452" y="4550762"/>
                  <a:pt x="8193882" y="4583687"/>
                </a:cubicBezTo>
                <a:cubicBezTo>
                  <a:pt x="8082311" y="4616610"/>
                  <a:pt x="7902104" y="4901457"/>
                  <a:pt x="7836375" y="4987653"/>
                </a:cubicBezTo>
                <a:cubicBezTo>
                  <a:pt x="7828559" y="5002725"/>
                  <a:pt x="7822620" y="5019643"/>
                  <a:pt x="7818558" y="5038407"/>
                </a:cubicBezTo>
                <a:lnTo>
                  <a:pt x="7817610" y="5047358"/>
                </a:lnTo>
                <a:lnTo>
                  <a:pt x="7835964" y="5142277"/>
                </a:lnTo>
                <a:cubicBezTo>
                  <a:pt x="7851939" y="5208975"/>
                  <a:pt x="7870669" y="5263729"/>
                  <a:pt x="7888614" y="5321896"/>
                </a:cubicBezTo>
                <a:lnTo>
                  <a:pt x="7910614" y="5403575"/>
                </a:lnTo>
                <a:lnTo>
                  <a:pt x="7922400" y="5457123"/>
                </a:lnTo>
                <a:cubicBezTo>
                  <a:pt x="7922400" y="5527258"/>
                  <a:pt x="7867536" y="5584116"/>
                  <a:pt x="7799858" y="5584117"/>
                </a:cubicBezTo>
                <a:cubicBezTo>
                  <a:pt x="7732180" y="5584116"/>
                  <a:pt x="7677316" y="5527259"/>
                  <a:pt x="7677316" y="5457124"/>
                </a:cubicBezTo>
                <a:cubicBezTo>
                  <a:pt x="7681216" y="5433901"/>
                  <a:pt x="7685117" y="5421533"/>
                  <a:pt x="7689017" y="5403738"/>
                </a:cubicBezTo>
                <a:lnTo>
                  <a:pt x="7710905" y="5322187"/>
                </a:lnTo>
                <a:cubicBezTo>
                  <a:pt x="7733129" y="5249781"/>
                  <a:pt x="7756509" y="5182821"/>
                  <a:pt x="7774551" y="5090672"/>
                </a:cubicBezTo>
                <a:lnTo>
                  <a:pt x="7782577" y="5044282"/>
                </a:lnTo>
                <a:lnTo>
                  <a:pt x="7778677" y="5033321"/>
                </a:lnTo>
                <a:cubicBezTo>
                  <a:pt x="7769444" y="5012863"/>
                  <a:pt x="7758766" y="4993825"/>
                  <a:pt x="7746641" y="4976211"/>
                </a:cubicBezTo>
                <a:cubicBezTo>
                  <a:pt x="7647277" y="4860461"/>
                  <a:pt x="7369828" y="4643544"/>
                  <a:pt x="7200902" y="4647699"/>
                </a:cubicBezTo>
                <a:cubicBezTo>
                  <a:pt x="7031976" y="4651855"/>
                  <a:pt x="6869718" y="4910680"/>
                  <a:pt x="6733085" y="5001143"/>
                </a:cubicBezTo>
                <a:lnTo>
                  <a:pt x="6628757" y="5171745"/>
                </a:lnTo>
                <a:lnTo>
                  <a:pt x="6613492" y="5240462"/>
                </a:lnTo>
                <a:lnTo>
                  <a:pt x="6634905" y="5351195"/>
                </a:lnTo>
                <a:cubicBezTo>
                  <a:pt x="6650878" y="5417894"/>
                  <a:pt x="6669610" y="5472648"/>
                  <a:pt x="6687553" y="5530815"/>
                </a:cubicBezTo>
                <a:lnTo>
                  <a:pt x="6709553" y="5612494"/>
                </a:lnTo>
                <a:lnTo>
                  <a:pt x="6721340" y="5666042"/>
                </a:lnTo>
                <a:cubicBezTo>
                  <a:pt x="6721340" y="5736178"/>
                  <a:pt x="6666476" y="5793036"/>
                  <a:pt x="6598797" y="5793036"/>
                </a:cubicBezTo>
                <a:cubicBezTo>
                  <a:pt x="6531120" y="5793036"/>
                  <a:pt x="6476256" y="5736178"/>
                  <a:pt x="6476256" y="5666041"/>
                </a:cubicBezTo>
                <a:cubicBezTo>
                  <a:pt x="6480156" y="5642820"/>
                  <a:pt x="6484056" y="5630451"/>
                  <a:pt x="6487957" y="5612656"/>
                </a:cubicBezTo>
                <a:lnTo>
                  <a:pt x="6509846" y="5531105"/>
                </a:lnTo>
                <a:cubicBezTo>
                  <a:pt x="6532070" y="5458699"/>
                  <a:pt x="6555449" y="5391740"/>
                  <a:pt x="6573491" y="5299590"/>
                </a:cubicBezTo>
                <a:lnTo>
                  <a:pt x="6583254" y="5243167"/>
                </a:lnTo>
                <a:lnTo>
                  <a:pt x="6565408" y="5170939"/>
                </a:lnTo>
                <a:cubicBezTo>
                  <a:pt x="6546255" y="5132739"/>
                  <a:pt x="6537678" y="5090787"/>
                  <a:pt x="6499292" y="5006946"/>
                </a:cubicBezTo>
                <a:cubicBezTo>
                  <a:pt x="6460906" y="4923106"/>
                  <a:pt x="6301261" y="4781560"/>
                  <a:pt x="6196013" y="4769479"/>
                </a:cubicBezTo>
                <a:cubicBezTo>
                  <a:pt x="6090765" y="4757399"/>
                  <a:pt x="5915833" y="4877381"/>
                  <a:pt x="5867805" y="4934465"/>
                </a:cubicBezTo>
                <a:cubicBezTo>
                  <a:pt x="5846225" y="4961635"/>
                  <a:pt x="5838934" y="4988804"/>
                  <a:pt x="5824498" y="5015974"/>
                </a:cubicBezTo>
                <a:lnTo>
                  <a:pt x="5812765" y="5068798"/>
                </a:lnTo>
                <a:lnTo>
                  <a:pt x="5812912" y="5071147"/>
                </a:lnTo>
                <a:cubicBezTo>
                  <a:pt x="5828751" y="5297869"/>
                  <a:pt x="5852622" y="5363255"/>
                  <a:pt x="5870067" y="5557711"/>
                </a:cubicBezTo>
                <a:cubicBezTo>
                  <a:pt x="5870067" y="5602815"/>
                  <a:pt x="5838824" y="5639381"/>
                  <a:pt x="5800286" y="5639381"/>
                </a:cubicBezTo>
                <a:cubicBezTo>
                  <a:pt x="5761746" y="5639381"/>
                  <a:pt x="5730505" y="5602815"/>
                  <a:pt x="5730505" y="5557710"/>
                </a:cubicBezTo>
                <a:cubicBezTo>
                  <a:pt x="5747950" y="5363255"/>
                  <a:pt x="5769075" y="5297868"/>
                  <a:pt x="5785601" y="5071146"/>
                </a:cubicBezTo>
                <a:lnTo>
                  <a:pt x="5785784" y="5068398"/>
                </a:lnTo>
                <a:lnTo>
                  <a:pt x="5772669" y="5015315"/>
                </a:lnTo>
                <a:cubicBezTo>
                  <a:pt x="5763697" y="4989717"/>
                  <a:pt x="5752590" y="4966218"/>
                  <a:pt x="5739354" y="4944813"/>
                </a:cubicBezTo>
                <a:cubicBezTo>
                  <a:pt x="5672497" y="4867632"/>
                  <a:pt x="5605644" y="4750640"/>
                  <a:pt x="5467352" y="4748402"/>
                </a:cubicBezTo>
                <a:cubicBezTo>
                  <a:pt x="5329060" y="4746165"/>
                  <a:pt x="5248893" y="5009446"/>
                  <a:pt x="5198905" y="5076994"/>
                </a:cubicBezTo>
                <a:cubicBezTo>
                  <a:pt x="5186228" y="5098069"/>
                  <a:pt x="5175738" y="5121294"/>
                  <a:pt x="5167436" y="5146671"/>
                </a:cubicBezTo>
                <a:lnTo>
                  <a:pt x="5153399" y="5209860"/>
                </a:lnTo>
                <a:lnTo>
                  <a:pt x="5157789" y="5244474"/>
                </a:lnTo>
                <a:cubicBezTo>
                  <a:pt x="5176285" y="5368203"/>
                  <a:pt x="5204973" y="5447773"/>
                  <a:pt x="5231888" y="5535023"/>
                </a:cubicBezTo>
                <a:lnTo>
                  <a:pt x="5253887" y="5616702"/>
                </a:lnTo>
                <a:lnTo>
                  <a:pt x="5265674" y="5670250"/>
                </a:lnTo>
                <a:cubicBezTo>
                  <a:pt x="5265675" y="5740386"/>
                  <a:pt x="5210811" y="5797244"/>
                  <a:pt x="5143132" y="5797243"/>
                </a:cubicBezTo>
                <a:cubicBezTo>
                  <a:pt x="5075452" y="5797243"/>
                  <a:pt x="5020590" y="5740386"/>
                  <a:pt x="5020590" y="5670251"/>
                </a:cubicBezTo>
                <a:cubicBezTo>
                  <a:pt x="5024490" y="5647028"/>
                  <a:pt x="5028391" y="5634660"/>
                  <a:pt x="5032291" y="5616865"/>
                </a:cubicBezTo>
                <a:lnTo>
                  <a:pt x="5054180" y="5535313"/>
                </a:lnTo>
                <a:cubicBezTo>
                  <a:pt x="5080850" y="5448428"/>
                  <a:pt x="5109180" y="5369382"/>
                  <a:pt x="5127956" y="5245241"/>
                </a:cubicBezTo>
                <a:lnTo>
                  <a:pt x="5132135" y="5212914"/>
                </a:lnTo>
                <a:lnTo>
                  <a:pt x="5115605" y="5146012"/>
                </a:lnTo>
                <a:cubicBezTo>
                  <a:pt x="5106632" y="5120415"/>
                  <a:pt x="5095527" y="5096914"/>
                  <a:pt x="5082290" y="5075510"/>
                </a:cubicBezTo>
                <a:lnTo>
                  <a:pt x="5039381" y="5021604"/>
                </a:lnTo>
                <a:lnTo>
                  <a:pt x="5036529" y="5018743"/>
                </a:lnTo>
                <a:cubicBezTo>
                  <a:pt x="4930004" y="4892225"/>
                  <a:pt x="4781544" y="4659471"/>
                  <a:pt x="4667252" y="4638333"/>
                </a:cubicBezTo>
                <a:cubicBezTo>
                  <a:pt x="4552959" y="4617193"/>
                  <a:pt x="4414790" y="4837190"/>
                  <a:pt x="4350771" y="4891911"/>
                </a:cubicBezTo>
                <a:lnTo>
                  <a:pt x="4321240" y="4957289"/>
                </a:lnTo>
                <a:lnTo>
                  <a:pt x="4312159" y="4998174"/>
                </a:lnTo>
                <a:lnTo>
                  <a:pt x="4317248" y="5058643"/>
                </a:lnTo>
                <a:cubicBezTo>
                  <a:pt x="4332342" y="5209487"/>
                  <a:pt x="4351342" y="5281900"/>
                  <a:pt x="4365879" y="5443947"/>
                </a:cubicBezTo>
                <a:cubicBezTo>
                  <a:pt x="4365879" y="5489052"/>
                  <a:pt x="4334636" y="5525618"/>
                  <a:pt x="4296099" y="5525618"/>
                </a:cubicBezTo>
                <a:cubicBezTo>
                  <a:pt x="4257560" y="5525617"/>
                  <a:pt x="4226319" y="5489052"/>
                  <a:pt x="4226319" y="5443947"/>
                </a:cubicBezTo>
                <a:cubicBezTo>
                  <a:pt x="4240855" y="5281900"/>
                  <a:pt x="4257949" y="5209486"/>
                  <a:pt x="4272808" y="5058643"/>
                </a:cubicBezTo>
                <a:lnTo>
                  <a:pt x="4278389" y="4992967"/>
                </a:lnTo>
                <a:lnTo>
                  <a:pt x="4269412" y="4956630"/>
                </a:lnTo>
                <a:cubicBezTo>
                  <a:pt x="4260437" y="4931033"/>
                  <a:pt x="4249332" y="4907531"/>
                  <a:pt x="4236097" y="4886129"/>
                </a:cubicBezTo>
                <a:cubicBezTo>
                  <a:pt x="4151215" y="4781671"/>
                  <a:pt x="4074296" y="4582076"/>
                  <a:pt x="3981451" y="4572757"/>
                </a:cubicBezTo>
                <a:cubicBezTo>
                  <a:pt x="3888608" y="4563438"/>
                  <a:pt x="3737653" y="4765484"/>
                  <a:pt x="3679031" y="4830213"/>
                </a:cubicBezTo>
                <a:cubicBezTo>
                  <a:pt x="3657936" y="4869275"/>
                  <a:pt x="3641496" y="4912914"/>
                  <a:pt x="3629713" y="4961133"/>
                </a:cubicBezTo>
                <a:lnTo>
                  <a:pt x="3627278" y="4975523"/>
                </a:lnTo>
                <a:lnTo>
                  <a:pt x="3632375" y="5036086"/>
                </a:lnTo>
                <a:cubicBezTo>
                  <a:pt x="3647469" y="5186927"/>
                  <a:pt x="3666468" y="5259343"/>
                  <a:pt x="3681006" y="5421388"/>
                </a:cubicBezTo>
                <a:cubicBezTo>
                  <a:pt x="3681007" y="5466494"/>
                  <a:pt x="3649764" y="5503060"/>
                  <a:pt x="3611227" y="5503060"/>
                </a:cubicBezTo>
                <a:cubicBezTo>
                  <a:pt x="3572688" y="5503060"/>
                  <a:pt x="3541446" y="5466494"/>
                  <a:pt x="3541445" y="5421388"/>
                </a:cubicBezTo>
                <a:cubicBezTo>
                  <a:pt x="3555982" y="5259342"/>
                  <a:pt x="3573076" y="5186927"/>
                  <a:pt x="3587934" y="5036085"/>
                </a:cubicBezTo>
                <a:lnTo>
                  <a:pt x="3593721" y="4968008"/>
                </a:lnTo>
                <a:lnTo>
                  <a:pt x="3592288" y="4960657"/>
                </a:lnTo>
                <a:cubicBezTo>
                  <a:pt x="3566173" y="4863586"/>
                  <a:pt x="3521912" y="4784363"/>
                  <a:pt x="3459505" y="4722986"/>
                </a:cubicBezTo>
                <a:lnTo>
                  <a:pt x="3456205" y="4718149"/>
                </a:lnTo>
                <a:lnTo>
                  <a:pt x="3452779" y="4714118"/>
                </a:lnTo>
                <a:cubicBezTo>
                  <a:pt x="3402912" y="4652406"/>
                  <a:pt x="3356490" y="4587107"/>
                  <a:pt x="3314701" y="4572757"/>
                </a:cubicBezTo>
                <a:cubicBezTo>
                  <a:pt x="3272913" y="4558407"/>
                  <a:pt x="3239809" y="4581631"/>
                  <a:pt x="3208123" y="4607954"/>
                </a:cubicBezTo>
                <a:lnTo>
                  <a:pt x="3187117" y="4624584"/>
                </a:lnTo>
                <a:lnTo>
                  <a:pt x="3157806" y="4689167"/>
                </a:lnTo>
                <a:cubicBezTo>
                  <a:pt x="3148965" y="4712636"/>
                  <a:pt x="3141376" y="4737336"/>
                  <a:pt x="3135039" y="4763267"/>
                </a:cubicBezTo>
                <a:lnTo>
                  <a:pt x="3134057" y="4769072"/>
                </a:lnTo>
                <a:lnTo>
                  <a:pt x="3135795" y="4789732"/>
                </a:lnTo>
                <a:cubicBezTo>
                  <a:pt x="3150890" y="4940575"/>
                  <a:pt x="3169888" y="5012989"/>
                  <a:pt x="3184427" y="5175035"/>
                </a:cubicBezTo>
                <a:cubicBezTo>
                  <a:pt x="3184428" y="5220140"/>
                  <a:pt x="3153185" y="5256705"/>
                  <a:pt x="3114647" y="5256705"/>
                </a:cubicBezTo>
                <a:cubicBezTo>
                  <a:pt x="3076109" y="5256706"/>
                  <a:pt x="3044867" y="5220140"/>
                  <a:pt x="3044866" y="5175035"/>
                </a:cubicBezTo>
                <a:cubicBezTo>
                  <a:pt x="3059403" y="5012989"/>
                  <a:pt x="3076496" y="4940574"/>
                  <a:pt x="3091353" y="4789732"/>
                </a:cubicBezTo>
                <a:lnTo>
                  <a:pt x="3093867" y="4760155"/>
                </a:lnTo>
                <a:cubicBezTo>
                  <a:pt x="3081134" y="4737764"/>
                  <a:pt x="3022195" y="4640947"/>
                  <a:pt x="2953035" y="4610885"/>
                </a:cubicBezTo>
                <a:cubicBezTo>
                  <a:pt x="2883876" y="4580823"/>
                  <a:pt x="2757645" y="4552608"/>
                  <a:pt x="2678909" y="4579783"/>
                </a:cubicBezTo>
                <a:cubicBezTo>
                  <a:pt x="2600173" y="4606957"/>
                  <a:pt x="2527618" y="4705875"/>
                  <a:pt x="2480622" y="4773932"/>
                </a:cubicBezTo>
                <a:cubicBezTo>
                  <a:pt x="2433626" y="4841989"/>
                  <a:pt x="2415945" y="4910330"/>
                  <a:pt x="2396934" y="4988122"/>
                </a:cubicBezTo>
                <a:lnTo>
                  <a:pt x="2394862" y="5000369"/>
                </a:lnTo>
                <a:lnTo>
                  <a:pt x="2396944" y="5025136"/>
                </a:lnTo>
                <a:cubicBezTo>
                  <a:pt x="2412041" y="5175977"/>
                  <a:pt x="2431040" y="5248392"/>
                  <a:pt x="2445577" y="5410438"/>
                </a:cubicBezTo>
                <a:cubicBezTo>
                  <a:pt x="2445577" y="5455543"/>
                  <a:pt x="2414335" y="5492108"/>
                  <a:pt x="2375798" y="5492108"/>
                </a:cubicBezTo>
                <a:cubicBezTo>
                  <a:pt x="2337258" y="5492108"/>
                  <a:pt x="2306017" y="5455543"/>
                  <a:pt x="2306016" y="5410438"/>
                </a:cubicBezTo>
                <a:cubicBezTo>
                  <a:pt x="2320554" y="5248392"/>
                  <a:pt x="2337647" y="5175976"/>
                  <a:pt x="2352504" y="5025135"/>
                </a:cubicBezTo>
                <a:cubicBezTo>
                  <a:pt x="2343952" y="4980738"/>
                  <a:pt x="2344925" y="4941026"/>
                  <a:pt x="2326849" y="4891945"/>
                </a:cubicBezTo>
                <a:cubicBezTo>
                  <a:pt x="2308773" y="4842865"/>
                  <a:pt x="2262164" y="4745644"/>
                  <a:pt x="2180347" y="4692836"/>
                </a:cubicBezTo>
                <a:cubicBezTo>
                  <a:pt x="2098530" y="4640028"/>
                  <a:pt x="1960281" y="4551790"/>
                  <a:pt x="1831181" y="4572756"/>
                </a:cubicBezTo>
                <a:cubicBezTo>
                  <a:pt x="1702083" y="4593723"/>
                  <a:pt x="1481659" y="4721273"/>
                  <a:pt x="1405752" y="4818635"/>
                </a:cubicBezTo>
                <a:cubicBezTo>
                  <a:pt x="1324730" y="4900538"/>
                  <a:pt x="1356783" y="4918513"/>
                  <a:pt x="1347438" y="4942394"/>
                </a:cubicBezTo>
                <a:lnTo>
                  <a:pt x="1349678" y="4961924"/>
                </a:lnTo>
                <a:cubicBezTo>
                  <a:pt x="1362736" y="5062879"/>
                  <a:pt x="1377222" y="5135151"/>
                  <a:pt x="1388851" y="5264789"/>
                </a:cubicBezTo>
                <a:cubicBezTo>
                  <a:pt x="1388851" y="5309895"/>
                  <a:pt x="1357609" y="5346460"/>
                  <a:pt x="1319071" y="5346459"/>
                </a:cubicBezTo>
                <a:cubicBezTo>
                  <a:pt x="1280532" y="5346460"/>
                  <a:pt x="1249291" y="5309895"/>
                  <a:pt x="1249291" y="5264789"/>
                </a:cubicBezTo>
                <a:cubicBezTo>
                  <a:pt x="1260921" y="5135151"/>
                  <a:pt x="1274185" y="5062878"/>
                  <a:pt x="1286633" y="4961924"/>
                </a:cubicBezTo>
                <a:lnTo>
                  <a:pt x="1288608" y="4944129"/>
                </a:lnTo>
                <a:lnTo>
                  <a:pt x="1281624" y="4899574"/>
                </a:lnTo>
                <a:cubicBezTo>
                  <a:pt x="1261741" y="4871033"/>
                  <a:pt x="1240832" y="4815248"/>
                  <a:pt x="1169310" y="4772878"/>
                </a:cubicBezTo>
                <a:cubicBezTo>
                  <a:pt x="1097787" y="4730509"/>
                  <a:pt x="966019" y="4638299"/>
                  <a:pt x="852488" y="4645358"/>
                </a:cubicBezTo>
                <a:cubicBezTo>
                  <a:pt x="738957" y="4652415"/>
                  <a:pt x="557572" y="4774358"/>
                  <a:pt x="488121" y="4815227"/>
                </a:cubicBezTo>
                <a:cubicBezTo>
                  <a:pt x="458792" y="4842663"/>
                  <a:pt x="444390" y="4867380"/>
                  <a:pt x="435780" y="4890570"/>
                </a:cubicBezTo>
                <a:lnTo>
                  <a:pt x="422472" y="4940632"/>
                </a:lnTo>
                <a:lnTo>
                  <a:pt x="433759" y="5045037"/>
                </a:lnTo>
                <a:cubicBezTo>
                  <a:pt x="450986" y="5190022"/>
                  <a:pt x="468770" y="5294191"/>
                  <a:pt x="485439" y="5479993"/>
                </a:cubicBezTo>
                <a:cubicBezTo>
                  <a:pt x="485439" y="5544640"/>
                  <a:pt x="440661" y="5597047"/>
                  <a:pt x="385427" y="5597046"/>
                </a:cubicBezTo>
                <a:cubicBezTo>
                  <a:pt x="330192" y="5597047"/>
                  <a:pt x="285415" y="5544640"/>
                  <a:pt x="285415" y="5479993"/>
                </a:cubicBezTo>
                <a:cubicBezTo>
                  <a:pt x="302084" y="5294191"/>
                  <a:pt x="321097" y="5190608"/>
                  <a:pt x="338936" y="5045914"/>
                </a:cubicBezTo>
                <a:lnTo>
                  <a:pt x="350083" y="4945423"/>
                </a:lnTo>
                <a:lnTo>
                  <a:pt x="343544" y="4891116"/>
                </a:lnTo>
                <a:cubicBezTo>
                  <a:pt x="330533" y="4867718"/>
                  <a:pt x="327046" y="4841575"/>
                  <a:pt x="272021" y="4805031"/>
                </a:cubicBezTo>
                <a:lnTo>
                  <a:pt x="13396" y="4671851"/>
                </a:lnTo>
                <a:lnTo>
                  <a:pt x="1" y="4669255"/>
                </a:lnTo>
                <a:lnTo>
                  <a:pt x="1" y="2266082"/>
                </a:lnTo>
                <a:lnTo>
                  <a:pt x="0" y="2266082"/>
                </a:lnTo>
                <a:lnTo>
                  <a:pt x="0" y="877882"/>
                </a:lnTo>
                <a:lnTo>
                  <a:pt x="0" y="185333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7673981" y="-3694644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6D6F7F5-D74A-4E80-8C37-64F8742F41BF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14F091-BB39-45C5-B4F1-30C797DBD080}"/>
              </a:ext>
            </a:extLst>
          </p:cNvPr>
          <p:cNvSpPr txBox="1"/>
          <p:nvPr/>
        </p:nvSpPr>
        <p:spPr>
          <a:xfrm>
            <a:off x="2997593" y="156225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2A1A62-8D6C-4A90-A6CC-F1691F3A38A6}"/>
              </a:ext>
            </a:extLst>
          </p:cNvPr>
          <p:cNvSpPr txBox="1"/>
          <p:nvPr/>
        </p:nvSpPr>
        <p:spPr>
          <a:xfrm>
            <a:off x="3051455" y="281686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CA51985-C3C3-49C7-87F3-9906699424DC}"/>
              </a:ext>
            </a:extLst>
          </p:cNvPr>
          <p:cNvGrpSpPr/>
          <p:nvPr/>
        </p:nvGrpSpPr>
        <p:grpSpPr>
          <a:xfrm>
            <a:off x="4804745" y="3901834"/>
            <a:ext cx="2586726" cy="317044"/>
            <a:chOff x="1276709" y="2900428"/>
            <a:chExt cx="3278038" cy="357088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33FD5A1-DC42-4A81-892D-B08021495230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917812C-4AB7-4BBC-8A14-2423728978FE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5430F68C-AE74-4621-926E-09743BED513B}"/>
              </a:ext>
            </a:extLst>
          </p:cNvPr>
          <p:cNvSpPr txBox="1"/>
          <p:nvPr/>
        </p:nvSpPr>
        <p:spPr>
          <a:xfrm>
            <a:off x="4800528" y="389998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9ED0C98-1DDD-40B3-BC56-17ED204848FA}"/>
              </a:ext>
            </a:extLst>
          </p:cNvPr>
          <p:cNvCxnSpPr>
            <a:cxnSpLocks/>
          </p:cNvCxnSpPr>
          <p:nvPr/>
        </p:nvCxnSpPr>
        <p:spPr>
          <a:xfrm>
            <a:off x="3102255" y="266973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179534E-BD54-4115-BC24-05D527589D07}"/>
              </a:ext>
            </a:extLst>
          </p:cNvPr>
          <p:cNvSpPr/>
          <p:nvPr/>
        </p:nvSpPr>
        <p:spPr>
          <a:xfrm>
            <a:off x="5657059" y="48032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公众号：陈西设计之家。微信搜索即可">
            <a:extLst>
              <a:ext uri="{FF2B5EF4-FFF2-40B4-BE49-F238E27FC236}">
                <a16:creationId xmlns:a16="http://schemas.microsoft.com/office/drawing/2014/main" id="{60D2A9E7-DCB8-434F-9655-EBFF7301B9AE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2DC2194-26A1-4DDB-ADAD-CC4C5E9B7252}"/>
              </a:ext>
            </a:extLst>
          </p:cNvPr>
          <p:cNvSpPr/>
          <p:nvPr/>
        </p:nvSpPr>
        <p:spPr>
          <a:xfrm>
            <a:off x="-924386" y="-1705567"/>
            <a:ext cx="3754082" cy="375408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8593AB8-2F80-4464-81B9-33816FBD67F8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AB1D232-55B5-4718-A936-6CB8A953E9A7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B343F56-80B3-4BF4-92CF-0EF484DCB349}"/>
              </a:ext>
            </a:extLst>
          </p:cNvPr>
          <p:cNvSpPr/>
          <p:nvPr/>
        </p:nvSpPr>
        <p:spPr>
          <a:xfrm>
            <a:off x="784574" y="-29169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956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77586CE-EBCF-44FD-AC14-4A4AE50CFD71}"/>
              </a:ext>
            </a:extLst>
          </p:cNvPr>
          <p:cNvSpPr/>
          <p:nvPr/>
        </p:nvSpPr>
        <p:spPr>
          <a:xfrm>
            <a:off x="0" y="0"/>
            <a:ext cx="12196216" cy="5755520"/>
          </a:xfrm>
          <a:custGeom>
            <a:avLst/>
            <a:gdLst>
              <a:gd name="connsiteX0" fmla="*/ 0 w 12196216"/>
              <a:gd name="connsiteY0" fmla="*/ 0 h 5755520"/>
              <a:gd name="connsiteX1" fmla="*/ 12196216 w 12196216"/>
              <a:gd name="connsiteY1" fmla="*/ 0 h 5755520"/>
              <a:gd name="connsiteX2" fmla="*/ 12196216 w 12196216"/>
              <a:gd name="connsiteY2" fmla="*/ 4636480 h 5755520"/>
              <a:gd name="connsiteX3" fmla="*/ 12128616 w 12196216"/>
              <a:gd name="connsiteY3" fmla="*/ 4666499 h 5755520"/>
              <a:gd name="connsiteX4" fmla="*/ 6093891 w 12196216"/>
              <a:gd name="connsiteY4" fmla="*/ 5755520 h 5755520"/>
              <a:gd name="connsiteX5" fmla="*/ 184114 w 12196216"/>
              <a:gd name="connsiteY5" fmla="*/ 4718125 h 5755520"/>
              <a:gd name="connsiteX6" fmla="*/ 0 w 12196216"/>
              <a:gd name="connsiteY6" fmla="*/ 4639018 h 575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216" h="5755520">
                <a:moveTo>
                  <a:pt x="0" y="0"/>
                </a:moveTo>
                <a:lnTo>
                  <a:pt x="12196216" y="0"/>
                </a:lnTo>
                <a:lnTo>
                  <a:pt x="12196216" y="4636480"/>
                </a:lnTo>
                <a:lnTo>
                  <a:pt x="12128616" y="4666499"/>
                </a:lnTo>
                <a:cubicBezTo>
                  <a:pt x="10517074" y="5344525"/>
                  <a:pt x="8405499" y="5755520"/>
                  <a:pt x="6093891" y="5755520"/>
                </a:cubicBezTo>
                <a:cubicBezTo>
                  <a:pt x="3841556" y="5755520"/>
                  <a:pt x="1779126" y="5365331"/>
                  <a:pt x="184114" y="4718125"/>
                </a:cubicBezTo>
                <a:lnTo>
                  <a:pt x="0" y="4639018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F011B7B-CFCC-4239-AC11-BEFC5AFCB85B}"/>
              </a:ext>
            </a:extLst>
          </p:cNvPr>
          <p:cNvSpPr/>
          <p:nvPr/>
        </p:nvSpPr>
        <p:spPr>
          <a:xfrm>
            <a:off x="0" y="0"/>
            <a:ext cx="12196216" cy="5755520"/>
          </a:xfrm>
          <a:custGeom>
            <a:avLst/>
            <a:gdLst>
              <a:gd name="connsiteX0" fmla="*/ 0 w 12196216"/>
              <a:gd name="connsiteY0" fmla="*/ 0 h 5755520"/>
              <a:gd name="connsiteX1" fmla="*/ 12196216 w 12196216"/>
              <a:gd name="connsiteY1" fmla="*/ 0 h 5755520"/>
              <a:gd name="connsiteX2" fmla="*/ 12196216 w 12196216"/>
              <a:gd name="connsiteY2" fmla="*/ 4380995 h 5755520"/>
              <a:gd name="connsiteX3" fmla="*/ 11965365 w 12196216"/>
              <a:gd name="connsiteY3" fmla="*/ 4505357 h 5755520"/>
              <a:gd name="connsiteX4" fmla="*/ 6093891 w 12196216"/>
              <a:gd name="connsiteY4" fmla="*/ 5755520 h 5755520"/>
              <a:gd name="connsiteX5" fmla="*/ 313251 w 12196216"/>
              <a:gd name="connsiteY5" fmla="*/ 4551047 h 5755520"/>
              <a:gd name="connsiteX6" fmla="*/ 0 w 12196216"/>
              <a:gd name="connsiteY6" fmla="*/ 4386762 h 575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216" h="5755520">
                <a:moveTo>
                  <a:pt x="0" y="0"/>
                </a:moveTo>
                <a:lnTo>
                  <a:pt x="12196216" y="0"/>
                </a:lnTo>
                <a:lnTo>
                  <a:pt x="12196216" y="4380995"/>
                </a:lnTo>
                <a:lnTo>
                  <a:pt x="11965365" y="4505357"/>
                </a:lnTo>
                <a:cubicBezTo>
                  <a:pt x="10450373" y="5278863"/>
                  <a:pt x="8378588" y="5755520"/>
                  <a:pt x="6093891" y="5755520"/>
                </a:cubicBezTo>
                <a:cubicBezTo>
                  <a:pt x="3854527" y="5755520"/>
                  <a:pt x="1819709" y="5297590"/>
                  <a:pt x="313251" y="4551047"/>
                </a:cubicBezTo>
                <a:lnTo>
                  <a:pt x="0" y="4386762"/>
                </a:lnTo>
                <a:close/>
              </a:path>
            </a:pathLst>
          </a:custGeom>
          <a:solidFill>
            <a:srgbClr val="035A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BCD2CA5-AB39-4F86-930B-1D464EAE437A}"/>
              </a:ext>
            </a:extLst>
          </p:cNvPr>
          <p:cNvSpPr/>
          <p:nvPr/>
        </p:nvSpPr>
        <p:spPr>
          <a:xfrm>
            <a:off x="0" y="0"/>
            <a:ext cx="12192000" cy="5755520"/>
          </a:xfrm>
          <a:custGeom>
            <a:avLst/>
            <a:gdLst>
              <a:gd name="connsiteX0" fmla="*/ 0 w 12192000"/>
              <a:gd name="connsiteY0" fmla="*/ 0 h 5755520"/>
              <a:gd name="connsiteX1" fmla="*/ 12192000 w 12192000"/>
              <a:gd name="connsiteY1" fmla="*/ 0 h 5755520"/>
              <a:gd name="connsiteX2" fmla="*/ 12192000 w 12192000"/>
              <a:gd name="connsiteY2" fmla="*/ 145140 h 5755520"/>
              <a:gd name="connsiteX3" fmla="*/ 12192000 w 12192000"/>
              <a:gd name="connsiteY3" fmla="*/ 480322 h 5755520"/>
              <a:gd name="connsiteX4" fmla="*/ 12192000 w 12192000"/>
              <a:gd name="connsiteY4" fmla="*/ 3934337 h 5755520"/>
              <a:gd name="connsiteX5" fmla="*/ 11907679 w 12192000"/>
              <a:gd name="connsiteY5" fmla="*/ 4156204 h 5755520"/>
              <a:gd name="connsiteX6" fmla="*/ 6096000 w 12192000"/>
              <a:gd name="connsiteY6" fmla="*/ 5755520 h 5755520"/>
              <a:gd name="connsiteX7" fmla="*/ 60735 w 12192000"/>
              <a:gd name="connsiteY7" fmla="*/ 3990180 h 5755520"/>
              <a:gd name="connsiteX8" fmla="*/ 0 w 12192000"/>
              <a:gd name="connsiteY8" fmla="*/ 3940343 h 5755520"/>
              <a:gd name="connsiteX9" fmla="*/ 0 w 12192000"/>
              <a:gd name="connsiteY9" fmla="*/ 480322 h 5755520"/>
              <a:gd name="connsiteX10" fmla="*/ 0 w 12192000"/>
              <a:gd name="connsiteY10" fmla="*/ 145140 h 575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755520">
                <a:moveTo>
                  <a:pt x="0" y="0"/>
                </a:moveTo>
                <a:lnTo>
                  <a:pt x="12192000" y="0"/>
                </a:lnTo>
                <a:lnTo>
                  <a:pt x="12192000" y="145140"/>
                </a:lnTo>
                <a:lnTo>
                  <a:pt x="12192000" y="480322"/>
                </a:lnTo>
                <a:lnTo>
                  <a:pt x="12192000" y="3934337"/>
                </a:lnTo>
                <a:lnTo>
                  <a:pt x="11907679" y="4156204"/>
                </a:lnTo>
                <a:cubicBezTo>
                  <a:pt x="10526290" y="5132947"/>
                  <a:pt x="8435740" y="5755520"/>
                  <a:pt x="6096000" y="5755520"/>
                </a:cubicBezTo>
                <a:cubicBezTo>
                  <a:pt x="3626275" y="5755520"/>
                  <a:pt x="1434197" y="5061850"/>
                  <a:pt x="60735" y="3990180"/>
                </a:cubicBezTo>
                <a:lnTo>
                  <a:pt x="0" y="3940343"/>
                </a:lnTo>
                <a:lnTo>
                  <a:pt x="0" y="480322"/>
                </a:lnTo>
                <a:lnTo>
                  <a:pt x="0" y="14514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id="{7DF5CED6-7B7F-45A0-ACBC-BF1F488F7895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0B1B23C-608B-4E73-BDC3-8EBB5405640A}"/>
              </a:ext>
            </a:extLst>
          </p:cNvPr>
          <p:cNvSpPr txBox="1"/>
          <p:nvPr/>
        </p:nvSpPr>
        <p:spPr>
          <a:xfrm>
            <a:off x="2997593" y="186705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31" name="公众号：陈西设计之家。微信搜索即可">
            <a:extLst>
              <a:ext uri="{FF2B5EF4-FFF2-40B4-BE49-F238E27FC236}">
                <a16:creationId xmlns:a16="http://schemas.microsoft.com/office/drawing/2014/main" id="{B0DEBB10-510E-4894-9530-97E488E8AEC4}"/>
              </a:ext>
            </a:extLst>
          </p:cNvPr>
          <p:cNvSpPr txBox="1"/>
          <p:nvPr/>
        </p:nvSpPr>
        <p:spPr>
          <a:xfrm>
            <a:off x="3051455" y="312166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A977309-534B-47DD-B489-D23F601D2E75}"/>
              </a:ext>
            </a:extLst>
          </p:cNvPr>
          <p:cNvGrpSpPr/>
          <p:nvPr/>
        </p:nvGrpSpPr>
        <p:grpSpPr>
          <a:xfrm>
            <a:off x="4804745" y="4206634"/>
            <a:ext cx="2586726" cy="317044"/>
            <a:chOff x="1276709" y="2900428"/>
            <a:chExt cx="3278038" cy="357088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0C033C12-A075-454C-BE13-F81275BE309B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C4426C08-9EC1-41B8-80B4-6B2F4E91EC26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A44B481E-186A-4692-9EFB-557B80C6EEBE}"/>
              </a:ext>
            </a:extLst>
          </p:cNvPr>
          <p:cNvSpPr txBox="1"/>
          <p:nvPr/>
        </p:nvSpPr>
        <p:spPr>
          <a:xfrm>
            <a:off x="4800528" y="420478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C3FB91A-8626-4015-8209-6C42AE7C206B}"/>
              </a:ext>
            </a:extLst>
          </p:cNvPr>
          <p:cNvCxnSpPr>
            <a:cxnSpLocks/>
          </p:cNvCxnSpPr>
          <p:nvPr/>
        </p:nvCxnSpPr>
        <p:spPr>
          <a:xfrm>
            <a:off x="3102255" y="297453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BCE8948-1A66-41C1-8617-AC56018C9B99}"/>
              </a:ext>
            </a:extLst>
          </p:cNvPr>
          <p:cNvSpPr/>
          <p:nvPr/>
        </p:nvSpPr>
        <p:spPr>
          <a:xfrm>
            <a:off x="5657059" y="78512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3F021BB-1C3A-418E-9960-7DE9EDC00F44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公众号：陈西设计之家。微信搜索即可">
            <a:extLst>
              <a:ext uri="{FF2B5EF4-FFF2-40B4-BE49-F238E27FC236}">
                <a16:creationId xmlns:a16="http://schemas.microsoft.com/office/drawing/2014/main" id="{93230CD9-7918-4BE7-B776-9EBC2E6B06C4}"/>
              </a:ext>
            </a:extLst>
          </p:cNvPr>
          <p:cNvSpPr/>
          <p:nvPr/>
        </p:nvSpPr>
        <p:spPr>
          <a:xfrm>
            <a:off x="-1326009" y="-1877041"/>
            <a:ext cx="3754082" cy="375408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5FC18673-C1D5-4B33-9B43-5E541AE649E1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D67A88E-61A1-4DD2-A3C9-FE3BEADDFCBF}"/>
              </a:ext>
            </a:extLst>
          </p:cNvPr>
          <p:cNvSpPr/>
          <p:nvPr/>
        </p:nvSpPr>
        <p:spPr>
          <a:xfrm>
            <a:off x="446893" y="321290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8D7CB18F-C224-44E8-B840-FC2780684AE2}"/>
              </a:ext>
            </a:extLst>
          </p:cNvPr>
          <p:cNvSpPr/>
          <p:nvPr/>
        </p:nvSpPr>
        <p:spPr>
          <a:xfrm>
            <a:off x="10064930" y="-710171"/>
            <a:ext cx="1763289" cy="1763289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774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93230CD9-7918-4BE7-B776-9EBC2E6B06C4}"/>
              </a:ext>
            </a:extLst>
          </p:cNvPr>
          <p:cNvSpPr/>
          <p:nvPr/>
        </p:nvSpPr>
        <p:spPr>
          <a:xfrm>
            <a:off x="-1326009" y="-1877041"/>
            <a:ext cx="3754082" cy="375408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971E1B3-93EF-42FB-8294-FA8414BD75C7}"/>
              </a:ext>
            </a:extLst>
          </p:cNvPr>
          <p:cNvSpPr/>
          <p:nvPr/>
        </p:nvSpPr>
        <p:spPr>
          <a:xfrm>
            <a:off x="1" y="0"/>
            <a:ext cx="12191998" cy="5973784"/>
          </a:xfrm>
          <a:custGeom>
            <a:avLst/>
            <a:gdLst>
              <a:gd name="connsiteX0" fmla="*/ 9453742 w 12191998"/>
              <a:gd name="connsiteY0" fmla="*/ 5077059 h 5840434"/>
              <a:gd name="connsiteX1" fmla="*/ 9439005 w 12191998"/>
              <a:gd name="connsiteY1" fmla="*/ 5078806 h 5840434"/>
              <a:gd name="connsiteX2" fmla="*/ 9861769 w 12191998"/>
              <a:gd name="connsiteY2" fmla="*/ 5213717 h 5840434"/>
              <a:gd name="connsiteX3" fmla="*/ 10253048 w 12191998"/>
              <a:gd name="connsiteY3" fmla="*/ 5187208 h 5840434"/>
              <a:gd name="connsiteX4" fmla="*/ 10533892 w 12191998"/>
              <a:gd name="connsiteY4" fmla="*/ 5105376 h 5840434"/>
              <a:gd name="connsiteX5" fmla="*/ 10078195 w 12191998"/>
              <a:gd name="connsiteY5" fmla="*/ 5135850 h 5840434"/>
              <a:gd name="connsiteX6" fmla="*/ 9872125 w 12191998"/>
              <a:gd name="connsiteY6" fmla="*/ 5134939 h 5840434"/>
              <a:gd name="connsiteX7" fmla="*/ 9453742 w 12191998"/>
              <a:gd name="connsiteY7" fmla="*/ 5077059 h 5840434"/>
              <a:gd name="connsiteX8" fmla="*/ 5719234 w 12191998"/>
              <a:gd name="connsiteY8" fmla="*/ 5045982 h 5840434"/>
              <a:gd name="connsiteX9" fmla="*/ 4934102 w 12191998"/>
              <a:gd name="connsiteY9" fmla="*/ 5355771 h 5840434"/>
              <a:gd name="connsiteX10" fmla="*/ 4581677 w 12191998"/>
              <a:gd name="connsiteY10" fmla="*/ 5480050 h 5840434"/>
              <a:gd name="connsiteX11" fmla="*/ 4019702 w 12191998"/>
              <a:gd name="connsiteY11" fmla="*/ 5594804 h 5840434"/>
              <a:gd name="connsiteX12" fmla="*/ 4616148 w 12191998"/>
              <a:gd name="connsiteY12" fmla="*/ 5539468 h 5840434"/>
              <a:gd name="connsiteX13" fmla="*/ 5269291 w 12191998"/>
              <a:gd name="connsiteY13" fmla="*/ 5307239 h 5840434"/>
              <a:gd name="connsiteX14" fmla="*/ 5719234 w 12191998"/>
              <a:gd name="connsiteY14" fmla="*/ 5045982 h 5840434"/>
              <a:gd name="connsiteX15" fmla="*/ 6024282 w 12191998"/>
              <a:gd name="connsiteY15" fmla="*/ 4875540 h 5840434"/>
              <a:gd name="connsiteX16" fmla="*/ 5952564 w 12191998"/>
              <a:gd name="connsiteY16" fmla="*/ 4947258 h 5840434"/>
              <a:gd name="connsiteX17" fmla="*/ 6024282 w 12191998"/>
              <a:gd name="connsiteY17" fmla="*/ 5018976 h 5840434"/>
              <a:gd name="connsiteX18" fmla="*/ 6096000 w 12191998"/>
              <a:gd name="connsiteY18" fmla="*/ 4947258 h 5840434"/>
              <a:gd name="connsiteX19" fmla="*/ 6024282 w 12191998"/>
              <a:gd name="connsiteY19" fmla="*/ 4875540 h 5840434"/>
              <a:gd name="connsiteX20" fmla="*/ 1526420 w 12191998"/>
              <a:gd name="connsiteY20" fmla="*/ 4840584 h 5840434"/>
              <a:gd name="connsiteX21" fmla="*/ 1544078 w 12191998"/>
              <a:gd name="connsiteY21" fmla="*/ 4848823 h 5840434"/>
              <a:gd name="connsiteX22" fmla="*/ 1544441 w 12191998"/>
              <a:gd name="connsiteY22" fmla="*/ 4848935 h 5840434"/>
              <a:gd name="connsiteX23" fmla="*/ 1558558 w 12191998"/>
              <a:gd name="connsiteY23" fmla="*/ 4855760 h 5840434"/>
              <a:gd name="connsiteX24" fmla="*/ 1678139 w 12191998"/>
              <a:gd name="connsiteY24" fmla="*/ 4916754 h 5840434"/>
              <a:gd name="connsiteX25" fmla="*/ 2980708 w 12191998"/>
              <a:gd name="connsiteY25" fmla="*/ 5589052 h 5840434"/>
              <a:gd name="connsiteX26" fmla="*/ 3701612 w 12191998"/>
              <a:gd name="connsiteY26" fmla="*/ 5640545 h 5840434"/>
              <a:gd name="connsiteX27" fmla="*/ 3778852 w 12191998"/>
              <a:gd name="connsiteY27" fmla="*/ 5504982 h 5840434"/>
              <a:gd name="connsiteX28" fmla="*/ 3211041 w 12191998"/>
              <a:gd name="connsiteY28" fmla="*/ 5495910 h 5840434"/>
              <a:gd name="connsiteX29" fmla="*/ 2414283 w 12191998"/>
              <a:gd name="connsiteY29" fmla="*/ 5183670 h 5840434"/>
              <a:gd name="connsiteX30" fmla="*/ 1925098 w 12191998"/>
              <a:gd name="connsiteY30" fmla="*/ 4963184 h 5840434"/>
              <a:gd name="connsiteX31" fmla="*/ 1573881 w 12191998"/>
              <a:gd name="connsiteY31" fmla="*/ 4858069 h 5840434"/>
              <a:gd name="connsiteX32" fmla="*/ 1544441 w 12191998"/>
              <a:gd name="connsiteY32" fmla="*/ 4848935 h 5840434"/>
              <a:gd name="connsiteX33" fmla="*/ 1533912 w 12191998"/>
              <a:gd name="connsiteY33" fmla="*/ 4843845 h 5840434"/>
              <a:gd name="connsiteX34" fmla="*/ 1526420 w 12191998"/>
              <a:gd name="connsiteY34" fmla="*/ 4840584 h 5840434"/>
              <a:gd name="connsiteX35" fmla="*/ 11228644 w 12191998"/>
              <a:gd name="connsiteY35" fmla="*/ 4803401 h 5840434"/>
              <a:gd name="connsiteX36" fmla="*/ 11165680 w 12191998"/>
              <a:gd name="connsiteY36" fmla="*/ 4866365 h 5840434"/>
              <a:gd name="connsiteX37" fmla="*/ 11228644 w 12191998"/>
              <a:gd name="connsiteY37" fmla="*/ 4929329 h 5840434"/>
              <a:gd name="connsiteX38" fmla="*/ 11291608 w 12191998"/>
              <a:gd name="connsiteY38" fmla="*/ 4866365 h 5840434"/>
              <a:gd name="connsiteX39" fmla="*/ 11228644 w 12191998"/>
              <a:gd name="connsiteY39" fmla="*/ 4803401 h 5840434"/>
              <a:gd name="connsiteX40" fmla="*/ 11985531 w 12191998"/>
              <a:gd name="connsiteY40" fmla="*/ 4605532 h 5840434"/>
              <a:gd name="connsiteX41" fmla="*/ 11897827 w 12191998"/>
              <a:gd name="connsiteY41" fmla="*/ 4617751 h 5840434"/>
              <a:gd name="connsiteX42" fmla="*/ 11622554 w 12191998"/>
              <a:gd name="connsiteY42" fmla="*/ 4774448 h 5840434"/>
              <a:gd name="connsiteX43" fmla="*/ 11670817 w 12191998"/>
              <a:gd name="connsiteY43" fmla="*/ 4769085 h 5840434"/>
              <a:gd name="connsiteX44" fmla="*/ 11772706 w 12191998"/>
              <a:gd name="connsiteY44" fmla="*/ 4726184 h 5840434"/>
              <a:gd name="connsiteX45" fmla="*/ 11917497 w 12191998"/>
              <a:gd name="connsiteY45" fmla="*/ 4679101 h 5840434"/>
              <a:gd name="connsiteX46" fmla="*/ 12056924 w 12191998"/>
              <a:gd name="connsiteY46" fmla="*/ 4667195 h 5840434"/>
              <a:gd name="connsiteX47" fmla="*/ 12040836 w 12191998"/>
              <a:gd name="connsiteY47" fmla="*/ 4618932 h 5840434"/>
              <a:gd name="connsiteX48" fmla="*/ 11985531 w 12191998"/>
              <a:gd name="connsiteY48" fmla="*/ 4605532 h 5840434"/>
              <a:gd name="connsiteX49" fmla="*/ 7634574 w 12191998"/>
              <a:gd name="connsiteY49" fmla="*/ 4509889 h 5840434"/>
              <a:gd name="connsiteX50" fmla="*/ 7243154 w 12191998"/>
              <a:gd name="connsiteY50" fmla="*/ 4564885 h 5840434"/>
              <a:gd name="connsiteX51" fmla="*/ 6584843 w 12191998"/>
              <a:gd name="connsiteY51" fmla="*/ 4792028 h 5840434"/>
              <a:gd name="connsiteX52" fmla="*/ 7205644 w 12191998"/>
              <a:gd name="connsiteY52" fmla="*/ 4671676 h 5840434"/>
              <a:gd name="connsiteX53" fmla="*/ 7791312 w 12191998"/>
              <a:gd name="connsiteY53" fmla="*/ 4637272 h 5840434"/>
              <a:gd name="connsiteX54" fmla="*/ 8739077 w 12191998"/>
              <a:gd name="connsiteY54" fmla="*/ 4856503 h 5840434"/>
              <a:gd name="connsiteX55" fmla="*/ 8066403 w 12191998"/>
              <a:gd name="connsiteY55" fmla="*/ 4546452 h 5840434"/>
              <a:gd name="connsiteX56" fmla="*/ 7634574 w 12191998"/>
              <a:gd name="connsiteY56" fmla="*/ 4509889 h 5840434"/>
              <a:gd name="connsiteX57" fmla="*/ 721258 w 12191998"/>
              <a:gd name="connsiteY57" fmla="*/ 4507457 h 5840434"/>
              <a:gd name="connsiteX58" fmla="*/ 207029 w 12191998"/>
              <a:gd name="connsiteY58" fmla="*/ 4538419 h 5840434"/>
              <a:gd name="connsiteX59" fmla="*/ 333272 w 12191998"/>
              <a:gd name="connsiteY59" fmla="*/ 4548722 h 5840434"/>
              <a:gd name="connsiteX60" fmla="*/ 575927 w 12191998"/>
              <a:gd name="connsiteY60" fmla="*/ 4564860 h 5840434"/>
              <a:gd name="connsiteX61" fmla="*/ 914740 w 12191998"/>
              <a:gd name="connsiteY61" fmla="*/ 4599238 h 5840434"/>
              <a:gd name="connsiteX62" fmla="*/ 1162421 w 12191998"/>
              <a:gd name="connsiteY62" fmla="*/ 4726107 h 5840434"/>
              <a:gd name="connsiteX63" fmla="*/ 1197999 w 12191998"/>
              <a:gd name="connsiteY63" fmla="*/ 4646157 h 5840434"/>
              <a:gd name="connsiteX64" fmla="*/ 883774 w 12191998"/>
              <a:gd name="connsiteY64" fmla="*/ 4511729 h 5840434"/>
              <a:gd name="connsiteX65" fmla="*/ 721258 w 12191998"/>
              <a:gd name="connsiteY65" fmla="*/ 4507457 h 5840434"/>
              <a:gd name="connsiteX66" fmla="*/ 0 w 12191998"/>
              <a:gd name="connsiteY66" fmla="*/ 0 h 5840434"/>
              <a:gd name="connsiteX67" fmla="*/ 12191998 w 12191998"/>
              <a:gd name="connsiteY67" fmla="*/ 0 h 5840434"/>
              <a:gd name="connsiteX68" fmla="*/ 12191998 w 12191998"/>
              <a:gd name="connsiteY68" fmla="*/ 4736303 h 5840434"/>
              <a:gd name="connsiteX69" fmla="*/ 12174254 w 12191998"/>
              <a:gd name="connsiteY69" fmla="*/ 4741902 h 5840434"/>
              <a:gd name="connsiteX70" fmla="*/ 10087833 w 12191998"/>
              <a:gd name="connsiteY70" fmla="*/ 5309420 h 5840434"/>
              <a:gd name="connsiteX71" fmla="*/ 7344633 w 12191998"/>
              <a:gd name="connsiteY71" fmla="*/ 4778477 h 5840434"/>
              <a:gd name="connsiteX72" fmla="*/ 3687033 w 12191998"/>
              <a:gd name="connsiteY72" fmla="*/ 5840361 h 5840434"/>
              <a:gd name="connsiteX73" fmla="*/ 796349 w 12191998"/>
              <a:gd name="connsiteY73" fmla="*/ 4719484 h 5840434"/>
              <a:gd name="connsiteX74" fmla="*/ 93957 w 12191998"/>
              <a:gd name="connsiteY74" fmla="*/ 4712110 h 5840434"/>
              <a:gd name="connsiteX75" fmla="*/ 0 w 12191998"/>
              <a:gd name="connsiteY75" fmla="*/ 4741281 h 584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191998" h="5840434">
                <a:moveTo>
                  <a:pt x="9453742" y="5077059"/>
                </a:moveTo>
                <a:lnTo>
                  <a:pt x="9439005" y="5078806"/>
                </a:lnTo>
                <a:cubicBezTo>
                  <a:pt x="9437279" y="5091936"/>
                  <a:pt x="9745644" y="5199336"/>
                  <a:pt x="9861769" y="5213717"/>
                </a:cubicBezTo>
                <a:cubicBezTo>
                  <a:pt x="9977893" y="5228097"/>
                  <a:pt x="10141028" y="5205265"/>
                  <a:pt x="10253048" y="5187208"/>
                </a:cubicBezTo>
                <a:cubicBezTo>
                  <a:pt x="10365069" y="5169152"/>
                  <a:pt x="10563034" y="5113936"/>
                  <a:pt x="10533892" y="5105376"/>
                </a:cubicBezTo>
                <a:cubicBezTo>
                  <a:pt x="10504750" y="5096817"/>
                  <a:pt x="10188490" y="5130924"/>
                  <a:pt x="10078195" y="5135850"/>
                </a:cubicBezTo>
                <a:cubicBezTo>
                  <a:pt x="9967901" y="5140777"/>
                  <a:pt x="9978657" y="5144447"/>
                  <a:pt x="9872125" y="5134939"/>
                </a:cubicBezTo>
                <a:cubicBezTo>
                  <a:pt x="9778909" y="5126620"/>
                  <a:pt x="9518535" y="5079830"/>
                  <a:pt x="9453742" y="5077059"/>
                </a:cubicBezTo>
                <a:close/>
                <a:moveTo>
                  <a:pt x="5719234" y="5045982"/>
                </a:moveTo>
                <a:cubicBezTo>
                  <a:pt x="5663369" y="5054071"/>
                  <a:pt x="5123695" y="5283426"/>
                  <a:pt x="4934102" y="5355771"/>
                </a:cubicBezTo>
                <a:cubicBezTo>
                  <a:pt x="4744509" y="5428116"/>
                  <a:pt x="4734077" y="5440211"/>
                  <a:pt x="4581677" y="5480050"/>
                </a:cubicBezTo>
                <a:cubicBezTo>
                  <a:pt x="4429277" y="5519889"/>
                  <a:pt x="4013957" y="5584901"/>
                  <a:pt x="4019702" y="5594804"/>
                </a:cubicBezTo>
                <a:cubicBezTo>
                  <a:pt x="4025447" y="5604707"/>
                  <a:pt x="4407883" y="5587396"/>
                  <a:pt x="4616148" y="5539468"/>
                </a:cubicBezTo>
                <a:cubicBezTo>
                  <a:pt x="4824413" y="5491541"/>
                  <a:pt x="5085443" y="5389487"/>
                  <a:pt x="5269291" y="5307239"/>
                </a:cubicBezTo>
                <a:cubicBezTo>
                  <a:pt x="5453140" y="5224991"/>
                  <a:pt x="5775099" y="5037893"/>
                  <a:pt x="5719234" y="5045982"/>
                </a:cubicBezTo>
                <a:close/>
                <a:moveTo>
                  <a:pt x="6024282" y="4875540"/>
                </a:moveTo>
                <a:cubicBezTo>
                  <a:pt x="5984673" y="4875540"/>
                  <a:pt x="5952564" y="4907649"/>
                  <a:pt x="5952564" y="4947258"/>
                </a:cubicBezTo>
                <a:cubicBezTo>
                  <a:pt x="5952564" y="4986867"/>
                  <a:pt x="5984673" y="5018976"/>
                  <a:pt x="6024282" y="5018976"/>
                </a:cubicBezTo>
                <a:cubicBezTo>
                  <a:pt x="6063891" y="5018976"/>
                  <a:pt x="6096000" y="4986867"/>
                  <a:pt x="6096000" y="4947258"/>
                </a:cubicBezTo>
                <a:cubicBezTo>
                  <a:pt x="6096000" y="4907649"/>
                  <a:pt x="6063891" y="4875540"/>
                  <a:pt x="6024282" y="4875540"/>
                </a:cubicBezTo>
                <a:close/>
                <a:moveTo>
                  <a:pt x="1526420" y="4840584"/>
                </a:moveTo>
                <a:cubicBezTo>
                  <a:pt x="1526099" y="4840673"/>
                  <a:pt x="1534076" y="4844664"/>
                  <a:pt x="1544078" y="4848823"/>
                </a:cubicBezTo>
                <a:lnTo>
                  <a:pt x="1544441" y="4848935"/>
                </a:lnTo>
                <a:lnTo>
                  <a:pt x="1558558" y="4855760"/>
                </a:lnTo>
                <a:cubicBezTo>
                  <a:pt x="1581753" y="4867210"/>
                  <a:pt x="1619521" y="4886297"/>
                  <a:pt x="1678139" y="4916754"/>
                </a:cubicBezTo>
                <a:cubicBezTo>
                  <a:pt x="1912610" y="5038584"/>
                  <a:pt x="2643463" y="5468420"/>
                  <a:pt x="2980708" y="5589052"/>
                </a:cubicBezTo>
                <a:cubicBezTo>
                  <a:pt x="3317953" y="5709684"/>
                  <a:pt x="3568588" y="5654557"/>
                  <a:pt x="3701612" y="5640545"/>
                </a:cubicBezTo>
                <a:cubicBezTo>
                  <a:pt x="3834636" y="5626533"/>
                  <a:pt x="3860614" y="5529088"/>
                  <a:pt x="3778852" y="5504982"/>
                </a:cubicBezTo>
                <a:cubicBezTo>
                  <a:pt x="3697090" y="5480876"/>
                  <a:pt x="3438469" y="5549462"/>
                  <a:pt x="3211041" y="5495910"/>
                </a:cubicBezTo>
                <a:cubicBezTo>
                  <a:pt x="2983613" y="5442358"/>
                  <a:pt x="2628607" y="5272458"/>
                  <a:pt x="2414283" y="5183670"/>
                </a:cubicBezTo>
                <a:cubicBezTo>
                  <a:pt x="2199959" y="5094882"/>
                  <a:pt x="2023793" y="4988931"/>
                  <a:pt x="1925098" y="4963184"/>
                </a:cubicBezTo>
                <a:cubicBezTo>
                  <a:pt x="1850004" y="4939047"/>
                  <a:pt x="1625718" y="4863139"/>
                  <a:pt x="1573881" y="4858069"/>
                </a:cubicBezTo>
                <a:lnTo>
                  <a:pt x="1544441" y="4848935"/>
                </a:lnTo>
                <a:lnTo>
                  <a:pt x="1533912" y="4843845"/>
                </a:lnTo>
                <a:cubicBezTo>
                  <a:pt x="1528817" y="4841471"/>
                  <a:pt x="1526581" y="4840540"/>
                  <a:pt x="1526420" y="4840584"/>
                </a:cubicBezTo>
                <a:close/>
                <a:moveTo>
                  <a:pt x="11228644" y="4803401"/>
                </a:moveTo>
                <a:cubicBezTo>
                  <a:pt x="11193870" y="4803401"/>
                  <a:pt x="11165680" y="4831591"/>
                  <a:pt x="11165680" y="4866365"/>
                </a:cubicBezTo>
                <a:cubicBezTo>
                  <a:pt x="11165680" y="4901139"/>
                  <a:pt x="11193870" y="4929329"/>
                  <a:pt x="11228644" y="4929329"/>
                </a:cubicBezTo>
                <a:cubicBezTo>
                  <a:pt x="11263418" y="4929329"/>
                  <a:pt x="11291608" y="4901139"/>
                  <a:pt x="11291608" y="4866365"/>
                </a:cubicBezTo>
                <a:cubicBezTo>
                  <a:pt x="11291608" y="4831591"/>
                  <a:pt x="11263418" y="4803401"/>
                  <a:pt x="11228644" y="4803401"/>
                </a:cubicBezTo>
                <a:close/>
                <a:moveTo>
                  <a:pt x="11985531" y="4605532"/>
                </a:moveTo>
                <a:cubicBezTo>
                  <a:pt x="11961807" y="4603026"/>
                  <a:pt x="11932684" y="4604791"/>
                  <a:pt x="11897827" y="4617751"/>
                </a:cubicBezTo>
                <a:cubicBezTo>
                  <a:pt x="11828113" y="4643670"/>
                  <a:pt x="11659198" y="4751210"/>
                  <a:pt x="11622554" y="4774448"/>
                </a:cubicBezTo>
                <a:cubicBezTo>
                  <a:pt x="11585909" y="4797686"/>
                  <a:pt x="11645791" y="4777129"/>
                  <a:pt x="11670817" y="4769085"/>
                </a:cubicBezTo>
                <a:cubicBezTo>
                  <a:pt x="11691374" y="4763722"/>
                  <a:pt x="11731593" y="4741181"/>
                  <a:pt x="11772706" y="4726184"/>
                </a:cubicBezTo>
                <a:cubicBezTo>
                  <a:pt x="11813820" y="4711187"/>
                  <a:pt x="11870127" y="4688933"/>
                  <a:pt x="11917497" y="4679101"/>
                </a:cubicBezTo>
                <a:cubicBezTo>
                  <a:pt x="11964867" y="4669270"/>
                  <a:pt x="12036367" y="4677224"/>
                  <a:pt x="12056924" y="4667195"/>
                </a:cubicBezTo>
                <a:cubicBezTo>
                  <a:pt x="12077481" y="4657167"/>
                  <a:pt x="12067353" y="4627173"/>
                  <a:pt x="12040836" y="4618932"/>
                </a:cubicBezTo>
                <a:cubicBezTo>
                  <a:pt x="12027578" y="4614811"/>
                  <a:pt x="12009254" y="4608036"/>
                  <a:pt x="11985531" y="4605532"/>
                </a:cubicBezTo>
                <a:close/>
                <a:moveTo>
                  <a:pt x="7634574" y="4509889"/>
                </a:moveTo>
                <a:cubicBezTo>
                  <a:pt x="7484357" y="4511387"/>
                  <a:pt x="7340874" y="4528146"/>
                  <a:pt x="7243154" y="4564885"/>
                </a:cubicBezTo>
                <a:cubicBezTo>
                  <a:pt x="7047714" y="4638362"/>
                  <a:pt x="6591095" y="4774229"/>
                  <a:pt x="6584843" y="4792028"/>
                </a:cubicBezTo>
                <a:cubicBezTo>
                  <a:pt x="6578591" y="4809827"/>
                  <a:pt x="7004566" y="4697469"/>
                  <a:pt x="7205644" y="4671676"/>
                </a:cubicBezTo>
                <a:cubicBezTo>
                  <a:pt x="7406723" y="4645883"/>
                  <a:pt x="7535741" y="4606467"/>
                  <a:pt x="7791312" y="4637272"/>
                </a:cubicBezTo>
                <a:cubicBezTo>
                  <a:pt x="8046884" y="4668076"/>
                  <a:pt x="8693228" y="4871640"/>
                  <a:pt x="8739077" y="4856503"/>
                </a:cubicBezTo>
                <a:cubicBezTo>
                  <a:pt x="8784925" y="4841366"/>
                  <a:pt x="8315724" y="4595055"/>
                  <a:pt x="8066403" y="4546452"/>
                </a:cubicBezTo>
                <a:cubicBezTo>
                  <a:pt x="7941743" y="4522151"/>
                  <a:pt x="7784791" y="4508390"/>
                  <a:pt x="7634574" y="4509889"/>
                </a:cubicBezTo>
                <a:close/>
                <a:moveTo>
                  <a:pt x="721258" y="4507457"/>
                </a:moveTo>
                <a:cubicBezTo>
                  <a:pt x="529201" y="4510994"/>
                  <a:pt x="275842" y="4533795"/>
                  <a:pt x="207029" y="4538419"/>
                </a:cubicBezTo>
                <a:cubicBezTo>
                  <a:pt x="115279" y="4544585"/>
                  <a:pt x="271789" y="4544315"/>
                  <a:pt x="333272" y="4548722"/>
                </a:cubicBezTo>
                <a:cubicBezTo>
                  <a:pt x="394755" y="4553128"/>
                  <a:pt x="479016" y="4556440"/>
                  <a:pt x="575927" y="4564860"/>
                </a:cubicBezTo>
                <a:cubicBezTo>
                  <a:pt x="672839" y="4573279"/>
                  <a:pt x="816991" y="4572363"/>
                  <a:pt x="914740" y="4599238"/>
                </a:cubicBezTo>
                <a:cubicBezTo>
                  <a:pt x="1012489" y="4626112"/>
                  <a:pt x="1115211" y="4718287"/>
                  <a:pt x="1162421" y="4726107"/>
                </a:cubicBezTo>
                <a:cubicBezTo>
                  <a:pt x="1209631" y="4733926"/>
                  <a:pt x="1244440" y="4681887"/>
                  <a:pt x="1197999" y="4646157"/>
                </a:cubicBezTo>
                <a:cubicBezTo>
                  <a:pt x="1151558" y="4610428"/>
                  <a:pt x="1048936" y="4529686"/>
                  <a:pt x="883774" y="4511729"/>
                </a:cubicBezTo>
                <a:cubicBezTo>
                  <a:pt x="842484" y="4507240"/>
                  <a:pt x="785277" y="4506278"/>
                  <a:pt x="721258" y="4507457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4736303"/>
                </a:lnTo>
                <a:lnTo>
                  <a:pt x="12174254" y="4741902"/>
                </a:lnTo>
                <a:cubicBezTo>
                  <a:pt x="11446220" y="4965867"/>
                  <a:pt x="10798828" y="5285454"/>
                  <a:pt x="10087833" y="5309420"/>
                </a:cubicBezTo>
                <a:cubicBezTo>
                  <a:pt x="9212762" y="5338917"/>
                  <a:pt x="8411433" y="4689987"/>
                  <a:pt x="7344633" y="4778477"/>
                </a:cubicBezTo>
                <a:cubicBezTo>
                  <a:pt x="6277833" y="4866967"/>
                  <a:pt x="4778414" y="5850193"/>
                  <a:pt x="3687033" y="5840361"/>
                </a:cubicBezTo>
                <a:cubicBezTo>
                  <a:pt x="2595652" y="5830529"/>
                  <a:pt x="1469859" y="4896465"/>
                  <a:pt x="796349" y="4719484"/>
                </a:cubicBezTo>
                <a:cubicBezTo>
                  <a:pt x="459594" y="4630994"/>
                  <a:pt x="255575" y="4665406"/>
                  <a:pt x="93957" y="4712110"/>
                </a:cubicBezTo>
                <a:lnTo>
                  <a:pt x="0" y="4741281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681CDE2-B456-4C36-9300-2D8D97351D93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id="{3F9EF3EE-D205-4A47-A7FE-8174EA95A4C4}"/>
              </a:ext>
            </a:extLst>
          </p:cNvPr>
          <p:cNvSpPr txBox="1"/>
          <p:nvPr/>
        </p:nvSpPr>
        <p:spPr>
          <a:xfrm>
            <a:off x="2997593" y="161940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D1A9431-6A8A-4EB8-88F7-60C9231EC923}"/>
              </a:ext>
            </a:extLst>
          </p:cNvPr>
          <p:cNvSpPr txBox="1"/>
          <p:nvPr/>
        </p:nvSpPr>
        <p:spPr>
          <a:xfrm>
            <a:off x="3051455" y="287401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E8A2611-7CE7-415F-B7F9-837E798B7D09}"/>
              </a:ext>
            </a:extLst>
          </p:cNvPr>
          <p:cNvGrpSpPr/>
          <p:nvPr/>
        </p:nvGrpSpPr>
        <p:grpSpPr>
          <a:xfrm>
            <a:off x="4804745" y="3958984"/>
            <a:ext cx="2586726" cy="317044"/>
            <a:chOff x="1276709" y="2900428"/>
            <a:chExt cx="3278038" cy="357088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F93587BA-224F-418D-994B-FD05FE2980F8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F7D2F269-CD02-4770-8EA0-CA78FEDBA797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371282AA-978C-4D4B-B9C8-75BF425D7906}"/>
              </a:ext>
            </a:extLst>
          </p:cNvPr>
          <p:cNvSpPr txBox="1"/>
          <p:nvPr/>
        </p:nvSpPr>
        <p:spPr>
          <a:xfrm>
            <a:off x="4800528" y="395713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6A43CC82-5FFE-496E-8F44-25AB6F58EB4B}"/>
              </a:ext>
            </a:extLst>
          </p:cNvPr>
          <p:cNvCxnSpPr>
            <a:cxnSpLocks/>
          </p:cNvCxnSpPr>
          <p:nvPr/>
        </p:nvCxnSpPr>
        <p:spPr>
          <a:xfrm>
            <a:off x="3102255" y="272688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8F1EE937-F333-4D80-982E-3F067F6605B8}"/>
              </a:ext>
            </a:extLst>
          </p:cNvPr>
          <p:cNvSpPr/>
          <p:nvPr/>
        </p:nvSpPr>
        <p:spPr>
          <a:xfrm>
            <a:off x="5657059" y="53747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3CC46D97-634D-4AE2-AD4F-722F89AB7A94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E2D502E4-1A3A-4ADE-9E1E-D42EF6C093F2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A895223F-E776-4BBB-91A5-855F01B0B761}"/>
              </a:ext>
            </a:extLst>
          </p:cNvPr>
          <p:cNvSpPr/>
          <p:nvPr/>
        </p:nvSpPr>
        <p:spPr>
          <a:xfrm>
            <a:off x="653945" y="42105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561E138B-FA1F-4BD5-9795-81559BC9AAD4}"/>
              </a:ext>
            </a:extLst>
          </p:cNvPr>
          <p:cNvSpPr/>
          <p:nvPr/>
        </p:nvSpPr>
        <p:spPr>
          <a:xfrm>
            <a:off x="10064930" y="-972112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493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3BBC617-4DF1-4293-ACA3-495D62E12AB7}"/>
              </a:ext>
            </a:extLst>
          </p:cNvPr>
          <p:cNvSpPr/>
          <p:nvPr/>
        </p:nvSpPr>
        <p:spPr>
          <a:xfrm>
            <a:off x="0" y="0"/>
            <a:ext cx="12192000" cy="6557527"/>
          </a:xfrm>
          <a:custGeom>
            <a:avLst/>
            <a:gdLst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4959436 w 12192000"/>
              <a:gd name="connsiteY16" fmla="*/ 5745339 h 6557527"/>
              <a:gd name="connsiteX17" fmla="*/ 4601864 w 12192000"/>
              <a:gd name="connsiteY17" fmla="*/ 5951808 h 6557527"/>
              <a:gd name="connsiteX18" fmla="*/ 4015075 w 12192000"/>
              <a:gd name="connsiteY18" fmla="*/ 6188483 h 6557527"/>
              <a:gd name="connsiteX19" fmla="*/ 4651081 w 12192000"/>
              <a:gd name="connsiteY19" fmla="*/ 6011029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4959436 w 12192000"/>
              <a:gd name="connsiteY16" fmla="*/ 5745339 h 6557527"/>
              <a:gd name="connsiteX17" fmla="*/ 4601864 w 12192000"/>
              <a:gd name="connsiteY17" fmla="*/ 5951808 h 6557527"/>
              <a:gd name="connsiteX18" fmla="*/ 4015075 w 12192000"/>
              <a:gd name="connsiteY18" fmla="*/ 6188483 h 6557527"/>
              <a:gd name="connsiteX19" fmla="*/ 4660606 w 12192000"/>
              <a:gd name="connsiteY19" fmla="*/ 6049129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4959436 w 12192000"/>
              <a:gd name="connsiteY16" fmla="*/ 5745339 h 6557527"/>
              <a:gd name="connsiteX17" fmla="*/ 4582814 w 12192000"/>
              <a:gd name="connsiteY17" fmla="*/ 5932758 h 6557527"/>
              <a:gd name="connsiteX18" fmla="*/ 4015075 w 12192000"/>
              <a:gd name="connsiteY18" fmla="*/ 6188483 h 6557527"/>
              <a:gd name="connsiteX19" fmla="*/ 4660606 w 12192000"/>
              <a:gd name="connsiteY19" fmla="*/ 6049129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4959436 w 12192000"/>
              <a:gd name="connsiteY16" fmla="*/ 5745339 h 6557527"/>
              <a:gd name="connsiteX17" fmla="*/ 4573289 w 12192000"/>
              <a:gd name="connsiteY17" fmla="*/ 5961333 h 6557527"/>
              <a:gd name="connsiteX18" fmla="*/ 4015075 w 12192000"/>
              <a:gd name="connsiteY18" fmla="*/ 6188483 h 6557527"/>
              <a:gd name="connsiteX19" fmla="*/ 4660606 w 12192000"/>
              <a:gd name="connsiteY19" fmla="*/ 6049129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4959436 w 12192000"/>
              <a:gd name="connsiteY16" fmla="*/ 5745339 h 6557527"/>
              <a:gd name="connsiteX17" fmla="*/ 4563764 w 12192000"/>
              <a:gd name="connsiteY17" fmla="*/ 5913708 h 6557527"/>
              <a:gd name="connsiteX18" fmla="*/ 4015075 w 12192000"/>
              <a:gd name="connsiteY18" fmla="*/ 6188483 h 6557527"/>
              <a:gd name="connsiteX19" fmla="*/ 4660606 w 12192000"/>
              <a:gd name="connsiteY19" fmla="*/ 6049129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4959436 w 12192000"/>
              <a:gd name="connsiteY16" fmla="*/ 5745339 h 6557527"/>
              <a:gd name="connsiteX17" fmla="*/ 4563764 w 12192000"/>
              <a:gd name="connsiteY17" fmla="*/ 5913708 h 6557527"/>
              <a:gd name="connsiteX18" fmla="*/ 4015075 w 12192000"/>
              <a:gd name="connsiteY18" fmla="*/ 6188483 h 6557527"/>
              <a:gd name="connsiteX19" fmla="*/ 4660606 w 12192000"/>
              <a:gd name="connsiteY19" fmla="*/ 6001504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749489 w 12192000"/>
              <a:gd name="connsiteY15" fmla="*/ 5248839 h 6557527"/>
              <a:gd name="connsiteX16" fmla="*/ 5007061 w 12192000"/>
              <a:gd name="connsiteY16" fmla="*/ 5697714 h 6557527"/>
              <a:gd name="connsiteX17" fmla="*/ 4563764 w 12192000"/>
              <a:gd name="connsiteY17" fmla="*/ 5913708 h 6557527"/>
              <a:gd name="connsiteX18" fmla="*/ 4015075 w 12192000"/>
              <a:gd name="connsiteY18" fmla="*/ 6188483 h 6557527"/>
              <a:gd name="connsiteX19" fmla="*/ 4660606 w 12192000"/>
              <a:gd name="connsiteY19" fmla="*/ 6001504 h 6557527"/>
              <a:gd name="connsiteX20" fmla="*/ 5313390 w 12192000"/>
              <a:gd name="connsiteY20" fmla="*/ 5626270 h 6557527"/>
              <a:gd name="connsiteX21" fmla="*/ 5749489 w 12192000"/>
              <a:gd name="connsiteY21" fmla="*/ 5248839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644714 w 12192000"/>
              <a:gd name="connsiteY15" fmla="*/ 5296464 h 6557527"/>
              <a:gd name="connsiteX16" fmla="*/ 5007061 w 12192000"/>
              <a:gd name="connsiteY16" fmla="*/ 5697714 h 6557527"/>
              <a:gd name="connsiteX17" fmla="*/ 4563764 w 12192000"/>
              <a:gd name="connsiteY17" fmla="*/ 5913708 h 6557527"/>
              <a:gd name="connsiteX18" fmla="*/ 4015075 w 12192000"/>
              <a:gd name="connsiteY18" fmla="*/ 6188483 h 6557527"/>
              <a:gd name="connsiteX19" fmla="*/ 4660606 w 12192000"/>
              <a:gd name="connsiteY19" fmla="*/ 6001504 h 6557527"/>
              <a:gd name="connsiteX20" fmla="*/ 5313390 w 12192000"/>
              <a:gd name="connsiteY20" fmla="*/ 5626270 h 6557527"/>
              <a:gd name="connsiteX21" fmla="*/ 5644714 w 12192000"/>
              <a:gd name="connsiteY21" fmla="*/ 5296464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  <a:gd name="connsiteX0" fmla="*/ 1160272 w 12192000"/>
              <a:gd name="connsiteY0" fmla="*/ 5836768 h 6557527"/>
              <a:gd name="connsiteX1" fmla="*/ 1181067 w 12192000"/>
              <a:gd name="connsiteY1" fmla="*/ 5842473 h 6557527"/>
              <a:gd name="connsiteX2" fmla="*/ 1181483 w 12192000"/>
              <a:gd name="connsiteY2" fmla="*/ 5842527 h 6557527"/>
              <a:gd name="connsiteX3" fmla="*/ 1198156 w 12192000"/>
              <a:gd name="connsiteY3" fmla="*/ 5847353 h 6557527"/>
              <a:gd name="connsiteX4" fmla="*/ 1340016 w 12192000"/>
              <a:gd name="connsiteY4" fmla="*/ 5891762 h 6557527"/>
              <a:gd name="connsiteX5" fmla="*/ 2886835 w 12192000"/>
              <a:gd name="connsiteY5" fmla="*/ 6384266 h 6557527"/>
              <a:gd name="connsiteX6" fmla="*/ 3679115 w 12192000"/>
              <a:gd name="connsiteY6" fmla="*/ 6301129 h 6557527"/>
              <a:gd name="connsiteX7" fmla="*/ 3735925 w 12192000"/>
              <a:gd name="connsiteY7" fmla="*/ 6135684 h 6557527"/>
              <a:gd name="connsiteX8" fmla="*/ 3118161 w 12192000"/>
              <a:gd name="connsiteY8" fmla="*/ 6236101 h 6557527"/>
              <a:gd name="connsiteX9" fmla="*/ 2191701 w 12192000"/>
              <a:gd name="connsiteY9" fmla="*/ 6044684 h 6557527"/>
              <a:gd name="connsiteX10" fmla="*/ 1617155 w 12192000"/>
              <a:gd name="connsiteY10" fmla="*/ 5895226 h 6557527"/>
              <a:gd name="connsiteX11" fmla="*/ 1215237 w 12192000"/>
              <a:gd name="connsiteY11" fmla="*/ 5846933 h 6557527"/>
              <a:gd name="connsiteX12" fmla="*/ 1181483 w 12192000"/>
              <a:gd name="connsiteY12" fmla="*/ 5842527 h 6557527"/>
              <a:gd name="connsiteX13" fmla="*/ 1169048 w 12192000"/>
              <a:gd name="connsiteY13" fmla="*/ 5838927 h 6557527"/>
              <a:gd name="connsiteX14" fmla="*/ 1160272 w 12192000"/>
              <a:gd name="connsiteY14" fmla="*/ 5836768 h 6557527"/>
              <a:gd name="connsiteX15" fmla="*/ 5644714 w 12192000"/>
              <a:gd name="connsiteY15" fmla="*/ 5296464 h 6557527"/>
              <a:gd name="connsiteX16" fmla="*/ 5007061 w 12192000"/>
              <a:gd name="connsiteY16" fmla="*/ 5697714 h 6557527"/>
              <a:gd name="connsiteX17" fmla="*/ 4563764 w 12192000"/>
              <a:gd name="connsiteY17" fmla="*/ 5913708 h 6557527"/>
              <a:gd name="connsiteX18" fmla="*/ 4015075 w 12192000"/>
              <a:gd name="connsiteY18" fmla="*/ 6188483 h 6557527"/>
              <a:gd name="connsiteX19" fmla="*/ 4660606 w 12192000"/>
              <a:gd name="connsiteY19" fmla="*/ 6001504 h 6557527"/>
              <a:gd name="connsiteX20" fmla="*/ 5313390 w 12192000"/>
              <a:gd name="connsiteY20" fmla="*/ 5626270 h 6557527"/>
              <a:gd name="connsiteX21" fmla="*/ 5644714 w 12192000"/>
              <a:gd name="connsiteY21" fmla="*/ 5296464 h 6557527"/>
              <a:gd name="connsiteX22" fmla="*/ 6046482 w 12192000"/>
              <a:gd name="connsiteY22" fmla="*/ 5000368 h 6557527"/>
              <a:gd name="connsiteX23" fmla="*/ 5982957 w 12192000"/>
              <a:gd name="connsiteY23" fmla="*/ 5093898 h 6557527"/>
              <a:gd name="connsiteX24" fmla="*/ 6075028 w 12192000"/>
              <a:gd name="connsiteY24" fmla="*/ 5159519 h 6557527"/>
              <a:gd name="connsiteX25" fmla="*/ 6138554 w 12192000"/>
              <a:gd name="connsiteY25" fmla="*/ 5065989 h 6557527"/>
              <a:gd name="connsiteX26" fmla="*/ 6046482 w 12192000"/>
              <a:gd name="connsiteY26" fmla="*/ 5000368 h 6557527"/>
              <a:gd name="connsiteX27" fmla="*/ 10984219 w 12192000"/>
              <a:gd name="connsiteY27" fmla="*/ 4377915 h 6557527"/>
              <a:gd name="connsiteX28" fmla="*/ 10495947 w 12192000"/>
              <a:gd name="connsiteY28" fmla="*/ 4500396 h 6557527"/>
              <a:gd name="connsiteX29" fmla="*/ 10272223 w 12192000"/>
              <a:gd name="connsiteY29" fmla="*/ 4539482 h 6557527"/>
              <a:gd name="connsiteX30" fmla="*/ 9806844 w 12192000"/>
              <a:gd name="connsiteY30" fmla="*/ 4556669 h 6557527"/>
              <a:gd name="connsiteX31" fmla="*/ 9791204 w 12192000"/>
              <a:gd name="connsiteY31" fmla="*/ 4561474 h 6557527"/>
              <a:gd name="connsiteX32" fmla="*/ 10276666 w 12192000"/>
              <a:gd name="connsiteY32" fmla="*/ 4628906 h 6557527"/>
              <a:gd name="connsiteX33" fmla="*/ 10695848 w 12192000"/>
              <a:gd name="connsiteY33" fmla="*/ 4523358 h 6557527"/>
              <a:gd name="connsiteX34" fmla="*/ 10984219 w 12192000"/>
              <a:gd name="connsiteY34" fmla="*/ 4377915 h 6557527"/>
              <a:gd name="connsiteX35" fmla="*/ 8196265 w 12192000"/>
              <a:gd name="connsiteY35" fmla="*/ 4237873 h 6557527"/>
              <a:gd name="connsiteX36" fmla="*/ 7720544 w 12192000"/>
              <a:gd name="connsiteY36" fmla="*/ 4281328 h 6557527"/>
              <a:gd name="connsiteX37" fmla="*/ 7306879 w 12192000"/>
              <a:gd name="connsiteY37" fmla="*/ 4418512 h 6557527"/>
              <a:gd name="connsiteX38" fmla="*/ 6637953 w 12192000"/>
              <a:gd name="connsiteY38" fmla="*/ 4798633 h 6557527"/>
              <a:gd name="connsiteX39" fmla="*/ 7287442 w 12192000"/>
              <a:gd name="connsiteY39" fmla="*/ 4544301 h 6557527"/>
              <a:gd name="connsiteX40" fmla="*/ 7915924 w 12192000"/>
              <a:gd name="connsiteY40" fmla="*/ 4392170 h 6557527"/>
              <a:gd name="connsiteX41" fmla="*/ 8987685 w 12192000"/>
              <a:gd name="connsiteY41" fmla="*/ 4451006 h 6557527"/>
              <a:gd name="connsiteX42" fmla="*/ 8196265 w 12192000"/>
              <a:gd name="connsiteY42" fmla="*/ 4237873 h 6557527"/>
              <a:gd name="connsiteX43" fmla="*/ 11677783 w 12192000"/>
              <a:gd name="connsiteY43" fmla="*/ 3907671 h 6557527"/>
              <a:gd name="connsiteX44" fmla="*/ 11622011 w 12192000"/>
              <a:gd name="connsiteY44" fmla="*/ 3989784 h 6557527"/>
              <a:gd name="connsiteX45" fmla="*/ 11702845 w 12192000"/>
              <a:gd name="connsiteY45" fmla="*/ 4047396 h 6557527"/>
              <a:gd name="connsiteX46" fmla="*/ 11758617 w 12192000"/>
              <a:gd name="connsiteY46" fmla="*/ 3965282 h 6557527"/>
              <a:gd name="connsiteX47" fmla="*/ 11677783 w 12192000"/>
              <a:gd name="connsiteY47" fmla="*/ 3907671 h 6557527"/>
              <a:gd name="connsiteX48" fmla="*/ 0 w 12192000"/>
              <a:gd name="connsiteY48" fmla="*/ 0 h 6557527"/>
              <a:gd name="connsiteX49" fmla="*/ 2794001 w 12192000"/>
              <a:gd name="connsiteY49" fmla="*/ 0 h 6557527"/>
              <a:gd name="connsiteX50" fmla="*/ 12055531 w 12192000"/>
              <a:gd name="connsiteY50" fmla="*/ 0 h 6557527"/>
              <a:gd name="connsiteX51" fmla="*/ 12192000 w 12192000"/>
              <a:gd name="connsiteY51" fmla="*/ 0 h 6557527"/>
              <a:gd name="connsiteX52" fmla="*/ 12192000 w 12192000"/>
              <a:gd name="connsiteY52" fmla="*/ 760828 h 6557527"/>
              <a:gd name="connsiteX53" fmla="*/ 12192000 w 12192000"/>
              <a:gd name="connsiteY53" fmla="*/ 956051 h 6557527"/>
              <a:gd name="connsiteX54" fmla="*/ 12192000 w 12192000"/>
              <a:gd name="connsiteY54" fmla="*/ 3713851 h 6557527"/>
              <a:gd name="connsiteX55" fmla="*/ 12146027 w 12192000"/>
              <a:gd name="connsiteY55" fmla="*/ 3755430 h 6557527"/>
              <a:gd name="connsiteX56" fmla="*/ 12099331 w 12192000"/>
              <a:gd name="connsiteY56" fmla="*/ 3798900 h 6557527"/>
              <a:gd name="connsiteX57" fmla="*/ 12150619 w 12192000"/>
              <a:gd name="connsiteY57" fmla="*/ 3783558 h 6557527"/>
              <a:gd name="connsiteX58" fmla="*/ 12169661 w 12192000"/>
              <a:gd name="connsiteY58" fmla="*/ 3772289 h 6557527"/>
              <a:gd name="connsiteX59" fmla="*/ 12192000 w 12192000"/>
              <a:gd name="connsiteY59" fmla="*/ 3756726 h 6557527"/>
              <a:gd name="connsiteX60" fmla="*/ 12192000 w 12192000"/>
              <a:gd name="connsiteY60" fmla="*/ 3933870 h 6557527"/>
              <a:gd name="connsiteX61" fmla="*/ 12148749 w 12192000"/>
              <a:gd name="connsiteY61" fmla="*/ 3958668 h 6557527"/>
              <a:gd name="connsiteX62" fmla="*/ 10540947 w 12192000"/>
              <a:gd name="connsiteY62" fmla="*/ 4691107 h 6557527"/>
              <a:gd name="connsiteX63" fmla="*/ 7459473 w 12192000"/>
              <a:gd name="connsiteY63" fmla="*/ 4635759 h 6557527"/>
              <a:gd name="connsiteX64" fmla="*/ 3703068 w 12192000"/>
              <a:gd name="connsiteY64" fmla="*/ 6525673 h 6557527"/>
              <a:gd name="connsiteX65" fmla="*/ 344194 w 12192000"/>
              <a:gd name="connsiteY65" fmla="*/ 5844455 h 6557527"/>
              <a:gd name="connsiteX66" fmla="*/ 86712 w 12192000"/>
              <a:gd name="connsiteY66" fmla="*/ 5839043 h 6557527"/>
              <a:gd name="connsiteX67" fmla="*/ 1 w 12192000"/>
              <a:gd name="connsiteY67" fmla="*/ 5846837 h 6557527"/>
              <a:gd name="connsiteX68" fmla="*/ 1 w 12192000"/>
              <a:gd name="connsiteY68" fmla="*/ 5723600 h 6557527"/>
              <a:gd name="connsiteX69" fmla="*/ 74308 w 12192000"/>
              <a:gd name="connsiteY69" fmla="*/ 5715779 h 6557527"/>
              <a:gd name="connsiteX70" fmla="*/ 448693 w 12192000"/>
              <a:gd name="connsiteY70" fmla="*/ 5687999 h 6557527"/>
              <a:gd name="connsiteX71" fmla="*/ 742625 w 12192000"/>
              <a:gd name="connsiteY71" fmla="*/ 5780574 h 6557527"/>
              <a:gd name="connsiteX72" fmla="*/ 765308 w 12192000"/>
              <a:gd name="connsiteY72" fmla="*/ 5684942 h 6557527"/>
              <a:gd name="connsiteX73" fmla="*/ 397685 w 12192000"/>
              <a:gd name="connsiteY73" fmla="*/ 5596927 h 6557527"/>
              <a:gd name="connsiteX74" fmla="*/ 220538 w 12192000"/>
              <a:gd name="connsiteY74" fmla="*/ 5623809 h 6557527"/>
              <a:gd name="connsiteX75" fmla="*/ 57111 w 12192000"/>
              <a:gd name="connsiteY75" fmla="*/ 5659627 h 6557527"/>
              <a:gd name="connsiteX76" fmla="*/ 1 w 12192000"/>
              <a:gd name="connsiteY76" fmla="*/ 5673650 h 6557527"/>
              <a:gd name="connsiteX77" fmla="*/ 1 w 12192000"/>
              <a:gd name="connsiteY77" fmla="*/ 956051 h 6557527"/>
              <a:gd name="connsiteX78" fmla="*/ 0 w 12192000"/>
              <a:gd name="connsiteY78" fmla="*/ 956051 h 6557527"/>
              <a:gd name="connsiteX79" fmla="*/ 0 w 12192000"/>
              <a:gd name="connsiteY79" fmla="*/ 0 h 6557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2192000" h="6557527">
                <a:moveTo>
                  <a:pt x="1160272" y="5836768"/>
                </a:moveTo>
                <a:cubicBezTo>
                  <a:pt x="1159941" y="5836929"/>
                  <a:pt x="1169389" y="5839805"/>
                  <a:pt x="1181067" y="5842473"/>
                </a:cubicBezTo>
                <a:lnTo>
                  <a:pt x="1181483" y="5842527"/>
                </a:lnTo>
                <a:lnTo>
                  <a:pt x="1198156" y="5847353"/>
                </a:lnTo>
                <a:cubicBezTo>
                  <a:pt x="1225596" y="5855544"/>
                  <a:pt x="1270365" y="5869374"/>
                  <a:pt x="1340016" y="5891762"/>
                </a:cubicBezTo>
                <a:cubicBezTo>
                  <a:pt x="1618614" y="5981317"/>
                  <a:pt x="2496986" y="6316038"/>
                  <a:pt x="2886835" y="6384266"/>
                </a:cubicBezTo>
                <a:cubicBezTo>
                  <a:pt x="3276685" y="6452495"/>
                  <a:pt x="3537600" y="6342559"/>
                  <a:pt x="3679115" y="6301129"/>
                </a:cubicBezTo>
                <a:cubicBezTo>
                  <a:pt x="3820630" y="6259698"/>
                  <a:pt x="3829418" y="6146522"/>
                  <a:pt x="3735925" y="6135684"/>
                </a:cubicBezTo>
                <a:cubicBezTo>
                  <a:pt x="3642433" y="6124846"/>
                  <a:pt x="3375532" y="6251268"/>
                  <a:pt x="3118161" y="6236101"/>
                </a:cubicBezTo>
                <a:cubicBezTo>
                  <a:pt x="2860792" y="6220935"/>
                  <a:pt x="2441869" y="6101497"/>
                  <a:pt x="2191701" y="6044684"/>
                </a:cubicBezTo>
                <a:cubicBezTo>
                  <a:pt x="1941533" y="5987871"/>
                  <a:pt x="1729343" y="5904590"/>
                  <a:pt x="1617155" y="5895226"/>
                </a:cubicBezTo>
                <a:cubicBezTo>
                  <a:pt x="1530890" y="5883056"/>
                  <a:pt x="1272479" y="5842472"/>
                  <a:pt x="1215237" y="5846933"/>
                </a:cubicBezTo>
                <a:lnTo>
                  <a:pt x="1181483" y="5842527"/>
                </a:lnTo>
                <a:lnTo>
                  <a:pt x="1169048" y="5838927"/>
                </a:lnTo>
                <a:cubicBezTo>
                  <a:pt x="1163049" y="5837285"/>
                  <a:pt x="1160438" y="5836687"/>
                  <a:pt x="1160272" y="5836768"/>
                </a:cubicBezTo>
                <a:close/>
                <a:moveTo>
                  <a:pt x="5644714" y="5296464"/>
                </a:moveTo>
                <a:cubicBezTo>
                  <a:pt x="5593659" y="5308371"/>
                  <a:pt x="5187219" y="5594840"/>
                  <a:pt x="5007061" y="5697714"/>
                </a:cubicBezTo>
                <a:cubicBezTo>
                  <a:pt x="4826903" y="5800588"/>
                  <a:pt x="4729095" y="5831913"/>
                  <a:pt x="4563764" y="5913708"/>
                </a:cubicBezTo>
                <a:cubicBezTo>
                  <a:pt x="4398433" y="5995503"/>
                  <a:pt x="3998935" y="6173850"/>
                  <a:pt x="4015075" y="6188483"/>
                </a:cubicBezTo>
                <a:cubicBezTo>
                  <a:pt x="4031215" y="6203116"/>
                  <a:pt x="4444222" y="6095207"/>
                  <a:pt x="4660606" y="6001504"/>
                </a:cubicBezTo>
                <a:cubicBezTo>
                  <a:pt x="4876993" y="5907803"/>
                  <a:pt x="5149372" y="5743777"/>
                  <a:pt x="5313390" y="5626270"/>
                </a:cubicBezTo>
                <a:cubicBezTo>
                  <a:pt x="5477408" y="5508763"/>
                  <a:pt x="5695769" y="5284557"/>
                  <a:pt x="5644714" y="5296464"/>
                </a:cubicBezTo>
                <a:close/>
                <a:moveTo>
                  <a:pt x="6046482" y="5000368"/>
                </a:moveTo>
                <a:cubicBezTo>
                  <a:pt x="6003513" y="5008075"/>
                  <a:pt x="5975073" y="5049950"/>
                  <a:pt x="5982957" y="5093898"/>
                </a:cubicBezTo>
                <a:cubicBezTo>
                  <a:pt x="5990839" y="5137847"/>
                  <a:pt x="6032060" y="5167227"/>
                  <a:pt x="6075028" y="5159519"/>
                </a:cubicBezTo>
                <a:cubicBezTo>
                  <a:pt x="6117996" y="5151813"/>
                  <a:pt x="6146438" y="5109938"/>
                  <a:pt x="6138554" y="5065989"/>
                </a:cubicBezTo>
                <a:cubicBezTo>
                  <a:pt x="6130672" y="5022040"/>
                  <a:pt x="6089449" y="4992661"/>
                  <a:pt x="6046482" y="5000368"/>
                </a:cubicBezTo>
                <a:close/>
                <a:moveTo>
                  <a:pt x="10984219" y="4377915"/>
                </a:moveTo>
                <a:cubicBezTo>
                  <a:pt x="10950903" y="4374088"/>
                  <a:pt x="10614615" y="4473469"/>
                  <a:pt x="10495947" y="4500396"/>
                </a:cubicBezTo>
                <a:cubicBezTo>
                  <a:pt x="10377281" y="4527323"/>
                  <a:pt x="10389680" y="4529303"/>
                  <a:pt x="10272223" y="4539482"/>
                </a:cubicBezTo>
                <a:cubicBezTo>
                  <a:pt x="10169447" y="4548389"/>
                  <a:pt x="9877682" y="4547135"/>
                  <a:pt x="9806844" y="4556669"/>
                </a:cubicBezTo>
                <a:lnTo>
                  <a:pt x="9791204" y="4561474"/>
                </a:lnTo>
                <a:cubicBezTo>
                  <a:pt x="9791945" y="4576379"/>
                  <a:pt x="10147833" y="4635545"/>
                  <a:pt x="10276666" y="4628906"/>
                </a:cubicBezTo>
                <a:cubicBezTo>
                  <a:pt x="10405499" y="4622266"/>
                  <a:pt x="10577923" y="4565191"/>
                  <a:pt x="10695848" y="4523358"/>
                </a:cubicBezTo>
                <a:cubicBezTo>
                  <a:pt x="10813774" y="4481527"/>
                  <a:pt x="11017536" y="4381742"/>
                  <a:pt x="10984219" y="4377915"/>
                </a:cubicBezTo>
                <a:close/>
                <a:moveTo>
                  <a:pt x="8196265" y="4237873"/>
                </a:moveTo>
                <a:cubicBezTo>
                  <a:pt x="8056199" y="4235165"/>
                  <a:pt x="7883200" y="4250436"/>
                  <a:pt x="7720544" y="4281328"/>
                </a:cubicBezTo>
                <a:cubicBezTo>
                  <a:pt x="7557887" y="4312220"/>
                  <a:pt x="7405573" y="4358734"/>
                  <a:pt x="7306879" y="4418512"/>
                </a:cubicBezTo>
                <a:cubicBezTo>
                  <a:pt x="7109490" y="4538066"/>
                  <a:pt x="6641194" y="4777668"/>
                  <a:pt x="6637953" y="4798633"/>
                </a:cubicBezTo>
                <a:cubicBezTo>
                  <a:pt x="6634714" y="4819599"/>
                  <a:pt x="7074448" y="4612045"/>
                  <a:pt x="7287442" y="4544301"/>
                </a:cubicBezTo>
                <a:cubicBezTo>
                  <a:pt x="7500438" y="4476557"/>
                  <a:pt x="7632551" y="4407718"/>
                  <a:pt x="7915924" y="4392170"/>
                </a:cubicBezTo>
                <a:cubicBezTo>
                  <a:pt x="8199297" y="4376620"/>
                  <a:pt x="8940960" y="4476723"/>
                  <a:pt x="8987685" y="4451006"/>
                </a:cubicBezTo>
                <a:cubicBezTo>
                  <a:pt x="9034408" y="4425289"/>
                  <a:pt x="8476401" y="4243288"/>
                  <a:pt x="8196265" y="4237873"/>
                </a:cubicBezTo>
                <a:close/>
                <a:moveTo>
                  <a:pt x="11677783" y="3907671"/>
                </a:moveTo>
                <a:cubicBezTo>
                  <a:pt x="11640060" y="3914437"/>
                  <a:pt x="11615091" y="3951201"/>
                  <a:pt x="11622011" y="3989784"/>
                </a:cubicBezTo>
                <a:cubicBezTo>
                  <a:pt x="11628932" y="4028368"/>
                  <a:pt x="11665122" y="4054162"/>
                  <a:pt x="11702845" y="4047396"/>
                </a:cubicBezTo>
                <a:cubicBezTo>
                  <a:pt x="11740567" y="4040630"/>
                  <a:pt x="11765538" y="4003866"/>
                  <a:pt x="11758617" y="3965282"/>
                </a:cubicBezTo>
                <a:cubicBezTo>
                  <a:pt x="11751696" y="3926698"/>
                  <a:pt x="11715505" y="3900904"/>
                  <a:pt x="11677783" y="3907671"/>
                </a:cubicBezTo>
                <a:close/>
                <a:moveTo>
                  <a:pt x="0" y="0"/>
                </a:moveTo>
                <a:lnTo>
                  <a:pt x="2794001" y="0"/>
                </a:lnTo>
                <a:lnTo>
                  <a:pt x="12055531" y="0"/>
                </a:lnTo>
                <a:lnTo>
                  <a:pt x="12192000" y="0"/>
                </a:lnTo>
                <a:lnTo>
                  <a:pt x="12192000" y="760828"/>
                </a:lnTo>
                <a:lnTo>
                  <a:pt x="12192000" y="956051"/>
                </a:lnTo>
                <a:lnTo>
                  <a:pt x="12192000" y="3713851"/>
                </a:lnTo>
                <a:lnTo>
                  <a:pt x="12146027" y="3755430"/>
                </a:lnTo>
                <a:lnTo>
                  <a:pt x="12099331" y="3798900"/>
                </a:lnTo>
                <a:cubicBezTo>
                  <a:pt x="12064205" y="3831814"/>
                  <a:pt x="12125072" y="3797352"/>
                  <a:pt x="12150619" y="3783558"/>
                </a:cubicBezTo>
                <a:cubicBezTo>
                  <a:pt x="12155927" y="3781070"/>
                  <a:pt x="12162355" y="3777153"/>
                  <a:pt x="12169661" y="3772289"/>
                </a:cubicBezTo>
                <a:lnTo>
                  <a:pt x="12192000" y="3756726"/>
                </a:lnTo>
                <a:lnTo>
                  <a:pt x="12192000" y="3933870"/>
                </a:lnTo>
                <a:lnTo>
                  <a:pt x="12148749" y="3958668"/>
                </a:lnTo>
                <a:cubicBezTo>
                  <a:pt x="11618811" y="4266160"/>
                  <a:pt x="11115832" y="4567405"/>
                  <a:pt x="10540947" y="4691107"/>
                </a:cubicBezTo>
                <a:cubicBezTo>
                  <a:pt x="9597546" y="4894105"/>
                  <a:pt x="8599118" y="4329998"/>
                  <a:pt x="7459473" y="4635759"/>
                </a:cubicBezTo>
                <a:cubicBezTo>
                  <a:pt x="6319826" y="4941520"/>
                  <a:pt x="4888948" y="6324224"/>
                  <a:pt x="3703068" y="6525673"/>
                </a:cubicBezTo>
                <a:cubicBezTo>
                  <a:pt x="2517187" y="6727123"/>
                  <a:pt x="1110037" y="5909777"/>
                  <a:pt x="344194" y="5844455"/>
                </a:cubicBezTo>
                <a:cubicBezTo>
                  <a:pt x="248463" y="5836290"/>
                  <a:pt x="163262" y="5835034"/>
                  <a:pt x="86712" y="5839043"/>
                </a:cubicBezTo>
                <a:lnTo>
                  <a:pt x="1" y="5846837"/>
                </a:lnTo>
                <a:lnTo>
                  <a:pt x="1" y="5723600"/>
                </a:lnTo>
                <a:lnTo>
                  <a:pt x="74308" y="5715779"/>
                </a:lnTo>
                <a:cubicBezTo>
                  <a:pt x="181113" y="5706263"/>
                  <a:pt x="337306" y="5677199"/>
                  <a:pt x="448693" y="5687999"/>
                </a:cubicBezTo>
                <a:cubicBezTo>
                  <a:pt x="560079" y="5698797"/>
                  <a:pt x="689855" y="5781083"/>
                  <a:pt x="742625" y="5780574"/>
                </a:cubicBezTo>
                <a:cubicBezTo>
                  <a:pt x="795394" y="5780064"/>
                  <a:pt x="822798" y="5715550"/>
                  <a:pt x="765308" y="5684942"/>
                </a:cubicBezTo>
                <a:cubicBezTo>
                  <a:pt x="707818" y="5654334"/>
                  <a:pt x="580425" y="5584715"/>
                  <a:pt x="397685" y="5596927"/>
                </a:cubicBezTo>
                <a:cubicBezTo>
                  <a:pt x="352000" y="5599980"/>
                  <a:pt x="289751" y="5610044"/>
                  <a:pt x="220538" y="5623809"/>
                </a:cubicBezTo>
                <a:cubicBezTo>
                  <a:pt x="168628" y="5634132"/>
                  <a:pt x="112802" y="5646537"/>
                  <a:pt x="57111" y="5659627"/>
                </a:cubicBezTo>
                <a:lnTo>
                  <a:pt x="1" y="5673650"/>
                </a:lnTo>
                <a:lnTo>
                  <a:pt x="1" y="956051"/>
                </a:lnTo>
                <a:lnTo>
                  <a:pt x="0" y="956051"/>
                </a:lnTo>
                <a:lnTo>
                  <a:pt x="0" y="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681CDE2-B456-4C36-9300-2D8D97351D93}"/>
              </a:ext>
            </a:extLst>
          </p:cNvPr>
          <p:cNvSpPr/>
          <p:nvPr/>
        </p:nvSpPr>
        <p:spPr>
          <a:xfrm>
            <a:off x="10592393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3CC46D97-634D-4AE2-AD4F-722F89AB7A94}"/>
              </a:ext>
            </a:extLst>
          </p:cNvPr>
          <p:cNvSpPr/>
          <p:nvPr/>
        </p:nvSpPr>
        <p:spPr>
          <a:xfrm>
            <a:off x="3369475" y="4741162"/>
            <a:ext cx="979486" cy="979486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公众号：陈西设计之家。微信搜索即可">
            <a:extLst>
              <a:ext uri="{FF2B5EF4-FFF2-40B4-BE49-F238E27FC236}">
                <a16:creationId xmlns:a16="http://schemas.microsoft.com/office/drawing/2014/main" id="{A895223F-E776-4BBB-91A5-855F01B0B761}"/>
              </a:ext>
            </a:extLst>
          </p:cNvPr>
          <p:cNvSpPr/>
          <p:nvPr/>
        </p:nvSpPr>
        <p:spPr>
          <a:xfrm>
            <a:off x="9455045" y="2671527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561E138B-FA1F-4BD5-9795-81559BC9AAD4}"/>
              </a:ext>
            </a:extLst>
          </p:cNvPr>
          <p:cNvSpPr/>
          <p:nvPr/>
        </p:nvSpPr>
        <p:spPr>
          <a:xfrm>
            <a:off x="10064930" y="-972112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0249247-856B-44E7-BAA5-9C35DE609063}"/>
              </a:ext>
            </a:extLst>
          </p:cNvPr>
          <p:cNvSpPr txBox="1"/>
          <p:nvPr/>
        </p:nvSpPr>
        <p:spPr>
          <a:xfrm>
            <a:off x="1104180" y="1273130"/>
            <a:ext cx="6065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C5D5DC7-1C8E-4C1C-A1E1-FEFE6A925551}"/>
              </a:ext>
            </a:extLst>
          </p:cNvPr>
          <p:cNvSpPr/>
          <p:nvPr/>
        </p:nvSpPr>
        <p:spPr>
          <a:xfrm>
            <a:off x="307019" y="267584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0008D5E-1F4B-446F-9DE6-A5AD7249ED18}"/>
              </a:ext>
            </a:extLst>
          </p:cNvPr>
          <p:cNvSpPr txBox="1"/>
          <p:nvPr/>
        </p:nvSpPr>
        <p:spPr>
          <a:xfrm>
            <a:off x="1128143" y="2513794"/>
            <a:ext cx="480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B2F5F2F-1C7A-4648-9039-29FAA2AF7EEC}"/>
              </a:ext>
            </a:extLst>
          </p:cNvPr>
          <p:cNvGrpSpPr/>
          <p:nvPr/>
        </p:nvGrpSpPr>
        <p:grpSpPr>
          <a:xfrm>
            <a:off x="1276709" y="3864703"/>
            <a:ext cx="2586726" cy="317044"/>
            <a:chOff x="1276709" y="2900428"/>
            <a:chExt cx="3278038" cy="357088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7BE1811-9805-48E4-9253-2EBE2D02C96D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4A3395C2-19EB-43A4-B2AD-60E794578911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63C26EBF-A93B-4485-88C2-096AAC90B51B}"/>
              </a:ext>
            </a:extLst>
          </p:cNvPr>
          <p:cNvSpPr txBox="1"/>
          <p:nvPr/>
        </p:nvSpPr>
        <p:spPr>
          <a:xfrm>
            <a:off x="1272492" y="3862857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39540DF-EFCE-4573-B7B2-94CCDC276BD3}"/>
              </a:ext>
            </a:extLst>
          </p:cNvPr>
          <p:cNvCxnSpPr>
            <a:cxnSpLocks/>
          </p:cNvCxnSpPr>
          <p:nvPr/>
        </p:nvCxnSpPr>
        <p:spPr>
          <a:xfrm>
            <a:off x="1204343" y="2380610"/>
            <a:ext cx="5831457" cy="0"/>
          </a:xfrm>
          <a:prstGeom prst="line">
            <a:avLst/>
          </a:prstGeom>
          <a:ln w="952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5818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9D00DB1-184F-45BD-9A02-EE6F94233C76}"/>
              </a:ext>
            </a:extLst>
          </p:cNvPr>
          <p:cNvSpPr/>
          <p:nvPr/>
        </p:nvSpPr>
        <p:spPr>
          <a:xfrm>
            <a:off x="0" y="0"/>
            <a:ext cx="12196365" cy="6630540"/>
          </a:xfrm>
          <a:custGeom>
            <a:avLst/>
            <a:gdLst>
              <a:gd name="connsiteX0" fmla="*/ 11128426 w 12196365"/>
              <a:gd name="connsiteY0" fmla="*/ 6457369 h 6630540"/>
              <a:gd name="connsiteX1" fmla="*/ 11083251 w 12196365"/>
              <a:gd name="connsiteY1" fmla="*/ 6483205 h 6630540"/>
              <a:gd name="connsiteX2" fmla="*/ 11109087 w 12196365"/>
              <a:gd name="connsiteY2" fmla="*/ 6528381 h 6630540"/>
              <a:gd name="connsiteX3" fmla="*/ 11154263 w 12196365"/>
              <a:gd name="connsiteY3" fmla="*/ 6502544 h 6630540"/>
              <a:gd name="connsiteX4" fmla="*/ 11128426 w 12196365"/>
              <a:gd name="connsiteY4" fmla="*/ 6457369 h 6630540"/>
              <a:gd name="connsiteX5" fmla="*/ 10601129 w 12196365"/>
              <a:gd name="connsiteY5" fmla="*/ 6455145 h 6630540"/>
              <a:gd name="connsiteX6" fmla="*/ 10581791 w 12196365"/>
              <a:gd name="connsiteY6" fmla="*/ 6526156 h 6630540"/>
              <a:gd name="connsiteX7" fmla="*/ 10652801 w 12196365"/>
              <a:gd name="connsiteY7" fmla="*/ 6545494 h 6630540"/>
              <a:gd name="connsiteX8" fmla="*/ 10672139 w 12196365"/>
              <a:gd name="connsiteY8" fmla="*/ 6474483 h 6630540"/>
              <a:gd name="connsiteX9" fmla="*/ 10136316 w 12196365"/>
              <a:gd name="connsiteY9" fmla="*/ 6446339 h 6630540"/>
              <a:gd name="connsiteX10" fmla="*/ 10116978 w 12196365"/>
              <a:gd name="connsiteY10" fmla="*/ 6517350 h 6630540"/>
              <a:gd name="connsiteX11" fmla="*/ 10187989 w 12196365"/>
              <a:gd name="connsiteY11" fmla="*/ 6536687 h 6630540"/>
              <a:gd name="connsiteX12" fmla="*/ 10207327 w 12196365"/>
              <a:gd name="connsiteY12" fmla="*/ 6465677 h 6630540"/>
              <a:gd name="connsiteX13" fmla="*/ 11580054 w 12196365"/>
              <a:gd name="connsiteY13" fmla="*/ 6430662 h 6630540"/>
              <a:gd name="connsiteX14" fmla="*/ 11557621 w 12196365"/>
              <a:gd name="connsiteY14" fmla="*/ 6513035 h 6630540"/>
              <a:gd name="connsiteX15" fmla="*/ 11639848 w 12196365"/>
              <a:gd name="connsiteY15" fmla="*/ 6491188 h 6630540"/>
              <a:gd name="connsiteX16" fmla="*/ 12093797 w 12196365"/>
              <a:gd name="connsiteY16" fmla="*/ 6403785 h 6630540"/>
              <a:gd name="connsiteX17" fmla="*/ 12048622 w 12196365"/>
              <a:gd name="connsiteY17" fmla="*/ 6429622 h 6630540"/>
              <a:gd name="connsiteX18" fmla="*/ 12074458 w 12196365"/>
              <a:gd name="connsiteY18" fmla="*/ 6474798 h 6630540"/>
              <a:gd name="connsiteX19" fmla="*/ 12119635 w 12196365"/>
              <a:gd name="connsiteY19" fmla="*/ 6448961 h 6630540"/>
              <a:gd name="connsiteX20" fmla="*/ 12093797 w 12196365"/>
              <a:gd name="connsiteY20" fmla="*/ 6403785 h 6630540"/>
              <a:gd name="connsiteX21" fmla="*/ 9750196 w 12196365"/>
              <a:gd name="connsiteY21" fmla="*/ 6337828 h 6630540"/>
              <a:gd name="connsiteX22" fmla="*/ 9705021 w 12196365"/>
              <a:gd name="connsiteY22" fmla="*/ 6363666 h 6630540"/>
              <a:gd name="connsiteX23" fmla="*/ 9730857 w 12196365"/>
              <a:gd name="connsiteY23" fmla="*/ 6408842 h 6630540"/>
              <a:gd name="connsiteX24" fmla="*/ 9776034 w 12196365"/>
              <a:gd name="connsiteY24" fmla="*/ 6383004 h 6630540"/>
              <a:gd name="connsiteX25" fmla="*/ 9750196 w 12196365"/>
              <a:gd name="connsiteY25" fmla="*/ 6337828 h 6630540"/>
              <a:gd name="connsiteX26" fmla="*/ 9329820 w 12196365"/>
              <a:gd name="connsiteY26" fmla="*/ 6134866 h 6630540"/>
              <a:gd name="connsiteX27" fmla="*/ 9307387 w 12196365"/>
              <a:gd name="connsiteY27" fmla="*/ 6217240 h 6630540"/>
              <a:gd name="connsiteX28" fmla="*/ 9389615 w 12196365"/>
              <a:gd name="connsiteY28" fmla="*/ 6195391 h 6630540"/>
              <a:gd name="connsiteX29" fmla="*/ 8995356 w 12196365"/>
              <a:gd name="connsiteY29" fmla="*/ 5922495 h 6630540"/>
              <a:gd name="connsiteX30" fmla="*/ 8972923 w 12196365"/>
              <a:gd name="connsiteY30" fmla="*/ 6004869 h 6630540"/>
              <a:gd name="connsiteX31" fmla="*/ 9055150 w 12196365"/>
              <a:gd name="connsiteY31" fmla="*/ 5983020 h 6630540"/>
              <a:gd name="connsiteX32" fmla="*/ 8711517 w 12196365"/>
              <a:gd name="connsiteY32" fmla="*/ 5710248 h 6630540"/>
              <a:gd name="connsiteX33" fmla="*/ 8666341 w 12196365"/>
              <a:gd name="connsiteY33" fmla="*/ 5736084 h 6630540"/>
              <a:gd name="connsiteX34" fmla="*/ 8692178 w 12196365"/>
              <a:gd name="connsiteY34" fmla="*/ 5781261 h 6630540"/>
              <a:gd name="connsiteX35" fmla="*/ 8737353 w 12196365"/>
              <a:gd name="connsiteY35" fmla="*/ 5755424 h 6630540"/>
              <a:gd name="connsiteX36" fmla="*/ 8711517 w 12196365"/>
              <a:gd name="connsiteY36" fmla="*/ 5710248 h 6630540"/>
              <a:gd name="connsiteX37" fmla="*/ 8335948 w 12196365"/>
              <a:gd name="connsiteY37" fmla="*/ 5509064 h 6630540"/>
              <a:gd name="connsiteX38" fmla="*/ 8316610 w 12196365"/>
              <a:gd name="connsiteY38" fmla="*/ 5580075 h 6630540"/>
              <a:gd name="connsiteX39" fmla="*/ 8387620 w 12196365"/>
              <a:gd name="connsiteY39" fmla="*/ 5599413 h 6630540"/>
              <a:gd name="connsiteX40" fmla="*/ 8406958 w 12196365"/>
              <a:gd name="connsiteY40" fmla="*/ 5528402 h 6630540"/>
              <a:gd name="connsiteX41" fmla="*/ 8013761 w 12196365"/>
              <a:gd name="connsiteY41" fmla="*/ 5314169 h 6630540"/>
              <a:gd name="connsiteX42" fmla="*/ 7968585 w 12196365"/>
              <a:gd name="connsiteY42" fmla="*/ 5340006 h 6630540"/>
              <a:gd name="connsiteX43" fmla="*/ 7994423 w 12196365"/>
              <a:gd name="connsiteY43" fmla="*/ 5385181 h 6630540"/>
              <a:gd name="connsiteX44" fmla="*/ 8039598 w 12196365"/>
              <a:gd name="connsiteY44" fmla="*/ 5359344 h 6630540"/>
              <a:gd name="connsiteX45" fmla="*/ 8013761 w 12196365"/>
              <a:gd name="connsiteY45" fmla="*/ 5314169 h 6630540"/>
              <a:gd name="connsiteX46" fmla="*/ 3784874 w 12196365"/>
              <a:gd name="connsiteY46" fmla="*/ 5249036 h 6630540"/>
              <a:gd name="connsiteX47" fmla="*/ 3739700 w 12196365"/>
              <a:gd name="connsiteY47" fmla="*/ 5274874 h 6630540"/>
              <a:gd name="connsiteX48" fmla="*/ 3765535 w 12196365"/>
              <a:gd name="connsiteY48" fmla="*/ 5320049 h 6630540"/>
              <a:gd name="connsiteX49" fmla="*/ 3810711 w 12196365"/>
              <a:gd name="connsiteY49" fmla="*/ 5294212 h 6630540"/>
              <a:gd name="connsiteX50" fmla="*/ 3784874 w 12196365"/>
              <a:gd name="connsiteY50" fmla="*/ 5249036 h 6630540"/>
              <a:gd name="connsiteX51" fmla="*/ 3403028 w 12196365"/>
              <a:gd name="connsiteY51" fmla="*/ 5204938 h 6630540"/>
              <a:gd name="connsiteX52" fmla="*/ 3383690 w 12196365"/>
              <a:gd name="connsiteY52" fmla="*/ 5275949 h 6630540"/>
              <a:gd name="connsiteX53" fmla="*/ 3454700 w 12196365"/>
              <a:gd name="connsiteY53" fmla="*/ 5295287 h 6630540"/>
              <a:gd name="connsiteX54" fmla="*/ 3474038 w 12196365"/>
              <a:gd name="connsiteY54" fmla="*/ 5224276 h 6630540"/>
              <a:gd name="connsiteX55" fmla="*/ 4107017 w 12196365"/>
              <a:gd name="connsiteY55" fmla="*/ 5199474 h 6630540"/>
              <a:gd name="connsiteX56" fmla="*/ 4084584 w 12196365"/>
              <a:gd name="connsiteY56" fmla="*/ 5281848 h 6630540"/>
              <a:gd name="connsiteX57" fmla="*/ 4166815 w 12196365"/>
              <a:gd name="connsiteY57" fmla="*/ 5260001 h 6630540"/>
              <a:gd name="connsiteX58" fmla="*/ 4442981 w 12196365"/>
              <a:gd name="connsiteY58" fmla="*/ 5193325 h 6630540"/>
              <a:gd name="connsiteX59" fmla="*/ 4397802 w 12196365"/>
              <a:gd name="connsiteY59" fmla="*/ 5219162 h 6630540"/>
              <a:gd name="connsiteX60" fmla="*/ 4423643 w 12196365"/>
              <a:gd name="connsiteY60" fmla="*/ 5264338 h 6630540"/>
              <a:gd name="connsiteX61" fmla="*/ 4468817 w 12196365"/>
              <a:gd name="connsiteY61" fmla="*/ 5238501 h 6630540"/>
              <a:gd name="connsiteX62" fmla="*/ 4442981 w 12196365"/>
              <a:gd name="connsiteY62" fmla="*/ 5193325 h 6630540"/>
              <a:gd name="connsiteX63" fmla="*/ 3097703 w 12196365"/>
              <a:gd name="connsiteY63" fmla="*/ 5159929 h 6630540"/>
              <a:gd name="connsiteX64" fmla="*/ 3052526 w 12196365"/>
              <a:gd name="connsiteY64" fmla="*/ 5185765 h 6630540"/>
              <a:gd name="connsiteX65" fmla="*/ 3078364 w 12196365"/>
              <a:gd name="connsiteY65" fmla="*/ 5230942 h 6630540"/>
              <a:gd name="connsiteX66" fmla="*/ 3123539 w 12196365"/>
              <a:gd name="connsiteY66" fmla="*/ 5205105 h 6630540"/>
              <a:gd name="connsiteX67" fmla="*/ 3097703 w 12196365"/>
              <a:gd name="connsiteY67" fmla="*/ 5159929 h 6630540"/>
              <a:gd name="connsiteX68" fmla="*/ 4681549 w 12196365"/>
              <a:gd name="connsiteY68" fmla="*/ 5155368 h 6630540"/>
              <a:gd name="connsiteX69" fmla="*/ 4662211 w 12196365"/>
              <a:gd name="connsiteY69" fmla="*/ 5226378 h 6630540"/>
              <a:gd name="connsiteX70" fmla="*/ 4733224 w 12196365"/>
              <a:gd name="connsiteY70" fmla="*/ 5245717 h 6630540"/>
              <a:gd name="connsiteX71" fmla="*/ 4752561 w 12196365"/>
              <a:gd name="connsiteY71" fmla="*/ 5174707 h 6630540"/>
              <a:gd name="connsiteX72" fmla="*/ 7632588 w 12196365"/>
              <a:gd name="connsiteY72" fmla="*/ 5150737 h 6630540"/>
              <a:gd name="connsiteX73" fmla="*/ 7613249 w 12196365"/>
              <a:gd name="connsiteY73" fmla="*/ 5221748 h 6630540"/>
              <a:gd name="connsiteX74" fmla="*/ 7684260 w 12196365"/>
              <a:gd name="connsiteY74" fmla="*/ 5241086 h 6630540"/>
              <a:gd name="connsiteX75" fmla="*/ 7703599 w 12196365"/>
              <a:gd name="connsiteY75" fmla="*/ 5170075 h 6630540"/>
              <a:gd name="connsiteX76" fmla="*/ 5075569 w 12196365"/>
              <a:gd name="connsiteY76" fmla="*/ 5128270 h 6630540"/>
              <a:gd name="connsiteX77" fmla="*/ 5030393 w 12196365"/>
              <a:gd name="connsiteY77" fmla="*/ 5154107 h 6630540"/>
              <a:gd name="connsiteX78" fmla="*/ 5056230 w 12196365"/>
              <a:gd name="connsiteY78" fmla="*/ 5199282 h 6630540"/>
              <a:gd name="connsiteX79" fmla="*/ 5101406 w 12196365"/>
              <a:gd name="connsiteY79" fmla="*/ 5173446 h 6630540"/>
              <a:gd name="connsiteX80" fmla="*/ 5075569 w 12196365"/>
              <a:gd name="connsiteY80" fmla="*/ 5128270 h 6630540"/>
              <a:gd name="connsiteX81" fmla="*/ 5353158 w 12196365"/>
              <a:gd name="connsiteY81" fmla="*/ 5051911 h 6630540"/>
              <a:gd name="connsiteX82" fmla="*/ 5330723 w 12196365"/>
              <a:gd name="connsiteY82" fmla="*/ 5134283 h 6630540"/>
              <a:gd name="connsiteX83" fmla="*/ 5412952 w 12196365"/>
              <a:gd name="connsiteY83" fmla="*/ 5112436 h 6630540"/>
              <a:gd name="connsiteX84" fmla="*/ 7226390 w 12196365"/>
              <a:gd name="connsiteY84" fmla="*/ 5041409 h 6630540"/>
              <a:gd name="connsiteX85" fmla="*/ 7181217 w 12196365"/>
              <a:gd name="connsiteY85" fmla="*/ 5067248 h 6630540"/>
              <a:gd name="connsiteX86" fmla="*/ 7207052 w 12196365"/>
              <a:gd name="connsiteY86" fmla="*/ 5112423 h 6630540"/>
              <a:gd name="connsiteX87" fmla="*/ 7252228 w 12196365"/>
              <a:gd name="connsiteY87" fmla="*/ 5086586 h 6630540"/>
              <a:gd name="connsiteX88" fmla="*/ 7226390 w 12196365"/>
              <a:gd name="connsiteY88" fmla="*/ 5041409 h 6630540"/>
              <a:gd name="connsiteX89" fmla="*/ 2743123 w 12196365"/>
              <a:gd name="connsiteY89" fmla="*/ 5025823 h 6630540"/>
              <a:gd name="connsiteX90" fmla="*/ 2720691 w 12196365"/>
              <a:gd name="connsiteY90" fmla="*/ 5108197 h 6630540"/>
              <a:gd name="connsiteX91" fmla="*/ 2802918 w 12196365"/>
              <a:gd name="connsiteY91" fmla="*/ 5086349 h 6630540"/>
              <a:gd name="connsiteX92" fmla="*/ 5680153 w 12196365"/>
              <a:gd name="connsiteY92" fmla="*/ 5005691 h 6630540"/>
              <a:gd name="connsiteX93" fmla="*/ 5657722 w 12196365"/>
              <a:gd name="connsiteY93" fmla="*/ 5088065 h 6630540"/>
              <a:gd name="connsiteX94" fmla="*/ 5739949 w 12196365"/>
              <a:gd name="connsiteY94" fmla="*/ 5066216 h 6630540"/>
              <a:gd name="connsiteX95" fmla="*/ 5983912 w 12196365"/>
              <a:gd name="connsiteY95" fmla="*/ 5001430 h 6630540"/>
              <a:gd name="connsiteX96" fmla="*/ 5964573 w 12196365"/>
              <a:gd name="connsiteY96" fmla="*/ 5072441 h 6630540"/>
              <a:gd name="connsiteX97" fmla="*/ 6035584 w 12196365"/>
              <a:gd name="connsiteY97" fmla="*/ 5091779 h 6630540"/>
              <a:gd name="connsiteX98" fmla="*/ 6054921 w 12196365"/>
              <a:gd name="connsiteY98" fmla="*/ 5020768 h 6630540"/>
              <a:gd name="connsiteX99" fmla="*/ 6426392 w 12196365"/>
              <a:gd name="connsiteY99" fmla="*/ 4991687 h 6630540"/>
              <a:gd name="connsiteX100" fmla="*/ 6381214 w 12196365"/>
              <a:gd name="connsiteY100" fmla="*/ 5017524 h 6630540"/>
              <a:gd name="connsiteX101" fmla="*/ 6407052 w 12196365"/>
              <a:gd name="connsiteY101" fmla="*/ 5062700 h 6630540"/>
              <a:gd name="connsiteX102" fmla="*/ 6452226 w 12196365"/>
              <a:gd name="connsiteY102" fmla="*/ 5036863 h 6630540"/>
              <a:gd name="connsiteX103" fmla="*/ 6426392 w 12196365"/>
              <a:gd name="connsiteY103" fmla="*/ 4991687 h 6630540"/>
              <a:gd name="connsiteX104" fmla="*/ 6790785 w 12196365"/>
              <a:gd name="connsiteY104" fmla="*/ 4968913 h 6630540"/>
              <a:gd name="connsiteX105" fmla="*/ 6768352 w 12196365"/>
              <a:gd name="connsiteY105" fmla="*/ 5051287 h 6630540"/>
              <a:gd name="connsiteX106" fmla="*/ 6850579 w 12196365"/>
              <a:gd name="connsiteY106" fmla="*/ 5029439 h 6630540"/>
              <a:gd name="connsiteX107" fmla="*/ 2421283 w 12196365"/>
              <a:gd name="connsiteY107" fmla="*/ 4899444 h 6630540"/>
              <a:gd name="connsiteX108" fmla="*/ 2401944 w 12196365"/>
              <a:gd name="connsiteY108" fmla="*/ 4970454 h 6630540"/>
              <a:gd name="connsiteX109" fmla="*/ 2472953 w 12196365"/>
              <a:gd name="connsiteY109" fmla="*/ 4989792 h 6630540"/>
              <a:gd name="connsiteX110" fmla="*/ 2492291 w 12196365"/>
              <a:gd name="connsiteY110" fmla="*/ 4918782 h 6630540"/>
              <a:gd name="connsiteX111" fmla="*/ 2166475 w 12196365"/>
              <a:gd name="connsiteY111" fmla="*/ 4714597 h 6630540"/>
              <a:gd name="connsiteX112" fmla="*/ 2144042 w 12196365"/>
              <a:gd name="connsiteY112" fmla="*/ 4796971 h 6630540"/>
              <a:gd name="connsiteX113" fmla="*/ 2226270 w 12196365"/>
              <a:gd name="connsiteY113" fmla="*/ 4775123 h 6630540"/>
              <a:gd name="connsiteX114" fmla="*/ 1957262 w 12196365"/>
              <a:gd name="connsiteY114" fmla="*/ 4575898 h 6630540"/>
              <a:gd name="connsiteX115" fmla="*/ 1912086 w 12196365"/>
              <a:gd name="connsiteY115" fmla="*/ 4601735 h 6630540"/>
              <a:gd name="connsiteX116" fmla="*/ 1937923 w 12196365"/>
              <a:gd name="connsiteY116" fmla="*/ 4646910 h 6630540"/>
              <a:gd name="connsiteX117" fmla="*/ 1983098 w 12196365"/>
              <a:gd name="connsiteY117" fmla="*/ 4621074 h 6630540"/>
              <a:gd name="connsiteX118" fmla="*/ 1957262 w 12196365"/>
              <a:gd name="connsiteY118" fmla="*/ 4575898 h 6630540"/>
              <a:gd name="connsiteX119" fmla="*/ 1697487 w 12196365"/>
              <a:gd name="connsiteY119" fmla="*/ 4370022 h 6630540"/>
              <a:gd name="connsiteX120" fmla="*/ 1675055 w 12196365"/>
              <a:gd name="connsiteY120" fmla="*/ 4452396 h 6630540"/>
              <a:gd name="connsiteX121" fmla="*/ 1757283 w 12196365"/>
              <a:gd name="connsiteY121" fmla="*/ 4430549 h 6630540"/>
              <a:gd name="connsiteX122" fmla="*/ 1447427 w 12196365"/>
              <a:gd name="connsiteY122" fmla="*/ 4143863 h 6630540"/>
              <a:gd name="connsiteX123" fmla="*/ 1428089 w 12196365"/>
              <a:gd name="connsiteY123" fmla="*/ 4214874 h 6630540"/>
              <a:gd name="connsiteX124" fmla="*/ 1499100 w 12196365"/>
              <a:gd name="connsiteY124" fmla="*/ 4234212 h 6630540"/>
              <a:gd name="connsiteX125" fmla="*/ 1518438 w 12196365"/>
              <a:gd name="connsiteY125" fmla="*/ 4163201 h 6630540"/>
              <a:gd name="connsiteX126" fmla="*/ 1242833 w 12196365"/>
              <a:gd name="connsiteY126" fmla="*/ 3944761 h 6630540"/>
              <a:gd name="connsiteX127" fmla="*/ 1197657 w 12196365"/>
              <a:gd name="connsiteY127" fmla="*/ 3970597 h 6630540"/>
              <a:gd name="connsiteX128" fmla="*/ 1223495 w 12196365"/>
              <a:gd name="connsiteY128" fmla="*/ 4015774 h 6630540"/>
              <a:gd name="connsiteX129" fmla="*/ 1268670 w 12196365"/>
              <a:gd name="connsiteY129" fmla="*/ 3989936 h 6630540"/>
              <a:gd name="connsiteX130" fmla="*/ 1242833 w 12196365"/>
              <a:gd name="connsiteY130" fmla="*/ 3944761 h 6630540"/>
              <a:gd name="connsiteX131" fmla="*/ 1053491 w 12196365"/>
              <a:gd name="connsiteY131" fmla="*/ 3759706 h 6630540"/>
              <a:gd name="connsiteX132" fmla="*/ 1008315 w 12196365"/>
              <a:gd name="connsiteY132" fmla="*/ 3785544 h 6630540"/>
              <a:gd name="connsiteX133" fmla="*/ 1034152 w 12196365"/>
              <a:gd name="connsiteY133" fmla="*/ 3830719 h 6630540"/>
              <a:gd name="connsiteX134" fmla="*/ 1079328 w 12196365"/>
              <a:gd name="connsiteY134" fmla="*/ 3804882 h 6630540"/>
              <a:gd name="connsiteX135" fmla="*/ 1053491 w 12196365"/>
              <a:gd name="connsiteY135" fmla="*/ 3759706 h 6630540"/>
              <a:gd name="connsiteX136" fmla="*/ 803992 w 12196365"/>
              <a:gd name="connsiteY136" fmla="*/ 3535473 h 6630540"/>
              <a:gd name="connsiteX137" fmla="*/ 784654 w 12196365"/>
              <a:gd name="connsiteY137" fmla="*/ 3606483 h 6630540"/>
              <a:gd name="connsiteX138" fmla="*/ 855664 w 12196365"/>
              <a:gd name="connsiteY138" fmla="*/ 3625821 h 6630540"/>
              <a:gd name="connsiteX139" fmla="*/ 875002 w 12196365"/>
              <a:gd name="connsiteY139" fmla="*/ 3554811 h 6630540"/>
              <a:gd name="connsiteX140" fmla="*/ 581639 w 12196365"/>
              <a:gd name="connsiteY140" fmla="*/ 3311518 h 6630540"/>
              <a:gd name="connsiteX141" fmla="*/ 559207 w 12196365"/>
              <a:gd name="connsiteY141" fmla="*/ 3393891 h 6630540"/>
              <a:gd name="connsiteX142" fmla="*/ 641435 w 12196365"/>
              <a:gd name="connsiteY142" fmla="*/ 3372043 h 6630540"/>
              <a:gd name="connsiteX143" fmla="*/ 382874 w 12196365"/>
              <a:gd name="connsiteY143" fmla="*/ 3181110 h 6630540"/>
              <a:gd name="connsiteX144" fmla="*/ 337697 w 12196365"/>
              <a:gd name="connsiteY144" fmla="*/ 3206947 h 6630540"/>
              <a:gd name="connsiteX145" fmla="*/ 363535 w 12196365"/>
              <a:gd name="connsiteY145" fmla="*/ 3252123 h 6630540"/>
              <a:gd name="connsiteX146" fmla="*/ 408710 w 12196365"/>
              <a:gd name="connsiteY146" fmla="*/ 3226286 h 6630540"/>
              <a:gd name="connsiteX147" fmla="*/ 382874 w 12196365"/>
              <a:gd name="connsiteY147" fmla="*/ 3181110 h 6630540"/>
              <a:gd name="connsiteX148" fmla="*/ 72904 w 12196365"/>
              <a:gd name="connsiteY148" fmla="*/ 3008869 h 6630540"/>
              <a:gd name="connsiteX149" fmla="*/ 53566 w 12196365"/>
              <a:gd name="connsiteY149" fmla="*/ 3079878 h 6630540"/>
              <a:gd name="connsiteX150" fmla="*/ 124576 w 12196365"/>
              <a:gd name="connsiteY150" fmla="*/ 3099217 h 6630540"/>
              <a:gd name="connsiteX151" fmla="*/ 143914 w 12196365"/>
              <a:gd name="connsiteY151" fmla="*/ 3028206 h 6630540"/>
              <a:gd name="connsiteX152" fmla="*/ 0 w 12196365"/>
              <a:gd name="connsiteY152" fmla="*/ 0 h 6630540"/>
              <a:gd name="connsiteX153" fmla="*/ 12192000 w 12196365"/>
              <a:gd name="connsiteY153" fmla="*/ 0 h 6630540"/>
              <a:gd name="connsiteX154" fmla="*/ 12192000 w 12196365"/>
              <a:gd name="connsiteY154" fmla="*/ 955988 h 6630540"/>
              <a:gd name="connsiteX155" fmla="*/ 12196365 w 12196365"/>
              <a:gd name="connsiteY155" fmla="*/ 957177 h 6630540"/>
              <a:gd name="connsiteX156" fmla="*/ 12196365 w 12196365"/>
              <a:gd name="connsiteY156" fmla="*/ 6538963 h 6630540"/>
              <a:gd name="connsiteX157" fmla="*/ 11983633 w 12196365"/>
              <a:gd name="connsiteY157" fmla="*/ 6550767 h 6630540"/>
              <a:gd name="connsiteX158" fmla="*/ 9906149 w 12196365"/>
              <a:gd name="connsiteY158" fmla="*/ 6546480 h 6630540"/>
              <a:gd name="connsiteX159" fmla="*/ 7141957 w 12196365"/>
              <a:gd name="connsiteY159" fmla="*/ 5172414 h 6630540"/>
              <a:gd name="connsiteX160" fmla="*/ 2931315 w 12196365"/>
              <a:gd name="connsiteY160" fmla="*/ 5268339 h 6630540"/>
              <a:gd name="connsiteX161" fmla="*/ 185057 w 12196365"/>
              <a:gd name="connsiteY161" fmla="*/ 3208826 h 6630540"/>
              <a:gd name="connsiteX162" fmla="*/ 65195 w 12196365"/>
              <a:gd name="connsiteY162" fmla="*/ 3143842 h 6630540"/>
              <a:gd name="connsiteX163" fmla="*/ 1 w 12196365"/>
              <a:gd name="connsiteY163" fmla="*/ 3114095 h 6630540"/>
              <a:gd name="connsiteX164" fmla="*/ 1 w 12196365"/>
              <a:gd name="connsiteY164" fmla="*/ 2208320 h 6630540"/>
              <a:gd name="connsiteX165" fmla="*/ 0 w 12196365"/>
              <a:gd name="connsiteY165" fmla="*/ 2208320 h 663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12196365" h="6630540">
                <a:moveTo>
                  <a:pt x="11128426" y="6457369"/>
                </a:moveTo>
                <a:cubicBezTo>
                  <a:pt x="11108816" y="6452028"/>
                  <a:pt x="11088591" y="6463595"/>
                  <a:pt x="11083251" y="6483205"/>
                </a:cubicBezTo>
                <a:cubicBezTo>
                  <a:pt x="11077910" y="6502815"/>
                  <a:pt x="11089477" y="6523040"/>
                  <a:pt x="11109087" y="6528381"/>
                </a:cubicBezTo>
                <a:cubicBezTo>
                  <a:pt x="11128697" y="6533721"/>
                  <a:pt x="11148922" y="6522154"/>
                  <a:pt x="11154263" y="6502544"/>
                </a:cubicBezTo>
                <a:cubicBezTo>
                  <a:pt x="11159602" y="6482933"/>
                  <a:pt x="11148036" y="6462708"/>
                  <a:pt x="11128426" y="6457369"/>
                </a:cubicBezTo>
                <a:close/>
                <a:moveTo>
                  <a:pt x="10601129" y="6455145"/>
                </a:moveTo>
                <a:lnTo>
                  <a:pt x="10581791" y="6526156"/>
                </a:lnTo>
                <a:lnTo>
                  <a:pt x="10652801" y="6545494"/>
                </a:lnTo>
                <a:lnTo>
                  <a:pt x="10672139" y="6474483"/>
                </a:lnTo>
                <a:close/>
                <a:moveTo>
                  <a:pt x="10136316" y="6446339"/>
                </a:moveTo>
                <a:lnTo>
                  <a:pt x="10116978" y="6517350"/>
                </a:lnTo>
                <a:lnTo>
                  <a:pt x="10187989" y="6536687"/>
                </a:lnTo>
                <a:lnTo>
                  <a:pt x="10207327" y="6465677"/>
                </a:lnTo>
                <a:close/>
                <a:moveTo>
                  <a:pt x="11580054" y="6430662"/>
                </a:moveTo>
                <a:lnTo>
                  <a:pt x="11557621" y="6513035"/>
                </a:lnTo>
                <a:lnTo>
                  <a:pt x="11639848" y="6491188"/>
                </a:lnTo>
                <a:close/>
                <a:moveTo>
                  <a:pt x="12093797" y="6403785"/>
                </a:moveTo>
                <a:cubicBezTo>
                  <a:pt x="12074187" y="6398444"/>
                  <a:pt x="12053963" y="6410012"/>
                  <a:pt x="12048622" y="6429622"/>
                </a:cubicBezTo>
                <a:cubicBezTo>
                  <a:pt x="12043281" y="6449232"/>
                  <a:pt x="12054849" y="6469457"/>
                  <a:pt x="12074458" y="6474798"/>
                </a:cubicBezTo>
                <a:cubicBezTo>
                  <a:pt x="12094068" y="6480138"/>
                  <a:pt x="12114294" y="6468571"/>
                  <a:pt x="12119635" y="6448961"/>
                </a:cubicBezTo>
                <a:cubicBezTo>
                  <a:pt x="12124975" y="6429351"/>
                  <a:pt x="12113407" y="6409125"/>
                  <a:pt x="12093797" y="6403785"/>
                </a:cubicBezTo>
                <a:close/>
                <a:moveTo>
                  <a:pt x="9750196" y="6337828"/>
                </a:moveTo>
                <a:cubicBezTo>
                  <a:pt x="9730587" y="6332488"/>
                  <a:pt x="9710361" y="6344056"/>
                  <a:pt x="9705021" y="6363666"/>
                </a:cubicBezTo>
                <a:cubicBezTo>
                  <a:pt x="9699681" y="6383275"/>
                  <a:pt x="9711248" y="6403500"/>
                  <a:pt x="9730857" y="6408842"/>
                </a:cubicBezTo>
                <a:cubicBezTo>
                  <a:pt x="9750468" y="6414182"/>
                  <a:pt x="9770693" y="6402615"/>
                  <a:pt x="9776034" y="6383004"/>
                </a:cubicBezTo>
                <a:cubicBezTo>
                  <a:pt x="9781374" y="6363394"/>
                  <a:pt x="9769807" y="6343168"/>
                  <a:pt x="9750196" y="6337828"/>
                </a:cubicBezTo>
                <a:close/>
                <a:moveTo>
                  <a:pt x="9329820" y="6134866"/>
                </a:moveTo>
                <a:lnTo>
                  <a:pt x="9307387" y="6217240"/>
                </a:lnTo>
                <a:lnTo>
                  <a:pt x="9389615" y="6195391"/>
                </a:lnTo>
                <a:close/>
                <a:moveTo>
                  <a:pt x="8995356" y="5922495"/>
                </a:moveTo>
                <a:lnTo>
                  <a:pt x="8972923" y="6004869"/>
                </a:lnTo>
                <a:lnTo>
                  <a:pt x="9055150" y="5983020"/>
                </a:lnTo>
                <a:close/>
                <a:moveTo>
                  <a:pt x="8711517" y="5710248"/>
                </a:moveTo>
                <a:cubicBezTo>
                  <a:pt x="8691907" y="5704908"/>
                  <a:pt x="8671681" y="5716475"/>
                  <a:pt x="8666341" y="5736084"/>
                </a:cubicBezTo>
                <a:cubicBezTo>
                  <a:pt x="8661000" y="5755695"/>
                  <a:pt x="8672568" y="5775921"/>
                  <a:pt x="8692178" y="5781261"/>
                </a:cubicBezTo>
                <a:cubicBezTo>
                  <a:pt x="8711788" y="5786601"/>
                  <a:pt x="8732013" y="5775034"/>
                  <a:pt x="8737353" y="5755424"/>
                </a:cubicBezTo>
                <a:cubicBezTo>
                  <a:pt x="8742694" y="5735814"/>
                  <a:pt x="8731127" y="5715588"/>
                  <a:pt x="8711517" y="5710248"/>
                </a:cubicBezTo>
                <a:close/>
                <a:moveTo>
                  <a:pt x="8335948" y="5509064"/>
                </a:moveTo>
                <a:lnTo>
                  <a:pt x="8316610" y="5580075"/>
                </a:lnTo>
                <a:lnTo>
                  <a:pt x="8387620" y="5599413"/>
                </a:lnTo>
                <a:lnTo>
                  <a:pt x="8406958" y="5528402"/>
                </a:lnTo>
                <a:close/>
                <a:moveTo>
                  <a:pt x="8013761" y="5314169"/>
                </a:moveTo>
                <a:cubicBezTo>
                  <a:pt x="7994150" y="5308829"/>
                  <a:pt x="7973925" y="5320396"/>
                  <a:pt x="7968585" y="5340006"/>
                </a:cubicBezTo>
                <a:cubicBezTo>
                  <a:pt x="7963245" y="5359615"/>
                  <a:pt x="7974812" y="5379840"/>
                  <a:pt x="7994423" y="5385181"/>
                </a:cubicBezTo>
                <a:cubicBezTo>
                  <a:pt x="8014033" y="5390521"/>
                  <a:pt x="8034258" y="5378954"/>
                  <a:pt x="8039598" y="5359344"/>
                </a:cubicBezTo>
                <a:cubicBezTo>
                  <a:pt x="8044938" y="5339734"/>
                  <a:pt x="8033371" y="5319508"/>
                  <a:pt x="8013761" y="5314169"/>
                </a:cubicBezTo>
                <a:close/>
                <a:moveTo>
                  <a:pt x="3784874" y="5249036"/>
                </a:moveTo>
                <a:cubicBezTo>
                  <a:pt x="3765265" y="5243696"/>
                  <a:pt x="3745040" y="5255264"/>
                  <a:pt x="3739700" y="5274874"/>
                </a:cubicBezTo>
                <a:cubicBezTo>
                  <a:pt x="3734360" y="5294484"/>
                  <a:pt x="3745926" y="5314709"/>
                  <a:pt x="3765535" y="5320049"/>
                </a:cubicBezTo>
                <a:cubicBezTo>
                  <a:pt x="3785144" y="5325390"/>
                  <a:pt x="3805371" y="5313822"/>
                  <a:pt x="3810711" y="5294212"/>
                </a:cubicBezTo>
                <a:cubicBezTo>
                  <a:pt x="3816051" y="5274602"/>
                  <a:pt x="3804483" y="5254376"/>
                  <a:pt x="3784874" y="5249036"/>
                </a:cubicBezTo>
                <a:close/>
                <a:moveTo>
                  <a:pt x="3403028" y="5204938"/>
                </a:moveTo>
                <a:lnTo>
                  <a:pt x="3383690" y="5275949"/>
                </a:lnTo>
                <a:lnTo>
                  <a:pt x="3454700" y="5295287"/>
                </a:lnTo>
                <a:lnTo>
                  <a:pt x="3474038" y="5224276"/>
                </a:lnTo>
                <a:close/>
                <a:moveTo>
                  <a:pt x="4107017" y="5199474"/>
                </a:moveTo>
                <a:lnTo>
                  <a:pt x="4084584" y="5281848"/>
                </a:lnTo>
                <a:lnTo>
                  <a:pt x="4166815" y="5260001"/>
                </a:lnTo>
                <a:close/>
                <a:moveTo>
                  <a:pt x="4442981" y="5193325"/>
                </a:moveTo>
                <a:cubicBezTo>
                  <a:pt x="4423371" y="5187985"/>
                  <a:pt x="4403144" y="5199552"/>
                  <a:pt x="4397802" y="5219162"/>
                </a:cubicBezTo>
                <a:cubicBezTo>
                  <a:pt x="4392462" y="5238772"/>
                  <a:pt x="4404031" y="5258998"/>
                  <a:pt x="4423643" y="5264338"/>
                </a:cubicBezTo>
                <a:cubicBezTo>
                  <a:pt x="4443252" y="5269678"/>
                  <a:pt x="4463476" y="5258111"/>
                  <a:pt x="4468817" y="5238501"/>
                </a:cubicBezTo>
                <a:cubicBezTo>
                  <a:pt x="4474159" y="5218891"/>
                  <a:pt x="4462590" y="5198665"/>
                  <a:pt x="4442981" y="5193325"/>
                </a:cubicBezTo>
                <a:close/>
                <a:moveTo>
                  <a:pt x="3097703" y="5159929"/>
                </a:moveTo>
                <a:cubicBezTo>
                  <a:pt x="3078091" y="5154588"/>
                  <a:pt x="3057866" y="5166155"/>
                  <a:pt x="3052526" y="5185765"/>
                </a:cubicBezTo>
                <a:cubicBezTo>
                  <a:pt x="3047185" y="5205376"/>
                  <a:pt x="3058754" y="5225601"/>
                  <a:pt x="3078364" y="5230942"/>
                </a:cubicBezTo>
                <a:cubicBezTo>
                  <a:pt x="3097973" y="5236282"/>
                  <a:pt x="3118199" y="5224714"/>
                  <a:pt x="3123539" y="5205105"/>
                </a:cubicBezTo>
                <a:cubicBezTo>
                  <a:pt x="3128879" y="5185494"/>
                  <a:pt x="3117312" y="5165269"/>
                  <a:pt x="3097703" y="5159929"/>
                </a:cubicBezTo>
                <a:close/>
                <a:moveTo>
                  <a:pt x="4681549" y="5155368"/>
                </a:moveTo>
                <a:lnTo>
                  <a:pt x="4662211" y="5226378"/>
                </a:lnTo>
                <a:lnTo>
                  <a:pt x="4733224" y="5245717"/>
                </a:lnTo>
                <a:lnTo>
                  <a:pt x="4752561" y="5174707"/>
                </a:lnTo>
                <a:close/>
                <a:moveTo>
                  <a:pt x="7632588" y="5150737"/>
                </a:moveTo>
                <a:lnTo>
                  <a:pt x="7613249" y="5221748"/>
                </a:lnTo>
                <a:lnTo>
                  <a:pt x="7684260" y="5241086"/>
                </a:lnTo>
                <a:lnTo>
                  <a:pt x="7703599" y="5170075"/>
                </a:lnTo>
                <a:close/>
                <a:moveTo>
                  <a:pt x="5075569" y="5128270"/>
                </a:moveTo>
                <a:cubicBezTo>
                  <a:pt x="5055959" y="5122930"/>
                  <a:pt x="5035734" y="5134497"/>
                  <a:pt x="5030393" y="5154107"/>
                </a:cubicBezTo>
                <a:cubicBezTo>
                  <a:pt x="5025053" y="5173717"/>
                  <a:pt x="5036621" y="5193942"/>
                  <a:pt x="5056230" y="5199282"/>
                </a:cubicBezTo>
                <a:cubicBezTo>
                  <a:pt x="5075841" y="5204623"/>
                  <a:pt x="5096067" y="5193057"/>
                  <a:pt x="5101406" y="5173446"/>
                </a:cubicBezTo>
                <a:cubicBezTo>
                  <a:pt x="5106746" y="5153835"/>
                  <a:pt x="5095178" y="5133610"/>
                  <a:pt x="5075569" y="5128270"/>
                </a:cubicBezTo>
                <a:close/>
                <a:moveTo>
                  <a:pt x="5353158" y="5051911"/>
                </a:moveTo>
                <a:lnTo>
                  <a:pt x="5330723" y="5134283"/>
                </a:lnTo>
                <a:lnTo>
                  <a:pt x="5412952" y="5112436"/>
                </a:lnTo>
                <a:close/>
                <a:moveTo>
                  <a:pt x="7226390" y="5041409"/>
                </a:moveTo>
                <a:cubicBezTo>
                  <a:pt x="7206781" y="5036070"/>
                  <a:pt x="7186556" y="5047637"/>
                  <a:pt x="7181217" y="5067248"/>
                </a:cubicBezTo>
                <a:cubicBezTo>
                  <a:pt x="7175875" y="5086857"/>
                  <a:pt x="7187441" y="5107083"/>
                  <a:pt x="7207052" y="5112423"/>
                </a:cubicBezTo>
                <a:cubicBezTo>
                  <a:pt x="7226662" y="5117763"/>
                  <a:pt x="7246887" y="5106196"/>
                  <a:pt x="7252228" y="5086586"/>
                </a:cubicBezTo>
                <a:cubicBezTo>
                  <a:pt x="7257568" y="5066975"/>
                  <a:pt x="7246001" y="5046750"/>
                  <a:pt x="7226390" y="5041409"/>
                </a:cubicBezTo>
                <a:close/>
                <a:moveTo>
                  <a:pt x="2743123" y="5025823"/>
                </a:moveTo>
                <a:lnTo>
                  <a:pt x="2720691" y="5108197"/>
                </a:lnTo>
                <a:lnTo>
                  <a:pt x="2802918" y="5086349"/>
                </a:lnTo>
                <a:close/>
                <a:moveTo>
                  <a:pt x="5680153" y="5005691"/>
                </a:moveTo>
                <a:lnTo>
                  <a:pt x="5657722" y="5088065"/>
                </a:lnTo>
                <a:lnTo>
                  <a:pt x="5739949" y="5066216"/>
                </a:lnTo>
                <a:close/>
                <a:moveTo>
                  <a:pt x="5983912" y="5001430"/>
                </a:moveTo>
                <a:lnTo>
                  <a:pt x="5964573" y="5072441"/>
                </a:lnTo>
                <a:lnTo>
                  <a:pt x="6035584" y="5091779"/>
                </a:lnTo>
                <a:lnTo>
                  <a:pt x="6054921" y="5020768"/>
                </a:lnTo>
                <a:close/>
                <a:moveTo>
                  <a:pt x="6426392" y="4991687"/>
                </a:moveTo>
                <a:cubicBezTo>
                  <a:pt x="6406780" y="4986346"/>
                  <a:pt x="6386555" y="4997914"/>
                  <a:pt x="6381214" y="5017524"/>
                </a:cubicBezTo>
                <a:cubicBezTo>
                  <a:pt x="6375874" y="5037134"/>
                  <a:pt x="6387441" y="5057359"/>
                  <a:pt x="6407052" y="5062700"/>
                </a:cubicBezTo>
                <a:cubicBezTo>
                  <a:pt x="6426660" y="5068041"/>
                  <a:pt x="6446888" y="5056473"/>
                  <a:pt x="6452226" y="5036863"/>
                </a:cubicBezTo>
                <a:cubicBezTo>
                  <a:pt x="6457566" y="5017253"/>
                  <a:pt x="6446001" y="4997028"/>
                  <a:pt x="6426392" y="4991687"/>
                </a:cubicBezTo>
                <a:close/>
                <a:moveTo>
                  <a:pt x="6790785" y="4968913"/>
                </a:moveTo>
                <a:lnTo>
                  <a:pt x="6768352" y="5051287"/>
                </a:lnTo>
                <a:lnTo>
                  <a:pt x="6850579" y="5029439"/>
                </a:lnTo>
                <a:close/>
                <a:moveTo>
                  <a:pt x="2421283" y="4899444"/>
                </a:moveTo>
                <a:lnTo>
                  <a:pt x="2401944" y="4970454"/>
                </a:lnTo>
                <a:lnTo>
                  <a:pt x="2472953" y="4989792"/>
                </a:lnTo>
                <a:lnTo>
                  <a:pt x="2492291" y="4918782"/>
                </a:lnTo>
                <a:close/>
                <a:moveTo>
                  <a:pt x="2166475" y="4714597"/>
                </a:moveTo>
                <a:lnTo>
                  <a:pt x="2144042" y="4796971"/>
                </a:lnTo>
                <a:lnTo>
                  <a:pt x="2226270" y="4775123"/>
                </a:lnTo>
                <a:close/>
                <a:moveTo>
                  <a:pt x="1957262" y="4575898"/>
                </a:moveTo>
                <a:cubicBezTo>
                  <a:pt x="1937652" y="4570558"/>
                  <a:pt x="1917427" y="4582125"/>
                  <a:pt x="1912086" y="4601735"/>
                </a:cubicBezTo>
                <a:cubicBezTo>
                  <a:pt x="1906746" y="4621345"/>
                  <a:pt x="1918313" y="4641570"/>
                  <a:pt x="1937923" y="4646910"/>
                </a:cubicBezTo>
                <a:cubicBezTo>
                  <a:pt x="1957533" y="4652251"/>
                  <a:pt x="1977758" y="4640683"/>
                  <a:pt x="1983098" y="4621074"/>
                </a:cubicBezTo>
                <a:cubicBezTo>
                  <a:pt x="1988439" y="4601464"/>
                  <a:pt x="1976872" y="4581239"/>
                  <a:pt x="1957262" y="4575898"/>
                </a:cubicBezTo>
                <a:close/>
                <a:moveTo>
                  <a:pt x="1697487" y="4370022"/>
                </a:moveTo>
                <a:lnTo>
                  <a:pt x="1675055" y="4452396"/>
                </a:lnTo>
                <a:lnTo>
                  <a:pt x="1757283" y="4430549"/>
                </a:lnTo>
                <a:close/>
                <a:moveTo>
                  <a:pt x="1447427" y="4143863"/>
                </a:moveTo>
                <a:lnTo>
                  <a:pt x="1428089" y="4214874"/>
                </a:lnTo>
                <a:lnTo>
                  <a:pt x="1499100" y="4234212"/>
                </a:lnTo>
                <a:lnTo>
                  <a:pt x="1518438" y="4163201"/>
                </a:lnTo>
                <a:close/>
                <a:moveTo>
                  <a:pt x="1242833" y="3944761"/>
                </a:moveTo>
                <a:cubicBezTo>
                  <a:pt x="1223224" y="3939421"/>
                  <a:pt x="1202998" y="3950988"/>
                  <a:pt x="1197657" y="3970597"/>
                </a:cubicBezTo>
                <a:cubicBezTo>
                  <a:pt x="1192317" y="3990208"/>
                  <a:pt x="1203884" y="4010433"/>
                  <a:pt x="1223495" y="4015774"/>
                </a:cubicBezTo>
                <a:cubicBezTo>
                  <a:pt x="1243105" y="4021114"/>
                  <a:pt x="1263330" y="4009546"/>
                  <a:pt x="1268670" y="3989936"/>
                </a:cubicBezTo>
                <a:cubicBezTo>
                  <a:pt x="1274011" y="3970326"/>
                  <a:pt x="1262443" y="3950101"/>
                  <a:pt x="1242833" y="3944761"/>
                </a:cubicBezTo>
                <a:close/>
                <a:moveTo>
                  <a:pt x="1053491" y="3759706"/>
                </a:moveTo>
                <a:cubicBezTo>
                  <a:pt x="1033880" y="3754367"/>
                  <a:pt x="1013655" y="3765933"/>
                  <a:pt x="1008315" y="3785544"/>
                </a:cubicBezTo>
                <a:cubicBezTo>
                  <a:pt x="1002974" y="3805153"/>
                  <a:pt x="1014541" y="3825378"/>
                  <a:pt x="1034152" y="3830719"/>
                </a:cubicBezTo>
                <a:cubicBezTo>
                  <a:pt x="1053762" y="3836059"/>
                  <a:pt x="1073987" y="3824492"/>
                  <a:pt x="1079328" y="3804882"/>
                </a:cubicBezTo>
                <a:cubicBezTo>
                  <a:pt x="1084668" y="3785272"/>
                  <a:pt x="1073101" y="3765047"/>
                  <a:pt x="1053491" y="3759706"/>
                </a:cubicBezTo>
                <a:close/>
                <a:moveTo>
                  <a:pt x="803992" y="3535473"/>
                </a:moveTo>
                <a:lnTo>
                  <a:pt x="784654" y="3606483"/>
                </a:lnTo>
                <a:lnTo>
                  <a:pt x="855664" y="3625821"/>
                </a:lnTo>
                <a:lnTo>
                  <a:pt x="875002" y="3554811"/>
                </a:lnTo>
                <a:close/>
                <a:moveTo>
                  <a:pt x="581639" y="3311518"/>
                </a:moveTo>
                <a:lnTo>
                  <a:pt x="559207" y="3393891"/>
                </a:lnTo>
                <a:lnTo>
                  <a:pt x="641435" y="3372043"/>
                </a:lnTo>
                <a:close/>
                <a:moveTo>
                  <a:pt x="382874" y="3181110"/>
                </a:moveTo>
                <a:cubicBezTo>
                  <a:pt x="363264" y="3175770"/>
                  <a:pt x="343039" y="3187337"/>
                  <a:pt x="337697" y="3206947"/>
                </a:cubicBezTo>
                <a:cubicBezTo>
                  <a:pt x="332358" y="3226557"/>
                  <a:pt x="343925" y="3246782"/>
                  <a:pt x="363535" y="3252123"/>
                </a:cubicBezTo>
                <a:cubicBezTo>
                  <a:pt x="383145" y="3257463"/>
                  <a:pt x="403370" y="3245896"/>
                  <a:pt x="408710" y="3226286"/>
                </a:cubicBezTo>
                <a:cubicBezTo>
                  <a:pt x="414051" y="3206675"/>
                  <a:pt x="402483" y="3186450"/>
                  <a:pt x="382874" y="3181110"/>
                </a:cubicBezTo>
                <a:close/>
                <a:moveTo>
                  <a:pt x="72904" y="3008869"/>
                </a:moveTo>
                <a:lnTo>
                  <a:pt x="53566" y="3079878"/>
                </a:lnTo>
                <a:lnTo>
                  <a:pt x="124576" y="3099217"/>
                </a:lnTo>
                <a:lnTo>
                  <a:pt x="143914" y="30282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955988"/>
                </a:lnTo>
                <a:lnTo>
                  <a:pt x="12196365" y="957177"/>
                </a:lnTo>
                <a:lnTo>
                  <a:pt x="12196365" y="6538963"/>
                </a:lnTo>
                <a:lnTo>
                  <a:pt x="11983633" y="6550767"/>
                </a:lnTo>
                <a:cubicBezTo>
                  <a:pt x="11259082" y="6600990"/>
                  <a:pt x="10574975" y="6704081"/>
                  <a:pt x="9906149" y="6546480"/>
                </a:cubicBezTo>
                <a:cubicBezTo>
                  <a:pt x="8965383" y="6324801"/>
                  <a:pt x="8304428" y="5385439"/>
                  <a:pt x="7141957" y="5172414"/>
                </a:cubicBezTo>
                <a:cubicBezTo>
                  <a:pt x="5979483" y="4959391"/>
                  <a:pt x="4090799" y="5595604"/>
                  <a:pt x="2931315" y="5268339"/>
                </a:cubicBezTo>
                <a:cubicBezTo>
                  <a:pt x="1771831" y="4941074"/>
                  <a:pt x="849889" y="3596978"/>
                  <a:pt x="185057" y="3208826"/>
                </a:cubicBezTo>
                <a:cubicBezTo>
                  <a:pt x="143504" y="3184566"/>
                  <a:pt x="103592" y="3163000"/>
                  <a:pt x="65195" y="3143842"/>
                </a:cubicBezTo>
                <a:lnTo>
                  <a:pt x="1" y="3114095"/>
                </a:lnTo>
                <a:lnTo>
                  <a:pt x="1" y="2208320"/>
                </a:lnTo>
                <a:lnTo>
                  <a:pt x="0" y="220832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93230CD9-7918-4BE7-B776-9EBC2E6B06C4}"/>
              </a:ext>
            </a:extLst>
          </p:cNvPr>
          <p:cNvSpPr/>
          <p:nvPr/>
        </p:nvSpPr>
        <p:spPr>
          <a:xfrm>
            <a:off x="-1326009" y="-1877041"/>
            <a:ext cx="3754082" cy="375408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681CDE2-B456-4C36-9300-2D8D97351D93}"/>
              </a:ext>
            </a:extLst>
          </p:cNvPr>
          <p:cNvSpPr/>
          <p:nvPr/>
        </p:nvSpPr>
        <p:spPr>
          <a:xfrm>
            <a:off x="551032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3CC46D97-634D-4AE2-AD4F-722F89AB7A94}"/>
              </a:ext>
            </a:extLst>
          </p:cNvPr>
          <p:cNvSpPr/>
          <p:nvPr/>
        </p:nvSpPr>
        <p:spPr>
          <a:xfrm>
            <a:off x="2055516" y="2414416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E2D502E4-1A3A-4ADE-9E1E-D42EF6C093F2}"/>
              </a:ext>
            </a:extLst>
          </p:cNvPr>
          <p:cNvSpPr/>
          <p:nvPr/>
        </p:nvSpPr>
        <p:spPr>
          <a:xfrm>
            <a:off x="10401422" y="4913124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公众号：陈西设计之家。微信搜索即可">
            <a:extLst>
              <a:ext uri="{FF2B5EF4-FFF2-40B4-BE49-F238E27FC236}">
                <a16:creationId xmlns:a16="http://schemas.microsoft.com/office/drawing/2014/main" id="{561E138B-FA1F-4BD5-9795-81559BC9AAD4}"/>
              </a:ext>
            </a:extLst>
          </p:cNvPr>
          <p:cNvSpPr/>
          <p:nvPr/>
        </p:nvSpPr>
        <p:spPr>
          <a:xfrm>
            <a:off x="10635882" y="-998294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id="{684D1062-8D7D-4C5B-9951-1CE0EA4E153C}"/>
              </a:ext>
            </a:extLst>
          </p:cNvPr>
          <p:cNvSpPr txBox="1"/>
          <p:nvPr/>
        </p:nvSpPr>
        <p:spPr>
          <a:xfrm>
            <a:off x="4495824" y="140160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id="{55A3457A-8AE2-4122-9C12-C6EBF431D3BE}"/>
              </a:ext>
            </a:extLst>
          </p:cNvPr>
          <p:cNvSpPr txBox="1"/>
          <p:nvPr/>
        </p:nvSpPr>
        <p:spPr>
          <a:xfrm>
            <a:off x="4676091" y="2656210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36EBE32-C7EB-4217-8199-39AA5D73185C}"/>
              </a:ext>
            </a:extLst>
          </p:cNvPr>
          <p:cNvGrpSpPr/>
          <p:nvPr/>
        </p:nvGrpSpPr>
        <p:grpSpPr>
          <a:xfrm>
            <a:off x="8028463" y="3755696"/>
            <a:ext cx="2586726" cy="317044"/>
            <a:chOff x="1276709" y="2900428"/>
            <a:chExt cx="3278038" cy="35708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7054F0C-69CE-4E1B-A800-4B633C8BF13B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5EA74F9-0592-49FE-8F55-F8D3D8C765AC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BCD13F4-1F4C-4016-AC88-02DBDE82C558}"/>
              </a:ext>
            </a:extLst>
          </p:cNvPr>
          <p:cNvSpPr txBox="1"/>
          <p:nvPr/>
        </p:nvSpPr>
        <p:spPr>
          <a:xfrm>
            <a:off x="8024246" y="3753850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2E489475-A8D7-47D2-8D6D-357A9A92C8F3}"/>
              </a:ext>
            </a:extLst>
          </p:cNvPr>
          <p:cNvCxnSpPr>
            <a:cxnSpLocks/>
          </p:cNvCxnSpPr>
          <p:nvPr/>
        </p:nvCxnSpPr>
        <p:spPr>
          <a:xfrm>
            <a:off x="4625886" y="2509081"/>
            <a:ext cx="6038290" cy="0"/>
          </a:xfrm>
          <a:prstGeom prst="line">
            <a:avLst/>
          </a:prstGeom>
          <a:ln w="9525"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698D710-0EBF-469D-86AB-501F2DC6F027}"/>
              </a:ext>
            </a:extLst>
          </p:cNvPr>
          <p:cNvSpPr/>
          <p:nvPr/>
        </p:nvSpPr>
        <p:spPr>
          <a:xfrm>
            <a:off x="11294159" y="309151"/>
            <a:ext cx="510421" cy="510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6CF7D84-4206-4708-8EF8-5A0DB8FFBD2A}"/>
              </a:ext>
            </a:extLst>
          </p:cNvPr>
          <p:cNvSpPr/>
          <p:nvPr/>
        </p:nvSpPr>
        <p:spPr>
          <a:xfrm>
            <a:off x="5657932" y="33486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740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3B30AE5-BAEB-4B4E-981B-A1F3879EEE64}"/>
              </a:ext>
            </a:extLst>
          </p:cNvPr>
          <p:cNvSpPr/>
          <p:nvPr/>
        </p:nvSpPr>
        <p:spPr>
          <a:xfrm flipH="1">
            <a:off x="0" y="-1"/>
            <a:ext cx="12192000" cy="6154458"/>
          </a:xfrm>
          <a:custGeom>
            <a:avLst/>
            <a:gdLst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92000 w 12192000"/>
              <a:gd name="connsiteY4" fmla="*/ 2841383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92000 w 12192000"/>
              <a:gd name="connsiteY4" fmla="*/ 3343407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11" fmla="*/ 0 w 12192000"/>
              <a:gd name="connsiteY11" fmla="*/ 0 h 6154458"/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92000 w 12192000"/>
              <a:gd name="connsiteY4" fmla="*/ 4200657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11" fmla="*/ 0 w 12192000"/>
              <a:gd name="connsiteY11" fmla="*/ 0 h 615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154458">
                <a:moveTo>
                  <a:pt x="0" y="0"/>
                </a:moveTo>
                <a:lnTo>
                  <a:pt x="12192000" y="0"/>
                </a:lnTo>
                <a:lnTo>
                  <a:pt x="12192000" y="358588"/>
                </a:lnTo>
                <a:lnTo>
                  <a:pt x="12192000" y="1613647"/>
                </a:lnTo>
                <a:lnTo>
                  <a:pt x="12192000" y="4200657"/>
                </a:lnTo>
                <a:lnTo>
                  <a:pt x="8132612" y="6154458"/>
                </a:lnTo>
                <a:lnTo>
                  <a:pt x="4331390" y="3743886"/>
                </a:lnTo>
                <a:lnTo>
                  <a:pt x="2855678" y="4372536"/>
                </a:lnTo>
                <a:lnTo>
                  <a:pt x="0" y="3030070"/>
                </a:lnTo>
                <a:lnTo>
                  <a:pt x="0" y="1613647"/>
                </a:lnTo>
                <a:lnTo>
                  <a:pt x="0" y="358588"/>
                </a:lnTo>
                <a:lnTo>
                  <a:pt x="0" y="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93D8A6F-6E86-4F63-8441-85392112224C}"/>
              </a:ext>
            </a:extLst>
          </p:cNvPr>
          <p:cNvSpPr/>
          <p:nvPr/>
        </p:nvSpPr>
        <p:spPr>
          <a:xfrm>
            <a:off x="1057760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35729C1-2E42-4CA9-91A2-C65A1FA5A4C2}"/>
              </a:ext>
            </a:extLst>
          </p:cNvPr>
          <p:cNvSpPr/>
          <p:nvPr/>
        </p:nvSpPr>
        <p:spPr>
          <a:xfrm>
            <a:off x="8413403" y="2329117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8E07D8A6-CE41-4C35-BF9D-E7A02A320227}"/>
              </a:ext>
            </a:extLst>
          </p:cNvPr>
          <p:cNvSpPr/>
          <p:nvPr/>
        </p:nvSpPr>
        <p:spPr>
          <a:xfrm>
            <a:off x="7703862" y="4528906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2BA54F9-04DF-4D8E-B321-31E0897C32D6}"/>
              </a:ext>
            </a:extLst>
          </p:cNvPr>
          <p:cNvSpPr/>
          <p:nvPr/>
        </p:nvSpPr>
        <p:spPr>
          <a:xfrm>
            <a:off x="10635882" y="-998294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45D2D5C-F17D-46AF-8037-BF63B5240B24}"/>
              </a:ext>
            </a:extLst>
          </p:cNvPr>
          <p:cNvSpPr/>
          <p:nvPr/>
        </p:nvSpPr>
        <p:spPr>
          <a:xfrm>
            <a:off x="5657932" y="33486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公众号：陈西设计之家。微信搜索即可">
            <a:extLst>
              <a:ext uri="{FF2B5EF4-FFF2-40B4-BE49-F238E27FC236}">
                <a16:creationId xmlns:a16="http://schemas.microsoft.com/office/drawing/2014/main" id="{D7C0905D-D1F5-4F11-8A1D-F0AA0C63E4B0}"/>
              </a:ext>
            </a:extLst>
          </p:cNvPr>
          <p:cNvSpPr/>
          <p:nvPr/>
        </p:nvSpPr>
        <p:spPr>
          <a:xfrm>
            <a:off x="3464645" y="4538676"/>
            <a:ext cx="979486" cy="979486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id="{6B1AD75A-C7DE-4AD5-BBE8-404BC3C637D7}"/>
              </a:ext>
            </a:extLst>
          </p:cNvPr>
          <p:cNvSpPr txBox="1"/>
          <p:nvPr/>
        </p:nvSpPr>
        <p:spPr>
          <a:xfrm>
            <a:off x="1323901" y="1169021"/>
            <a:ext cx="6065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E32CCA6-DA5B-4E31-B03E-4D3FDC4EBE77}"/>
              </a:ext>
            </a:extLst>
          </p:cNvPr>
          <p:cNvSpPr/>
          <p:nvPr/>
        </p:nvSpPr>
        <p:spPr>
          <a:xfrm>
            <a:off x="307019" y="267584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3237383-206E-4F97-A7A2-C7D89D434812}"/>
              </a:ext>
            </a:extLst>
          </p:cNvPr>
          <p:cNvSpPr txBox="1"/>
          <p:nvPr/>
        </p:nvSpPr>
        <p:spPr>
          <a:xfrm>
            <a:off x="1347864" y="2409685"/>
            <a:ext cx="480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BD21FA-5AAC-4492-82B6-CEFBBB3B8691}"/>
              </a:ext>
            </a:extLst>
          </p:cNvPr>
          <p:cNvGrpSpPr/>
          <p:nvPr/>
        </p:nvGrpSpPr>
        <p:grpSpPr>
          <a:xfrm>
            <a:off x="1496430" y="3760594"/>
            <a:ext cx="2586726" cy="317044"/>
            <a:chOff x="1276709" y="2900428"/>
            <a:chExt cx="3278038" cy="357088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35CEAA0-FA46-4BB9-8E85-D6EADBEF5A8B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C3EE759-A87A-44D4-97A1-C3A5867CDED1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58D5F10-98B6-476B-B91D-CFC9B57E6420}"/>
              </a:ext>
            </a:extLst>
          </p:cNvPr>
          <p:cNvSpPr txBox="1"/>
          <p:nvPr/>
        </p:nvSpPr>
        <p:spPr>
          <a:xfrm>
            <a:off x="1492213" y="375874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A63576A-1031-40E2-AAFC-44D97105308E}"/>
              </a:ext>
            </a:extLst>
          </p:cNvPr>
          <p:cNvCxnSpPr>
            <a:cxnSpLocks/>
          </p:cNvCxnSpPr>
          <p:nvPr/>
        </p:nvCxnSpPr>
        <p:spPr>
          <a:xfrm>
            <a:off x="1424064" y="2276501"/>
            <a:ext cx="5831457" cy="0"/>
          </a:xfrm>
          <a:prstGeom prst="line">
            <a:avLst/>
          </a:prstGeom>
          <a:ln w="952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5292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5537B02-EB83-40B2-BD8C-97F537D92B1A}"/>
              </a:ext>
            </a:extLst>
          </p:cNvPr>
          <p:cNvSpPr/>
          <p:nvPr/>
        </p:nvSpPr>
        <p:spPr>
          <a:xfrm>
            <a:off x="10559392" y="6270980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E947E6C-2F4C-45CF-A22A-CD2428ADD2A3}"/>
              </a:ext>
            </a:extLst>
          </p:cNvPr>
          <p:cNvSpPr/>
          <p:nvPr/>
        </p:nvSpPr>
        <p:spPr>
          <a:xfrm flipH="1">
            <a:off x="0" y="0"/>
            <a:ext cx="12192001" cy="5800856"/>
          </a:xfrm>
          <a:custGeom>
            <a:avLst/>
            <a:gdLst>
              <a:gd name="connsiteX0" fmla="*/ 0 w 12192001"/>
              <a:gd name="connsiteY0" fmla="*/ 0 h 5800856"/>
              <a:gd name="connsiteX1" fmla="*/ 12192001 w 12192001"/>
              <a:gd name="connsiteY1" fmla="*/ 0 h 5800856"/>
              <a:gd name="connsiteX2" fmla="*/ 12192001 w 12192001"/>
              <a:gd name="connsiteY2" fmla="*/ 5118698 h 5800856"/>
              <a:gd name="connsiteX3" fmla="*/ 12111243 w 12192001"/>
              <a:gd name="connsiteY3" fmla="*/ 5142068 h 5800856"/>
              <a:gd name="connsiteX4" fmla="*/ 9544051 w 12192001"/>
              <a:gd name="connsiteY4" fmla="*/ 5657850 h 5800856"/>
              <a:gd name="connsiteX5" fmla="*/ 7219952 w 12192001"/>
              <a:gd name="connsiteY5" fmla="*/ 5600700 h 5800856"/>
              <a:gd name="connsiteX6" fmla="*/ 4324352 w 12192001"/>
              <a:gd name="connsiteY6" fmla="*/ 3867150 h 5800856"/>
              <a:gd name="connsiteX7" fmla="*/ 2228851 w 12192001"/>
              <a:gd name="connsiteY7" fmla="*/ 4972050 h 5800856"/>
              <a:gd name="connsiteX8" fmla="*/ 20372 w 12192001"/>
              <a:gd name="connsiteY8" fmla="*/ 4077407 h 5800856"/>
              <a:gd name="connsiteX9" fmla="*/ 0 w 12192001"/>
              <a:gd name="connsiteY9" fmla="*/ 4063556 h 580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1" h="5800856">
                <a:moveTo>
                  <a:pt x="0" y="0"/>
                </a:moveTo>
                <a:lnTo>
                  <a:pt x="12192001" y="0"/>
                </a:lnTo>
                <a:lnTo>
                  <a:pt x="12192001" y="5118698"/>
                </a:lnTo>
                <a:lnTo>
                  <a:pt x="12111243" y="5142068"/>
                </a:lnTo>
                <a:cubicBezTo>
                  <a:pt x="11242180" y="5381278"/>
                  <a:pt x="10181035" y="5558631"/>
                  <a:pt x="9544051" y="5657850"/>
                </a:cubicBezTo>
                <a:cubicBezTo>
                  <a:pt x="8524876" y="5816600"/>
                  <a:pt x="8089901" y="5899150"/>
                  <a:pt x="7219952" y="5600700"/>
                </a:cubicBezTo>
                <a:cubicBezTo>
                  <a:pt x="6350002" y="5302250"/>
                  <a:pt x="5156202" y="3971925"/>
                  <a:pt x="4324352" y="3867150"/>
                </a:cubicBezTo>
                <a:cubicBezTo>
                  <a:pt x="3492501" y="3762375"/>
                  <a:pt x="2978151" y="4959350"/>
                  <a:pt x="2228851" y="4972050"/>
                </a:cubicBezTo>
                <a:cubicBezTo>
                  <a:pt x="1573214" y="4983163"/>
                  <a:pt x="545655" y="4425454"/>
                  <a:pt x="20372" y="4077407"/>
                </a:cubicBezTo>
                <a:lnTo>
                  <a:pt x="0" y="4063556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C16AE9-7ACC-4772-94B8-88165C2D4BF4}"/>
              </a:ext>
            </a:extLst>
          </p:cNvPr>
          <p:cNvSpPr txBox="1"/>
          <p:nvPr/>
        </p:nvSpPr>
        <p:spPr>
          <a:xfrm>
            <a:off x="1104180" y="1273130"/>
            <a:ext cx="6065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24BB1D2-39DB-4146-9320-63DE0C378AA4}"/>
              </a:ext>
            </a:extLst>
          </p:cNvPr>
          <p:cNvSpPr/>
          <p:nvPr/>
        </p:nvSpPr>
        <p:spPr>
          <a:xfrm>
            <a:off x="307019" y="267584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23E90B9-63AF-49D2-A042-8F7A8EA31488}"/>
              </a:ext>
            </a:extLst>
          </p:cNvPr>
          <p:cNvSpPr txBox="1"/>
          <p:nvPr/>
        </p:nvSpPr>
        <p:spPr>
          <a:xfrm>
            <a:off x="1128143" y="2513794"/>
            <a:ext cx="480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FF41176-F06A-425F-8988-33206FD0ACA2}"/>
              </a:ext>
            </a:extLst>
          </p:cNvPr>
          <p:cNvGrpSpPr/>
          <p:nvPr/>
        </p:nvGrpSpPr>
        <p:grpSpPr>
          <a:xfrm>
            <a:off x="1276709" y="3864703"/>
            <a:ext cx="2586726" cy="317044"/>
            <a:chOff x="1276709" y="2900428"/>
            <a:chExt cx="3278038" cy="357088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09AEE55-4209-487C-8B0C-824E99AF10E5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472247E-1497-425C-B55C-C7216ABFC727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F1E7144-561D-47E8-B283-7871A7DBE375}"/>
              </a:ext>
            </a:extLst>
          </p:cNvPr>
          <p:cNvSpPr txBox="1"/>
          <p:nvPr/>
        </p:nvSpPr>
        <p:spPr>
          <a:xfrm>
            <a:off x="1272492" y="3862857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8DC43EB-2523-4FA0-903F-CAF530387645}"/>
              </a:ext>
            </a:extLst>
          </p:cNvPr>
          <p:cNvCxnSpPr>
            <a:cxnSpLocks/>
          </p:cNvCxnSpPr>
          <p:nvPr/>
        </p:nvCxnSpPr>
        <p:spPr>
          <a:xfrm>
            <a:off x="1204343" y="2380610"/>
            <a:ext cx="5831457" cy="0"/>
          </a:xfrm>
          <a:prstGeom prst="line">
            <a:avLst/>
          </a:prstGeom>
          <a:ln w="952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BFD7ACC-94AC-4E8B-8983-992C8323463C}"/>
              </a:ext>
            </a:extLst>
          </p:cNvPr>
          <p:cNvGrpSpPr/>
          <p:nvPr/>
        </p:nvGrpSpPr>
        <p:grpSpPr>
          <a:xfrm>
            <a:off x="7812505" y="1333667"/>
            <a:ext cx="5006697" cy="4923973"/>
            <a:chOff x="-2147698" y="-2451448"/>
            <a:chExt cx="5006697" cy="4923973"/>
          </a:xfrm>
        </p:grpSpPr>
        <p:sp>
          <p:nvSpPr>
            <p:cNvPr id="42" name="公众号：陈西设计之家。微信搜索即可">
              <a:extLst>
                <a:ext uri="{FF2B5EF4-FFF2-40B4-BE49-F238E27FC236}">
                  <a16:creationId xmlns:a16="http://schemas.microsoft.com/office/drawing/2014/main" id="{3AB4BB4F-864C-4722-B329-D6C4067B2D0D}"/>
                </a:ext>
              </a:extLst>
            </p:cNvPr>
            <p:cNvSpPr/>
            <p:nvPr/>
          </p:nvSpPr>
          <p:spPr>
            <a:xfrm>
              <a:off x="-895083" y="-128155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7EFA7F8-E416-4EC6-A5D4-EDD4F38F278B}"/>
                </a:ext>
              </a:extLst>
            </p:cNvPr>
            <p:cNvSpPr/>
            <p:nvPr/>
          </p:nvSpPr>
          <p:spPr>
            <a:xfrm>
              <a:off x="-2147698" y="-2451448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6EEB9D4E-91BA-4BDF-98EA-9CC09E4B871D}"/>
              </a:ext>
            </a:extLst>
          </p:cNvPr>
          <p:cNvSpPr/>
          <p:nvPr/>
        </p:nvSpPr>
        <p:spPr>
          <a:xfrm>
            <a:off x="8909051" y="1865772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公众号：陈西设计之家。微信搜索即可">
            <a:extLst>
              <a:ext uri="{FF2B5EF4-FFF2-40B4-BE49-F238E27FC236}">
                <a16:creationId xmlns:a16="http://schemas.microsoft.com/office/drawing/2014/main" id="{FBA9C806-9F98-4B47-B9FD-EE44456650DE}"/>
              </a:ext>
            </a:extLst>
          </p:cNvPr>
          <p:cNvSpPr/>
          <p:nvPr/>
        </p:nvSpPr>
        <p:spPr>
          <a:xfrm>
            <a:off x="8083183" y="-713107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610994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800">
        <p14:vortex/>
      </p:transition>
    </mc:Choice>
    <mc:Fallback>
      <p:transition spd="slow" advClick="0" advTm="8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93230CD9-7918-4BE7-B776-9EBC2E6B06C4}"/>
              </a:ext>
            </a:extLst>
          </p:cNvPr>
          <p:cNvSpPr/>
          <p:nvPr/>
        </p:nvSpPr>
        <p:spPr>
          <a:xfrm>
            <a:off x="-1326009" y="-1877041"/>
            <a:ext cx="3754082" cy="375408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E2D95C3F-5158-417B-A4A6-1414FA1A334A}"/>
              </a:ext>
            </a:extLst>
          </p:cNvPr>
          <p:cNvSpPr/>
          <p:nvPr/>
        </p:nvSpPr>
        <p:spPr>
          <a:xfrm>
            <a:off x="1" y="0"/>
            <a:ext cx="12191998" cy="5973784"/>
          </a:xfrm>
          <a:custGeom>
            <a:avLst/>
            <a:gdLst>
              <a:gd name="connsiteX0" fmla="*/ 3806664 w 12191998"/>
              <a:gd name="connsiteY0" fmla="*/ 5839344 h 5973784"/>
              <a:gd name="connsiteX1" fmla="*/ 3773326 w 12191998"/>
              <a:gd name="connsiteY1" fmla="*/ 5872681 h 5973784"/>
              <a:gd name="connsiteX2" fmla="*/ 3806664 w 12191998"/>
              <a:gd name="connsiteY2" fmla="*/ 5906018 h 5973784"/>
              <a:gd name="connsiteX3" fmla="*/ 3840000 w 12191998"/>
              <a:gd name="connsiteY3" fmla="*/ 5872681 h 5973784"/>
              <a:gd name="connsiteX4" fmla="*/ 3806664 w 12191998"/>
              <a:gd name="connsiteY4" fmla="*/ 5839344 h 5973784"/>
              <a:gd name="connsiteX5" fmla="*/ 3464811 w 12191998"/>
              <a:gd name="connsiteY5" fmla="*/ 5806528 h 5973784"/>
              <a:gd name="connsiteX6" fmla="*/ 3464811 w 12191998"/>
              <a:gd name="connsiteY6" fmla="*/ 5883869 h 5973784"/>
              <a:gd name="connsiteX7" fmla="*/ 3531484 w 12191998"/>
              <a:gd name="connsiteY7" fmla="*/ 5845199 h 5973784"/>
              <a:gd name="connsiteX8" fmla="*/ 4084256 w 12191998"/>
              <a:gd name="connsiteY8" fmla="*/ 5806008 h 5973784"/>
              <a:gd name="connsiteX9" fmla="*/ 4084256 w 12191998"/>
              <a:gd name="connsiteY9" fmla="*/ 5872680 h 5973784"/>
              <a:gd name="connsiteX10" fmla="*/ 4150928 w 12191998"/>
              <a:gd name="connsiteY10" fmla="*/ 5872680 h 5973784"/>
              <a:gd name="connsiteX11" fmla="*/ 4150928 w 12191998"/>
              <a:gd name="connsiteY11" fmla="*/ 5806008 h 5973784"/>
              <a:gd name="connsiteX12" fmla="*/ 3153414 w 12191998"/>
              <a:gd name="connsiteY12" fmla="*/ 5772672 h 5973784"/>
              <a:gd name="connsiteX13" fmla="*/ 3153414 w 12191998"/>
              <a:gd name="connsiteY13" fmla="*/ 5839344 h 5973784"/>
              <a:gd name="connsiteX14" fmla="*/ 3220085 w 12191998"/>
              <a:gd name="connsiteY14" fmla="*/ 5839344 h 5973784"/>
              <a:gd name="connsiteX15" fmla="*/ 3220085 w 12191998"/>
              <a:gd name="connsiteY15" fmla="*/ 5772672 h 5973784"/>
              <a:gd name="connsiteX16" fmla="*/ 4428516 w 12191998"/>
              <a:gd name="connsiteY16" fmla="*/ 5753660 h 5973784"/>
              <a:gd name="connsiteX17" fmla="*/ 4395181 w 12191998"/>
              <a:gd name="connsiteY17" fmla="*/ 5786997 h 5973784"/>
              <a:gd name="connsiteX18" fmla="*/ 4428516 w 12191998"/>
              <a:gd name="connsiteY18" fmla="*/ 5820334 h 5973784"/>
              <a:gd name="connsiteX19" fmla="*/ 4461854 w 12191998"/>
              <a:gd name="connsiteY19" fmla="*/ 5786997 h 5973784"/>
              <a:gd name="connsiteX20" fmla="*/ 4428516 w 12191998"/>
              <a:gd name="connsiteY20" fmla="*/ 5753660 h 5973784"/>
              <a:gd name="connsiteX21" fmla="*/ 2886692 w 12191998"/>
              <a:gd name="connsiteY21" fmla="*/ 5671755 h 5973784"/>
              <a:gd name="connsiteX22" fmla="*/ 2886692 w 12191998"/>
              <a:gd name="connsiteY22" fmla="*/ 5749096 h 5973784"/>
              <a:gd name="connsiteX23" fmla="*/ 2953366 w 12191998"/>
              <a:gd name="connsiteY23" fmla="*/ 5710426 h 5973784"/>
              <a:gd name="connsiteX24" fmla="*/ 4698297 w 12191998"/>
              <a:gd name="connsiteY24" fmla="*/ 5633657 h 5973784"/>
              <a:gd name="connsiteX25" fmla="*/ 4698297 w 12191998"/>
              <a:gd name="connsiteY25" fmla="*/ 5710998 h 5973784"/>
              <a:gd name="connsiteX26" fmla="*/ 4764973 w 12191998"/>
              <a:gd name="connsiteY26" fmla="*/ 5672328 h 5973784"/>
              <a:gd name="connsiteX27" fmla="*/ 2670808 w 12191998"/>
              <a:gd name="connsiteY27" fmla="*/ 5600321 h 5973784"/>
              <a:gd name="connsiteX28" fmla="*/ 2637472 w 12191998"/>
              <a:gd name="connsiteY28" fmla="*/ 5633658 h 5973784"/>
              <a:gd name="connsiteX29" fmla="*/ 2670808 w 12191998"/>
              <a:gd name="connsiteY29" fmla="*/ 5666995 h 5973784"/>
              <a:gd name="connsiteX30" fmla="*/ 2704145 w 12191998"/>
              <a:gd name="connsiteY30" fmla="*/ 5633658 h 5973784"/>
              <a:gd name="connsiteX31" fmla="*/ 2670808 w 12191998"/>
              <a:gd name="connsiteY31" fmla="*/ 5600321 h 5973784"/>
              <a:gd name="connsiteX32" fmla="*/ 4990493 w 12191998"/>
              <a:gd name="connsiteY32" fmla="*/ 5548311 h 5973784"/>
              <a:gd name="connsiteX33" fmla="*/ 4957154 w 12191998"/>
              <a:gd name="connsiteY33" fmla="*/ 5581648 h 5973784"/>
              <a:gd name="connsiteX34" fmla="*/ 4990493 w 12191998"/>
              <a:gd name="connsiteY34" fmla="*/ 5614985 h 5973784"/>
              <a:gd name="connsiteX35" fmla="*/ 5023829 w 12191998"/>
              <a:gd name="connsiteY35" fmla="*/ 5581648 h 5973784"/>
              <a:gd name="connsiteX36" fmla="*/ 4990493 w 12191998"/>
              <a:gd name="connsiteY36" fmla="*/ 5548311 h 5973784"/>
              <a:gd name="connsiteX37" fmla="*/ 2394739 w 12191998"/>
              <a:gd name="connsiteY37" fmla="*/ 5482205 h 5973784"/>
              <a:gd name="connsiteX38" fmla="*/ 2394739 w 12191998"/>
              <a:gd name="connsiteY38" fmla="*/ 5559546 h 5973784"/>
              <a:gd name="connsiteX39" fmla="*/ 2461412 w 12191998"/>
              <a:gd name="connsiteY39" fmla="*/ 5520876 h 5973784"/>
              <a:gd name="connsiteX40" fmla="*/ 5189986 w 12191998"/>
              <a:gd name="connsiteY40" fmla="*/ 5458346 h 5973784"/>
              <a:gd name="connsiteX41" fmla="*/ 5189986 w 12191998"/>
              <a:gd name="connsiteY41" fmla="*/ 5525018 h 5973784"/>
              <a:gd name="connsiteX42" fmla="*/ 5256659 w 12191998"/>
              <a:gd name="connsiteY42" fmla="*/ 5525018 h 5973784"/>
              <a:gd name="connsiteX43" fmla="*/ 5256659 w 12191998"/>
              <a:gd name="connsiteY43" fmla="*/ 5458346 h 5973784"/>
              <a:gd name="connsiteX44" fmla="*/ 2122332 w 12191998"/>
              <a:gd name="connsiteY44" fmla="*/ 5344047 h 5973784"/>
              <a:gd name="connsiteX45" fmla="*/ 2122332 w 12191998"/>
              <a:gd name="connsiteY45" fmla="*/ 5410719 h 5973784"/>
              <a:gd name="connsiteX46" fmla="*/ 2189005 w 12191998"/>
              <a:gd name="connsiteY46" fmla="*/ 5410719 h 5973784"/>
              <a:gd name="connsiteX47" fmla="*/ 2189005 w 12191998"/>
              <a:gd name="connsiteY47" fmla="*/ 5344047 h 5973784"/>
              <a:gd name="connsiteX48" fmla="*/ 5527939 w 12191998"/>
              <a:gd name="connsiteY48" fmla="*/ 5340869 h 5973784"/>
              <a:gd name="connsiteX49" fmla="*/ 5494602 w 12191998"/>
              <a:gd name="connsiteY49" fmla="*/ 5374206 h 5973784"/>
              <a:gd name="connsiteX50" fmla="*/ 5527939 w 12191998"/>
              <a:gd name="connsiteY50" fmla="*/ 5407543 h 5973784"/>
              <a:gd name="connsiteX51" fmla="*/ 5561276 w 12191998"/>
              <a:gd name="connsiteY51" fmla="*/ 5374206 h 5973784"/>
              <a:gd name="connsiteX52" fmla="*/ 5527939 w 12191998"/>
              <a:gd name="connsiteY52" fmla="*/ 5340869 h 5973784"/>
              <a:gd name="connsiteX53" fmla="*/ 10265180 w 12191998"/>
              <a:gd name="connsiteY53" fmla="*/ 5288326 h 5973784"/>
              <a:gd name="connsiteX54" fmla="*/ 10265180 w 12191998"/>
              <a:gd name="connsiteY54" fmla="*/ 5354998 h 5973784"/>
              <a:gd name="connsiteX55" fmla="*/ 10331852 w 12191998"/>
              <a:gd name="connsiteY55" fmla="*/ 5354998 h 5973784"/>
              <a:gd name="connsiteX56" fmla="*/ 10331852 w 12191998"/>
              <a:gd name="connsiteY56" fmla="*/ 5288326 h 5973784"/>
              <a:gd name="connsiteX57" fmla="*/ 9901852 w 12191998"/>
              <a:gd name="connsiteY57" fmla="*/ 5285390 h 5973784"/>
              <a:gd name="connsiteX58" fmla="*/ 9868515 w 12191998"/>
              <a:gd name="connsiteY58" fmla="*/ 5318727 h 5973784"/>
              <a:gd name="connsiteX59" fmla="*/ 9901852 w 12191998"/>
              <a:gd name="connsiteY59" fmla="*/ 5352064 h 5973784"/>
              <a:gd name="connsiteX60" fmla="*/ 9935189 w 12191998"/>
              <a:gd name="connsiteY60" fmla="*/ 5318727 h 5973784"/>
              <a:gd name="connsiteX61" fmla="*/ 9901852 w 12191998"/>
              <a:gd name="connsiteY61" fmla="*/ 5285390 h 5973784"/>
              <a:gd name="connsiteX62" fmla="*/ 1896108 w 12191998"/>
              <a:gd name="connsiteY62" fmla="*/ 5218717 h 5973784"/>
              <a:gd name="connsiteX63" fmla="*/ 1862771 w 12191998"/>
              <a:gd name="connsiteY63" fmla="*/ 5252054 h 5973784"/>
              <a:gd name="connsiteX64" fmla="*/ 1896108 w 12191998"/>
              <a:gd name="connsiteY64" fmla="*/ 5285391 h 5973784"/>
              <a:gd name="connsiteX65" fmla="*/ 1929445 w 12191998"/>
              <a:gd name="connsiteY65" fmla="*/ 5252054 h 5973784"/>
              <a:gd name="connsiteX66" fmla="*/ 1896108 w 12191998"/>
              <a:gd name="connsiteY66" fmla="*/ 5218717 h 5973784"/>
              <a:gd name="connsiteX67" fmla="*/ 9486097 w 12191998"/>
              <a:gd name="connsiteY67" fmla="*/ 5208049 h 5973784"/>
              <a:gd name="connsiteX68" fmla="*/ 9486097 w 12191998"/>
              <a:gd name="connsiteY68" fmla="*/ 5285390 h 5973784"/>
              <a:gd name="connsiteX69" fmla="*/ 9552770 w 12191998"/>
              <a:gd name="connsiteY69" fmla="*/ 5246720 h 5973784"/>
              <a:gd name="connsiteX70" fmla="*/ 5752396 w 12191998"/>
              <a:gd name="connsiteY70" fmla="*/ 5208049 h 5973784"/>
              <a:gd name="connsiteX71" fmla="*/ 5752396 w 12191998"/>
              <a:gd name="connsiteY71" fmla="*/ 5285390 h 5973784"/>
              <a:gd name="connsiteX72" fmla="*/ 5819069 w 12191998"/>
              <a:gd name="connsiteY72" fmla="*/ 5246720 h 5973784"/>
              <a:gd name="connsiteX73" fmla="*/ 10673559 w 12191998"/>
              <a:gd name="connsiteY73" fmla="*/ 5185381 h 5973784"/>
              <a:gd name="connsiteX74" fmla="*/ 10673559 w 12191998"/>
              <a:gd name="connsiteY74" fmla="*/ 5252053 h 5973784"/>
              <a:gd name="connsiteX75" fmla="*/ 10740231 w 12191998"/>
              <a:gd name="connsiteY75" fmla="*/ 5252053 h 5973784"/>
              <a:gd name="connsiteX76" fmla="*/ 10740231 w 12191998"/>
              <a:gd name="connsiteY76" fmla="*/ 5185381 h 5973784"/>
              <a:gd name="connsiteX77" fmla="*/ 9143197 w 12191998"/>
              <a:gd name="connsiteY77" fmla="*/ 5102035 h 5973784"/>
              <a:gd name="connsiteX78" fmla="*/ 9143197 w 12191998"/>
              <a:gd name="connsiteY78" fmla="*/ 5179376 h 5973784"/>
              <a:gd name="connsiteX79" fmla="*/ 9209870 w 12191998"/>
              <a:gd name="connsiteY79" fmla="*/ 5140706 h 5973784"/>
              <a:gd name="connsiteX80" fmla="*/ 1686558 w 12191998"/>
              <a:gd name="connsiteY80" fmla="*/ 5102035 h 5973784"/>
              <a:gd name="connsiteX81" fmla="*/ 1653221 w 12191998"/>
              <a:gd name="connsiteY81" fmla="*/ 5135372 h 5973784"/>
              <a:gd name="connsiteX82" fmla="*/ 1686558 w 12191998"/>
              <a:gd name="connsiteY82" fmla="*/ 5168709 h 5973784"/>
              <a:gd name="connsiteX83" fmla="*/ 1719895 w 12191998"/>
              <a:gd name="connsiteY83" fmla="*/ 5135372 h 5973784"/>
              <a:gd name="connsiteX84" fmla="*/ 1686558 w 12191998"/>
              <a:gd name="connsiteY84" fmla="*/ 5102035 h 5973784"/>
              <a:gd name="connsiteX85" fmla="*/ 6027216 w 12191998"/>
              <a:gd name="connsiteY85" fmla="*/ 5089812 h 5973784"/>
              <a:gd name="connsiteX86" fmla="*/ 6027216 w 12191998"/>
              <a:gd name="connsiteY86" fmla="*/ 5167153 h 5973784"/>
              <a:gd name="connsiteX87" fmla="*/ 6093889 w 12191998"/>
              <a:gd name="connsiteY87" fmla="*/ 5128483 h 5973784"/>
              <a:gd name="connsiteX88" fmla="*/ 11134988 w 12191998"/>
              <a:gd name="connsiteY88" fmla="*/ 5061809 h 5973784"/>
              <a:gd name="connsiteX89" fmla="*/ 11101651 w 12191998"/>
              <a:gd name="connsiteY89" fmla="*/ 5095146 h 5973784"/>
              <a:gd name="connsiteX90" fmla="*/ 11134988 w 12191998"/>
              <a:gd name="connsiteY90" fmla="*/ 5128483 h 5973784"/>
              <a:gd name="connsiteX91" fmla="*/ 11168325 w 12191998"/>
              <a:gd name="connsiteY91" fmla="*/ 5095146 h 5973784"/>
              <a:gd name="connsiteX92" fmla="*/ 11134988 w 12191998"/>
              <a:gd name="connsiteY92" fmla="*/ 5061809 h 5973784"/>
              <a:gd name="connsiteX93" fmla="*/ 6291710 w 12191998"/>
              <a:gd name="connsiteY93" fmla="*/ 5013783 h 5973784"/>
              <a:gd name="connsiteX94" fmla="*/ 6291710 w 12191998"/>
              <a:gd name="connsiteY94" fmla="*/ 5080455 h 5973784"/>
              <a:gd name="connsiteX95" fmla="*/ 6358382 w 12191998"/>
              <a:gd name="connsiteY95" fmla="*/ 5080455 h 5973784"/>
              <a:gd name="connsiteX96" fmla="*/ 6358382 w 12191998"/>
              <a:gd name="connsiteY96" fmla="*/ 5013783 h 5973784"/>
              <a:gd name="connsiteX97" fmla="*/ 8844577 w 12191998"/>
              <a:gd name="connsiteY97" fmla="*/ 4984078 h 5973784"/>
              <a:gd name="connsiteX98" fmla="*/ 8811240 w 12191998"/>
              <a:gd name="connsiteY98" fmla="*/ 5017415 h 5973784"/>
              <a:gd name="connsiteX99" fmla="*/ 8844577 w 12191998"/>
              <a:gd name="connsiteY99" fmla="*/ 5050752 h 5973784"/>
              <a:gd name="connsiteX100" fmla="*/ 8877914 w 12191998"/>
              <a:gd name="connsiteY100" fmla="*/ 5017415 h 5973784"/>
              <a:gd name="connsiteX101" fmla="*/ 8844577 w 12191998"/>
              <a:gd name="connsiteY101" fmla="*/ 4984078 h 5973784"/>
              <a:gd name="connsiteX102" fmla="*/ 1415101 w 12191998"/>
              <a:gd name="connsiteY102" fmla="*/ 4965427 h 5973784"/>
              <a:gd name="connsiteX103" fmla="*/ 1415101 w 12191998"/>
              <a:gd name="connsiteY103" fmla="*/ 5032099 h 5973784"/>
              <a:gd name="connsiteX104" fmla="*/ 1481773 w 12191998"/>
              <a:gd name="connsiteY104" fmla="*/ 5032099 h 5973784"/>
              <a:gd name="connsiteX105" fmla="*/ 1481773 w 12191998"/>
              <a:gd name="connsiteY105" fmla="*/ 4965427 h 5973784"/>
              <a:gd name="connsiteX106" fmla="*/ 11523389 w 12191998"/>
              <a:gd name="connsiteY106" fmla="*/ 4930962 h 5973784"/>
              <a:gd name="connsiteX107" fmla="*/ 11523389 w 12191998"/>
              <a:gd name="connsiteY107" fmla="*/ 5008303 h 5973784"/>
              <a:gd name="connsiteX108" fmla="*/ 11590062 w 12191998"/>
              <a:gd name="connsiteY108" fmla="*/ 4969633 h 5973784"/>
              <a:gd name="connsiteX109" fmla="*/ 6676152 w 12191998"/>
              <a:gd name="connsiteY109" fmla="*/ 4899941 h 5973784"/>
              <a:gd name="connsiteX110" fmla="*/ 6642815 w 12191998"/>
              <a:gd name="connsiteY110" fmla="*/ 4933278 h 5973784"/>
              <a:gd name="connsiteX111" fmla="*/ 6676152 w 12191998"/>
              <a:gd name="connsiteY111" fmla="*/ 4966615 h 5973784"/>
              <a:gd name="connsiteX112" fmla="*/ 6709489 w 12191998"/>
              <a:gd name="connsiteY112" fmla="*/ 4933278 h 5973784"/>
              <a:gd name="connsiteX113" fmla="*/ 6676152 w 12191998"/>
              <a:gd name="connsiteY113" fmla="*/ 4899941 h 5973784"/>
              <a:gd name="connsiteX114" fmla="*/ 8468411 w 12191998"/>
              <a:gd name="connsiteY114" fmla="*/ 4897626 h 5973784"/>
              <a:gd name="connsiteX115" fmla="*/ 8468411 w 12191998"/>
              <a:gd name="connsiteY115" fmla="*/ 4964298 h 5973784"/>
              <a:gd name="connsiteX116" fmla="*/ 8535083 w 12191998"/>
              <a:gd name="connsiteY116" fmla="*/ 4964298 h 5973784"/>
              <a:gd name="connsiteX117" fmla="*/ 8535083 w 12191998"/>
              <a:gd name="connsiteY117" fmla="*/ 4897626 h 5973784"/>
              <a:gd name="connsiteX118" fmla="*/ 1167438 w 12191998"/>
              <a:gd name="connsiteY118" fmla="*/ 4822600 h 5973784"/>
              <a:gd name="connsiteX119" fmla="*/ 1167438 w 12191998"/>
              <a:gd name="connsiteY119" fmla="*/ 4899941 h 5973784"/>
              <a:gd name="connsiteX120" fmla="*/ 1234111 w 12191998"/>
              <a:gd name="connsiteY120" fmla="*/ 4861271 h 5973784"/>
              <a:gd name="connsiteX121" fmla="*/ 8140402 w 12191998"/>
              <a:gd name="connsiteY121" fmla="*/ 4803964 h 5973784"/>
              <a:gd name="connsiteX122" fmla="*/ 8107065 w 12191998"/>
              <a:gd name="connsiteY122" fmla="*/ 4837301 h 5973784"/>
              <a:gd name="connsiteX123" fmla="*/ 8140402 w 12191998"/>
              <a:gd name="connsiteY123" fmla="*/ 4870638 h 5973784"/>
              <a:gd name="connsiteX124" fmla="*/ 8173739 w 12191998"/>
              <a:gd name="connsiteY124" fmla="*/ 4837301 h 5973784"/>
              <a:gd name="connsiteX125" fmla="*/ 8140402 w 12191998"/>
              <a:gd name="connsiteY125" fmla="*/ 4803964 h 5973784"/>
              <a:gd name="connsiteX126" fmla="*/ 6989241 w 12191998"/>
              <a:gd name="connsiteY126" fmla="*/ 4793296 h 5973784"/>
              <a:gd name="connsiteX127" fmla="*/ 6989241 w 12191998"/>
              <a:gd name="connsiteY127" fmla="*/ 4870637 h 5973784"/>
              <a:gd name="connsiteX128" fmla="*/ 7055914 w 12191998"/>
              <a:gd name="connsiteY128" fmla="*/ 4831967 h 5973784"/>
              <a:gd name="connsiteX129" fmla="*/ 11966044 w 12191998"/>
              <a:gd name="connsiteY129" fmla="*/ 4785180 h 5973784"/>
              <a:gd name="connsiteX130" fmla="*/ 11932707 w 12191998"/>
              <a:gd name="connsiteY130" fmla="*/ 4818517 h 5973784"/>
              <a:gd name="connsiteX131" fmla="*/ 11966044 w 12191998"/>
              <a:gd name="connsiteY131" fmla="*/ 4851854 h 5973784"/>
              <a:gd name="connsiteX132" fmla="*/ 11999381 w 12191998"/>
              <a:gd name="connsiteY132" fmla="*/ 4818517 h 5973784"/>
              <a:gd name="connsiteX133" fmla="*/ 11966044 w 12191998"/>
              <a:gd name="connsiteY133" fmla="*/ 4785180 h 5973784"/>
              <a:gd name="connsiteX134" fmla="*/ 962659 w 12191998"/>
              <a:gd name="connsiteY134" fmla="*/ 4755927 h 5973784"/>
              <a:gd name="connsiteX135" fmla="*/ 929322 w 12191998"/>
              <a:gd name="connsiteY135" fmla="*/ 4789264 h 5973784"/>
              <a:gd name="connsiteX136" fmla="*/ 962659 w 12191998"/>
              <a:gd name="connsiteY136" fmla="*/ 4822601 h 5973784"/>
              <a:gd name="connsiteX137" fmla="*/ 995996 w 12191998"/>
              <a:gd name="connsiteY137" fmla="*/ 4789264 h 5973784"/>
              <a:gd name="connsiteX138" fmla="*/ 962659 w 12191998"/>
              <a:gd name="connsiteY138" fmla="*/ 4755927 h 5973784"/>
              <a:gd name="connsiteX139" fmla="*/ 7387252 w 12191998"/>
              <a:gd name="connsiteY139" fmla="*/ 4752974 h 5973784"/>
              <a:gd name="connsiteX140" fmla="*/ 7353915 w 12191998"/>
              <a:gd name="connsiteY140" fmla="*/ 4786311 h 5973784"/>
              <a:gd name="connsiteX141" fmla="*/ 7387252 w 12191998"/>
              <a:gd name="connsiteY141" fmla="*/ 4819648 h 5973784"/>
              <a:gd name="connsiteX142" fmla="*/ 7420589 w 12191998"/>
              <a:gd name="connsiteY142" fmla="*/ 4786311 h 5973784"/>
              <a:gd name="connsiteX143" fmla="*/ 7387252 w 12191998"/>
              <a:gd name="connsiteY143" fmla="*/ 4752974 h 5973784"/>
              <a:gd name="connsiteX144" fmla="*/ 7768324 w 12191998"/>
              <a:gd name="connsiteY144" fmla="*/ 4751845 h 5973784"/>
              <a:gd name="connsiteX145" fmla="*/ 7768324 w 12191998"/>
              <a:gd name="connsiteY145" fmla="*/ 4818517 h 5973784"/>
              <a:gd name="connsiteX146" fmla="*/ 7834996 w 12191998"/>
              <a:gd name="connsiteY146" fmla="*/ 4818517 h 5973784"/>
              <a:gd name="connsiteX147" fmla="*/ 7834996 w 12191998"/>
              <a:gd name="connsiteY147" fmla="*/ 4751845 h 5973784"/>
              <a:gd name="connsiteX148" fmla="*/ 126842 w 12191998"/>
              <a:gd name="connsiteY148" fmla="*/ 4686301 h 5973784"/>
              <a:gd name="connsiteX149" fmla="*/ 93505 w 12191998"/>
              <a:gd name="connsiteY149" fmla="*/ 4719638 h 5973784"/>
              <a:gd name="connsiteX150" fmla="*/ 126842 w 12191998"/>
              <a:gd name="connsiteY150" fmla="*/ 4752975 h 5973784"/>
              <a:gd name="connsiteX151" fmla="*/ 160179 w 12191998"/>
              <a:gd name="connsiteY151" fmla="*/ 4719638 h 5973784"/>
              <a:gd name="connsiteX152" fmla="*/ 126842 w 12191998"/>
              <a:gd name="connsiteY152" fmla="*/ 4686301 h 5973784"/>
              <a:gd name="connsiteX153" fmla="*/ 650721 w 12191998"/>
              <a:gd name="connsiteY153" fmla="*/ 4679158 h 5973784"/>
              <a:gd name="connsiteX154" fmla="*/ 650721 w 12191998"/>
              <a:gd name="connsiteY154" fmla="*/ 4745830 h 5973784"/>
              <a:gd name="connsiteX155" fmla="*/ 717393 w 12191998"/>
              <a:gd name="connsiteY155" fmla="*/ 4745830 h 5973784"/>
              <a:gd name="connsiteX156" fmla="*/ 717393 w 12191998"/>
              <a:gd name="connsiteY156" fmla="*/ 4679158 h 5973784"/>
              <a:gd name="connsiteX157" fmla="*/ 370901 w 12191998"/>
              <a:gd name="connsiteY157" fmla="*/ 4647630 h 5973784"/>
              <a:gd name="connsiteX158" fmla="*/ 370901 w 12191998"/>
              <a:gd name="connsiteY158" fmla="*/ 4724971 h 5973784"/>
              <a:gd name="connsiteX159" fmla="*/ 437574 w 12191998"/>
              <a:gd name="connsiteY159" fmla="*/ 4686301 h 5973784"/>
              <a:gd name="connsiteX160" fmla="*/ 0 w 12191998"/>
              <a:gd name="connsiteY160" fmla="*/ 0 h 5973784"/>
              <a:gd name="connsiteX161" fmla="*/ 12191998 w 12191998"/>
              <a:gd name="connsiteY161" fmla="*/ 0 h 5973784"/>
              <a:gd name="connsiteX162" fmla="*/ 12191998 w 12191998"/>
              <a:gd name="connsiteY162" fmla="*/ 4844444 h 5973784"/>
              <a:gd name="connsiteX163" fmla="*/ 12174254 w 12191998"/>
              <a:gd name="connsiteY163" fmla="*/ 4850170 h 5973784"/>
              <a:gd name="connsiteX164" fmla="*/ 10087833 w 12191998"/>
              <a:gd name="connsiteY164" fmla="*/ 5430646 h 5973784"/>
              <a:gd name="connsiteX165" fmla="*/ 7344633 w 12191998"/>
              <a:gd name="connsiteY165" fmla="*/ 4887580 h 5973784"/>
              <a:gd name="connsiteX166" fmla="*/ 3687033 w 12191998"/>
              <a:gd name="connsiteY166" fmla="*/ 5973710 h 5973784"/>
              <a:gd name="connsiteX167" fmla="*/ 796349 w 12191998"/>
              <a:gd name="connsiteY167" fmla="*/ 4827240 h 5973784"/>
              <a:gd name="connsiteX168" fmla="*/ 93957 w 12191998"/>
              <a:gd name="connsiteY168" fmla="*/ 4819698 h 5973784"/>
              <a:gd name="connsiteX169" fmla="*/ 0 w 12191998"/>
              <a:gd name="connsiteY169" fmla="*/ 4849535 h 597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12191998" h="5973784">
                <a:moveTo>
                  <a:pt x="3806664" y="5839344"/>
                </a:moveTo>
                <a:cubicBezTo>
                  <a:pt x="3788251" y="5839344"/>
                  <a:pt x="3773326" y="5854269"/>
                  <a:pt x="3773326" y="5872681"/>
                </a:cubicBezTo>
                <a:cubicBezTo>
                  <a:pt x="3773326" y="5891093"/>
                  <a:pt x="3788251" y="5906018"/>
                  <a:pt x="3806664" y="5906018"/>
                </a:cubicBezTo>
                <a:cubicBezTo>
                  <a:pt x="3825075" y="5906018"/>
                  <a:pt x="3840000" y="5891093"/>
                  <a:pt x="3840000" y="5872681"/>
                </a:cubicBezTo>
                <a:cubicBezTo>
                  <a:pt x="3840000" y="5854269"/>
                  <a:pt x="3825075" y="5839344"/>
                  <a:pt x="3806664" y="5839344"/>
                </a:cubicBezTo>
                <a:close/>
                <a:moveTo>
                  <a:pt x="3464811" y="5806528"/>
                </a:moveTo>
                <a:lnTo>
                  <a:pt x="3464811" y="5883869"/>
                </a:lnTo>
                <a:lnTo>
                  <a:pt x="3531484" y="5845199"/>
                </a:lnTo>
                <a:close/>
                <a:moveTo>
                  <a:pt x="4084256" y="5806008"/>
                </a:moveTo>
                <a:lnTo>
                  <a:pt x="4084256" y="5872680"/>
                </a:lnTo>
                <a:lnTo>
                  <a:pt x="4150928" y="5872680"/>
                </a:lnTo>
                <a:lnTo>
                  <a:pt x="4150928" y="5806008"/>
                </a:lnTo>
                <a:close/>
                <a:moveTo>
                  <a:pt x="3153414" y="5772672"/>
                </a:moveTo>
                <a:lnTo>
                  <a:pt x="3153414" y="5839344"/>
                </a:lnTo>
                <a:lnTo>
                  <a:pt x="3220085" y="5839344"/>
                </a:lnTo>
                <a:lnTo>
                  <a:pt x="3220085" y="5772672"/>
                </a:lnTo>
                <a:close/>
                <a:moveTo>
                  <a:pt x="4428516" y="5753660"/>
                </a:moveTo>
                <a:cubicBezTo>
                  <a:pt x="4410105" y="5753660"/>
                  <a:pt x="4395181" y="5768585"/>
                  <a:pt x="4395181" y="5786997"/>
                </a:cubicBezTo>
                <a:cubicBezTo>
                  <a:pt x="4395181" y="5805409"/>
                  <a:pt x="4410105" y="5820334"/>
                  <a:pt x="4428516" y="5820334"/>
                </a:cubicBezTo>
                <a:cubicBezTo>
                  <a:pt x="4446928" y="5820334"/>
                  <a:pt x="4461854" y="5805409"/>
                  <a:pt x="4461854" y="5786997"/>
                </a:cubicBezTo>
                <a:cubicBezTo>
                  <a:pt x="4461854" y="5768585"/>
                  <a:pt x="4446928" y="5753660"/>
                  <a:pt x="4428516" y="5753660"/>
                </a:cubicBezTo>
                <a:close/>
                <a:moveTo>
                  <a:pt x="2886692" y="5671755"/>
                </a:moveTo>
                <a:lnTo>
                  <a:pt x="2886692" y="5749096"/>
                </a:lnTo>
                <a:lnTo>
                  <a:pt x="2953366" y="5710426"/>
                </a:lnTo>
                <a:close/>
                <a:moveTo>
                  <a:pt x="4698297" y="5633657"/>
                </a:moveTo>
                <a:lnTo>
                  <a:pt x="4698297" y="5710998"/>
                </a:lnTo>
                <a:lnTo>
                  <a:pt x="4764973" y="5672328"/>
                </a:lnTo>
                <a:close/>
                <a:moveTo>
                  <a:pt x="2670808" y="5600321"/>
                </a:moveTo>
                <a:cubicBezTo>
                  <a:pt x="2652397" y="5600321"/>
                  <a:pt x="2637472" y="5615246"/>
                  <a:pt x="2637472" y="5633658"/>
                </a:cubicBezTo>
                <a:cubicBezTo>
                  <a:pt x="2637472" y="5652070"/>
                  <a:pt x="2652397" y="5666995"/>
                  <a:pt x="2670808" y="5666995"/>
                </a:cubicBezTo>
                <a:cubicBezTo>
                  <a:pt x="2689220" y="5666995"/>
                  <a:pt x="2704145" y="5652070"/>
                  <a:pt x="2704145" y="5633658"/>
                </a:cubicBezTo>
                <a:cubicBezTo>
                  <a:pt x="2704145" y="5615246"/>
                  <a:pt x="2689220" y="5600321"/>
                  <a:pt x="2670808" y="5600321"/>
                </a:cubicBezTo>
                <a:close/>
                <a:moveTo>
                  <a:pt x="4990493" y="5548311"/>
                </a:moveTo>
                <a:cubicBezTo>
                  <a:pt x="4972080" y="5548311"/>
                  <a:pt x="4957154" y="5563236"/>
                  <a:pt x="4957154" y="5581648"/>
                </a:cubicBezTo>
                <a:cubicBezTo>
                  <a:pt x="4957154" y="5600060"/>
                  <a:pt x="4972080" y="5614985"/>
                  <a:pt x="4990493" y="5614985"/>
                </a:cubicBezTo>
                <a:cubicBezTo>
                  <a:pt x="5008904" y="5614985"/>
                  <a:pt x="5023829" y="5600060"/>
                  <a:pt x="5023829" y="5581648"/>
                </a:cubicBezTo>
                <a:cubicBezTo>
                  <a:pt x="5023829" y="5563236"/>
                  <a:pt x="5008904" y="5548311"/>
                  <a:pt x="4990493" y="5548311"/>
                </a:cubicBezTo>
                <a:close/>
                <a:moveTo>
                  <a:pt x="2394739" y="5482205"/>
                </a:moveTo>
                <a:lnTo>
                  <a:pt x="2394739" y="5559546"/>
                </a:lnTo>
                <a:lnTo>
                  <a:pt x="2461412" y="5520876"/>
                </a:lnTo>
                <a:close/>
                <a:moveTo>
                  <a:pt x="5189986" y="5458346"/>
                </a:moveTo>
                <a:lnTo>
                  <a:pt x="5189986" y="5525018"/>
                </a:lnTo>
                <a:lnTo>
                  <a:pt x="5256659" y="5525018"/>
                </a:lnTo>
                <a:lnTo>
                  <a:pt x="5256659" y="5458346"/>
                </a:lnTo>
                <a:close/>
                <a:moveTo>
                  <a:pt x="2122332" y="5344047"/>
                </a:moveTo>
                <a:lnTo>
                  <a:pt x="2122332" y="5410719"/>
                </a:lnTo>
                <a:lnTo>
                  <a:pt x="2189005" y="5410719"/>
                </a:lnTo>
                <a:lnTo>
                  <a:pt x="2189005" y="5344047"/>
                </a:lnTo>
                <a:close/>
                <a:moveTo>
                  <a:pt x="5527939" y="5340869"/>
                </a:moveTo>
                <a:cubicBezTo>
                  <a:pt x="5509527" y="5340869"/>
                  <a:pt x="5494602" y="5355794"/>
                  <a:pt x="5494602" y="5374206"/>
                </a:cubicBezTo>
                <a:cubicBezTo>
                  <a:pt x="5494602" y="5392618"/>
                  <a:pt x="5509527" y="5407543"/>
                  <a:pt x="5527939" y="5407543"/>
                </a:cubicBezTo>
                <a:cubicBezTo>
                  <a:pt x="5546351" y="5407543"/>
                  <a:pt x="5561276" y="5392618"/>
                  <a:pt x="5561276" y="5374206"/>
                </a:cubicBezTo>
                <a:cubicBezTo>
                  <a:pt x="5561276" y="5355794"/>
                  <a:pt x="5546351" y="5340869"/>
                  <a:pt x="5527939" y="5340869"/>
                </a:cubicBezTo>
                <a:close/>
                <a:moveTo>
                  <a:pt x="10265180" y="5288326"/>
                </a:moveTo>
                <a:lnTo>
                  <a:pt x="10265180" y="5354998"/>
                </a:lnTo>
                <a:lnTo>
                  <a:pt x="10331852" y="5354998"/>
                </a:lnTo>
                <a:lnTo>
                  <a:pt x="10331852" y="5288326"/>
                </a:lnTo>
                <a:close/>
                <a:moveTo>
                  <a:pt x="9901852" y="5285390"/>
                </a:moveTo>
                <a:cubicBezTo>
                  <a:pt x="9883440" y="5285390"/>
                  <a:pt x="9868515" y="5300315"/>
                  <a:pt x="9868515" y="5318727"/>
                </a:cubicBezTo>
                <a:cubicBezTo>
                  <a:pt x="9868515" y="5337139"/>
                  <a:pt x="9883440" y="5352064"/>
                  <a:pt x="9901852" y="5352064"/>
                </a:cubicBezTo>
                <a:cubicBezTo>
                  <a:pt x="9920264" y="5352064"/>
                  <a:pt x="9935189" y="5337139"/>
                  <a:pt x="9935189" y="5318727"/>
                </a:cubicBezTo>
                <a:cubicBezTo>
                  <a:pt x="9935189" y="5300315"/>
                  <a:pt x="9920264" y="5285390"/>
                  <a:pt x="9901852" y="5285390"/>
                </a:cubicBezTo>
                <a:close/>
                <a:moveTo>
                  <a:pt x="1896108" y="5218717"/>
                </a:moveTo>
                <a:cubicBezTo>
                  <a:pt x="1877696" y="5218717"/>
                  <a:pt x="1862771" y="5233642"/>
                  <a:pt x="1862771" y="5252054"/>
                </a:cubicBezTo>
                <a:cubicBezTo>
                  <a:pt x="1862771" y="5270466"/>
                  <a:pt x="1877696" y="5285391"/>
                  <a:pt x="1896108" y="5285391"/>
                </a:cubicBezTo>
                <a:cubicBezTo>
                  <a:pt x="1914520" y="5285391"/>
                  <a:pt x="1929445" y="5270466"/>
                  <a:pt x="1929445" y="5252054"/>
                </a:cubicBezTo>
                <a:cubicBezTo>
                  <a:pt x="1929445" y="5233642"/>
                  <a:pt x="1914520" y="5218717"/>
                  <a:pt x="1896108" y="5218717"/>
                </a:cubicBezTo>
                <a:close/>
                <a:moveTo>
                  <a:pt x="9486097" y="5208049"/>
                </a:moveTo>
                <a:lnTo>
                  <a:pt x="9486097" y="5285390"/>
                </a:lnTo>
                <a:lnTo>
                  <a:pt x="9552770" y="5246720"/>
                </a:lnTo>
                <a:close/>
                <a:moveTo>
                  <a:pt x="5752396" y="5208049"/>
                </a:moveTo>
                <a:lnTo>
                  <a:pt x="5752396" y="5285390"/>
                </a:lnTo>
                <a:lnTo>
                  <a:pt x="5819069" y="5246720"/>
                </a:lnTo>
                <a:close/>
                <a:moveTo>
                  <a:pt x="10673559" y="5185381"/>
                </a:moveTo>
                <a:lnTo>
                  <a:pt x="10673559" y="5252053"/>
                </a:lnTo>
                <a:lnTo>
                  <a:pt x="10740231" y="5252053"/>
                </a:lnTo>
                <a:lnTo>
                  <a:pt x="10740231" y="5185381"/>
                </a:lnTo>
                <a:close/>
                <a:moveTo>
                  <a:pt x="9143197" y="5102035"/>
                </a:moveTo>
                <a:lnTo>
                  <a:pt x="9143197" y="5179376"/>
                </a:lnTo>
                <a:lnTo>
                  <a:pt x="9209870" y="5140706"/>
                </a:lnTo>
                <a:close/>
                <a:moveTo>
                  <a:pt x="1686558" y="5102035"/>
                </a:moveTo>
                <a:cubicBezTo>
                  <a:pt x="1668146" y="5102035"/>
                  <a:pt x="1653221" y="5116960"/>
                  <a:pt x="1653221" y="5135372"/>
                </a:cubicBezTo>
                <a:cubicBezTo>
                  <a:pt x="1653221" y="5153784"/>
                  <a:pt x="1668146" y="5168709"/>
                  <a:pt x="1686558" y="5168709"/>
                </a:cubicBezTo>
                <a:cubicBezTo>
                  <a:pt x="1704970" y="5168709"/>
                  <a:pt x="1719895" y="5153784"/>
                  <a:pt x="1719895" y="5135372"/>
                </a:cubicBezTo>
                <a:cubicBezTo>
                  <a:pt x="1719895" y="5116960"/>
                  <a:pt x="1704970" y="5102035"/>
                  <a:pt x="1686558" y="5102035"/>
                </a:cubicBezTo>
                <a:close/>
                <a:moveTo>
                  <a:pt x="6027216" y="5089812"/>
                </a:moveTo>
                <a:lnTo>
                  <a:pt x="6027216" y="5167153"/>
                </a:lnTo>
                <a:lnTo>
                  <a:pt x="6093889" y="5128483"/>
                </a:lnTo>
                <a:close/>
                <a:moveTo>
                  <a:pt x="11134988" y="5061809"/>
                </a:moveTo>
                <a:cubicBezTo>
                  <a:pt x="11116576" y="5061809"/>
                  <a:pt x="11101651" y="5076734"/>
                  <a:pt x="11101651" y="5095146"/>
                </a:cubicBezTo>
                <a:cubicBezTo>
                  <a:pt x="11101651" y="5113558"/>
                  <a:pt x="11116576" y="5128483"/>
                  <a:pt x="11134988" y="5128483"/>
                </a:cubicBezTo>
                <a:cubicBezTo>
                  <a:pt x="11153400" y="5128483"/>
                  <a:pt x="11168325" y="5113558"/>
                  <a:pt x="11168325" y="5095146"/>
                </a:cubicBezTo>
                <a:cubicBezTo>
                  <a:pt x="11168325" y="5076734"/>
                  <a:pt x="11153400" y="5061809"/>
                  <a:pt x="11134988" y="5061809"/>
                </a:cubicBezTo>
                <a:close/>
                <a:moveTo>
                  <a:pt x="6291710" y="5013783"/>
                </a:moveTo>
                <a:lnTo>
                  <a:pt x="6291710" y="5080455"/>
                </a:lnTo>
                <a:lnTo>
                  <a:pt x="6358382" y="5080455"/>
                </a:lnTo>
                <a:lnTo>
                  <a:pt x="6358382" y="5013783"/>
                </a:lnTo>
                <a:close/>
                <a:moveTo>
                  <a:pt x="8844577" y="4984078"/>
                </a:moveTo>
                <a:cubicBezTo>
                  <a:pt x="8826165" y="4984078"/>
                  <a:pt x="8811240" y="4999003"/>
                  <a:pt x="8811240" y="5017415"/>
                </a:cubicBezTo>
                <a:cubicBezTo>
                  <a:pt x="8811240" y="5035827"/>
                  <a:pt x="8826165" y="5050752"/>
                  <a:pt x="8844577" y="5050752"/>
                </a:cubicBezTo>
                <a:cubicBezTo>
                  <a:pt x="8862989" y="5050752"/>
                  <a:pt x="8877914" y="5035827"/>
                  <a:pt x="8877914" y="5017415"/>
                </a:cubicBezTo>
                <a:cubicBezTo>
                  <a:pt x="8877914" y="4999003"/>
                  <a:pt x="8862989" y="4984078"/>
                  <a:pt x="8844577" y="4984078"/>
                </a:cubicBezTo>
                <a:close/>
                <a:moveTo>
                  <a:pt x="1415101" y="4965427"/>
                </a:moveTo>
                <a:lnTo>
                  <a:pt x="1415101" y="5032099"/>
                </a:lnTo>
                <a:lnTo>
                  <a:pt x="1481773" y="5032099"/>
                </a:lnTo>
                <a:lnTo>
                  <a:pt x="1481773" y="4965427"/>
                </a:lnTo>
                <a:close/>
                <a:moveTo>
                  <a:pt x="11523389" y="4930962"/>
                </a:moveTo>
                <a:lnTo>
                  <a:pt x="11523389" y="5008303"/>
                </a:lnTo>
                <a:lnTo>
                  <a:pt x="11590062" y="4969633"/>
                </a:lnTo>
                <a:close/>
                <a:moveTo>
                  <a:pt x="6676152" y="4899941"/>
                </a:moveTo>
                <a:cubicBezTo>
                  <a:pt x="6657740" y="4899941"/>
                  <a:pt x="6642815" y="4914866"/>
                  <a:pt x="6642815" y="4933278"/>
                </a:cubicBezTo>
                <a:cubicBezTo>
                  <a:pt x="6642815" y="4951690"/>
                  <a:pt x="6657740" y="4966615"/>
                  <a:pt x="6676152" y="4966615"/>
                </a:cubicBezTo>
                <a:cubicBezTo>
                  <a:pt x="6694564" y="4966615"/>
                  <a:pt x="6709489" y="4951690"/>
                  <a:pt x="6709489" y="4933278"/>
                </a:cubicBezTo>
                <a:cubicBezTo>
                  <a:pt x="6709489" y="4914866"/>
                  <a:pt x="6694564" y="4899941"/>
                  <a:pt x="6676152" y="4899941"/>
                </a:cubicBezTo>
                <a:close/>
                <a:moveTo>
                  <a:pt x="8468411" y="4897626"/>
                </a:moveTo>
                <a:lnTo>
                  <a:pt x="8468411" y="4964298"/>
                </a:lnTo>
                <a:lnTo>
                  <a:pt x="8535083" y="4964298"/>
                </a:lnTo>
                <a:lnTo>
                  <a:pt x="8535083" y="4897626"/>
                </a:lnTo>
                <a:close/>
                <a:moveTo>
                  <a:pt x="1167438" y="4822600"/>
                </a:moveTo>
                <a:lnTo>
                  <a:pt x="1167438" y="4899941"/>
                </a:lnTo>
                <a:lnTo>
                  <a:pt x="1234111" y="4861271"/>
                </a:lnTo>
                <a:close/>
                <a:moveTo>
                  <a:pt x="8140402" y="4803964"/>
                </a:moveTo>
                <a:cubicBezTo>
                  <a:pt x="8121990" y="4803964"/>
                  <a:pt x="8107065" y="4818889"/>
                  <a:pt x="8107065" y="4837301"/>
                </a:cubicBezTo>
                <a:cubicBezTo>
                  <a:pt x="8107065" y="4855713"/>
                  <a:pt x="8121990" y="4870638"/>
                  <a:pt x="8140402" y="4870638"/>
                </a:cubicBezTo>
                <a:cubicBezTo>
                  <a:pt x="8158814" y="4870638"/>
                  <a:pt x="8173739" y="4855713"/>
                  <a:pt x="8173739" y="4837301"/>
                </a:cubicBezTo>
                <a:cubicBezTo>
                  <a:pt x="8173739" y="4818889"/>
                  <a:pt x="8158814" y="4803964"/>
                  <a:pt x="8140402" y="4803964"/>
                </a:cubicBezTo>
                <a:close/>
                <a:moveTo>
                  <a:pt x="6989241" y="4793296"/>
                </a:moveTo>
                <a:lnTo>
                  <a:pt x="6989241" y="4870637"/>
                </a:lnTo>
                <a:lnTo>
                  <a:pt x="7055914" y="4831967"/>
                </a:lnTo>
                <a:close/>
                <a:moveTo>
                  <a:pt x="11966044" y="4785180"/>
                </a:moveTo>
                <a:cubicBezTo>
                  <a:pt x="11947632" y="4785180"/>
                  <a:pt x="11932707" y="4800105"/>
                  <a:pt x="11932707" y="4818517"/>
                </a:cubicBezTo>
                <a:cubicBezTo>
                  <a:pt x="11932707" y="4836929"/>
                  <a:pt x="11947632" y="4851854"/>
                  <a:pt x="11966044" y="4851854"/>
                </a:cubicBezTo>
                <a:cubicBezTo>
                  <a:pt x="11984456" y="4851854"/>
                  <a:pt x="11999381" y="4836929"/>
                  <a:pt x="11999381" y="4818517"/>
                </a:cubicBezTo>
                <a:cubicBezTo>
                  <a:pt x="11999381" y="4800105"/>
                  <a:pt x="11984456" y="4785180"/>
                  <a:pt x="11966044" y="4785180"/>
                </a:cubicBezTo>
                <a:close/>
                <a:moveTo>
                  <a:pt x="962659" y="4755927"/>
                </a:moveTo>
                <a:cubicBezTo>
                  <a:pt x="944247" y="4755927"/>
                  <a:pt x="929322" y="4770852"/>
                  <a:pt x="929322" y="4789264"/>
                </a:cubicBezTo>
                <a:cubicBezTo>
                  <a:pt x="929322" y="4807676"/>
                  <a:pt x="944247" y="4822601"/>
                  <a:pt x="962659" y="4822601"/>
                </a:cubicBezTo>
                <a:cubicBezTo>
                  <a:pt x="981071" y="4822601"/>
                  <a:pt x="995996" y="4807676"/>
                  <a:pt x="995996" y="4789264"/>
                </a:cubicBezTo>
                <a:cubicBezTo>
                  <a:pt x="995996" y="4770852"/>
                  <a:pt x="981071" y="4755927"/>
                  <a:pt x="962659" y="4755927"/>
                </a:cubicBezTo>
                <a:close/>
                <a:moveTo>
                  <a:pt x="7387252" y="4752974"/>
                </a:moveTo>
                <a:cubicBezTo>
                  <a:pt x="7368840" y="4752974"/>
                  <a:pt x="7353915" y="4767899"/>
                  <a:pt x="7353915" y="4786311"/>
                </a:cubicBezTo>
                <a:cubicBezTo>
                  <a:pt x="7353915" y="4804723"/>
                  <a:pt x="7368840" y="4819648"/>
                  <a:pt x="7387252" y="4819648"/>
                </a:cubicBezTo>
                <a:cubicBezTo>
                  <a:pt x="7405664" y="4819648"/>
                  <a:pt x="7420589" y="4804723"/>
                  <a:pt x="7420589" y="4786311"/>
                </a:cubicBezTo>
                <a:cubicBezTo>
                  <a:pt x="7420589" y="4767899"/>
                  <a:pt x="7405664" y="4752974"/>
                  <a:pt x="7387252" y="4752974"/>
                </a:cubicBezTo>
                <a:close/>
                <a:moveTo>
                  <a:pt x="7768324" y="4751845"/>
                </a:moveTo>
                <a:lnTo>
                  <a:pt x="7768324" y="4818517"/>
                </a:lnTo>
                <a:lnTo>
                  <a:pt x="7834996" y="4818517"/>
                </a:lnTo>
                <a:lnTo>
                  <a:pt x="7834996" y="4751845"/>
                </a:lnTo>
                <a:close/>
                <a:moveTo>
                  <a:pt x="126842" y="4686301"/>
                </a:moveTo>
                <a:cubicBezTo>
                  <a:pt x="108430" y="4686301"/>
                  <a:pt x="93505" y="4701226"/>
                  <a:pt x="93505" y="4719638"/>
                </a:cubicBezTo>
                <a:cubicBezTo>
                  <a:pt x="93505" y="4738050"/>
                  <a:pt x="108430" y="4752975"/>
                  <a:pt x="126842" y="4752975"/>
                </a:cubicBezTo>
                <a:cubicBezTo>
                  <a:pt x="145254" y="4752975"/>
                  <a:pt x="160179" y="4738050"/>
                  <a:pt x="160179" y="4719638"/>
                </a:cubicBezTo>
                <a:cubicBezTo>
                  <a:pt x="160179" y="4701226"/>
                  <a:pt x="145254" y="4686301"/>
                  <a:pt x="126842" y="4686301"/>
                </a:cubicBezTo>
                <a:close/>
                <a:moveTo>
                  <a:pt x="650721" y="4679158"/>
                </a:moveTo>
                <a:lnTo>
                  <a:pt x="650721" y="4745830"/>
                </a:lnTo>
                <a:lnTo>
                  <a:pt x="717393" y="4745830"/>
                </a:lnTo>
                <a:lnTo>
                  <a:pt x="717393" y="4679158"/>
                </a:lnTo>
                <a:close/>
                <a:moveTo>
                  <a:pt x="370901" y="4647630"/>
                </a:moveTo>
                <a:lnTo>
                  <a:pt x="370901" y="4724971"/>
                </a:lnTo>
                <a:lnTo>
                  <a:pt x="437574" y="4686301"/>
                </a:ln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4844444"/>
                </a:lnTo>
                <a:lnTo>
                  <a:pt x="12174254" y="4850170"/>
                </a:lnTo>
                <a:cubicBezTo>
                  <a:pt x="11446220" y="5079249"/>
                  <a:pt x="10798828" y="5406133"/>
                  <a:pt x="10087833" y="5430646"/>
                </a:cubicBezTo>
                <a:cubicBezTo>
                  <a:pt x="9212762" y="5460817"/>
                  <a:pt x="8411433" y="4797070"/>
                  <a:pt x="7344633" y="4887580"/>
                </a:cubicBezTo>
                <a:cubicBezTo>
                  <a:pt x="6277833" y="4978091"/>
                  <a:pt x="4778414" y="5983766"/>
                  <a:pt x="3687033" y="5973710"/>
                </a:cubicBezTo>
                <a:cubicBezTo>
                  <a:pt x="2595652" y="5963653"/>
                  <a:pt x="1469859" y="5008262"/>
                  <a:pt x="796349" y="4827240"/>
                </a:cubicBezTo>
                <a:cubicBezTo>
                  <a:pt x="459594" y="4736730"/>
                  <a:pt x="255575" y="4771928"/>
                  <a:pt x="93957" y="4819698"/>
                </a:cubicBezTo>
                <a:lnTo>
                  <a:pt x="0" y="4849535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681CDE2-B456-4C36-9300-2D8D97351D93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F9EF3EE-D205-4A47-A7FE-8174EA95A4C4}"/>
              </a:ext>
            </a:extLst>
          </p:cNvPr>
          <p:cNvSpPr txBox="1"/>
          <p:nvPr/>
        </p:nvSpPr>
        <p:spPr>
          <a:xfrm>
            <a:off x="2997593" y="161940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D1A9431-6A8A-4EB8-88F7-60C9231EC923}"/>
              </a:ext>
            </a:extLst>
          </p:cNvPr>
          <p:cNvSpPr txBox="1"/>
          <p:nvPr/>
        </p:nvSpPr>
        <p:spPr>
          <a:xfrm>
            <a:off x="3051455" y="287401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E8A2611-7CE7-415F-B7F9-837E798B7D09}"/>
              </a:ext>
            </a:extLst>
          </p:cNvPr>
          <p:cNvGrpSpPr/>
          <p:nvPr/>
        </p:nvGrpSpPr>
        <p:grpSpPr>
          <a:xfrm>
            <a:off x="4804745" y="3958984"/>
            <a:ext cx="2586726" cy="317044"/>
            <a:chOff x="1276709" y="2900428"/>
            <a:chExt cx="3278038" cy="357088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F93587BA-224F-418D-994B-FD05FE2980F8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F7D2F269-CD02-4770-8EA0-CA78FEDBA797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公众号：陈西设计之家。微信搜索即可">
            <a:extLst>
              <a:ext uri="{FF2B5EF4-FFF2-40B4-BE49-F238E27FC236}">
                <a16:creationId xmlns:a16="http://schemas.microsoft.com/office/drawing/2014/main" id="{371282AA-978C-4D4B-B9C8-75BF425D7906}"/>
              </a:ext>
            </a:extLst>
          </p:cNvPr>
          <p:cNvSpPr txBox="1"/>
          <p:nvPr/>
        </p:nvSpPr>
        <p:spPr>
          <a:xfrm>
            <a:off x="4800528" y="395713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6A43CC82-5FFE-496E-8F44-25AB6F58EB4B}"/>
              </a:ext>
            </a:extLst>
          </p:cNvPr>
          <p:cNvCxnSpPr>
            <a:cxnSpLocks/>
          </p:cNvCxnSpPr>
          <p:nvPr/>
        </p:nvCxnSpPr>
        <p:spPr>
          <a:xfrm>
            <a:off x="3102255" y="272688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8F1EE937-F333-4D80-982E-3F067F6605B8}"/>
              </a:ext>
            </a:extLst>
          </p:cNvPr>
          <p:cNvSpPr/>
          <p:nvPr/>
        </p:nvSpPr>
        <p:spPr>
          <a:xfrm>
            <a:off x="5657059" y="53747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公众号：陈西设计之家。微信搜索即可">
            <a:extLst>
              <a:ext uri="{FF2B5EF4-FFF2-40B4-BE49-F238E27FC236}">
                <a16:creationId xmlns:a16="http://schemas.microsoft.com/office/drawing/2014/main" id="{3CC46D97-634D-4AE2-AD4F-722F89AB7A94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E2D502E4-1A3A-4ADE-9E1E-D42EF6C093F2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A895223F-E776-4BBB-91A5-855F01B0B761}"/>
              </a:ext>
            </a:extLst>
          </p:cNvPr>
          <p:cNvSpPr/>
          <p:nvPr/>
        </p:nvSpPr>
        <p:spPr>
          <a:xfrm>
            <a:off x="653945" y="42105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561E138B-FA1F-4BD5-9795-81559BC9AAD4}"/>
              </a:ext>
            </a:extLst>
          </p:cNvPr>
          <p:cNvSpPr/>
          <p:nvPr/>
        </p:nvSpPr>
        <p:spPr>
          <a:xfrm>
            <a:off x="10064930" y="-972112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658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3B30AE5-BAEB-4B4E-981B-A1F3879EEE64}"/>
              </a:ext>
            </a:extLst>
          </p:cNvPr>
          <p:cNvSpPr/>
          <p:nvPr/>
        </p:nvSpPr>
        <p:spPr>
          <a:xfrm>
            <a:off x="0" y="-1"/>
            <a:ext cx="12192000" cy="6154458"/>
          </a:xfrm>
          <a:custGeom>
            <a:avLst/>
            <a:gdLst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92000 w 12192000"/>
              <a:gd name="connsiteY4" fmla="*/ 2841383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92000 w 12192000"/>
              <a:gd name="connsiteY4" fmla="*/ 3343407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11" fmla="*/ 0 w 12192000"/>
              <a:gd name="connsiteY11" fmla="*/ 0 h 6154458"/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72950 w 12192000"/>
              <a:gd name="connsiteY4" fmla="*/ 3953007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11" fmla="*/ 0 w 12192000"/>
              <a:gd name="connsiteY11" fmla="*/ 0 h 6154458"/>
              <a:gd name="connsiteX0" fmla="*/ 0 w 12192000"/>
              <a:gd name="connsiteY0" fmla="*/ 0 h 6154458"/>
              <a:gd name="connsiteX1" fmla="*/ 12192000 w 12192000"/>
              <a:gd name="connsiteY1" fmla="*/ 0 h 6154458"/>
              <a:gd name="connsiteX2" fmla="*/ 12192000 w 12192000"/>
              <a:gd name="connsiteY2" fmla="*/ 358588 h 6154458"/>
              <a:gd name="connsiteX3" fmla="*/ 12192000 w 12192000"/>
              <a:gd name="connsiteY3" fmla="*/ 1613647 h 6154458"/>
              <a:gd name="connsiteX4" fmla="*/ 12190879 w 12192000"/>
              <a:gd name="connsiteY4" fmla="*/ 3953007 h 6154458"/>
              <a:gd name="connsiteX5" fmla="*/ 8132612 w 12192000"/>
              <a:gd name="connsiteY5" fmla="*/ 6154458 h 6154458"/>
              <a:gd name="connsiteX6" fmla="*/ 4331390 w 12192000"/>
              <a:gd name="connsiteY6" fmla="*/ 3743886 h 6154458"/>
              <a:gd name="connsiteX7" fmla="*/ 2855678 w 12192000"/>
              <a:gd name="connsiteY7" fmla="*/ 4372536 h 6154458"/>
              <a:gd name="connsiteX8" fmla="*/ 0 w 12192000"/>
              <a:gd name="connsiteY8" fmla="*/ 3030070 h 6154458"/>
              <a:gd name="connsiteX9" fmla="*/ 0 w 12192000"/>
              <a:gd name="connsiteY9" fmla="*/ 1613647 h 6154458"/>
              <a:gd name="connsiteX10" fmla="*/ 0 w 12192000"/>
              <a:gd name="connsiteY10" fmla="*/ 358588 h 6154458"/>
              <a:gd name="connsiteX11" fmla="*/ 0 w 12192000"/>
              <a:gd name="connsiteY11" fmla="*/ 0 h 615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154458">
                <a:moveTo>
                  <a:pt x="0" y="0"/>
                </a:moveTo>
                <a:lnTo>
                  <a:pt x="12192000" y="0"/>
                </a:lnTo>
                <a:lnTo>
                  <a:pt x="12192000" y="358588"/>
                </a:lnTo>
                <a:lnTo>
                  <a:pt x="12192000" y="1613647"/>
                </a:lnTo>
                <a:cubicBezTo>
                  <a:pt x="12191626" y="2393434"/>
                  <a:pt x="12191253" y="3173220"/>
                  <a:pt x="12190879" y="3953007"/>
                </a:cubicBezTo>
                <a:lnTo>
                  <a:pt x="8132612" y="6154458"/>
                </a:lnTo>
                <a:lnTo>
                  <a:pt x="4331390" y="3743886"/>
                </a:lnTo>
                <a:lnTo>
                  <a:pt x="2855678" y="4372536"/>
                </a:lnTo>
                <a:lnTo>
                  <a:pt x="0" y="3030070"/>
                </a:lnTo>
                <a:lnTo>
                  <a:pt x="0" y="1613647"/>
                </a:lnTo>
                <a:lnTo>
                  <a:pt x="0" y="358588"/>
                </a:lnTo>
                <a:lnTo>
                  <a:pt x="0" y="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93D8A6F-6E86-4F63-8441-85392112224C}"/>
              </a:ext>
            </a:extLst>
          </p:cNvPr>
          <p:cNvSpPr/>
          <p:nvPr/>
        </p:nvSpPr>
        <p:spPr>
          <a:xfrm>
            <a:off x="551032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公众号：陈西设计之家。微信搜索即可">
            <a:extLst>
              <a:ext uri="{FF2B5EF4-FFF2-40B4-BE49-F238E27FC236}">
                <a16:creationId xmlns:a16="http://schemas.microsoft.com/office/drawing/2014/main" id="{A35729C1-2E42-4CA9-91A2-C65A1FA5A4C2}"/>
              </a:ext>
            </a:extLst>
          </p:cNvPr>
          <p:cNvSpPr/>
          <p:nvPr/>
        </p:nvSpPr>
        <p:spPr>
          <a:xfrm>
            <a:off x="1047906" y="1536570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8E07D8A6-CE41-4C35-BF9D-E7A02A320227}"/>
              </a:ext>
            </a:extLst>
          </p:cNvPr>
          <p:cNvSpPr/>
          <p:nvPr/>
        </p:nvSpPr>
        <p:spPr>
          <a:xfrm>
            <a:off x="7703862" y="4528906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2BA54F9-04DF-4D8E-B321-31E0897C32D6}"/>
              </a:ext>
            </a:extLst>
          </p:cNvPr>
          <p:cNvSpPr/>
          <p:nvPr/>
        </p:nvSpPr>
        <p:spPr>
          <a:xfrm>
            <a:off x="10635882" y="-998294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公众号：陈西设计之家。微信搜索即可">
            <a:extLst>
              <a:ext uri="{FF2B5EF4-FFF2-40B4-BE49-F238E27FC236}">
                <a16:creationId xmlns:a16="http://schemas.microsoft.com/office/drawing/2014/main" id="{E0C6E6F2-B58D-4D1E-BF9E-CA3383D149E6}"/>
              </a:ext>
            </a:extLst>
          </p:cNvPr>
          <p:cNvSpPr txBox="1"/>
          <p:nvPr/>
        </p:nvSpPr>
        <p:spPr>
          <a:xfrm>
            <a:off x="4410747" y="111076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C829CFC-A20D-4AB2-BBC1-8A1D4E91A57C}"/>
              </a:ext>
            </a:extLst>
          </p:cNvPr>
          <p:cNvSpPr txBox="1"/>
          <p:nvPr/>
        </p:nvSpPr>
        <p:spPr>
          <a:xfrm>
            <a:off x="4591014" y="236537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EEB067A-18DA-403D-8B36-C5BAA2B924DB}"/>
              </a:ext>
            </a:extLst>
          </p:cNvPr>
          <p:cNvGrpSpPr/>
          <p:nvPr/>
        </p:nvGrpSpPr>
        <p:grpSpPr>
          <a:xfrm>
            <a:off x="7943386" y="3464858"/>
            <a:ext cx="2586726" cy="317044"/>
            <a:chOff x="1276709" y="2900428"/>
            <a:chExt cx="3278038" cy="35708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C2707E9-E39C-4F21-BDAA-5F7608CC6C3A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6565460B-72DA-42F2-9E8A-4A2DFC0DE376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0A0CD2E4-7B8A-4B1C-905F-0FF73C840CAB}"/>
              </a:ext>
            </a:extLst>
          </p:cNvPr>
          <p:cNvSpPr txBox="1"/>
          <p:nvPr/>
        </p:nvSpPr>
        <p:spPr>
          <a:xfrm>
            <a:off x="7939169" y="3463012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11CE96A-726D-44CD-8C50-D7488E69B7F8}"/>
              </a:ext>
            </a:extLst>
          </p:cNvPr>
          <p:cNvCxnSpPr>
            <a:cxnSpLocks/>
          </p:cNvCxnSpPr>
          <p:nvPr/>
        </p:nvCxnSpPr>
        <p:spPr>
          <a:xfrm>
            <a:off x="4540809" y="2218243"/>
            <a:ext cx="6038290" cy="0"/>
          </a:xfrm>
          <a:prstGeom prst="line">
            <a:avLst/>
          </a:prstGeom>
          <a:ln w="9525"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48F3CACE-B0FD-496A-B868-510D1ED9BA6E}"/>
              </a:ext>
            </a:extLst>
          </p:cNvPr>
          <p:cNvSpPr/>
          <p:nvPr/>
        </p:nvSpPr>
        <p:spPr>
          <a:xfrm>
            <a:off x="11294159" y="309151"/>
            <a:ext cx="510421" cy="510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45D2D5C-F17D-46AF-8037-BF63B5240B24}"/>
              </a:ext>
            </a:extLst>
          </p:cNvPr>
          <p:cNvSpPr/>
          <p:nvPr/>
        </p:nvSpPr>
        <p:spPr>
          <a:xfrm>
            <a:off x="5657932" y="33486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2337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C4F667F-9261-4BC3-B00A-97D1E3E0DE1F}"/>
              </a:ext>
            </a:extLst>
          </p:cNvPr>
          <p:cNvSpPr/>
          <p:nvPr/>
        </p:nvSpPr>
        <p:spPr>
          <a:xfrm flipH="1">
            <a:off x="-12357" y="0"/>
            <a:ext cx="12204358" cy="5719525"/>
          </a:xfrm>
          <a:custGeom>
            <a:avLst/>
            <a:gdLst>
              <a:gd name="connsiteX0" fmla="*/ 12204358 w 12204358"/>
              <a:gd name="connsiteY0" fmla="*/ 0 h 5719525"/>
              <a:gd name="connsiteX1" fmla="*/ 0 w 12204358"/>
              <a:gd name="connsiteY1" fmla="*/ 0 h 5719525"/>
              <a:gd name="connsiteX2" fmla="*/ 0 w 12204358"/>
              <a:gd name="connsiteY2" fmla="*/ 4505461 h 5719525"/>
              <a:gd name="connsiteX3" fmla="*/ 9525612 w 12204358"/>
              <a:gd name="connsiteY3" fmla="*/ 5719525 h 5719525"/>
              <a:gd name="connsiteX4" fmla="*/ 12204358 w 12204358"/>
              <a:gd name="connsiteY4" fmla="*/ 4699141 h 571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358" h="5719525">
                <a:moveTo>
                  <a:pt x="12204358" y="0"/>
                </a:moveTo>
                <a:lnTo>
                  <a:pt x="0" y="0"/>
                </a:lnTo>
                <a:lnTo>
                  <a:pt x="0" y="4505461"/>
                </a:lnTo>
                <a:lnTo>
                  <a:pt x="9525612" y="5719525"/>
                </a:lnTo>
                <a:lnTo>
                  <a:pt x="12204358" y="4699141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973356F-11C2-4D7D-B68A-1003D5BAC7DD}"/>
              </a:ext>
            </a:extLst>
          </p:cNvPr>
          <p:cNvSpPr/>
          <p:nvPr/>
        </p:nvSpPr>
        <p:spPr>
          <a:xfrm flipH="1">
            <a:off x="-12357" y="-2"/>
            <a:ext cx="12209930" cy="5719525"/>
          </a:xfrm>
          <a:custGeom>
            <a:avLst/>
            <a:gdLst>
              <a:gd name="connsiteX0" fmla="*/ 12209930 w 12209930"/>
              <a:gd name="connsiteY0" fmla="*/ 0 h 5719525"/>
              <a:gd name="connsiteX1" fmla="*/ 0 w 12209930"/>
              <a:gd name="connsiteY1" fmla="*/ 0 h 5719525"/>
              <a:gd name="connsiteX2" fmla="*/ 0 w 12209930"/>
              <a:gd name="connsiteY2" fmla="*/ 4288205 h 5719525"/>
              <a:gd name="connsiteX3" fmla="*/ 9537884 w 12209930"/>
              <a:gd name="connsiteY3" fmla="*/ 5719525 h 5719525"/>
              <a:gd name="connsiteX4" fmla="*/ 12209930 w 12209930"/>
              <a:gd name="connsiteY4" fmla="*/ 4521097 h 571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9930" h="5719525">
                <a:moveTo>
                  <a:pt x="12209930" y="0"/>
                </a:moveTo>
                <a:lnTo>
                  <a:pt x="0" y="0"/>
                </a:lnTo>
                <a:lnTo>
                  <a:pt x="0" y="4288205"/>
                </a:lnTo>
                <a:lnTo>
                  <a:pt x="9537884" y="5719525"/>
                </a:lnTo>
                <a:lnTo>
                  <a:pt x="12209930" y="4521097"/>
                </a:lnTo>
                <a:close/>
              </a:path>
            </a:pathLst>
          </a:custGeom>
          <a:solidFill>
            <a:srgbClr val="035A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E4388A4-9958-4F15-91A5-43A1AAB47C0A}"/>
              </a:ext>
            </a:extLst>
          </p:cNvPr>
          <p:cNvSpPr/>
          <p:nvPr/>
        </p:nvSpPr>
        <p:spPr>
          <a:xfrm flipH="1">
            <a:off x="1" y="-1"/>
            <a:ext cx="12188497" cy="5719525"/>
          </a:xfrm>
          <a:custGeom>
            <a:avLst/>
            <a:gdLst>
              <a:gd name="connsiteX0" fmla="*/ 12188497 w 12188497"/>
              <a:gd name="connsiteY0" fmla="*/ 0 h 5719525"/>
              <a:gd name="connsiteX1" fmla="*/ 0 w 12188497"/>
              <a:gd name="connsiteY1" fmla="*/ 0 h 5719525"/>
              <a:gd name="connsiteX2" fmla="*/ 0 w 12188497"/>
              <a:gd name="connsiteY2" fmla="*/ 3894784 h 5719525"/>
              <a:gd name="connsiteX3" fmla="*/ 9533386 w 12188497"/>
              <a:gd name="connsiteY3" fmla="*/ 5719525 h 5719525"/>
              <a:gd name="connsiteX4" fmla="*/ 12188497 w 12188497"/>
              <a:gd name="connsiteY4" fmla="*/ 4200657 h 5719525"/>
              <a:gd name="connsiteX5" fmla="*/ 12188497 w 12188497"/>
              <a:gd name="connsiteY5" fmla="*/ 1613647 h 5719525"/>
              <a:gd name="connsiteX6" fmla="*/ 12188497 w 12188497"/>
              <a:gd name="connsiteY6" fmla="*/ 358588 h 571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8497" h="5719525">
                <a:moveTo>
                  <a:pt x="12188497" y="0"/>
                </a:moveTo>
                <a:lnTo>
                  <a:pt x="0" y="0"/>
                </a:lnTo>
                <a:lnTo>
                  <a:pt x="0" y="3894784"/>
                </a:lnTo>
                <a:lnTo>
                  <a:pt x="9533386" y="5719525"/>
                </a:lnTo>
                <a:lnTo>
                  <a:pt x="12188497" y="4200657"/>
                </a:lnTo>
                <a:lnTo>
                  <a:pt x="12188497" y="1613647"/>
                </a:lnTo>
                <a:lnTo>
                  <a:pt x="12188497" y="358588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93D8A6F-6E86-4F63-8441-85392112224C}"/>
              </a:ext>
            </a:extLst>
          </p:cNvPr>
          <p:cNvSpPr/>
          <p:nvPr/>
        </p:nvSpPr>
        <p:spPr>
          <a:xfrm>
            <a:off x="1057760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35729C1-2E42-4CA9-91A2-C65A1FA5A4C2}"/>
              </a:ext>
            </a:extLst>
          </p:cNvPr>
          <p:cNvSpPr/>
          <p:nvPr/>
        </p:nvSpPr>
        <p:spPr>
          <a:xfrm>
            <a:off x="8413403" y="2329117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B2BA54F9-04DF-4D8E-B321-31E0897C32D6}"/>
              </a:ext>
            </a:extLst>
          </p:cNvPr>
          <p:cNvSpPr/>
          <p:nvPr/>
        </p:nvSpPr>
        <p:spPr>
          <a:xfrm>
            <a:off x="9980319" y="-1268315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45D2D5C-F17D-46AF-8037-BF63B5240B24}"/>
              </a:ext>
            </a:extLst>
          </p:cNvPr>
          <p:cNvSpPr/>
          <p:nvPr/>
        </p:nvSpPr>
        <p:spPr>
          <a:xfrm>
            <a:off x="5657932" y="33486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7C0905D-D1F5-4F11-8A1D-F0AA0C63E4B0}"/>
              </a:ext>
            </a:extLst>
          </p:cNvPr>
          <p:cNvSpPr/>
          <p:nvPr/>
        </p:nvSpPr>
        <p:spPr>
          <a:xfrm>
            <a:off x="2767959" y="4640927"/>
            <a:ext cx="641362" cy="641362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id="{6B1AD75A-C7DE-4AD5-BBE8-404BC3C637D7}"/>
              </a:ext>
            </a:extLst>
          </p:cNvPr>
          <p:cNvSpPr txBox="1"/>
          <p:nvPr/>
        </p:nvSpPr>
        <p:spPr>
          <a:xfrm>
            <a:off x="1323901" y="1169021"/>
            <a:ext cx="6065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E32CCA6-DA5B-4E31-B03E-4D3FDC4EBE77}"/>
              </a:ext>
            </a:extLst>
          </p:cNvPr>
          <p:cNvSpPr/>
          <p:nvPr/>
        </p:nvSpPr>
        <p:spPr>
          <a:xfrm>
            <a:off x="307019" y="267584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公众号：陈西设计之家。微信搜索即可">
            <a:extLst>
              <a:ext uri="{FF2B5EF4-FFF2-40B4-BE49-F238E27FC236}">
                <a16:creationId xmlns:a16="http://schemas.microsoft.com/office/drawing/2014/main" id="{D3237383-206E-4F97-A7A2-C7D89D434812}"/>
              </a:ext>
            </a:extLst>
          </p:cNvPr>
          <p:cNvSpPr txBox="1"/>
          <p:nvPr/>
        </p:nvSpPr>
        <p:spPr>
          <a:xfrm>
            <a:off x="1347864" y="2409685"/>
            <a:ext cx="480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BD21FA-5AAC-4492-82B6-CEFBBB3B8691}"/>
              </a:ext>
            </a:extLst>
          </p:cNvPr>
          <p:cNvGrpSpPr/>
          <p:nvPr/>
        </p:nvGrpSpPr>
        <p:grpSpPr>
          <a:xfrm>
            <a:off x="1496430" y="3760594"/>
            <a:ext cx="2586726" cy="317044"/>
            <a:chOff x="1276709" y="2900428"/>
            <a:chExt cx="3278038" cy="357088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35CEAA0-FA46-4BB9-8E85-D6EADBEF5A8B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C3EE759-A87A-44D4-97A1-C3A5867CDED1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58D5F10-98B6-476B-B91D-CFC9B57E6420}"/>
              </a:ext>
            </a:extLst>
          </p:cNvPr>
          <p:cNvSpPr txBox="1"/>
          <p:nvPr/>
        </p:nvSpPr>
        <p:spPr>
          <a:xfrm>
            <a:off x="1492213" y="375874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A63576A-1031-40E2-AAFC-44D97105308E}"/>
              </a:ext>
            </a:extLst>
          </p:cNvPr>
          <p:cNvCxnSpPr>
            <a:cxnSpLocks/>
          </p:cNvCxnSpPr>
          <p:nvPr/>
        </p:nvCxnSpPr>
        <p:spPr>
          <a:xfrm>
            <a:off x="1424064" y="2276501"/>
            <a:ext cx="5831457" cy="0"/>
          </a:xfrm>
          <a:prstGeom prst="line">
            <a:avLst/>
          </a:prstGeom>
          <a:ln w="952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7899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9AE3E67B-C8B4-4500-BF9B-185645CA028A}"/>
              </a:ext>
            </a:extLst>
          </p:cNvPr>
          <p:cNvSpPr/>
          <p:nvPr/>
        </p:nvSpPr>
        <p:spPr>
          <a:xfrm>
            <a:off x="0" y="0"/>
            <a:ext cx="12192000" cy="5681663"/>
          </a:xfrm>
          <a:custGeom>
            <a:avLst/>
            <a:gdLst>
              <a:gd name="connsiteX0" fmla="*/ 0 w 12192000"/>
              <a:gd name="connsiteY0" fmla="*/ 0 h 5681663"/>
              <a:gd name="connsiteX1" fmla="*/ 12192000 w 12192000"/>
              <a:gd name="connsiteY1" fmla="*/ 0 h 5681663"/>
              <a:gd name="connsiteX2" fmla="*/ 12192000 w 12192000"/>
              <a:gd name="connsiteY2" fmla="*/ 5268861 h 5681663"/>
              <a:gd name="connsiteX3" fmla="*/ 6350573 w 12192000"/>
              <a:gd name="connsiteY3" fmla="*/ 5268861 h 5681663"/>
              <a:gd name="connsiteX4" fmla="*/ 6292351 w 12192000"/>
              <a:gd name="connsiteY4" fmla="*/ 5333406 h 5681663"/>
              <a:gd name="connsiteX5" fmla="*/ 6096000 w 12192000"/>
              <a:gd name="connsiteY5" fmla="*/ 5681663 h 5681663"/>
              <a:gd name="connsiteX6" fmla="*/ 5897484 w 12192000"/>
              <a:gd name="connsiteY6" fmla="*/ 5335191 h 5681663"/>
              <a:gd name="connsiteX7" fmla="*/ 5838674 w 12192000"/>
              <a:gd name="connsiteY7" fmla="*/ 5268861 h 5681663"/>
              <a:gd name="connsiteX8" fmla="*/ 0 w 12192000"/>
              <a:gd name="connsiteY8" fmla="*/ 5268861 h 568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681663">
                <a:moveTo>
                  <a:pt x="0" y="0"/>
                </a:moveTo>
                <a:lnTo>
                  <a:pt x="12192000" y="0"/>
                </a:lnTo>
                <a:lnTo>
                  <a:pt x="12192000" y="5268861"/>
                </a:lnTo>
                <a:lnTo>
                  <a:pt x="6350573" y="5268861"/>
                </a:lnTo>
                <a:lnTo>
                  <a:pt x="6292351" y="5333406"/>
                </a:lnTo>
                <a:cubicBezTo>
                  <a:pt x="6203814" y="5436395"/>
                  <a:pt x="6126821" y="5545932"/>
                  <a:pt x="6096000" y="5681663"/>
                </a:cubicBezTo>
                <a:cubicBezTo>
                  <a:pt x="6062293" y="5548313"/>
                  <a:pt x="5985300" y="5438776"/>
                  <a:pt x="5897484" y="5335191"/>
                </a:cubicBezTo>
                <a:lnTo>
                  <a:pt x="5838674" y="5268861"/>
                </a:lnTo>
                <a:lnTo>
                  <a:pt x="0" y="5268861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6078979-613A-4491-95EA-906C1A54F401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1D0367-84A1-4733-8B70-E971DB48350C}"/>
              </a:ext>
            </a:extLst>
          </p:cNvPr>
          <p:cNvSpPr txBox="1"/>
          <p:nvPr/>
        </p:nvSpPr>
        <p:spPr>
          <a:xfrm>
            <a:off x="2997593" y="161940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024B765-D3F6-45BD-A61E-69BD7A768656}"/>
              </a:ext>
            </a:extLst>
          </p:cNvPr>
          <p:cNvSpPr txBox="1"/>
          <p:nvPr/>
        </p:nvSpPr>
        <p:spPr>
          <a:xfrm>
            <a:off x="3051455" y="287401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91ECE80-44AA-43B6-9334-5E3D70714A08}"/>
              </a:ext>
            </a:extLst>
          </p:cNvPr>
          <p:cNvGrpSpPr/>
          <p:nvPr/>
        </p:nvGrpSpPr>
        <p:grpSpPr>
          <a:xfrm>
            <a:off x="4804745" y="3958984"/>
            <a:ext cx="2586726" cy="317044"/>
            <a:chOff x="1276709" y="2900428"/>
            <a:chExt cx="3278038" cy="357088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F3E6520-BB96-43AF-A09F-0B6B4FE3B3E2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1CC89E5-BBEB-4FCA-8748-BDB144A5EA2D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id="{FE523720-3CF8-421F-AE61-F70DA4C7BB01}"/>
              </a:ext>
            </a:extLst>
          </p:cNvPr>
          <p:cNvSpPr txBox="1"/>
          <p:nvPr/>
        </p:nvSpPr>
        <p:spPr>
          <a:xfrm>
            <a:off x="4800528" y="395713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id="{AE6D6647-6663-44EC-9E93-CD52C13069FB}"/>
              </a:ext>
            </a:extLst>
          </p:cNvPr>
          <p:cNvCxnSpPr>
            <a:cxnSpLocks/>
          </p:cNvCxnSpPr>
          <p:nvPr/>
        </p:nvCxnSpPr>
        <p:spPr>
          <a:xfrm>
            <a:off x="3102255" y="272688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87AFD19-1504-4703-8966-8ED4A9FD0EBD}"/>
              </a:ext>
            </a:extLst>
          </p:cNvPr>
          <p:cNvSpPr/>
          <p:nvPr/>
        </p:nvSpPr>
        <p:spPr>
          <a:xfrm>
            <a:off x="5657059" y="53747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EE5D7C9-979D-4548-BD40-81097C28229D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E8D036E-9188-4B0C-8B3F-ED3172964E38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8B1730F-8444-4436-8CD4-99F8D51BD8B9}"/>
              </a:ext>
            </a:extLst>
          </p:cNvPr>
          <p:cNvSpPr/>
          <p:nvPr/>
        </p:nvSpPr>
        <p:spPr>
          <a:xfrm>
            <a:off x="653945" y="42105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405515E-1A32-43F5-AFA2-3800CEF4F58F}"/>
              </a:ext>
            </a:extLst>
          </p:cNvPr>
          <p:cNvSpPr/>
          <p:nvPr/>
        </p:nvSpPr>
        <p:spPr>
          <a:xfrm>
            <a:off x="10064930" y="-972112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3747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20AB968-000C-43B0-A4D7-F0D9A962F560}"/>
              </a:ext>
            </a:extLst>
          </p:cNvPr>
          <p:cNvSpPr/>
          <p:nvPr/>
        </p:nvSpPr>
        <p:spPr>
          <a:xfrm>
            <a:off x="0" y="-57151"/>
            <a:ext cx="12192000" cy="5543550"/>
          </a:xfrm>
          <a:custGeom>
            <a:avLst/>
            <a:gdLst>
              <a:gd name="connsiteX0" fmla="*/ 0 w 12192000"/>
              <a:gd name="connsiteY0" fmla="*/ 0 h 5543550"/>
              <a:gd name="connsiteX1" fmla="*/ 12192000 w 12192000"/>
              <a:gd name="connsiteY1" fmla="*/ 0 h 5543550"/>
              <a:gd name="connsiteX2" fmla="*/ 12192000 w 12192000"/>
              <a:gd name="connsiteY2" fmla="*/ 5543550 h 5543550"/>
              <a:gd name="connsiteX3" fmla="*/ 6339830 w 12192000"/>
              <a:gd name="connsiteY3" fmla="*/ 5543550 h 5543550"/>
              <a:gd name="connsiteX4" fmla="*/ 6294460 w 12192000"/>
              <a:gd name="connsiteY4" fmla="*/ 5493253 h 5543550"/>
              <a:gd name="connsiteX5" fmla="*/ 6098109 w 12192000"/>
              <a:gd name="connsiteY5" fmla="*/ 5144996 h 5543550"/>
              <a:gd name="connsiteX6" fmla="*/ 5899593 w 12192000"/>
              <a:gd name="connsiteY6" fmla="*/ 5491468 h 5543550"/>
              <a:gd name="connsiteX7" fmla="*/ 5853416 w 12192000"/>
              <a:gd name="connsiteY7" fmla="*/ 5543550 h 5543550"/>
              <a:gd name="connsiteX8" fmla="*/ 0 w 12192000"/>
              <a:gd name="connsiteY8" fmla="*/ 5543550 h 554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543550">
                <a:moveTo>
                  <a:pt x="0" y="0"/>
                </a:moveTo>
                <a:lnTo>
                  <a:pt x="12192000" y="0"/>
                </a:lnTo>
                <a:lnTo>
                  <a:pt x="12192000" y="5543550"/>
                </a:lnTo>
                <a:lnTo>
                  <a:pt x="6339830" y="5543550"/>
                </a:lnTo>
                <a:lnTo>
                  <a:pt x="6294460" y="5493253"/>
                </a:lnTo>
                <a:cubicBezTo>
                  <a:pt x="6205923" y="5390264"/>
                  <a:pt x="6128930" y="5280727"/>
                  <a:pt x="6098109" y="5144996"/>
                </a:cubicBezTo>
                <a:cubicBezTo>
                  <a:pt x="6064402" y="5278346"/>
                  <a:pt x="5987409" y="5387883"/>
                  <a:pt x="5899593" y="5491468"/>
                </a:cubicBezTo>
                <a:lnTo>
                  <a:pt x="5853416" y="5543550"/>
                </a:lnTo>
                <a:lnTo>
                  <a:pt x="0" y="554355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6078979-613A-4491-95EA-906C1A54F401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1D0367-84A1-4733-8B70-E971DB48350C}"/>
              </a:ext>
            </a:extLst>
          </p:cNvPr>
          <p:cNvSpPr txBox="1"/>
          <p:nvPr/>
        </p:nvSpPr>
        <p:spPr>
          <a:xfrm>
            <a:off x="2997593" y="1657503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024B765-D3F6-45BD-A61E-69BD7A768656}"/>
              </a:ext>
            </a:extLst>
          </p:cNvPr>
          <p:cNvSpPr txBox="1"/>
          <p:nvPr/>
        </p:nvSpPr>
        <p:spPr>
          <a:xfrm>
            <a:off x="3051455" y="2912112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91ECE80-44AA-43B6-9334-5E3D70714A08}"/>
              </a:ext>
            </a:extLst>
          </p:cNvPr>
          <p:cNvGrpSpPr/>
          <p:nvPr/>
        </p:nvGrpSpPr>
        <p:grpSpPr>
          <a:xfrm>
            <a:off x="4804745" y="3997084"/>
            <a:ext cx="2586726" cy="317044"/>
            <a:chOff x="1276709" y="2900428"/>
            <a:chExt cx="3278038" cy="357088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F3E6520-BB96-43AF-A09F-0B6B4FE3B3E2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1CC89E5-BBEB-4FCA-8748-BDB144A5EA2D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id="{FE523720-3CF8-421F-AE61-F70DA4C7BB01}"/>
              </a:ext>
            </a:extLst>
          </p:cNvPr>
          <p:cNvSpPr txBox="1"/>
          <p:nvPr/>
        </p:nvSpPr>
        <p:spPr>
          <a:xfrm>
            <a:off x="4800528" y="399523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E6D6647-6663-44EC-9E93-CD52C13069FB}"/>
              </a:ext>
            </a:extLst>
          </p:cNvPr>
          <p:cNvCxnSpPr>
            <a:cxnSpLocks/>
          </p:cNvCxnSpPr>
          <p:nvPr/>
        </p:nvCxnSpPr>
        <p:spPr>
          <a:xfrm>
            <a:off x="3102255" y="276498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87AFD19-1504-4703-8966-8ED4A9FD0EBD}"/>
              </a:ext>
            </a:extLst>
          </p:cNvPr>
          <p:cNvSpPr/>
          <p:nvPr/>
        </p:nvSpPr>
        <p:spPr>
          <a:xfrm>
            <a:off x="5657059" y="57557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公众号：陈西设计之家。微信搜索即可">
            <a:extLst>
              <a:ext uri="{FF2B5EF4-FFF2-40B4-BE49-F238E27FC236}">
                <a16:creationId xmlns:a16="http://schemas.microsoft.com/office/drawing/2014/main" id="{8EE5D7C9-979D-4548-BD40-81097C28229D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E8D036E-9188-4B0C-8B3F-ED3172964E38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8B1730F-8444-4436-8CD4-99F8D51BD8B9}"/>
              </a:ext>
            </a:extLst>
          </p:cNvPr>
          <p:cNvSpPr/>
          <p:nvPr/>
        </p:nvSpPr>
        <p:spPr>
          <a:xfrm>
            <a:off x="653945" y="42105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FD52146-37A2-4C96-87D6-B4508AFA61AE}"/>
              </a:ext>
            </a:extLst>
          </p:cNvPr>
          <p:cNvSpPr/>
          <p:nvPr/>
        </p:nvSpPr>
        <p:spPr>
          <a:xfrm>
            <a:off x="9001425" y="-1443271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350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43B27043-E4FD-4820-9A63-5C3AD10D48F8}"/>
              </a:ext>
            </a:extLst>
          </p:cNvPr>
          <p:cNvSpPr/>
          <p:nvPr/>
        </p:nvSpPr>
        <p:spPr>
          <a:xfrm>
            <a:off x="-6195" y="-1"/>
            <a:ext cx="12198195" cy="5975374"/>
          </a:xfrm>
          <a:custGeom>
            <a:avLst/>
            <a:gdLst>
              <a:gd name="connsiteX0" fmla="*/ 6195 w 12198195"/>
              <a:gd name="connsiteY0" fmla="*/ 0 h 5975374"/>
              <a:gd name="connsiteX1" fmla="*/ 12198195 w 12198195"/>
              <a:gd name="connsiteY1" fmla="*/ 0 h 5975374"/>
              <a:gd name="connsiteX2" fmla="*/ 12198195 w 12198195"/>
              <a:gd name="connsiteY2" fmla="*/ 161361 h 5975374"/>
              <a:gd name="connsiteX3" fmla="*/ 12198195 w 12198195"/>
              <a:gd name="connsiteY3" fmla="*/ 1142167 h 5975374"/>
              <a:gd name="connsiteX4" fmla="*/ 12198195 w 12198195"/>
              <a:gd name="connsiteY4" fmla="*/ 1828796 h 5975374"/>
              <a:gd name="connsiteX5" fmla="*/ 12192000 w 12198195"/>
              <a:gd name="connsiteY5" fmla="*/ 1828796 h 5975374"/>
              <a:gd name="connsiteX6" fmla="*/ 12192000 w 12198195"/>
              <a:gd name="connsiteY6" fmla="*/ 5888995 h 5975374"/>
              <a:gd name="connsiteX7" fmla="*/ 12127689 w 12198195"/>
              <a:gd name="connsiteY7" fmla="*/ 5891062 h 5975374"/>
              <a:gd name="connsiteX8" fmla="*/ 8977339 w 12198195"/>
              <a:gd name="connsiteY8" fmla="*/ 5903042 h 5975374"/>
              <a:gd name="connsiteX9" fmla="*/ 6212498 w 12198195"/>
              <a:gd name="connsiteY9" fmla="*/ 4836242 h 5975374"/>
              <a:gd name="connsiteX10" fmla="*/ 6204382 w 12198195"/>
              <a:gd name="connsiteY10" fmla="*/ 4847746 h 5975374"/>
              <a:gd name="connsiteX11" fmla="*/ 6204382 w 12198195"/>
              <a:gd name="connsiteY11" fmla="*/ 4847747 h 5975374"/>
              <a:gd name="connsiteX12" fmla="*/ 6204381 w 12198195"/>
              <a:gd name="connsiteY12" fmla="*/ 4847747 h 5975374"/>
              <a:gd name="connsiteX13" fmla="*/ 6204381 w 12198195"/>
              <a:gd name="connsiteY13" fmla="*/ 4847746 h 5975374"/>
              <a:gd name="connsiteX14" fmla="*/ 6196265 w 12198195"/>
              <a:gd name="connsiteY14" fmla="*/ 4836242 h 5975374"/>
              <a:gd name="connsiteX15" fmla="*/ 3431425 w 12198195"/>
              <a:gd name="connsiteY15" fmla="*/ 5903042 h 5975374"/>
              <a:gd name="connsiteX16" fmla="*/ 111180 w 12198195"/>
              <a:gd name="connsiteY16" fmla="*/ 5885601 h 5975374"/>
              <a:gd name="connsiteX17" fmla="*/ 0 w 12198195"/>
              <a:gd name="connsiteY17" fmla="*/ 5884410 h 5975374"/>
              <a:gd name="connsiteX18" fmla="*/ 0 w 12198195"/>
              <a:gd name="connsiteY18" fmla="*/ 663385 h 5975374"/>
              <a:gd name="connsiteX19" fmla="*/ 6195 w 12198195"/>
              <a:gd name="connsiteY19" fmla="*/ 663385 h 5975374"/>
              <a:gd name="connsiteX20" fmla="*/ 6195 w 12198195"/>
              <a:gd name="connsiteY20" fmla="*/ 161361 h 597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8195" h="5975374">
                <a:moveTo>
                  <a:pt x="6195" y="0"/>
                </a:moveTo>
                <a:lnTo>
                  <a:pt x="12198195" y="0"/>
                </a:lnTo>
                <a:lnTo>
                  <a:pt x="12198195" y="161361"/>
                </a:lnTo>
                <a:lnTo>
                  <a:pt x="12198195" y="1142167"/>
                </a:lnTo>
                <a:lnTo>
                  <a:pt x="12198195" y="1828796"/>
                </a:lnTo>
                <a:lnTo>
                  <a:pt x="12192000" y="1828796"/>
                </a:lnTo>
                <a:lnTo>
                  <a:pt x="12192000" y="5888995"/>
                </a:lnTo>
                <a:lnTo>
                  <a:pt x="12127689" y="5891062"/>
                </a:lnTo>
                <a:cubicBezTo>
                  <a:pt x="11292296" y="5924225"/>
                  <a:pt x="9886638" y="6055839"/>
                  <a:pt x="8977339" y="5903042"/>
                </a:cubicBezTo>
                <a:cubicBezTo>
                  <a:pt x="7938140" y="5728417"/>
                  <a:pt x="6654237" y="5509342"/>
                  <a:pt x="6212498" y="4836242"/>
                </a:cubicBezTo>
                <a:lnTo>
                  <a:pt x="6204382" y="4847746"/>
                </a:lnTo>
                <a:lnTo>
                  <a:pt x="6204382" y="4847747"/>
                </a:lnTo>
                <a:lnTo>
                  <a:pt x="6204381" y="4847747"/>
                </a:lnTo>
                <a:lnTo>
                  <a:pt x="6204381" y="4847746"/>
                </a:lnTo>
                <a:lnTo>
                  <a:pt x="6196265" y="4836242"/>
                </a:lnTo>
                <a:cubicBezTo>
                  <a:pt x="5754526" y="5509342"/>
                  <a:pt x="4470624" y="5728417"/>
                  <a:pt x="3431425" y="5903042"/>
                </a:cubicBezTo>
                <a:cubicBezTo>
                  <a:pt x="2457176" y="6066753"/>
                  <a:pt x="913126" y="5903972"/>
                  <a:pt x="111180" y="5885601"/>
                </a:cubicBezTo>
                <a:lnTo>
                  <a:pt x="0" y="5884410"/>
                </a:lnTo>
                <a:lnTo>
                  <a:pt x="0" y="663385"/>
                </a:lnTo>
                <a:lnTo>
                  <a:pt x="6195" y="663385"/>
                </a:lnTo>
                <a:lnTo>
                  <a:pt x="6195" y="161361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A47941E-092A-46EF-B571-1D80A927C5BF}"/>
              </a:ext>
            </a:extLst>
          </p:cNvPr>
          <p:cNvSpPr txBox="1"/>
          <p:nvPr/>
        </p:nvSpPr>
        <p:spPr>
          <a:xfrm>
            <a:off x="3149993" y="1721412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67CD0B7-17EA-4E3E-884E-7D4CA6801C49}"/>
              </a:ext>
            </a:extLst>
          </p:cNvPr>
          <p:cNvSpPr txBox="1"/>
          <p:nvPr/>
        </p:nvSpPr>
        <p:spPr>
          <a:xfrm>
            <a:off x="3203855" y="2976021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7446319-17A4-470D-8DCA-6C1971A7BDF2}"/>
              </a:ext>
            </a:extLst>
          </p:cNvPr>
          <p:cNvGrpSpPr/>
          <p:nvPr/>
        </p:nvGrpSpPr>
        <p:grpSpPr>
          <a:xfrm>
            <a:off x="4957145" y="4060993"/>
            <a:ext cx="2586726" cy="317044"/>
            <a:chOff x="1276709" y="2900428"/>
            <a:chExt cx="3278038" cy="35708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3AE05E0-0EEE-490B-8D63-11B076ECF04F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A134C3AC-FBF1-4B09-98AB-D86A23D76AFC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公众号：陈西设计之家。微信搜索即可">
            <a:extLst>
              <a:ext uri="{FF2B5EF4-FFF2-40B4-BE49-F238E27FC236}">
                <a16:creationId xmlns:a16="http://schemas.microsoft.com/office/drawing/2014/main" id="{D3DCAFA7-D4F7-421F-9CE2-F3082E40FFED}"/>
              </a:ext>
            </a:extLst>
          </p:cNvPr>
          <p:cNvSpPr txBox="1"/>
          <p:nvPr/>
        </p:nvSpPr>
        <p:spPr>
          <a:xfrm>
            <a:off x="4952928" y="4059147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24ADC255-EB29-4395-9E7C-721F9E606C09}"/>
              </a:ext>
            </a:extLst>
          </p:cNvPr>
          <p:cNvCxnSpPr>
            <a:cxnSpLocks/>
          </p:cNvCxnSpPr>
          <p:nvPr/>
        </p:nvCxnSpPr>
        <p:spPr>
          <a:xfrm>
            <a:off x="3254655" y="2828892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70BD163C-1345-491D-8955-69FDF08C2CBC}"/>
              </a:ext>
            </a:extLst>
          </p:cNvPr>
          <p:cNvSpPr/>
          <p:nvPr/>
        </p:nvSpPr>
        <p:spPr>
          <a:xfrm>
            <a:off x="5809459" y="639481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公众号：陈西设计之家。微信搜索即可">
            <a:extLst>
              <a:ext uri="{FF2B5EF4-FFF2-40B4-BE49-F238E27FC236}">
                <a16:creationId xmlns:a16="http://schemas.microsoft.com/office/drawing/2014/main" id="{801EF451-AA9F-4F2B-8BBD-74052D05C578}"/>
              </a:ext>
            </a:extLst>
          </p:cNvPr>
          <p:cNvSpPr/>
          <p:nvPr/>
        </p:nvSpPr>
        <p:spPr>
          <a:xfrm>
            <a:off x="1062458" y="29690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C447D900-F70B-4C37-881E-E896C42996A7}"/>
              </a:ext>
            </a:extLst>
          </p:cNvPr>
          <p:cNvSpPr/>
          <p:nvPr/>
        </p:nvSpPr>
        <p:spPr>
          <a:xfrm>
            <a:off x="10217330" y="35522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2156E755-A1B3-414F-B3F0-FFD7EFAAED18}"/>
              </a:ext>
            </a:extLst>
          </p:cNvPr>
          <p:cNvSpPr/>
          <p:nvPr/>
        </p:nvSpPr>
        <p:spPr>
          <a:xfrm>
            <a:off x="806345" y="57345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FD52146-37A2-4C96-87D6-B4508AFA61AE}"/>
              </a:ext>
            </a:extLst>
          </p:cNvPr>
          <p:cNvSpPr/>
          <p:nvPr/>
        </p:nvSpPr>
        <p:spPr>
          <a:xfrm>
            <a:off x="9001425" y="-1443271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1CDA39-1456-4BD1-AFCA-23A3144FB889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975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75E65A1E-934A-44BC-B472-C256B43799C5}"/>
              </a:ext>
            </a:extLst>
          </p:cNvPr>
          <p:cNvSpPr/>
          <p:nvPr/>
        </p:nvSpPr>
        <p:spPr>
          <a:xfrm>
            <a:off x="0" y="59874"/>
            <a:ext cx="12192000" cy="5869772"/>
          </a:xfrm>
          <a:custGeom>
            <a:avLst/>
            <a:gdLst>
              <a:gd name="connsiteX0" fmla="*/ 0 w 12192000"/>
              <a:gd name="connsiteY0" fmla="*/ 0 h 5869956"/>
              <a:gd name="connsiteX1" fmla="*/ 12192000 w 12192000"/>
              <a:gd name="connsiteY1" fmla="*/ 0 h 5869956"/>
              <a:gd name="connsiteX2" fmla="*/ 12192000 w 12192000"/>
              <a:gd name="connsiteY2" fmla="*/ 5404309 h 5869956"/>
              <a:gd name="connsiteX3" fmla="*/ 12123391 w 12192000"/>
              <a:gd name="connsiteY3" fmla="*/ 5319452 h 5869956"/>
              <a:gd name="connsiteX4" fmla="*/ 11887201 w 12192000"/>
              <a:gd name="connsiteY4" fmla="*/ 5124450 h 5869956"/>
              <a:gd name="connsiteX5" fmla="*/ 11144251 w 12192000"/>
              <a:gd name="connsiteY5" fmla="*/ 5257800 h 5869956"/>
              <a:gd name="connsiteX6" fmla="*/ 10210801 w 12192000"/>
              <a:gd name="connsiteY6" fmla="*/ 5162550 h 5869956"/>
              <a:gd name="connsiteX7" fmla="*/ 9182101 w 12192000"/>
              <a:gd name="connsiteY7" fmla="*/ 5448300 h 5869956"/>
              <a:gd name="connsiteX8" fmla="*/ 8134351 w 12192000"/>
              <a:gd name="connsiteY8" fmla="*/ 5276850 h 5869956"/>
              <a:gd name="connsiteX9" fmla="*/ 7143751 w 12192000"/>
              <a:gd name="connsiteY9" fmla="*/ 5486400 h 5869956"/>
              <a:gd name="connsiteX10" fmla="*/ 5791202 w 12192000"/>
              <a:gd name="connsiteY10" fmla="*/ 5505450 h 5869956"/>
              <a:gd name="connsiteX11" fmla="*/ 4686304 w 12192000"/>
              <a:gd name="connsiteY11" fmla="*/ 5867400 h 5869956"/>
              <a:gd name="connsiteX12" fmla="*/ 3657601 w 12192000"/>
              <a:gd name="connsiteY12" fmla="*/ 5295900 h 5869956"/>
              <a:gd name="connsiteX13" fmla="*/ 2647951 w 12192000"/>
              <a:gd name="connsiteY13" fmla="*/ 5353050 h 5869956"/>
              <a:gd name="connsiteX14" fmla="*/ 800101 w 12192000"/>
              <a:gd name="connsiteY14" fmla="*/ 5391150 h 5869956"/>
              <a:gd name="connsiteX15" fmla="*/ 131565 w 12192000"/>
              <a:gd name="connsiteY15" fmla="*/ 5541764 h 5869956"/>
              <a:gd name="connsiteX16" fmla="*/ 0 w 12192000"/>
              <a:gd name="connsiteY16" fmla="*/ 5589175 h 5869956"/>
              <a:gd name="connsiteX0" fmla="*/ 0 w 12192000"/>
              <a:gd name="connsiteY0" fmla="*/ 0 h 5869437"/>
              <a:gd name="connsiteX1" fmla="*/ 12192000 w 12192000"/>
              <a:gd name="connsiteY1" fmla="*/ 0 h 5869437"/>
              <a:gd name="connsiteX2" fmla="*/ 12192000 w 12192000"/>
              <a:gd name="connsiteY2" fmla="*/ 5404309 h 5869437"/>
              <a:gd name="connsiteX3" fmla="*/ 12123391 w 12192000"/>
              <a:gd name="connsiteY3" fmla="*/ 5319452 h 5869437"/>
              <a:gd name="connsiteX4" fmla="*/ 11887201 w 12192000"/>
              <a:gd name="connsiteY4" fmla="*/ 5124450 h 5869437"/>
              <a:gd name="connsiteX5" fmla="*/ 11144251 w 12192000"/>
              <a:gd name="connsiteY5" fmla="*/ 5257800 h 5869437"/>
              <a:gd name="connsiteX6" fmla="*/ 10210801 w 12192000"/>
              <a:gd name="connsiteY6" fmla="*/ 5162550 h 5869437"/>
              <a:gd name="connsiteX7" fmla="*/ 9182101 w 12192000"/>
              <a:gd name="connsiteY7" fmla="*/ 5448300 h 5869437"/>
              <a:gd name="connsiteX8" fmla="*/ 8134351 w 12192000"/>
              <a:gd name="connsiteY8" fmla="*/ 5276850 h 5869437"/>
              <a:gd name="connsiteX9" fmla="*/ 7143751 w 12192000"/>
              <a:gd name="connsiteY9" fmla="*/ 5486400 h 5869437"/>
              <a:gd name="connsiteX10" fmla="*/ 5791202 w 12192000"/>
              <a:gd name="connsiteY10" fmla="*/ 5505450 h 5869437"/>
              <a:gd name="connsiteX11" fmla="*/ 4686304 w 12192000"/>
              <a:gd name="connsiteY11" fmla="*/ 5867400 h 5869437"/>
              <a:gd name="connsiteX12" fmla="*/ 3333751 w 12192000"/>
              <a:gd name="connsiteY12" fmla="*/ 5638800 h 5869437"/>
              <a:gd name="connsiteX13" fmla="*/ 2647951 w 12192000"/>
              <a:gd name="connsiteY13" fmla="*/ 5353050 h 5869437"/>
              <a:gd name="connsiteX14" fmla="*/ 800101 w 12192000"/>
              <a:gd name="connsiteY14" fmla="*/ 5391150 h 5869437"/>
              <a:gd name="connsiteX15" fmla="*/ 131565 w 12192000"/>
              <a:gd name="connsiteY15" fmla="*/ 5541764 h 5869437"/>
              <a:gd name="connsiteX16" fmla="*/ 0 w 12192000"/>
              <a:gd name="connsiteY16" fmla="*/ 5589175 h 5869437"/>
              <a:gd name="connsiteX17" fmla="*/ 0 w 12192000"/>
              <a:gd name="connsiteY17" fmla="*/ 0 h 5869437"/>
              <a:gd name="connsiteX0" fmla="*/ 0 w 12192000"/>
              <a:gd name="connsiteY0" fmla="*/ 0 h 5869221"/>
              <a:gd name="connsiteX1" fmla="*/ 12192000 w 12192000"/>
              <a:gd name="connsiteY1" fmla="*/ 0 h 5869221"/>
              <a:gd name="connsiteX2" fmla="*/ 12192000 w 12192000"/>
              <a:gd name="connsiteY2" fmla="*/ 5404309 h 5869221"/>
              <a:gd name="connsiteX3" fmla="*/ 12123391 w 12192000"/>
              <a:gd name="connsiteY3" fmla="*/ 5319452 h 5869221"/>
              <a:gd name="connsiteX4" fmla="*/ 11887201 w 12192000"/>
              <a:gd name="connsiteY4" fmla="*/ 5124450 h 5869221"/>
              <a:gd name="connsiteX5" fmla="*/ 11144251 w 12192000"/>
              <a:gd name="connsiteY5" fmla="*/ 5257800 h 5869221"/>
              <a:gd name="connsiteX6" fmla="*/ 10210801 w 12192000"/>
              <a:gd name="connsiteY6" fmla="*/ 5162550 h 5869221"/>
              <a:gd name="connsiteX7" fmla="*/ 9182101 w 12192000"/>
              <a:gd name="connsiteY7" fmla="*/ 5448300 h 5869221"/>
              <a:gd name="connsiteX8" fmla="*/ 8134351 w 12192000"/>
              <a:gd name="connsiteY8" fmla="*/ 5276850 h 5869221"/>
              <a:gd name="connsiteX9" fmla="*/ 7143751 w 12192000"/>
              <a:gd name="connsiteY9" fmla="*/ 5486400 h 5869221"/>
              <a:gd name="connsiteX10" fmla="*/ 5791202 w 12192000"/>
              <a:gd name="connsiteY10" fmla="*/ 5505450 h 5869221"/>
              <a:gd name="connsiteX11" fmla="*/ 4686304 w 12192000"/>
              <a:gd name="connsiteY11" fmla="*/ 5867400 h 5869221"/>
              <a:gd name="connsiteX12" fmla="*/ 3333751 w 12192000"/>
              <a:gd name="connsiteY12" fmla="*/ 5638800 h 5869221"/>
              <a:gd name="connsiteX13" fmla="*/ 2400301 w 12192000"/>
              <a:gd name="connsiteY13" fmla="*/ 5486400 h 5869221"/>
              <a:gd name="connsiteX14" fmla="*/ 800101 w 12192000"/>
              <a:gd name="connsiteY14" fmla="*/ 5391150 h 5869221"/>
              <a:gd name="connsiteX15" fmla="*/ 131565 w 12192000"/>
              <a:gd name="connsiteY15" fmla="*/ 5541764 h 5869221"/>
              <a:gd name="connsiteX16" fmla="*/ 0 w 12192000"/>
              <a:gd name="connsiteY16" fmla="*/ 5589175 h 5869221"/>
              <a:gd name="connsiteX17" fmla="*/ 0 w 12192000"/>
              <a:gd name="connsiteY17" fmla="*/ 0 h 5869221"/>
              <a:gd name="connsiteX0" fmla="*/ 0 w 12192000"/>
              <a:gd name="connsiteY0" fmla="*/ 0 h 5877687"/>
              <a:gd name="connsiteX1" fmla="*/ 12192000 w 12192000"/>
              <a:gd name="connsiteY1" fmla="*/ 0 h 5877687"/>
              <a:gd name="connsiteX2" fmla="*/ 12192000 w 12192000"/>
              <a:gd name="connsiteY2" fmla="*/ 5404309 h 5877687"/>
              <a:gd name="connsiteX3" fmla="*/ 12123391 w 12192000"/>
              <a:gd name="connsiteY3" fmla="*/ 5319452 h 5877687"/>
              <a:gd name="connsiteX4" fmla="*/ 11887201 w 12192000"/>
              <a:gd name="connsiteY4" fmla="*/ 5124450 h 5877687"/>
              <a:gd name="connsiteX5" fmla="*/ 11144251 w 12192000"/>
              <a:gd name="connsiteY5" fmla="*/ 5257800 h 5877687"/>
              <a:gd name="connsiteX6" fmla="*/ 10210801 w 12192000"/>
              <a:gd name="connsiteY6" fmla="*/ 5162550 h 5877687"/>
              <a:gd name="connsiteX7" fmla="*/ 9182101 w 12192000"/>
              <a:gd name="connsiteY7" fmla="*/ 5448300 h 5877687"/>
              <a:gd name="connsiteX8" fmla="*/ 8134351 w 12192000"/>
              <a:gd name="connsiteY8" fmla="*/ 5276850 h 5877687"/>
              <a:gd name="connsiteX9" fmla="*/ 7143751 w 12192000"/>
              <a:gd name="connsiteY9" fmla="*/ 5486400 h 5877687"/>
              <a:gd name="connsiteX10" fmla="*/ 5791202 w 12192000"/>
              <a:gd name="connsiteY10" fmla="*/ 5505450 h 5877687"/>
              <a:gd name="connsiteX11" fmla="*/ 4686304 w 12192000"/>
              <a:gd name="connsiteY11" fmla="*/ 5867400 h 5877687"/>
              <a:gd name="connsiteX12" fmla="*/ 3295651 w 12192000"/>
              <a:gd name="connsiteY12" fmla="*/ 5753100 h 5877687"/>
              <a:gd name="connsiteX13" fmla="*/ 2400301 w 12192000"/>
              <a:gd name="connsiteY13" fmla="*/ 5486400 h 5877687"/>
              <a:gd name="connsiteX14" fmla="*/ 800101 w 12192000"/>
              <a:gd name="connsiteY14" fmla="*/ 5391150 h 5877687"/>
              <a:gd name="connsiteX15" fmla="*/ 131565 w 12192000"/>
              <a:gd name="connsiteY15" fmla="*/ 5541764 h 5877687"/>
              <a:gd name="connsiteX16" fmla="*/ 0 w 12192000"/>
              <a:gd name="connsiteY16" fmla="*/ 5589175 h 5877687"/>
              <a:gd name="connsiteX17" fmla="*/ 0 w 12192000"/>
              <a:gd name="connsiteY17" fmla="*/ 0 h 5877687"/>
              <a:gd name="connsiteX0" fmla="*/ 0 w 12192000"/>
              <a:gd name="connsiteY0" fmla="*/ 0 h 5869772"/>
              <a:gd name="connsiteX1" fmla="*/ 12192000 w 12192000"/>
              <a:gd name="connsiteY1" fmla="*/ 0 h 5869772"/>
              <a:gd name="connsiteX2" fmla="*/ 12192000 w 12192000"/>
              <a:gd name="connsiteY2" fmla="*/ 5404309 h 5869772"/>
              <a:gd name="connsiteX3" fmla="*/ 12123391 w 12192000"/>
              <a:gd name="connsiteY3" fmla="*/ 5319452 h 5869772"/>
              <a:gd name="connsiteX4" fmla="*/ 11887201 w 12192000"/>
              <a:gd name="connsiteY4" fmla="*/ 5124450 h 5869772"/>
              <a:gd name="connsiteX5" fmla="*/ 11144251 w 12192000"/>
              <a:gd name="connsiteY5" fmla="*/ 5257800 h 5869772"/>
              <a:gd name="connsiteX6" fmla="*/ 10210801 w 12192000"/>
              <a:gd name="connsiteY6" fmla="*/ 5162550 h 5869772"/>
              <a:gd name="connsiteX7" fmla="*/ 9182101 w 12192000"/>
              <a:gd name="connsiteY7" fmla="*/ 5448300 h 5869772"/>
              <a:gd name="connsiteX8" fmla="*/ 8134351 w 12192000"/>
              <a:gd name="connsiteY8" fmla="*/ 5276850 h 5869772"/>
              <a:gd name="connsiteX9" fmla="*/ 7143751 w 12192000"/>
              <a:gd name="connsiteY9" fmla="*/ 5486400 h 5869772"/>
              <a:gd name="connsiteX10" fmla="*/ 6057902 w 12192000"/>
              <a:gd name="connsiteY10" fmla="*/ 5657850 h 5869772"/>
              <a:gd name="connsiteX11" fmla="*/ 4686304 w 12192000"/>
              <a:gd name="connsiteY11" fmla="*/ 5867400 h 5869772"/>
              <a:gd name="connsiteX12" fmla="*/ 3295651 w 12192000"/>
              <a:gd name="connsiteY12" fmla="*/ 5753100 h 5869772"/>
              <a:gd name="connsiteX13" fmla="*/ 2400301 w 12192000"/>
              <a:gd name="connsiteY13" fmla="*/ 5486400 h 5869772"/>
              <a:gd name="connsiteX14" fmla="*/ 800101 w 12192000"/>
              <a:gd name="connsiteY14" fmla="*/ 5391150 h 5869772"/>
              <a:gd name="connsiteX15" fmla="*/ 131565 w 12192000"/>
              <a:gd name="connsiteY15" fmla="*/ 5541764 h 5869772"/>
              <a:gd name="connsiteX16" fmla="*/ 0 w 12192000"/>
              <a:gd name="connsiteY16" fmla="*/ 5589175 h 5869772"/>
              <a:gd name="connsiteX17" fmla="*/ 0 w 12192000"/>
              <a:gd name="connsiteY17" fmla="*/ 0 h 586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5869772">
                <a:moveTo>
                  <a:pt x="0" y="0"/>
                </a:moveTo>
                <a:lnTo>
                  <a:pt x="12192000" y="0"/>
                </a:lnTo>
                <a:lnTo>
                  <a:pt x="12192000" y="5404309"/>
                </a:lnTo>
                <a:lnTo>
                  <a:pt x="12123391" y="5319452"/>
                </a:lnTo>
                <a:cubicBezTo>
                  <a:pt x="12048233" y="5226993"/>
                  <a:pt x="11968163" y="5137547"/>
                  <a:pt x="11887201" y="5124450"/>
                </a:cubicBezTo>
                <a:cubicBezTo>
                  <a:pt x="11671301" y="5089525"/>
                  <a:pt x="11423651" y="5251450"/>
                  <a:pt x="11144251" y="5257800"/>
                </a:cubicBezTo>
                <a:cubicBezTo>
                  <a:pt x="10864851" y="5264150"/>
                  <a:pt x="10537826" y="5130800"/>
                  <a:pt x="10210801" y="5162550"/>
                </a:cubicBezTo>
                <a:cubicBezTo>
                  <a:pt x="9883776" y="5194300"/>
                  <a:pt x="9528176" y="5429250"/>
                  <a:pt x="9182101" y="5448300"/>
                </a:cubicBezTo>
                <a:cubicBezTo>
                  <a:pt x="8836026" y="5467350"/>
                  <a:pt x="8474076" y="5270500"/>
                  <a:pt x="8134351" y="5276850"/>
                </a:cubicBezTo>
                <a:cubicBezTo>
                  <a:pt x="7794626" y="5283200"/>
                  <a:pt x="7489826" y="5422900"/>
                  <a:pt x="7143751" y="5486400"/>
                </a:cubicBezTo>
                <a:cubicBezTo>
                  <a:pt x="6797676" y="5549900"/>
                  <a:pt x="6467477" y="5594350"/>
                  <a:pt x="6057902" y="5657850"/>
                </a:cubicBezTo>
                <a:cubicBezTo>
                  <a:pt x="5648326" y="5721350"/>
                  <a:pt x="5146679" y="5851525"/>
                  <a:pt x="4686304" y="5867400"/>
                </a:cubicBezTo>
                <a:cubicBezTo>
                  <a:pt x="4225929" y="5883275"/>
                  <a:pt x="3676651" y="5816600"/>
                  <a:pt x="3295651" y="5753100"/>
                </a:cubicBezTo>
                <a:cubicBezTo>
                  <a:pt x="2914651" y="5689600"/>
                  <a:pt x="2816226" y="5546725"/>
                  <a:pt x="2400301" y="5486400"/>
                </a:cubicBezTo>
                <a:cubicBezTo>
                  <a:pt x="1984376" y="5426075"/>
                  <a:pt x="1311276" y="5324475"/>
                  <a:pt x="800101" y="5391150"/>
                </a:cubicBezTo>
                <a:cubicBezTo>
                  <a:pt x="544514" y="5424488"/>
                  <a:pt x="328217" y="5478066"/>
                  <a:pt x="131565" y="5541764"/>
                </a:cubicBezTo>
                <a:lnTo>
                  <a:pt x="0" y="5589175"/>
                </a:lnTo>
                <a:lnTo>
                  <a:pt x="0" y="0"/>
                </a:lnTo>
                <a:close/>
              </a:path>
            </a:pathLst>
          </a:custGeom>
          <a:solidFill>
            <a:srgbClr val="035A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4F41DE8-958C-4342-90B2-39CCBF9176A0}"/>
              </a:ext>
            </a:extLst>
          </p:cNvPr>
          <p:cNvSpPr/>
          <p:nvPr/>
        </p:nvSpPr>
        <p:spPr>
          <a:xfrm>
            <a:off x="1" y="59873"/>
            <a:ext cx="12191999" cy="5671362"/>
          </a:xfrm>
          <a:custGeom>
            <a:avLst/>
            <a:gdLst>
              <a:gd name="connsiteX0" fmla="*/ 0 w 12191999"/>
              <a:gd name="connsiteY0" fmla="*/ 0 h 5689615"/>
              <a:gd name="connsiteX1" fmla="*/ 12191999 w 12191999"/>
              <a:gd name="connsiteY1" fmla="*/ 0 h 5689615"/>
              <a:gd name="connsiteX2" fmla="*/ 12191999 w 12191999"/>
              <a:gd name="connsiteY2" fmla="*/ 4326217 h 5689615"/>
              <a:gd name="connsiteX3" fmla="*/ 12080254 w 12191999"/>
              <a:gd name="connsiteY3" fmla="*/ 4410517 h 5689615"/>
              <a:gd name="connsiteX4" fmla="*/ 11238271 w 12191999"/>
              <a:gd name="connsiteY4" fmla="*/ 4896465 h 5689615"/>
              <a:gd name="connsiteX5" fmla="*/ 10176387 w 12191999"/>
              <a:gd name="connsiteY5" fmla="*/ 4837471 h 5689615"/>
              <a:gd name="connsiteX6" fmla="*/ 9055510 w 12191999"/>
              <a:gd name="connsiteY6" fmla="*/ 5191432 h 5689615"/>
              <a:gd name="connsiteX7" fmla="*/ 7492181 w 12191999"/>
              <a:gd name="connsiteY7" fmla="*/ 4689987 h 5689615"/>
              <a:gd name="connsiteX8" fmla="*/ 5692877 w 12191999"/>
              <a:gd name="connsiteY8" fmla="*/ 5633884 h 5689615"/>
              <a:gd name="connsiteX9" fmla="*/ 3539613 w 12191999"/>
              <a:gd name="connsiteY9" fmla="*/ 5515897 h 5689615"/>
              <a:gd name="connsiteX10" fmla="*/ 1946787 w 12191999"/>
              <a:gd name="connsiteY10" fmla="*/ 4984955 h 5689615"/>
              <a:gd name="connsiteX11" fmla="*/ 235974 w 12191999"/>
              <a:gd name="connsiteY11" fmla="*/ 5427406 h 5689615"/>
              <a:gd name="connsiteX12" fmla="*/ 2766 w 12191999"/>
              <a:gd name="connsiteY12" fmla="*/ 5511057 h 5689615"/>
              <a:gd name="connsiteX13" fmla="*/ 0 w 12191999"/>
              <a:gd name="connsiteY13" fmla="*/ 5512527 h 5689615"/>
              <a:gd name="connsiteX0" fmla="*/ 0 w 12191999"/>
              <a:gd name="connsiteY0" fmla="*/ 0 h 5671362"/>
              <a:gd name="connsiteX1" fmla="*/ 12191999 w 12191999"/>
              <a:gd name="connsiteY1" fmla="*/ 0 h 5671362"/>
              <a:gd name="connsiteX2" fmla="*/ 12191999 w 12191999"/>
              <a:gd name="connsiteY2" fmla="*/ 4326217 h 5671362"/>
              <a:gd name="connsiteX3" fmla="*/ 12080254 w 12191999"/>
              <a:gd name="connsiteY3" fmla="*/ 4410517 h 5671362"/>
              <a:gd name="connsiteX4" fmla="*/ 11238271 w 12191999"/>
              <a:gd name="connsiteY4" fmla="*/ 4896465 h 5671362"/>
              <a:gd name="connsiteX5" fmla="*/ 10176387 w 12191999"/>
              <a:gd name="connsiteY5" fmla="*/ 4837471 h 5671362"/>
              <a:gd name="connsiteX6" fmla="*/ 9055510 w 12191999"/>
              <a:gd name="connsiteY6" fmla="*/ 5191432 h 5671362"/>
              <a:gd name="connsiteX7" fmla="*/ 7492181 w 12191999"/>
              <a:gd name="connsiteY7" fmla="*/ 4940999 h 5671362"/>
              <a:gd name="connsiteX8" fmla="*/ 5692877 w 12191999"/>
              <a:gd name="connsiteY8" fmla="*/ 5633884 h 5671362"/>
              <a:gd name="connsiteX9" fmla="*/ 3539613 w 12191999"/>
              <a:gd name="connsiteY9" fmla="*/ 5515897 h 5671362"/>
              <a:gd name="connsiteX10" fmla="*/ 1946787 w 12191999"/>
              <a:gd name="connsiteY10" fmla="*/ 4984955 h 5671362"/>
              <a:gd name="connsiteX11" fmla="*/ 235974 w 12191999"/>
              <a:gd name="connsiteY11" fmla="*/ 5427406 h 5671362"/>
              <a:gd name="connsiteX12" fmla="*/ 2766 w 12191999"/>
              <a:gd name="connsiteY12" fmla="*/ 5511057 h 5671362"/>
              <a:gd name="connsiteX13" fmla="*/ 0 w 12191999"/>
              <a:gd name="connsiteY13" fmla="*/ 5512527 h 5671362"/>
              <a:gd name="connsiteX14" fmla="*/ 0 w 12191999"/>
              <a:gd name="connsiteY14" fmla="*/ 0 h 567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1999" h="5671362">
                <a:moveTo>
                  <a:pt x="0" y="0"/>
                </a:moveTo>
                <a:lnTo>
                  <a:pt x="12191999" y="0"/>
                </a:lnTo>
                <a:lnTo>
                  <a:pt x="12191999" y="4326217"/>
                </a:lnTo>
                <a:lnTo>
                  <a:pt x="12080254" y="4410517"/>
                </a:lnTo>
                <a:cubicBezTo>
                  <a:pt x="11802473" y="4613788"/>
                  <a:pt x="11481005" y="4816578"/>
                  <a:pt x="11238271" y="4896465"/>
                </a:cubicBezTo>
                <a:cubicBezTo>
                  <a:pt x="10849897" y="5024284"/>
                  <a:pt x="10540181" y="4788310"/>
                  <a:pt x="10176387" y="4837471"/>
                </a:cubicBezTo>
                <a:cubicBezTo>
                  <a:pt x="9812593" y="4886632"/>
                  <a:pt x="9502878" y="5174177"/>
                  <a:pt x="9055510" y="5191432"/>
                </a:cubicBezTo>
                <a:cubicBezTo>
                  <a:pt x="8608142" y="5208687"/>
                  <a:pt x="8052620" y="4867257"/>
                  <a:pt x="7492181" y="4940999"/>
                </a:cubicBezTo>
                <a:cubicBezTo>
                  <a:pt x="6931742" y="5014741"/>
                  <a:pt x="6351638" y="5538068"/>
                  <a:pt x="5692877" y="5633884"/>
                </a:cubicBezTo>
                <a:cubicBezTo>
                  <a:pt x="5034116" y="5729700"/>
                  <a:pt x="4163961" y="5624052"/>
                  <a:pt x="3539613" y="5515897"/>
                </a:cubicBezTo>
                <a:cubicBezTo>
                  <a:pt x="2915265" y="5407742"/>
                  <a:pt x="2497393" y="4999703"/>
                  <a:pt x="1946787" y="4984955"/>
                </a:cubicBezTo>
                <a:cubicBezTo>
                  <a:pt x="1396181" y="4970207"/>
                  <a:pt x="619432" y="5338916"/>
                  <a:pt x="235974" y="5427406"/>
                </a:cubicBezTo>
                <a:cubicBezTo>
                  <a:pt x="140110" y="5449529"/>
                  <a:pt x="64524" y="5480562"/>
                  <a:pt x="2766" y="5511057"/>
                </a:cubicBezTo>
                <a:lnTo>
                  <a:pt x="0" y="5512527"/>
                </a:lnTo>
                <a:lnTo>
                  <a:pt x="0" y="0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90A5E71-C2C9-4184-A340-218FA729B344}"/>
              </a:ext>
            </a:extLst>
          </p:cNvPr>
          <p:cNvSpPr/>
          <p:nvPr/>
        </p:nvSpPr>
        <p:spPr>
          <a:xfrm>
            <a:off x="0" y="0"/>
            <a:ext cx="12192000" cy="5578217"/>
          </a:xfrm>
          <a:custGeom>
            <a:avLst/>
            <a:gdLst>
              <a:gd name="connsiteX0" fmla="*/ 0 w 12192000"/>
              <a:gd name="connsiteY0" fmla="*/ 0 h 5520341"/>
              <a:gd name="connsiteX1" fmla="*/ 12192000 w 12192000"/>
              <a:gd name="connsiteY1" fmla="*/ 0 h 5520341"/>
              <a:gd name="connsiteX2" fmla="*/ 12192000 w 12192000"/>
              <a:gd name="connsiteY2" fmla="*/ 1 h 5520341"/>
              <a:gd name="connsiteX3" fmla="*/ 12192000 w 12192000"/>
              <a:gd name="connsiteY3" fmla="*/ 382951 h 5520341"/>
              <a:gd name="connsiteX4" fmla="*/ 12192000 w 12192000"/>
              <a:gd name="connsiteY4" fmla="*/ 818865 h 5520341"/>
              <a:gd name="connsiteX5" fmla="*/ 12192000 w 12192000"/>
              <a:gd name="connsiteY5" fmla="*/ 1245760 h 5520341"/>
              <a:gd name="connsiteX6" fmla="*/ 12192000 w 12192000"/>
              <a:gd name="connsiteY6" fmla="*/ 5192494 h 5520341"/>
              <a:gd name="connsiteX7" fmla="*/ 12187815 w 12192000"/>
              <a:gd name="connsiteY7" fmla="*/ 5185598 h 5520341"/>
              <a:gd name="connsiteX8" fmla="*/ 11607955 w 12192000"/>
              <a:gd name="connsiteY8" fmla="*/ 4341474 h 5520341"/>
              <a:gd name="connsiteX9" fmla="*/ 10564688 w 12192000"/>
              <a:gd name="connsiteY9" fmla="*/ 4582401 h 5520341"/>
              <a:gd name="connsiteX10" fmla="*/ 9650288 w 12192000"/>
              <a:gd name="connsiteY10" fmla="*/ 4833412 h 5520341"/>
              <a:gd name="connsiteX11" fmla="*/ 7718393 w 12192000"/>
              <a:gd name="connsiteY11" fmla="*/ 4501718 h 5520341"/>
              <a:gd name="connsiteX12" fmla="*/ 5167936 w 12192000"/>
              <a:gd name="connsiteY12" fmla="*/ 5514730 h 5520341"/>
              <a:gd name="connsiteX13" fmla="*/ 3841158 w 12192000"/>
              <a:gd name="connsiteY13" fmla="*/ 4923059 h 5520341"/>
              <a:gd name="connsiteX14" fmla="*/ 2908829 w 12192000"/>
              <a:gd name="connsiteY14" fmla="*/ 5209930 h 5520341"/>
              <a:gd name="connsiteX15" fmla="*/ 1725488 w 12192000"/>
              <a:gd name="connsiteY15" fmla="*/ 4492754 h 5520341"/>
              <a:gd name="connsiteX16" fmla="*/ 75982 w 12192000"/>
              <a:gd name="connsiteY16" fmla="*/ 5174071 h 5520341"/>
              <a:gd name="connsiteX17" fmla="*/ 4265 w 12192000"/>
              <a:gd name="connsiteY17" fmla="*/ 5200002 h 5520341"/>
              <a:gd name="connsiteX18" fmla="*/ 4265 w 12192000"/>
              <a:gd name="connsiteY18" fmla="*/ 1245760 h 5520341"/>
              <a:gd name="connsiteX19" fmla="*/ 0 w 12192000"/>
              <a:gd name="connsiteY19" fmla="*/ 1245760 h 5520341"/>
              <a:gd name="connsiteX20" fmla="*/ 0 w 12192000"/>
              <a:gd name="connsiteY20" fmla="*/ 382951 h 5520341"/>
              <a:gd name="connsiteX21" fmla="*/ 0 w 12192000"/>
              <a:gd name="connsiteY21" fmla="*/ 1 h 5520341"/>
              <a:gd name="connsiteX0" fmla="*/ 0 w 12192000"/>
              <a:gd name="connsiteY0" fmla="*/ 0 h 5518365"/>
              <a:gd name="connsiteX1" fmla="*/ 12192000 w 12192000"/>
              <a:gd name="connsiteY1" fmla="*/ 0 h 5518365"/>
              <a:gd name="connsiteX2" fmla="*/ 12192000 w 12192000"/>
              <a:gd name="connsiteY2" fmla="*/ 1 h 5518365"/>
              <a:gd name="connsiteX3" fmla="*/ 12192000 w 12192000"/>
              <a:gd name="connsiteY3" fmla="*/ 382951 h 5518365"/>
              <a:gd name="connsiteX4" fmla="*/ 12192000 w 12192000"/>
              <a:gd name="connsiteY4" fmla="*/ 818865 h 5518365"/>
              <a:gd name="connsiteX5" fmla="*/ 12192000 w 12192000"/>
              <a:gd name="connsiteY5" fmla="*/ 1245760 h 5518365"/>
              <a:gd name="connsiteX6" fmla="*/ 12192000 w 12192000"/>
              <a:gd name="connsiteY6" fmla="*/ 5192494 h 5518365"/>
              <a:gd name="connsiteX7" fmla="*/ 12187815 w 12192000"/>
              <a:gd name="connsiteY7" fmla="*/ 5185598 h 5518365"/>
              <a:gd name="connsiteX8" fmla="*/ 11607955 w 12192000"/>
              <a:gd name="connsiteY8" fmla="*/ 4341474 h 5518365"/>
              <a:gd name="connsiteX9" fmla="*/ 10564688 w 12192000"/>
              <a:gd name="connsiteY9" fmla="*/ 4582401 h 5518365"/>
              <a:gd name="connsiteX10" fmla="*/ 9650288 w 12192000"/>
              <a:gd name="connsiteY10" fmla="*/ 4833412 h 5518365"/>
              <a:gd name="connsiteX11" fmla="*/ 7646675 w 12192000"/>
              <a:gd name="connsiteY11" fmla="*/ 4590403 h 5518365"/>
              <a:gd name="connsiteX12" fmla="*/ 5167936 w 12192000"/>
              <a:gd name="connsiteY12" fmla="*/ 5514730 h 5518365"/>
              <a:gd name="connsiteX13" fmla="*/ 3841158 w 12192000"/>
              <a:gd name="connsiteY13" fmla="*/ 4923059 h 5518365"/>
              <a:gd name="connsiteX14" fmla="*/ 2908829 w 12192000"/>
              <a:gd name="connsiteY14" fmla="*/ 5209930 h 5518365"/>
              <a:gd name="connsiteX15" fmla="*/ 1725488 w 12192000"/>
              <a:gd name="connsiteY15" fmla="*/ 4492754 h 5518365"/>
              <a:gd name="connsiteX16" fmla="*/ 75982 w 12192000"/>
              <a:gd name="connsiteY16" fmla="*/ 5174071 h 5518365"/>
              <a:gd name="connsiteX17" fmla="*/ 4265 w 12192000"/>
              <a:gd name="connsiteY17" fmla="*/ 5200002 h 5518365"/>
              <a:gd name="connsiteX18" fmla="*/ 4265 w 12192000"/>
              <a:gd name="connsiteY18" fmla="*/ 1245760 h 5518365"/>
              <a:gd name="connsiteX19" fmla="*/ 0 w 12192000"/>
              <a:gd name="connsiteY19" fmla="*/ 1245760 h 5518365"/>
              <a:gd name="connsiteX20" fmla="*/ 0 w 12192000"/>
              <a:gd name="connsiteY20" fmla="*/ 382951 h 5518365"/>
              <a:gd name="connsiteX21" fmla="*/ 0 w 12192000"/>
              <a:gd name="connsiteY21" fmla="*/ 1 h 5518365"/>
              <a:gd name="connsiteX22" fmla="*/ 0 w 12192000"/>
              <a:gd name="connsiteY22" fmla="*/ 0 h 551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5518365"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12192000" y="382951"/>
                </a:lnTo>
                <a:lnTo>
                  <a:pt x="12192000" y="818865"/>
                </a:lnTo>
                <a:lnTo>
                  <a:pt x="12192000" y="1245760"/>
                </a:lnTo>
                <a:lnTo>
                  <a:pt x="12192000" y="5192494"/>
                </a:lnTo>
                <a:lnTo>
                  <a:pt x="12187815" y="5185598"/>
                </a:lnTo>
                <a:cubicBezTo>
                  <a:pt x="12037891" y="4925636"/>
                  <a:pt x="11853737" y="4443448"/>
                  <a:pt x="11607955" y="4341474"/>
                </a:cubicBezTo>
                <a:cubicBezTo>
                  <a:pt x="11327061" y="4224933"/>
                  <a:pt x="10890966" y="4500411"/>
                  <a:pt x="10564688" y="4582401"/>
                </a:cubicBezTo>
                <a:cubicBezTo>
                  <a:pt x="10238410" y="4664391"/>
                  <a:pt x="10136623" y="4832078"/>
                  <a:pt x="9650288" y="4833412"/>
                </a:cubicBezTo>
                <a:cubicBezTo>
                  <a:pt x="9163953" y="4834746"/>
                  <a:pt x="8393734" y="4476850"/>
                  <a:pt x="7646675" y="4590403"/>
                </a:cubicBezTo>
                <a:cubicBezTo>
                  <a:pt x="6899616" y="4703956"/>
                  <a:pt x="5802189" y="5459287"/>
                  <a:pt x="5167936" y="5514730"/>
                </a:cubicBezTo>
                <a:cubicBezTo>
                  <a:pt x="4533683" y="5570173"/>
                  <a:pt x="4217676" y="4973859"/>
                  <a:pt x="3841158" y="4923059"/>
                </a:cubicBezTo>
                <a:cubicBezTo>
                  <a:pt x="3464640" y="4872259"/>
                  <a:pt x="3261441" y="5281647"/>
                  <a:pt x="2908829" y="5209930"/>
                </a:cubicBezTo>
                <a:cubicBezTo>
                  <a:pt x="2556217" y="5138212"/>
                  <a:pt x="2197629" y="4498730"/>
                  <a:pt x="1725488" y="4492754"/>
                </a:cubicBezTo>
                <a:cubicBezTo>
                  <a:pt x="1253347" y="4486778"/>
                  <a:pt x="452500" y="5033624"/>
                  <a:pt x="75982" y="5174071"/>
                </a:cubicBezTo>
                <a:lnTo>
                  <a:pt x="4265" y="5200002"/>
                </a:lnTo>
                <a:lnTo>
                  <a:pt x="4265" y="1245760"/>
                </a:lnTo>
                <a:lnTo>
                  <a:pt x="0" y="1245760"/>
                </a:lnTo>
                <a:lnTo>
                  <a:pt x="0" y="382951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B7EDB58-2AD9-4CF3-823C-B3EA6936A9B3}"/>
              </a:ext>
            </a:extLst>
          </p:cNvPr>
          <p:cNvSpPr txBox="1"/>
          <p:nvPr/>
        </p:nvSpPr>
        <p:spPr>
          <a:xfrm>
            <a:off x="3149993" y="1721412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2F9A199-292B-48D3-9527-0385C586ABA1}"/>
              </a:ext>
            </a:extLst>
          </p:cNvPr>
          <p:cNvSpPr txBox="1"/>
          <p:nvPr/>
        </p:nvSpPr>
        <p:spPr>
          <a:xfrm>
            <a:off x="3203855" y="2976021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BF3B7B6-783A-45A0-930C-567075739D78}"/>
              </a:ext>
            </a:extLst>
          </p:cNvPr>
          <p:cNvGrpSpPr/>
          <p:nvPr/>
        </p:nvGrpSpPr>
        <p:grpSpPr>
          <a:xfrm>
            <a:off x="4957145" y="4060993"/>
            <a:ext cx="2586726" cy="317044"/>
            <a:chOff x="1276709" y="2900428"/>
            <a:chExt cx="3278038" cy="35708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2BAB608C-B7E1-4247-849A-17B0E484BC73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7400050-7B76-4E95-82E6-44A7F4D504DE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公众号：陈西设计之家。微信搜索即可">
            <a:extLst>
              <a:ext uri="{FF2B5EF4-FFF2-40B4-BE49-F238E27FC236}">
                <a16:creationId xmlns:a16="http://schemas.microsoft.com/office/drawing/2014/main" id="{993C16C5-D48A-44A6-AE87-48D0B5D5B4EF}"/>
              </a:ext>
            </a:extLst>
          </p:cNvPr>
          <p:cNvSpPr txBox="1"/>
          <p:nvPr/>
        </p:nvSpPr>
        <p:spPr>
          <a:xfrm>
            <a:off x="4952928" y="4059147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63" name="公众号：陈西设计之家。微信搜索即可">
            <a:extLst>
              <a:ext uri="{FF2B5EF4-FFF2-40B4-BE49-F238E27FC236}">
                <a16:creationId xmlns:a16="http://schemas.microsoft.com/office/drawing/2014/main" id="{CC963806-A938-446B-8285-38AB0AB95489}"/>
              </a:ext>
            </a:extLst>
          </p:cNvPr>
          <p:cNvCxnSpPr>
            <a:cxnSpLocks/>
          </p:cNvCxnSpPr>
          <p:nvPr/>
        </p:nvCxnSpPr>
        <p:spPr>
          <a:xfrm>
            <a:off x="3254655" y="2828892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F81E3664-76C1-43BD-8E35-E98F6DD34DFC}"/>
              </a:ext>
            </a:extLst>
          </p:cNvPr>
          <p:cNvSpPr/>
          <p:nvPr/>
        </p:nvSpPr>
        <p:spPr>
          <a:xfrm>
            <a:off x="5809459" y="639481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A8D896E-AE8F-43CD-95CE-9BE5988159D1}"/>
              </a:ext>
            </a:extLst>
          </p:cNvPr>
          <p:cNvSpPr/>
          <p:nvPr/>
        </p:nvSpPr>
        <p:spPr>
          <a:xfrm>
            <a:off x="1062458" y="29690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6A26CEDC-A961-4C4E-BD05-B0880AA34E85}"/>
              </a:ext>
            </a:extLst>
          </p:cNvPr>
          <p:cNvSpPr/>
          <p:nvPr/>
        </p:nvSpPr>
        <p:spPr>
          <a:xfrm>
            <a:off x="10217330" y="35522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67B34354-4E3E-4690-81D1-5EB8B7C6A320}"/>
              </a:ext>
            </a:extLst>
          </p:cNvPr>
          <p:cNvSpPr/>
          <p:nvPr/>
        </p:nvSpPr>
        <p:spPr>
          <a:xfrm>
            <a:off x="806345" y="573451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6A6FB35C-F7BE-429A-9679-4CF74D330F58}"/>
              </a:ext>
            </a:extLst>
          </p:cNvPr>
          <p:cNvSpPr/>
          <p:nvPr/>
        </p:nvSpPr>
        <p:spPr>
          <a:xfrm>
            <a:off x="10768543" y="123213"/>
            <a:ext cx="2536630" cy="2536630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2DE5C0D8-3EA9-4DB1-991F-4370E8DB7BEF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404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34">
            <a:extLst>
              <a:ext uri="{FF2B5EF4-FFF2-40B4-BE49-F238E27FC236}">
                <a16:creationId xmlns:a16="http://schemas.microsoft.com/office/drawing/2014/main" id="{6024D4A2-D287-4F93-9108-750770C7489B}"/>
              </a:ext>
            </a:extLst>
          </p:cNvPr>
          <p:cNvSpPr/>
          <p:nvPr/>
        </p:nvSpPr>
        <p:spPr>
          <a:xfrm>
            <a:off x="0" y="0"/>
            <a:ext cx="12192001" cy="5696953"/>
          </a:xfrm>
          <a:custGeom>
            <a:avLst/>
            <a:gdLst>
              <a:gd name="connsiteX0" fmla="*/ 696769 w 12192001"/>
              <a:gd name="connsiteY0" fmla="*/ 5694673 h 5696953"/>
              <a:gd name="connsiteX1" fmla="*/ 698631 w 12192001"/>
              <a:gd name="connsiteY1" fmla="*/ 5696953 h 5696953"/>
              <a:gd name="connsiteX2" fmla="*/ 696325 w 12192001"/>
              <a:gd name="connsiteY2" fmla="*/ 5696953 h 5696953"/>
              <a:gd name="connsiteX3" fmla="*/ 0 w 12192001"/>
              <a:gd name="connsiteY3" fmla="*/ 0 h 5696953"/>
              <a:gd name="connsiteX4" fmla="*/ 12192000 w 12192001"/>
              <a:gd name="connsiteY4" fmla="*/ 0 h 5696953"/>
              <a:gd name="connsiteX5" fmla="*/ 12192000 w 12192001"/>
              <a:gd name="connsiteY5" fmla="*/ 1563106 h 5696953"/>
              <a:gd name="connsiteX6" fmla="*/ 12192001 w 12192001"/>
              <a:gd name="connsiteY6" fmla="*/ 1563106 h 5696953"/>
              <a:gd name="connsiteX7" fmla="*/ 12192001 w 12192001"/>
              <a:gd name="connsiteY7" fmla="*/ 4759888 h 5696953"/>
              <a:gd name="connsiteX8" fmla="*/ 12093092 w 12192001"/>
              <a:gd name="connsiteY8" fmla="*/ 4730575 h 5696953"/>
              <a:gd name="connsiteX9" fmla="*/ 11546788 w 12192001"/>
              <a:gd name="connsiteY9" fmla="*/ 4897604 h 5696953"/>
              <a:gd name="connsiteX10" fmla="*/ 11468841 w 12192001"/>
              <a:gd name="connsiteY10" fmla="*/ 4993028 h 5696953"/>
              <a:gd name="connsiteX11" fmla="*/ 11429784 w 12192001"/>
              <a:gd name="connsiteY11" fmla="*/ 5067249 h 5696953"/>
              <a:gd name="connsiteX12" fmla="*/ 11370462 w 12192001"/>
              <a:gd name="connsiteY12" fmla="*/ 5049668 h 5696953"/>
              <a:gd name="connsiteX13" fmla="*/ 11254283 w 12192001"/>
              <a:gd name="connsiteY13" fmla="*/ 5038533 h 5696953"/>
              <a:gd name="connsiteX14" fmla="*/ 11196963 w 12192001"/>
              <a:gd name="connsiteY14" fmla="*/ 5044027 h 5696953"/>
              <a:gd name="connsiteX15" fmla="*/ 11193965 w 12192001"/>
              <a:gd name="connsiteY15" fmla="*/ 5033909 h 5696953"/>
              <a:gd name="connsiteX16" fmla="*/ 11060342 w 12192001"/>
              <a:gd name="connsiteY16" fmla="*/ 4832684 h 5696953"/>
              <a:gd name="connsiteX17" fmla="*/ 10200092 w 12192001"/>
              <a:gd name="connsiteY17" fmla="*/ 4832684 h 5696953"/>
              <a:gd name="connsiteX18" fmla="*/ 10066469 w 12192001"/>
              <a:gd name="connsiteY18" fmla="*/ 5033909 h 5696953"/>
              <a:gd name="connsiteX19" fmla="*/ 10039552 w 12192001"/>
              <a:gd name="connsiteY19" fmla="*/ 5124735 h 5696953"/>
              <a:gd name="connsiteX20" fmla="*/ 9935006 w 12192001"/>
              <a:gd name="connsiteY20" fmla="*/ 5114714 h 5696953"/>
              <a:gd name="connsiteX21" fmla="*/ 9923270 w 12192001"/>
              <a:gd name="connsiteY21" fmla="*/ 5082450 h 5696953"/>
              <a:gd name="connsiteX22" fmla="*/ 9801478 w 12192001"/>
              <a:gd name="connsiteY22" fmla="*/ 4908459 h 5696953"/>
              <a:gd name="connsiteX23" fmla="*/ 8941228 w 12192001"/>
              <a:gd name="connsiteY23" fmla="*/ 4908459 h 5696953"/>
              <a:gd name="connsiteX24" fmla="*/ 8807605 w 12192001"/>
              <a:gd name="connsiteY24" fmla="*/ 5567484 h 5696953"/>
              <a:gd name="connsiteX25" fmla="*/ 8840692 w 12192001"/>
              <a:gd name="connsiteY25" fmla="*/ 5630360 h 5696953"/>
              <a:gd name="connsiteX26" fmla="*/ 8785801 w 12192001"/>
              <a:gd name="connsiteY26" fmla="*/ 5645200 h 5696953"/>
              <a:gd name="connsiteX27" fmla="*/ 8730625 w 12192001"/>
              <a:gd name="connsiteY27" fmla="*/ 5674236 h 5696953"/>
              <a:gd name="connsiteX28" fmla="*/ 8729936 w 12192001"/>
              <a:gd name="connsiteY28" fmla="*/ 5670695 h 5696953"/>
              <a:gd name="connsiteX29" fmla="*/ 8648848 w 12192001"/>
              <a:gd name="connsiteY29" fmla="*/ 5548582 h 5696953"/>
              <a:gd name="connsiteX30" fmla="*/ 8126810 w 12192001"/>
              <a:gd name="connsiteY30" fmla="*/ 5548582 h 5696953"/>
              <a:gd name="connsiteX31" fmla="*/ 8082252 w 12192001"/>
              <a:gd name="connsiteY31" fmla="*/ 5603131 h 5696953"/>
              <a:gd name="connsiteX32" fmla="*/ 8050366 w 12192001"/>
              <a:gd name="connsiteY32" fmla="*/ 5591532 h 5696953"/>
              <a:gd name="connsiteX33" fmla="*/ 7750741 w 12192001"/>
              <a:gd name="connsiteY33" fmla="*/ 5639572 h 5696953"/>
              <a:gd name="connsiteX34" fmla="*/ 7749745 w 12192001"/>
              <a:gd name="connsiteY34" fmla="*/ 5640386 h 5696953"/>
              <a:gd name="connsiteX35" fmla="*/ 7738713 w 12192001"/>
              <a:gd name="connsiteY35" fmla="*/ 5583691 h 5696953"/>
              <a:gd name="connsiteX36" fmla="*/ 7657625 w 12192001"/>
              <a:gd name="connsiteY36" fmla="*/ 5461578 h 5696953"/>
              <a:gd name="connsiteX37" fmla="*/ 7135586 w 12192001"/>
              <a:gd name="connsiteY37" fmla="*/ 5461578 h 5696953"/>
              <a:gd name="connsiteX38" fmla="*/ 7054497 w 12192001"/>
              <a:gd name="connsiteY38" fmla="*/ 5583691 h 5696953"/>
              <a:gd name="connsiteX39" fmla="*/ 7034624 w 12192001"/>
              <a:gd name="connsiteY39" fmla="*/ 5685823 h 5696953"/>
              <a:gd name="connsiteX40" fmla="*/ 7013473 w 12192001"/>
              <a:gd name="connsiteY40" fmla="*/ 5674692 h 5696953"/>
              <a:gd name="connsiteX41" fmla="*/ 6735660 w 12192001"/>
              <a:gd name="connsiteY41" fmla="*/ 5674692 h 5696953"/>
              <a:gd name="connsiteX42" fmla="*/ 6693358 w 12192001"/>
              <a:gd name="connsiteY42" fmla="*/ 5696953 h 5696953"/>
              <a:gd name="connsiteX43" fmla="*/ 6692136 w 12192001"/>
              <a:gd name="connsiteY43" fmla="*/ 5696953 h 5696953"/>
              <a:gd name="connsiteX44" fmla="*/ 6692137 w 12192001"/>
              <a:gd name="connsiteY44" fmla="*/ 5696952 h 5696953"/>
              <a:gd name="connsiteX45" fmla="*/ 6584019 w 12192001"/>
              <a:gd name="connsiteY45" fmla="*/ 5435933 h 5696953"/>
              <a:gd name="connsiteX46" fmla="*/ 6119888 w 12192001"/>
              <a:gd name="connsiteY46" fmla="*/ 5388631 h 5696953"/>
              <a:gd name="connsiteX47" fmla="*/ 6068422 w 12192001"/>
              <a:gd name="connsiteY47" fmla="*/ 5430670 h 5696953"/>
              <a:gd name="connsiteX48" fmla="*/ 6063555 w 12192001"/>
              <a:gd name="connsiteY48" fmla="*/ 5422886 h 5696953"/>
              <a:gd name="connsiteX49" fmla="*/ 6003006 w 12192001"/>
              <a:gd name="connsiteY49" fmla="*/ 5352426 h 5696953"/>
              <a:gd name="connsiteX50" fmla="*/ 5238180 w 12192001"/>
              <a:gd name="connsiteY50" fmla="*/ 5274479 h 5696953"/>
              <a:gd name="connsiteX51" fmla="*/ 5210848 w 12192001"/>
              <a:gd name="connsiteY51" fmla="*/ 5296806 h 5696953"/>
              <a:gd name="connsiteX52" fmla="*/ 5167211 w 12192001"/>
              <a:gd name="connsiteY52" fmla="*/ 5172373 h 5696953"/>
              <a:gd name="connsiteX53" fmla="*/ 5058645 w 12192001"/>
              <a:gd name="connsiteY53" fmla="*/ 5025129 h 5696953"/>
              <a:gd name="connsiteX54" fmla="*/ 4198393 w 12192001"/>
              <a:gd name="connsiteY54" fmla="*/ 5025129 h 5696953"/>
              <a:gd name="connsiteX55" fmla="*/ 4020231 w 12192001"/>
              <a:gd name="connsiteY55" fmla="*/ 5455254 h 5696953"/>
              <a:gd name="connsiteX56" fmla="*/ 4021018 w 12192001"/>
              <a:gd name="connsiteY56" fmla="*/ 5463462 h 5696953"/>
              <a:gd name="connsiteX57" fmla="*/ 3941667 w 12192001"/>
              <a:gd name="connsiteY57" fmla="*/ 5450040 h 5696953"/>
              <a:gd name="connsiteX58" fmla="*/ 3853457 w 12192001"/>
              <a:gd name="connsiteY58" fmla="*/ 5456375 h 5696953"/>
              <a:gd name="connsiteX59" fmla="*/ 3804342 w 12192001"/>
              <a:gd name="connsiteY59" fmla="*/ 5470931 h 5696953"/>
              <a:gd name="connsiteX60" fmla="*/ 3803036 w 12192001"/>
              <a:gd name="connsiteY60" fmla="*/ 5443637 h 5696953"/>
              <a:gd name="connsiteX61" fmla="*/ 3701676 w 12192001"/>
              <a:gd name="connsiteY61" fmla="*/ 5253121 h 5696953"/>
              <a:gd name="connsiteX62" fmla="*/ 3179638 w 12192001"/>
              <a:gd name="connsiteY62" fmla="*/ 5253121 h 5696953"/>
              <a:gd name="connsiteX63" fmla="*/ 3098549 w 12192001"/>
              <a:gd name="connsiteY63" fmla="*/ 5375234 h 5696953"/>
              <a:gd name="connsiteX64" fmla="*/ 3085659 w 12192001"/>
              <a:gd name="connsiteY64" fmla="*/ 5441475 h 5696953"/>
              <a:gd name="connsiteX65" fmla="*/ 3046431 w 12192001"/>
              <a:gd name="connsiteY65" fmla="*/ 5427205 h 5696953"/>
              <a:gd name="connsiteX66" fmla="*/ 2746805 w 12192001"/>
              <a:gd name="connsiteY66" fmla="*/ 5475245 h 5696953"/>
              <a:gd name="connsiteX67" fmla="*/ 2710253 w 12192001"/>
              <a:gd name="connsiteY67" fmla="*/ 5505103 h 5696953"/>
              <a:gd name="connsiteX68" fmla="*/ 2707311 w 12192001"/>
              <a:gd name="connsiteY68" fmla="*/ 5443638 h 5696953"/>
              <a:gd name="connsiteX69" fmla="*/ 2605950 w 12192001"/>
              <a:gd name="connsiteY69" fmla="*/ 5253122 h 5696953"/>
              <a:gd name="connsiteX70" fmla="*/ 2083911 w 12192001"/>
              <a:gd name="connsiteY70" fmla="*/ 5253122 h 5696953"/>
              <a:gd name="connsiteX71" fmla="*/ 2036609 w 12192001"/>
              <a:gd name="connsiteY71" fmla="*/ 5311029 h 5696953"/>
              <a:gd name="connsiteX72" fmla="*/ 2024954 w 12192001"/>
              <a:gd name="connsiteY72" fmla="*/ 5333177 h 5696953"/>
              <a:gd name="connsiteX73" fmla="*/ 2013856 w 12192001"/>
              <a:gd name="connsiteY73" fmla="*/ 5328352 h 5696953"/>
              <a:gd name="connsiteX74" fmla="*/ 1752832 w 12192001"/>
              <a:gd name="connsiteY74" fmla="*/ 5334687 h 5696953"/>
              <a:gd name="connsiteX75" fmla="*/ 1751705 w 12192001"/>
              <a:gd name="connsiteY75" fmla="*/ 5335281 h 5696953"/>
              <a:gd name="connsiteX76" fmla="*/ 1758674 w 12192001"/>
              <a:gd name="connsiteY76" fmla="*/ 5238409 h 5696953"/>
              <a:gd name="connsiteX77" fmla="*/ 1583294 w 12192001"/>
              <a:gd name="connsiteY77" fmla="*/ 4866590 h 5696953"/>
              <a:gd name="connsiteX78" fmla="*/ 723044 w 12192001"/>
              <a:gd name="connsiteY78" fmla="*/ 4866590 h 5696953"/>
              <a:gd name="connsiteX79" fmla="*/ 556016 w 12192001"/>
              <a:gd name="connsiteY79" fmla="*/ 5180536 h 5696953"/>
              <a:gd name="connsiteX80" fmla="*/ 545962 w 12192001"/>
              <a:gd name="connsiteY80" fmla="*/ 5285427 h 5696953"/>
              <a:gd name="connsiteX81" fmla="*/ 485766 w 12192001"/>
              <a:gd name="connsiteY81" fmla="*/ 5253749 h 5696953"/>
              <a:gd name="connsiteX82" fmla="*/ 85841 w 12192001"/>
              <a:gd name="connsiteY82" fmla="*/ 5334838 h 5696953"/>
              <a:gd name="connsiteX83" fmla="*/ 4753 w 12192001"/>
              <a:gd name="connsiteY83" fmla="*/ 5456951 h 5696953"/>
              <a:gd name="connsiteX84" fmla="*/ 8 w 12192001"/>
              <a:gd name="connsiteY84" fmla="*/ 5481331 h 5696953"/>
              <a:gd name="connsiteX85" fmla="*/ 8 w 12192001"/>
              <a:gd name="connsiteY85" fmla="*/ 2724150 h 5696953"/>
              <a:gd name="connsiteX86" fmla="*/ 0 w 12192001"/>
              <a:gd name="connsiteY86" fmla="*/ 2724150 h 569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1" h="5696953">
                <a:moveTo>
                  <a:pt x="696769" y="5694673"/>
                </a:moveTo>
                <a:lnTo>
                  <a:pt x="698631" y="5696953"/>
                </a:lnTo>
                <a:lnTo>
                  <a:pt x="696325" y="569695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563106"/>
                </a:lnTo>
                <a:lnTo>
                  <a:pt x="12192001" y="1563106"/>
                </a:lnTo>
                <a:lnTo>
                  <a:pt x="12192001" y="4759888"/>
                </a:lnTo>
                <a:lnTo>
                  <a:pt x="12093092" y="4730575"/>
                </a:lnTo>
                <a:cubicBezTo>
                  <a:pt x="11901382" y="4693458"/>
                  <a:pt x="11695258" y="4749134"/>
                  <a:pt x="11546788" y="4897604"/>
                </a:cubicBezTo>
                <a:cubicBezTo>
                  <a:pt x="11517094" y="4927298"/>
                  <a:pt x="11491112" y="4959298"/>
                  <a:pt x="11468841" y="4993028"/>
                </a:cubicBezTo>
                <a:lnTo>
                  <a:pt x="11429784" y="5067249"/>
                </a:lnTo>
                <a:lnTo>
                  <a:pt x="11370462" y="5049668"/>
                </a:lnTo>
                <a:cubicBezTo>
                  <a:pt x="11332120" y="5042245"/>
                  <a:pt x="11293202" y="5038533"/>
                  <a:pt x="11254283" y="5038533"/>
                </a:cubicBezTo>
                <a:lnTo>
                  <a:pt x="11196963" y="5044027"/>
                </a:lnTo>
                <a:lnTo>
                  <a:pt x="11193965" y="5033909"/>
                </a:lnTo>
                <a:cubicBezTo>
                  <a:pt x="11164271" y="4960684"/>
                  <a:pt x="11119730" y="4892072"/>
                  <a:pt x="11060342" y="4832684"/>
                </a:cubicBezTo>
                <a:cubicBezTo>
                  <a:pt x="10822790" y="4595132"/>
                  <a:pt x="10437644" y="4595132"/>
                  <a:pt x="10200092" y="4832684"/>
                </a:cubicBezTo>
                <a:cubicBezTo>
                  <a:pt x="10140704" y="4892072"/>
                  <a:pt x="10096163" y="4960684"/>
                  <a:pt x="10066469" y="5033909"/>
                </a:cubicBezTo>
                <a:lnTo>
                  <a:pt x="10039552" y="5124735"/>
                </a:lnTo>
                <a:lnTo>
                  <a:pt x="9935006" y="5114714"/>
                </a:lnTo>
                <a:lnTo>
                  <a:pt x="9923270" y="5082450"/>
                </a:lnTo>
                <a:cubicBezTo>
                  <a:pt x="9894040" y="5019450"/>
                  <a:pt x="9853442" y="4960423"/>
                  <a:pt x="9801478" y="4908459"/>
                </a:cubicBezTo>
                <a:cubicBezTo>
                  <a:pt x="9563926" y="4670907"/>
                  <a:pt x="9178780" y="4670907"/>
                  <a:pt x="8941228" y="4908459"/>
                </a:cubicBezTo>
                <a:cubicBezTo>
                  <a:pt x="8763064" y="5086623"/>
                  <a:pt x="8718523" y="5347809"/>
                  <a:pt x="8807605" y="5567484"/>
                </a:cubicBezTo>
                <a:lnTo>
                  <a:pt x="8840692" y="5630360"/>
                </a:lnTo>
                <a:lnTo>
                  <a:pt x="8785801" y="5645200"/>
                </a:lnTo>
                <a:lnTo>
                  <a:pt x="8730625" y="5674236"/>
                </a:lnTo>
                <a:lnTo>
                  <a:pt x="8729936" y="5670695"/>
                </a:lnTo>
                <a:cubicBezTo>
                  <a:pt x="8711917" y="5626258"/>
                  <a:pt x="8684887" y="5584621"/>
                  <a:pt x="8648848" y="5548582"/>
                </a:cubicBezTo>
                <a:cubicBezTo>
                  <a:pt x="8504691" y="5404425"/>
                  <a:pt x="8270967" y="5404425"/>
                  <a:pt x="8126810" y="5548582"/>
                </a:cubicBezTo>
                <a:lnTo>
                  <a:pt x="8082252" y="5603131"/>
                </a:lnTo>
                <a:lnTo>
                  <a:pt x="8050366" y="5591532"/>
                </a:lnTo>
                <a:cubicBezTo>
                  <a:pt x="7949933" y="5564432"/>
                  <a:pt x="7840292" y="5580445"/>
                  <a:pt x="7750741" y="5639572"/>
                </a:cubicBezTo>
                <a:lnTo>
                  <a:pt x="7749745" y="5640386"/>
                </a:lnTo>
                <a:lnTo>
                  <a:pt x="7738713" y="5583691"/>
                </a:lnTo>
                <a:cubicBezTo>
                  <a:pt x="7720693" y="5539254"/>
                  <a:pt x="7693664" y="5497617"/>
                  <a:pt x="7657625" y="5461578"/>
                </a:cubicBezTo>
                <a:cubicBezTo>
                  <a:pt x="7513467" y="5317421"/>
                  <a:pt x="7279743" y="5317421"/>
                  <a:pt x="7135586" y="5461578"/>
                </a:cubicBezTo>
                <a:cubicBezTo>
                  <a:pt x="7099547" y="5497617"/>
                  <a:pt x="7072517" y="5539254"/>
                  <a:pt x="7054497" y="5583691"/>
                </a:cubicBezTo>
                <a:lnTo>
                  <a:pt x="7034624" y="5685823"/>
                </a:lnTo>
                <a:lnTo>
                  <a:pt x="7013473" y="5674692"/>
                </a:lnTo>
                <a:cubicBezTo>
                  <a:pt x="6924600" y="5638653"/>
                  <a:pt x="6824532" y="5638653"/>
                  <a:pt x="6735660" y="5674692"/>
                </a:cubicBezTo>
                <a:lnTo>
                  <a:pt x="6693358" y="5696953"/>
                </a:lnTo>
                <a:lnTo>
                  <a:pt x="6692136" y="5696953"/>
                </a:lnTo>
                <a:lnTo>
                  <a:pt x="6692137" y="5696952"/>
                </a:lnTo>
                <a:cubicBezTo>
                  <a:pt x="6692137" y="5602482"/>
                  <a:pt x="6656097" y="5508011"/>
                  <a:pt x="6584019" y="5435933"/>
                </a:cubicBezTo>
                <a:cubicBezTo>
                  <a:pt x="6457881" y="5309795"/>
                  <a:pt x="6263169" y="5294028"/>
                  <a:pt x="6119888" y="5388631"/>
                </a:cubicBezTo>
                <a:lnTo>
                  <a:pt x="6068422" y="5430670"/>
                </a:lnTo>
                <a:lnTo>
                  <a:pt x="6063555" y="5422886"/>
                </a:lnTo>
                <a:cubicBezTo>
                  <a:pt x="6045460" y="5398264"/>
                  <a:pt x="6025277" y="5374696"/>
                  <a:pt x="6003006" y="5352426"/>
                </a:cubicBezTo>
                <a:cubicBezTo>
                  <a:pt x="5795150" y="5144568"/>
                  <a:pt x="5474291" y="5118586"/>
                  <a:pt x="5238180" y="5274479"/>
                </a:cubicBezTo>
                <a:lnTo>
                  <a:pt x="5210848" y="5296806"/>
                </a:lnTo>
                <a:lnTo>
                  <a:pt x="5167211" y="5172373"/>
                </a:lnTo>
                <a:cubicBezTo>
                  <a:pt x="5139375" y="5119400"/>
                  <a:pt x="5103185" y="5069670"/>
                  <a:pt x="5058645" y="5025129"/>
                </a:cubicBezTo>
                <a:cubicBezTo>
                  <a:pt x="4821090" y="4787577"/>
                  <a:pt x="4435944" y="4787577"/>
                  <a:pt x="4198393" y="5025129"/>
                </a:cubicBezTo>
                <a:cubicBezTo>
                  <a:pt x="4079619" y="5143905"/>
                  <a:pt x="4020231" y="5299579"/>
                  <a:pt x="4020231" y="5455254"/>
                </a:cubicBezTo>
                <a:lnTo>
                  <a:pt x="4021018" y="5463462"/>
                </a:lnTo>
                <a:lnTo>
                  <a:pt x="3941667" y="5450040"/>
                </a:lnTo>
                <a:cubicBezTo>
                  <a:pt x="3912172" y="5448632"/>
                  <a:pt x="3882542" y="5450744"/>
                  <a:pt x="3853457" y="5456375"/>
                </a:cubicBezTo>
                <a:lnTo>
                  <a:pt x="3804342" y="5470931"/>
                </a:lnTo>
                <a:lnTo>
                  <a:pt x="3803036" y="5443637"/>
                </a:lnTo>
                <a:cubicBezTo>
                  <a:pt x="3789520" y="5373834"/>
                  <a:pt x="3755733" y="5307180"/>
                  <a:pt x="3701676" y="5253121"/>
                </a:cubicBezTo>
                <a:cubicBezTo>
                  <a:pt x="3557521" y="5108964"/>
                  <a:pt x="3323794" y="5108964"/>
                  <a:pt x="3179638" y="5253121"/>
                </a:cubicBezTo>
                <a:cubicBezTo>
                  <a:pt x="3143598" y="5289160"/>
                  <a:pt x="3116569" y="5330797"/>
                  <a:pt x="3098549" y="5375234"/>
                </a:cubicBezTo>
                <a:lnTo>
                  <a:pt x="3085659" y="5441475"/>
                </a:lnTo>
                <a:lnTo>
                  <a:pt x="3046431" y="5427205"/>
                </a:lnTo>
                <a:cubicBezTo>
                  <a:pt x="2945997" y="5400105"/>
                  <a:pt x="2836356" y="5416118"/>
                  <a:pt x="2746805" y="5475245"/>
                </a:cubicBezTo>
                <a:lnTo>
                  <a:pt x="2710253" y="5505103"/>
                </a:lnTo>
                <a:lnTo>
                  <a:pt x="2707311" y="5443638"/>
                </a:lnTo>
                <a:cubicBezTo>
                  <a:pt x="2693796" y="5373835"/>
                  <a:pt x="2660009" y="5307181"/>
                  <a:pt x="2605950" y="5253122"/>
                </a:cubicBezTo>
                <a:cubicBezTo>
                  <a:pt x="2461794" y="5108965"/>
                  <a:pt x="2228069" y="5108965"/>
                  <a:pt x="2083911" y="5253122"/>
                </a:cubicBezTo>
                <a:cubicBezTo>
                  <a:pt x="2065891" y="5271142"/>
                  <a:pt x="2050124" y="5290561"/>
                  <a:pt x="2036609" y="5311029"/>
                </a:cubicBezTo>
                <a:lnTo>
                  <a:pt x="2024954" y="5333177"/>
                </a:lnTo>
                <a:lnTo>
                  <a:pt x="2013856" y="5328352"/>
                </a:lnTo>
                <a:cubicBezTo>
                  <a:pt x="1929308" y="5298789"/>
                  <a:pt x="1836150" y="5300901"/>
                  <a:pt x="1752832" y="5334687"/>
                </a:cubicBezTo>
                <a:lnTo>
                  <a:pt x="1751705" y="5335281"/>
                </a:lnTo>
                <a:lnTo>
                  <a:pt x="1758674" y="5238409"/>
                </a:lnTo>
                <a:cubicBezTo>
                  <a:pt x="1745683" y="5102698"/>
                  <a:pt x="1687223" y="4970519"/>
                  <a:pt x="1583294" y="4866590"/>
                </a:cubicBezTo>
                <a:cubicBezTo>
                  <a:pt x="1345743" y="4629038"/>
                  <a:pt x="960596" y="4629038"/>
                  <a:pt x="723044" y="4866590"/>
                </a:cubicBezTo>
                <a:cubicBezTo>
                  <a:pt x="633963" y="4955672"/>
                  <a:pt x="578286" y="5065509"/>
                  <a:pt x="556016" y="5180536"/>
                </a:cubicBezTo>
                <a:lnTo>
                  <a:pt x="545962" y="5285427"/>
                </a:lnTo>
                <a:lnTo>
                  <a:pt x="485766" y="5253749"/>
                </a:lnTo>
                <a:cubicBezTo>
                  <a:pt x="352458" y="5199690"/>
                  <a:pt x="193959" y="5226720"/>
                  <a:pt x="85841" y="5334838"/>
                </a:cubicBezTo>
                <a:cubicBezTo>
                  <a:pt x="49802" y="5370877"/>
                  <a:pt x="22772" y="5412514"/>
                  <a:pt x="4753" y="5456951"/>
                </a:cubicBezTo>
                <a:lnTo>
                  <a:pt x="8" y="5481331"/>
                </a:lnTo>
                <a:lnTo>
                  <a:pt x="8" y="2724150"/>
                </a:lnTo>
                <a:lnTo>
                  <a:pt x="0" y="272415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076341F-BDDC-4778-AC80-59623A9C7BD2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1C38F4-96B9-4EE8-911C-363FA4F0BC81}"/>
              </a:ext>
            </a:extLst>
          </p:cNvPr>
          <p:cNvSpPr txBox="1"/>
          <p:nvPr/>
        </p:nvSpPr>
        <p:spPr>
          <a:xfrm>
            <a:off x="2997593" y="159128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C424617-FC48-43C0-A094-20A90A0AC54C}"/>
              </a:ext>
            </a:extLst>
          </p:cNvPr>
          <p:cNvSpPr txBox="1"/>
          <p:nvPr/>
        </p:nvSpPr>
        <p:spPr>
          <a:xfrm>
            <a:off x="3051455" y="2845890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BA966D1-FDDC-4988-81AF-C81A22E42F31}"/>
              </a:ext>
            </a:extLst>
          </p:cNvPr>
          <p:cNvGrpSpPr/>
          <p:nvPr/>
        </p:nvGrpSpPr>
        <p:grpSpPr>
          <a:xfrm>
            <a:off x="4804745" y="3945376"/>
            <a:ext cx="2586726" cy="317044"/>
            <a:chOff x="1276709" y="2900428"/>
            <a:chExt cx="3278038" cy="357088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60DC8CB5-E597-43D7-B991-9A950DBA3C4E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10E85456-F7FD-4F10-B1AF-1259E769FB48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06E110E8-173E-489C-924C-E848B52CA4E4}"/>
              </a:ext>
            </a:extLst>
          </p:cNvPr>
          <p:cNvSpPr txBox="1"/>
          <p:nvPr/>
        </p:nvSpPr>
        <p:spPr>
          <a:xfrm>
            <a:off x="4800528" y="3943530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61" name="公众号：陈西设计之家。微信搜索即可">
            <a:extLst>
              <a:ext uri="{FF2B5EF4-FFF2-40B4-BE49-F238E27FC236}">
                <a16:creationId xmlns:a16="http://schemas.microsoft.com/office/drawing/2014/main" id="{7BEFD477-3F60-4DB5-93C0-B50D84C768BA}"/>
              </a:ext>
            </a:extLst>
          </p:cNvPr>
          <p:cNvCxnSpPr>
            <a:cxnSpLocks/>
          </p:cNvCxnSpPr>
          <p:nvPr/>
        </p:nvCxnSpPr>
        <p:spPr>
          <a:xfrm>
            <a:off x="3102255" y="2698761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8F868DC5-0B5A-40CA-B65F-A3BA70C9DCEE}"/>
              </a:ext>
            </a:extLst>
          </p:cNvPr>
          <p:cNvSpPr/>
          <p:nvPr/>
        </p:nvSpPr>
        <p:spPr>
          <a:xfrm>
            <a:off x="5657059" y="48032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52BDF977-C237-47E2-A88F-8FEFBBFF575F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E56BD35-453F-4B0D-A971-4F446084C42B}"/>
              </a:ext>
            </a:extLst>
          </p:cNvPr>
          <p:cNvGrpSpPr/>
          <p:nvPr/>
        </p:nvGrpSpPr>
        <p:grpSpPr>
          <a:xfrm>
            <a:off x="-2639155" y="-2395878"/>
            <a:ext cx="5468851" cy="4444393"/>
            <a:chOff x="-2639155" y="-2395878"/>
            <a:chExt cx="5468851" cy="4444393"/>
          </a:xfrm>
        </p:grpSpPr>
        <p:sp>
          <p:nvSpPr>
            <p:cNvPr id="79" name="公众号：陈西设计之家。微信搜索即可">
              <a:extLst>
                <a:ext uri="{FF2B5EF4-FFF2-40B4-BE49-F238E27FC236}">
                  <a16:creationId xmlns:a16="http://schemas.microsoft.com/office/drawing/2014/main" id="{5FDFB383-F724-4F4D-AA30-778C2FF24998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D4067B7-84AB-4D97-8316-8B0FFCF984DB}"/>
                </a:ext>
              </a:extLst>
            </p:cNvPr>
            <p:cNvSpPr/>
            <p:nvPr/>
          </p:nvSpPr>
          <p:spPr>
            <a:xfrm>
              <a:off x="-2639155" y="-2395878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椭圆 80">
            <a:extLst>
              <a:ext uri="{FF2B5EF4-FFF2-40B4-BE49-F238E27FC236}">
                <a16:creationId xmlns:a16="http://schemas.microsoft.com/office/drawing/2014/main" id="{51DAA09C-76D3-4666-81AC-63B2F9BB2E28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00C38D6A-0DBA-4B47-ADE7-DE82A3442B6C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22F5CECE-ABEA-4CD3-BC16-E284ABFBC877}"/>
              </a:ext>
            </a:extLst>
          </p:cNvPr>
          <p:cNvSpPr/>
          <p:nvPr/>
        </p:nvSpPr>
        <p:spPr>
          <a:xfrm>
            <a:off x="10237414" y="-610736"/>
            <a:ext cx="1196439" cy="1196439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81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>
        <p14:warp dir="in"/>
      </p:transition>
    </mc:Choice>
    <mc:Fallback>
      <p:transition spd="slow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748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6D21D02-19AD-4B0E-9AEC-EC0F6BB28748}"/>
              </a:ext>
            </a:extLst>
          </p:cNvPr>
          <p:cNvSpPr/>
          <p:nvPr/>
        </p:nvSpPr>
        <p:spPr>
          <a:xfrm flipV="1">
            <a:off x="0" y="4827392"/>
            <a:ext cx="12192000" cy="948554"/>
          </a:xfrm>
          <a:custGeom>
            <a:avLst/>
            <a:gdLst>
              <a:gd name="connsiteX0" fmla="*/ 0 w 12192000"/>
              <a:gd name="connsiteY0" fmla="*/ 1192513 h 1192513"/>
              <a:gd name="connsiteX1" fmla="*/ 4165600 w 12192000"/>
              <a:gd name="connsiteY1" fmla="*/ 1192513 h 1192513"/>
              <a:gd name="connsiteX2" fmla="*/ 8026400 w 12192000"/>
              <a:gd name="connsiteY2" fmla="*/ 1192513 h 1192513"/>
              <a:gd name="connsiteX3" fmla="*/ 12192000 w 12192000"/>
              <a:gd name="connsiteY3" fmla="*/ 1192513 h 1192513"/>
              <a:gd name="connsiteX4" fmla="*/ 12192000 w 12192000"/>
              <a:gd name="connsiteY4" fmla="*/ 0 h 1192513"/>
              <a:gd name="connsiteX5" fmla="*/ 6096000 w 12192000"/>
              <a:gd name="connsiteY5" fmla="*/ 905706 h 1192513"/>
              <a:gd name="connsiteX6" fmla="*/ 0 w 12192000"/>
              <a:gd name="connsiteY6" fmla="*/ 0 h 119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2513">
                <a:moveTo>
                  <a:pt x="0" y="1192513"/>
                </a:moveTo>
                <a:lnTo>
                  <a:pt x="4165600" y="1192513"/>
                </a:lnTo>
                <a:lnTo>
                  <a:pt x="8026400" y="1192513"/>
                </a:lnTo>
                <a:lnTo>
                  <a:pt x="12192000" y="1192513"/>
                </a:lnTo>
                <a:lnTo>
                  <a:pt x="12192000" y="0"/>
                </a:lnTo>
                <a:lnTo>
                  <a:pt x="6096000" y="905706"/>
                </a:lnTo>
                <a:lnTo>
                  <a:pt x="0" y="0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FFD09C8-8CAB-4BA7-BD78-40F77A6D3EFF}"/>
              </a:ext>
            </a:extLst>
          </p:cNvPr>
          <p:cNvSpPr/>
          <p:nvPr/>
        </p:nvSpPr>
        <p:spPr>
          <a:xfrm flipV="1">
            <a:off x="0" y="4892945"/>
            <a:ext cx="12192000" cy="618524"/>
          </a:xfrm>
          <a:custGeom>
            <a:avLst/>
            <a:gdLst>
              <a:gd name="connsiteX0" fmla="*/ 0 w 12192000"/>
              <a:gd name="connsiteY0" fmla="*/ 1192513 h 1192513"/>
              <a:gd name="connsiteX1" fmla="*/ 4165600 w 12192000"/>
              <a:gd name="connsiteY1" fmla="*/ 1192513 h 1192513"/>
              <a:gd name="connsiteX2" fmla="*/ 8026400 w 12192000"/>
              <a:gd name="connsiteY2" fmla="*/ 1192513 h 1192513"/>
              <a:gd name="connsiteX3" fmla="*/ 12192000 w 12192000"/>
              <a:gd name="connsiteY3" fmla="*/ 1192513 h 1192513"/>
              <a:gd name="connsiteX4" fmla="*/ 12192000 w 12192000"/>
              <a:gd name="connsiteY4" fmla="*/ 0 h 1192513"/>
              <a:gd name="connsiteX5" fmla="*/ 6096000 w 12192000"/>
              <a:gd name="connsiteY5" fmla="*/ 905706 h 1192513"/>
              <a:gd name="connsiteX6" fmla="*/ 0 w 12192000"/>
              <a:gd name="connsiteY6" fmla="*/ 0 h 119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2513">
                <a:moveTo>
                  <a:pt x="0" y="1192513"/>
                </a:moveTo>
                <a:lnTo>
                  <a:pt x="4165600" y="1192513"/>
                </a:lnTo>
                <a:lnTo>
                  <a:pt x="8026400" y="1192513"/>
                </a:lnTo>
                <a:lnTo>
                  <a:pt x="12192000" y="1192513"/>
                </a:lnTo>
                <a:lnTo>
                  <a:pt x="12192000" y="0"/>
                </a:lnTo>
                <a:lnTo>
                  <a:pt x="6096000" y="905706"/>
                </a:lnTo>
                <a:lnTo>
                  <a:pt x="0" y="0"/>
                </a:lnTo>
                <a:close/>
              </a:path>
            </a:pathLst>
          </a:custGeom>
          <a:solidFill>
            <a:srgbClr val="035A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32589D9-A9BE-4103-96D2-BD24A7039977}"/>
              </a:ext>
            </a:extLst>
          </p:cNvPr>
          <p:cNvSpPr/>
          <p:nvPr/>
        </p:nvSpPr>
        <p:spPr>
          <a:xfrm>
            <a:off x="0" y="0"/>
            <a:ext cx="12192000" cy="5055079"/>
          </a:xfrm>
          <a:prstGeom prst="rect">
            <a:avLst/>
          </a:pr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D210060-AE73-4F81-ACF4-45FFB7A97586}"/>
              </a:ext>
            </a:extLst>
          </p:cNvPr>
          <p:cNvSpPr txBox="1"/>
          <p:nvPr/>
        </p:nvSpPr>
        <p:spPr>
          <a:xfrm>
            <a:off x="2997593" y="1815599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D9F6B46-1215-4AFA-BA0F-97616E176F79}"/>
              </a:ext>
            </a:extLst>
          </p:cNvPr>
          <p:cNvSpPr txBox="1"/>
          <p:nvPr/>
        </p:nvSpPr>
        <p:spPr>
          <a:xfrm>
            <a:off x="3051455" y="3070208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C3D7ADA-78E0-4A65-A20E-FD49F38A9224}"/>
              </a:ext>
            </a:extLst>
          </p:cNvPr>
          <p:cNvGrpSpPr/>
          <p:nvPr/>
        </p:nvGrpSpPr>
        <p:grpSpPr>
          <a:xfrm>
            <a:off x="4804745" y="4131594"/>
            <a:ext cx="2586726" cy="317044"/>
            <a:chOff x="1276709" y="2900428"/>
            <a:chExt cx="3278038" cy="35708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49ABB93-FD57-412B-BAD5-932630E945F5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62C09200-B3A1-482C-B608-1AFE6EF91A00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173934CD-C3B9-4012-AD09-09F7355C6805}"/>
              </a:ext>
            </a:extLst>
          </p:cNvPr>
          <p:cNvSpPr txBox="1"/>
          <p:nvPr/>
        </p:nvSpPr>
        <p:spPr>
          <a:xfrm>
            <a:off x="4800528" y="412974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39" name="公众号：陈西设计之家。微信搜索即可">
            <a:extLst>
              <a:ext uri="{FF2B5EF4-FFF2-40B4-BE49-F238E27FC236}">
                <a16:creationId xmlns:a16="http://schemas.microsoft.com/office/drawing/2014/main" id="{1D7DD09E-63A2-4CFE-9C48-D848A0554032}"/>
              </a:ext>
            </a:extLst>
          </p:cNvPr>
          <p:cNvCxnSpPr>
            <a:cxnSpLocks/>
          </p:cNvCxnSpPr>
          <p:nvPr/>
        </p:nvCxnSpPr>
        <p:spPr>
          <a:xfrm>
            <a:off x="3102255" y="2923079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C19C67-8C6D-48E2-94CB-924E58100920}"/>
              </a:ext>
            </a:extLst>
          </p:cNvPr>
          <p:cNvSpPr/>
          <p:nvPr/>
        </p:nvSpPr>
        <p:spPr>
          <a:xfrm>
            <a:off x="548040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27D6339-640F-4185-8D6E-C14F068302D9}"/>
              </a:ext>
            </a:extLst>
          </p:cNvPr>
          <p:cNvSpPr/>
          <p:nvPr/>
        </p:nvSpPr>
        <p:spPr>
          <a:xfrm>
            <a:off x="5657059" y="56436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19E74A7-9F6F-4BEE-8D56-DD6010DF2F86}"/>
              </a:ext>
            </a:extLst>
          </p:cNvPr>
          <p:cNvSpPr/>
          <p:nvPr/>
        </p:nvSpPr>
        <p:spPr>
          <a:xfrm>
            <a:off x="925059" y="3137200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4E2D2B0-2742-4432-A14D-4D2BE5215538}"/>
              </a:ext>
            </a:extLst>
          </p:cNvPr>
          <p:cNvGrpSpPr/>
          <p:nvPr/>
        </p:nvGrpSpPr>
        <p:grpSpPr>
          <a:xfrm>
            <a:off x="-2134959" y="-2333431"/>
            <a:ext cx="4751495" cy="4774834"/>
            <a:chOff x="-2134959" y="-2333431"/>
            <a:chExt cx="4751495" cy="4774834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9350568-B435-423B-BF35-7E0C3C786F67}"/>
                </a:ext>
              </a:extLst>
            </p:cNvPr>
            <p:cNvSpPr/>
            <p:nvPr/>
          </p:nvSpPr>
          <p:spPr>
            <a:xfrm>
              <a:off x="-1137546" y="-131267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BEF4CC4-DA23-40EC-B257-066BD871A401}"/>
                </a:ext>
              </a:extLst>
            </p:cNvPr>
            <p:cNvSpPr/>
            <p:nvPr/>
          </p:nvSpPr>
          <p:spPr>
            <a:xfrm>
              <a:off x="-2134959" y="-2333431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85C9696-74CB-40F8-A92B-F0F58D73CC18}"/>
              </a:ext>
            </a:extLst>
          </p:cNvPr>
          <p:cNvGrpSpPr/>
          <p:nvPr/>
        </p:nvGrpSpPr>
        <p:grpSpPr>
          <a:xfrm>
            <a:off x="9140545" y="-2333431"/>
            <a:ext cx="4751495" cy="4774834"/>
            <a:chOff x="-2134959" y="-2333431"/>
            <a:chExt cx="4751495" cy="4774834"/>
          </a:xfrm>
        </p:grpSpPr>
        <p:sp>
          <p:nvSpPr>
            <p:cNvPr id="46" name="公众号：陈西设计之家。微信搜索即可">
              <a:extLst>
                <a:ext uri="{FF2B5EF4-FFF2-40B4-BE49-F238E27FC236}">
                  <a16:creationId xmlns:a16="http://schemas.microsoft.com/office/drawing/2014/main" id="{651A9B0F-A28E-4D08-941D-5EAD4516EA1F}"/>
                </a:ext>
              </a:extLst>
            </p:cNvPr>
            <p:cNvSpPr/>
            <p:nvPr/>
          </p:nvSpPr>
          <p:spPr>
            <a:xfrm>
              <a:off x="-1137546" y="-131267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8A7CF9E-307E-400E-9E20-C62C26E18C8D}"/>
                </a:ext>
              </a:extLst>
            </p:cNvPr>
            <p:cNvSpPr/>
            <p:nvPr/>
          </p:nvSpPr>
          <p:spPr>
            <a:xfrm>
              <a:off x="-2134959" y="-2333431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3DCE48F7-05D1-418E-951F-09BD3784C990}"/>
              </a:ext>
            </a:extLst>
          </p:cNvPr>
          <p:cNvSpPr/>
          <p:nvPr/>
        </p:nvSpPr>
        <p:spPr>
          <a:xfrm>
            <a:off x="9347201" y="3808872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5312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AF5B6A0-5D17-43A7-AFD8-5FE5C32DA009}"/>
              </a:ext>
            </a:extLst>
          </p:cNvPr>
          <p:cNvSpPr/>
          <p:nvPr/>
        </p:nvSpPr>
        <p:spPr>
          <a:xfrm>
            <a:off x="-4218" y="-3"/>
            <a:ext cx="12200435" cy="5834819"/>
          </a:xfrm>
          <a:custGeom>
            <a:avLst/>
            <a:gdLst>
              <a:gd name="connsiteX0" fmla="*/ 0 w 12200435"/>
              <a:gd name="connsiteY0" fmla="*/ 0 h 5834819"/>
              <a:gd name="connsiteX1" fmla="*/ 12200435 w 12200435"/>
              <a:gd name="connsiteY1" fmla="*/ 0 h 5834819"/>
              <a:gd name="connsiteX2" fmla="*/ 12200435 w 12200435"/>
              <a:gd name="connsiteY2" fmla="*/ 5408029 h 5834819"/>
              <a:gd name="connsiteX3" fmla="*/ 6092066 w 12200435"/>
              <a:gd name="connsiteY3" fmla="*/ 5834819 h 5834819"/>
              <a:gd name="connsiteX4" fmla="*/ 0 w 12200435"/>
              <a:gd name="connsiteY4" fmla="*/ 5409170 h 583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0435" h="5834819">
                <a:moveTo>
                  <a:pt x="0" y="0"/>
                </a:moveTo>
                <a:lnTo>
                  <a:pt x="12200435" y="0"/>
                </a:lnTo>
                <a:lnTo>
                  <a:pt x="12200435" y="5408029"/>
                </a:lnTo>
                <a:lnTo>
                  <a:pt x="6092066" y="5834819"/>
                </a:lnTo>
                <a:lnTo>
                  <a:pt x="0" y="5409170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AC1C617-E121-437F-BC0E-4C27077110F8}"/>
              </a:ext>
            </a:extLst>
          </p:cNvPr>
          <p:cNvSpPr/>
          <p:nvPr/>
        </p:nvSpPr>
        <p:spPr>
          <a:xfrm>
            <a:off x="0" y="-1"/>
            <a:ext cx="12192000" cy="5834819"/>
          </a:xfrm>
          <a:custGeom>
            <a:avLst/>
            <a:gdLst>
              <a:gd name="connsiteX0" fmla="*/ 0 w 12192000"/>
              <a:gd name="connsiteY0" fmla="*/ 0 h 5834819"/>
              <a:gd name="connsiteX1" fmla="*/ 12192000 w 12192000"/>
              <a:gd name="connsiteY1" fmla="*/ 0 h 5834819"/>
              <a:gd name="connsiteX2" fmla="*/ 12192000 w 12192000"/>
              <a:gd name="connsiteY2" fmla="*/ 5153603 h 5834819"/>
              <a:gd name="connsiteX3" fmla="*/ 6092219 w 12192000"/>
              <a:gd name="connsiteY3" fmla="*/ 5834819 h 5834819"/>
              <a:gd name="connsiteX4" fmla="*/ 0 w 12192000"/>
              <a:gd name="connsiteY4" fmla="*/ 5154449 h 583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834819">
                <a:moveTo>
                  <a:pt x="0" y="0"/>
                </a:moveTo>
                <a:lnTo>
                  <a:pt x="12192000" y="0"/>
                </a:lnTo>
                <a:lnTo>
                  <a:pt x="12192000" y="5153603"/>
                </a:lnTo>
                <a:lnTo>
                  <a:pt x="6092219" y="5834819"/>
                </a:lnTo>
                <a:lnTo>
                  <a:pt x="0" y="5154449"/>
                </a:lnTo>
                <a:close/>
              </a:path>
            </a:pathLst>
          </a:custGeom>
          <a:solidFill>
            <a:srgbClr val="035A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C19C67-8C6D-48E2-94CB-924E58100920}"/>
              </a:ext>
            </a:extLst>
          </p:cNvPr>
          <p:cNvSpPr/>
          <p:nvPr/>
        </p:nvSpPr>
        <p:spPr>
          <a:xfrm>
            <a:off x="548040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4E2D2B0-2742-4432-A14D-4D2BE5215538}"/>
              </a:ext>
            </a:extLst>
          </p:cNvPr>
          <p:cNvGrpSpPr/>
          <p:nvPr/>
        </p:nvGrpSpPr>
        <p:grpSpPr>
          <a:xfrm>
            <a:off x="-2134959" y="-2333431"/>
            <a:ext cx="4751495" cy="4774834"/>
            <a:chOff x="-2134959" y="-2333431"/>
            <a:chExt cx="4751495" cy="4774834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9350568-B435-423B-BF35-7E0C3C786F67}"/>
                </a:ext>
              </a:extLst>
            </p:cNvPr>
            <p:cNvSpPr/>
            <p:nvPr/>
          </p:nvSpPr>
          <p:spPr>
            <a:xfrm>
              <a:off x="-1137546" y="-131267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BEF4CC4-DA23-40EC-B257-066BD871A401}"/>
                </a:ext>
              </a:extLst>
            </p:cNvPr>
            <p:cNvSpPr/>
            <p:nvPr/>
          </p:nvSpPr>
          <p:spPr>
            <a:xfrm>
              <a:off x="-2134959" y="-2333431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85C9696-74CB-40F8-A92B-F0F58D73CC18}"/>
              </a:ext>
            </a:extLst>
          </p:cNvPr>
          <p:cNvGrpSpPr/>
          <p:nvPr/>
        </p:nvGrpSpPr>
        <p:grpSpPr>
          <a:xfrm>
            <a:off x="9140545" y="-2333431"/>
            <a:ext cx="4751495" cy="4774834"/>
            <a:chOff x="-2134959" y="-2333431"/>
            <a:chExt cx="4751495" cy="4774834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51A9B0F-A28E-4D08-941D-5EAD4516EA1F}"/>
                </a:ext>
              </a:extLst>
            </p:cNvPr>
            <p:cNvSpPr/>
            <p:nvPr/>
          </p:nvSpPr>
          <p:spPr>
            <a:xfrm>
              <a:off x="-1137546" y="-131267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8A7CF9E-307E-400E-9E20-C62C26E18C8D}"/>
                </a:ext>
              </a:extLst>
            </p:cNvPr>
            <p:cNvSpPr/>
            <p:nvPr/>
          </p:nvSpPr>
          <p:spPr>
            <a:xfrm>
              <a:off x="-2134959" y="-2333431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91D775E-359B-4DF4-9224-B0FCFA5A27A0}"/>
              </a:ext>
            </a:extLst>
          </p:cNvPr>
          <p:cNvSpPr/>
          <p:nvPr/>
        </p:nvSpPr>
        <p:spPr>
          <a:xfrm>
            <a:off x="0" y="1"/>
            <a:ext cx="12194110" cy="5834819"/>
          </a:xfrm>
          <a:custGeom>
            <a:avLst/>
            <a:gdLst>
              <a:gd name="connsiteX0" fmla="*/ 2110 w 12194110"/>
              <a:gd name="connsiteY0" fmla="*/ 0 h 5834819"/>
              <a:gd name="connsiteX1" fmla="*/ 12194110 w 12194110"/>
              <a:gd name="connsiteY1" fmla="*/ 0 h 5834819"/>
              <a:gd name="connsiteX2" fmla="*/ 12194110 w 12194110"/>
              <a:gd name="connsiteY2" fmla="*/ 4756138 h 5834819"/>
              <a:gd name="connsiteX3" fmla="*/ 12192000 w 12194110"/>
              <a:gd name="connsiteY3" fmla="*/ 4756138 h 5834819"/>
              <a:gd name="connsiteX4" fmla="*/ 6096000 w 12194110"/>
              <a:gd name="connsiteY4" fmla="*/ 5834819 h 5834819"/>
              <a:gd name="connsiteX5" fmla="*/ 0 w 12194110"/>
              <a:gd name="connsiteY5" fmla="*/ 4756138 h 5834819"/>
              <a:gd name="connsiteX6" fmla="*/ 2110 w 12194110"/>
              <a:gd name="connsiteY6" fmla="*/ 4756138 h 583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4110" h="5834819">
                <a:moveTo>
                  <a:pt x="2110" y="0"/>
                </a:moveTo>
                <a:lnTo>
                  <a:pt x="12194110" y="0"/>
                </a:lnTo>
                <a:lnTo>
                  <a:pt x="12194110" y="4756138"/>
                </a:lnTo>
                <a:lnTo>
                  <a:pt x="12192000" y="4756138"/>
                </a:lnTo>
                <a:lnTo>
                  <a:pt x="6096000" y="5834819"/>
                </a:lnTo>
                <a:lnTo>
                  <a:pt x="0" y="4756138"/>
                </a:lnTo>
                <a:lnTo>
                  <a:pt x="2110" y="4756138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1E71B15-0907-4EBB-9295-CDF4DE125AE8}"/>
              </a:ext>
            </a:extLst>
          </p:cNvPr>
          <p:cNvSpPr txBox="1"/>
          <p:nvPr/>
        </p:nvSpPr>
        <p:spPr>
          <a:xfrm>
            <a:off x="2997593" y="1967999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2E5A1CE-AB7B-4BA3-AB21-271DF6C85E88}"/>
              </a:ext>
            </a:extLst>
          </p:cNvPr>
          <p:cNvSpPr txBox="1"/>
          <p:nvPr/>
        </p:nvSpPr>
        <p:spPr>
          <a:xfrm>
            <a:off x="3051455" y="3222608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BD593A3-6331-4A8F-9FE6-68C7C3B0F600}"/>
              </a:ext>
            </a:extLst>
          </p:cNvPr>
          <p:cNvGrpSpPr/>
          <p:nvPr/>
        </p:nvGrpSpPr>
        <p:grpSpPr>
          <a:xfrm>
            <a:off x="4804745" y="4322094"/>
            <a:ext cx="2586726" cy="317044"/>
            <a:chOff x="1276709" y="2900428"/>
            <a:chExt cx="3278038" cy="357088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4D558A5-7556-448A-B255-8B7601202697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1FC3848-4EAB-4617-AC54-A77797ECCCCD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公众号：陈西设计之家。微信搜索即可">
            <a:extLst>
              <a:ext uri="{FF2B5EF4-FFF2-40B4-BE49-F238E27FC236}">
                <a16:creationId xmlns:a16="http://schemas.microsoft.com/office/drawing/2014/main" id="{456A756A-DB74-4C57-9408-3554A4B8C151}"/>
              </a:ext>
            </a:extLst>
          </p:cNvPr>
          <p:cNvSpPr txBox="1"/>
          <p:nvPr/>
        </p:nvSpPr>
        <p:spPr>
          <a:xfrm>
            <a:off x="4800528" y="4320248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629D3981-5E2E-4295-AD01-88A236EDF40D}"/>
              </a:ext>
            </a:extLst>
          </p:cNvPr>
          <p:cNvCxnSpPr>
            <a:cxnSpLocks/>
          </p:cNvCxnSpPr>
          <p:nvPr/>
        </p:nvCxnSpPr>
        <p:spPr>
          <a:xfrm>
            <a:off x="3102255" y="3075479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公众号：陈西设计之家。微信搜索即可">
            <a:extLst>
              <a:ext uri="{FF2B5EF4-FFF2-40B4-BE49-F238E27FC236}">
                <a16:creationId xmlns:a16="http://schemas.microsoft.com/office/drawing/2014/main" id="{8C81B2BE-0E25-48BF-8157-F3356462699A}"/>
              </a:ext>
            </a:extLst>
          </p:cNvPr>
          <p:cNvSpPr/>
          <p:nvPr/>
        </p:nvSpPr>
        <p:spPr>
          <a:xfrm>
            <a:off x="5657059" y="65961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A2F7222-2E4C-436D-8B67-1F4CD022745B}"/>
              </a:ext>
            </a:extLst>
          </p:cNvPr>
          <p:cNvSpPr/>
          <p:nvPr/>
        </p:nvSpPr>
        <p:spPr>
          <a:xfrm>
            <a:off x="925059" y="3137200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09177F7-61D6-4210-AE7C-3BD1D69BA276}"/>
              </a:ext>
            </a:extLst>
          </p:cNvPr>
          <p:cNvGrpSpPr/>
          <p:nvPr/>
        </p:nvGrpSpPr>
        <p:grpSpPr>
          <a:xfrm>
            <a:off x="-2134959" y="-2333431"/>
            <a:ext cx="4751495" cy="4774834"/>
            <a:chOff x="-2134959" y="-2333431"/>
            <a:chExt cx="4751495" cy="4774834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8D92524-73FF-43EA-8E26-7BEBB87861FE}"/>
                </a:ext>
              </a:extLst>
            </p:cNvPr>
            <p:cNvSpPr/>
            <p:nvPr/>
          </p:nvSpPr>
          <p:spPr>
            <a:xfrm>
              <a:off x="-1137546" y="-131267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C37E9B5-DE70-40D2-B12F-FD582317BF2F}"/>
                </a:ext>
              </a:extLst>
            </p:cNvPr>
            <p:cNvSpPr/>
            <p:nvPr/>
          </p:nvSpPr>
          <p:spPr>
            <a:xfrm>
              <a:off x="-2134959" y="-2333431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7292E324-958A-4EA9-9B6F-A7606EC1BAAF}"/>
              </a:ext>
            </a:extLst>
          </p:cNvPr>
          <p:cNvSpPr/>
          <p:nvPr/>
        </p:nvSpPr>
        <p:spPr>
          <a:xfrm>
            <a:off x="9347201" y="3808872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BBB3FE05-0B8A-4C4B-91F6-BAED00A46EEB}"/>
              </a:ext>
            </a:extLst>
          </p:cNvPr>
          <p:cNvSpPr/>
          <p:nvPr/>
        </p:nvSpPr>
        <p:spPr>
          <a:xfrm>
            <a:off x="5846359" y="502967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679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D84008FA-D227-4315-B8A7-971809BC8B76}"/>
              </a:ext>
            </a:extLst>
          </p:cNvPr>
          <p:cNvSpPr/>
          <p:nvPr/>
        </p:nvSpPr>
        <p:spPr>
          <a:xfrm>
            <a:off x="-4218" y="247650"/>
            <a:ext cx="12196218" cy="5566604"/>
          </a:xfrm>
          <a:custGeom>
            <a:avLst/>
            <a:gdLst>
              <a:gd name="connsiteX0" fmla="*/ 0 w 12196218"/>
              <a:gd name="connsiteY0" fmla="*/ 0 h 5566604"/>
              <a:gd name="connsiteX1" fmla="*/ 12196218 w 12196218"/>
              <a:gd name="connsiteY1" fmla="*/ 0 h 5566604"/>
              <a:gd name="connsiteX2" fmla="*/ 12196218 w 12196218"/>
              <a:gd name="connsiteY2" fmla="*/ 5566604 h 5566604"/>
              <a:gd name="connsiteX3" fmla="*/ 0 w 12196218"/>
              <a:gd name="connsiteY3" fmla="*/ 4526315 h 5566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218" h="5566604">
                <a:moveTo>
                  <a:pt x="0" y="0"/>
                </a:moveTo>
                <a:lnTo>
                  <a:pt x="12196218" y="0"/>
                </a:lnTo>
                <a:lnTo>
                  <a:pt x="12196218" y="5566604"/>
                </a:lnTo>
                <a:lnTo>
                  <a:pt x="0" y="4526315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C3E9474-1AAB-4CBB-A602-C1C0CB35FBDE}"/>
              </a:ext>
            </a:extLst>
          </p:cNvPr>
          <p:cNvSpPr/>
          <p:nvPr/>
        </p:nvSpPr>
        <p:spPr>
          <a:xfrm>
            <a:off x="0" y="-18253"/>
            <a:ext cx="12196216" cy="5831835"/>
          </a:xfrm>
          <a:custGeom>
            <a:avLst/>
            <a:gdLst>
              <a:gd name="connsiteX0" fmla="*/ 0 w 12196216"/>
              <a:gd name="connsiteY0" fmla="*/ 0 h 5831835"/>
              <a:gd name="connsiteX1" fmla="*/ 12196216 w 12196216"/>
              <a:gd name="connsiteY1" fmla="*/ 0 h 5831835"/>
              <a:gd name="connsiteX2" fmla="*/ 12196216 w 12196216"/>
              <a:gd name="connsiteY2" fmla="*/ 5831835 h 5831835"/>
              <a:gd name="connsiteX3" fmla="*/ 0 w 12196216"/>
              <a:gd name="connsiteY3" fmla="*/ 4550365 h 583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216" h="5831835">
                <a:moveTo>
                  <a:pt x="0" y="0"/>
                </a:moveTo>
                <a:lnTo>
                  <a:pt x="12196216" y="0"/>
                </a:lnTo>
                <a:lnTo>
                  <a:pt x="12196216" y="5831835"/>
                </a:lnTo>
                <a:lnTo>
                  <a:pt x="0" y="4550365"/>
                </a:lnTo>
                <a:close/>
              </a:path>
            </a:pathLst>
          </a:custGeom>
          <a:solidFill>
            <a:srgbClr val="035A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E53BB04-1AB8-4DA3-8DF7-2DE7E63199A4}"/>
              </a:ext>
            </a:extLst>
          </p:cNvPr>
          <p:cNvSpPr/>
          <p:nvPr/>
        </p:nvSpPr>
        <p:spPr>
          <a:xfrm>
            <a:off x="1" y="1"/>
            <a:ext cx="12196214" cy="5813580"/>
          </a:xfrm>
          <a:custGeom>
            <a:avLst/>
            <a:gdLst>
              <a:gd name="connsiteX0" fmla="*/ 0 w 12196214"/>
              <a:gd name="connsiteY0" fmla="*/ 0 h 5813580"/>
              <a:gd name="connsiteX1" fmla="*/ 12192000 w 12196214"/>
              <a:gd name="connsiteY1" fmla="*/ 0 h 5813580"/>
              <a:gd name="connsiteX2" fmla="*/ 12192000 w 12196214"/>
              <a:gd name="connsiteY2" fmla="*/ 4183564 h 5813580"/>
              <a:gd name="connsiteX3" fmla="*/ 12192000 w 12196214"/>
              <a:gd name="connsiteY3" fmla="*/ 4183565 h 5813580"/>
              <a:gd name="connsiteX4" fmla="*/ 12196214 w 12196214"/>
              <a:gd name="connsiteY4" fmla="*/ 4258699 h 5813580"/>
              <a:gd name="connsiteX5" fmla="*/ 12196214 w 12196214"/>
              <a:gd name="connsiteY5" fmla="*/ 5813580 h 5813580"/>
              <a:gd name="connsiteX6" fmla="*/ 0 w 12196214"/>
              <a:gd name="connsiteY6" fmla="*/ 4149710 h 581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214" h="5813580">
                <a:moveTo>
                  <a:pt x="0" y="0"/>
                </a:moveTo>
                <a:lnTo>
                  <a:pt x="12192000" y="0"/>
                </a:lnTo>
                <a:lnTo>
                  <a:pt x="12192000" y="4183564"/>
                </a:lnTo>
                <a:lnTo>
                  <a:pt x="12192000" y="4183565"/>
                </a:lnTo>
                <a:lnTo>
                  <a:pt x="12196214" y="4258699"/>
                </a:lnTo>
                <a:lnTo>
                  <a:pt x="12196214" y="5813580"/>
                </a:lnTo>
                <a:lnTo>
                  <a:pt x="0" y="414971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C19C67-8C6D-48E2-94CB-924E58100920}"/>
              </a:ext>
            </a:extLst>
          </p:cNvPr>
          <p:cNvSpPr/>
          <p:nvPr/>
        </p:nvSpPr>
        <p:spPr>
          <a:xfrm>
            <a:off x="516565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1E71B15-0907-4EBB-9295-CDF4DE125AE8}"/>
              </a:ext>
            </a:extLst>
          </p:cNvPr>
          <p:cNvSpPr txBox="1"/>
          <p:nvPr/>
        </p:nvSpPr>
        <p:spPr>
          <a:xfrm>
            <a:off x="4381524" y="142065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2E5A1CE-AB7B-4BA3-AB21-271DF6C85E88}"/>
              </a:ext>
            </a:extLst>
          </p:cNvPr>
          <p:cNvSpPr txBox="1"/>
          <p:nvPr/>
        </p:nvSpPr>
        <p:spPr>
          <a:xfrm>
            <a:off x="4561791" y="2675260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BD593A3-6331-4A8F-9FE6-68C7C3B0F600}"/>
              </a:ext>
            </a:extLst>
          </p:cNvPr>
          <p:cNvGrpSpPr/>
          <p:nvPr/>
        </p:nvGrpSpPr>
        <p:grpSpPr>
          <a:xfrm>
            <a:off x="7914163" y="3774746"/>
            <a:ext cx="2586726" cy="317044"/>
            <a:chOff x="1276709" y="2900428"/>
            <a:chExt cx="3278038" cy="357088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4D558A5-7556-448A-B255-8B7601202697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1FC3848-4EAB-4617-AC54-A77797ECCCCD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456A756A-DB74-4C57-9408-3554A4B8C151}"/>
              </a:ext>
            </a:extLst>
          </p:cNvPr>
          <p:cNvSpPr txBox="1"/>
          <p:nvPr/>
        </p:nvSpPr>
        <p:spPr>
          <a:xfrm>
            <a:off x="7909946" y="3772900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55" name="公众号：陈西设计之家。微信搜索即可">
            <a:extLst>
              <a:ext uri="{FF2B5EF4-FFF2-40B4-BE49-F238E27FC236}">
                <a16:creationId xmlns:a16="http://schemas.microsoft.com/office/drawing/2014/main" id="{629D3981-5E2E-4295-AD01-88A236EDF40D}"/>
              </a:ext>
            </a:extLst>
          </p:cNvPr>
          <p:cNvCxnSpPr>
            <a:cxnSpLocks/>
          </p:cNvCxnSpPr>
          <p:nvPr/>
        </p:nvCxnSpPr>
        <p:spPr>
          <a:xfrm>
            <a:off x="4511586" y="2528131"/>
            <a:ext cx="6038290" cy="0"/>
          </a:xfrm>
          <a:prstGeom prst="line">
            <a:avLst/>
          </a:prstGeom>
          <a:ln w="9525"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公众号：陈西设计之家。微信搜索即可">
            <a:extLst>
              <a:ext uri="{FF2B5EF4-FFF2-40B4-BE49-F238E27FC236}">
                <a16:creationId xmlns:a16="http://schemas.microsoft.com/office/drawing/2014/main" id="{8C81B2BE-0E25-48BF-8157-F3356462699A}"/>
              </a:ext>
            </a:extLst>
          </p:cNvPr>
          <p:cNvSpPr/>
          <p:nvPr/>
        </p:nvSpPr>
        <p:spPr>
          <a:xfrm>
            <a:off x="11294159" y="309151"/>
            <a:ext cx="510421" cy="510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A2F7222-2E4C-436D-8B67-1F4CD022745B}"/>
              </a:ext>
            </a:extLst>
          </p:cNvPr>
          <p:cNvSpPr/>
          <p:nvPr/>
        </p:nvSpPr>
        <p:spPr>
          <a:xfrm>
            <a:off x="2281673" y="3029429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7292E324-958A-4EA9-9B6F-A7606EC1BAAF}"/>
              </a:ext>
            </a:extLst>
          </p:cNvPr>
          <p:cNvSpPr/>
          <p:nvPr/>
        </p:nvSpPr>
        <p:spPr>
          <a:xfrm>
            <a:off x="10810705" y="4461587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BBB3FE05-0B8A-4C4B-91F6-BAED00A46EEB}"/>
              </a:ext>
            </a:extLst>
          </p:cNvPr>
          <p:cNvSpPr/>
          <p:nvPr/>
        </p:nvSpPr>
        <p:spPr>
          <a:xfrm>
            <a:off x="5657932" y="33486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4E2D2B0-2742-4432-A14D-4D2BE5215538}"/>
              </a:ext>
            </a:extLst>
          </p:cNvPr>
          <p:cNvGrpSpPr/>
          <p:nvPr/>
        </p:nvGrpSpPr>
        <p:grpSpPr>
          <a:xfrm>
            <a:off x="-2624028" y="-1567890"/>
            <a:ext cx="5240564" cy="4009293"/>
            <a:chOff x="-2624028" y="-1567890"/>
            <a:chExt cx="5240564" cy="4009293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9350568-B435-423B-BF35-7E0C3C786F67}"/>
                </a:ext>
              </a:extLst>
            </p:cNvPr>
            <p:cNvSpPr/>
            <p:nvPr/>
          </p:nvSpPr>
          <p:spPr>
            <a:xfrm>
              <a:off x="-1137546" y="-131267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BEF4CC4-DA23-40EC-B257-066BD871A401}"/>
                </a:ext>
              </a:extLst>
            </p:cNvPr>
            <p:cNvSpPr/>
            <p:nvPr/>
          </p:nvSpPr>
          <p:spPr>
            <a:xfrm>
              <a:off x="-2624028" y="-1567890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7848C1D7-B705-467C-9ABE-3B203A5F1535}"/>
              </a:ext>
            </a:extLst>
          </p:cNvPr>
          <p:cNvSpPr/>
          <p:nvPr/>
        </p:nvSpPr>
        <p:spPr>
          <a:xfrm>
            <a:off x="8083183" y="-826308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6044856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D84008FA-D227-4315-B8A7-971809BC8B76}"/>
              </a:ext>
            </a:extLst>
          </p:cNvPr>
          <p:cNvSpPr/>
          <p:nvPr/>
        </p:nvSpPr>
        <p:spPr>
          <a:xfrm flipH="1">
            <a:off x="-2" y="247650"/>
            <a:ext cx="12196218" cy="5566604"/>
          </a:xfrm>
          <a:custGeom>
            <a:avLst/>
            <a:gdLst>
              <a:gd name="connsiteX0" fmla="*/ 0 w 12196218"/>
              <a:gd name="connsiteY0" fmla="*/ 0 h 5566604"/>
              <a:gd name="connsiteX1" fmla="*/ 12196218 w 12196218"/>
              <a:gd name="connsiteY1" fmla="*/ 0 h 5566604"/>
              <a:gd name="connsiteX2" fmla="*/ 12196218 w 12196218"/>
              <a:gd name="connsiteY2" fmla="*/ 5566604 h 5566604"/>
              <a:gd name="connsiteX3" fmla="*/ 0 w 12196218"/>
              <a:gd name="connsiteY3" fmla="*/ 4526315 h 5566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218" h="5566604">
                <a:moveTo>
                  <a:pt x="0" y="0"/>
                </a:moveTo>
                <a:lnTo>
                  <a:pt x="12196218" y="0"/>
                </a:lnTo>
                <a:lnTo>
                  <a:pt x="12196218" y="5566604"/>
                </a:lnTo>
                <a:lnTo>
                  <a:pt x="0" y="4526315"/>
                </a:lnTo>
                <a:close/>
              </a:path>
            </a:pathLst>
          </a:custGeom>
          <a:solidFill>
            <a:srgbClr val="035AA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C3E9474-1AAB-4CBB-A602-C1C0CB35FBDE}"/>
              </a:ext>
            </a:extLst>
          </p:cNvPr>
          <p:cNvSpPr/>
          <p:nvPr/>
        </p:nvSpPr>
        <p:spPr>
          <a:xfrm flipH="1">
            <a:off x="-4218" y="-18253"/>
            <a:ext cx="12196216" cy="5831835"/>
          </a:xfrm>
          <a:custGeom>
            <a:avLst/>
            <a:gdLst>
              <a:gd name="connsiteX0" fmla="*/ 0 w 12196216"/>
              <a:gd name="connsiteY0" fmla="*/ 0 h 5831835"/>
              <a:gd name="connsiteX1" fmla="*/ 12196216 w 12196216"/>
              <a:gd name="connsiteY1" fmla="*/ 0 h 5831835"/>
              <a:gd name="connsiteX2" fmla="*/ 12196216 w 12196216"/>
              <a:gd name="connsiteY2" fmla="*/ 5831835 h 5831835"/>
              <a:gd name="connsiteX3" fmla="*/ 0 w 12196216"/>
              <a:gd name="connsiteY3" fmla="*/ 4550365 h 583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216" h="5831835">
                <a:moveTo>
                  <a:pt x="0" y="0"/>
                </a:moveTo>
                <a:lnTo>
                  <a:pt x="12196216" y="0"/>
                </a:lnTo>
                <a:lnTo>
                  <a:pt x="12196216" y="5831835"/>
                </a:lnTo>
                <a:lnTo>
                  <a:pt x="0" y="4550365"/>
                </a:lnTo>
                <a:close/>
              </a:path>
            </a:pathLst>
          </a:custGeom>
          <a:solidFill>
            <a:srgbClr val="035A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E53BB04-1AB8-4DA3-8DF7-2DE7E63199A4}"/>
              </a:ext>
            </a:extLst>
          </p:cNvPr>
          <p:cNvSpPr/>
          <p:nvPr/>
        </p:nvSpPr>
        <p:spPr>
          <a:xfrm flipH="1">
            <a:off x="-4217" y="1"/>
            <a:ext cx="12196214" cy="5813580"/>
          </a:xfrm>
          <a:custGeom>
            <a:avLst/>
            <a:gdLst>
              <a:gd name="connsiteX0" fmla="*/ 0 w 12196214"/>
              <a:gd name="connsiteY0" fmla="*/ 0 h 5813580"/>
              <a:gd name="connsiteX1" fmla="*/ 12192000 w 12196214"/>
              <a:gd name="connsiteY1" fmla="*/ 0 h 5813580"/>
              <a:gd name="connsiteX2" fmla="*/ 12192000 w 12196214"/>
              <a:gd name="connsiteY2" fmla="*/ 4183564 h 5813580"/>
              <a:gd name="connsiteX3" fmla="*/ 12192000 w 12196214"/>
              <a:gd name="connsiteY3" fmla="*/ 4183565 h 5813580"/>
              <a:gd name="connsiteX4" fmla="*/ 12196214 w 12196214"/>
              <a:gd name="connsiteY4" fmla="*/ 4258699 h 5813580"/>
              <a:gd name="connsiteX5" fmla="*/ 12196214 w 12196214"/>
              <a:gd name="connsiteY5" fmla="*/ 5813580 h 5813580"/>
              <a:gd name="connsiteX6" fmla="*/ 0 w 12196214"/>
              <a:gd name="connsiteY6" fmla="*/ 4149710 h 581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6214" h="5813580">
                <a:moveTo>
                  <a:pt x="0" y="0"/>
                </a:moveTo>
                <a:lnTo>
                  <a:pt x="12192000" y="0"/>
                </a:lnTo>
                <a:lnTo>
                  <a:pt x="12192000" y="4183564"/>
                </a:lnTo>
                <a:lnTo>
                  <a:pt x="12192000" y="4183565"/>
                </a:lnTo>
                <a:lnTo>
                  <a:pt x="12196214" y="4258699"/>
                </a:lnTo>
                <a:lnTo>
                  <a:pt x="12196214" y="5813580"/>
                </a:lnTo>
                <a:lnTo>
                  <a:pt x="0" y="414971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C19C67-8C6D-48E2-94CB-924E58100920}"/>
              </a:ext>
            </a:extLst>
          </p:cNvPr>
          <p:cNvSpPr/>
          <p:nvPr/>
        </p:nvSpPr>
        <p:spPr>
          <a:xfrm>
            <a:off x="10536865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公众号：陈西设计之家。微信搜索即可">
            <a:extLst>
              <a:ext uri="{FF2B5EF4-FFF2-40B4-BE49-F238E27FC236}">
                <a16:creationId xmlns:a16="http://schemas.microsoft.com/office/drawing/2014/main" id="{AA2F7222-2E4C-436D-8B67-1F4CD022745B}"/>
              </a:ext>
            </a:extLst>
          </p:cNvPr>
          <p:cNvSpPr/>
          <p:nvPr/>
        </p:nvSpPr>
        <p:spPr>
          <a:xfrm>
            <a:off x="8560014" y="2227447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BBB3FE05-0B8A-4C4B-91F6-BAED00A46EEB}"/>
              </a:ext>
            </a:extLst>
          </p:cNvPr>
          <p:cNvSpPr/>
          <p:nvPr/>
        </p:nvSpPr>
        <p:spPr>
          <a:xfrm>
            <a:off x="5657932" y="334869"/>
            <a:ext cx="499282" cy="499282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公众号：陈西设计之家。微信搜索即可">
            <a:extLst>
              <a:ext uri="{FF2B5EF4-FFF2-40B4-BE49-F238E27FC236}">
                <a16:creationId xmlns:a16="http://schemas.microsoft.com/office/drawing/2014/main" id="{6036AEA3-04B0-4145-B5C3-12EF7A3B6293}"/>
              </a:ext>
            </a:extLst>
          </p:cNvPr>
          <p:cNvSpPr txBox="1"/>
          <p:nvPr/>
        </p:nvSpPr>
        <p:spPr>
          <a:xfrm>
            <a:off x="1104180" y="1273130"/>
            <a:ext cx="6065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D188B2-6F2E-4F3B-80B1-673918EB818C}"/>
              </a:ext>
            </a:extLst>
          </p:cNvPr>
          <p:cNvSpPr/>
          <p:nvPr/>
        </p:nvSpPr>
        <p:spPr>
          <a:xfrm>
            <a:off x="307019" y="267584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82837D9-CB9A-49F3-9CD7-17F0A353FADF}"/>
              </a:ext>
            </a:extLst>
          </p:cNvPr>
          <p:cNvSpPr txBox="1"/>
          <p:nvPr/>
        </p:nvSpPr>
        <p:spPr>
          <a:xfrm>
            <a:off x="1128143" y="2513794"/>
            <a:ext cx="480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9BEF1D-7691-4ABB-8C5A-08A69F7621F5}"/>
              </a:ext>
            </a:extLst>
          </p:cNvPr>
          <p:cNvGrpSpPr/>
          <p:nvPr/>
        </p:nvGrpSpPr>
        <p:grpSpPr>
          <a:xfrm>
            <a:off x="1276709" y="3864703"/>
            <a:ext cx="2586726" cy="317044"/>
            <a:chOff x="1276709" y="2900428"/>
            <a:chExt cx="3278038" cy="357088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38D5463-6DE4-466D-9F96-5FE1ECD793AF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B8B1CA54-2F1C-4E8C-95B1-F17C2334BB6E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AC3E1788-A4C4-477B-B16F-1D03909E5FBD}"/>
              </a:ext>
            </a:extLst>
          </p:cNvPr>
          <p:cNvSpPr txBox="1"/>
          <p:nvPr/>
        </p:nvSpPr>
        <p:spPr>
          <a:xfrm>
            <a:off x="1272492" y="3862857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2DABF75-8CDD-436F-95D4-5CBF9C7705FC}"/>
              </a:ext>
            </a:extLst>
          </p:cNvPr>
          <p:cNvCxnSpPr>
            <a:cxnSpLocks/>
          </p:cNvCxnSpPr>
          <p:nvPr/>
        </p:nvCxnSpPr>
        <p:spPr>
          <a:xfrm>
            <a:off x="1204343" y="2380610"/>
            <a:ext cx="5831457" cy="0"/>
          </a:xfrm>
          <a:prstGeom prst="line">
            <a:avLst/>
          </a:prstGeom>
          <a:ln w="9525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189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5F706C6F-97EF-4085-BB5D-6A275778D17F}"/>
              </a:ext>
            </a:extLst>
          </p:cNvPr>
          <p:cNvSpPr/>
          <p:nvPr/>
        </p:nvSpPr>
        <p:spPr>
          <a:xfrm>
            <a:off x="0" y="-1"/>
            <a:ext cx="12192001" cy="5803992"/>
          </a:xfrm>
          <a:custGeom>
            <a:avLst/>
            <a:gdLst>
              <a:gd name="connsiteX0" fmla="*/ 0 w 12192001"/>
              <a:gd name="connsiteY0" fmla="*/ 0 h 5803992"/>
              <a:gd name="connsiteX1" fmla="*/ 12192000 w 12192001"/>
              <a:gd name="connsiteY1" fmla="*/ 0 h 5803992"/>
              <a:gd name="connsiteX2" fmla="*/ 12192000 w 12192001"/>
              <a:gd name="connsiteY2" fmla="*/ 268935 h 5803992"/>
              <a:gd name="connsiteX3" fmla="*/ 12192000 w 12192001"/>
              <a:gd name="connsiteY3" fmla="*/ 761119 h 5803992"/>
              <a:gd name="connsiteX4" fmla="*/ 12192000 w 12192001"/>
              <a:gd name="connsiteY4" fmla="*/ 787752 h 5803992"/>
              <a:gd name="connsiteX5" fmla="*/ 12192001 w 12192001"/>
              <a:gd name="connsiteY5" fmla="*/ 787752 h 5803992"/>
              <a:gd name="connsiteX6" fmla="*/ 12192001 w 12192001"/>
              <a:gd name="connsiteY6" fmla="*/ 994228 h 5803992"/>
              <a:gd name="connsiteX7" fmla="*/ 12192000 w 12192001"/>
              <a:gd name="connsiteY7" fmla="*/ 994228 h 5803992"/>
              <a:gd name="connsiteX8" fmla="*/ 12192000 w 12192001"/>
              <a:gd name="connsiteY8" fmla="*/ 1559068 h 5803992"/>
              <a:gd name="connsiteX9" fmla="*/ 12191999 w 12192001"/>
              <a:gd name="connsiteY9" fmla="*/ 1559068 h 5803992"/>
              <a:gd name="connsiteX10" fmla="*/ 12192000 w 12192001"/>
              <a:gd name="connsiteY10" fmla="*/ 5335424 h 5803992"/>
              <a:gd name="connsiteX11" fmla="*/ 12154779 w 12192001"/>
              <a:gd name="connsiteY11" fmla="*/ 5492176 h 5803992"/>
              <a:gd name="connsiteX12" fmla="*/ 11998162 w 12192001"/>
              <a:gd name="connsiteY12" fmla="*/ 4984887 h 5803992"/>
              <a:gd name="connsiteX13" fmla="*/ 11993028 w 12192001"/>
              <a:gd name="connsiteY13" fmla="*/ 4976068 h 5803992"/>
              <a:gd name="connsiteX14" fmla="*/ 11900139 w 12192001"/>
              <a:gd name="connsiteY14" fmla="*/ 5086891 h 5803992"/>
              <a:gd name="connsiteX15" fmla="*/ 11621379 w 12192001"/>
              <a:gd name="connsiteY15" fmla="*/ 5803992 h 5803992"/>
              <a:gd name="connsiteX16" fmla="*/ 11464762 w 12192001"/>
              <a:gd name="connsiteY16" fmla="*/ 5296702 h 5803992"/>
              <a:gd name="connsiteX17" fmla="*/ 11395470 w 12192001"/>
              <a:gd name="connsiteY17" fmla="*/ 5177676 h 5803992"/>
              <a:gd name="connsiteX18" fmla="*/ 11316887 w 12192001"/>
              <a:gd name="connsiteY18" fmla="*/ 5379828 h 5803992"/>
              <a:gd name="connsiteX19" fmla="*/ 11253190 w 12192001"/>
              <a:gd name="connsiteY19" fmla="*/ 5648084 h 5803992"/>
              <a:gd name="connsiteX20" fmla="*/ 11096573 w 12192001"/>
              <a:gd name="connsiteY20" fmla="*/ 5140794 h 5803992"/>
              <a:gd name="connsiteX21" fmla="*/ 11027282 w 12192001"/>
              <a:gd name="connsiteY21" fmla="*/ 5021769 h 5803992"/>
              <a:gd name="connsiteX22" fmla="*/ 10948699 w 12192001"/>
              <a:gd name="connsiteY22" fmla="*/ 5223921 h 5803992"/>
              <a:gd name="connsiteX23" fmla="*/ 10885002 w 12192001"/>
              <a:gd name="connsiteY23" fmla="*/ 5492176 h 5803992"/>
              <a:gd name="connsiteX24" fmla="*/ 10728385 w 12192001"/>
              <a:gd name="connsiteY24" fmla="*/ 4984887 h 5803992"/>
              <a:gd name="connsiteX25" fmla="*/ 10723251 w 12192001"/>
              <a:gd name="connsiteY25" fmla="*/ 4976068 h 5803992"/>
              <a:gd name="connsiteX26" fmla="*/ 10630362 w 12192001"/>
              <a:gd name="connsiteY26" fmla="*/ 5086891 h 5803992"/>
              <a:gd name="connsiteX27" fmla="*/ 10351602 w 12192001"/>
              <a:gd name="connsiteY27" fmla="*/ 5803991 h 5803992"/>
              <a:gd name="connsiteX28" fmla="*/ 10194985 w 12192001"/>
              <a:gd name="connsiteY28" fmla="*/ 5296702 h 5803992"/>
              <a:gd name="connsiteX29" fmla="*/ 10125693 w 12192001"/>
              <a:gd name="connsiteY29" fmla="*/ 5177676 h 5803992"/>
              <a:gd name="connsiteX30" fmla="*/ 10047110 w 12192001"/>
              <a:gd name="connsiteY30" fmla="*/ 5379828 h 5803992"/>
              <a:gd name="connsiteX31" fmla="*/ 9983413 w 12192001"/>
              <a:gd name="connsiteY31" fmla="*/ 5648084 h 5803992"/>
              <a:gd name="connsiteX32" fmla="*/ 9826796 w 12192001"/>
              <a:gd name="connsiteY32" fmla="*/ 5140794 h 5803992"/>
              <a:gd name="connsiteX33" fmla="*/ 9757505 w 12192001"/>
              <a:gd name="connsiteY33" fmla="*/ 5021769 h 5803992"/>
              <a:gd name="connsiteX34" fmla="*/ 9678922 w 12192001"/>
              <a:gd name="connsiteY34" fmla="*/ 5223921 h 5803992"/>
              <a:gd name="connsiteX35" fmla="*/ 9615225 w 12192001"/>
              <a:gd name="connsiteY35" fmla="*/ 5492176 h 5803992"/>
              <a:gd name="connsiteX36" fmla="*/ 9458608 w 12192001"/>
              <a:gd name="connsiteY36" fmla="*/ 4984887 h 5803992"/>
              <a:gd name="connsiteX37" fmla="*/ 9453474 w 12192001"/>
              <a:gd name="connsiteY37" fmla="*/ 4976068 h 5803992"/>
              <a:gd name="connsiteX38" fmla="*/ 9360585 w 12192001"/>
              <a:gd name="connsiteY38" fmla="*/ 5086892 h 5803992"/>
              <a:gd name="connsiteX39" fmla="*/ 9081825 w 12192001"/>
              <a:gd name="connsiteY39" fmla="*/ 5803991 h 5803992"/>
              <a:gd name="connsiteX40" fmla="*/ 8925208 w 12192001"/>
              <a:gd name="connsiteY40" fmla="*/ 5296702 h 5803992"/>
              <a:gd name="connsiteX41" fmla="*/ 8855916 w 12192001"/>
              <a:gd name="connsiteY41" fmla="*/ 5177676 h 5803992"/>
              <a:gd name="connsiteX42" fmla="*/ 8777333 w 12192001"/>
              <a:gd name="connsiteY42" fmla="*/ 5379827 h 5803992"/>
              <a:gd name="connsiteX43" fmla="*/ 8713636 w 12192001"/>
              <a:gd name="connsiteY43" fmla="*/ 5648084 h 5803992"/>
              <a:gd name="connsiteX44" fmla="*/ 8557019 w 12192001"/>
              <a:gd name="connsiteY44" fmla="*/ 5140794 h 5803992"/>
              <a:gd name="connsiteX45" fmla="*/ 8487728 w 12192001"/>
              <a:gd name="connsiteY45" fmla="*/ 5021769 h 5803992"/>
              <a:gd name="connsiteX46" fmla="*/ 8409145 w 12192001"/>
              <a:gd name="connsiteY46" fmla="*/ 5223921 h 5803992"/>
              <a:gd name="connsiteX47" fmla="*/ 8345448 w 12192001"/>
              <a:gd name="connsiteY47" fmla="*/ 5492176 h 5803992"/>
              <a:gd name="connsiteX48" fmla="*/ 8188831 w 12192001"/>
              <a:gd name="connsiteY48" fmla="*/ 4984887 h 5803992"/>
              <a:gd name="connsiteX49" fmla="*/ 8183697 w 12192001"/>
              <a:gd name="connsiteY49" fmla="*/ 4976069 h 5803992"/>
              <a:gd name="connsiteX50" fmla="*/ 8090808 w 12192001"/>
              <a:gd name="connsiteY50" fmla="*/ 5086892 h 5803992"/>
              <a:gd name="connsiteX51" fmla="*/ 7812049 w 12192001"/>
              <a:gd name="connsiteY51" fmla="*/ 5803991 h 5803992"/>
              <a:gd name="connsiteX52" fmla="*/ 7655431 w 12192001"/>
              <a:gd name="connsiteY52" fmla="*/ 5296702 h 5803992"/>
              <a:gd name="connsiteX53" fmla="*/ 7586139 w 12192001"/>
              <a:gd name="connsiteY53" fmla="*/ 5177677 h 5803992"/>
              <a:gd name="connsiteX54" fmla="*/ 7507557 w 12192001"/>
              <a:gd name="connsiteY54" fmla="*/ 5379828 h 5803992"/>
              <a:gd name="connsiteX55" fmla="*/ 7443859 w 12192001"/>
              <a:gd name="connsiteY55" fmla="*/ 5648083 h 5803992"/>
              <a:gd name="connsiteX56" fmla="*/ 7287242 w 12192001"/>
              <a:gd name="connsiteY56" fmla="*/ 5140794 h 5803992"/>
              <a:gd name="connsiteX57" fmla="*/ 7217952 w 12192001"/>
              <a:gd name="connsiteY57" fmla="*/ 5021770 h 5803992"/>
              <a:gd name="connsiteX58" fmla="*/ 7139369 w 12192001"/>
              <a:gd name="connsiteY58" fmla="*/ 5223920 h 5803992"/>
              <a:gd name="connsiteX59" fmla="*/ 7075671 w 12192001"/>
              <a:gd name="connsiteY59" fmla="*/ 5492176 h 5803992"/>
              <a:gd name="connsiteX60" fmla="*/ 6919054 w 12192001"/>
              <a:gd name="connsiteY60" fmla="*/ 4984887 h 5803992"/>
              <a:gd name="connsiteX61" fmla="*/ 6913920 w 12192001"/>
              <a:gd name="connsiteY61" fmla="*/ 4976069 h 5803992"/>
              <a:gd name="connsiteX62" fmla="*/ 6821032 w 12192001"/>
              <a:gd name="connsiteY62" fmla="*/ 5086893 h 5803992"/>
              <a:gd name="connsiteX63" fmla="*/ 6542271 w 12192001"/>
              <a:gd name="connsiteY63" fmla="*/ 5803991 h 5803992"/>
              <a:gd name="connsiteX64" fmla="*/ 6385654 w 12192001"/>
              <a:gd name="connsiteY64" fmla="*/ 5296702 h 5803992"/>
              <a:gd name="connsiteX65" fmla="*/ 6316364 w 12192001"/>
              <a:gd name="connsiteY65" fmla="*/ 5177677 h 5803992"/>
              <a:gd name="connsiteX66" fmla="*/ 6237783 w 12192001"/>
              <a:gd name="connsiteY66" fmla="*/ 5379829 h 5803992"/>
              <a:gd name="connsiteX67" fmla="*/ 6174084 w 12192001"/>
              <a:gd name="connsiteY67" fmla="*/ 5648084 h 5803992"/>
              <a:gd name="connsiteX68" fmla="*/ 6017469 w 12192001"/>
              <a:gd name="connsiteY68" fmla="*/ 5140794 h 5803992"/>
              <a:gd name="connsiteX69" fmla="*/ 5948177 w 12192001"/>
              <a:gd name="connsiteY69" fmla="*/ 5021769 h 5803992"/>
              <a:gd name="connsiteX70" fmla="*/ 5869595 w 12192001"/>
              <a:gd name="connsiteY70" fmla="*/ 5223921 h 5803992"/>
              <a:gd name="connsiteX71" fmla="*/ 5805897 w 12192001"/>
              <a:gd name="connsiteY71" fmla="*/ 5492176 h 5803992"/>
              <a:gd name="connsiteX72" fmla="*/ 5649281 w 12192001"/>
              <a:gd name="connsiteY72" fmla="*/ 4984887 h 5803992"/>
              <a:gd name="connsiteX73" fmla="*/ 5644147 w 12192001"/>
              <a:gd name="connsiteY73" fmla="*/ 4976069 h 5803992"/>
              <a:gd name="connsiteX74" fmla="*/ 5551259 w 12192001"/>
              <a:gd name="connsiteY74" fmla="*/ 5086891 h 5803992"/>
              <a:gd name="connsiteX75" fmla="*/ 5272497 w 12192001"/>
              <a:gd name="connsiteY75" fmla="*/ 5803991 h 5803992"/>
              <a:gd name="connsiteX76" fmla="*/ 5115880 w 12192001"/>
              <a:gd name="connsiteY76" fmla="*/ 5296702 h 5803992"/>
              <a:gd name="connsiteX77" fmla="*/ 5046589 w 12192001"/>
              <a:gd name="connsiteY77" fmla="*/ 5177677 h 5803992"/>
              <a:gd name="connsiteX78" fmla="*/ 4968006 w 12192001"/>
              <a:gd name="connsiteY78" fmla="*/ 5379828 h 5803992"/>
              <a:gd name="connsiteX79" fmla="*/ 4904308 w 12192001"/>
              <a:gd name="connsiteY79" fmla="*/ 5648083 h 5803992"/>
              <a:gd name="connsiteX80" fmla="*/ 4747694 w 12192001"/>
              <a:gd name="connsiteY80" fmla="*/ 5140794 h 5803992"/>
              <a:gd name="connsiteX81" fmla="*/ 4678402 w 12192001"/>
              <a:gd name="connsiteY81" fmla="*/ 5021770 h 5803992"/>
              <a:gd name="connsiteX82" fmla="*/ 4599823 w 12192001"/>
              <a:gd name="connsiteY82" fmla="*/ 5223920 h 5803992"/>
              <a:gd name="connsiteX83" fmla="*/ 4536121 w 12192001"/>
              <a:gd name="connsiteY83" fmla="*/ 5492176 h 5803992"/>
              <a:gd name="connsiteX84" fmla="*/ 4379503 w 12192001"/>
              <a:gd name="connsiteY84" fmla="*/ 4984887 h 5803992"/>
              <a:gd name="connsiteX85" fmla="*/ 4374370 w 12192001"/>
              <a:gd name="connsiteY85" fmla="*/ 4976069 h 5803992"/>
              <a:gd name="connsiteX86" fmla="*/ 4281481 w 12192001"/>
              <a:gd name="connsiteY86" fmla="*/ 5086891 h 5803992"/>
              <a:gd name="connsiteX87" fmla="*/ 4002722 w 12192001"/>
              <a:gd name="connsiteY87" fmla="*/ 5803991 h 5803992"/>
              <a:gd name="connsiteX88" fmla="*/ 3846105 w 12192001"/>
              <a:gd name="connsiteY88" fmla="*/ 5296702 h 5803992"/>
              <a:gd name="connsiteX89" fmla="*/ 3776813 w 12192001"/>
              <a:gd name="connsiteY89" fmla="*/ 5177677 h 5803992"/>
              <a:gd name="connsiteX90" fmla="*/ 3698231 w 12192001"/>
              <a:gd name="connsiteY90" fmla="*/ 5379827 h 5803992"/>
              <a:gd name="connsiteX91" fmla="*/ 3634533 w 12192001"/>
              <a:gd name="connsiteY91" fmla="*/ 5648084 h 5803992"/>
              <a:gd name="connsiteX92" fmla="*/ 3477916 w 12192001"/>
              <a:gd name="connsiteY92" fmla="*/ 5140794 h 5803992"/>
              <a:gd name="connsiteX93" fmla="*/ 3408626 w 12192001"/>
              <a:gd name="connsiteY93" fmla="*/ 5021770 h 5803992"/>
              <a:gd name="connsiteX94" fmla="*/ 3330043 w 12192001"/>
              <a:gd name="connsiteY94" fmla="*/ 5223920 h 5803992"/>
              <a:gd name="connsiteX95" fmla="*/ 3266346 w 12192001"/>
              <a:gd name="connsiteY95" fmla="*/ 5492176 h 5803992"/>
              <a:gd name="connsiteX96" fmla="*/ 3109728 w 12192001"/>
              <a:gd name="connsiteY96" fmla="*/ 4984887 h 5803992"/>
              <a:gd name="connsiteX97" fmla="*/ 3104595 w 12192001"/>
              <a:gd name="connsiteY97" fmla="*/ 4976069 h 5803992"/>
              <a:gd name="connsiteX98" fmla="*/ 3011706 w 12192001"/>
              <a:gd name="connsiteY98" fmla="*/ 5086892 h 5803992"/>
              <a:gd name="connsiteX99" fmla="*/ 2732944 w 12192001"/>
              <a:gd name="connsiteY99" fmla="*/ 5803991 h 5803992"/>
              <a:gd name="connsiteX100" fmla="*/ 2576327 w 12192001"/>
              <a:gd name="connsiteY100" fmla="*/ 5296702 h 5803992"/>
              <a:gd name="connsiteX101" fmla="*/ 2507037 w 12192001"/>
              <a:gd name="connsiteY101" fmla="*/ 5177677 h 5803992"/>
              <a:gd name="connsiteX102" fmla="*/ 2428454 w 12192001"/>
              <a:gd name="connsiteY102" fmla="*/ 5379828 h 5803992"/>
              <a:gd name="connsiteX103" fmla="*/ 2364756 w 12192001"/>
              <a:gd name="connsiteY103" fmla="*/ 5648084 h 5803992"/>
              <a:gd name="connsiteX104" fmla="*/ 2208138 w 12192001"/>
              <a:gd name="connsiteY104" fmla="*/ 5140795 h 5803992"/>
              <a:gd name="connsiteX105" fmla="*/ 2138849 w 12192001"/>
              <a:gd name="connsiteY105" fmla="*/ 5021770 h 5803992"/>
              <a:gd name="connsiteX106" fmla="*/ 2060265 w 12192001"/>
              <a:gd name="connsiteY106" fmla="*/ 5223921 h 5803992"/>
              <a:gd name="connsiteX107" fmla="*/ 1996567 w 12192001"/>
              <a:gd name="connsiteY107" fmla="*/ 5492176 h 5803992"/>
              <a:gd name="connsiteX108" fmla="*/ 1839950 w 12192001"/>
              <a:gd name="connsiteY108" fmla="*/ 4984887 h 5803992"/>
              <a:gd name="connsiteX109" fmla="*/ 1834817 w 12192001"/>
              <a:gd name="connsiteY109" fmla="*/ 4976068 h 5803992"/>
              <a:gd name="connsiteX110" fmla="*/ 1741928 w 12192001"/>
              <a:gd name="connsiteY110" fmla="*/ 5086891 h 5803992"/>
              <a:gd name="connsiteX111" fmla="*/ 1463169 w 12192001"/>
              <a:gd name="connsiteY111" fmla="*/ 5803991 h 5803992"/>
              <a:gd name="connsiteX112" fmla="*/ 1306551 w 12192001"/>
              <a:gd name="connsiteY112" fmla="*/ 5296702 h 5803992"/>
              <a:gd name="connsiteX113" fmla="*/ 1237259 w 12192001"/>
              <a:gd name="connsiteY113" fmla="*/ 5177677 h 5803992"/>
              <a:gd name="connsiteX114" fmla="*/ 1158677 w 12192001"/>
              <a:gd name="connsiteY114" fmla="*/ 5379828 h 5803992"/>
              <a:gd name="connsiteX115" fmla="*/ 1094979 w 12192001"/>
              <a:gd name="connsiteY115" fmla="*/ 5648084 h 5803992"/>
              <a:gd name="connsiteX116" fmla="*/ 938362 w 12192001"/>
              <a:gd name="connsiteY116" fmla="*/ 5140794 h 5803992"/>
              <a:gd name="connsiteX117" fmla="*/ 869072 w 12192001"/>
              <a:gd name="connsiteY117" fmla="*/ 5021770 h 5803992"/>
              <a:gd name="connsiteX118" fmla="*/ 790489 w 12192001"/>
              <a:gd name="connsiteY118" fmla="*/ 5223921 h 5803992"/>
              <a:gd name="connsiteX119" fmla="*/ 726791 w 12192001"/>
              <a:gd name="connsiteY119" fmla="*/ 5492176 h 5803992"/>
              <a:gd name="connsiteX120" fmla="*/ 570174 w 12192001"/>
              <a:gd name="connsiteY120" fmla="*/ 4984887 h 5803992"/>
              <a:gd name="connsiteX121" fmla="*/ 565040 w 12192001"/>
              <a:gd name="connsiteY121" fmla="*/ 4976069 h 5803992"/>
              <a:gd name="connsiteX122" fmla="*/ 472152 w 12192001"/>
              <a:gd name="connsiteY122" fmla="*/ 5086891 h 5803992"/>
              <a:gd name="connsiteX123" fmla="*/ 193392 w 12192001"/>
              <a:gd name="connsiteY123" fmla="*/ 5803991 h 5803992"/>
              <a:gd name="connsiteX124" fmla="*/ 36775 w 12192001"/>
              <a:gd name="connsiteY124" fmla="*/ 5296702 h 5803992"/>
              <a:gd name="connsiteX125" fmla="*/ 0 w 12192001"/>
              <a:gd name="connsiteY125" fmla="*/ 5233532 h 5803992"/>
              <a:gd name="connsiteX126" fmla="*/ 0 w 12192001"/>
              <a:gd name="connsiteY126" fmla="*/ 3901906 h 5803992"/>
              <a:gd name="connsiteX127" fmla="*/ 1 w 12192001"/>
              <a:gd name="connsiteY127" fmla="*/ 3901906 h 5803992"/>
              <a:gd name="connsiteX128" fmla="*/ 1 w 12192001"/>
              <a:gd name="connsiteY128" fmla="*/ 1559068 h 5803992"/>
              <a:gd name="connsiteX129" fmla="*/ 0 w 12192001"/>
              <a:gd name="connsiteY129" fmla="*/ 1559068 h 5803992"/>
              <a:gd name="connsiteX130" fmla="*/ 0 w 12192001"/>
              <a:gd name="connsiteY130" fmla="*/ 761119 h 5803992"/>
              <a:gd name="connsiteX131" fmla="*/ 0 w 12192001"/>
              <a:gd name="connsiteY131" fmla="*/ 268935 h 580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192001" h="5803992">
                <a:moveTo>
                  <a:pt x="0" y="0"/>
                </a:moveTo>
                <a:lnTo>
                  <a:pt x="12192000" y="0"/>
                </a:lnTo>
                <a:lnTo>
                  <a:pt x="12192000" y="268935"/>
                </a:lnTo>
                <a:lnTo>
                  <a:pt x="12192000" y="761119"/>
                </a:lnTo>
                <a:lnTo>
                  <a:pt x="12192000" y="787752"/>
                </a:lnTo>
                <a:lnTo>
                  <a:pt x="12192001" y="787752"/>
                </a:lnTo>
                <a:lnTo>
                  <a:pt x="12192001" y="994228"/>
                </a:lnTo>
                <a:lnTo>
                  <a:pt x="12192000" y="994228"/>
                </a:lnTo>
                <a:lnTo>
                  <a:pt x="12192000" y="1559068"/>
                </a:lnTo>
                <a:lnTo>
                  <a:pt x="12191999" y="1559068"/>
                </a:lnTo>
                <a:lnTo>
                  <a:pt x="12192000" y="5335424"/>
                </a:lnTo>
                <a:lnTo>
                  <a:pt x="12154779" y="5492176"/>
                </a:lnTo>
                <a:cubicBezTo>
                  <a:pt x="12122055" y="5303599"/>
                  <a:pt x="12069849" y="5134502"/>
                  <a:pt x="11998162" y="4984887"/>
                </a:cubicBezTo>
                <a:lnTo>
                  <a:pt x="11993028" y="4976068"/>
                </a:lnTo>
                <a:lnTo>
                  <a:pt x="11900139" y="5086891"/>
                </a:lnTo>
                <a:cubicBezTo>
                  <a:pt x="11763385" y="5282092"/>
                  <a:pt x="11670465" y="5521124"/>
                  <a:pt x="11621379" y="5803992"/>
                </a:cubicBezTo>
                <a:cubicBezTo>
                  <a:pt x="11588655" y="5615413"/>
                  <a:pt x="11536449" y="5446317"/>
                  <a:pt x="11464762" y="5296702"/>
                </a:cubicBezTo>
                <a:lnTo>
                  <a:pt x="11395470" y="5177676"/>
                </a:lnTo>
                <a:lnTo>
                  <a:pt x="11316887" y="5379828"/>
                </a:lnTo>
                <a:cubicBezTo>
                  <a:pt x="11290784" y="5464376"/>
                  <a:pt x="11269552" y="5553794"/>
                  <a:pt x="11253190" y="5648084"/>
                </a:cubicBezTo>
                <a:cubicBezTo>
                  <a:pt x="11220466" y="5459505"/>
                  <a:pt x="11168260" y="5290409"/>
                  <a:pt x="11096573" y="5140794"/>
                </a:cubicBezTo>
                <a:lnTo>
                  <a:pt x="11027282" y="5021769"/>
                </a:lnTo>
                <a:lnTo>
                  <a:pt x="10948699" y="5223921"/>
                </a:lnTo>
                <a:cubicBezTo>
                  <a:pt x="10922596" y="5308469"/>
                  <a:pt x="10901364" y="5397887"/>
                  <a:pt x="10885002" y="5492176"/>
                </a:cubicBezTo>
                <a:cubicBezTo>
                  <a:pt x="10852278" y="5303599"/>
                  <a:pt x="10800072" y="5134502"/>
                  <a:pt x="10728385" y="4984887"/>
                </a:cubicBezTo>
                <a:lnTo>
                  <a:pt x="10723251" y="4976068"/>
                </a:lnTo>
                <a:lnTo>
                  <a:pt x="10630362" y="5086891"/>
                </a:lnTo>
                <a:cubicBezTo>
                  <a:pt x="10493608" y="5282092"/>
                  <a:pt x="10400688" y="5521124"/>
                  <a:pt x="10351602" y="5803991"/>
                </a:cubicBezTo>
                <a:cubicBezTo>
                  <a:pt x="10318878" y="5615413"/>
                  <a:pt x="10266672" y="5446317"/>
                  <a:pt x="10194985" y="5296702"/>
                </a:cubicBezTo>
                <a:lnTo>
                  <a:pt x="10125693" y="5177676"/>
                </a:lnTo>
                <a:lnTo>
                  <a:pt x="10047110" y="5379828"/>
                </a:lnTo>
                <a:cubicBezTo>
                  <a:pt x="10021007" y="5464376"/>
                  <a:pt x="9999774" y="5553794"/>
                  <a:pt x="9983413" y="5648084"/>
                </a:cubicBezTo>
                <a:cubicBezTo>
                  <a:pt x="9950689" y="5459505"/>
                  <a:pt x="9898483" y="5290409"/>
                  <a:pt x="9826796" y="5140794"/>
                </a:cubicBezTo>
                <a:lnTo>
                  <a:pt x="9757505" y="5021769"/>
                </a:lnTo>
                <a:lnTo>
                  <a:pt x="9678922" y="5223921"/>
                </a:lnTo>
                <a:cubicBezTo>
                  <a:pt x="9652819" y="5308469"/>
                  <a:pt x="9631587" y="5397887"/>
                  <a:pt x="9615225" y="5492176"/>
                </a:cubicBezTo>
                <a:cubicBezTo>
                  <a:pt x="9582501" y="5303599"/>
                  <a:pt x="9530294" y="5134502"/>
                  <a:pt x="9458608" y="4984887"/>
                </a:cubicBezTo>
                <a:lnTo>
                  <a:pt x="9453474" y="4976068"/>
                </a:lnTo>
                <a:lnTo>
                  <a:pt x="9360585" y="5086892"/>
                </a:lnTo>
                <a:cubicBezTo>
                  <a:pt x="9223831" y="5282092"/>
                  <a:pt x="9130911" y="5521124"/>
                  <a:pt x="9081825" y="5803991"/>
                </a:cubicBezTo>
                <a:cubicBezTo>
                  <a:pt x="9049100" y="5615413"/>
                  <a:pt x="8996895" y="5446317"/>
                  <a:pt x="8925208" y="5296702"/>
                </a:cubicBezTo>
                <a:lnTo>
                  <a:pt x="8855916" y="5177676"/>
                </a:lnTo>
                <a:lnTo>
                  <a:pt x="8777333" y="5379827"/>
                </a:lnTo>
                <a:cubicBezTo>
                  <a:pt x="8751230" y="5464376"/>
                  <a:pt x="8729997" y="5553794"/>
                  <a:pt x="8713636" y="5648084"/>
                </a:cubicBezTo>
                <a:cubicBezTo>
                  <a:pt x="8680912" y="5459505"/>
                  <a:pt x="8628706" y="5290409"/>
                  <a:pt x="8557019" y="5140794"/>
                </a:cubicBezTo>
                <a:lnTo>
                  <a:pt x="8487728" y="5021769"/>
                </a:lnTo>
                <a:lnTo>
                  <a:pt x="8409145" y="5223921"/>
                </a:lnTo>
                <a:cubicBezTo>
                  <a:pt x="8383042" y="5308469"/>
                  <a:pt x="8361810" y="5397887"/>
                  <a:pt x="8345448" y="5492176"/>
                </a:cubicBezTo>
                <a:cubicBezTo>
                  <a:pt x="8312724" y="5303599"/>
                  <a:pt x="8260518" y="5134502"/>
                  <a:pt x="8188831" y="4984887"/>
                </a:cubicBezTo>
                <a:lnTo>
                  <a:pt x="8183697" y="4976069"/>
                </a:lnTo>
                <a:lnTo>
                  <a:pt x="8090808" y="5086892"/>
                </a:lnTo>
                <a:cubicBezTo>
                  <a:pt x="7954054" y="5282092"/>
                  <a:pt x="7861135" y="5521124"/>
                  <a:pt x="7812049" y="5803991"/>
                </a:cubicBezTo>
                <a:cubicBezTo>
                  <a:pt x="7779324" y="5615413"/>
                  <a:pt x="7727118" y="5446317"/>
                  <a:pt x="7655431" y="5296702"/>
                </a:cubicBezTo>
                <a:lnTo>
                  <a:pt x="7586139" y="5177677"/>
                </a:lnTo>
                <a:lnTo>
                  <a:pt x="7507557" y="5379828"/>
                </a:lnTo>
                <a:cubicBezTo>
                  <a:pt x="7481453" y="5464375"/>
                  <a:pt x="7460221" y="5553795"/>
                  <a:pt x="7443859" y="5648083"/>
                </a:cubicBezTo>
                <a:cubicBezTo>
                  <a:pt x="7411135" y="5459505"/>
                  <a:pt x="7358930" y="5290409"/>
                  <a:pt x="7287242" y="5140794"/>
                </a:cubicBezTo>
                <a:lnTo>
                  <a:pt x="7217952" y="5021770"/>
                </a:lnTo>
                <a:lnTo>
                  <a:pt x="7139369" y="5223920"/>
                </a:lnTo>
                <a:cubicBezTo>
                  <a:pt x="7113267" y="5308467"/>
                  <a:pt x="7092034" y="5397888"/>
                  <a:pt x="7075671" y="5492176"/>
                </a:cubicBezTo>
                <a:cubicBezTo>
                  <a:pt x="7042947" y="5303599"/>
                  <a:pt x="6990741" y="5134501"/>
                  <a:pt x="6919054" y="4984887"/>
                </a:cubicBezTo>
                <a:lnTo>
                  <a:pt x="6913920" y="4976069"/>
                </a:lnTo>
                <a:lnTo>
                  <a:pt x="6821032" y="5086893"/>
                </a:lnTo>
                <a:cubicBezTo>
                  <a:pt x="6684278" y="5282091"/>
                  <a:pt x="6591358" y="5521124"/>
                  <a:pt x="6542271" y="5803991"/>
                </a:cubicBezTo>
                <a:cubicBezTo>
                  <a:pt x="6509547" y="5615413"/>
                  <a:pt x="6457342" y="5446316"/>
                  <a:pt x="6385654" y="5296702"/>
                </a:cubicBezTo>
                <a:lnTo>
                  <a:pt x="6316364" y="5177677"/>
                </a:lnTo>
                <a:lnTo>
                  <a:pt x="6237783" y="5379829"/>
                </a:lnTo>
                <a:cubicBezTo>
                  <a:pt x="6211680" y="5464376"/>
                  <a:pt x="6190446" y="5553794"/>
                  <a:pt x="6174084" y="5648084"/>
                </a:cubicBezTo>
                <a:cubicBezTo>
                  <a:pt x="6141361" y="5459505"/>
                  <a:pt x="6089155" y="5290409"/>
                  <a:pt x="6017469" y="5140794"/>
                </a:cubicBezTo>
                <a:lnTo>
                  <a:pt x="5948177" y="5021769"/>
                </a:lnTo>
                <a:lnTo>
                  <a:pt x="5869595" y="5223921"/>
                </a:lnTo>
                <a:cubicBezTo>
                  <a:pt x="5843492" y="5308468"/>
                  <a:pt x="5822260" y="5397887"/>
                  <a:pt x="5805897" y="5492176"/>
                </a:cubicBezTo>
                <a:cubicBezTo>
                  <a:pt x="5773173" y="5303599"/>
                  <a:pt x="5720967" y="5134502"/>
                  <a:pt x="5649281" y="4984887"/>
                </a:cubicBezTo>
                <a:lnTo>
                  <a:pt x="5644147" y="4976069"/>
                </a:lnTo>
                <a:lnTo>
                  <a:pt x="5551259" y="5086891"/>
                </a:lnTo>
                <a:cubicBezTo>
                  <a:pt x="5414505" y="5282092"/>
                  <a:pt x="5321584" y="5521124"/>
                  <a:pt x="5272497" y="5803991"/>
                </a:cubicBezTo>
                <a:cubicBezTo>
                  <a:pt x="5239774" y="5615413"/>
                  <a:pt x="5187567" y="5446317"/>
                  <a:pt x="5115880" y="5296702"/>
                </a:cubicBezTo>
                <a:lnTo>
                  <a:pt x="5046589" y="5177677"/>
                </a:lnTo>
                <a:lnTo>
                  <a:pt x="4968006" y="5379828"/>
                </a:lnTo>
                <a:cubicBezTo>
                  <a:pt x="4941902" y="5464375"/>
                  <a:pt x="4920669" y="5553794"/>
                  <a:pt x="4904308" y="5648083"/>
                </a:cubicBezTo>
                <a:cubicBezTo>
                  <a:pt x="4871584" y="5459505"/>
                  <a:pt x="4819377" y="5290410"/>
                  <a:pt x="4747694" y="5140794"/>
                </a:cubicBezTo>
                <a:lnTo>
                  <a:pt x="4678402" y="5021770"/>
                </a:lnTo>
                <a:lnTo>
                  <a:pt x="4599823" y="5223920"/>
                </a:lnTo>
                <a:cubicBezTo>
                  <a:pt x="4573715" y="5308469"/>
                  <a:pt x="4552485" y="5397888"/>
                  <a:pt x="4536121" y="5492176"/>
                </a:cubicBezTo>
                <a:cubicBezTo>
                  <a:pt x="4503397" y="5303599"/>
                  <a:pt x="4451189" y="5134502"/>
                  <a:pt x="4379503" y="4984887"/>
                </a:cubicBezTo>
                <a:lnTo>
                  <a:pt x="4374370" y="4976069"/>
                </a:lnTo>
                <a:lnTo>
                  <a:pt x="4281481" y="5086891"/>
                </a:lnTo>
                <a:cubicBezTo>
                  <a:pt x="4144728" y="5282091"/>
                  <a:pt x="4051808" y="5521124"/>
                  <a:pt x="4002722" y="5803991"/>
                </a:cubicBezTo>
                <a:cubicBezTo>
                  <a:pt x="3969998" y="5615413"/>
                  <a:pt x="3917792" y="5446317"/>
                  <a:pt x="3846105" y="5296702"/>
                </a:cubicBezTo>
                <a:lnTo>
                  <a:pt x="3776813" y="5177677"/>
                </a:lnTo>
                <a:lnTo>
                  <a:pt x="3698231" y="5379827"/>
                </a:lnTo>
                <a:cubicBezTo>
                  <a:pt x="3672128" y="5464375"/>
                  <a:pt x="3650895" y="5553794"/>
                  <a:pt x="3634533" y="5648084"/>
                </a:cubicBezTo>
                <a:cubicBezTo>
                  <a:pt x="3601809" y="5459505"/>
                  <a:pt x="3549604" y="5290409"/>
                  <a:pt x="3477916" y="5140794"/>
                </a:cubicBezTo>
                <a:lnTo>
                  <a:pt x="3408626" y="5021770"/>
                </a:lnTo>
                <a:lnTo>
                  <a:pt x="3330043" y="5223920"/>
                </a:lnTo>
                <a:cubicBezTo>
                  <a:pt x="3303940" y="5308469"/>
                  <a:pt x="3282708" y="5397888"/>
                  <a:pt x="3266346" y="5492176"/>
                </a:cubicBezTo>
                <a:cubicBezTo>
                  <a:pt x="3233621" y="5303599"/>
                  <a:pt x="3181416" y="5134502"/>
                  <a:pt x="3109728" y="4984887"/>
                </a:cubicBezTo>
                <a:lnTo>
                  <a:pt x="3104595" y="4976069"/>
                </a:lnTo>
                <a:lnTo>
                  <a:pt x="3011706" y="5086892"/>
                </a:lnTo>
                <a:cubicBezTo>
                  <a:pt x="2874951" y="5282092"/>
                  <a:pt x="2782031" y="5521124"/>
                  <a:pt x="2732944" y="5803991"/>
                </a:cubicBezTo>
                <a:cubicBezTo>
                  <a:pt x="2700221" y="5615413"/>
                  <a:pt x="2648015" y="5446317"/>
                  <a:pt x="2576327" y="5296702"/>
                </a:cubicBezTo>
                <a:lnTo>
                  <a:pt x="2507037" y="5177677"/>
                </a:lnTo>
                <a:lnTo>
                  <a:pt x="2428454" y="5379828"/>
                </a:lnTo>
                <a:cubicBezTo>
                  <a:pt x="2402351" y="5464375"/>
                  <a:pt x="2381118" y="5553794"/>
                  <a:pt x="2364756" y="5648084"/>
                </a:cubicBezTo>
                <a:cubicBezTo>
                  <a:pt x="2332031" y="5459505"/>
                  <a:pt x="2279826" y="5290409"/>
                  <a:pt x="2208138" y="5140795"/>
                </a:cubicBezTo>
                <a:lnTo>
                  <a:pt x="2138849" y="5021770"/>
                </a:lnTo>
                <a:lnTo>
                  <a:pt x="2060265" y="5223921"/>
                </a:lnTo>
                <a:cubicBezTo>
                  <a:pt x="2034162" y="5308469"/>
                  <a:pt x="2012930" y="5397887"/>
                  <a:pt x="1996567" y="5492176"/>
                </a:cubicBezTo>
                <a:cubicBezTo>
                  <a:pt x="1963843" y="5303598"/>
                  <a:pt x="1911638" y="5134502"/>
                  <a:pt x="1839950" y="4984887"/>
                </a:cubicBezTo>
                <a:lnTo>
                  <a:pt x="1834817" y="4976068"/>
                </a:lnTo>
                <a:lnTo>
                  <a:pt x="1741928" y="5086891"/>
                </a:lnTo>
                <a:cubicBezTo>
                  <a:pt x="1605174" y="5282092"/>
                  <a:pt x="1512254" y="5521124"/>
                  <a:pt x="1463169" y="5803991"/>
                </a:cubicBezTo>
                <a:cubicBezTo>
                  <a:pt x="1430444" y="5615413"/>
                  <a:pt x="1378238" y="5446317"/>
                  <a:pt x="1306551" y="5296702"/>
                </a:cubicBezTo>
                <a:lnTo>
                  <a:pt x="1237259" y="5177677"/>
                </a:lnTo>
                <a:lnTo>
                  <a:pt x="1158677" y="5379828"/>
                </a:lnTo>
                <a:cubicBezTo>
                  <a:pt x="1132574" y="5464376"/>
                  <a:pt x="1111342" y="5553794"/>
                  <a:pt x="1094979" y="5648084"/>
                </a:cubicBezTo>
                <a:cubicBezTo>
                  <a:pt x="1062255" y="5459505"/>
                  <a:pt x="1010050" y="5290409"/>
                  <a:pt x="938362" y="5140794"/>
                </a:cubicBezTo>
                <a:lnTo>
                  <a:pt x="869072" y="5021770"/>
                </a:lnTo>
                <a:lnTo>
                  <a:pt x="790489" y="5223921"/>
                </a:lnTo>
                <a:cubicBezTo>
                  <a:pt x="764387" y="5308469"/>
                  <a:pt x="743154" y="5397888"/>
                  <a:pt x="726791" y="5492176"/>
                </a:cubicBezTo>
                <a:cubicBezTo>
                  <a:pt x="694068" y="5303598"/>
                  <a:pt x="641862" y="5134502"/>
                  <a:pt x="570174" y="4984887"/>
                </a:cubicBezTo>
                <a:lnTo>
                  <a:pt x="565040" y="4976069"/>
                </a:lnTo>
                <a:lnTo>
                  <a:pt x="472152" y="5086891"/>
                </a:lnTo>
                <a:cubicBezTo>
                  <a:pt x="335398" y="5282091"/>
                  <a:pt x="242478" y="5521124"/>
                  <a:pt x="193392" y="5803991"/>
                </a:cubicBezTo>
                <a:cubicBezTo>
                  <a:pt x="160668" y="5615413"/>
                  <a:pt x="108462" y="5446317"/>
                  <a:pt x="36775" y="5296702"/>
                </a:cubicBezTo>
                <a:lnTo>
                  <a:pt x="0" y="5233532"/>
                </a:lnTo>
                <a:lnTo>
                  <a:pt x="0" y="3901906"/>
                </a:lnTo>
                <a:lnTo>
                  <a:pt x="1" y="3901906"/>
                </a:lnTo>
                <a:lnTo>
                  <a:pt x="1" y="1559068"/>
                </a:lnTo>
                <a:lnTo>
                  <a:pt x="0" y="1559068"/>
                </a:lnTo>
                <a:lnTo>
                  <a:pt x="0" y="761119"/>
                </a:lnTo>
                <a:lnTo>
                  <a:pt x="0" y="268935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4A3813DA-9390-42BE-A438-0D02DC76E492}"/>
              </a:ext>
            </a:extLst>
          </p:cNvPr>
          <p:cNvSpPr/>
          <p:nvPr/>
        </p:nvSpPr>
        <p:spPr>
          <a:xfrm>
            <a:off x="548040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4CD73A18-3ED8-4F66-87A8-1D000B13554F}"/>
              </a:ext>
            </a:extLst>
          </p:cNvPr>
          <p:cNvSpPr txBox="1"/>
          <p:nvPr/>
        </p:nvSpPr>
        <p:spPr>
          <a:xfrm>
            <a:off x="2997593" y="159128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154" name="公众号：陈西设计之家。微信搜索即可">
            <a:extLst>
              <a:ext uri="{FF2B5EF4-FFF2-40B4-BE49-F238E27FC236}">
                <a16:creationId xmlns:a16="http://schemas.microsoft.com/office/drawing/2014/main" id="{6334E155-8BEF-4F45-B308-81A749EF0894}"/>
              </a:ext>
            </a:extLst>
          </p:cNvPr>
          <p:cNvSpPr txBox="1"/>
          <p:nvPr/>
        </p:nvSpPr>
        <p:spPr>
          <a:xfrm>
            <a:off x="3051455" y="2845890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2AF8DE75-9AA6-4FF5-B29D-C31ABA32946C}"/>
              </a:ext>
            </a:extLst>
          </p:cNvPr>
          <p:cNvGrpSpPr/>
          <p:nvPr/>
        </p:nvGrpSpPr>
        <p:grpSpPr>
          <a:xfrm>
            <a:off x="4804745" y="3945376"/>
            <a:ext cx="2586726" cy="317044"/>
            <a:chOff x="1276709" y="2900428"/>
            <a:chExt cx="3278038" cy="357088"/>
          </a:xfrm>
        </p:grpSpPr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3E18B906-235C-44C1-96D8-A0BDF93E33CE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86671022-723E-43D3-A14C-2BF3FB035EF2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6318257C-49B5-4C61-8D96-F00C6E74458F}"/>
              </a:ext>
            </a:extLst>
          </p:cNvPr>
          <p:cNvSpPr txBox="1"/>
          <p:nvPr/>
        </p:nvSpPr>
        <p:spPr>
          <a:xfrm>
            <a:off x="4800528" y="3943530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A7ACBB9C-95D5-4247-8637-FE6692954FE7}"/>
              </a:ext>
            </a:extLst>
          </p:cNvPr>
          <p:cNvCxnSpPr>
            <a:cxnSpLocks/>
          </p:cNvCxnSpPr>
          <p:nvPr/>
        </p:nvCxnSpPr>
        <p:spPr>
          <a:xfrm>
            <a:off x="3102255" y="2698761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FA687470-2420-4132-A226-0E964933E500}"/>
              </a:ext>
            </a:extLst>
          </p:cNvPr>
          <p:cNvSpPr/>
          <p:nvPr/>
        </p:nvSpPr>
        <p:spPr>
          <a:xfrm>
            <a:off x="5657059" y="48032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09482BDF-D195-4E6E-8E0C-6360D7FBD916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C14FF2FA-AE31-45CF-AE3A-6FE506CCDA83}"/>
              </a:ext>
            </a:extLst>
          </p:cNvPr>
          <p:cNvGrpSpPr/>
          <p:nvPr/>
        </p:nvGrpSpPr>
        <p:grpSpPr>
          <a:xfrm>
            <a:off x="-1220390" y="-2834819"/>
            <a:ext cx="4050086" cy="4883334"/>
            <a:chOff x="-1220390" y="-2834819"/>
            <a:chExt cx="4050086" cy="4883334"/>
          </a:xfrm>
        </p:grpSpPr>
        <p:sp>
          <p:nvSpPr>
            <p:cNvPr id="163" name="公众号：陈西设计之家。微信搜索即可">
              <a:extLst>
                <a:ext uri="{FF2B5EF4-FFF2-40B4-BE49-F238E27FC236}">
                  <a16:creationId xmlns:a16="http://schemas.microsoft.com/office/drawing/2014/main" id="{36A4900F-742D-44E3-9CC4-25251EC55BFC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B49B1C08-D443-4A45-8A1C-896681DECC38}"/>
                </a:ext>
              </a:extLst>
            </p:cNvPr>
            <p:cNvSpPr/>
            <p:nvPr/>
          </p:nvSpPr>
          <p:spPr>
            <a:xfrm>
              <a:off x="-1220390" y="-283481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椭圆 164">
            <a:extLst>
              <a:ext uri="{FF2B5EF4-FFF2-40B4-BE49-F238E27FC236}">
                <a16:creationId xmlns:a16="http://schemas.microsoft.com/office/drawing/2014/main" id="{09AE1D69-5A5E-4022-A985-076121E68FDD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>
            <a:extLst>
              <a:ext uri="{FF2B5EF4-FFF2-40B4-BE49-F238E27FC236}">
                <a16:creationId xmlns:a16="http://schemas.microsoft.com/office/drawing/2014/main" id="{36CA7BC8-C27E-42C5-9B4A-3D3F206B8B64}"/>
              </a:ext>
            </a:extLst>
          </p:cNvPr>
          <p:cNvSpPr/>
          <p:nvPr/>
        </p:nvSpPr>
        <p:spPr>
          <a:xfrm>
            <a:off x="9347201" y="3808872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B5FA6F30-C898-4257-BEF6-26A272293F09}"/>
              </a:ext>
            </a:extLst>
          </p:cNvPr>
          <p:cNvSpPr/>
          <p:nvPr/>
        </p:nvSpPr>
        <p:spPr>
          <a:xfrm>
            <a:off x="10972166" y="659532"/>
            <a:ext cx="761119" cy="761119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44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32553CB-A421-401D-8F26-7DA9C90F1F5A}"/>
              </a:ext>
            </a:extLst>
          </p:cNvPr>
          <p:cNvSpPr/>
          <p:nvPr/>
        </p:nvSpPr>
        <p:spPr>
          <a:xfrm>
            <a:off x="-1" y="0"/>
            <a:ext cx="12192001" cy="5702039"/>
          </a:xfrm>
          <a:custGeom>
            <a:avLst/>
            <a:gdLst>
              <a:gd name="connsiteX0" fmla="*/ 1 w 12192001"/>
              <a:gd name="connsiteY0" fmla="*/ 0 h 5702039"/>
              <a:gd name="connsiteX1" fmla="*/ 12192001 w 12192001"/>
              <a:gd name="connsiteY1" fmla="*/ 0 h 5702039"/>
              <a:gd name="connsiteX2" fmla="*/ 12192001 w 12192001"/>
              <a:gd name="connsiteY2" fmla="*/ 1181100 h 5702039"/>
              <a:gd name="connsiteX3" fmla="*/ 12192000 w 12192001"/>
              <a:gd name="connsiteY3" fmla="*/ 1181100 h 5702039"/>
              <a:gd name="connsiteX4" fmla="*/ 12192000 w 12192001"/>
              <a:gd name="connsiteY4" fmla="*/ 5009451 h 5702039"/>
              <a:gd name="connsiteX5" fmla="*/ 12112611 w 12192001"/>
              <a:gd name="connsiteY5" fmla="*/ 5139557 h 5702039"/>
              <a:gd name="connsiteX6" fmla="*/ 11928198 w 12192001"/>
              <a:gd name="connsiteY6" fmla="*/ 5702039 h 5702039"/>
              <a:gd name="connsiteX7" fmla="*/ 11649437 w 12192001"/>
              <a:gd name="connsiteY7" fmla="*/ 4984939 h 5702039"/>
              <a:gd name="connsiteX8" fmla="*/ 11556548 w 12192001"/>
              <a:gd name="connsiteY8" fmla="*/ 4874115 h 5702039"/>
              <a:gd name="connsiteX9" fmla="*/ 11551413 w 12192001"/>
              <a:gd name="connsiteY9" fmla="*/ 4882935 h 5702039"/>
              <a:gd name="connsiteX10" fmla="*/ 11394797 w 12192001"/>
              <a:gd name="connsiteY10" fmla="*/ 5390224 h 5702039"/>
              <a:gd name="connsiteX11" fmla="*/ 11238179 w 12192001"/>
              <a:gd name="connsiteY11" fmla="*/ 4882935 h 5702039"/>
              <a:gd name="connsiteX12" fmla="*/ 11233046 w 12192001"/>
              <a:gd name="connsiteY12" fmla="*/ 4874116 h 5702039"/>
              <a:gd name="connsiteX13" fmla="*/ 11140156 w 12192001"/>
              <a:gd name="connsiteY13" fmla="*/ 4984939 h 5702039"/>
              <a:gd name="connsiteX14" fmla="*/ 10861397 w 12192001"/>
              <a:gd name="connsiteY14" fmla="*/ 5702038 h 5702039"/>
              <a:gd name="connsiteX15" fmla="*/ 10582637 w 12192001"/>
              <a:gd name="connsiteY15" fmla="*/ 4984939 h 5702039"/>
              <a:gd name="connsiteX16" fmla="*/ 10489747 w 12192001"/>
              <a:gd name="connsiteY16" fmla="*/ 4874115 h 5702039"/>
              <a:gd name="connsiteX17" fmla="*/ 10484613 w 12192001"/>
              <a:gd name="connsiteY17" fmla="*/ 4882935 h 5702039"/>
              <a:gd name="connsiteX18" fmla="*/ 10327995 w 12192001"/>
              <a:gd name="connsiteY18" fmla="*/ 5390224 h 5702039"/>
              <a:gd name="connsiteX19" fmla="*/ 10171379 w 12192001"/>
              <a:gd name="connsiteY19" fmla="*/ 4882934 h 5702039"/>
              <a:gd name="connsiteX20" fmla="*/ 10166245 w 12192001"/>
              <a:gd name="connsiteY20" fmla="*/ 4874116 h 5702039"/>
              <a:gd name="connsiteX21" fmla="*/ 10073356 w 12192001"/>
              <a:gd name="connsiteY21" fmla="*/ 4984939 h 5702039"/>
              <a:gd name="connsiteX22" fmla="*/ 9794595 w 12192001"/>
              <a:gd name="connsiteY22" fmla="*/ 5702039 h 5702039"/>
              <a:gd name="connsiteX23" fmla="*/ 9515836 w 12192001"/>
              <a:gd name="connsiteY23" fmla="*/ 4984939 h 5702039"/>
              <a:gd name="connsiteX24" fmla="*/ 9422945 w 12192001"/>
              <a:gd name="connsiteY24" fmla="*/ 4874116 h 5702039"/>
              <a:gd name="connsiteX25" fmla="*/ 9417812 w 12192001"/>
              <a:gd name="connsiteY25" fmla="*/ 4882935 h 5702039"/>
              <a:gd name="connsiteX26" fmla="*/ 9261194 w 12192001"/>
              <a:gd name="connsiteY26" fmla="*/ 5390224 h 5702039"/>
              <a:gd name="connsiteX27" fmla="*/ 9104578 w 12192001"/>
              <a:gd name="connsiteY27" fmla="*/ 4882935 h 5702039"/>
              <a:gd name="connsiteX28" fmla="*/ 9099443 w 12192001"/>
              <a:gd name="connsiteY28" fmla="*/ 4874117 h 5702039"/>
              <a:gd name="connsiteX29" fmla="*/ 9006555 w 12192001"/>
              <a:gd name="connsiteY29" fmla="*/ 4984939 h 5702039"/>
              <a:gd name="connsiteX30" fmla="*/ 8727794 w 12192001"/>
              <a:gd name="connsiteY30" fmla="*/ 5702039 h 5702039"/>
              <a:gd name="connsiteX31" fmla="*/ 8449035 w 12192001"/>
              <a:gd name="connsiteY31" fmla="*/ 4984939 h 5702039"/>
              <a:gd name="connsiteX32" fmla="*/ 8356146 w 12192001"/>
              <a:gd name="connsiteY32" fmla="*/ 4874117 h 5702039"/>
              <a:gd name="connsiteX33" fmla="*/ 8351011 w 12192001"/>
              <a:gd name="connsiteY33" fmla="*/ 4882935 h 5702039"/>
              <a:gd name="connsiteX34" fmla="*/ 8194394 w 12192001"/>
              <a:gd name="connsiteY34" fmla="*/ 5390224 h 5702039"/>
              <a:gd name="connsiteX35" fmla="*/ 8037776 w 12192001"/>
              <a:gd name="connsiteY35" fmla="*/ 4882935 h 5702039"/>
              <a:gd name="connsiteX36" fmla="*/ 8032643 w 12192001"/>
              <a:gd name="connsiteY36" fmla="*/ 4874117 h 5702039"/>
              <a:gd name="connsiteX37" fmla="*/ 7939754 w 12192001"/>
              <a:gd name="connsiteY37" fmla="*/ 4984939 h 5702039"/>
              <a:gd name="connsiteX38" fmla="*/ 7660994 w 12192001"/>
              <a:gd name="connsiteY38" fmla="*/ 5702039 h 5702039"/>
              <a:gd name="connsiteX39" fmla="*/ 7382233 w 12192001"/>
              <a:gd name="connsiteY39" fmla="*/ 4984939 h 5702039"/>
              <a:gd name="connsiteX40" fmla="*/ 7289344 w 12192001"/>
              <a:gd name="connsiteY40" fmla="*/ 4874116 h 5702039"/>
              <a:gd name="connsiteX41" fmla="*/ 7284211 w 12192001"/>
              <a:gd name="connsiteY41" fmla="*/ 4882934 h 5702039"/>
              <a:gd name="connsiteX42" fmla="*/ 7127593 w 12192001"/>
              <a:gd name="connsiteY42" fmla="*/ 5390224 h 5702039"/>
              <a:gd name="connsiteX43" fmla="*/ 6970976 w 12192001"/>
              <a:gd name="connsiteY43" fmla="*/ 4882934 h 5702039"/>
              <a:gd name="connsiteX44" fmla="*/ 6965842 w 12192001"/>
              <a:gd name="connsiteY44" fmla="*/ 4874116 h 5702039"/>
              <a:gd name="connsiteX45" fmla="*/ 6872953 w 12192001"/>
              <a:gd name="connsiteY45" fmla="*/ 4984939 h 5702039"/>
              <a:gd name="connsiteX46" fmla="*/ 6594193 w 12192001"/>
              <a:gd name="connsiteY46" fmla="*/ 5702039 h 5702039"/>
              <a:gd name="connsiteX47" fmla="*/ 6315436 w 12192001"/>
              <a:gd name="connsiteY47" fmla="*/ 4984938 h 5702039"/>
              <a:gd name="connsiteX48" fmla="*/ 6222546 w 12192001"/>
              <a:gd name="connsiteY48" fmla="*/ 4874115 h 5702039"/>
              <a:gd name="connsiteX49" fmla="*/ 6217411 w 12192001"/>
              <a:gd name="connsiteY49" fmla="*/ 4882934 h 5702039"/>
              <a:gd name="connsiteX50" fmla="*/ 6060794 w 12192001"/>
              <a:gd name="connsiteY50" fmla="*/ 5390224 h 5702039"/>
              <a:gd name="connsiteX51" fmla="*/ 5904177 w 12192001"/>
              <a:gd name="connsiteY51" fmla="*/ 4882934 h 5702039"/>
              <a:gd name="connsiteX52" fmla="*/ 5899044 w 12192001"/>
              <a:gd name="connsiteY52" fmla="*/ 4874117 h 5702039"/>
              <a:gd name="connsiteX53" fmla="*/ 5806155 w 12192001"/>
              <a:gd name="connsiteY53" fmla="*/ 4984939 h 5702039"/>
              <a:gd name="connsiteX54" fmla="*/ 5527395 w 12192001"/>
              <a:gd name="connsiteY54" fmla="*/ 5702038 h 5702039"/>
              <a:gd name="connsiteX55" fmla="*/ 5248633 w 12192001"/>
              <a:gd name="connsiteY55" fmla="*/ 4984939 h 5702039"/>
              <a:gd name="connsiteX56" fmla="*/ 5155744 w 12192001"/>
              <a:gd name="connsiteY56" fmla="*/ 4874116 h 5702039"/>
              <a:gd name="connsiteX57" fmla="*/ 5150611 w 12192001"/>
              <a:gd name="connsiteY57" fmla="*/ 4882935 h 5702039"/>
              <a:gd name="connsiteX58" fmla="*/ 4993994 w 12192001"/>
              <a:gd name="connsiteY58" fmla="*/ 5390225 h 5702039"/>
              <a:gd name="connsiteX59" fmla="*/ 4837375 w 12192001"/>
              <a:gd name="connsiteY59" fmla="*/ 4882935 h 5702039"/>
              <a:gd name="connsiteX60" fmla="*/ 4832243 w 12192001"/>
              <a:gd name="connsiteY60" fmla="*/ 4874117 h 5702039"/>
              <a:gd name="connsiteX61" fmla="*/ 4739353 w 12192001"/>
              <a:gd name="connsiteY61" fmla="*/ 4984939 h 5702039"/>
              <a:gd name="connsiteX62" fmla="*/ 4460593 w 12192001"/>
              <a:gd name="connsiteY62" fmla="*/ 5702039 h 5702039"/>
              <a:gd name="connsiteX63" fmla="*/ 4181834 w 12192001"/>
              <a:gd name="connsiteY63" fmla="*/ 4984939 h 5702039"/>
              <a:gd name="connsiteX64" fmla="*/ 4088945 w 12192001"/>
              <a:gd name="connsiteY64" fmla="*/ 4874116 h 5702039"/>
              <a:gd name="connsiteX65" fmla="*/ 4083810 w 12192001"/>
              <a:gd name="connsiteY65" fmla="*/ 4882935 h 5702039"/>
              <a:gd name="connsiteX66" fmla="*/ 3927194 w 12192001"/>
              <a:gd name="connsiteY66" fmla="*/ 5390224 h 5702039"/>
              <a:gd name="connsiteX67" fmla="*/ 3770576 w 12192001"/>
              <a:gd name="connsiteY67" fmla="*/ 4882935 h 5702039"/>
              <a:gd name="connsiteX68" fmla="*/ 3765442 w 12192001"/>
              <a:gd name="connsiteY68" fmla="*/ 4874117 h 5702039"/>
              <a:gd name="connsiteX69" fmla="*/ 3672554 w 12192001"/>
              <a:gd name="connsiteY69" fmla="*/ 4984939 h 5702039"/>
              <a:gd name="connsiteX70" fmla="*/ 3393794 w 12192001"/>
              <a:gd name="connsiteY70" fmla="*/ 5702039 h 5702039"/>
              <a:gd name="connsiteX71" fmla="*/ 3115034 w 12192001"/>
              <a:gd name="connsiteY71" fmla="*/ 4984939 h 5702039"/>
              <a:gd name="connsiteX72" fmla="*/ 3022145 w 12192001"/>
              <a:gd name="connsiteY72" fmla="*/ 4874116 h 5702039"/>
              <a:gd name="connsiteX73" fmla="*/ 3017010 w 12192001"/>
              <a:gd name="connsiteY73" fmla="*/ 4882934 h 5702039"/>
              <a:gd name="connsiteX74" fmla="*/ 2860393 w 12192001"/>
              <a:gd name="connsiteY74" fmla="*/ 5390224 h 5702039"/>
              <a:gd name="connsiteX75" fmla="*/ 2703775 w 12192001"/>
              <a:gd name="connsiteY75" fmla="*/ 4882935 h 5702039"/>
              <a:gd name="connsiteX76" fmla="*/ 2698641 w 12192001"/>
              <a:gd name="connsiteY76" fmla="*/ 4874117 h 5702039"/>
              <a:gd name="connsiteX77" fmla="*/ 2605752 w 12192001"/>
              <a:gd name="connsiteY77" fmla="*/ 4984939 h 5702039"/>
              <a:gd name="connsiteX78" fmla="*/ 2326992 w 12192001"/>
              <a:gd name="connsiteY78" fmla="*/ 5702039 h 5702039"/>
              <a:gd name="connsiteX79" fmla="*/ 2048232 w 12192001"/>
              <a:gd name="connsiteY79" fmla="*/ 4984939 h 5702039"/>
              <a:gd name="connsiteX80" fmla="*/ 1955342 w 12192001"/>
              <a:gd name="connsiteY80" fmla="*/ 4874116 h 5702039"/>
              <a:gd name="connsiteX81" fmla="*/ 1950209 w 12192001"/>
              <a:gd name="connsiteY81" fmla="*/ 4882935 h 5702039"/>
              <a:gd name="connsiteX82" fmla="*/ 1793591 w 12192001"/>
              <a:gd name="connsiteY82" fmla="*/ 5390224 h 5702039"/>
              <a:gd name="connsiteX83" fmla="*/ 1636975 w 12192001"/>
              <a:gd name="connsiteY83" fmla="*/ 4882935 h 5702039"/>
              <a:gd name="connsiteX84" fmla="*/ 1631840 w 12192001"/>
              <a:gd name="connsiteY84" fmla="*/ 4874117 h 5702039"/>
              <a:gd name="connsiteX85" fmla="*/ 1538952 w 12192001"/>
              <a:gd name="connsiteY85" fmla="*/ 4984939 h 5702039"/>
              <a:gd name="connsiteX86" fmla="*/ 1260191 w 12192001"/>
              <a:gd name="connsiteY86" fmla="*/ 5702039 h 5702039"/>
              <a:gd name="connsiteX87" fmla="*/ 981432 w 12192001"/>
              <a:gd name="connsiteY87" fmla="*/ 4984939 h 5702039"/>
              <a:gd name="connsiteX88" fmla="*/ 888542 w 12192001"/>
              <a:gd name="connsiteY88" fmla="*/ 4874116 h 5702039"/>
              <a:gd name="connsiteX89" fmla="*/ 883408 w 12192001"/>
              <a:gd name="connsiteY89" fmla="*/ 4882935 h 5702039"/>
              <a:gd name="connsiteX90" fmla="*/ 726791 w 12192001"/>
              <a:gd name="connsiteY90" fmla="*/ 5390223 h 5702039"/>
              <a:gd name="connsiteX91" fmla="*/ 570174 w 12192001"/>
              <a:gd name="connsiteY91" fmla="*/ 4882935 h 5702039"/>
              <a:gd name="connsiteX92" fmla="*/ 565040 w 12192001"/>
              <a:gd name="connsiteY92" fmla="*/ 4874116 h 5702039"/>
              <a:gd name="connsiteX93" fmla="*/ 472151 w 12192001"/>
              <a:gd name="connsiteY93" fmla="*/ 4984939 h 5702039"/>
              <a:gd name="connsiteX94" fmla="*/ 193391 w 12192001"/>
              <a:gd name="connsiteY94" fmla="*/ 5702038 h 5702039"/>
              <a:gd name="connsiteX95" fmla="*/ 36774 w 12192001"/>
              <a:gd name="connsiteY95" fmla="*/ 5194750 h 5702039"/>
              <a:gd name="connsiteX96" fmla="*/ 0 w 12192001"/>
              <a:gd name="connsiteY96" fmla="*/ 5131581 h 5702039"/>
              <a:gd name="connsiteX97" fmla="*/ 0 w 12192001"/>
              <a:gd name="connsiteY97" fmla="*/ 3799953 h 5702039"/>
              <a:gd name="connsiteX98" fmla="*/ 6 w 12192001"/>
              <a:gd name="connsiteY98" fmla="*/ 3799952 h 5702039"/>
              <a:gd name="connsiteX99" fmla="*/ 7 w 12192001"/>
              <a:gd name="connsiteY99" fmla="*/ 1181100 h 5702039"/>
              <a:gd name="connsiteX100" fmla="*/ 1 w 12192001"/>
              <a:gd name="connsiteY100" fmla="*/ 1181100 h 570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2192001" h="5702039">
                <a:moveTo>
                  <a:pt x="1" y="0"/>
                </a:moveTo>
                <a:lnTo>
                  <a:pt x="12192001" y="0"/>
                </a:lnTo>
                <a:lnTo>
                  <a:pt x="12192001" y="1181100"/>
                </a:lnTo>
                <a:lnTo>
                  <a:pt x="12192000" y="1181100"/>
                </a:lnTo>
                <a:lnTo>
                  <a:pt x="12192000" y="5009451"/>
                </a:lnTo>
                <a:lnTo>
                  <a:pt x="12112611" y="5139557"/>
                </a:lnTo>
                <a:cubicBezTo>
                  <a:pt x="12026483" y="5302395"/>
                  <a:pt x="11965012" y="5489888"/>
                  <a:pt x="11928198" y="5702039"/>
                </a:cubicBezTo>
                <a:cubicBezTo>
                  <a:pt x="11879111" y="5419172"/>
                  <a:pt x="11786192" y="5180138"/>
                  <a:pt x="11649437" y="4984939"/>
                </a:cubicBezTo>
                <a:lnTo>
                  <a:pt x="11556548" y="4874115"/>
                </a:lnTo>
                <a:lnTo>
                  <a:pt x="11551413" y="4882935"/>
                </a:lnTo>
                <a:cubicBezTo>
                  <a:pt x="11479726" y="5032550"/>
                  <a:pt x="11427520" y="5201646"/>
                  <a:pt x="11394797" y="5390224"/>
                </a:cubicBezTo>
                <a:cubicBezTo>
                  <a:pt x="11362073" y="5201646"/>
                  <a:pt x="11309866" y="5032550"/>
                  <a:pt x="11238179" y="4882935"/>
                </a:cubicBezTo>
                <a:lnTo>
                  <a:pt x="11233046" y="4874116"/>
                </a:lnTo>
                <a:lnTo>
                  <a:pt x="11140156" y="4984939"/>
                </a:lnTo>
                <a:cubicBezTo>
                  <a:pt x="11003402" y="5180138"/>
                  <a:pt x="10910482" y="5419172"/>
                  <a:pt x="10861397" y="5702038"/>
                </a:cubicBezTo>
                <a:cubicBezTo>
                  <a:pt x="10812311" y="5419172"/>
                  <a:pt x="10719391" y="5180138"/>
                  <a:pt x="10582637" y="4984939"/>
                </a:cubicBezTo>
                <a:lnTo>
                  <a:pt x="10489747" y="4874115"/>
                </a:lnTo>
                <a:lnTo>
                  <a:pt x="10484613" y="4882935"/>
                </a:lnTo>
                <a:cubicBezTo>
                  <a:pt x="10412925" y="5032550"/>
                  <a:pt x="10360720" y="5201646"/>
                  <a:pt x="10327995" y="5390224"/>
                </a:cubicBezTo>
                <a:cubicBezTo>
                  <a:pt x="10295271" y="5201646"/>
                  <a:pt x="10243066" y="5032550"/>
                  <a:pt x="10171379" y="4882934"/>
                </a:cubicBezTo>
                <a:lnTo>
                  <a:pt x="10166245" y="4874116"/>
                </a:lnTo>
                <a:lnTo>
                  <a:pt x="10073356" y="4984939"/>
                </a:lnTo>
                <a:cubicBezTo>
                  <a:pt x="9936601" y="5180138"/>
                  <a:pt x="9843682" y="5419172"/>
                  <a:pt x="9794595" y="5702039"/>
                </a:cubicBezTo>
                <a:cubicBezTo>
                  <a:pt x="9745510" y="5419172"/>
                  <a:pt x="9652589" y="5180138"/>
                  <a:pt x="9515836" y="4984939"/>
                </a:cubicBezTo>
                <a:lnTo>
                  <a:pt x="9422945" y="4874116"/>
                </a:lnTo>
                <a:lnTo>
                  <a:pt x="9417812" y="4882935"/>
                </a:lnTo>
                <a:cubicBezTo>
                  <a:pt x="9346125" y="5032550"/>
                  <a:pt x="9293918" y="5201645"/>
                  <a:pt x="9261194" y="5390224"/>
                </a:cubicBezTo>
                <a:cubicBezTo>
                  <a:pt x="9228471" y="5201646"/>
                  <a:pt x="9176265" y="5032550"/>
                  <a:pt x="9104578" y="4882935"/>
                </a:cubicBezTo>
                <a:lnTo>
                  <a:pt x="9099443" y="4874117"/>
                </a:lnTo>
                <a:lnTo>
                  <a:pt x="9006555" y="4984939"/>
                </a:lnTo>
                <a:cubicBezTo>
                  <a:pt x="8869801" y="5180138"/>
                  <a:pt x="8776881" y="5419172"/>
                  <a:pt x="8727794" y="5702039"/>
                </a:cubicBezTo>
                <a:cubicBezTo>
                  <a:pt x="8678709" y="5419171"/>
                  <a:pt x="8585788" y="5180138"/>
                  <a:pt x="8449035" y="4984939"/>
                </a:cubicBezTo>
                <a:lnTo>
                  <a:pt x="8356146" y="4874117"/>
                </a:lnTo>
                <a:lnTo>
                  <a:pt x="8351011" y="4882935"/>
                </a:lnTo>
                <a:cubicBezTo>
                  <a:pt x="8279324" y="5032550"/>
                  <a:pt x="8227119" y="5201646"/>
                  <a:pt x="8194394" y="5390224"/>
                </a:cubicBezTo>
                <a:cubicBezTo>
                  <a:pt x="8161669" y="5201646"/>
                  <a:pt x="8109464" y="5032549"/>
                  <a:pt x="8037776" y="4882935"/>
                </a:cubicBezTo>
                <a:lnTo>
                  <a:pt x="8032643" y="4874117"/>
                </a:lnTo>
                <a:lnTo>
                  <a:pt x="7939754" y="4984939"/>
                </a:lnTo>
                <a:cubicBezTo>
                  <a:pt x="7803000" y="5180138"/>
                  <a:pt x="7710081" y="5419172"/>
                  <a:pt x="7660994" y="5702039"/>
                </a:cubicBezTo>
                <a:cubicBezTo>
                  <a:pt x="7611907" y="5419172"/>
                  <a:pt x="7518988" y="5180138"/>
                  <a:pt x="7382233" y="4984939"/>
                </a:cubicBezTo>
                <a:lnTo>
                  <a:pt x="7289344" y="4874116"/>
                </a:lnTo>
                <a:lnTo>
                  <a:pt x="7284211" y="4882934"/>
                </a:lnTo>
                <a:cubicBezTo>
                  <a:pt x="7212523" y="5032549"/>
                  <a:pt x="7160316" y="5201646"/>
                  <a:pt x="7127593" y="5390224"/>
                </a:cubicBezTo>
                <a:cubicBezTo>
                  <a:pt x="7094869" y="5201646"/>
                  <a:pt x="7042662" y="5032550"/>
                  <a:pt x="6970976" y="4882934"/>
                </a:cubicBezTo>
                <a:lnTo>
                  <a:pt x="6965842" y="4874116"/>
                </a:lnTo>
                <a:lnTo>
                  <a:pt x="6872953" y="4984939"/>
                </a:lnTo>
                <a:cubicBezTo>
                  <a:pt x="6736199" y="5180139"/>
                  <a:pt x="6643279" y="5419171"/>
                  <a:pt x="6594193" y="5702039"/>
                </a:cubicBezTo>
                <a:cubicBezTo>
                  <a:pt x="6545107" y="5419172"/>
                  <a:pt x="6452188" y="5180139"/>
                  <a:pt x="6315436" y="4984938"/>
                </a:cubicBezTo>
                <a:lnTo>
                  <a:pt x="6222546" y="4874115"/>
                </a:lnTo>
                <a:lnTo>
                  <a:pt x="6217411" y="4882934"/>
                </a:lnTo>
                <a:cubicBezTo>
                  <a:pt x="6145724" y="5032550"/>
                  <a:pt x="6093519" y="5201645"/>
                  <a:pt x="6060794" y="5390224"/>
                </a:cubicBezTo>
                <a:cubicBezTo>
                  <a:pt x="6028070" y="5201646"/>
                  <a:pt x="5975864" y="5032549"/>
                  <a:pt x="5904177" y="4882934"/>
                </a:cubicBezTo>
                <a:lnTo>
                  <a:pt x="5899044" y="4874117"/>
                </a:lnTo>
                <a:lnTo>
                  <a:pt x="5806155" y="4984939"/>
                </a:lnTo>
                <a:cubicBezTo>
                  <a:pt x="5669400" y="5180138"/>
                  <a:pt x="5576481" y="5419172"/>
                  <a:pt x="5527395" y="5702038"/>
                </a:cubicBezTo>
                <a:cubicBezTo>
                  <a:pt x="5478309" y="5419172"/>
                  <a:pt x="5385388" y="5180138"/>
                  <a:pt x="5248633" y="4984939"/>
                </a:cubicBezTo>
                <a:lnTo>
                  <a:pt x="5155744" y="4874116"/>
                </a:lnTo>
                <a:lnTo>
                  <a:pt x="5150611" y="4882935"/>
                </a:lnTo>
                <a:cubicBezTo>
                  <a:pt x="5078922" y="5032550"/>
                  <a:pt x="5026717" y="5201645"/>
                  <a:pt x="4993994" y="5390225"/>
                </a:cubicBezTo>
                <a:cubicBezTo>
                  <a:pt x="4961270" y="5201646"/>
                  <a:pt x="4909064" y="5032550"/>
                  <a:pt x="4837375" y="4882935"/>
                </a:cubicBezTo>
                <a:lnTo>
                  <a:pt x="4832243" y="4874117"/>
                </a:lnTo>
                <a:lnTo>
                  <a:pt x="4739353" y="4984939"/>
                </a:lnTo>
                <a:cubicBezTo>
                  <a:pt x="4602600" y="5180138"/>
                  <a:pt x="4509681" y="5419171"/>
                  <a:pt x="4460593" y="5702039"/>
                </a:cubicBezTo>
                <a:cubicBezTo>
                  <a:pt x="4411508" y="5419171"/>
                  <a:pt x="4318588" y="5180139"/>
                  <a:pt x="4181834" y="4984939"/>
                </a:cubicBezTo>
                <a:lnTo>
                  <a:pt x="4088945" y="4874116"/>
                </a:lnTo>
                <a:lnTo>
                  <a:pt x="4083810" y="4882935"/>
                </a:lnTo>
                <a:cubicBezTo>
                  <a:pt x="4012123" y="5032550"/>
                  <a:pt x="3959917" y="5201646"/>
                  <a:pt x="3927194" y="5390224"/>
                </a:cubicBezTo>
                <a:cubicBezTo>
                  <a:pt x="3894469" y="5201646"/>
                  <a:pt x="3842263" y="5032550"/>
                  <a:pt x="3770576" y="4882935"/>
                </a:cubicBezTo>
                <a:lnTo>
                  <a:pt x="3765442" y="4874117"/>
                </a:lnTo>
                <a:lnTo>
                  <a:pt x="3672554" y="4984939"/>
                </a:lnTo>
                <a:cubicBezTo>
                  <a:pt x="3535800" y="5180138"/>
                  <a:pt x="3442881" y="5419172"/>
                  <a:pt x="3393794" y="5702039"/>
                </a:cubicBezTo>
                <a:cubicBezTo>
                  <a:pt x="3344708" y="5419172"/>
                  <a:pt x="3251788" y="5180138"/>
                  <a:pt x="3115034" y="4984939"/>
                </a:cubicBezTo>
                <a:lnTo>
                  <a:pt x="3022145" y="4874116"/>
                </a:lnTo>
                <a:lnTo>
                  <a:pt x="3017010" y="4882934"/>
                </a:lnTo>
                <a:cubicBezTo>
                  <a:pt x="2945322" y="5032550"/>
                  <a:pt x="2893117" y="5201645"/>
                  <a:pt x="2860393" y="5390224"/>
                </a:cubicBezTo>
                <a:cubicBezTo>
                  <a:pt x="2827668" y="5201646"/>
                  <a:pt x="2775463" y="5032550"/>
                  <a:pt x="2703775" y="4882935"/>
                </a:cubicBezTo>
                <a:lnTo>
                  <a:pt x="2698641" y="4874117"/>
                </a:lnTo>
                <a:lnTo>
                  <a:pt x="2605752" y="4984939"/>
                </a:lnTo>
                <a:cubicBezTo>
                  <a:pt x="2468998" y="5180138"/>
                  <a:pt x="2376079" y="5419171"/>
                  <a:pt x="2326992" y="5702039"/>
                </a:cubicBezTo>
                <a:cubicBezTo>
                  <a:pt x="2277906" y="5419171"/>
                  <a:pt x="2184986" y="5180138"/>
                  <a:pt x="2048232" y="4984939"/>
                </a:cubicBezTo>
                <a:lnTo>
                  <a:pt x="1955342" y="4874116"/>
                </a:lnTo>
                <a:lnTo>
                  <a:pt x="1950209" y="4882935"/>
                </a:lnTo>
                <a:cubicBezTo>
                  <a:pt x="1878522" y="5032550"/>
                  <a:pt x="1826316" y="5201646"/>
                  <a:pt x="1793591" y="5390224"/>
                </a:cubicBezTo>
                <a:cubicBezTo>
                  <a:pt x="1760868" y="5201646"/>
                  <a:pt x="1708662" y="5032550"/>
                  <a:pt x="1636975" y="4882935"/>
                </a:cubicBezTo>
                <a:lnTo>
                  <a:pt x="1631840" y="4874117"/>
                </a:lnTo>
                <a:lnTo>
                  <a:pt x="1538952" y="4984939"/>
                </a:lnTo>
                <a:cubicBezTo>
                  <a:pt x="1402198" y="5180138"/>
                  <a:pt x="1309278" y="5419172"/>
                  <a:pt x="1260191" y="5702039"/>
                </a:cubicBezTo>
                <a:cubicBezTo>
                  <a:pt x="1211105" y="5419171"/>
                  <a:pt x="1118185" y="5180138"/>
                  <a:pt x="981432" y="4984939"/>
                </a:cubicBezTo>
                <a:lnTo>
                  <a:pt x="888542" y="4874116"/>
                </a:lnTo>
                <a:lnTo>
                  <a:pt x="883408" y="4882935"/>
                </a:lnTo>
                <a:cubicBezTo>
                  <a:pt x="811721" y="5032550"/>
                  <a:pt x="759515" y="5201646"/>
                  <a:pt x="726791" y="5390223"/>
                </a:cubicBezTo>
                <a:cubicBezTo>
                  <a:pt x="694067" y="5201646"/>
                  <a:pt x="641861" y="5032550"/>
                  <a:pt x="570174" y="4882935"/>
                </a:cubicBezTo>
                <a:lnTo>
                  <a:pt x="565040" y="4874116"/>
                </a:lnTo>
                <a:lnTo>
                  <a:pt x="472151" y="4984939"/>
                </a:lnTo>
                <a:cubicBezTo>
                  <a:pt x="335397" y="5180138"/>
                  <a:pt x="242477" y="5419172"/>
                  <a:pt x="193391" y="5702038"/>
                </a:cubicBezTo>
                <a:cubicBezTo>
                  <a:pt x="160667" y="5513461"/>
                  <a:pt x="108462" y="5344364"/>
                  <a:pt x="36774" y="5194750"/>
                </a:cubicBezTo>
                <a:lnTo>
                  <a:pt x="0" y="5131581"/>
                </a:lnTo>
                <a:lnTo>
                  <a:pt x="0" y="3799953"/>
                </a:lnTo>
                <a:lnTo>
                  <a:pt x="6" y="3799952"/>
                </a:lnTo>
                <a:lnTo>
                  <a:pt x="7" y="1181100"/>
                </a:lnTo>
                <a:lnTo>
                  <a:pt x="1" y="1181100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B33EECE-5C6E-47A2-8164-99BBD651381C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ABD586C-E72F-4D91-BC1A-5CED2E3346D7}"/>
              </a:ext>
            </a:extLst>
          </p:cNvPr>
          <p:cNvSpPr txBox="1"/>
          <p:nvPr/>
        </p:nvSpPr>
        <p:spPr>
          <a:xfrm>
            <a:off x="2997593" y="159128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471EF11-1A4B-4ECA-B98D-0BB572EE7081}"/>
              </a:ext>
            </a:extLst>
          </p:cNvPr>
          <p:cNvSpPr txBox="1"/>
          <p:nvPr/>
        </p:nvSpPr>
        <p:spPr>
          <a:xfrm>
            <a:off x="3051455" y="2845890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D373234-78EC-4004-A313-7B369AF578FD}"/>
              </a:ext>
            </a:extLst>
          </p:cNvPr>
          <p:cNvGrpSpPr/>
          <p:nvPr/>
        </p:nvGrpSpPr>
        <p:grpSpPr>
          <a:xfrm>
            <a:off x="4804745" y="3945376"/>
            <a:ext cx="2586726" cy="317044"/>
            <a:chOff x="1276709" y="2900428"/>
            <a:chExt cx="3278038" cy="357088"/>
          </a:xfrm>
        </p:grpSpPr>
        <p:cxnSp>
          <p:nvCxnSpPr>
            <p:cNvPr id="42" name="公众号：陈西设计之家。微信搜索即可">
              <a:extLst>
                <a:ext uri="{FF2B5EF4-FFF2-40B4-BE49-F238E27FC236}">
                  <a16:creationId xmlns:a16="http://schemas.microsoft.com/office/drawing/2014/main" id="{7F736629-472A-41EA-A09D-65A98FC3C00D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A1A47E31-B3F0-403B-9F3B-2A35E6CDC678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公众号：陈西设计之家。微信搜索即可">
            <a:extLst>
              <a:ext uri="{FF2B5EF4-FFF2-40B4-BE49-F238E27FC236}">
                <a16:creationId xmlns:a16="http://schemas.microsoft.com/office/drawing/2014/main" id="{22B43677-839A-491C-AA95-01F27ACF74EA}"/>
              </a:ext>
            </a:extLst>
          </p:cNvPr>
          <p:cNvSpPr txBox="1"/>
          <p:nvPr/>
        </p:nvSpPr>
        <p:spPr>
          <a:xfrm>
            <a:off x="4800528" y="3943530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5B6DC03B-93A9-473D-9D36-2EA5F5F1B288}"/>
              </a:ext>
            </a:extLst>
          </p:cNvPr>
          <p:cNvCxnSpPr>
            <a:cxnSpLocks/>
          </p:cNvCxnSpPr>
          <p:nvPr/>
        </p:nvCxnSpPr>
        <p:spPr>
          <a:xfrm>
            <a:off x="3102255" y="2698761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8D75DC68-3E30-4487-B9AB-6EE4CF7B1973}"/>
              </a:ext>
            </a:extLst>
          </p:cNvPr>
          <p:cNvSpPr/>
          <p:nvPr/>
        </p:nvSpPr>
        <p:spPr>
          <a:xfrm>
            <a:off x="5657059" y="48032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EE7B8CD-85BD-4267-82DB-EA6BDE508DAB}"/>
              </a:ext>
            </a:extLst>
          </p:cNvPr>
          <p:cNvSpPr/>
          <p:nvPr/>
        </p:nvSpPr>
        <p:spPr>
          <a:xfrm>
            <a:off x="910058" y="2816655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B10FCAA-2B48-4D5C-A1E1-AB09FB1B57E7}"/>
              </a:ext>
            </a:extLst>
          </p:cNvPr>
          <p:cNvGrpSpPr/>
          <p:nvPr/>
        </p:nvGrpSpPr>
        <p:grpSpPr>
          <a:xfrm>
            <a:off x="-1220390" y="-2834819"/>
            <a:ext cx="4050086" cy="4883334"/>
            <a:chOff x="-1220390" y="-2834819"/>
            <a:chExt cx="4050086" cy="488333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6256FEC4-7606-4EA5-9159-A46F15A8F40B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661FC61E-9C8E-4CBE-9FEB-D2C6B9768E77}"/>
                </a:ext>
              </a:extLst>
            </p:cNvPr>
            <p:cNvSpPr/>
            <p:nvPr/>
          </p:nvSpPr>
          <p:spPr>
            <a:xfrm>
              <a:off x="-1220390" y="-283481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420A3B18-4CAF-4D05-BC6A-F85C44A0C62E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8D8445EC-BE8B-4025-B1E6-EE20F8F2AD99}"/>
              </a:ext>
            </a:extLst>
          </p:cNvPr>
          <p:cNvSpPr/>
          <p:nvPr/>
        </p:nvSpPr>
        <p:spPr>
          <a:xfrm>
            <a:off x="10064930" y="3399819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A189BC1-5911-4952-AA61-503B80863C8C}"/>
              </a:ext>
            </a:extLst>
          </p:cNvPr>
          <p:cNvSpPr/>
          <p:nvPr/>
        </p:nvSpPr>
        <p:spPr>
          <a:xfrm>
            <a:off x="10503670" y="394842"/>
            <a:ext cx="926330" cy="926330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16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51D30055-5D6F-47B2-818F-3D9FEE11EE33}"/>
              </a:ext>
            </a:extLst>
          </p:cNvPr>
          <p:cNvSpPr/>
          <p:nvPr/>
        </p:nvSpPr>
        <p:spPr>
          <a:xfrm>
            <a:off x="10103064" y="-261421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: 形状 34">
            <a:extLst>
              <a:ext uri="{FF2B5EF4-FFF2-40B4-BE49-F238E27FC236}">
                <a16:creationId xmlns:a16="http://schemas.microsoft.com/office/drawing/2014/main" id="{23352C7D-5AAD-48D9-8E58-AB1E07C7C261}"/>
              </a:ext>
            </a:extLst>
          </p:cNvPr>
          <p:cNvSpPr/>
          <p:nvPr/>
        </p:nvSpPr>
        <p:spPr>
          <a:xfrm>
            <a:off x="0" y="2"/>
            <a:ext cx="12192000" cy="5791198"/>
          </a:xfrm>
          <a:custGeom>
            <a:avLst/>
            <a:gdLst>
              <a:gd name="connsiteX0" fmla="*/ 6692136 w 12192000"/>
              <a:gd name="connsiteY0" fmla="*/ 4133847 h 5920072"/>
              <a:gd name="connsiteX1" fmla="*/ 6691995 w 12192000"/>
              <a:gd name="connsiteY1" fmla="*/ 4134563 h 5920072"/>
              <a:gd name="connsiteX2" fmla="*/ 6693356 w 12192000"/>
              <a:gd name="connsiteY2" fmla="*/ 4133847 h 5920072"/>
              <a:gd name="connsiteX3" fmla="*/ 7 w 12192000"/>
              <a:gd name="connsiteY3" fmla="*/ 0 h 5920072"/>
              <a:gd name="connsiteX4" fmla="*/ 12192000 w 12192000"/>
              <a:gd name="connsiteY4" fmla="*/ 0 h 5920072"/>
              <a:gd name="connsiteX5" fmla="*/ 12192000 w 12192000"/>
              <a:gd name="connsiteY5" fmla="*/ 3196782 h 5920072"/>
              <a:gd name="connsiteX6" fmla="*/ 12192000 w 12192000"/>
              <a:gd name="connsiteY6" fmla="*/ 4475017 h 5920072"/>
              <a:gd name="connsiteX7" fmla="*/ 12190948 w 12192000"/>
              <a:gd name="connsiteY7" fmla="*/ 4476589 h 5920072"/>
              <a:gd name="connsiteX8" fmla="*/ 12040609 w 12192000"/>
              <a:gd name="connsiteY8" fmla="*/ 4824180 h 5920072"/>
              <a:gd name="connsiteX9" fmla="*/ 11984815 w 12192000"/>
              <a:gd name="connsiteY9" fmla="*/ 5059156 h 5920072"/>
              <a:gd name="connsiteX10" fmla="*/ 11985886 w 12192000"/>
              <a:gd name="connsiteY10" fmla="*/ 5078593 h 5920072"/>
              <a:gd name="connsiteX11" fmla="*/ 12020008 w 12192000"/>
              <a:gd name="connsiteY11" fmla="*/ 5373952 h 5920072"/>
              <a:gd name="connsiteX12" fmla="*/ 11978348 w 12192000"/>
              <a:gd name="connsiteY12" fmla="*/ 5423529 h 5920072"/>
              <a:gd name="connsiteX13" fmla="*/ 11936688 w 12192000"/>
              <a:gd name="connsiteY13" fmla="*/ 5373952 h 5920072"/>
              <a:gd name="connsiteX14" fmla="*/ 11969581 w 12192000"/>
              <a:gd name="connsiteY14" fmla="*/ 5078593 h 5920072"/>
              <a:gd name="connsiteX15" fmla="*/ 11970398 w 12192000"/>
              <a:gd name="connsiteY15" fmla="*/ 5065005 h 5920072"/>
              <a:gd name="connsiteX16" fmla="*/ 11913215 w 12192000"/>
              <a:gd name="connsiteY16" fmla="*/ 4824180 h 5920072"/>
              <a:gd name="connsiteX17" fmla="*/ 11820295 w 12192000"/>
              <a:gd name="connsiteY17" fmla="*/ 4585147 h 5920072"/>
              <a:gd name="connsiteX18" fmla="*/ 11740669 w 12192000"/>
              <a:gd name="connsiteY18" fmla="*/ 4448369 h 5920072"/>
              <a:gd name="connsiteX19" fmla="*/ 11684407 w 12192000"/>
              <a:gd name="connsiteY19" fmla="*/ 4513841 h 5920072"/>
              <a:gd name="connsiteX20" fmla="*/ 11317979 w 12192000"/>
              <a:gd name="connsiteY20" fmla="*/ 5143274 h 5920072"/>
              <a:gd name="connsiteX21" fmla="*/ 11259741 w 12192000"/>
              <a:gd name="connsiteY21" fmla="*/ 5388539 h 5920072"/>
              <a:gd name="connsiteX22" fmla="*/ 11263218 w 12192000"/>
              <a:gd name="connsiteY22" fmla="*/ 5451616 h 5920072"/>
              <a:gd name="connsiteX23" fmla="*/ 11305363 w 12192000"/>
              <a:gd name="connsiteY23" fmla="*/ 5816420 h 5920072"/>
              <a:gd name="connsiteX24" fmla="*/ 11253908 w 12192000"/>
              <a:gd name="connsiteY24" fmla="*/ 5877653 h 5920072"/>
              <a:gd name="connsiteX25" fmla="*/ 11202453 w 12192000"/>
              <a:gd name="connsiteY25" fmla="*/ 5816420 h 5920072"/>
              <a:gd name="connsiteX26" fmla="*/ 11243079 w 12192000"/>
              <a:gd name="connsiteY26" fmla="*/ 5451616 h 5920072"/>
              <a:gd name="connsiteX27" fmla="*/ 11247269 w 12192000"/>
              <a:gd name="connsiteY27" fmla="*/ 5381994 h 5920072"/>
              <a:gd name="connsiteX28" fmla="*/ 11190585 w 12192000"/>
              <a:gd name="connsiteY28" fmla="*/ 5143274 h 5920072"/>
              <a:gd name="connsiteX29" fmla="*/ 10824157 w 12192000"/>
              <a:gd name="connsiteY29" fmla="*/ 4513841 h 5920072"/>
              <a:gd name="connsiteX30" fmla="*/ 10803768 w 12192000"/>
              <a:gd name="connsiteY30" fmla="*/ 4488881 h 5920072"/>
              <a:gd name="connsiteX31" fmla="*/ 10736721 w 12192000"/>
              <a:gd name="connsiteY31" fmla="*/ 4636091 h 5920072"/>
              <a:gd name="connsiteX32" fmla="*/ 10675250 w 12192000"/>
              <a:gd name="connsiteY32" fmla="*/ 4823584 h 5920072"/>
              <a:gd name="connsiteX33" fmla="*/ 10635398 w 12192000"/>
              <a:gd name="connsiteY33" fmla="*/ 5004051 h 5920072"/>
              <a:gd name="connsiteX34" fmla="*/ 10637392 w 12192000"/>
              <a:gd name="connsiteY34" fmla="*/ 5040230 h 5920072"/>
              <a:gd name="connsiteX35" fmla="*/ 10673353 w 12192000"/>
              <a:gd name="connsiteY35" fmla="*/ 5351507 h 5920072"/>
              <a:gd name="connsiteX36" fmla="*/ 10629448 w 12192000"/>
              <a:gd name="connsiteY36" fmla="*/ 5403755 h 5920072"/>
              <a:gd name="connsiteX37" fmla="*/ 10585543 w 12192000"/>
              <a:gd name="connsiteY37" fmla="*/ 5351507 h 5920072"/>
              <a:gd name="connsiteX38" fmla="*/ 10620208 w 12192000"/>
              <a:gd name="connsiteY38" fmla="*/ 5040230 h 5920072"/>
              <a:gd name="connsiteX39" fmla="*/ 10622842 w 12192000"/>
              <a:gd name="connsiteY39" fmla="*/ 4996461 h 5920072"/>
              <a:gd name="connsiteX40" fmla="*/ 10566519 w 12192000"/>
              <a:gd name="connsiteY40" fmla="*/ 4759260 h 5920072"/>
              <a:gd name="connsiteX41" fmla="*/ 10473599 w 12192000"/>
              <a:gd name="connsiteY41" fmla="*/ 4520227 h 5920072"/>
              <a:gd name="connsiteX42" fmla="*/ 10448147 w 12192000"/>
              <a:gd name="connsiteY42" fmla="*/ 4476506 h 5920072"/>
              <a:gd name="connsiteX43" fmla="*/ 10438840 w 12192000"/>
              <a:gd name="connsiteY43" fmla="*/ 4494192 h 5920072"/>
              <a:gd name="connsiteX44" fmla="*/ 10360893 w 12192000"/>
              <a:gd name="connsiteY44" fmla="*/ 4589616 h 5920072"/>
              <a:gd name="connsiteX45" fmla="*/ 9994465 w 12192000"/>
              <a:gd name="connsiteY45" fmla="*/ 5219049 h 5920072"/>
              <a:gd name="connsiteX46" fmla="*/ 9938130 w 12192000"/>
              <a:gd name="connsiteY46" fmla="*/ 5456298 h 5920072"/>
              <a:gd name="connsiteX47" fmla="*/ 9938712 w 12192000"/>
              <a:gd name="connsiteY47" fmla="*/ 5466851 h 5920072"/>
              <a:gd name="connsiteX48" fmla="*/ 9974673 w 12192000"/>
              <a:gd name="connsiteY48" fmla="*/ 5778128 h 5920072"/>
              <a:gd name="connsiteX49" fmla="*/ 9930768 w 12192000"/>
              <a:gd name="connsiteY49" fmla="*/ 5830376 h 5920072"/>
              <a:gd name="connsiteX50" fmla="*/ 9886863 w 12192000"/>
              <a:gd name="connsiteY50" fmla="*/ 5778128 h 5920072"/>
              <a:gd name="connsiteX51" fmla="*/ 9921528 w 12192000"/>
              <a:gd name="connsiteY51" fmla="*/ 5466851 h 5920072"/>
              <a:gd name="connsiteX52" fmla="*/ 9922539 w 12192000"/>
              <a:gd name="connsiteY52" fmla="*/ 5450042 h 5920072"/>
              <a:gd name="connsiteX53" fmla="*/ 9885735 w 12192000"/>
              <a:gd name="connsiteY53" fmla="*/ 5283373 h 5920072"/>
              <a:gd name="connsiteX54" fmla="*/ 9652008 w 12192000"/>
              <a:gd name="connsiteY54" fmla="*/ 4770204 h 5920072"/>
              <a:gd name="connsiteX55" fmla="*/ 9521007 w 12192000"/>
              <a:gd name="connsiteY55" fmla="*/ 4613912 h 5920072"/>
              <a:gd name="connsiteX56" fmla="*/ 9435049 w 12192000"/>
              <a:gd name="connsiteY56" fmla="*/ 4835035 h 5920072"/>
              <a:gd name="connsiteX57" fmla="*/ 9371352 w 12192000"/>
              <a:gd name="connsiteY57" fmla="*/ 5103292 h 5920072"/>
              <a:gd name="connsiteX58" fmla="*/ 9307655 w 12192000"/>
              <a:gd name="connsiteY58" fmla="*/ 4835035 h 5920072"/>
              <a:gd name="connsiteX59" fmla="*/ 9228880 w 12192000"/>
              <a:gd name="connsiteY59" fmla="*/ 4632390 h 5920072"/>
              <a:gd name="connsiteX60" fmla="*/ 9185725 w 12192000"/>
              <a:gd name="connsiteY60" fmla="*/ 4685221 h 5920072"/>
              <a:gd name="connsiteX61" fmla="*/ 8963360 w 12192000"/>
              <a:gd name="connsiteY61" fmla="*/ 5067189 h 5920072"/>
              <a:gd name="connsiteX62" fmla="*/ 8931265 w 12192000"/>
              <a:gd name="connsiteY62" fmla="*/ 5202356 h 5920072"/>
              <a:gd name="connsiteX63" fmla="*/ 8933593 w 12192000"/>
              <a:gd name="connsiteY63" fmla="*/ 5244590 h 5920072"/>
              <a:gd name="connsiteX64" fmla="*/ 8973824 w 12192000"/>
              <a:gd name="connsiteY64" fmla="*/ 5592828 h 5920072"/>
              <a:gd name="connsiteX65" fmla="*/ 8924706 w 12192000"/>
              <a:gd name="connsiteY65" fmla="*/ 5651280 h 5920072"/>
              <a:gd name="connsiteX66" fmla="*/ 8875588 w 12192000"/>
              <a:gd name="connsiteY66" fmla="*/ 5592828 h 5920072"/>
              <a:gd name="connsiteX67" fmla="*/ 8914369 w 12192000"/>
              <a:gd name="connsiteY67" fmla="*/ 5244590 h 5920072"/>
              <a:gd name="connsiteX68" fmla="*/ 8917160 w 12192000"/>
              <a:gd name="connsiteY68" fmla="*/ 5198201 h 5920072"/>
              <a:gd name="connsiteX69" fmla="*/ 8886052 w 12192000"/>
              <a:gd name="connsiteY69" fmla="*/ 5067189 h 5920072"/>
              <a:gd name="connsiteX70" fmla="*/ 8663687 w 12192000"/>
              <a:gd name="connsiteY70" fmla="*/ 4685221 h 5920072"/>
              <a:gd name="connsiteX71" fmla="*/ 8616386 w 12192000"/>
              <a:gd name="connsiteY71" fmla="*/ 4627314 h 5920072"/>
              <a:gd name="connsiteX72" fmla="*/ 8590178 w 12192000"/>
              <a:gd name="connsiteY72" fmla="*/ 4577510 h 5920072"/>
              <a:gd name="connsiteX73" fmla="*/ 8556992 w 12192000"/>
              <a:gd name="connsiteY73" fmla="*/ 4617103 h 5920072"/>
              <a:gd name="connsiteX74" fmla="*/ 8415156 w 12192000"/>
              <a:gd name="connsiteY74" fmla="*/ 4928517 h 5920072"/>
              <a:gd name="connsiteX75" fmla="*/ 8395266 w 12192000"/>
              <a:gd name="connsiteY75" fmla="*/ 5018590 h 5920072"/>
              <a:gd name="connsiteX76" fmla="*/ 8396715 w 12192000"/>
              <a:gd name="connsiteY76" fmla="*/ 5044882 h 5920072"/>
              <a:gd name="connsiteX77" fmla="*/ 8436946 w 12192000"/>
              <a:gd name="connsiteY77" fmla="*/ 5393120 h 5920072"/>
              <a:gd name="connsiteX78" fmla="*/ 8387828 w 12192000"/>
              <a:gd name="connsiteY78" fmla="*/ 5451572 h 5920072"/>
              <a:gd name="connsiteX79" fmla="*/ 8338710 w 12192000"/>
              <a:gd name="connsiteY79" fmla="*/ 5393120 h 5920072"/>
              <a:gd name="connsiteX80" fmla="*/ 8377491 w 12192000"/>
              <a:gd name="connsiteY80" fmla="*/ 5044882 h 5920072"/>
              <a:gd name="connsiteX81" fmla="*/ 8379226 w 12192000"/>
              <a:gd name="connsiteY81" fmla="*/ 5016046 h 5920072"/>
              <a:gd name="connsiteX82" fmla="*/ 8349173 w 12192000"/>
              <a:gd name="connsiteY82" fmla="*/ 4889482 h 5920072"/>
              <a:gd name="connsiteX83" fmla="*/ 8292785 w 12192000"/>
              <a:gd name="connsiteY83" fmla="*/ 4744425 h 5920072"/>
              <a:gd name="connsiteX84" fmla="*/ 8226064 w 12192000"/>
              <a:gd name="connsiteY84" fmla="*/ 4629816 h 5920072"/>
              <a:gd name="connsiteX85" fmla="*/ 8214871 w 12192000"/>
              <a:gd name="connsiteY85" fmla="*/ 4645806 h 5920072"/>
              <a:gd name="connsiteX86" fmla="*/ 7992506 w 12192000"/>
              <a:gd name="connsiteY86" fmla="*/ 5027774 h 5920072"/>
              <a:gd name="connsiteX87" fmla="*/ 7960461 w 12192000"/>
              <a:gd name="connsiteY87" fmla="*/ 5162728 h 5920072"/>
              <a:gd name="connsiteX88" fmla="*/ 7963545 w 12192000"/>
              <a:gd name="connsiteY88" fmla="*/ 5218673 h 5920072"/>
              <a:gd name="connsiteX89" fmla="*/ 8003776 w 12192000"/>
              <a:gd name="connsiteY89" fmla="*/ 5566911 h 5920072"/>
              <a:gd name="connsiteX90" fmla="*/ 7954658 w 12192000"/>
              <a:gd name="connsiteY90" fmla="*/ 5625363 h 5920072"/>
              <a:gd name="connsiteX91" fmla="*/ 7905540 w 12192000"/>
              <a:gd name="connsiteY91" fmla="*/ 5566911 h 5920072"/>
              <a:gd name="connsiteX92" fmla="*/ 7944321 w 12192000"/>
              <a:gd name="connsiteY92" fmla="*/ 5218673 h 5920072"/>
              <a:gd name="connsiteX93" fmla="*/ 7947597 w 12192000"/>
              <a:gd name="connsiteY93" fmla="*/ 5164224 h 5920072"/>
              <a:gd name="connsiteX94" fmla="*/ 7915197 w 12192000"/>
              <a:gd name="connsiteY94" fmla="*/ 5027774 h 5920072"/>
              <a:gd name="connsiteX95" fmla="*/ 7692832 w 12192000"/>
              <a:gd name="connsiteY95" fmla="*/ 4645806 h 5920072"/>
              <a:gd name="connsiteX96" fmla="*/ 7611744 w 12192000"/>
              <a:gd name="connsiteY96" fmla="*/ 4523693 h 5920072"/>
              <a:gd name="connsiteX97" fmla="*/ 7604093 w 12192000"/>
              <a:gd name="connsiteY97" fmla="*/ 4484375 h 5920072"/>
              <a:gd name="connsiteX98" fmla="*/ 7565768 w 12192000"/>
              <a:gd name="connsiteY98" fmla="*/ 4530099 h 5920072"/>
              <a:gd name="connsiteX99" fmla="*/ 7423932 w 12192000"/>
              <a:gd name="connsiteY99" fmla="*/ 4841513 h 5920072"/>
              <a:gd name="connsiteX100" fmla="*/ 7405836 w 12192000"/>
              <a:gd name="connsiteY100" fmla="*/ 4923463 h 5920072"/>
              <a:gd name="connsiteX101" fmla="*/ 7411624 w 12192000"/>
              <a:gd name="connsiteY101" fmla="*/ 4993396 h 5920072"/>
              <a:gd name="connsiteX102" fmla="*/ 7445856 w 12192000"/>
              <a:gd name="connsiteY102" fmla="*/ 5269160 h 5920072"/>
              <a:gd name="connsiteX103" fmla="*/ 7396739 w 12192000"/>
              <a:gd name="connsiteY103" fmla="*/ 5327612 h 5920072"/>
              <a:gd name="connsiteX104" fmla="*/ 7347620 w 12192000"/>
              <a:gd name="connsiteY104" fmla="*/ 5269160 h 5920072"/>
              <a:gd name="connsiteX105" fmla="*/ 7380343 w 12192000"/>
              <a:gd name="connsiteY105" fmla="*/ 4993395 h 5920072"/>
              <a:gd name="connsiteX106" fmla="*/ 7386317 w 12192000"/>
              <a:gd name="connsiteY106" fmla="*/ 4921940 h 5920072"/>
              <a:gd name="connsiteX107" fmla="*/ 7357950 w 12192000"/>
              <a:gd name="connsiteY107" fmla="*/ 4802478 h 5920072"/>
              <a:gd name="connsiteX108" fmla="*/ 7301562 w 12192000"/>
              <a:gd name="connsiteY108" fmla="*/ 4657421 h 5920072"/>
              <a:gd name="connsiteX109" fmla="*/ 7228485 w 12192000"/>
              <a:gd name="connsiteY109" fmla="*/ 4531895 h 5920072"/>
              <a:gd name="connsiteX110" fmla="*/ 7216672 w 12192000"/>
              <a:gd name="connsiteY110" fmla="*/ 4592600 h 5920072"/>
              <a:gd name="connsiteX111" fmla="*/ 7135584 w 12192000"/>
              <a:gd name="connsiteY111" fmla="*/ 4714713 h 5920072"/>
              <a:gd name="connsiteX112" fmla="*/ 6913219 w 12192000"/>
              <a:gd name="connsiteY112" fmla="*/ 5096681 h 5920072"/>
              <a:gd name="connsiteX113" fmla="*/ 6883577 w 12192000"/>
              <a:gd name="connsiteY113" fmla="*/ 5221520 h 5920072"/>
              <a:gd name="connsiteX114" fmla="*/ 6884655 w 12192000"/>
              <a:gd name="connsiteY114" fmla="*/ 5243420 h 5920072"/>
              <a:gd name="connsiteX115" fmla="*/ 6947438 w 12192000"/>
              <a:gd name="connsiteY115" fmla="*/ 5816209 h 5920072"/>
              <a:gd name="connsiteX116" fmla="*/ 6875544 w 12192000"/>
              <a:gd name="connsiteY116" fmla="*/ 5901766 h 5920072"/>
              <a:gd name="connsiteX117" fmla="*/ 6803650 w 12192000"/>
              <a:gd name="connsiteY117" fmla="*/ 5816209 h 5920072"/>
              <a:gd name="connsiteX118" fmla="*/ 6864566 w 12192000"/>
              <a:gd name="connsiteY118" fmla="*/ 5243419 h 5920072"/>
              <a:gd name="connsiteX119" fmla="*/ 6865733 w 12192000"/>
              <a:gd name="connsiteY119" fmla="*/ 5222275 h 5920072"/>
              <a:gd name="connsiteX120" fmla="*/ 6835911 w 12192000"/>
              <a:gd name="connsiteY120" fmla="*/ 5096681 h 5920072"/>
              <a:gd name="connsiteX121" fmla="*/ 6613545 w 12192000"/>
              <a:gd name="connsiteY121" fmla="*/ 4714713 h 5920072"/>
              <a:gd name="connsiteX122" fmla="*/ 6532458 w 12192000"/>
              <a:gd name="connsiteY122" fmla="*/ 4592600 h 5920072"/>
              <a:gd name="connsiteX123" fmla="*/ 6510944 w 12192000"/>
              <a:gd name="connsiteY123" fmla="*/ 4482046 h 5920072"/>
              <a:gd name="connsiteX124" fmla="*/ 6492162 w 12192000"/>
              <a:gd name="connsiteY124" fmla="*/ 4504454 h 5920072"/>
              <a:gd name="connsiteX125" fmla="*/ 6350327 w 12192000"/>
              <a:gd name="connsiteY125" fmla="*/ 4815868 h 5920072"/>
              <a:gd name="connsiteX126" fmla="*/ 6329666 w 12192000"/>
              <a:gd name="connsiteY126" fmla="*/ 4909429 h 5920072"/>
              <a:gd name="connsiteX127" fmla="*/ 6331884 w 12192000"/>
              <a:gd name="connsiteY127" fmla="*/ 4954508 h 5920072"/>
              <a:gd name="connsiteX128" fmla="*/ 6394669 w 12192000"/>
              <a:gd name="connsiteY128" fmla="*/ 5527297 h 5920072"/>
              <a:gd name="connsiteX129" fmla="*/ 6322775 w 12192000"/>
              <a:gd name="connsiteY129" fmla="*/ 5612854 h 5920072"/>
              <a:gd name="connsiteX130" fmla="*/ 6250881 w 12192000"/>
              <a:gd name="connsiteY130" fmla="*/ 5527297 h 5920072"/>
              <a:gd name="connsiteX131" fmla="*/ 6311797 w 12192000"/>
              <a:gd name="connsiteY131" fmla="*/ 4954507 h 5920072"/>
              <a:gd name="connsiteX132" fmla="*/ 6314693 w 12192000"/>
              <a:gd name="connsiteY132" fmla="*/ 4902010 h 5920072"/>
              <a:gd name="connsiteX133" fmla="*/ 6295669 w 12192000"/>
              <a:gd name="connsiteY133" fmla="*/ 4815868 h 5920072"/>
              <a:gd name="connsiteX134" fmla="*/ 6153834 w 12192000"/>
              <a:gd name="connsiteY134" fmla="*/ 4504454 h 5920072"/>
              <a:gd name="connsiteX135" fmla="*/ 6125126 w 12192000"/>
              <a:gd name="connsiteY135" fmla="*/ 4470203 h 5920072"/>
              <a:gd name="connsiteX136" fmla="*/ 6080952 w 12192000"/>
              <a:gd name="connsiteY136" fmla="*/ 4554146 h 5920072"/>
              <a:gd name="connsiteX137" fmla="*/ 6003006 w 12192000"/>
              <a:gd name="connsiteY137" fmla="*/ 4649570 h 5920072"/>
              <a:gd name="connsiteX138" fmla="*/ 5636580 w 12192000"/>
              <a:gd name="connsiteY138" fmla="*/ 5279003 h 5920072"/>
              <a:gd name="connsiteX139" fmla="*/ 5586850 w 12192000"/>
              <a:gd name="connsiteY139" fmla="*/ 5488435 h 5920072"/>
              <a:gd name="connsiteX140" fmla="*/ 5591089 w 12192000"/>
              <a:gd name="connsiteY140" fmla="*/ 5539620 h 5920072"/>
              <a:gd name="connsiteX141" fmla="*/ 5630055 w 12192000"/>
              <a:gd name="connsiteY141" fmla="*/ 5853533 h 5920072"/>
              <a:gd name="connsiteX142" fmla="*/ 5574142 w 12192000"/>
              <a:gd name="connsiteY142" fmla="*/ 5920072 h 5920072"/>
              <a:gd name="connsiteX143" fmla="*/ 5518231 w 12192000"/>
              <a:gd name="connsiteY143" fmla="*/ 5853533 h 5920072"/>
              <a:gd name="connsiteX144" fmla="*/ 5555478 w 12192000"/>
              <a:gd name="connsiteY144" fmla="*/ 5539620 h 5920072"/>
              <a:gd name="connsiteX145" fmla="*/ 5559540 w 12192000"/>
              <a:gd name="connsiteY145" fmla="*/ 5491056 h 5920072"/>
              <a:gd name="connsiteX146" fmla="*/ 5509187 w 12192000"/>
              <a:gd name="connsiteY146" fmla="*/ 5279003 h 5920072"/>
              <a:gd name="connsiteX147" fmla="*/ 5142759 w 12192000"/>
              <a:gd name="connsiteY147" fmla="*/ 4649570 h 5920072"/>
              <a:gd name="connsiteX148" fmla="*/ 5009134 w 12192000"/>
              <a:gd name="connsiteY148" fmla="*/ 4448344 h 5920072"/>
              <a:gd name="connsiteX149" fmla="*/ 4994465 w 12192000"/>
              <a:gd name="connsiteY149" fmla="*/ 4398843 h 5920072"/>
              <a:gd name="connsiteX150" fmla="*/ 4907278 w 12192000"/>
              <a:gd name="connsiteY150" fmla="*/ 4502861 h 5920072"/>
              <a:gd name="connsiteX151" fmla="*/ 4673554 w 12192000"/>
              <a:gd name="connsiteY151" fmla="*/ 5016030 h 5920072"/>
              <a:gd name="connsiteX152" fmla="*/ 4636025 w 12192000"/>
              <a:gd name="connsiteY152" fmla="*/ 5185958 h 5920072"/>
              <a:gd name="connsiteX153" fmla="*/ 4637615 w 12192000"/>
              <a:gd name="connsiteY153" fmla="*/ 5214783 h 5920072"/>
              <a:gd name="connsiteX154" fmla="*/ 4683412 w 12192000"/>
              <a:gd name="connsiteY154" fmla="*/ 5611195 h 5920072"/>
              <a:gd name="connsiteX155" fmla="*/ 4627499 w 12192000"/>
              <a:gd name="connsiteY155" fmla="*/ 5677734 h 5920072"/>
              <a:gd name="connsiteX156" fmla="*/ 4571586 w 12192000"/>
              <a:gd name="connsiteY156" fmla="*/ 5611195 h 5920072"/>
              <a:gd name="connsiteX157" fmla="*/ 4615730 w 12192000"/>
              <a:gd name="connsiteY157" fmla="*/ 5214782 h 5920072"/>
              <a:gd name="connsiteX158" fmla="*/ 4618227 w 12192000"/>
              <a:gd name="connsiteY158" fmla="*/ 5173350 h 5920072"/>
              <a:gd name="connsiteX159" fmla="*/ 4583483 w 12192000"/>
              <a:gd name="connsiteY159" fmla="*/ 5016030 h 5920072"/>
              <a:gd name="connsiteX160" fmla="*/ 4349763 w 12192000"/>
              <a:gd name="connsiteY160" fmla="*/ 4502861 h 5920072"/>
              <a:gd name="connsiteX161" fmla="*/ 4263335 w 12192000"/>
              <a:gd name="connsiteY161" fmla="*/ 4399749 h 5920072"/>
              <a:gd name="connsiteX162" fmla="*/ 4232286 w 12192000"/>
              <a:gd name="connsiteY162" fmla="*/ 4458761 h 5920072"/>
              <a:gd name="connsiteX163" fmla="*/ 4184979 w 12192000"/>
              <a:gd name="connsiteY163" fmla="*/ 4516668 h 5920072"/>
              <a:gd name="connsiteX164" fmla="*/ 3962613 w 12192000"/>
              <a:gd name="connsiteY164" fmla="*/ 4898636 h 5920072"/>
              <a:gd name="connsiteX165" fmla="*/ 3936096 w 12192000"/>
              <a:gd name="connsiteY165" fmla="*/ 5010309 h 5920072"/>
              <a:gd name="connsiteX166" fmla="*/ 3942336 w 12192000"/>
              <a:gd name="connsiteY166" fmla="*/ 5085705 h 5920072"/>
              <a:gd name="connsiteX167" fmla="*/ 3981304 w 12192000"/>
              <a:gd name="connsiteY167" fmla="*/ 5399618 h 5920072"/>
              <a:gd name="connsiteX168" fmla="*/ 3925391 w 12192000"/>
              <a:gd name="connsiteY168" fmla="*/ 5466157 h 5920072"/>
              <a:gd name="connsiteX169" fmla="*/ 3869478 w 12192000"/>
              <a:gd name="connsiteY169" fmla="*/ 5399618 h 5920072"/>
              <a:gd name="connsiteX170" fmla="*/ 3906727 w 12192000"/>
              <a:gd name="connsiteY170" fmla="*/ 5085705 h 5920072"/>
              <a:gd name="connsiteX171" fmla="*/ 3912715 w 12192000"/>
              <a:gd name="connsiteY171" fmla="*/ 5014076 h 5920072"/>
              <a:gd name="connsiteX172" fmla="*/ 3885304 w 12192000"/>
              <a:gd name="connsiteY172" fmla="*/ 4898636 h 5920072"/>
              <a:gd name="connsiteX173" fmla="*/ 3662940 w 12192000"/>
              <a:gd name="connsiteY173" fmla="*/ 4516668 h 5920072"/>
              <a:gd name="connsiteX174" fmla="*/ 3581852 w 12192000"/>
              <a:gd name="connsiteY174" fmla="*/ 4394555 h 5920072"/>
              <a:gd name="connsiteX175" fmla="*/ 3578224 w 12192000"/>
              <a:gd name="connsiteY175" fmla="*/ 4375915 h 5920072"/>
              <a:gd name="connsiteX176" fmla="*/ 3535698 w 12192000"/>
              <a:gd name="connsiteY176" fmla="*/ 4448964 h 5920072"/>
              <a:gd name="connsiteX177" fmla="*/ 3479311 w 12192000"/>
              <a:gd name="connsiteY177" fmla="*/ 4594021 h 5920072"/>
              <a:gd name="connsiteX178" fmla="*/ 3451833 w 12192000"/>
              <a:gd name="connsiteY178" fmla="*/ 4709737 h 5920072"/>
              <a:gd name="connsiteX179" fmla="*/ 3457832 w 12192000"/>
              <a:gd name="connsiteY179" fmla="*/ 4782208 h 5920072"/>
              <a:gd name="connsiteX180" fmla="*/ 3496800 w 12192000"/>
              <a:gd name="connsiteY180" fmla="*/ 5096121 h 5920072"/>
              <a:gd name="connsiteX181" fmla="*/ 3440886 w 12192000"/>
              <a:gd name="connsiteY181" fmla="*/ 5162660 h 5920072"/>
              <a:gd name="connsiteX182" fmla="*/ 3384974 w 12192000"/>
              <a:gd name="connsiteY182" fmla="*/ 5096121 h 5920072"/>
              <a:gd name="connsiteX183" fmla="*/ 3422222 w 12192000"/>
              <a:gd name="connsiteY183" fmla="*/ 4782207 h 5920072"/>
              <a:gd name="connsiteX184" fmla="*/ 3428593 w 12192000"/>
              <a:gd name="connsiteY184" fmla="*/ 4706007 h 5920072"/>
              <a:gd name="connsiteX185" fmla="*/ 3402001 w 12192000"/>
              <a:gd name="connsiteY185" fmla="*/ 4594021 h 5920072"/>
              <a:gd name="connsiteX186" fmla="*/ 3345613 w 12192000"/>
              <a:gd name="connsiteY186" fmla="*/ 4448964 h 5920072"/>
              <a:gd name="connsiteX187" fmla="*/ 3292381 w 12192000"/>
              <a:gd name="connsiteY187" fmla="*/ 4357526 h 5920072"/>
              <a:gd name="connsiteX188" fmla="*/ 3292023 w 12192000"/>
              <a:gd name="connsiteY188" fmla="*/ 4359366 h 5920072"/>
              <a:gd name="connsiteX189" fmla="*/ 3210935 w 12192000"/>
              <a:gd name="connsiteY189" fmla="*/ 4481479 h 5920072"/>
              <a:gd name="connsiteX190" fmla="*/ 2988570 w 12192000"/>
              <a:gd name="connsiteY190" fmla="*/ 4863447 h 5920072"/>
              <a:gd name="connsiteX191" fmla="*/ 2959010 w 12192000"/>
              <a:gd name="connsiteY191" fmla="*/ 4987935 h 5920072"/>
              <a:gd name="connsiteX192" fmla="*/ 2959222 w 12192000"/>
              <a:gd name="connsiteY192" fmla="*/ 4992237 h 5920072"/>
              <a:gd name="connsiteX193" fmla="*/ 3024003 w 12192000"/>
              <a:gd name="connsiteY193" fmla="*/ 5583243 h 5920072"/>
              <a:gd name="connsiteX194" fmla="*/ 2949822 w 12192000"/>
              <a:gd name="connsiteY194" fmla="*/ 5671520 h 5920072"/>
              <a:gd name="connsiteX195" fmla="*/ 2875642 w 12192000"/>
              <a:gd name="connsiteY195" fmla="*/ 5583243 h 5920072"/>
              <a:gd name="connsiteX196" fmla="*/ 2938495 w 12192000"/>
              <a:gd name="connsiteY196" fmla="*/ 4992237 h 5920072"/>
              <a:gd name="connsiteX197" fmla="*/ 2939126 w 12192000"/>
              <a:gd name="connsiteY197" fmla="*/ 4980799 h 5920072"/>
              <a:gd name="connsiteX198" fmla="*/ 2911261 w 12192000"/>
              <a:gd name="connsiteY198" fmla="*/ 4863447 h 5920072"/>
              <a:gd name="connsiteX199" fmla="*/ 2688897 w 12192000"/>
              <a:gd name="connsiteY199" fmla="*/ 4481479 h 5920072"/>
              <a:gd name="connsiteX200" fmla="*/ 2607808 w 12192000"/>
              <a:gd name="connsiteY200" fmla="*/ 4359366 h 5920072"/>
              <a:gd name="connsiteX201" fmla="*/ 2584194 w 12192000"/>
              <a:gd name="connsiteY201" fmla="*/ 4238010 h 5920072"/>
              <a:gd name="connsiteX202" fmla="*/ 2514094 w 12192000"/>
              <a:gd name="connsiteY202" fmla="*/ 4321643 h 5920072"/>
              <a:gd name="connsiteX203" fmla="*/ 2372259 w 12192000"/>
              <a:gd name="connsiteY203" fmla="*/ 4633057 h 5920072"/>
              <a:gd name="connsiteX204" fmla="*/ 2356740 w 12192000"/>
              <a:gd name="connsiteY204" fmla="*/ 4703335 h 5920072"/>
              <a:gd name="connsiteX205" fmla="*/ 2360065 w 12192000"/>
              <a:gd name="connsiteY205" fmla="*/ 4757134 h 5920072"/>
              <a:gd name="connsiteX206" fmla="*/ 2420823 w 12192000"/>
              <a:gd name="connsiteY206" fmla="*/ 5283060 h 5920072"/>
              <a:gd name="connsiteX207" fmla="*/ 2346643 w 12192000"/>
              <a:gd name="connsiteY207" fmla="*/ 5371337 h 5920072"/>
              <a:gd name="connsiteX208" fmla="*/ 2272463 w 12192000"/>
              <a:gd name="connsiteY208" fmla="*/ 5283060 h 5920072"/>
              <a:gd name="connsiteX209" fmla="*/ 2331031 w 12192000"/>
              <a:gd name="connsiteY209" fmla="*/ 4757134 h 5920072"/>
              <a:gd name="connsiteX210" fmla="*/ 2334065 w 12192000"/>
              <a:gd name="connsiteY210" fmla="*/ 4711052 h 5920072"/>
              <a:gd name="connsiteX211" fmla="*/ 2306276 w 12192000"/>
              <a:gd name="connsiteY211" fmla="*/ 4594022 h 5920072"/>
              <a:gd name="connsiteX212" fmla="*/ 2249889 w 12192000"/>
              <a:gd name="connsiteY212" fmla="*/ 4448965 h 5920072"/>
              <a:gd name="connsiteX213" fmla="*/ 2184230 w 12192000"/>
              <a:gd name="connsiteY213" fmla="*/ 4336181 h 5920072"/>
              <a:gd name="connsiteX214" fmla="*/ 2152759 w 12192000"/>
              <a:gd name="connsiteY214" fmla="*/ 4374708 h 5920072"/>
              <a:gd name="connsiteX215" fmla="*/ 1930392 w 12192000"/>
              <a:gd name="connsiteY215" fmla="*/ 4756676 h 5920072"/>
              <a:gd name="connsiteX216" fmla="*/ 1906987 w 12192000"/>
              <a:gd name="connsiteY216" fmla="*/ 4855244 h 5920072"/>
              <a:gd name="connsiteX217" fmla="*/ 1909012 w 12192000"/>
              <a:gd name="connsiteY217" fmla="*/ 4879712 h 5920072"/>
              <a:gd name="connsiteX218" fmla="*/ 1943848 w 12192000"/>
              <a:gd name="connsiteY218" fmla="*/ 5160343 h 5920072"/>
              <a:gd name="connsiteX219" fmla="*/ 1893863 w 12192000"/>
              <a:gd name="connsiteY219" fmla="*/ 5219827 h 5920072"/>
              <a:gd name="connsiteX220" fmla="*/ 1843878 w 12192000"/>
              <a:gd name="connsiteY220" fmla="*/ 5160343 h 5920072"/>
              <a:gd name="connsiteX221" fmla="*/ 1877178 w 12192000"/>
              <a:gd name="connsiteY221" fmla="*/ 4879711 h 5920072"/>
              <a:gd name="connsiteX222" fmla="*/ 1878511 w 12192000"/>
              <a:gd name="connsiteY222" fmla="*/ 4863764 h 5920072"/>
              <a:gd name="connsiteX223" fmla="*/ 1853083 w 12192000"/>
              <a:gd name="connsiteY223" fmla="*/ 4756676 h 5920072"/>
              <a:gd name="connsiteX224" fmla="*/ 1630719 w 12192000"/>
              <a:gd name="connsiteY224" fmla="*/ 4374708 h 5920072"/>
              <a:gd name="connsiteX225" fmla="*/ 1549630 w 12192000"/>
              <a:gd name="connsiteY225" fmla="*/ 4252595 h 5920072"/>
              <a:gd name="connsiteX226" fmla="*/ 1541939 w 12192000"/>
              <a:gd name="connsiteY226" fmla="*/ 4213072 h 5920072"/>
              <a:gd name="connsiteX227" fmla="*/ 1431928 w 12192000"/>
              <a:gd name="connsiteY227" fmla="*/ 4344322 h 5920072"/>
              <a:gd name="connsiteX228" fmla="*/ 1198202 w 12192000"/>
              <a:gd name="connsiteY228" fmla="*/ 4857491 h 5920072"/>
              <a:gd name="connsiteX229" fmla="*/ 1167547 w 12192000"/>
              <a:gd name="connsiteY229" fmla="*/ 4996307 h 5920072"/>
              <a:gd name="connsiteX230" fmla="*/ 1174527 w 12192000"/>
              <a:gd name="connsiteY230" fmla="*/ 5080637 h 5920072"/>
              <a:gd name="connsiteX231" fmla="*/ 1223160 w 12192000"/>
              <a:gd name="connsiteY231" fmla="*/ 5472407 h 5920072"/>
              <a:gd name="connsiteX232" fmla="*/ 1153379 w 12192000"/>
              <a:gd name="connsiteY232" fmla="*/ 5555448 h 5920072"/>
              <a:gd name="connsiteX233" fmla="*/ 1083599 w 12192000"/>
              <a:gd name="connsiteY233" fmla="*/ 5472407 h 5920072"/>
              <a:gd name="connsiteX234" fmla="*/ 1130086 w 12192000"/>
              <a:gd name="connsiteY234" fmla="*/ 5080637 h 5920072"/>
              <a:gd name="connsiteX235" fmla="*/ 1137285 w 12192000"/>
              <a:gd name="connsiteY235" fmla="*/ 4994530 h 5920072"/>
              <a:gd name="connsiteX236" fmla="*/ 1089471 w 12192000"/>
              <a:gd name="connsiteY236" fmla="*/ 4793166 h 5920072"/>
              <a:gd name="connsiteX237" fmla="*/ 723043 w 12192000"/>
              <a:gd name="connsiteY237" fmla="*/ 4163734 h 5920072"/>
              <a:gd name="connsiteX238" fmla="*/ 698630 w 12192000"/>
              <a:gd name="connsiteY238" fmla="*/ 4133847 h 5920072"/>
              <a:gd name="connsiteX239" fmla="*/ 696324 w 12192000"/>
              <a:gd name="connsiteY239" fmla="*/ 4133847 h 5920072"/>
              <a:gd name="connsiteX240" fmla="*/ 688966 w 12192000"/>
              <a:gd name="connsiteY240" fmla="*/ 4171657 h 5920072"/>
              <a:gd name="connsiteX241" fmla="*/ 607878 w 12192000"/>
              <a:gd name="connsiteY241" fmla="*/ 4293770 h 5920072"/>
              <a:gd name="connsiteX242" fmla="*/ 385513 w 12192000"/>
              <a:gd name="connsiteY242" fmla="*/ 4675738 h 5920072"/>
              <a:gd name="connsiteX243" fmla="*/ 364740 w 12192000"/>
              <a:gd name="connsiteY243" fmla="*/ 4763221 h 5920072"/>
              <a:gd name="connsiteX244" fmla="*/ 372155 w 12192000"/>
              <a:gd name="connsiteY244" fmla="*/ 4852801 h 5920072"/>
              <a:gd name="connsiteX245" fmla="*/ 420787 w 12192000"/>
              <a:gd name="connsiteY245" fmla="*/ 5244571 h 5920072"/>
              <a:gd name="connsiteX246" fmla="*/ 351007 w 12192000"/>
              <a:gd name="connsiteY246" fmla="*/ 5327612 h 5920072"/>
              <a:gd name="connsiteX247" fmla="*/ 281226 w 12192000"/>
              <a:gd name="connsiteY247" fmla="*/ 5244571 h 5920072"/>
              <a:gd name="connsiteX248" fmla="*/ 327713 w 12192000"/>
              <a:gd name="connsiteY248" fmla="*/ 4852800 h 5920072"/>
              <a:gd name="connsiteX249" fmla="*/ 333581 w 12192000"/>
              <a:gd name="connsiteY249" fmla="*/ 4782611 h 5920072"/>
              <a:gd name="connsiteX250" fmla="*/ 308204 w 12192000"/>
              <a:gd name="connsiteY250" fmla="*/ 4675738 h 5920072"/>
              <a:gd name="connsiteX251" fmla="*/ 85840 w 12192000"/>
              <a:gd name="connsiteY251" fmla="*/ 4293770 h 5920072"/>
              <a:gd name="connsiteX252" fmla="*/ 4752 w 12192000"/>
              <a:gd name="connsiteY252" fmla="*/ 4171657 h 5920072"/>
              <a:gd name="connsiteX253" fmla="*/ 0 w 12192000"/>
              <a:gd name="connsiteY253" fmla="*/ 4155625 h 5920072"/>
              <a:gd name="connsiteX254" fmla="*/ 0 w 12192000"/>
              <a:gd name="connsiteY254" fmla="*/ 3918260 h 5920072"/>
              <a:gd name="connsiteX255" fmla="*/ 7 w 12192000"/>
              <a:gd name="connsiteY255" fmla="*/ 3918224 h 592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12192000" h="5920072">
                <a:moveTo>
                  <a:pt x="6692136" y="4133847"/>
                </a:moveTo>
                <a:lnTo>
                  <a:pt x="6691995" y="4134563"/>
                </a:lnTo>
                <a:lnTo>
                  <a:pt x="6693356" y="4133847"/>
                </a:lnTo>
                <a:close/>
                <a:moveTo>
                  <a:pt x="7" y="0"/>
                </a:moveTo>
                <a:lnTo>
                  <a:pt x="12192000" y="0"/>
                </a:lnTo>
                <a:lnTo>
                  <a:pt x="12192000" y="3196782"/>
                </a:lnTo>
                <a:lnTo>
                  <a:pt x="12192000" y="4475017"/>
                </a:lnTo>
                <a:lnTo>
                  <a:pt x="12190948" y="4476589"/>
                </a:lnTo>
                <a:cubicBezTo>
                  <a:pt x="12129876" y="4581495"/>
                  <a:pt x="12079763" y="4697358"/>
                  <a:pt x="12040609" y="4824180"/>
                </a:cubicBezTo>
                <a:lnTo>
                  <a:pt x="11984815" y="5059156"/>
                </a:lnTo>
                <a:lnTo>
                  <a:pt x="11985886" y="5078593"/>
                </a:lnTo>
                <a:cubicBezTo>
                  <a:pt x="11995342" y="5216221"/>
                  <a:pt x="12009593" y="5255912"/>
                  <a:pt x="12020008" y="5373952"/>
                </a:cubicBezTo>
                <a:cubicBezTo>
                  <a:pt x="12020008" y="5401333"/>
                  <a:pt x="12001356" y="5423529"/>
                  <a:pt x="11978348" y="5423529"/>
                </a:cubicBezTo>
                <a:cubicBezTo>
                  <a:pt x="11955339" y="5423529"/>
                  <a:pt x="11936688" y="5401333"/>
                  <a:pt x="11936688" y="5373952"/>
                </a:cubicBezTo>
                <a:cubicBezTo>
                  <a:pt x="11947102" y="5255912"/>
                  <a:pt x="11959715" y="5216221"/>
                  <a:pt x="11969581" y="5078593"/>
                </a:cubicBezTo>
                <a:lnTo>
                  <a:pt x="11970398" y="5065005"/>
                </a:lnTo>
                <a:lnTo>
                  <a:pt x="11913215" y="4824180"/>
                </a:lnTo>
                <a:cubicBezTo>
                  <a:pt x="11887112" y="4739632"/>
                  <a:pt x="11856139" y="4659954"/>
                  <a:pt x="11820295" y="4585147"/>
                </a:cubicBezTo>
                <a:lnTo>
                  <a:pt x="11740669" y="4448369"/>
                </a:lnTo>
                <a:lnTo>
                  <a:pt x="11684407" y="4513841"/>
                </a:lnTo>
                <a:cubicBezTo>
                  <a:pt x="11518431" y="4679818"/>
                  <a:pt x="11396288" y="4889629"/>
                  <a:pt x="11317979" y="5143274"/>
                </a:cubicBezTo>
                <a:lnTo>
                  <a:pt x="11259741" y="5388539"/>
                </a:lnTo>
                <a:lnTo>
                  <a:pt x="11263218" y="5451616"/>
                </a:lnTo>
                <a:cubicBezTo>
                  <a:pt x="11274898" y="5621603"/>
                  <a:pt x="11292499" y="5670626"/>
                  <a:pt x="11305363" y="5816420"/>
                </a:cubicBezTo>
                <a:cubicBezTo>
                  <a:pt x="11305363" y="5850238"/>
                  <a:pt x="11282325" y="5877653"/>
                  <a:pt x="11253908" y="5877653"/>
                </a:cubicBezTo>
                <a:cubicBezTo>
                  <a:pt x="11225490" y="5877653"/>
                  <a:pt x="11202453" y="5850238"/>
                  <a:pt x="11202453" y="5816420"/>
                </a:cubicBezTo>
                <a:cubicBezTo>
                  <a:pt x="11215316" y="5670626"/>
                  <a:pt x="11230894" y="5621602"/>
                  <a:pt x="11243079" y="5451616"/>
                </a:cubicBezTo>
                <a:lnTo>
                  <a:pt x="11247269" y="5381994"/>
                </a:lnTo>
                <a:lnTo>
                  <a:pt x="11190585" y="5143274"/>
                </a:lnTo>
                <a:cubicBezTo>
                  <a:pt x="11112276" y="4889629"/>
                  <a:pt x="10990134" y="4679818"/>
                  <a:pt x="10824157" y="4513841"/>
                </a:cubicBezTo>
                <a:lnTo>
                  <a:pt x="10803768" y="4488881"/>
                </a:lnTo>
                <a:lnTo>
                  <a:pt x="10736721" y="4636091"/>
                </a:lnTo>
                <a:cubicBezTo>
                  <a:pt x="10713491" y="4695849"/>
                  <a:pt x="10693000" y="4758347"/>
                  <a:pt x="10675250" y="4823584"/>
                </a:cubicBezTo>
                <a:lnTo>
                  <a:pt x="10635398" y="5004051"/>
                </a:lnTo>
                <a:lnTo>
                  <a:pt x="10637392" y="5040230"/>
                </a:lnTo>
                <a:cubicBezTo>
                  <a:pt x="10647358" y="5185275"/>
                  <a:pt x="10662377" y="5227105"/>
                  <a:pt x="10673353" y="5351507"/>
                </a:cubicBezTo>
                <a:cubicBezTo>
                  <a:pt x="10673353" y="5380363"/>
                  <a:pt x="10653696" y="5403755"/>
                  <a:pt x="10629448" y="5403755"/>
                </a:cubicBezTo>
                <a:cubicBezTo>
                  <a:pt x="10605200" y="5403755"/>
                  <a:pt x="10585543" y="5380363"/>
                  <a:pt x="10585543" y="5351507"/>
                </a:cubicBezTo>
                <a:cubicBezTo>
                  <a:pt x="10596518" y="5227105"/>
                  <a:pt x="10609810" y="5185275"/>
                  <a:pt x="10620208" y="5040230"/>
                </a:cubicBezTo>
                <a:lnTo>
                  <a:pt x="10622842" y="4996461"/>
                </a:lnTo>
                <a:lnTo>
                  <a:pt x="10566519" y="4759260"/>
                </a:lnTo>
                <a:cubicBezTo>
                  <a:pt x="10540416" y="4674712"/>
                  <a:pt x="10509442" y="4595034"/>
                  <a:pt x="10473599" y="4520227"/>
                </a:cubicBezTo>
                <a:lnTo>
                  <a:pt x="10448147" y="4476506"/>
                </a:lnTo>
                <a:lnTo>
                  <a:pt x="10438840" y="4494192"/>
                </a:lnTo>
                <a:cubicBezTo>
                  <a:pt x="10416569" y="4527922"/>
                  <a:pt x="10390587" y="4559922"/>
                  <a:pt x="10360893" y="4589616"/>
                </a:cubicBezTo>
                <a:cubicBezTo>
                  <a:pt x="10194917" y="4755593"/>
                  <a:pt x="10072774" y="4965404"/>
                  <a:pt x="9994465" y="5219049"/>
                </a:cubicBezTo>
                <a:lnTo>
                  <a:pt x="9938130" y="5456298"/>
                </a:lnTo>
                <a:lnTo>
                  <a:pt x="9938712" y="5466851"/>
                </a:lnTo>
                <a:cubicBezTo>
                  <a:pt x="9948678" y="5611896"/>
                  <a:pt x="9963697" y="5653726"/>
                  <a:pt x="9974673" y="5778128"/>
                </a:cubicBezTo>
                <a:cubicBezTo>
                  <a:pt x="9974673" y="5806984"/>
                  <a:pt x="9955016" y="5830376"/>
                  <a:pt x="9930768" y="5830376"/>
                </a:cubicBezTo>
                <a:cubicBezTo>
                  <a:pt x="9906520" y="5830376"/>
                  <a:pt x="9886863" y="5806984"/>
                  <a:pt x="9886863" y="5778128"/>
                </a:cubicBezTo>
                <a:cubicBezTo>
                  <a:pt x="9897839" y="5653726"/>
                  <a:pt x="9911130" y="5611896"/>
                  <a:pt x="9921528" y="5466851"/>
                </a:cubicBezTo>
                <a:lnTo>
                  <a:pt x="9922539" y="5450042"/>
                </a:lnTo>
                <a:lnTo>
                  <a:pt x="9885735" y="5283373"/>
                </a:lnTo>
                <a:cubicBezTo>
                  <a:pt x="9832482" y="5087660"/>
                  <a:pt x="9754574" y="4916604"/>
                  <a:pt x="9652008" y="4770204"/>
                </a:cubicBezTo>
                <a:lnTo>
                  <a:pt x="9521007" y="4613912"/>
                </a:lnTo>
                <a:lnTo>
                  <a:pt x="9435049" y="4835035"/>
                </a:lnTo>
                <a:cubicBezTo>
                  <a:pt x="9408946" y="4919584"/>
                  <a:pt x="9387714" y="5009003"/>
                  <a:pt x="9371352" y="5103292"/>
                </a:cubicBezTo>
                <a:cubicBezTo>
                  <a:pt x="9354990" y="5009003"/>
                  <a:pt x="9333758" y="4919584"/>
                  <a:pt x="9307655" y="4835035"/>
                </a:cubicBezTo>
                <a:lnTo>
                  <a:pt x="9228880" y="4632390"/>
                </a:lnTo>
                <a:lnTo>
                  <a:pt x="9185725" y="4685221"/>
                </a:lnTo>
                <a:cubicBezTo>
                  <a:pt x="9085003" y="4785943"/>
                  <a:pt x="9010882" y="4913266"/>
                  <a:pt x="8963360" y="5067189"/>
                </a:cubicBezTo>
                <a:lnTo>
                  <a:pt x="8931265" y="5202356"/>
                </a:lnTo>
                <a:lnTo>
                  <a:pt x="8933593" y="5244590"/>
                </a:lnTo>
                <a:cubicBezTo>
                  <a:pt x="8944742" y="5406858"/>
                  <a:pt x="8961544" y="5453654"/>
                  <a:pt x="8973824" y="5592828"/>
                </a:cubicBezTo>
                <a:cubicBezTo>
                  <a:pt x="8973824" y="5625110"/>
                  <a:pt x="8951833" y="5651280"/>
                  <a:pt x="8924706" y="5651280"/>
                </a:cubicBezTo>
                <a:cubicBezTo>
                  <a:pt x="8897578" y="5651280"/>
                  <a:pt x="8875588" y="5625110"/>
                  <a:pt x="8875588" y="5592828"/>
                </a:cubicBezTo>
                <a:cubicBezTo>
                  <a:pt x="8887867" y="5453654"/>
                  <a:pt x="8902737" y="5406857"/>
                  <a:pt x="8914369" y="5244590"/>
                </a:cubicBezTo>
                <a:lnTo>
                  <a:pt x="8917160" y="5198201"/>
                </a:lnTo>
                <a:lnTo>
                  <a:pt x="8886052" y="5067189"/>
                </a:lnTo>
                <a:cubicBezTo>
                  <a:pt x="8838530" y="4913266"/>
                  <a:pt x="8764409" y="4785943"/>
                  <a:pt x="8663687" y="4685221"/>
                </a:cubicBezTo>
                <a:cubicBezTo>
                  <a:pt x="8645667" y="4667202"/>
                  <a:pt x="8629900" y="4647782"/>
                  <a:pt x="8616386" y="4627314"/>
                </a:cubicBezTo>
                <a:lnTo>
                  <a:pt x="8590178" y="4577510"/>
                </a:lnTo>
                <a:lnTo>
                  <a:pt x="8556992" y="4617103"/>
                </a:lnTo>
                <a:cubicBezTo>
                  <a:pt x="8494751" y="4705945"/>
                  <a:pt x="8447472" y="4809749"/>
                  <a:pt x="8415156" y="4928517"/>
                </a:cubicBezTo>
                <a:lnTo>
                  <a:pt x="8395266" y="5018590"/>
                </a:lnTo>
                <a:lnTo>
                  <a:pt x="8396715" y="5044882"/>
                </a:lnTo>
                <a:cubicBezTo>
                  <a:pt x="8407864" y="5207150"/>
                  <a:pt x="8424666" y="5253946"/>
                  <a:pt x="8436946" y="5393120"/>
                </a:cubicBezTo>
                <a:cubicBezTo>
                  <a:pt x="8436946" y="5425402"/>
                  <a:pt x="8414955" y="5451572"/>
                  <a:pt x="8387828" y="5451572"/>
                </a:cubicBezTo>
                <a:cubicBezTo>
                  <a:pt x="8360700" y="5451572"/>
                  <a:pt x="8338710" y="5425402"/>
                  <a:pt x="8338710" y="5393120"/>
                </a:cubicBezTo>
                <a:cubicBezTo>
                  <a:pt x="8350989" y="5253946"/>
                  <a:pt x="8365859" y="5207149"/>
                  <a:pt x="8377491" y="5044882"/>
                </a:cubicBezTo>
                <a:lnTo>
                  <a:pt x="8379226" y="5016046"/>
                </a:lnTo>
                <a:lnTo>
                  <a:pt x="8349173" y="4889482"/>
                </a:lnTo>
                <a:cubicBezTo>
                  <a:pt x="8333333" y="4838174"/>
                  <a:pt x="8314537" y="4789822"/>
                  <a:pt x="8292785" y="4744425"/>
                </a:cubicBezTo>
                <a:lnTo>
                  <a:pt x="8226064" y="4629816"/>
                </a:lnTo>
                <a:lnTo>
                  <a:pt x="8214871" y="4645806"/>
                </a:lnTo>
                <a:cubicBezTo>
                  <a:pt x="8114149" y="4746528"/>
                  <a:pt x="8040028" y="4873851"/>
                  <a:pt x="7992506" y="5027774"/>
                </a:cubicBezTo>
                <a:lnTo>
                  <a:pt x="7960461" y="5162728"/>
                </a:lnTo>
                <a:lnTo>
                  <a:pt x="7963545" y="5218673"/>
                </a:lnTo>
                <a:cubicBezTo>
                  <a:pt x="7974694" y="5380941"/>
                  <a:pt x="7991496" y="5427737"/>
                  <a:pt x="8003776" y="5566911"/>
                </a:cubicBezTo>
                <a:cubicBezTo>
                  <a:pt x="8003776" y="5599193"/>
                  <a:pt x="7981784" y="5625363"/>
                  <a:pt x="7954658" y="5625363"/>
                </a:cubicBezTo>
                <a:cubicBezTo>
                  <a:pt x="7927530" y="5625363"/>
                  <a:pt x="7905540" y="5599193"/>
                  <a:pt x="7905540" y="5566911"/>
                </a:cubicBezTo>
                <a:cubicBezTo>
                  <a:pt x="7917819" y="5427737"/>
                  <a:pt x="7932689" y="5380940"/>
                  <a:pt x="7944321" y="5218673"/>
                </a:cubicBezTo>
                <a:lnTo>
                  <a:pt x="7947597" y="5164224"/>
                </a:lnTo>
                <a:lnTo>
                  <a:pt x="7915197" y="5027774"/>
                </a:lnTo>
                <a:cubicBezTo>
                  <a:pt x="7867676" y="4873851"/>
                  <a:pt x="7793554" y="4746528"/>
                  <a:pt x="7692832" y="4645806"/>
                </a:cubicBezTo>
                <a:cubicBezTo>
                  <a:pt x="7656793" y="4609767"/>
                  <a:pt x="7629763" y="4568130"/>
                  <a:pt x="7611744" y="4523693"/>
                </a:cubicBezTo>
                <a:lnTo>
                  <a:pt x="7604093" y="4484375"/>
                </a:lnTo>
                <a:lnTo>
                  <a:pt x="7565768" y="4530099"/>
                </a:lnTo>
                <a:cubicBezTo>
                  <a:pt x="7503527" y="4618941"/>
                  <a:pt x="7456248" y="4722746"/>
                  <a:pt x="7423932" y="4841513"/>
                </a:cubicBezTo>
                <a:lnTo>
                  <a:pt x="7405836" y="4923463"/>
                </a:lnTo>
                <a:lnTo>
                  <a:pt x="7411624" y="4993396"/>
                </a:lnTo>
                <a:cubicBezTo>
                  <a:pt x="7422250" y="5101355"/>
                  <a:pt x="7435623" y="5153182"/>
                  <a:pt x="7445856" y="5269160"/>
                </a:cubicBezTo>
                <a:cubicBezTo>
                  <a:pt x="7445856" y="5301442"/>
                  <a:pt x="7423865" y="5327612"/>
                  <a:pt x="7396739" y="5327612"/>
                </a:cubicBezTo>
                <a:cubicBezTo>
                  <a:pt x="7369610" y="5327612"/>
                  <a:pt x="7347620" y="5301442"/>
                  <a:pt x="7347620" y="5269160"/>
                </a:cubicBezTo>
                <a:cubicBezTo>
                  <a:pt x="7357852" y="5153182"/>
                  <a:pt x="7369884" y="5101354"/>
                  <a:pt x="7380343" y="4993395"/>
                </a:cubicBezTo>
                <a:lnTo>
                  <a:pt x="7386317" y="4921940"/>
                </a:lnTo>
                <a:lnTo>
                  <a:pt x="7357950" y="4802478"/>
                </a:lnTo>
                <a:cubicBezTo>
                  <a:pt x="7342110" y="4751170"/>
                  <a:pt x="7323314" y="4702818"/>
                  <a:pt x="7301562" y="4657421"/>
                </a:cubicBezTo>
                <a:lnTo>
                  <a:pt x="7228485" y="4531895"/>
                </a:lnTo>
                <a:lnTo>
                  <a:pt x="7216672" y="4592600"/>
                </a:lnTo>
                <a:cubicBezTo>
                  <a:pt x="7198653" y="4637037"/>
                  <a:pt x="7171623" y="4678674"/>
                  <a:pt x="7135584" y="4714713"/>
                </a:cubicBezTo>
                <a:cubicBezTo>
                  <a:pt x="7034863" y="4815435"/>
                  <a:pt x="6960741" y="4942758"/>
                  <a:pt x="6913219" y="5096681"/>
                </a:cubicBezTo>
                <a:lnTo>
                  <a:pt x="6883577" y="5221520"/>
                </a:lnTo>
                <a:lnTo>
                  <a:pt x="6884655" y="5243420"/>
                </a:lnTo>
                <a:cubicBezTo>
                  <a:pt x="6900726" y="5533528"/>
                  <a:pt x="6927967" y="5595526"/>
                  <a:pt x="6947438" y="5816209"/>
                </a:cubicBezTo>
                <a:cubicBezTo>
                  <a:pt x="6947438" y="5863461"/>
                  <a:pt x="6915250" y="5901766"/>
                  <a:pt x="6875544" y="5901766"/>
                </a:cubicBezTo>
                <a:cubicBezTo>
                  <a:pt x="6835838" y="5901766"/>
                  <a:pt x="6803650" y="5863461"/>
                  <a:pt x="6803650" y="5816209"/>
                </a:cubicBezTo>
                <a:cubicBezTo>
                  <a:pt x="6823121" y="5595526"/>
                  <a:pt x="6847042" y="5533527"/>
                  <a:pt x="6864566" y="5243419"/>
                </a:cubicBezTo>
                <a:lnTo>
                  <a:pt x="6865733" y="5222275"/>
                </a:lnTo>
                <a:lnTo>
                  <a:pt x="6835911" y="5096681"/>
                </a:lnTo>
                <a:cubicBezTo>
                  <a:pt x="6788389" y="4942758"/>
                  <a:pt x="6714268" y="4815435"/>
                  <a:pt x="6613545" y="4714713"/>
                </a:cubicBezTo>
                <a:cubicBezTo>
                  <a:pt x="6577507" y="4678674"/>
                  <a:pt x="6550478" y="4637037"/>
                  <a:pt x="6532458" y="4592600"/>
                </a:cubicBezTo>
                <a:lnTo>
                  <a:pt x="6510944" y="4482046"/>
                </a:lnTo>
                <a:lnTo>
                  <a:pt x="6492162" y="4504454"/>
                </a:lnTo>
                <a:cubicBezTo>
                  <a:pt x="6429921" y="4593296"/>
                  <a:pt x="6382643" y="4697101"/>
                  <a:pt x="6350327" y="4815868"/>
                </a:cubicBezTo>
                <a:lnTo>
                  <a:pt x="6329666" y="4909429"/>
                </a:lnTo>
                <a:lnTo>
                  <a:pt x="6331884" y="4954508"/>
                </a:lnTo>
                <a:cubicBezTo>
                  <a:pt x="6347957" y="5244616"/>
                  <a:pt x="6375196" y="5306614"/>
                  <a:pt x="6394669" y="5527297"/>
                </a:cubicBezTo>
                <a:cubicBezTo>
                  <a:pt x="6394669" y="5574549"/>
                  <a:pt x="6362479" y="5612854"/>
                  <a:pt x="6322775" y="5612854"/>
                </a:cubicBezTo>
                <a:cubicBezTo>
                  <a:pt x="6283068" y="5612854"/>
                  <a:pt x="6250881" y="5574549"/>
                  <a:pt x="6250881" y="5527297"/>
                </a:cubicBezTo>
                <a:cubicBezTo>
                  <a:pt x="6270352" y="5306614"/>
                  <a:pt x="6294271" y="5244615"/>
                  <a:pt x="6311797" y="4954507"/>
                </a:cubicBezTo>
                <a:lnTo>
                  <a:pt x="6314693" y="4902010"/>
                </a:lnTo>
                <a:lnTo>
                  <a:pt x="6295669" y="4815868"/>
                </a:lnTo>
                <a:cubicBezTo>
                  <a:pt x="6263353" y="4697101"/>
                  <a:pt x="6216075" y="4593296"/>
                  <a:pt x="6153834" y="4504454"/>
                </a:cubicBezTo>
                <a:lnTo>
                  <a:pt x="6125126" y="4470203"/>
                </a:lnTo>
                <a:lnTo>
                  <a:pt x="6080952" y="4554146"/>
                </a:lnTo>
                <a:cubicBezTo>
                  <a:pt x="6058682" y="4587876"/>
                  <a:pt x="6032700" y="4619876"/>
                  <a:pt x="6003006" y="4649570"/>
                </a:cubicBezTo>
                <a:cubicBezTo>
                  <a:pt x="5837029" y="4815547"/>
                  <a:pt x="5714889" y="5025358"/>
                  <a:pt x="5636580" y="5279003"/>
                </a:cubicBezTo>
                <a:lnTo>
                  <a:pt x="5586850" y="5488435"/>
                </a:lnTo>
                <a:lnTo>
                  <a:pt x="5591089" y="5539620"/>
                </a:lnTo>
                <a:cubicBezTo>
                  <a:pt x="5603184" y="5662514"/>
                  <a:pt x="5618406" y="5721511"/>
                  <a:pt x="5630055" y="5853533"/>
                </a:cubicBezTo>
                <a:cubicBezTo>
                  <a:pt x="5630055" y="5890282"/>
                  <a:pt x="5605021" y="5920072"/>
                  <a:pt x="5574142" y="5920072"/>
                </a:cubicBezTo>
                <a:cubicBezTo>
                  <a:pt x="5543263" y="5920072"/>
                  <a:pt x="5518231" y="5890282"/>
                  <a:pt x="5518231" y="5853533"/>
                </a:cubicBezTo>
                <a:cubicBezTo>
                  <a:pt x="5529878" y="5721511"/>
                  <a:pt x="5543574" y="5662514"/>
                  <a:pt x="5555478" y="5539620"/>
                </a:cubicBezTo>
                <a:lnTo>
                  <a:pt x="5559540" y="5491056"/>
                </a:lnTo>
                <a:lnTo>
                  <a:pt x="5509187" y="5279003"/>
                </a:lnTo>
                <a:cubicBezTo>
                  <a:pt x="5430879" y="5025358"/>
                  <a:pt x="5308737" y="4815547"/>
                  <a:pt x="5142759" y="4649570"/>
                </a:cubicBezTo>
                <a:cubicBezTo>
                  <a:pt x="5083373" y="4590182"/>
                  <a:pt x="5038830" y="4521570"/>
                  <a:pt x="5009134" y="4448344"/>
                </a:cubicBezTo>
                <a:lnTo>
                  <a:pt x="4994465" y="4398843"/>
                </a:lnTo>
                <a:lnTo>
                  <a:pt x="4907278" y="4502861"/>
                </a:lnTo>
                <a:cubicBezTo>
                  <a:pt x="4804713" y="4649261"/>
                  <a:pt x="4726804" y="4820317"/>
                  <a:pt x="4673554" y="5016030"/>
                </a:cubicBezTo>
                <a:lnTo>
                  <a:pt x="4636025" y="5185958"/>
                </a:lnTo>
                <a:lnTo>
                  <a:pt x="4637615" y="5214783"/>
                </a:lnTo>
                <a:cubicBezTo>
                  <a:pt x="4650307" y="5399498"/>
                  <a:pt x="4669432" y="5452769"/>
                  <a:pt x="4683412" y="5611195"/>
                </a:cubicBezTo>
                <a:cubicBezTo>
                  <a:pt x="4683412" y="5647944"/>
                  <a:pt x="4658378" y="5677734"/>
                  <a:pt x="4627499" y="5677734"/>
                </a:cubicBezTo>
                <a:cubicBezTo>
                  <a:pt x="4596618" y="5677734"/>
                  <a:pt x="4571586" y="5647944"/>
                  <a:pt x="4571586" y="5611195"/>
                </a:cubicBezTo>
                <a:cubicBezTo>
                  <a:pt x="4585566" y="5452769"/>
                  <a:pt x="4602491" y="5399498"/>
                  <a:pt x="4615730" y="5214782"/>
                </a:cubicBezTo>
                <a:lnTo>
                  <a:pt x="4618227" y="5173350"/>
                </a:lnTo>
                <a:lnTo>
                  <a:pt x="4583483" y="5016030"/>
                </a:lnTo>
                <a:cubicBezTo>
                  <a:pt x="4530237" y="4820317"/>
                  <a:pt x="4452328" y="4649261"/>
                  <a:pt x="4349763" y="4502861"/>
                </a:cubicBezTo>
                <a:lnTo>
                  <a:pt x="4263335" y="4399749"/>
                </a:lnTo>
                <a:lnTo>
                  <a:pt x="4232286" y="4458761"/>
                </a:lnTo>
                <a:cubicBezTo>
                  <a:pt x="4218761" y="4479229"/>
                  <a:pt x="4203003" y="4498648"/>
                  <a:pt x="4184979" y="4516668"/>
                </a:cubicBezTo>
                <a:cubicBezTo>
                  <a:pt x="4084256" y="4617390"/>
                  <a:pt x="4010134" y="4744713"/>
                  <a:pt x="3962613" y="4898636"/>
                </a:cubicBezTo>
                <a:lnTo>
                  <a:pt x="3936096" y="5010309"/>
                </a:lnTo>
                <a:lnTo>
                  <a:pt x="3942336" y="5085705"/>
                </a:lnTo>
                <a:cubicBezTo>
                  <a:pt x="3954432" y="5208599"/>
                  <a:pt x="3969655" y="5267596"/>
                  <a:pt x="3981304" y="5399618"/>
                </a:cubicBezTo>
                <a:cubicBezTo>
                  <a:pt x="3981304" y="5436367"/>
                  <a:pt x="3956271" y="5466157"/>
                  <a:pt x="3925391" y="5466157"/>
                </a:cubicBezTo>
                <a:cubicBezTo>
                  <a:pt x="3894511" y="5466157"/>
                  <a:pt x="3869478" y="5436367"/>
                  <a:pt x="3869478" y="5399618"/>
                </a:cubicBezTo>
                <a:cubicBezTo>
                  <a:pt x="3881126" y="5267596"/>
                  <a:pt x="3894823" y="5208599"/>
                  <a:pt x="3906727" y="5085705"/>
                </a:cubicBezTo>
                <a:lnTo>
                  <a:pt x="3912715" y="5014076"/>
                </a:lnTo>
                <a:lnTo>
                  <a:pt x="3885304" y="4898636"/>
                </a:lnTo>
                <a:cubicBezTo>
                  <a:pt x="3837783" y="4744713"/>
                  <a:pt x="3763661" y="4617390"/>
                  <a:pt x="3662940" y="4516668"/>
                </a:cubicBezTo>
                <a:cubicBezTo>
                  <a:pt x="3626901" y="4480629"/>
                  <a:pt x="3599872" y="4438992"/>
                  <a:pt x="3581852" y="4394555"/>
                </a:cubicBezTo>
                <a:lnTo>
                  <a:pt x="3578224" y="4375915"/>
                </a:lnTo>
                <a:lnTo>
                  <a:pt x="3535698" y="4448964"/>
                </a:lnTo>
                <a:cubicBezTo>
                  <a:pt x="3513947" y="4494361"/>
                  <a:pt x="3495151" y="4542713"/>
                  <a:pt x="3479311" y="4594021"/>
                </a:cubicBezTo>
                <a:lnTo>
                  <a:pt x="3451833" y="4709737"/>
                </a:lnTo>
                <a:lnTo>
                  <a:pt x="3457832" y="4782208"/>
                </a:lnTo>
                <a:cubicBezTo>
                  <a:pt x="3469927" y="4905102"/>
                  <a:pt x="3485151" y="4964099"/>
                  <a:pt x="3496800" y="5096121"/>
                </a:cubicBezTo>
                <a:cubicBezTo>
                  <a:pt x="3496800" y="5132870"/>
                  <a:pt x="3471765" y="5162660"/>
                  <a:pt x="3440886" y="5162660"/>
                </a:cubicBezTo>
                <a:cubicBezTo>
                  <a:pt x="3410006" y="5162660"/>
                  <a:pt x="3384974" y="5132870"/>
                  <a:pt x="3384974" y="5096121"/>
                </a:cubicBezTo>
                <a:cubicBezTo>
                  <a:pt x="3396622" y="4964099"/>
                  <a:pt x="3410317" y="4905102"/>
                  <a:pt x="3422222" y="4782207"/>
                </a:cubicBezTo>
                <a:lnTo>
                  <a:pt x="3428593" y="4706007"/>
                </a:lnTo>
                <a:lnTo>
                  <a:pt x="3402001" y="4594021"/>
                </a:lnTo>
                <a:cubicBezTo>
                  <a:pt x="3386161" y="4542713"/>
                  <a:pt x="3367365" y="4494361"/>
                  <a:pt x="3345613" y="4448964"/>
                </a:cubicBezTo>
                <a:lnTo>
                  <a:pt x="3292381" y="4357526"/>
                </a:lnTo>
                <a:lnTo>
                  <a:pt x="3292023" y="4359366"/>
                </a:lnTo>
                <a:cubicBezTo>
                  <a:pt x="3274003" y="4403803"/>
                  <a:pt x="3246975" y="4445440"/>
                  <a:pt x="3210935" y="4481479"/>
                </a:cubicBezTo>
                <a:cubicBezTo>
                  <a:pt x="3110213" y="4582201"/>
                  <a:pt x="3036091" y="4709524"/>
                  <a:pt x="2988570" y="4863447"/>
                </a:cubicBezTo>
                <a:lnTo>
                  <a:pt x="2959010" y="4987935"/>
                </a:lnTo>
                <a:lnTo>
                  <a:pt x="2959222" y="4992237"/>
                </a:lnTo>
                <a:cubicBezTo>
                  <a:pt x="2975805" y="5291571"/>
                  <a:pt x="3003912" y="5355541"/>
                  <a:pt x="3024003" y="5583243"/>
                </a:cubicBezTo>
                <a:cubicBezTo>
                  <a:pt x="3024003" y="5631997"/>
                  <a:pt x="2990790" y="5671520"/>
                  <a:pt x="2949822" y="5671520"/>
                </a:cubicBezTo>
                <a:cubicBezTo>
                  <a:pt x="2908853" y="5671520"/>
                  <a:pt x="2875642" y="5631997"/>
                  <a:pt x="2875642" y="5583243"/>
                </a:cubicBezTo>
                <a:cubicBezTo>
                  <a:pt x="2895731" y="5355541"/>
                  <a:pt x="2920413" y="5291571"/>
                  <a:pt x="2938495" y="4992237"/>
                </a:cubicBezTo>
                <a:lnTo>
                  <a:pt x="2939126" y="4980799"/>
                </a:lnTo>
                <a:lnTo>
                  <a:pt x="2911261" y="4863447"/>
                </a:lnTo>
                <a:cubicBezTo>
                  <a:pt x="2863740" y="4709524"/>
                  <a:pt x="2789619" y="4582201"/>
                  <a:pt x="2688897" y="4481479"/>
                </a:cubicBezTo>
                <a:cubicBezTo>
                  <a:pt x="2652857" y="4445440"/>
                  <a:pt x="2625828" y="4403803"/>
                  <a:pt x="2607808" y="4359366"/>
                </a:cubicBezTo>
                <a:lnTo>
                  <a:pt x="2584194" y="4238010"/>
                </a:lnTo>
                <a:lnTo>
                  <a:pt x="2514094" y="4321643"/>
                </a:lnTo>
                <a:cubicBezTo>
                  <a:pt x="2451853" y="4410485"/>
                  <a:pt x="2404575" y="4514290"/>
                  <a:pt x="2372259" y="4633057"/>
                </a:cubicBezTo>
                <a:lnTo>
                  <a:pt x="2356740" y="4703335"/>
                </a:lnTo>
                <a:lnTo>
                  <a:pt x="2360065" y="4757134"/>
                </a:lnTo>
                <a:cubicBezTo>
                  <a:pt x="2376903" y="5002199"/>
                  <a:pt x="2402278" y="5072873"/>
                  <a:pt x="2420823" y="5283060"/>
                </a:cubicBezTo>
                <a:cubicBezTo>
                  <a:pt x="2420823" y="5331814"/>
                  <a:pt x="2387611" y="5371337"/>
                  <a:pt x="2346643" y="5371337"/>
                </a:cubicBezTo>
                <a:cubicBezTo>
                  <a:pt x="2305673" y="5371337"/>
                  <a:pt x="2272463" y="5331814"/>
                  <a:pt x="2272463" y="5283060"/>
                </a:cubicBezTo>
                <a:cubicBezTo>
                  <a:pt x="2291007" y="5072873"/>
                  <a:pt x="2313464" y="5002198"/>
                  <a:pt x="2331031" y="4757134"/>
                </a:cubicBezTo>
                <a:lnTo>
                  <a:pt x="2334065" y="4711052"/>
                </a:lnTo>
                <a:lnTo>
                  <a:pt x="2306276" y="4594022"/>
                </a:lnTo>
                <a:cubicBezTo>
                  <a:pt x="2290436" y="4542714"/>
                  <a:pt x="2271640" y="4494362"/>
                  <a:pt x="2249889" y="4448965"/>
                </a:cubicBezTo>
                <a:lnTo>
                  <a:pt x="2184230" y="4336181"/>
                </a:lnTo>
                <a:lnTo>
                  <a:pt x="2152759" y="4374708"/>
                </a:lnTo>
                <a:cubicBezTo>
                  <a:pt x="2052035" y="4475430"/>
                  <a:pt x="1977913" y="4602753"/>
                  <a:pt x="1930392" y="4756676"/>
                </a:cubicBezTo>
                <a:lnTo>
                  <a:pt x="1906987" y="4855244"/>
                </a:lnTo>
                <a:lnTo>
                  <a:pt x="1909012" y="4879712"/>
                </a:lnTo>
                <a:cubicBezTo>
                  <a:pt x="1919825" y="4989576"/>
                  <a:pt x="1933435" y="5042319"/>
                  <a:pt x="1943848" y="5160343"/>
                </a:cubicBezTo>
                <a:cubicBezTo>
                  <a:pt x="1943848" y="5193195"/>
                  <a:pt x="1921469" y="5219827"/>
                  <a:pt x="1893863" y="5219827"/>
                </a:cubicBezTo>
                <a:cubicBezTo>
                  <a:pt x="1866257" y="5219827"/>
                  <a:pt x="1843878" y="5193195"/>
                  <a:pt x="1843878" y="5160343"/>
                </a:cubicBezTo>
                <a:cubicBezTo>
                  <a:pt x="1854292" y="5042319"/>
                  <a:pt x="1866536" y="4989576"/>
                  <a:pt x="1877178" y="4879711"/>
                </a:cubicBezTo>
                <a:lnTo>
                  <a:pt x="1878511" y="4863764"/>
                </a:lnTo>
                <a:lnTo>
                  <a:pt x="1853083" y="4756676"/>
                </a:lnTo>
                <a:cubicBezTo>
                  <a:pt x="1805562" y="4602753"/>
                  <a:pt x="1731440" y="4475430"/>
                  <a:pt x="1630719" y="4374708"/>
                </a:cubicBezTo>
                <a:cubicBezTo>
                  <a:pt x="1594679" y="4338669"/>
                  <a:pt x="1567650" y="4297032"/>
                  <a:pt x="1549630" y="4252595"/>
                </a:cubicBezTo>
                <a:lnTo>
                  <a:pt x="1541939" y="4213072"/>
                </a:lnTo>
                <a:lnTo>
                  <a:pt x="1431928" y="4344322"/>
                </a:lnTo>
                <a:cubicBezTo>
                  <a:pt x="1329363" y="4490722"/>
                  <a:pt x="1251454" y="4661778"/>
                  <a:pt x="1198202" y="4857491"/>
                </a:cubicBezTo>
                <a:lnTo>
                  <a:pt x="1167547" y="4996307"/>
                </a:lnTo>
                <a:lnTo>
                  <a:pt x="1174527" y="5080637"/>
                </a:lnTo>
                <a:cubicBezTo>
                  <a:pt x="1189622" y="5234011"/>
                  <a:pt x="1208622" y="5307641"/>
                  <a:pt x="1223160" y="5472407"/>
                </a:cubicBezTo>
                <a:cubicBezTo>
                  <a:pt x="1223160" y="5518269"/>
                  <a:pt x="1191917" y="5555448"/>
                  <a:pt x="1153379" y="5555448"/>
                </a:cubicBezTo>
                <a:cubicBezTo>
                  <a:pt x="1114840" y="5555448"/>
                  <a:pt x="1083599" y="5518269"/>
                  <a:pt x="1083599" y="5472407"/>
                </a:cubicBezTo>
                <a:cubicBezTo>
                  <a:pt x="1098136" y="5307641"/>
                  <a:pt x="1115229" y="5234011"/>
                  <a:pt x="1130086" y="5080637"/>
                </a:cubicBezTo>
                <a:lnTo>
                  <a:pt x="1137285" y="4994530"/>
                </a:lnTo>
                <a:lnTo>
                  <a:pt x="1089471" y="4793166"/>
                </a:lnTo>
                <a:cubicBezTo>
                  <a:pt x="1011162" y="4539522"/>
                  <a:pt x="889020" y="4329711"/>
                  <a:pt x="723043" y="4163734"/>
                </a:cubicBezTo>
                <a:lnTo>
                  <a:pt x="698630" y="4133847"/>
                </a:lnTo>
                <a:lnTo>
                  <a:pt x="696324" y="4133847"/>
                </a:lnTo>
                <a:lnTo>
                  <a:pt x="688966" y="4171657"/>
                </a:lnTo>
                <a:cubicBezTo>
                  <a:pt x="670947" y="4216094"/>
                  <a:pt x="643917" y="4257731"/>
                  <a:pt x="607878" y="4293770"/>
                </a:cubicBezTo>
                <a:cubicBezTo>
                  <a:pt x="507156" y="4394492"/>
                  <a:pt x="433035" y="4521815"/>
                  <a:pt x="385513" y="4675738"/>
                </a:cubicBezTo>
                <a:lnTo>
                  <a:pt x="364740" y="4763221"/>
                </a:lnTo>
                <a:lnTo>
                  <a:pt x="372155" y="4852801"/>
                </a:lnTo>
                <a:cubicBezTo>
                  <a:pt x="387250" y="5006175"/>
                  <a:pt x="406249" y="5079805"/>
                  <a:pt x="420787" y="5244571"/>
                </a:cubicBezTo>
                <a:cubicBezTo>
                  <a:pt x="420787" y="5290433"/>
                  <a:pt x="389545" y="5327612"/>
                  <a:pt x="351007" y="5327612"/>
                </a:cubicBezTo>
                <a:cubicBezTo>
                  <a:pt x="312467" y="5327612"/>
                  <a:pt x="281226" y="5290433"/>
                  <a:pt x="281226" y="5244571"/>
                </a:cubicBezTo>
                <a:cubicBezTo>
                  <a:pt x="295763" y="5079805"/>
                  <a:pt x="312856" y="5006175"/>
                  <a:pt x="327713" y="4852800"/>
                </a:cubicBezTo>
                <a:lnTo>
                  <a:pt x="333581" y="4782611"/>
                </a:lnTo>
                <a:lnTo>
                  <a:pt x="308204" y="4675738"/>
                </a:lnTo>
                <a:cubicBezTo>
                  <a:pt x="260683" y="4521815"/>
                  <a:pt x="186562" y="4394492"/>
                  <a:pt x="85840" y="4293770"/>
                </a:cubicBezTo>
                <a:cubicBezTo>
                  <a:pt x="49801" y="4257731"/>
                  <a:pt x="22771" y="4216093"/>
                  <a:pt x="4752" y="4171657"/>
                </a:cubicBezTo>
                <a:lnTo>
                  <a:pt x="0" y="4155625"/>
                </a:lnTo>
                <a:lnTo>
                  <a:pt x="0" y="3918260"/>
                </a:lnTo>
                <a:lnTo>
                  <a:pt x="7" y="3918224"/>
                </a:lnTo>
                <a:close/>
              </a:path>
            </a:pathLst>
          </a:custGeom>
          <a:solidFill>
            <a:srgbClr val="03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E5E3AD7A-E24A-422D-9A99-B031FA8541ED}"/>
              </a:ext>
            </a:extLst>
          </p:cNvPr>
          <p:cNvSpPr/>
          <p:nvPr/>
        </p:nvSpPr>
        <p:spPr>
          <a:xfrm>
            <a:off x="5482511" y="6236474"/>
            <a:ext cx="1226979" cy="207563"/>
          </a:xfrm>
          <a:custGeom>
            <a:avLst/>
            <a:gdLst/>
            <a:ahLst/>
            <a:cxnLst/>
            <a:rect l="l" t="t" r="r" b="b"/>
            <a:pathLst>
              <a:path w="1012929" h="171353">
                <a:moveTo>
                  <a:pt x="975674" y="115564"/>
                </a:moveTo>
                <a:cubicBezTo>
                  <a:pt x="979062" y="115180"/>
                  <a:pt x="982237" y="115347"/>
                  <a:pt x="985200" y="116064"/>
                </a:cubicBezTo>
                <a:cubicBezTo>
                  <a:pt x="988163" y="116781"/>
                  <a:pt x="990989" y="117948"/>
                  <a:pt x="993677" y="119565"/>
                </a:cubicBezTo>
                <a:cubicBezTo>
                  <a:pt x="996377" y="121190"/>
                  <a:pt x="998977" y="123091"/>
                  <a:pt x="1001477" y="125266"/>
                </a:cubicBezTo>
                <a:cubicBezTo>
                  <a:pt x="1003978" y="127442"/>
                  <a:pt x="1006378" y="129743"/>
                  <a:pt x="1008678" y="132168"/>
                </a:cubicBezTo>
                <a:cubicBezTo>
                  <a:pt x="1009883" y="133556"/>
                  <a:pt x="1010975" y="135032"/>
                  <a:pt x="1011954" y="136595"/>
                </a:cubicBezTo>
                <a:cubicBezTo>
                  <a:pt x="1012933" y="138158"/>
                  <a:pt x="1013175" y="139883"/>
                  <a:pt x="1012679" y="141771"/>
                </a:cubicBezTo>
                <a:cubicBezTo>
                  <a:pt x="1012358" y="142188"/>
                  <a:pt x="1011950" y="142455"/>
                  <a:pt x="1011454" y="142572"/>
                </a:cubicBezTo>
                <a:cubicBezTo>
                  <a:pt x="1010958" y="142688"/>
                  <a:pt x="1010499" y="142555"/>
                  <a:pt x="1010079" y="142171"/>
                </a:cubicBezTo>
                <a:cubicBezTo>
                  <a:pt x="1007470" y="138750"/>
                  <a:pt x="1004636" y="135590"/>
                  <a:pt x="1001577" y="132694"/>
                </a:cubicBezTo>
                <a:cubicBezTo>
                  <a:pt x="998519" y="129797"/>
                  <a:pt x="995285" y="127288"/>
                  <a:pt x="991876" y="125166"/>
                </a:cubicBezTo>
                <a:cubicBezTo>
                  <a:pt x="988572" y="123062"/>
                  <a:pt x="985129" y="121369"/>
                  <a:pt x="981550" y="120090"/>
                </a:cubicBezTo>
                <a:cubicBezTo>
                  <a:pt x="977970" y="118810"/>
                  <a:pt x="974278" y="117968"/>
                  <a:pt x="970474" y="117564"/>
                </a:cubicBezTo>
                <a:cubicBezTo>
                  <a:pt x="970578" y="116556"/>
                  <a:pt x="971219" y="116022"/>
                  <a:pt x="972399" y="115964"/>
                </a:cubicBezTo>
                <a:cubicBezTo>
                  <a:pt x="973578" y="115905"/>
                  <a:pt x="974670" y="115772"/>
                  <a:pt x="975674" y="115564"/>
                </a:cubicBezTo>
                <a:close/>
                <a:moveTo>
                  <a:pt x="660273" y="101153"/>
                </a:moveTo>
                <a:cubicBezTo>
                  <a:pt x="654342" y="103025"/>
                  <a:pt x="648620" y="105534"/>
                  <a:pt x="643107" y="108681"/>
                </a:cubicBezTo>
                <a:cubicBezTo>
                  <a:pt x="637593" y="111829"/>
                  <a:pt x="632522" y="115789"/>
                  <a:pt x="627894" y="120561"/>
                </a:cubicBezTo>
                <a:cubicBezTo>
                  <a:pt x="630092" y="122058"/>
                  <a:pt x="632279" y="123617"/>
                  <a:pt x="634455" y="125238"/>
                </a:cubicBezTo>
                <a:cubicBezTo>
                  <a:pt x="636630" y="126860"/>
                  <a:pt x="638771" y="128569"/>
                  <a:pt x="640878" y="130366"/>
                </a:cubicBezTo>
                <a:cubicBezTo>
                  <a:pt x="645146" y="126164"/>
                  <a:pt x="649223" y="121712"/>
                  <a:pt x="653108" y="117010"/>
                </a:cubicBezTo>
                <a:cubicBezTo>
                  <a:pt x="656992" y="112308"/>
                  <a:pt x="660314" y="107356"/>
                  <a:pt x="663073" y="102154"/>
                </a:cubicBezTo>
                <a:cubicBezTo>
                  <a:pt x="662944" y="101587"/>
                  <a:pt x="662602" y="101270"/>
                  <a:pt x="662048" y="101203"/>
                </a:cubicBezTo>
                <a:cubicBezTo>
                  <a:pt x="661494" y="101136"/>
                  <a:pt x="660902" y="101120"/>
                  <a:pt x="660273" y="101153"/>
                </a:cubicBezTo>
                <a:close/>
                <a:moveTo>
                  <a:pt x="647488" y="70940"/>
                </a:moveTo>
                <a:cubicBezTo>
                  <a:pt x="645289" y="70990"/>
                  <a:pt x="643128" y="71240"/>
                  <a:pt x="641004" y="71690"/>
                </a:cubicBezTo>
                <a:cubicBezTo>
                  <a:pt x="638880" y="72141"/>
                  <a:pt x="636769" y="72491"/>
                  <a:pt x="634671" y="72741"/>
                </a:cubicBezTo>
                <a:cubicBezTo>
                  <a:pt x="634667" y="74175"/>
                  <a:pt x="634675" y="76059"/>
                  <a:pt x="634696" y="78393"/>
                </a:cubicBezTo>
                <a:cubicBezTo>
                  <a:pt x="634716" y="80728"/>
                  <a:pt x="634774" y="82712"/>
                  <a:pt x="634870" y="84346"/>
                </a:cubicBezTo>
                <a:cubicBezTo>
                  <a:pt x="637081" y="82445"/>
                  <a:pt x="639268" y="80494"/>
                  <a:pt x="641429" y="78493"/>
                </a:cubicBezTo>
                <a:cubicBezTo>
                  <a:pt x="643591" y="76493"/>
                  <a:pt x="645677" y="74442"/>
                  <a:pt x="647688" y="72341"/>
                </a:cubicBezTo>
                <a:cubicBezTo>
                  <a:pt x="647980" y="72007"/>
                  <a:pt x="648097" y="71674"/>
                  <a:pt x="648039" y="71340"/>
                </a:cubicBezTo>
                <a:cubicBezTo>
                  <a:pt x="647980" y="71007"/>
                  <a:pt x="647797" y="70874"/>
                  <a:pt x="647488" y="70940"/>
                </a:cubicBezTo>
                <a:close/>
                <a:moveTo>
                  <a:pt x="654294" y="70740"/>
                </a:moveTo>
                <a:cubicBezTo>
                  <a:pt x="651913" y="73604"/>
                  <a:pt x="649269" y="76330"/>
                  <a:pt x="646361" y="78919"/>
                </a:cubicBezTo>
                <a:cubicBezTo>
                  <a:pt x="643453" y="81507"/>
                  <a:pt x="640757" y="84183"/>
                  <a:pt x="638275" y="86947"/>
                </a:cubicBezTo>
                <a:cubicBezTo>
                  <a:pt x="640870" y="86243"/>
                  <a:pt x="643441" y="85501"/>
                  <a:pt x="645986" y="84721"/>
                </a:cubicBezTo>
                <a:cubicBezTo>
                  <a:pt x="648531" y="83942"/>
                  <a:pt x="651102" y="83150"/>
                  <a:pt x="653697" y="82345"/>
                </a:cubicBezTo>
                <a:cubicBezTo>
                  <a:pt x="653709" y="80824"/>
                  <a:pt x="653784" y="78914"/>
                  <a:pt x="653921" y="76618"/>
                </a:cubicBezTo>
                <a:cubicBezTo>
                  <a:pt x="654058" y="74321"/>
                  <a:pt x="654182" y="72362"/>
                  <a:pt x="654294" y="70740"/>
                </a:cubicBezTo>
                <a:close/>
                <a:moveTo>
                  <a:pt x="546437" y="65490"/>
                </a:moveTo>
                <a:cubicBezTo>
                  <a:pt x="543349" y="65540"/>
                  <a:pt x="540423" y="65690"/>
                  <a:pt x="537661" y="65940"/>
                </a:cubicBezTo>
                <a:cubicBezTo>
                  <a:pt x="537661" y="68628"/>
                  <a:pt x="537661" y="71303"/>
                  <a:pt x="537661" y="73966"/>
                </a:cubicBezTo>
                <a:cubicBezTo>
                  <a:pt x="537661" y="76629"/>
                  <a:pt x="537661" y="79354"/>
                  <a:pt x="537661" y="82142"/>
                </a:cubicBezTo>
                <a:cubicBezTo>
                  <a:pt x="540473" y="80375"/>
                  <a:pt x="543449" y="78508"/>
                  <a:pt x="546587" y="76541"/>
                </a:cubicBezTo>
                <a:cubicBezTo>
                  <a:pt x="549725" y="74574"/>
                  <a:pt x="552350" y="72907"/>
                  <a:pt x="554463" y="71540"/>
                </a:cubicBezTo>
                <a:cubicBezTo>
                  <a:pt x="555125" y="71007"/>
                  <a:pt x="555600" y="70274"/>
                  <a:pt x="555888" y="69340"/>
                </a:cubicBezTo>
                <a:cubicBezTo>
                  <a:pt x="556175" y="68407"/>
                  <a:pt x="555900" y="67473"/>
                  <a:pt x="555063" y="66540"/>
                </a:cubicBezTo>
                <a:cubicBezTo>
                  <a:pt x="552400" y="65790"/>
                  <a:pt x="549525" y="65440"/>
                  <a:pt x="546437" y="65490"/>
                </a:cubicBezTo>
                <a:close/>
                <a:moveTo>
                  <a:pt x="654493" y="53755"/>
                </a:moveTo>
                <a:cubicBezTo>
                  <a:pt x="652401" y="56416"/>
                  <a:pt x="649982" y="58788"/>
                  <a:pt x="647237" y="60874"/>
                </a:cubicBezTo>
                <a:cubicBezTo>
                  <a:pt x="644492" y="62960"/>
                  <a:pt x="641972" y="64983"/>
                  <a:pt x="639677" y="66944"/>
                </a:cubicBezTo>
                <a:cubicBezTo>
                  <a:pt x="642185" y="66715"/>
                  <a:pt x="644680" y="66323"/>
                  <a:pt x="647162" y="65770"/>
                </a:cubicBezTo>
                <a:cubicBezTo>
                  <a:pt x="649644" y="65216"/>
                  <a:pt x="652088" y="65274"/>
                  <a:pt x="654493" y="65945"/>
                </a:cubicBezTo>
                <a:cubicBezTo>
                  <a:pt x="654593" y="64313"/>
                  <a:pt x="654643" y="62281"/>
                  <a:pt x="654643" y="59850"/>
                </a:cubicBezTo>
                <a:cubicBezTo>
                  <a:pt x="654643" y="57419"/>
                  <a:pt x="654593" y="55387"/>
                  <a:pt x="654493" y="53755"/>
                </a:cubicBezTo>
                <a:close/>
                <a:moveTo>
                  <a:pt x="642080" y="51532"/>
                </a:moveTo>
                <a:cubicBezTo>
                  <a:pt x="639760" y="51711"/>
                  <a:pt x="637490" y="52053"/>
                  <a:pt x="635270" y="52556"/>
                </a:cubicBezTo>
                <a:cubicBezTo>
                  <a:pt x="635266" y="54238"/>
                  <a:pt x="635224" y="56320"/>
                  <a:pt x="635145" y="58801"/>
                </a:cubicBezTo>
                <a:cubicBezTo>
                  <a:pt x="635066" y="61282"/>
                  <a:pt x="634974" y="63663"/>
                  <a:pt x="634870" y="65945"/>
                </a:cubicBezTo>
                <a:cubicBezTo>
                  <a:pt x="637465" y="64329"/>
                  <a:pt x="639935" y="62464"/>
                  <a:pt x="642280" y="60350"/>
                </a:cubicBezTo>
                <a:cubicBezTo>
                  <a:pt x="644625" y="58235"/>
                  <a:pt x="646895" y="55970"/>
                  <a:pt x="649090" y="53556"/>
                </a:cubicBezTo>
                <a:cubicBezTo>
                  <a:pt x="649395" y="53135"/>
                  <a:pt x="649537" y="52727"/>
                  <a:pt x="649516" y="52332"/>
                </a:cubicBezTo>
                <a:cubicBezTo>
                  <a:pt x="649495" y="51936"/>
                  <a:pt x="649286" y="51678"/>
                  <a:pt x="648890" y="51557"/>
                </a:cubicBezTo>
                <a:cubicBezTo>
                  <a:pt x="646670" y="51362"/>
                  <a:pt x="644400" y="51353"/>
                  <a:pt x="642080" y="51532"/>
                </a:cubicBezTo>
                <a:close/>
                <a:moveTo>
                  <a:pt x="509338" y="47295"/>
                </a:moveTo>
                <a:cubicBezTo>
                  <a:pt x="512264" y="47470"/>
                  <a:pt x="515170" y="47957"/>
                  <a:pt x="518058" y="48755"/>
                </a:cubicBezTo>
                <a:cubicBezTo>
                  <a:pt x="518737" y="49361"/>
                  <a:pt x="519229" y="50041"/>
                  <a:pt x="519533" y="50796"/>
                </a:cubicBezTo>
                <a:cubicBezTo>
                  <a:pt x="519837" y="51552"/>
                  <a:pt x="520079" y="52332"/>
                  <a:pt x="520258" y="53138"/>
                </a:cubicBezTo>
                <a:cubicBezTo>
                  <a:pt x="520158" y="54801"/>
                  <a:pt x="519458" y="56176"/>
                  <a:pt x="518158" y="57264"/>
                </a:cubicBezTo>
                <a:cubicBezTo>
                  <a:pt x="516858" y="58351"/>
                  <a:pt x="515558" y="59376"/>
                  <a:pt x="514258" y="60339"/>
                </a:cubicBezTo>
                <a:cubicBezTo>
                  <a:pt x="509828" y="62848"/>
                  <a:pt x="505286" y="65381"/>
                  <a:pt x="500631" y="67940"/>
                </a:cubicBezTo>
                <a:cubicBezTo>
                  <a:pt x="495976" y="70499"/>
                  <a:pt x="491384" y="73032"/>
                  <a:pt x="486854" y="75541"/>
                </a:cubicBezTo>
                <a:cubicBezTo>
                  <a:pt x="490330" y="75353"/>
                  <a:pt x="494730" y="75628"/>
                  <a:pt x="500056" y="76366"/>
                </a:cubicBezTo>
                <a:cubicBezTo>
                  <a:pt x="505381" y="77104"/>
                  <a:pt x="509982" y="78229"/>
                  <a:pt x="513858" y="79742"/>
                </a:cubicBezTo>
                <a:cubicBezTo>
                  <a:pt x="514020" y="80362"/>
                  <a:pt x="514195" y="81021"/>
                  <a:pt x="514383" y="81717"/>
                </a:cubicBezTo>
                <a:cubicBezTo>
                  <a:pt x="514570" y="82413"/>
                  <a:pt x="514395" y="83021"/>
                  <a:pt x="513858" y="83542"/>
                </a:cubicBezTo>
                <a:cubicBezTo>
                  <a:pt x="510945" y="85418"/>
                  <a:pt x="507369" y="87756"/>
                  <a:pt x="503130" y="90558"/>
                </a:cubicBezTo>
                <a:cubicBezTo>
                  <a:pt x="498891" y="93359"/>
                  <a:pt x="494664" y="96172"/>
                  <a:pt x="490447" y="98996"/>
                </a:cubicBezTo>
                <a:cubicBezTo>
                  <a:pt x="486231" y="101820"/>
                  <a:pt x="482699" y="104203"/>
                  <a:pt x="479853" y="106145"/>
                </a:cubicBezTo>
                <a:cubicBezTo>
                  <a:pt x="478195" y="107487"/>
                  <a:pt x="476461" y="108753"/>
                  <a:pt x="474653" y="109945"/>
                </a:cubicBezTo>
                <a:cubicBezTo>
                  <a:pt x="472844" y="111137"/>
                  <a:pt x="471311" y="112604"/>
                  <a:pt x="470052" y="114346"/>
                </a:cubicBezTo>
                <a:cubicBezTo>
                  <a:pt x="470477" y="115029"/>
                  <a:pt x="471027" y="115413"/>
                  <a:pt x="471702" y="115496"/>
                </a:cubicBezTo>
                <a:cubicBezTo>
                  <a:pt x="472377" y="115579"/>
                  <a:pt x="473027" y="115463"/>
                  <a:pt x="473653" y="115146"/>
                </a:cubicBezTo>
                <a:cubicBezTo>
                  <a:pt x="483562" y="110845"/>
                  <a:pt x="493347" y="106245"/>
                  <a:pt x="503006" y="101344"/>
                </a:cubicBezTo>
                <a:cubicBezTo>
                  <a:pt x="512666" y="96444"/>
                  <a:pt x="522150" y="91243"/>
                  <a:pt x="531460" y="85742"/>
                </a:cubicBezTo>
                <a:cubicBezTo>
                  <a:pt x="531564" y="80192"/>
                  <a:pt x="531606" y="74591"/>
                  <a:pt x="531585" y="68940"/>
                </a:cubicBezTo>
                <a:cubicBezTo>
                  <a:pt x="531564" y="63289"/>
                  <a:pt x="532056" y="57889"/>
                  <a:pt x="533060" y="52738"/>
                </a:cubicBezTo>
                <a:cubicBezTo>
                  <a:pt x="533218" y="51974"/>
                  <a:pt x="533702" y="51410"/>
                  <a:pt x="534510" y="51045"/>
                </a:cubicBezTo>
                <a:cubicBezTo>
                  <a:pt x="535319" y="50680"/>
                  <a:pt x="536102" y="50912"/>
                  <a:pt x="536860" y="51742"/>
                </a:cubicBezTo>
                <a:cubicBezTo>
                  <a:pt x="537406" y="53082"/>
                  <a:pt x="537665" y="54648"/>
                  <a:pt x="537636" y="56439"/>
                </a:cubicBezTo>
                <a:cubicBezTo>
                  <a:pt x="537606" y="58231"/>
                  <a:pt x="537615" y="59997"/>
                  <a:pt x="537661" y="61739"/>
                </a:cubicBezTo>
                <a:cubicBezTo>
                  <a:pt x="539694" y="61798"/>
                  <a:pt x="541878" y="61731"/>
                  <a:pt x="544211" y="61539"/>
                </a:cubicBezTo>
                <a:cubicBezTo>
                  <a:pt x="546545" y="61348"/>
                  <a:pt x="548829" y="61281"/>
                  <a:pt x="551062" y="61339"/>
                </a:cubicBezTo>
                <a:cubicBezTo>
                  <a:pt x="552871" y="61423"/>
                  <a:pt x="554554" y="61756"/>
                  <a:pt x="556113" y="62339"/>
                </a:cubicBezTo>
                <a:cubicBezTo>
                  <a:pt x="557671" y="62923"/>
                  <a:pt x="559055" y="63856"/>
                  <a:pt x="560263" y="65140"/>
                </a:cubicBezTo>
                <a:cubicBezTo>
                  <a:pt x="560593" y="66156"/>
                  <a:pt x="560834" y="67223"/>
                  <a:pt x="560989" y="68340"/>
                </a:cubicBezTo>
                <a:cubicBezTo>
                  <a:pt x="561143" y="69457"/>
                  <a:pt x="561034" y="70524"/>
                  <a:pt x="560663" y="71540"/>
                </a:cubicBezTo>
                <a:cubicBezTo>
                  <a:pt x="559893" y="73170"/>
                  <a:pt x="558784" y="74462"/>
                  <a:pt x="557338" y="75416"/>
                </a:cubicBezTo>
                <a:cubicBezTo>
                  <a:pt x="555892" y="76370"/>
                  <a:pt x="554533" y="77412"/>
                  <a:pt x="553263" y="78541"/>
                </a:cubicBezTo>
                <a:cubicBezTo>
                  <a:pt x="551354" y="79808"/>
                  <a:pt x="548920" y="81375"/>
                  <a:pt x="545962" y="83242"/>
                </a:cubicBezTo>
                <a:cubicBezTo>
                  <a:pt x="543003" y="85109"/>
                  <a:pt x="540169" y="86876"/>
                  <a:pt x="537461" y="88543"/>
                </a:cubicBezTo>
                <a:cubicBezTo>
                  <a:pt x="537395" y="92139"/>
                  <a:pt x="537348" y="96481"/>
                  <a:pt x="537320" y="101566"/>
                </a:cubicBezTo>
                <a:cubicBezTo>
                  <a:pt x="537291" y="106652"/>
                  <a:pt x="537274" y="111705"/>
                  <a:pt x="537268" y="116724"/>
                </a:cubicBezTo>
                <a:cubicBezTo>
                  <a:pt x="537262" y="121743"/>
                  <a:pt x="537259" y="125951"/>
                  <a:pt x="537261" y="129348"/>
                </a:cubicBezTo>
                <a:cubicBezTo>
                  <a:pt x="537311" y="137145"/>
                  <a:pt x="536010" y="144554"/>
                  <a:pt x="533360" y="151575"/>
                </a:cubicBezTo>
                <a:cubicBezTo>
                  <a:pt x="530710" y="158597"/>
                  <a:pt x="526409" y="164656"/>
                  <a:pt x="520458" y="169753"/>
                </a:cubicBezTo>
                <a:cubicBezTo>
                  <a:pt x="519858" y="170244"/>
                  <a:pt x="519208" y="170611"/>
                  <a:pt x="518508" y="170853"/>
                </a:cubicBezTo>
                <a:cubicBezTo>
                  <a:pt x="517808" y="171095"/>
                  <a:pt x="517058" y="171261"/>
                  <a:pt x="516258" y="171353"/>
                </a:cubicBezTo>
                <a:cubicBezTo>
                  <a:pt x="515912" y="171003"/>
                  <a:pt x="515904" y="170503"/>
                  <a:pt x="516233" y="169853"/>
                </a:cubicBezTo>
                <a:cubicBezTo>
                  <a:pt x="516562" y="169203"/>
                  <a:pt x="516904" y="168703"/>
                  <a:pt x="517258" y="168353"/>
                </a:cubicBezTo>
                <a:cubicBezTo>
                  <a:pt x="521400" y="163923"/>
                  <a:pt x="524517" y="159031"/>
                  <a:pt x="526609" y="153676"/>
                </a:cubicBezTo>
                <a:cubicBezTo>
                  <a:pt x="528701" y="148321"/>
                  <a:pt x="530118" y="142679"/>
                  <a:pt x="530860" y="136749"/>
                </a:cubicBezTo>
                <a:cubicBezTo>
                  <a:pt x="531756" y="129394"/>
                  <a:pt x="532114" y="121901"/>
                  <a:pt x="531935" y="114271"/>
                </a:cubicBezTo>
                <a:cubicBezTo>
                  <a:pt x="531756" y="106641"/>
                  <a:pt x="531664" y="99198"/>
                  <a:pt x="531660" y="91943"/>
                </a:cubicBezTo>
                <a:cubicBezTo>
                  <a:pt x="521771" y="97548"/>
                  <a:pt x="511745" y="102890"/>
                  <a:pt x="501581" y="107970"/>
                </a:cubicBezTo>
                <a:cubicBezTo>
                  <a:pt x="491417" y="113050"/>
                  <a:pt x="482241" y="117242"/>
                  <a:pt x="474053" y="120547"/>
                </a:cubicBezTo>
                <a:cubicBezTo>
                  <a:pt x="472940" y="120642"/>
                  <a:pt x="471815" y="120851"/>
                  <a:pt x="470677" y="121172"/>
                </a:cubicBezTo>
                <a:cubicBezTo>
                  <a:pt x="469539" y="121493"/>
                  <a:pt x="468464" y="121351"/>
                  <a:pt x="467452" y="120747"/>
                </a:cubicBezTo>
                <a:cubicBezTo>
                  <a:pt x="466910" y="120355"/>
                  <a:pt x="466343" y="119888"/>
                  <a:pt x="465752" y="119346"/>
                </a:cubicBezTo>
                <a:cubicBezTo>
                  <a:pt x="465160" y="118805"/>
                  <a:pt x="464793" y="118138"/>
                  <a:pt x="464651" y="117346"/>
                </a:cubicBezTo>
                <a:cubicBezTo>
                  <a:pt x="464201" y="114338"/>
                  <a:pt x="465101" y="111954"/>
                  <a:pt x="467352" y="110195"/>
                </a:cubicBezTo>
                <a:cubicBezTo>
                  <a:pt x="469602" y="108437"/>
                  <a:pt x="471702" y="106753"/>
                  <a:pt x="473653" y="105145"/>
                </a:cubicBezTo>
                <a:cubicBezTo>
                  <a:pt x="476755" y="103210"/>
                  <a:pt x="480440" y="100879"/>
                  <a:pt x="484706" y="98151"/>
                </a:cubicBezTo>
                <a:cubicBezTo>
                  <a:pt x="488972" y="95424"/>
                  <a:pt x="493204" y="92707"/>
                  <a:pt x="497404" y="90002"/>
                </a:cubicBezTo>
                <a:cubicBezTo>
                  <a:pt x="501603" y="87297"/>
                  <a:pt x="505154" y="85010"/>
                  <a:pt x="508057" y="83142"/>
                </a:cubicBezTo>
                <a:cubicBezTo>
                  <a:pt x="505748" y="82096"/>
                  <a:pt x="502264" y="81388"/>
                  <a:pt x="497605" y="81017"/>
                </a:cubicBezTo>
                <a:cubicBezTo>
                  <a:pt x="492947" y="80646"/>
                  <a:pt x="487763" y="80287"/>
                  <a:pt x="482054" y="79942"/>
                </a:cubicBezTo>
                <a:cubicBezTo>
                  <a:pt x="481533" y="79854"/>
                  <a:pt x="481024" y="79679"/>
                  <a:pt x="480528" y="79416"/>
                </a:cubicBezTo>
                <a:cubicBezTo>
                  <a:pt x="480033" y="79154"/>
                  <a:pt x="479674" y="78729"/>
                  <a:pt x="479453" y="78141"/>
                </a:cubicBezTo>
                <a:cubicBezTo>
                  <a:pt x="479295" y="77133"/>
                  <a:pt x="479512" y="76249"/>
                  <a:pt x="480103" y="75491"/>
                </a:cubicBezTo>
                <a:cubicBezTo>
                  <a:pt x="480695" y="74733"/>
                  <a:pt x="481412" y="74149"/>
                  <a:pt x="482254" y="73741"/>
                </a:cubicBezTo>
                <a:cubicBezTo>
                  <a:pt x="487775" y="70982"/>
                  <a:pt x="493234" y="68098"/>
                  <a:pt x="498631" y="65090"/>
                </a:cubicBezTo>
                <a:cubicBezTo>
                  <a:pt x="504027" y="62081"/>
                  <a:pt x="509236" y="58697"/>
                  <a:pt x="514258" y="54938"/>
                </a:cubicBezTo>
                <a:cubicBezTo>
                  <a:pt x="514558" y="54680"/>
                  <a:pt x="514658" y="54297"/>
                  <a:pt x="514558" y="53788"/>
                </a:cubicBezTo>
                <a:cubicBezTo>
                  <a:pt x="514458" y="53280"/>
                  <a:pt x="514158" y="52997"/>
                  <a:pt x="513657" y="52938"/>
                </a:cubicBezTo>
                <a:cubicBezTo>
                  <a:pt x="508936" y="52439"/>
                  <a:pt x="504327" y="52540"/>
                  <a:pt x="499831" y="53239"/>
                </a:cubicBezTo>
                <a:cubicBezTo>
                  <a:pt x="495334" y="53939"/>
                  <a:pt x="491075" y="55239"/>
                  <a:pt x="487054" y="57139"/>
                </a:cubicBezTo>
                <a:cubicBezTo>
                  <a:pt x="486354" y="57126"/>
                  <a:pt x="485704" y="56951"/>
                  <a:pt x="485104" y="56614"/>
                </a:cubicBezTo>
                <a:cubicBezTo>
                  <a:pt x="484504" y="56276"/>
                  <a:pt x="483954" y="55851"/>
                  <a:pt x="483454" y="55338"/>
                </a:cubicBezTo>
                <a:cubicBezTo>
                  <a:pt x="482970" y="54838"/>
                  <a:pt x="482787" y="54338"/>
                  <a:pt x="482904" y="53838"/>
                </a:cubicBezTo>
                <a:cubicBezTo>
                  <a:pt x="483020" y="53338"/>
                  <a:pt x="483337" y="52839"/>
                  <a:pt x="483854" y="52339"/>
                </a:cubicBezTo>
                <a:cubicBezTo>
                  <a:pt x="489029" y="50148"/>
                  <a:pt x="494580" y="48604"/>
                  <a:pt x="500506" y="47706"/>
                </a:cubicBezTo>
                <a:cubicBezTo>
                  <a:pt x="503469" y="47257"/>
                  <a:pt x="506413" y="47120"/>
                  <a:pt x="509338" y="47295"/>
                </a:cubicBezTo>
                <a:close/>
                <a:moveTo>
                  <a:pt x="821150" y="32148"/>
                </a:moveTo>
                <a:cubicBezTo>
                  <a:pt x="822267" y="32256"/>
                  <a:pt x="823184" y="32590"/>
                  <a:pt x="823901" y="33148"/>
                </a:cubicBezTo>
                <a:cubicBezTo>
                  <a:pt x="824617" y="33707"/>
                  <a:pt x="825034" y="34440"/>
                  <a:pt x="825151" y="35348"/>
                </a:cubicBezTo>
                <a:cubicBezTo>
                  <a:pt x="822609" y="43291"/>
                  <a:pt x="820742" y="51559"/>
                  <a:pt x="819550" y="60152"/>
                </a:cubicBezTo>
                <a:cubicBezTo>
                  <a:pt x="818358" y="68744"/>
                  <a:pt x="817491" y="77412"/>
                  <a:pt x="816950" y="86155"/>
                </a:cubicBezTo>
                <a:cubicBezTo>
                  <a:pt x="824034" y="80708"/>
                  <a:pt x="831018" y="74999"/>
                  <a:pt x="837902" y="69028"/>
                </a:cubicBezTo>
                <a:cubicBezTo>
                  <a:pt x="844786" y="63056"/>
                  <a:pt x="851671" y="57097"/>
                  <a:pt x="858555" y="51150"/>
                </a:cubicBezTo>
                <a:cubicBezTo>
                  <a:pt x="859538" y="50475"/>
                  <a:pt x="860572" y="49825"/>
                  <a:pt x="861655" y="49200"/>
                </a:cubicBezTo>
                <a:cubicBezTo>
                  <a:pt x="862739" y="48575"/>
                  <a:pt x="863972" y="48425"/>
                  <a:pt x="865356" y="48750"/>
                </a:cubicBezTo>
                <a:cubicBezTo>
                  <a:pt x="865572" y="49063"/>
                  <a:pt x="865739" y="49438"/>
                  <a:pt x="865856" y="49875"/>
                </a:cubicBezTo>
                <a:cubicBezTo>
                  <a:pt x="865972" y="50313"/>
                  <a:pt x="865939" y="50738"/>
                  <a:pt x="865756" y="51150"/>
                </a:cubicBezTo>
                <a:cubicBezTo>
                  <a:pt x="858630" y="57947"/>
                  <a:pt x="851329" y="64606"/>
                  <a:pt x="843853" y="71128"/>
                </a:cubicBezTo>
                <a:cubicBezTo>
                  <a:pt x="836377" y="77650"/>
                  <a:pt x="828876" y="84059"/>
                  <a:pt x="821350" y="90355"/>
                </a:cubicBezTo>
                <a:cubicBezTo>
                  <a:pt x="821596" y="91022"/>
                  <a:pt x="822104" y="91439"/>
                  <a:pt x="822875" y="91605"/>
                </a:cubicBezTo>
                <a:cubicBezTo>
                  <a:pt x="823646" y="91772"/>
                  <a:pt x="824405" y="91889"/>
                  <a:pt x="825151" y="91956"/>
                </a:cubicBezTo>
                <a:cubicBezTo>
                  <a:pt x="825676" y="92131"/>
                  <a:pt x="826076" y="92381"/>
                  <a:pt x="826351" y="92706"/>
                </a:cubicBezTo>
                <a:cubicBezTo>
                  <a:pt x="826626" y="93031"/>
                  <a:pt x="826626" y="93581"/>
                  <a:pt x="826351" y="94356"/>
                </a:cubicBezTo>
                <a:cubicBezTo>
                  <a:pt x="825017" y="94798"/>
                  <a:pt x="823284" y="95014"/>
                  <a:pt x="821150" y="95006"/>
                </a:cubicBezTo>
                <a:cubicBezTo>
                  <a:pt x="819017" y="94998"/>
                  <a:pt x="817283" y="95114"/>
                  <a:pt x="815950" y="95356"/>
                </a:cubicBezTo>
                <a:cubicBezTo>
                  <a:pt x="816046" y="99098"/>
                  <a:pt x="816104" y="103665"/>
                  <a:pt x="816125" y="109058"/>
                </a:cubicBezTo>
                <a:cubicBezTo>
                  <a:pt x="816145" y="114450"/>
                  <a:pt x="816154" y="119217"/>
                  <a:pt x="816149" y="123359"/>
                </a:cubicBezTo>
                <a:cubicBezTo>
                  <a:pt x="816408" y="125243"/>
                  <a:pt x="816991" y="127027"/>
                  <a:pt x="817900" y="128710"/>
                </a:cubicBezTo>
                <a:cubicBezTo>
                  <a:pt x="818808" y="130394"/>
                  <a:pt x="820292" y="131477"/>
                  <a:pt x="822350" y="131961"/>
                </a:cubicBezTo>
                <a:cubicBezTo>
                  <a:pt x="825638" y="132131"/>
                  <a:pt x="828714" y="131740"/>
                  <a:pt x="831577" y="130785"/>
                </a:cubicBezTo>
                <a:cubicBezTo>
                  <a:pt x="834439" y="129831"/>
                  <a:pt x="837165" y="128489"/>
                  <a:pt x="839753" y="126760"/>
                </a:cubicBezTo>
                <a:cubicBezTo>
                  <a:pt x="843240" y="124401"/>
                  <a:pt x="846566" y="121668"/>
                  <a:pt x="849729" y="118559"/>
                </a:cubicBezTo>
                <a:cubicBezTo>
                  <a:pt x="852892" y="115450"/>
                  <a:pt x="855967" y="112316"/>
                  <a:pt x="858955" y="109158"/>
                </a:cubicBezTo>
                <a:cubicBezTo>
                  <a:pt x="861855" y="105486"/>
                  <a:pt x="864455" y="101678"/>
                  <a:pt x="866756" y="97731"/>
                </a:cubicBezTo>
                <a:cubicBezTo>
                  <a:pt x="869056" y="93785"/>
                  <a:pt x="870456" y="89526"/>
                  <a:pt x="870956" y="84955"/>
                </a:cubicBezTo>
                <a:cubicBezTo>
                  <a:pt x="871115" y="83963"/>
                  <a:pt x="871498" y="83446"/>
                  <a:pt x="872107" y="83404"/>
                </a:cubicBezTo>
                <a:cubicBezTo>
                  <a:pt x="872715" y="83363"/>
                  <a:pt x="873198" y="83746"/>
                  <a:pt x="873557" y="84555"/>
                </a:cubicBezTo>
                <a:cubicBezTo>
                  <a:pt x="874015" y="86092"/>
                  <a:pt x="874148" y="87718"/>
                  <a:pt x="873957" y="89430"/>
                </a:cubicBezTo>
                <a:cubicBezTo>
                  <a:pt x="873765" y="91143"/>
                  <a:pt x="873498" y="92718"/>
                  <a:pt x="873157" y="94156"/>
                </a:cubicBezTo>
                <a:cubicBezTo>
                  <a:pt x="870906" y="100332"/>
                  <a:pt x="867656" y="106282"/>
                  <a:pt x="863405" y="112008"/>
                </a:cubicBezTo>
                <a:cubicBezTo>
                  <a:pt x="859155" y="117734"/>
                  <a:pt x="854204" y="122784"/>
                  <a:pt x="848554" y="127160"/>
                </a:cubicBezTo>
                <a:cubicBezTo>
                  <a:pt x="845236" y="129677"/>
                  <a:pt x="841769" y="131844"/>
                  <a:pt x="838152" y="133661"/>
                </a:cubicBezTo>
                <a:cubicBezTo>
                  <a:pt x="834535" y="135478"/>
                  <a:pt x="830868" y="136844"/>
                  <a:pt x="827151" y="137761"/>
                </a:cubicBezTo>
                <a:cubicBezTo>
                  <a:pt x="824709" y="138353"/>
                  <a:pt x="822292" y="138320"/>
                  <a:pt x="819901" y="137661"/>
                </a:cubicBezTo>
                <a:cubicBezTo>
                  <a:pt x="817510" y="137003"/>
                  <a:pt x="815396" y="135769"/>
                  <a:pt x="813559" y="133961"/>
                </a:cubicBezTo>
                <a:cubicBezTo>
                  <a:pt x="811299" y="130710"/>
                  <a:pt x="810037" y="127060"/>
                  <a:pt x="809772" y="123009"/>
                </a:cubicBezTo>
                <a:cubicBezTo>
                  <a:pt x="809507" y="118959"/>
                  <a:pt x="809441" y="114808"/>
                  <a:pt x="809574" y="110558"/>
                </a:cubicBezTo>
                <a:cubicBezTo>
                  <a:pt x="809653" y="99344"/>
                  <a:pt x="810342" y="88218"/>
                  <a:pt x="811641" y="77179"/>
                </a:cubicBezTo>
                <a:cubicBezTo>
                  <a:pt x="812941" y="66140"/>
                  <a:pt x="814377" y="55263"/>
                  <a:pt x="815950" y="44550"/>
                </a:cubicBezTo>
                <a:cubicBezTo>
                  <a:pt x="806367" y="54984"/>
                  <a:pt x="797170" y="65719"/>
                  <a:pt x="788359" y="76754"/>
                </a:cubicBezTo>
                <a:cubicBezTo>
                  <a:pt x="788705" y="88109"/>
                  <a:pt x="788664" y="99552"/>
                  <a:pt x="788234" y="111083"/>
                </a:cubicBezTo>
                <a:cubicBezTo>
                  <a:pt x="787805" y="122614"/>
                  <a:pt x="786712" y="133907"/>
                  <a:pt x="784957" y="144962"/>
                </a:cubicBezTo>
                <a:cubicBezTo>
                  <a:pt x="784640" y="145587"/>
                  <a:pt x="784223" y="145987"/>
                  <a:pt x="783706" y="146162"/>
                </a:cubicBezTo>
                <a:cubicBezTo>
                  <a:pt x="783189" y="146337"/>
                  <a:pt x="782672" y="146137"/>
                  <a:pt x="782155" y="145562"/>
                </a:cubicBezTo>
                <a:cubicBezTo>
                  <a:pt x="781463" y="144950"/>
                  <a:pt x="780996" y="144225"/>
                  <a:pt x="780754" y="143387"/>
                </a:cubicBezTo>
                <a:cubicBezTo>
                  <a:pt x="780512" y="142549"/>
                  <a:pt x="780445" y="141674"/>
                  <a:pt x="780554" y="140762"/>
                </a:cubicBezTo>
                <a:cubicBezTo>
                  <a:pt x="782555" y="122326"/>
                  <a:pt x="783356" y="103390"/>
                  <a:pt x="782955" y="83955"/>
                </a:cubicBezTo>
                <a:cubicBezTo>
                  <a:pt x="777993" y="89634"/>
                  <a:pt x="773159" y="95827"/>
                  <a:pt x="768452" y="102532"/>
                </a:cubicBezTo>
                <a:cubicBezTo>
                  <a:pt x="763745" y="109237"/>
                  <a:pt x="758917" y="115979"/>
                  <a:pt x="753967" y="122759"/>
                </a:cubicBezTo>
                <a:cubicBezTo>
                  <a:pt x="753454" y="123176"/>
                  <a:pt x="752879" y="123443"/>
                  <a:pt x="752241" y="123559"/>
                </a:cubicBezTo>
                <a:cubicBezTo>
                  <a:pt x="751604" y="123676"/>
                  <a:pt x="750979" y="123543"/>
                  <a:pt x="750366" y="123159"/>
                </a:cubicBezTo>
                <a:cubicBezTo>
                  <a:pt x="749566" y="122739"/>
                  <a:pt x="749016" y="122130"/>
                  <a:pt x="748716" y="121334"/>
                </a:cubicBezTo>
                <a:cubicBezTo>
                  <a:pt x="748416" y="120538"/>
                  <a:pt x="748366" y="119680"/>
                  <a:pt x="748566" y="118759"/>
                </a:cubicBezTo>
                <a:cubicBezTo>
                  <a:pt x="752375" y="114154"/>
                  <a:pt x="755309" y="109162"/>
                  <a:pt x="757367" y="103782"/>
                </a:cubicBezTo>
                <a:cubicBezTo>
                  <a:pt x="759426" y="98402"/>
                  <a:pt x="760559" y="92660"/>
                  <a:pt x="760768" y="86555"/>
                </a:cubicBezTo>
                <a:cubicBezTo>
                  <a:pt x="760846" y="85034"/>
                  <a:pt x="760488" y="83625"/>
                  <a:pt x="759692" y="82329"/>
                </a:cubicBezTo>
                <a:cubicBezTo>
                  <a:pt x="758896" y="81033"/>
                  <a:pt x="757788" y="79975"/>
                  <a:pt x="756367" y="79154"/>
                </a:cubicBezTo>
                <a:cubicBezTo>
                  <a:pt x="752996" y="77750"/>
                  <a:pt x="749487" y="77358"/>
                  <a:pt x="745841" y="77979"/>
                </a:cubicBezTo>
                <a:cubicBezTo>
                  <a:pt x="742194" y="78600"/>
                  <a:pt x="738836" y="79658"/>
                  <a:pt x="735764" y="81154"/>
                </a:cubicBezTo>
                <a:cubicBezTo>
                  <a:pt x="734869" y="81596"/>
                  <a:pt x="734310" y="82263"/>
                  <a:pt x="734089" y="83154"/>
                </a:cubicBezTo>
                <a:cubicBezTo>
                  <a:pt x="733868" y="84046"/>
                  <a:pt x="733960" y="84913"/>
                  <a:pt x="734364" y="85755"/>
                </a:cubicBezTo>
                <a:cubicBezTo>
                  <a:pt x="734523" y="86192"/>
                  <a:pt x="734706" y="86717"/>
                  <a:pt x="734914" y="87330"/>
                </a:cubicBezTo>
                <a:cubicBezTo>
                  <a:pt x="735123" y="87943"/>
                  <a:pt x="735006" y="88418"/>
                  <a:pt x="734564" y="88755"/>
                </a:cubicBezTo>
                <a:cubicBezTo>
                  <a:pt x="733452" y="88855"/>
                  <a:pt x="732427" y="88405"/>
                  <a:pt x="731489" y="87405"/>
                </a:cubicBezTo>
                <a:cubicBezTo>
                  <a:pt x="730551" y="86405"/>
                  <a:pt x="729776" y="85455"/>
                  <a:pt x="729164" y="84555"/>
                </a:cubicBezTo>
                <a:cubicBezTo>
                  <a:pt x="728647" y="83750"/>
                  <a:pt x="728280" y="82909"/>
                  <a:pt x="728063" y="82029"/>
                </a:cubicBezTo>
                <a:cubicBezTo>
                  <a:pt x="727847" y="81150"/>
                  <a:pt x="727880" y="80258"/>
                  <a:pt x="728163" y="79354"/>
                </a:cubicBezTo>
                <a:cubicBezTo>
                  <a:pt x="730210" y="77104"/>
                  <a:pt x="732618" y="75453"/>
                  <a:pt x="735389" y="74403"/>
                </a:cubicBezTo>
                <a:cubicBezTo>
                  <a:pt x="738161" y="73353"/>
                  <a:pt x="741019" y="72603"/>
                  <a:pt x="743965" y="72153"/>
                </a:cubicBezTo>
                <a:cubicBezTo>
                  <a:pt x="746807" y="71624"/>
                  <a:pt x="749625" y="71532"/>
                  <a:pt x="752417" y="71878"/>
                </a:cubicBezTo>
                <a:cubicBezTo>
                  <a:pt x="755209" y="72224"/>
                  <a:pt x="757725" y="73182"/>
                  <a:pt x="759967" y="74753"/>
                </a:cubicBezTo>
                <a:cubicBezTo>
                  <a:pt x="762008" y="76349"/>
                  <a:pt x="763402" y="78158"/>
                  <a:pt x="764148" y="80179"/>
                </a:cubicBezTo>
                <a:cubicBezTo>
                  <a:pt x="764895" y="82200"/>
                  <a:pt x="765293" y="84459"/>
                  <a:pt x="765343" y="86955"/>
                </a:cubicBezTo>
                <a:cubicBezTo>
                  <a:pt x="765327" y="89489"/>
                  <a:pt x="765111" y="92022"/>
                  <a:pt x="764696" y="94556"/>
                </a:cubicBezTo>
                <a:cubicBezTo>
                  <a:pt x="764281" y="97090"/>
                  <a:pt x="763767" y="99423"/>
                  <a:pt x="763154" y="101557"/>
                </a:cubicBezTo>
                <a:cubicBezTo>
                  <a:pt x="765963" y="98577"/>
                  <a:pt x="769036" y="94885"/>
                  <a:pt x="772375" y="90480"/>
                </a:cubicBezTo>
                <a:cubicBezTo>
                  <a:pt x="775713" y="86076"/>
                  <a:pt x="779240" y="81433"/>
                  <a:pt x="782955" y="76554"/>
                </a:cubicBezTo>
                <a:cubicBezTo>
                  <a:pt x="782455" y="71111"/>
                  <a:pt x="781955" y="65694"/>
                  <a:pt x="781454" y="60302"/>
                </a:cubicBezTo>
                <a:cubicBezTo>
                  <a:pt x="780954" y="54909"/>
                  <a:pt x="779853" y="49792"/>
                  <a:pt x="778152" y="44950"/>
                </a:cubicBezTo>
                <a:cubicBezTo>
                  <a:pt x="777189" y="44170"/>
                  <a:pt x="776363" y="43329"/>
                  <a:pt x="775675" y="42424"/>
                </a:cubicBezTo>
                <a:cubicBezTo>
                  <a:pt x="774987" y="41520"/>
                  <a:pt x="774812" y="40428"/>
                  <a:pt x="775150" y="39149"/>
                </a:cubicBezTo>
                <a:cubicBezTo>
                  <a:pt x="775959" y="38545"/>
                  <a:pt x="776793" y="38453"/>
                  <a:pt x="777652" y="38874"/>
                </a:cubicBezTo>
                <a:cubicBezTo>
                  <a:pt x="778511" y="39295"/>
                  <a:pt x="779345" y="39653"/>
                  <a:pt x="780153" y="39949"/>
                </a:cubicBezTo>
                <a:cubicBezTo>
                  <a:pt x="782088" y="41383"/>
                  <a:pt x="783422" y="43116"/>
                  <a:pt x="784156" y="45150"/>
                </a:cubicBezTo>
                <a:cubicBezTo>
                  <a:pt x="784890" y="47183"/>
                  <a:pt x="785424" y="49317"/>
                  <a:pt x="785757" y="51550"/>
                </a:cubicBezTo>
                <a:cubicBezTo>
                  <a:pt x="786320" y="54572"/>
                  <a:pt x="786745" y="57680"/>
                  <a:pt x="787033" y="60877"/>
                </a:cubicBezTo>
                <a:cubicBezTo>
                  <a:pt x="787321" y="64073"/>
                  <a:pt x="787696" y="67232"/>
                  <a:pt x="788159" y="70353"/>
                </a:cubicBezTo>
                <a:cubicBezTo>
                  <a:pt x="792942" y="64940"/>
                  <a:pt x="797986" y="59164"/>
                  <a:pt x="803290" y="53026"/>
                </a:cubicBezTo>
                <a:cubicBezTo>
                  <a:pt x="808595" y="46887"/>
                  <a:pt x="813081" y="41662"/>
                  <a:pt x="816750" y="37349"/>
                </a:cubicBezTo>
                <a:cubicBezTo>
                  <a:pt x="817283" y="36369"/>
                  <a:pt x="817816" y="35328"/>
                  <a:pt x="818350" y="34223"/>
                </a:cubicBezTo>
                <a:cubicBezTo>
                  <a:pt x="818883" y="33119"/>
                  <a:pt x="819817" y="32427"/>
                  <a:pt x="821150" y="32148"/>
                </a:cubicBezTo>
                <a:close/>
                <a:moveTo>
                  <a:pt x="387554" y="28135"/>
                </a:moveTo>
                <a:cubicBezTo>
                  <a:pt x="384665" y="30560"/>
                  <a:pt x="382138" y="33211"/>
                  <a:pt x="379974" y="36086"/>
                </a:cubicBezTo>
                <a:cubicBezTo>
                  <a:pt x="377811" y="38961"/>
                  <a:pt x="375935" y="41912"/>
                  <a:pt x="374346" y="44937"/>
                </a:cubicBezTo>
                <a:cubicBezTo>
                  <a:pt x="371945" y="49463"/>
                  <a:pt x="369944" y="54313"/>
                  <a:pt x="368343" y="59489"/>
                </a:cubicBezTo>
                <a:cubicBezTo>
                  <a:pt x="366742" y="64665"/>
                  <a:pt x="365541" y="70015"/>
                  <a:pt x="364741" y="75541"/>
                </a:cubicBezTo>
                <a:cubicBezTo>
                  <a:pt x="363830" y="82896"/>
                  <a:pt x="363706" y="90239"/>
                  <a:pt x="364368" y="97569"/>
                </a:cubicBezTo>
                <a:cubicBezTo>
                  <a:pt x="365030" y="104899"/>
                  <a:pt x="366555" y="111891"/>
                  <a:pt x="368943" y="118546"/>
                </a:cubicBezTo>
                <a:cubicBezTo>
                  <a:pt x="370782" y="123597"/>
                  <a:pt x="373558" y="128398"/>
                  <a:pt x="377273" y="132948"/>
                </a:cubicBezTo>
                <a:cubicBezTo>
                  <a:pt x="380987" y="137499"/>
                  <a:pt x="385415" y="140899"/>
                  <a:pt x="390555" y="143149"/>
                </a:cubicBezTo>
                <a:cubicBezTo>
                  <a:pt x="392273" y="143437"/>
                  <a:pt x="393941" y="143412"/>
                  <a:pt x="395558" y="143074"/>
                </a:cubicBezTo>
                <a:cubicBezTo>
                  <a:pt x="397176" y="142737"/>
                  <a:pt x="398643" y="142162"/>
                  <a:pt x="399961" y="141349"/>
                </a:cubicBezTo>
                <a:cubicBezTo>
                  <a:pt x="403650" y="138145"/>
                  <a:pt x="406827" y="134703"/>
                  <a:pt x="409491" y="131023"/>
                </a:cubicBezTo>
                <a:cubicBezTo>
                  <a:pt x="412155" y="127343"/>
                  <a:pt x="414381" y="123451"/>
                  <a:pt x="416169" y="119346"/>
                </a:cubicBezTo>
                <a:cubicBezTo>
                  <a:pt x="418158" y="114838"/>
                  <a:pt x="419684" y="110154"/>
                  <a:pt x="420747" y="105295"/>
                </a:cubicBezTo>
                <a:cubicBezTo>
                  <a:pt x="421810" y="100436"/>
                  <a:pt x="422485" y="95452"/>
                  <a:pt x="422772" y="90343"/>
                </a:cubicBezTo>
                <a:cubicBezTo>
                  <a:pt x="422497" y="82875"/>
                  <a:pt x="421397" y="75558"/>
                  <a:pt x="419471" y="68390"/>
                </a:cubicBezTo>
                <a:cubicBezTo>
                  <a:pt x="417545" y="61223"/>
                  <a:pt x="414644" y="54605"/>
                  <a:pt x="410767" y="48538"/>
                </a:cubicBezTo>
                <a:cubicBezTo>
                  <a:pt x="407973" y="44212"/>
                  <a:pt x="404655" y="40312"/>
                  <a:pt x="400811" y="36836"/>
                </a:cubicBezTo>
                <a:cubicBezTo>
                  <a:pt x="396967" y="33361"/>
                  <a:pt x="392548" y="30460"/>
                  <a:pt x="387554" y="28135"/>
                </a:cubicBezTo>
                <a:close/>
                <a:moveTo>
                  <a:pt x="158954" y="28135"/>
                </a:moveTo>
                <a:cubicBezTo>
                  <a:pt x="156065" y="30560"/>
                  <a:pt x="153538" y="33211"/>
                  <a:pt x="151374" y="36086"/>
                </a:cubicBezTo>
                <a:cubicBezTo>
                  <a:pt x="149211" y="38961"/>
                  <a:pt x="147335" y="41912"/>
                  <a:pt x="145746" y="44937"/>
                </a:cubicBezTo>
                <a:cubicBezTo>
                  <a:pt x="143345" y="49463"/>
                  <a:pt x="141344" y="54313"/>
                  <a:pt x="139743" y="59489"/>
                </a:cubicBezTo>
                <a:cubicBezTo>
                  <a:pt x="138142" y="64665"/>
                  <a:pt x="136941" y="70015"/>
                  <a:pt x="136141" y="75541"/>
                </a:cubicBezTo>
                <a:cubicBezTo>
                  <a:pt x="135230" y="82896"/>
                  <a:pt x="135106" y="90239"/>
                  <a:pt x="135768" y="97569"/>
                </a:cubicBezTo>
                <a:cubicBezTo>
                  <a:pt x="136430" y="104899"/>
                  <a:pt x="137955" y="111891"/>
                  <a:pt x="140343" y="118546"/>
                </a:cubicBezTo>
                <a:cubicBezTo>
                  <a:pt x="142182" y="123597"/>
                  <a:pt x="144958" y="128398"/>
                  <a:pt x="148673" y="132948"/>
                </a:cubicBezTo>
                <a:cubicBezTo>
                  <a:pt x="152387" y="137499"/>
                  <a:pt x="156815" y="140899"/>
                  <a:pt x="161955" y="143149"/>
                </a:cubicBezTo>
                <a:cubicBezTo>
                  <a:pt x="163673" y="143437"/>
                  <a:pt x="165341" y="143412"/>
                  <a:pt x="166958" y="143074"/>
                </a:cubicBezTo>
                <a:cubicBezTo>
                  <a:pt x="168576" y="142737"/>
                  <a:pt x="170043" y="142162"/>
                  <a:pt x="171360" y="141349"/>
                </a:cubicBezTo>
                <a:cubicBezTo>
                  <a:pt x="175050" y="138145"/>
                  <a:pt x="178227" y="134703"/>
                  <a:pt x="180891" y="131023"/>
                </a:cubicBezTo>
                <a:cubicBezTo>
                  <a:pt x="183555" y="127343"/>
                  <a:pt x="185781" y="123451"/>
                  <a:pt x="187569" y="119346"/>
                </a:cubicBezTo>
                <a:cubicBezTo>
                  <a:pt x="189558" y="114838"/>
                  <a:pt x="191084" y="110154"/>
                  <a:pt x="192147" y="105295"/>
                </a:cubicBezTo>
                <a:cubicBezTo>
                  <a:pt x="193210" y="100436"/>
                  <a:pt x="193885" y="95452"/>
                  <a:pt x="194172" y="90343"/>
                </a:cubicBezTo>
                <a:cubicBezTo>
                  <a:pt x="193897" y="82875"/>
                  <a:pt x="192797" y="75558"/>
                  <a:pt x="190871" y="68390"/>
                </a:cubicBezTo>
                <a:cubicBezTo>
                  <a:pt x="188945" y="61223"/>
                  <a:pt x="186044" y="54605"/>
                  <a:pt x="182166" y="48538"/>
                </a:cubicBezTo>
                <a:cubicBezTo>
                  <a:pt x="179373" y="44212"/>
                  <a:pt x="176055" y="40312"/>
                  <a:pt x="172211" y="36836"/>
                </a:cubicBezTo>
                <a:cubicBezTo>
                  <a:pt x="168367" y="33361"/>
                  <a:pt x="163948" y="30460"/>
                  <a:pt x="158954" y="28135"/>
                </a:cubicBezTo>
                <a:close/>
                <a:moveTo>
                  <a:pt x="973174" y="23837"/>
                </a:moveTo>
                <a:cubicBezTo>
                  <a:pt x="974757" y="23753"/>
                  <a:pt x="975991" y="24320"/>
                  <a:pt x="976874" y="25537"/>
                </a:cubicBezTo>
                <a:cubicBezTo>
                  <a:pt x="976691" y="26671"/>
                  <a:pt x="976057" y="27454"/>
                  <a:pt x="974974" y="27888"/>
                </a:cubicBezTo>
                <a:cubicBezTo>
                  <a:pt x="973891" y="28321"/>
                  <a:pt x="972857" y="28805"/>
                  <a:pt x="971874" y="29338"/>
                </a:cubicBezTo>
                <a:cubicBezTo>
                  <a:pt x="968449" y="30968"/>
                  <a:pt x="964950" y="32410"/>
                  <a:pt x="961379" y="33665"/>
                </a:cubicBezTo>
                <a:cubicBezTo>
                  <a:pt x="957808" y="34919"/>
                  <a:pt x="954313" y="36411"/>
                  <a:pt x="950893" y="38141"/>
                </a:cubicBezTo>
                <a:cubicBezTo>
                  <a:pt x="948982" y="39041"/>
                  <a:pt x="947147" y="40142"/>
                  <a:pt x="945387" y="41442"/>
                </a:cubicBezTo>
                <a:cubicBezTo>
                  <a:pt x="943626" y="42742"/>
                  <a:pt x="941991" y="44243"/>
                  <a:pt x="940481" y="45943"/>
                </a:cubicBezTo>
                <a:cubicBezTo>
                  <a:pt x="937641" y="48619"/>
                  <a:pt x="935213" y="51420"/>
                  <a:pt x="933198" y="54346"/>
                </a:cubicBezTo>
                <a:cubicBezTo>
                  <a:pt x="931183" y="57272"/>
                  <a:pt x="929807" y="60472"/>
                  <a:pt x="929069" y="63948"/>
                </a:cubicBezTo>
                <a:cubicBezTo>
                  <a:pt x="929661" y="67958"/>
                  <a:pt x="930428" y="71942"/>
                  <a:pt x="931371" y="75902"/>
                </a:cubicBezTo>
                <a:cubicBezTo>
                  <a:pt x="932314" y="79861"/>
                  <a:pt x="933482" y="83746"/>
                  <a:pt x="934875" y="87555"/>
                </a:cubicBezTo>
                <a:cubicBezTo>
                  <a:pt x="936468" y="83813"/>
                  <a:pt x="938287" y="80045"/>
                  <a:pt x="940331" y="76252"/>
                </a:cubicBezTo>
                <a:cubicBezTo>
                  <a:pt x="942375" y="72459"/>
                  <a:pt x="944694" y="68892"/>
                  <a:pt x="947289" y="65549"/>
                </a:cubicBezTo>
                <a:cubicBezTo>
                  <a:pt x="949087" y="63336"/>
                  <a:pt x="951046" y="61310"/>
                  <a:pt x="953165" y="59472"/>
                </a:cubicBezTo>
                <a:cubicBezTo>
                  <a:pt x="955285" y="57634"/>
                  <a:pt x="957587" y="56059"/>
                  <a:pt x="960072" y="54746"/>
                </a:cubicBezTo>
                <a:cubicBezTo>
                  <a:pt x="961947" y="54083"/>
                  <a:pt x="963948" y="53708"/>
                  <a:pt x="966073" y="53620"/>
                </a:cubicBezTo>
                <a:cubicBezTo>
                  <a:pt x="968198" y="53533"/>
                  <a:pt x="969999" y="54108"/>
                  <a:pt x="971474" y="55346"/>
                </a:cubicBezTo>
                <a:cubicBezTo>
                  <a:pt x="972878" y="56550"/>
                  <a:pt x="973870" y="57943"/>
                  <a:pt x="974449" y="59522"/>
                </a:cubicBezTo>
                <a:cubicBezTo>
                  <a:pt x="975028" y="61102"/>
                  <a:pt x="975170" y="62844"/>
                  <a:pt x="974874" y="64749"/>
                </a:cubicBezTo>
                <a:cubicBezTo>
                  <a:pt x="973674" y="68291"/>
                  <a:pt x="971874" y="71559"/>
                  <a:pt x="969473" y="74552"/>
                </a:cubicBezTo>
                <a:cubicBezTo>
                  <a:pt x="967073" y="77544"/>
                  <a:pt x="964673" y="80612"/>
                  <a:pt x="962273" y="83754"/>
                </a:cubicBezTo>
                <a:cubicBezTo>
                  <a:pt x="965073" y="82112"/>
                  <a:pt x="967973" y="80495"/>
                  <a:pt x="970974" y="78903"/>
                </a:cubicBezTo>
                <a:cubicBezTo>
                  <a:pt x="973974" y="77311"/>
                  <a:pt x="977074" y="75994"/>
                  <a:pt x="980275" y="74952"/>
                </a:cubicBezTo>
                <a:cubicBezTo>
                  <a:pt x="980708" y="75123"/>
                  <a:pt x="981141" y="75281"/>
                  <a:pt x="981575" y="75427"/>
                </a:cubicBezTo>
                <a:cubicBezTo>
                  <a:pt x="982008" y="75573"/>
                  <a:pt x="982242" y="75881"/>
                  <a:pt x="982275" y="76352"/>
                </a:cubicBezTo>
                <a:cubicBezTo>
                  <a:pt x="982479" y="77419"/>
                  <a:pt x="982171" y="78236"/>
                  <a:pt x="981350" y="78803"/>
                </a:cubicBezTo>
                <a:cubicBezTo>
                  <a:pt x="980529" y="79370"/>
                  <a:pt x="979771" y="79886"/>
                  <a:pt x="979075" y="80353"/>
                </a:cubicBezTo>
                <a:cubicBezTo>
                  <a:pt x="976066" y="81841"/>
                  <a:pt x="973082" y="83417"/>
                  <a:pt x="970123" y="85080"/>
                </a:cubicBezTo>
                <a:cubicBezTo>
                  <a:pt x="967165" y="86743"/>
                  <a:pt x="964281" y="88568"/>
                  <a:pt x="961473" y="90556"/>
                </a:cubicBezTo>
                <a:cubicBezTo>
                  <a:pt x="959931" y="97846"/>
                  <a:pt x="959124" y="105473"/>
                  <a:pt x="959053" y="113438"/>
                </a:cubicBezTo>
                <a:cubicBezTo>
                  <a:pt x="958981" y="121403"/>
                  <a:pt x="959321" y="129180"/>
                  <a:pt x="960072" y="136770"/>
                </a:cubicBezTo>
                <a:cubicBezTo>
                  <a:pt x="960606" y="141742"/>
                  <a:pt x="960041" y="146352"/>
                  <a:pt x="958378" y="150598"/>
                </a:cubicBezTo>
                <a:cubicBezTo>
                  <a:pt x="956715" y="154844"/>
                  <a:pt x="953753" y="158301"/>
                  <a:pt x="949491" y="160969"/>
                </a:cubicBezTo>
                <a:cubicBezTo>
                  <a:pt x="946392" y="162798"/>
                  <a:pt x="942980" y="163869"/>
                  <a:pt x="939255" y="164181"/>
                </a:cubicBezTo>
                <a:cubicBezTo>
                  <a:pt x="935530" y="164493"/>
                  <a:pt x="932068" y="163820"/>
                  <a:pt x="928868" y="162163"/>
                </a:cubicBezTo>
                <a:cubicBezTo>
                  <a:pt x="926201" y="160649"/>
                  <a:pt x="924116" y="158794"/>
                  <a:pt x="922615" y="156599"/>
                </a:cubicBezTo>
                <a:cubicBezTo>
                  <a:pt x="921113" y="154404"/>
                  <a:pt x="920072" y="151995"/>
                  <a:pt x="919492" y="149374"/>
                </a:cubicBezTo>
                <a:cubicBezTo>
                  <a:pt x="919080" y="147390"/>
                  <a:pt x="918705" y="144755"/>
                  <a:pt x="918367" y="141471"/>
                </a:cubicBezTo>
                <a:cubicBezTo>
                  <a:pt x="918029" y="138187"/>
                  <a:pt x="917805" y="134753"/>
                  <a:pt x="917692" y="131168"/>
                </a:cubicBezTo>
                <a:cubicBezTo>
                  <a:pt x="914371" y="136482"/>
                  <a:pt x="910512" y="141659"/>
                  <a:pt x="906115" y="146698"/>
                </a:cubicBezTo>
                <a:cubicBezTo>
                  <a:pt x="901719" y="151737"/>
                  <a:pt x="896910" y="155963"/>
                  <a:pt x="891689" y="159376"/>
                </a:cubicBezTo>
                <a:cubicBezTo>
                  <a:pt x="891259" y="159655"/>
                  <a:pt x="890868" y="159696"/>
                  <a:pt x="890514" y="159501"/>
                </a:cubicBezTo>
                <a:cubicBezTo>
                  <a:pt x="890159" y="159305"/>
                  <a:pt x="890018" y="158997"/>
                  <a:pt x="890089" y="158576"/>
                </a:cubicBezTo>
                <a:cubicBezTo>
                  <a:pt x="896269" y="152349"/>
                  <a:pt x="901711" y="145747"/>
                  <a:pt x="906416" y="138770"/>
                </a:cubicBezTo>
                <a:cubicBezTo>
                  <a:pt x="911120" y="131793"/>
                  <a:pt x="915213" y="124591"/>
                  <a:pt x="918692" y="117164"/>
                </a:cubicBezTo>
                <a:cubicBezTo>
                  <a:pt x="919396" y="116047"/>
                  <a:pt x="920288" y="115680"/>
                  <a:pt x="921367" y="116064"/>
                </a:cubicBezTo>
                <a:cubicBezTo>
                  <a:pt x="922447" y="116447"/>
                  <a:pt x="923089" y="117081"/>
                  <a:pt x="923293" y="117964"/>
                </a:cubicBezTo>
                <a:cubicBezTo>
                  <a:pt x="922797" y="120069"/>
                  <a:pt x="922438" y="122261"/>
                  <a:pt x="922217" y="124541"/>
                </a:cubicBezTo>
                <a:cubicBezTo>
                  <a:pt x="921997" y="126821"/>
                  <a:pt x="921888" y="129163"/>
                  <a:pt x="921893" y="131568"/>
                </a:cubicBezTo>
                <a:cubicBezTo>
                  <a:pt x="921889" y="135303"/>
                  <a:pt x="922197" y="138987"/>
                  <a:pt x="922816" y="142622"/>
                </a:cubicBezTo>
                <a:cubicBezTo>
                  <a:pt x="923436" y="146256"/>
                  <a:pt x="924392" y="149640"/>
                  <a:pt x="925683" y="152775"/>
                </a:cubicBezTo>
                <a:cubicBezTo>
                  <a:pt x="927414" y="155392"/>
                  <a:pt x="929586" y="157258"/>
                  <a:pt x="932199" y="158375"/>
                </a:cubicBezTo>
                <a:cubicBezTo>
                  <a:pt x="934813" y="159491"/>
                  <a:pt x="937640" y="159758"/>
                  <a:pt x="940681" y="159176"/>
                </a:cubicBezTo>
                <a:cubicBezTo>
                  <a:pt x="943789" y="158614"/>
                  <a:pt x="946584" y="157238"/>
                  <a:pt x="949066" y="155050"/>
                </a:cubicBezTo>
                <a:cubicBezTo>
                  <a:pt x="951547" y="152862"/>
                  <a:pt x="953091" y="150236"/>
                  <a:pt x="953696" y="147173"/>
                </a:cubicBezTo>
                <a:cubicBezTo>
                  <a:pt x="954822" y="140075"/>
                  <a:pt x="955012" y="132965"/>
                  <a:pt x="954267" y="125842"/>
                </a:cubicBezTo>
                <a:cubicBezTo>
                  <a:pt x="953523" y="118719"/>
                  <a:pt x="953466" y="111558"/>
                  <a:pt x="954096" y="104360"/>
                </a:cubicBezTo>
                <a:cubicBezTo>
                  <a:pt x="954321" y="102760"/>
                  <a:pt x="954571" y="101159"/>
                  <a:pt x="954845" y="99559"/>
                </a:cubicBezTo>
                <a:cubicBezTo>
                  <a:pt x="955119" y="97958"/>
                  <a:pt x="955269" y="96358"/>
                  <a:pt x="955294" y="94758"/>
                </a:cubicBezTo>
                <a:cubicBezTo>
                  <a:pt x="954199" y="95212"/>
                  <a:pt x="953140" y="95904"/>
                  <a:pt x="952119" y="96833"/>
                </a:cubicBezTo>
                <a:cubicBezTo>
                  <a:pt x="951097" y="97763"/>
                  <a:pt x="950088" y="98604"/>
                  <a:pt x="949091" y="99359"/>
                </a:cubicBezTo>
                <a:cubicBezTo>
                  <a:pt x="948298" y="99967"/>
                  <a:pt x="947481" y="100301"/>
                  <a:pt x="946638" y="100359"/>
                </a:cubicBezTo>
                <a:cubicBezTo>
                  <a:pt x="945795" y="100418"/>
                  <a:pt x="944878" y="100151"/>
                  <a:pt x="943885" y="99559"/>
                </a:cubicBezTo>
                <a:cubicBezTo>
                  <a:pt x="943685" y="99351"/>
                  <a:pt x="943535" y="99067"/>
                  <a:pt x="943434" y="98709"/>
                </a:cubicBezTo>
                <a:cubicBezTo>
                  <a:pt x="943334" y="98350"/>
                  <a:pt x="943284" y="97967"/>
                  <a:pt x="943284" y="97558"/>
                </a:cubicBezTo>
                <a:cubicBezTo>
                  <a:pt x="947871" y="92853"/>
                  <a:pt x="952404" y="87960"/>
                  <a:pt x="956882" y="82879"/>
                </a:cubicBezTo>
                <a:cubicBezTo>
                  <a:pt x="961360" y="77798"/>
                  <a:pt x="965291" y="72555"/>
                  <a:pt x="968673" y="67149"/>
                </a:cubicBezTo>
                <a:cubicBezTo>
                  <a:pt x="969203" y="66241"/>
                  <a:pt x="969594" y="65257"/>
                  <a:pt x="969849" y="64199"/>
                </a:cubicBezTo>
                <a:cubicBezTo>
                  <a:pt x="970103" y="63140"/>
                  <a:pt x="970044" y="62056"/>
                  <a:pt x="969673" y="60948"/>
                </a:cubicBezTo>
                <a:cubicBezTo>
                  <a:pt x="969444" y="60177"/>
                  <a:pt x="969003" y="59668"/>
                  <a:pt x="968348" y="59422"/>
                </a:cubicBezTo>
                <a:cubicBezTo>
                  <a:pt x="967694" y="59176"/>
                  <a:pt x="967002" y="59018"/>
                  <a:pt x="966273" y="58947"/>
                </a:cubicBezTo>
                <a:cubicBezTo>
                  <a:pt x="963274" y="59664"/>
                  <a:pt x="960527" y="60831"/>
                  <a:pt x="958033" y="62448"/>
                </a:cubicBezTo>
                <a:cubicBezTo>
                  <a:pt x="955539" y="64065"/>
                  <a:pt x="953293" y="66032"/>
                  <a:pt x="951293" y="68350"/>
                </a:cubicBezTo>
                <a:cubicBezTo>
                  <a:pt x="948302" y="71730"/>
                  <a:pt x="945725" y="75473"/>
                  <a:pt x="943559" y="79578"/>
                </a:cubicBezTo>
                <a:cubicBezTo>
                  <a:pt x="941395" y="83683"/>
                  <a:pt x="939568" y="87676"/>
                  <a:pt x="938079" y="91557"/>
                </a:cubicBezTo>
                <a:cubicBezTo>
                  <a:pt x="937953" y="93028"/>
                  <a:pt x="938003" y="94537"/>
                  <a:pt x="938229" y="96083"/>
                </a:cubicBezTo>
                <a:cubicBezTo>
                  <a:pt x="938454" y="97629"/>
                  <a:pt x="937803" y="98788"/>
                  <a:pt x="936277" y="99559"/>
                </a:cubicBezTo>
                <a:cubicBezTo>
                  <a:pt x="935451" y="99838"/>
                  <a:pt x="934650" y="99780"/>
                  <a:pt x="933874" y="99384"/>
                </a:cubicBezTo>
                <a:cubicBezTo>
                  <a:pt x="933098" y="98988"/>
                  <a:pt x="932497" y="98379"/>
                  <a:pt x="932072" y="97558"/>
                </a:cubicBezTo>
                <a:cubicBezTo>
                  <a:pt x="930396" y="92086"/>
                  <a:pt x="928748" y="86626"/>
                  <a:pt x="927129" y="81179"/>
                </a:cubicBezTo>
                <a:cubicBezTo>
                  <a:pt x="925509" y="75731"/>
                  <a:pt x="924364" y="70121"/>
                  <a:pt x="923693" y="64349"/>
                </a:cubicBezTo>
                <a:cubicBezTo>
                  <a:pt x="924302" y="60368"/>
                  <a:pt x="925873" y="56726"/>
                  <a:pt x="928406" y="53420"/>
                </a:cubicBezTo>
                <a:cubicBezTo>
                  <a:pt x="930938" y="50115"/>
                  <a:pt x="933762" y="47023"/>
                  <a:pt x="936877" y="44143"/>
                </a:cubicBezTo>
                <a:cubicBezTo>
                  <a:pt x="930193" y="46643"/>
                  <a:pt x="923430" y="49294"/>
                  <a:pt x="916589" y="52095"/>
                </a:cubicBezTo>
                <a:cubicBezTo>
                  <a:pt x="909749" y="54896"/>
                  <a:pt x="903982" y="57247"/>
                  <a:pt x="899290" y="59147"/>
                </a:cubicBezTo>
                <a:cubicBezTo>
                  <a:pt x="898035" y="59226"/>
                  <a:pt x="896793" y="59218"/>
                  <a:pt x="895564" y="59122"/>
                </a:cubicBezTo>
                <a:cubicBezTo>
                  <a:pt x="894335" y="59026"/>
                  <a:pt x="893443" y="58368"/>
                  <a:pt x="892889" y="57147"/>
                </a:cubicBezTo>
                <a:cubicBezTo>
                  <a:pt x="893047" y="56396"/>
                  <a:pt x="893481" y="55896"/>
                  <a:pt x="894189" y="55646"/>
                </a:cubicBezTo>
                <a:cubicBezTo>
                  <a:pt x="894897" y="55396"/>
                  <a:pt x="895531" y="55096"/>
                  <a:pt x="896089" y="54746"/>
                </a:cubicBezTo>
                <a:cubicBezTo>
                  <a:pt x="908474" y="50211"/>
                  <a:pt x="920707" y="45376"/>
                  <a:pt x="932787" y="40242"/>
                </a:cubicBezTo>
                <a:cubicBezTo>
                  <a:pt x="944868" y="35107"/>
                  <a:pt x="956896" y="29872"/>
                  <a:pt x="968873" y="24537"/>
                </a:cubicBezTo>
                <a:cubicBezTo>
                  <a:pt x="970157" y="24154"/>
                  <a:pt x="971590" y="23920"/>
                  <a:pt x="973174" y="23837"/>
                </a:cubicBezTo>
                <a:close/>
                <a:moveTo>
                  <a:pt x="234039" y="17896"/>
                </a:moveTo>
                <a:cubicBezTo>
                  <a:pt x="235626" y="17846"/>
                  <a:pt x="237102" y="17996"/>
                  <a:pt x="238464" y="18346"/>
                </a:cubicBezTo>
                <a:cubicBezTo>
                  <a:pt x="244465" y="19567"/>
                  <a:pt x="250216" y="21476"/>
                  <a:pt x="255716" y="24072"/>
                </a:cubicBezTo>
                <a:cubicBezTo>
                  <a:pt x="261217" y="26668"/>
                  <a:pt x="266468" y="29827"/>
                  <a:pt x="271468" y="33548"/>
                </a:cubicBezTo>
                <a:cubicBezTo>
                  <a:pt x="274790" y="36065"/>
                  <a:pt x="277798" y="38882"/>
                  <a:pt x="280494" y="41999"/>
                </a:cubicBezTo>
                <a:cubicBezTo>
                  <a:pt x="283189" y="45116"/>
                  <a:pt x="285446" y="48433"/>
                  <a:pt x="287263" y="51951"/>
                </a:cubicBezTo>
                <a:cubicBezTo>
                  <a:pt x="289069" y="55559"/>
                  <a:pt x="290289" y="59393"/>
                  <a:pt x="290924" y="63452"/>
                </a:cubicBezTo>
                <a:cubicBezTo>
                  <a:pt x="291560" y="67511"/>
                  <a:pt x="291534" y="71745"/>
                  <a:pt x="290848" y="76154"/>
                </a:cubicBezTo>
                <a:cubicBezTo>
                  <a:pt x="289932" y="81554"/>
                  <a:pt x="288428" y="86755"/>
                  <a:pt x="286337" y="91756"/>
                </a:cubicBezTo>
                <a:cubicBezTo>
                  <a:pt x="284246" y="96756"/>
                  <a:pt x="281690" y="101557"/>
                  <a:pt x="278669" y="106157"/>
                </a:cubicBezTo>
                <a:cubicBezTo>
                  <a:pt x="275631" y="110770"/>
                  <a:pt x="272156" y="115296"/>
                  <a:pt x="268243" y="119734"/>
                </a:cubicBezTo>
                <a:cubicBezTo>
                  <a:pt x="264330" y="124172"/>
                  <a:pt x="260204" y="128448"/>
                  <a:pt x="255866" y="132561"/>
                </a:cubicBezTo>
                <a:cubicBezTo>
                  <a:pt x="262139" y="128331"/>
                  <a:pt x="268197" y="124639"/>
                  <a:pt x="274041" y="121484"/>
                </a:cubicBezTo>
                <a:cubicBezTo>
                  <a:pt x="279884" y="118330"/>
                  <a:pt x="286286" y="114688"/>
                  <a:pt x="293246" y="110558"/>
                </a:cubicBezTo>
                <a:cubicBezTo>
                  <a:pt x="298905" y="107124"/>
                  <a:pt x="304589" y="104190"/>
                  <a:pt x="310298" y="101757"/>
                </a:cubicBezTo>
                <a:cubicBezTo>
                  <a:pt x="316007" y="99323"/>
                  <a:pt x="321991" y="96990"/>
                  <a:pt x="328250" y="94756"/>
                </a:cubicBezTo>
                <a:cubicBezTo>
                  <a:pt x="329109" y="94385"/>
                  <a:pt x="329842" y="94427"/>
                  <a:pt x="330451" y="94881"/>
                </a:cubicBezTo>
                <a:cubicBezTo>
                  <a:pt x="331059" y="95335"/>
                  <a:pt x="331192" y="96027"/>
                  <a:pt x="330851" y="96956"/>
                </a:cubicBezTo>
                <a:cubicBezTo>
                  <a:pt x="330505" y="97731"/>
                  <a:pt x="329946" y="98331"/>
                  <a:pt x="329175" y="98756"/>
                </a:cubicBezTo>
                <a:cubicBezTo>
                  <a:pt x="328405" y="99181"/>
                  <a:pt x="327696" y="99581"/>
                  <a:pt x="327050" y="99957"/>
                </a:cubicBezTo>
                <a:cubicBezTo>
                  <a:pt x="322721" y="102094"/>
                  <a:pt x="317278" y="104770"/>
                  <a:pt x="310723" y="107983"/>
                </a:cubicBezTo>
                <a:cubicBezTo>
                  <a:pt x="304168" y="111195"/>
                  <a:pt x="298476" y="114121"/>
                  <a:pt x="293646" y="116759"/>
                </a:cubicBezTo>
                <a:cubicBezTo>
                  <a:pt x="284307" y="122005"/>
                  <a:pt x="275463" y="127064"/>
                  <a:pt x="267115" y="131936"/>
                </a:cubicBezTo>
                <a:cubicBezTo>
                  <a:pt x="258766" y="136807"/>
                  <a:pt x="251216" y="141216"/>
                  <a:pt x="244465" y="145162"/>
                </a:cubicBezTo>
                <a:cubicBezTo>
                  <a:pt x="243361" y="145896"/>
                  <a:pt x="241919" y="146729"/>
                  <a:pt x="240139" y="147663"/>
                </a:cubicBezTo>
                <a:cubicBezTo>
                  <a:pt x="238360" y="148596"/>
                  <a:pt x="236868" y="149429"/>
                  <a:pt x="235664" y="150163"/>
                </a:cubicBezTo>
                <a:cubicBezTo>
                  <a:pt x="234455" y="150450"/>
                  <a:pt x="233572" y="150075"/>
                  <a:pt x="233013" y="149038"/>
                </a:cubicBezTo>
                <a:cubicBezTo>
                  <a:pt x="232455" y="148000"/>
                  <a:pt x="232272" y="146975"/>
                  <a:pt x="232463" y="145962"/>
                </a:cubicBezTo>
                <a:cubicBezTo>
                  <a:pt x="236481" y="142762"/>
                  <a:pt x="240498" y="139411"/>
                  <a:pt x="244515" y="135911"/>
                </a:cubicBezTo>
                <a:cubicBezTo>
                  <a:pt x="248532" y="132411"/>
                  <a:pt x="252449" y="128760"/>
                  <a:pt x="256266" y="124960"/>
                </a:cubicBezTo>
                <a:cubicBezTo>
                  <a:pt x="259583" y="121559"/>
                  <a:pt x="262751" y="118059"/>
                  <a:pt x="265768" y="114458"/>
                </a:cubicBezTo>
                <a:cubicBezTo>
                  <a:pt x="268785" y="110858"/>
                  <a:pt x="271552" y="107157"/>
                  <a:pt x="274069" y="103357"/>
                </a:cubicBezTo>
                <a:cubicBezTo>
                  <a:pt x="277094" y="98665"/>
                  <a:pt x="279594" y="93797"/>
                  <a:pt x="281570" y="88755"/>
                </a:cubicBezTo>
                <a:cubicBezTo>
                  <a:pt x="283545" y="83713"/>
                  <a:pt x="284845" y="78446"/>
                  <a:pt x="285470" y="72953"/>
                </a:cubicBezTo>
                <a:cubicBezTo>
                  <a:pt x="285861" y="69349"/>
                  <a:pt x="285727" y="65906"/>
                  <a:pt x="285069" y="62627"/>
                </a:cubicBezTo>
                <a:cubicBezTo>
                  <a:pt x="284411" y="59347"/>
                  <a:pt x="283278" y="56255"/>
                  <a:pt x="281670" y="53351"/>
                </a:cubicBezTo>
                <a:cubicBezTo>
                  <a:pt x="279861" y="50150"/>
                  <a:pt x="277677" y="47200"/>
                  <a:pt x="275119" y="44500"/>
                </a:cubicBezTo>
                <a:cubicBezTo>
                  <a:pt x="272560" y="41799"/>
                  <a:pt x="269676" y="39349"/>
                  <a:pt x="266468" y="37149"/>
                </a:cubicBezTo>
                <a:cubicBezTo>
                  <a:pt x="261871" y="33832"/>
                  <a:pt x="257062" y="31015"/>
                  <a:pt x="252041" y="28698"/>
                </a:cubicBezTo>
                <a:cubicBezTo>
                  <a:pt x="247019" y="26381"/>
                  <a:pt x="241760" y="24664"/>
                  <a:pt x="236264" y="23547"/>
                </a:cubicBezTo>
                <a:cubicBezTo>
                  <a:pt x="234893" y="23455"/>
                  <a:pt x="233634" y="23639"/>
                  <a:pt x="232488" y="24097"/>
                </a:cubicBezTo>
                <a:cubicBezTo>
                  <a:pt x="231342" y="24555"/>
                  <a:pt x="230134" y="24639"/>
                  <a:pt x="228863" y="24347"/>
                </a:cubicBezTo>
                <a:cubicBezTo>
                  <a:pt x="228513" y="23447"/>
                  <a:pt x="228513" y="22597"/>
                  <a:pt x="228863" y="21797"/>
                </a:cubicBezTo>
                <a:cubicBezTo>
                  <a:pt x="229213" y="20997"/>
                  <a:pt x="229613" y="20247"/>
                  <a:pt x="230063" y="19546"/>
                </a:cubicBezTo>
                <a:cubicBezTo>
                  <a:pt x="231126" y="18496"/>
                  <a:pt x="232451" y="17946"/>
                  <a:pt x="234039" y="17896"/>
                </a:cubicBezTo>
                <a:close/>
                <a:moveTo>
                  <a:pt x="5439" y="17896"/>
                </a:moveTo>
                <a:cubicBezTo>
                  <a:pt x="7026" y="17846"/>
                  <a:pt x="8502" y="17996"/>
                  <a:pt x="9864" y="18346"/>
                </a:cubicBezTo>
                <a:cubicBezTo>
                  <a:pt x="15865" y="19567"/>
                  <a:pt x="21616" y="21476"/>
                  <a:pt x="27116" y="24072"/>
                </a:cubicBezTo>
                <a:cubicBezTo>
                  <a:pt x="32617" y="26668"/>
                  <a:pt x="37868" y="29827"/>
                  <a:pt x="42868" y="33548"/>
                </a:cubicBezTo>
                <a:cubicBezTo>
                  <a:pt x="46190" y="36065"/>
                  <a:pt x="49198" y="38882"/>
                  <a:pt x="51894" y="41999"/>
                </a:cubicBezTo>
                <a:cubicBezTo>
                  <a:pt x="54589" y="45116"/>
                  <a:pt x="56846" y="48433"/>
                  <a:pt x="58663" y="51951"/>
                </a:cubicBezTo>
                <a:cubicBezTo>
                  <a:pt x="60469" y="55559"/>
                  <a:pt x="61689" y="59393"/>
                  <a:pt x="62324" y="63452"/>
                </a:cubicBezTo>
                <a:cubicBezTo>
                  <a:pt x="62960" y="67511"/>
                  <a:pt x="62935" y="71745"/>
                  <a:pt x="62248" y="76154"/>
                </a:cubicBezTo>
                <a:cubicBezTo>
                  <a:pt x="61332" y="81554"/>
                  <a:pt x="59828" y="86755"/>
                  <a:pt x="57737" y="91756"/>
                </a:cubicBezTo>
                <a:cubicBezTo>
                  <a:pt x="55646" y="96756"/>
                  <a:pt x="53090" y="101557"/>
                  <a:pt x="50069" y="106157"/>
                </a:cubicBezTo>
                <a:cubicBezTo>
                  <a:pt x="47031" y="110770"/>
                  <a:pt x="43556" y="115296"/>
                  <a:pt x="39643" y="119734"/>
                </a:cubicBezTo>
                <a:cubicBezTo>
                  <a:pt x="35730" y="124172"/>
                  <a:pt x="31604" y="128448"/>
                  <a:pt x="27266" y="132561"/>
                </a:cubicBezTo>
                <a:cubicBezTo>
                  <a:pt x="33539" y="128331"/>
                  <a:pt x="39597" y="124639"/>
                  <a:pt x="45441" y="121484"/>
                </a:cubicBezTo>
                <a:cubicBezTo>
                  <a:pt x="51284" y="118330"/>
                  <a:pt x="57686" y="114688"/>
                  <a:pt x="64646" y="110558"/>
                </a:cubicBezTo>
                <a:cubicBezTo>
                  <a:pt x="70305" y="107124"/>
                  <a:pt x="75989" y="104190"/>
                  <a:pt x="81698" y="101757"/>
                </a:cubicBezTo>
                <a:cubicBezTo>
                  <a:pt x="87407" y="99323"/>
                  <a:pt x="93391" y="96990"/>
                  <a:pt x="99650" y="94756"/>
                </a:cubicBezTo>
                <a:cubicBezTo>
                  <a:pt x="100509" y="94385"/>
                  <a:pt x="101242" y="94427"/>
                  <a:pt x="101851" y="94881"/>
                </a:cubicBezTo>
                <a:cubicBezTo>
                  <a:pt x="102459" y="95335"/>
                  <a:pt x="102592" y="96027"/>
                  <a:pt x="102251" y="96956"/>
                </a:cubicBezTo>
                <a:cubicBezTo>
                  <a:pt x="101905" y="97731"/>
                  <a:pt x="101346" y="98331"/>
                  <a:pt x="100576" y="98756"/>
                </a:cubicBezTo>
                <a:cubicBezTo>
                  <a:pt x="99805" y="99181"/>
                  <a:pt x="99096" y="99581"/>
                  <a:pt x="98450" y="99957"/>
                </a:cubicBezTo>
                <a:cubicBezTo>
                  <a:pt x="94121" y="102094"/>
                  <a:pt x="88678" y="104770"/>
                  <a:pt x="82123" y="107983"/>
                </a:cubicBezTo>
                <a:cubicBezTo>
                  <a:pt x="75568" y="111195"/>
                  <a:pt x="69876" y="114121"/>
                  <a:pt x="65046" y="116759"/>
                </a:cubicBezTo>
                <a:cubicBezTo>
                  <a:pt x="55707" y="122005"/>
                  <a:pt x="46863" y="127064"/>
                  <a:pt x="38515" y="131936"/>
                </a:cubicBezTo>
                <a:cubicBezTo>
                  <a:pt x="30166" y="136807"/>
                  <a:pt x="22616" y="141216"/>
                  <a:pt x="15865" y="145162"/>
                </a:cubicBezTo>
                <a:cubicBezTo>
                  <a:pt x="14761" y="145896"/>
                  <a:pt x="13319" y="146729"/>
                  <a:pt x="11539" y="147663"/>
                </a:cubicBezTo>
                <a:cubicBezTo>
                  <a:pt x="9760" y="148596"/>
                  <a:pt x="8268" y="149429"/>
                  <a:pt x="7064" y="150163"/>
                </a:cubicBezTo>
                <a:cubicBezTo>
                  <a:pt x="5855" y="150450"/>
                  <a:pt x="4972" y="150075"/>
                  <a:pt x="4414" y="149038"/>
                </a:cubicBezTo>
                <a:cubicBezTo>
                  <a:pt x="3855" y="148000"/>
                  <a:pt x="3672" y="146975"/>
                  <a:pt x="3863" y="145962"/>
                </a:cubicBezTo>
                <a:cubicBezTo>
                  <a:pt x="7881" y="142762"/>
                  <a:pt x="11898" y="139411"/>
                  <a:pt x="15915" y="135911"/>
                </a:cubicBezTo>
                <a:cubicBezTo>
                  <a:pt x="19932" y="132411"/>
                  <a:pt x="23849" y="128760"/>
                  <a:pt x="27666" y="124960"/>
                </a:cubicBezTo>
                <a:cubicBezTo>
                  <a:pt x="30984" y="121559"/>
                  <a:pt x="34151" y="118059"/>
                  <a:pt x="37168" y="114458"/>
                </a:cubicBezTo>
                <a:cubicBezTo>
                  <a:pt x="40185" y="110858"/>
                  <a:pt x="42952" y="107157"/>
                  <a:pt x="45469" y="103357"/>
                </a:cubicBezTo>
                <a:cubicBezTo>
                  <a:pt x="48494" y="98665"/>
                  <a:pt x="50994" y="93797"/>
                  <a:pt x="52970" y="88755"/>
                </a:cubicBezTo>
                <a:cubicBezTo>
                  <a:pt x="54945" y="83713"/>
                  <a:pt x="56245" y="78446"/>
                  <a:pt x="56870" y="72953"/>
                </a:cubicBezTo>
                <a:cubicBezTo>
                  <a:pt x="57261" y="69349"/>
                  <a:pt x="57127" y="65906"/>
                  <a:pt x="56469" y="62627"/>
                </a:cubicBezTo>
                <a:cubicBezTo>
                  <a:pt x="55811" y="59347"/>
                  <a:pt x="54678" y="56255"/>
                  <a:pt x="53070" y="53351"/>
                </a:cubicBezTo>
                <a:cubicBezTo>
                  <a:pt x="51261" y="50150"/>
                  <a:pt x="49077" y="47200"/>
                  <a:pt x="46519" y="44500"/>
                </a:cubicBezTo>
                <a:cubicBezTo>
                  <a:pt x="43960" y="41799"/>
                  <a:pt x="41076" y="39349"/>
                  <a:pt x="37868" y="37149"/>
                </a:cubicBezTo>
                <a:cubicBezTo>
                  <a:pt x="33271" y="33832"/>
                  <a:pt x="28462" y="31015"/>
                  <a:pt x="23441" y="28698"/>
                </a:cubicBezTo>
                <a:cubicBezTo>
                  <a:pt x="18419" y="26381"/>
                  <a:pt x="13160" y="24664"/>
                  <a:pt x="7664" y="23547"/>
                </a:cubicBezTo>
                <a:cubicBezTo>
                  <a:pt x="6293" y="23455"/>
                  <a:pt x="5034" y="23639"/>
                  <a:pt x="3888" y="24097"/>
                </a:cubicBezTo>
                <a:cubicBezTo>
                  <a:pt x="2742" y="24555"/>
                  <a:pt x="1534" y="24639"/>
                  <a:pt x="263" y="24347"/>
                </a:cubicBezTo>
                <a:cubicBezTo>
                  <a:pt x="-87" y="23447"/>
                  <a:pt x="-87" y="22597"/>
                  <a:pt x="263" y="21797"/>
                </a:cubicBezTo>
                <a:cubicBezTo>
                  <a:pt x="613" y="20997"/>
                  <a:pt x="1013" y="20247"/>
                  <a:pt x="1463" y="19546"/>
                </a:cubicBezTo>
                <a:cubicBezTo>
                  <a:pt x="2526" y="18496"/>
                  <a:pt x="3851" y="17946"/>
                  <a:pt x="5439" y="17896"/>
                </a:cubicBezTo>
                <a:close/>
                <a:moveTo>
                  <a:pt x="395758" y="16959"/>
                </a:moveTo>
                <a:cubicBezTo>
                  <a:pt x="396850" y="17029"/>
                  <a:pt x="397517" y="17487"/>
                  <a:pt x="397759" y="18331"/>
                </a:cubicBezTo>
                <a:cubicBezTo>
                  <a:pt x="398001" y="19175"/>
                  <a:pt x="397868" y="19981"/>
                  <a:pt x="397359" y="20751"/>
                </a:cubicBezTo>
                <a:cubicBezTo>
                  <a:pt x="396475" y="21686"/>
                  <a:pt x="395341" y="22460"/>
                  <a:pt x="393957" y="23071"/>
                </a:cubicBezTo>
                <a:cubicBezTo>
                  <a:pt x="392573" y="23682"/>
                  <a:pt x="391439" y="24505"/>
                  <a:pt x="390555" y="25541"/>
                </a:cubicBezTo>
                <a:cubicBezTo>
                  <a:pt x="395345" y="27367"/>
                  <a:pt x="399623" y="29807"/>
                  <a:pt x="403387" y="32861"/>
                </a:cubicBezTo>
                <a:cubicBezTo>
                  <a:pt x="407152" y="35915"/>
                  <a:pt x="410479" y="39407"/>
                  <a:pt x="413368" y="43337"/>
                </a:cubicBezTo>
                <a:cubicBezTo>
                  <a:pt x="417153" y="48500"/>
                  <a:pt x="420185" y="54076"/>
                  <a:pt x="422465" y="60064"/>
                </a:cubicBezTo>
                <a:cubicBezTo>
                  <a:pt x="424744" y="66052"/>
                  <a:pt x="426373" y="72078"/>
                  <a:pt x="427352" y="78141"/>
                </a:cubicBezTo>
                <a:cubicBezTo>
                  <a:pt x="428542" y="85980"/>
                  <a:pt x="428609" y="93656"/>
                  <a:pt x="427553" y="101169"/>
                </a:cubicBezTo>
                <a:cubicBezTo>
                  <a:pt x="426497" y="108683"/>
                  <a:pt x="424370" y="115809"/>
                  <a:pt x="421172" y="122547"/>
                </a:cubicBezTo>
                <a:cubicBezTo>
                  <a:pt x="419300" y="126668"/>
                  <a:pt x="416691" y="131027"/>
                  <a:pt x="413343" y="135624"/>
                </a:cubicBezTo>
                <a:cubicBezTo>
                  <a:pt x="409995" y="140220"/>
                  <a:pt x="406335" y="143729"/>
                  <a:pt x="402362" y="146150"/>
                </a:cubicBezTo>
                <a:cubicBezTo>
                  <a:pt x="400256" y="147267"/>
                  <a:pt x="398064" y="148033"/>
                  <a:pt x="395783" y="148450"/>
                </a:cubicBezTo>
                <a:cubicBezTo>
                  <a:pt x="393503" y="148867"/>
                  <a:pt x="391160" y="148833"/>
                  <a:pt x="388754" y="148350"/>
                </a:cubicBezTo>
                <a:cubicBezTo>
                  <a:pt x="384448" y="146429"/>
                  <a:pt x="380604" y="143970"/>
                  <a:pt x="377223" y="140974"/>
                </a:cubicBezTo>
                <a:cubicBezTo>
                  <a:pt x="373842" y="137978"/>
                  <a:pt x="370949" y="134569"/>
                  <a:pt x="368543" y="130748"/>
                </a:cubicBezTo>
                <a:cubicBezTo>
                  <a:pt x="365745" y="126197"/>
                  <a:pt x="363548" y="121297"/>
                  <a:pt x="361953" y="116046"/>
                </a:cubicBezTo>
                <a:cubicBezTo>
                  <a:pt x="360357" y="110795"/>
                  <a:pt x="359361" y="105495"/>
                  <a:pt x="358963" y="100144"/>
                </a:cubicBezTo>
                <a:cubicBezTo>
                  <a:pt x="358318" y="91305"/>
                  <a:pt x="358459" y="82679"/>
                  <a:pt x="359386" y="74266"/>
                </a:cubicBezTo>
                <a:cubicBezTo>
                  <a:pt x="360312" y="65852"/>
                  <a:pt x="362297" y="57876"/>
                  <a:pt x="365341" y="50338"/>
                </a:cubicBezTo>
                <a:cubicBezTo>
                  <a:pt x="367630" y="44724"/>
                  <a:pt x="370607" y="39449"/>
                  <a:pt x="374271" y="34513"/>
                </a:cubicBezTo>
                <a:cubicBezTo>
                  <a:pt x="377936" y="29576"/>
                  <a:pt x="382363" y="25056"/>
                  <a:pt x="387554" y="20950"/>
                </a:cubicBezTo>
                <a:cubicBezTo>
                  <a:pt x="388771" y="20260"/>
                  <a:pt x="390088" y="19445"/>
                  <a:pt x="391506" y="18505"/>
                </a:cubicBezTo>
                <a:cubicBezTo>
                  <a:pt x="392923" y="17566"/>
                  <a:pt x="394341" y="17050"/>
                  <a:pt x="395758" y="16959"/>
                </a:cubicBezTo>
                <a:close/>
                <a:moveTo>
                  <a:pt x="167158" y="16959"/>
                </a:moveTo>
                <a:cubicBezTo>
                  <a:pt x="168250" y="17029"/>
                  <a:pt x="168917" y="17487"/>
                  <a:pt x="169159" y="18331"/>
                </a:cubicBezTo>
                <a:cubicBezTo>
                  <a:pt x="169401" y="19175"/>
                  <a:pt x="169268" y="19981"/>
                  <a:pt x="168759" y="20751"/>
                </a:cubicBezTo>
                <a:cubicBezTo>
                  <a:pt x="167875" y="21686"/>
                  <a:pt x="166741" y="22460"/>
                  <a:pt x="165357" y="23071"/>
                </a:cubicBezTo>
                <a:cubicBezTo>
                  <a:pt x="163973" y="23682"/>
                  <a:pt x="162839" y="24505"/>
                  <a:pt x="161955" y="25541"/>
                </a:cubicBezTo>
                <a:cubicBezTo>
                  <a:pt x="166745" y="27367"/>
                  <a:pt x="171023" y="29807"/>
                  <a:pt x="174787" y="32861"/>
                </a:cubicBezTo>
                <a:cubicBezTo>
                  <a:pt x="178552" y="35915"/>
                  <a:pt x="181879" y="39407"/>
                  <a:pt x="184768" y="43337"/>
                </a:cubicBezTo>
                <a:cubicBezTo>
                  <a:pt x="188553" y="48500"/>
                  <a:pt x="191585" y="54076"/>
                  <a:pt x="193865" y="60064"/>
                </a:cubicBezTo>
                <a:cubicBezTo>
                  <a:pt x="196144" y="66052"/>
                  <a:pt x="197773" y="72078"/>
                  <a:pt x="198752" y="78141"/>
                </a:cubicBezTo>
                <a:cubicBezTo>
                  <a:pt x="199942" y="85980"/>
                  <a:pt x="200009" y="93656"/>
                  <a:pt x="198953" y="101169"/>
                </a:cubicBezTo>
                <a:cubicBezTo>
                  <a:pt x="197897" y="108683"/>
                  <a:pt x="195770" y="115809"/>
                  <a:pt x="192572" y="122547"/>
                </a:cubicBezTo>
                <a:cubicBezTo>
                  <a:pt x="190700" y="126668"/>
                  <a:pt x="188091" y="131027"/>
                  <a:pt x="184743" y="135624"/>
                </a:cubicBezTo>
                <a:cubicBezTo>
                  <a:pt x="181395" y="140220"/>
                  <a:pt x="177735" y="143729"/>
                  <a:pt x="173762" y="146150"/>
                </a:cubicBezTo>
                <a:cubicBezTo>
                  <a:pt x="171656" y="147267"/>
                  <a:pt x="169464" y="148033"/>
                  <a:pt x="167183" y="148450"/>
                </a:cubicBezTo>
                <a:cubicBezTo>
                  <a:pt x="164903" y="148867"/>
                  <a:pt x="162560" y="148833"/>
                  <a:pt x="160154" y="148350"/>
                </a:cubicBezTo>
                <a:cubicBezTo>
                  <a:pt x="155848" y="146429"/>
                  <a:pt x="152004" y="143970"/>
                  <a:pt x="148623" y="140974"/>
                </a:cubicBezTo>
                <a:cubicBezTo>
                  <a:pt x="145242" y="137978"/>
                  <a:pt x="142349" y="134569"/>
                  <a:pt x="139943" y="130748"/>
                </a:cubicBezTo>
                <a:cubicBezTo>
                  <a:pt x="137145" y="126197"/>
                  <a:pt x="134948" y="121297"/>
                  <a:pt x="133353" y="116046"/>
                </a:cubicBezTo>
                <a:cubicBezTo>
                  <a:pt x="131757" y="110795"/>
                  <a:pt x="130761" y="105495"/>
                  <a:pt x="130363" y="100144"/>
                </a:cubicBezTo>
                <a:cubicBezTo>
                  <a:pt x="129718" y="91305"/>
                  <a:pt x="129859" y="82679"/>
                  <a:pt x="130786" y="74266"/>
                </a:cubicBezTo>
                <a:cubicBezTo>
                  <a:pt x="131712" y="65852"/>
                  <a:pt x="133697" y="57876"/>
                  <a:pt x="136741" y="50338"/>
                </a:cubicBezTo>
                <a:cubicBezTo>
                  <a:pt x="139030" y="44724"/>
                  <a:pt x="142007" y="39449"/>
                  <a:pt x="145671" y="34513"/>
                </a:cubicBezTo>
                <a:cubicBezTo>
                  <a:pt x="149336" y="29576"/>
                  <a:pt x="153763" y="25056"/>
                  <a:pt x="158954" y="20950"/>
                </a:cubicBezTo>
                <a:cubicBezTo>
                  <a:pt x="160171" y="20260"/>
                  <a:pt x="161488" y="19445"/>
                  <a:pt x="162906" y="18505"/>
                </a:cubicBezTo>
                <a:cubicBezTo>
                  <a:pt x="164323" y="17566"/>
                  <a:pt x="165741" y="17050"/>
                  <a:pt x="167158" y="16959"/>
                </a:cubicBezTo>
                <a:close/>
                <a:moveTo>
                  <a:pt x="532060" y="16159"/>
                </a:moveTo>
                <a:cubicBezTo>
                  <a:pt x="533623" y="16449"/>
                  <a:pt x="535148" y="17062"/>
                  <a:pt x="536635" y="18000"/>
                </a:cubicBezTo>
                <a:cubicBezTo>
                  <a:pt x="538123" y="18937"/>
                  <a:pt x="539198" y="20249"/>
                  <a:pt x="539861" y="21935"/>
                </a:cubicBezTo>
                <a:cubicBezTo>
                  <a:pt x="540036" y="23040"/>
                  <a:pt x="539936" y="24083"/>
                  <a:pt x="539561" y="25063"/>
                </a:cubicBezTo>
                <a:cubicBezTo>
                  <a:pt x="539186" y="26044"/>
                  <a:pt x="538686" y="26936"/>
                  <a:pt x="538061" y="27741"/>
                </a:cubicBezTo>
                <a:cubicBezTo>
                  <a:pt x="537456" y="28263"/>
                  <a:pt x="536815" y="28772"/>
                  <a:pt x="536135" y="29268"/>
                </a:cubicBezTo>
                <a:cubicBezTo>
                  <a:pt x="535456" y="29764"/>
                  <a:pt x="534764" y="30123"/>
                  <a:pt x="534060" y="30344"/>
                </a:cubicBezTo>
                <a:cubicBezTo>
                  <a:pt x="533531" y="30553"/>
                  <a:pt x="532989" y="30636"/>
                  <a:pt x="532435" y="30594"/>
                </a:cubicBezTo>
                <a:cubicBezTo>
                  <a:pt x="531881" y="30553"/>
                  <a:pt x="531489" y="30336"/>
                  <a:pt x="531260" y="29944"/>
                </a:cubicBezTo>
                <a:cubicBezTo>
                  <a:pt x="532260" y="28955"/>
                  <a:pt x="533160" y="27879"/>
                  <a:pt x="533960" y="26715"/>
                </a:cubicBezTo>
                <a:cubicBezTo>
                  <a:pt x="534760" y="25551"/>
                  <a:pt x="534860" y="24225"/>
                  <a:pt x="534260" y="22736"/>
                </a:cubicBezTo>
                <a:cubicBezTo>
                  <a:pt x="531889" y="21110"/>
                  <a:pt x="529230" y="20519"/>
                  <a:pt x="526284" y="20963"/>
                </a:cubicBezTo>
                <a:cubicBezTo>
                  <a:pt x="523338" y="21407"/>
                  <a:pt x="520529" y="21865"/>
                  <a:pt x="517858" y="22336"/>
                </a:cubicBezTo>
                <a:cubicBezTo>
                  <a:pt x="513041" y="23620"/>
                  <a:pt x="508323" y="25205"/>
                  <a:pt x="503706" y="27091"/>
                </a:cubicBezTo>
                <a:cubicBezTo>
                  <a:pt x="499089" y="28976"/>
                  <a:pt x="494672" y="31262"/>
                  <a:pt x="490455" y="33948"/>
                </a:cubicBezTo>
                <a:cubicBezTo>
                  <a:pt x="489613" y="34086"/>
                  <a:pt x="489196" y="33560"/>
                  <a:pt x="489205" y="32371"/>
                </a:cubicBezTo>
                <a:cubicBezTo>
                  <a:pt x="489213" y="31183"/>
                  <a:pt x="489296" y="30307"/>
                  <a:pt x="489455" y="29744"/>
                </a:cubicBezTo>
                <a:cubicBezTo>
                  <a:pt x="490009" y="28463"/>
                  <a:pt x="490901" y="27420"/>
                  <a:pt x="492130" y="26615"/>
                </a:cubicBezTo>
                <a:cubicBezTo>
                  <a:pt x="493359" y="25810"/>
                  <a:pt x="494601" y="25118"/>
                  <a:pt x="495855" y="24538"/>
                </a:cubicBezTo>
                <a:cubicBezTo>
                  <a:pt x="501339" y="21866"/>
                  <a:pt x="507073" y="19720"/>
                  <a:pt x="513057" y="18100"/>
                </a:cubicBezTo>
                <a:cubicBezTo>
                  <a:pt x="519042" y="16480"/>
                  <a:pt x="525376" y="15833"/>
                  <a:pt x="532060" y="16159"/>
                </a:cubicBezTo>
                <a:close/>
                <a:moveTo>
                  <a:pt x="922542" y="4507"/>
                </a:moveTo>
                <a:cubicBezTo>
                  <a:pt x="923159" y="4490"/>
                  <a:pt x="923675" y="4574"/>
                  <a:pt x="924091" y="4757"/>
                </a:cubicBezTo>
                <a:cubicBezTo>
                  <a:pt x="929926" y="4707"/>
                  <a:pt x="935690" y="5106"/>
                  <a:pt x="941384" y="5952"/>
                </a:cubicBezTo>
                <a:cubicBezTo>
                  <a:pt x="947077" y="6799"/>
                  <a:pt x="952444" y="8392"/>
                  <a:pt x="957484" y="10733"/>
                </a:cubicBezTo>
                <a:cubicBezTo>
                  <a:pt x="958762" y="11541"/>
                  <a:pt x="959992" y="12575"/>
                  <a:pt x="961174" y="13834"/>
                </a:cubicBezTo>
                <a:cubicBezTo>
                  <a:pt x="962356" y="15093"/>
                  <a:pt x="962989" y="16526"/>
                  <a:pt x="963073" y="18135"/>
                </a:cubicBezTo>
                <a:cubicBezTo>
                  <a:pt x="962923" y="18652"/>
                  <a:pt x="962823" y="19169"/>
                  <a:pt x="962773" y="19686"/>
                </a:cubicBezTo>
                <a:cubicBezTo>
                  <a:pt x="962723" y="20202"/>
                  <a:pt x="962423" y="20619"/>
                  <a:pt x="961873" y="20936"/>
                </a:cubicBezTo>
                <a:cubicBezTo>
                  <a:pt x="960695" y="20165"/>
                  <a:pt x="959556" y="19156"/>
                  <a:pt x="958456" y="17910"/>
                </a:cubicBezTo>
                <a:cubicBezTo>
                  <a:pt x="957356" y="16664"/>
                  <a:pt x="956169" y="15605"/>
                  <a:pt x="954896" y="14734"/>
                </a:cubicBezTo>
                <a:cubicBezTo>
                  <a:pt x="949978" y="12996"/>
                  <a:pt x="944849" y="11721"/>
                  <a:pt x="939509" y="10909"/>
                </a:cubicBezTo>
                <a:cubicBezTo>
                  <a:pt x="934169" y="10097"/>
                  <a:pt x="928697" y="9972"/>
                  <a:pt x="923093" y="10533"/>
                </a:cubicBezTo>
                <a:cubicBezTo>
                  <a:pt x="922159" y="10254"/>
                  <a:pt x="921276" y="9864"/>
                  <a:pt x="920442" y="9362"/>
                </a:cubicBezTo>
                <a:cubicBezTo>
                  <a:pt x="919609" y="8859"/>
                  <a:pt x="919025" y="8121"/>
                  <a:pt x="918692" y="7146"/>
                </a:cubicBezTo>
                <a:cubicBezTo>
                  <a:pt x="918701" y="6516"/>
                  <a:pt x="918884" y="5935"/>
                  <a:pt x="919242" y="5404"/>
                </a:cubicBezTo>
                <a:cubicBezTo>
                  <a:pt x="919601" y="4873"/>
                  <a:pt x="920084" y="4590"/>
                  <a:pt x="920692" y="4557"/>
                </a:cubicBezTo>
                <a:cubicBezTo>
                  <a:pt x="921309" y="4540"/>
                  <a:pt x="921926" y="4524"/>
                  <a:pt x="922542" y="4507"/>
                </a:cubicBezTo>
                <a:close/>
                <a:moveTo>
                  <a:pt x="663873" y="3957"/>
                </a:moveTo>
                <a:cubicBezTo>
                  <a:pt x="664803" y="4015"/>
                  <a:pt x="665744" y="4149"/>
                  <a:pt x="666699" y="4357"/>
                </a:cubicBezTo>
                <a:cubicBezTo>
                  <a:pt x="667653" y="4565"/>
                  <a:pt x="668445" y="5099"/>
                  <a:pt x="669074" y="5957"/>
                </a:cubicBezTo>
                <a:cubicBezTo>
                  <a:pt x="669499" y="6387"/>
                  <a:pt x="669799" y="6928"/>
                  <a:pt x="669974" y="7582"/>
                </a:cubicBezTo>
                <a:cubicBezTo>
                  <a:pt x="670149" y="8237"/>
                  <a:pt x="670049" y="8828"/>
                  <a:pt x="669674" y="9358"/>
                </a:cubicBezTo>
                <a:cubicBezTo>
                  <a:pt x="668682" y="10450"/>
                  <a:pt x="667665" y="11366"/>
                  <a:pt x="666624" y="12108"/>
                </a:cubicBezTo>
                <a:cubicBezTo>
                  <a:pt x="665582" y="12850"/>
                  <a:pt x="664465" y="13467"/>
                  <a:pt x="663273" y="13958"/>
                </a:cubicBezTo>
                <a:cubicBezTo>
                  <a:pt x="660892" y="14964"/>
                  <a:pt x="658612" y="16044"/>
                  <a:pt x="656434" y="17198"/>
                </a:cubicBezTo>
                <a:cubicBezTo>
                  <a:pt x="654256" y="18352"/>
                  <a:pt x="652075" y="19531"/>
                  <a:pt x="649891" y="20734"/>
                </a:cubicBezTo>
                <a:cubicBezTo>
                  <a:pt x="648389" y="21539"/>
                  <a:pt x="646987" y="22482"/>
                  <a:pt x="645685" y="23562"/>
                </a:cubicBezTo>
                <a:cubicBezTo>
                  <a:pt x="644384" y="24643"/>
                  <a:pt x="643182" y="25836"/>
                  <a:pt x="642080" y="27141"/>
                </a:cubicBezTo>
                <a:cubicBezTo>
                  <a:pt x="639877" y="29882"/>
                  <a:pt x="638225" y="32960"/>
                  <a:pt x="637123" y="36376"/>
                </a:cubicBezTo>
                <a:cubicBezTo>
                  <a:pt x="636021" y="39792"/>
                  <a:pt x="635471" y="43321"/>
                  <a:pt x="635471" y="46961"/>
                </a:cubicBezTo>
                <a:cubicBezTo>
                  <a:pt x="636985" y="46932"/>
                  <a:pt x="638613" y="46791"/>
                  <a:pt x="640353" y="46537"/>
                </a:cubicBezTo>
                <a:cubicBezTo>
                  <a:pt x="642093" y="46283"/>
                  <a:pt x="643870" y="46091"/>
                  <a:pt x="645685" y="45962"/>
                </a:cubicBezTo>
                <a:cubicBezTo>
                  <a:pt x="647292" y="45946"/>
                  <a:pt x="648836" y="46079"/>
                  <a:pt x="650317" y="46362"/>
                </a:cubicBezTo>
                <a:cubicBezTo>
                  <a:pt x="651797" y="46645"/>
                  <a:pt x="653190" y="47178"/>
                  <a:pt x="654493" y="47961"/>
                </a:cubicBezTo>
                <a:cubicBezTo>
                  <a:pt x="654693" y="46819"/>
                  <a:pt x="654792" y="45503"/>
                  <a:pt x="654792" y="44010"/>
                </a:cubicBezTo>
                <a:cubicBezTo>
                  <a:pt x="654792" y="42517"/>
                  <a:pt x="654693" y="41099"/>
                  <a:pt x="654493" y="39755"/>
                </a:cubicBezTo>
                <a:cubicBezTo>
                  <a:pt x="654469" y="39138"/>
                  <a:pt x="654219" y="38521"/>
                  <a:pt x="653745" y="37903"/>
                </a:cubicBezTo>
                <a:cubicBezTo>
                  <a:pt x="653270" y="37286"/>
                  <a:pt x="652720" y="36769"/>
                  <a:pt x="652095" y="36352"/>
                </a:cubicBezTo>
                <a:cubicBezTo>
                  <a:pt x="650184" y="35755"/>
                  <a:pt x="648298" y="35697"/>
                  <a:pt x="646436" y="36176"/>
                </a:cubicBezTo>
                <a:cubicBezTo>
                  <a:pt x="644575" y="36656"/>
                  <a:pt x="642789" y="37048"/>
                  <a:pt x="641079" y="37353"/>
                </a:cubicBezTo>
                <a:cubicBezTo>
                  <a:pt x="640615" y="36819"/>
                  <a:pt x="640490" y="36185"/>
                  <a:pt x="640703" y="35451"/>
                </a:cubicBezTo>
                <a:cubicBezTo>
                  <a:pt x="640916" y="34716"/>
                  <a:pt x="641241" y="34082"/>
                  <a:pt x="641680" y="33548"/>
                </a:cubicBezTo>
                <a:cubicBezTo>
                  <a:pt x="643395" y="32189"/>
                  <a:pt x="645272" y="31404"/>
                  <a:pt x="647313" y="31196"/>
                </a:cubicBezTo>
                <a:cubicBezTo>
                  <a:pt x="649353" y="30987"/>
                  <a:pt x="651481" y="31104"/>
                  <a:pt x="653697" y="31546"/>
                </a:cubicBezTo>
                <a:cubicBezTo>
                  <a:pt x="654701" y="31842"/>
                  <a:pt x="655630" y="32301"/>
                  <a:pt x="656484" y="32923"/>
                </a:cubicBezTo>
                <a:cubicBezTo>
                  <a:pt x="657339" y="33544"/>
                  <a:pt x="658069" y="34354"/>
                  <a:pt x="658675" y="35350"/>
                </a:cubicBezTo>
                <a:cubicBezTo>
                  <a:pt x="659695" y="41230"/>
                  <a:pt x="660152" y="47381"/>
                  <a:pt x="660048" y="53803"/>
                </a:cubicBezTo>
                <a:cubicBezTo>
                  <a:pt x="659944" y="60225"/>
                  <a:pt x="659752" y="66471"/>
                  <a:pt x="659473" y="72541"/>
                </a:cubicBezTo>
                <a:cubicBezTo>
                  <a:pt x="659456" y="73941"/>
                  <a:pt x="659389" y="75342"/>
                  <a:pt x="659273" y="76743"/>
                </a:cubicBezTo>
                <a:cubicBezTo>
                  <a:pt x="659156" y="78143"/>
                  <a:pt x="659089" y="79544"/>
                  <a:pt x="659073" y="80944"/>
                </a:cubicBezTo>
                <a:cubicBezTo>
                  <a:pt x="660481" y="81199"/>
                  <a:pt x="661465" y="81791"/>
                  <a:pt x="662023" y="82720"/>
                </a:cubicBezTo>
                <a:cubicBezTo>
                  <a:pt x="662581" y="83650"/>
                  <a:pt x="662665" y="84592"/>
                  <a:pt x="662273" y="85546"/>
                </a:cubicBezTo>
                <a:cubicBezTo>
                  <a:pt x="657999" y="88160"/>
                  <a:pt x="653520" y="91436"/>
                  <a:pt x="648834" y="95376"/>
                </a:cubicBezTo>
                <a:cubicBezTo>
                  <a:pt x="644148" y="99315"/>
                  <a:pt x="640962" y="102641"/>
                  <a:pt x="639276" y="105355"/>
                </a:cubicBezTo>
                <a:cubicBezTo>
                  <a:pt x="642765" y="103400"/>
                  <a:pt x="646302" y="101557"/>
                  <a:pt x="649887" y="99828"/>
                </a:cubicBezTo>
                <a:cubicBezTo>
                  <a:pt x="653472" y="98098"/>
                  <a:pt x="657201" y="96805"/>
                  <a:pt x="661073" y="95951"/>
                </a:cubicBezTo>
                <a:cubicBezTo>
                  <a:pt x="662215" y="95780"/>
                  <a:pt x="663382" y="95672"/>
                  <a:pt x="664573" y="95626"/>
                </a:cubicBezTo>
                <a:cubicBezTo>
                  <a:pt x="665765" y="95580"/>
                  <a:pt x="666732" y="96022"/>
                  <a:pt x="667474" y="96951"/>
                </a:cubicBezTo>
                <a:cubicBezTo>
                  <a:pt x="668616" y="98890"/>
                  <a:pt x="668982" y="100866"/>
                  <a:pt x="668574" y="102879"/>
                </a:cubicBezTo>
                <a:cubicBezTo>
                  <a:pt x="668165" y="104892"/>
                  <a:pt x="667332" y="106718"/>
                  <a:pt x="666074" y="108356"/>
                </a:cubicBezTo>
                <a:cubicBezTo>
                  <a:pt x="663116" y="112816"/>
                  <a:pt x="659986" y="117252"/>
                  <a:pt x="656683" y="121662"/>
                </a:cubicBezTo>
                <a:cubicBezTo>
                  <a:pt x="653380" y="126072"/>
                  <a:pt x="649648" y="130107"/>
                  <a:pt x="645485" y="133767"/>
                </a:cubicBezTo>
                <a:cubicBezTo>
                  <a:pt x="650470" y="137406"/>
                  <a:pt x="655551" y="140883"/>
                  <a:pt x="660731" y="144197"/>
                </a:cubicBezTo>
                <a:cubicBezTo>
                  <a:pt x="665910" y="147511"/>
                  <a:pt x="671292" y="150437"/>
                  <a:pt x="676875" y="152975"/>
                </a:cubicBezTo>
                <a:cubicBezTo>
                  <a:pt x="679671" y="154186"/>
                  <a:pt x="682530" y="155298"/>
                  <a:pt x="685451" y="156312"/>
                </a:cubicBezTo>
                <a:cubicBezTo>
                  <a:pt x="688372" y="157325"/>
                  <a:pt x="691381" y="158144"/>
                  <a:pt x="694477" y="158768"/>
                </a:cubicBezTo>
                <a:cubicBezTo>
                  <a:pt x="697682" y="159319"/>
                  <a:pt x="700874" y="159168"/>
                  <a:pt x="704053" y="158315"/>
                </a:cubicBezTo>
                <a:cubicBezTo>
                  <a:pt x="707233" y="157462"/>
                  <a:pt x="709775" y="156214"/>
                  <a:pt x="711679" y="154571"/>
                </a:cubicBezTo>
                <a:cubicBezTo>
                  <a:pt x="712042" y="154186"/>
                  <a:pt x="712467" y="154111"/>
                  <a:pt x="712955" y="154347"/>
                </a:cubicBezTo>
                <a:cubicBezTo>
                  <a:pt x="713442" y="154583"/>
                  <a:pt x="713617" y="155055"/>
                  <a:pt x="713480" y="155763"/>
                </a:cubicBezTo>
                <a:cubicBezTo>
                  <a:pt x="712567" y="157908"/>
                  <a:pt x="711442" y="159526"/>
                  <a:pt x="710104" y="160614"/>
                </a:cubicBezTo>
                <a:cubicBezTo>
                  <a:pt x="708766" y="161703"/>
                  <a:pt x="707291" y="162616"/>
                  <a:pt x="705679" y="163352"/>
                </a:cubicBezTo>
                <a:cubicBezTo>
                  <a:pt x="702187" y="164135"/>
                  <a:pt x="698819" y="164419"/>
                  <a:pt x="695577" y="164203"/>
                </a:cubicBezTo>
                <a:cubicBezTo>
                  <a:pt x="692335" y="163987"/>
                  <a:pt x="689168" y="163372"/>
                  <a:pt x="686076" y="162358"/>
                </a:cubicBezTo>
                <a:cubicBezTo>
                  <a:pt x="681196" y="160767"/>
                  <a:pt x="676454" y="158722"/>
                  <a:pt x="671850" y="156224"/>
                </a:cubicBezTo>
                <a:cubicBezTo>
                  <a:pt x="667246" y="153725"/>
                  <a:pt x="662655" y="151375"/>
                  <a:pt x="658077" y="149174"/>
                </a:cubicBezTo>
                <a:cubicBezTo>
                  <a:pt x="655998" y="147752"/>
                  <a:pt x="653276" y="145893"/>
                  <a:pt x="649912" y="143596"/>
                </a:cubicBezTo>
                <a:cubicBezTo>
                  <a:pt x="646548" y="141300"/>
                  <a:pt x="643670" y="139290"/>
                  <a:pt x="641279" y="137569"/>
                </a:cubicBezTo>
                <a:cubicBezTo>
                  <a:pt x="637586" y="140433"/>
                  <a:pt x="633821" y="143259"/>
                  <a:pt x="629985" y="146047"/>
                </a:cubicBezTo>
                <a:cubicBezTo>
                  <a:pt x="626148" y="148836"/>
                  <a:pt x="622184" y="151212"/>
                  <a:pt x="618093" y="153176"/>
                </a:cubicBezTo>
                <a:cubicBezTo>
                  <a:pt x="614851" y="154798"/>
                  <a:pt x="610783" y="156088"/>
                  <a:pt x="605891" y="157043"/>
                </a:cubicBezTo>
                <a:cubicBezTo>
                  <a:pt x="600999" y="157998"/>
                  <a:pt x="596732" y="157837"/>
                  <a:pt x="593089" y="156558"/>
                </a:cubicBezTo>
                <a:cubicBezTo>
                  <a:pt x="592435" y="156313"/>
                  <a:pt x="591993" y="155908"/>
                  <a:pt x="591764" y="155341"/>
                </a:cubicBezTo>
                <a:cubicBezTo>
                  <a:pt x="591535" y="154773"/>
                  <a:pt x="591843" y="154318"/>
                  <a:pt x="592689" y="153974"/>
                </a:cubicBezTo>
                <a:cubicBezTo>
                  <a:pt x="596882" y="154053"/>
                  <a:pt x="600849" y="153645"/>
                  <a:pt x="604591" y="152749"/>
                </a:cubicBezTo>
                <a:cubicBezTo>
                  <a:pt x="608333" y="151854"/>
                  <a:pt x="611900" y="150595"/>
                  <a:pt x="615292" y="148974"/>
                </a:cubicBezTo>
                <a:cubicBezTo>
                  <a:pt x="619181" y="147056"/>
                  <a:pt x="622905" y="144839"/>
                  <a:pt x="626466" y="142321"/>
                </a:cubicBezTo>
                <a:cubicBezTo>
                  <a:pt x="630027" y="139803"/>
                  <a:pt x="633495" y="137085"/>
                  <a:pt x="636873" y="134167"/>
                </a:cubicBezTo>
                <a:cubicBezTo>
                  <a:pt x="634578" y="132025"/>
                  <a:pt x="632183" y="129957"/>
                  <a:pt x="629687" y="127965"/>
                </a:cubicBezTo>
                <a:cubicBezTo>
                  <a:pt x="627191" y="125972"/>
                  <a:pt x="624593" y="124305"/>
                  <a:pt x="621893" y="122963"/>
                </a:cubicBezTo>
                <a:cubicBezTo>
                  <a:pt x="619697" y="121850"/>
                  <a:pt x="617388" y="121074"/>
                  <a:pt x="614967" y="120637"/>
                </a:cubicBezTo>
                <a:cubicBezTo>
                  <a:pt x="612546" y="120199"/>
                  <a:pt x="609987" y="120174"/>
                  <a:pt x="607291" y="120561"/>
                </a:cubicBezTo>
                <a:cubicBezTo>
                  <a:pt x="606208" y="120716"/>
                  <a:pt x="605174" y="120957"/>
                  <a:pt x="604191" y="121287"/>
                </a:cubicBezTo>
                <a:cubicBezTo>
                  <a:pt x="603207" y="121616"/>
                  <a:pt x="602174" y="121708"/>
                  <a:pt x="601090" y="121562"/>
                </a:cubicBezTo>
                <a:cubicBezTo>
                  <a:pt x="600495" y="120953"/>
                  <a:pt x="600486" y="120420"/>
                  <a:pt x="601065" y="119961"/>
                </a:cubicBezTo>
                <a:cubicBezTo>
                  <a:pt x="601645" y="119503"/>
                  <a:pt x="602187" y="119169"/>
                  <a:pt x="602691" y="118961"/>
                </a:cubicBezTo>
                <a:cubicBezTo>
                  <a:pt x="605479" y="117156"/>
                  <a:pt x="608604" y="116314"/>
                  <a:pt x="612067" y="116435"/>
                </a:cubicBezTo>
                <a:cubicBezTo>
                  <a:pt x="615530" y="116556"/>
                  <a:pt x="618805" y="117064"/>
                  <a:pt x="621893" y="117960"/>
                </a:cubicBezTo>
                <a:cubicBezTo>
                  <a:pt x="626171" y="112662"/>
                  <a:pt x="630610" y="107552"/>
                  <a:pt x="635211" y="102629"/>
                </a:cubicBezTo>
                <a:cubicBezTo>
                  <a:pt x="639812" y="97706"/>
                  <a:pt x="644706" y="92945"/>
                  <a:pt x="649891" y="88348"/>
                </a:cubicBezTo>
                <a:cubicBezTo>
                  <a:pt x="646381" y="88685"/>
                  <a:pt x="642936" y="89461"/>
                  <a:pt x="639555" y="90674"/>
                </a:cubicBezTo>
                <a:cubicBezTo>
                  <a:pt x="636175" y="91887"/>
                  <a:pt x="632888" y="93312"/>
                  <a:pt x="629694" y="94950"/>
                </a:cubicBezTo>
                <a:cubicBezTo>
                  <a:pt x="629069" y="94955"/>
                  <a:pt x="628469" y="94796"/>
                  <a:pt x="627894" y="94475"/>
                </a:cubicBezTo>
                <a:cubicBezTo>
                  <a:pt x="627319" y="94154"/>
                  <a:pt x="626919" y="93646"/>
                  <a:pt x="626694" y="92950"/>
                </a:cubicBezTo>
                <a:cubicBezTo>
                  <a:pt x="626473" y="91983"/>
                  <a:pt x="626715" y="91216"/>
                  <a:pt x="627419" y="90649"/>
                </a:cubicBezTo>
                <a:cubicBezTo>
                  <a:pt x="628123" y="90082"/>
                  <a:pt x="628815" y="89515"/>
                  <a:pt x="629494" y="88948"/>
                </a:cubicBezTo>
                <a:cubicBezTo>
                  <a:pt x="629294" y="83466"/>
                  <a:pt x="629244" y="77674"/>
                  <a:pt x="629344" y="71571"/>
                </a:cubicBezTo>
                <a:cubicBezTo>
                  <a:pt x="629444" y="65468"/>
                  <a:pt x="629694" y="59530"/>
                  <a:pt x="630094" y="53755"/>
                </a:cubicBezTo>
                <a:cubicBezTo>
                  <a:pt x="629269" y="53622"/>
                  <a:pt x="628419" y="53789"/>
                  <a:pt x="627544" y="54255"/>
                </a:cubicBezTo>
                <a:cubicBezTo>
                  <a:pt x="626669" y="54721"/>
                  <a:pt x="625919" y="54488"/>
                  <a:pt x="625293" y="53556"/>
                </a:cubicBezTo>
                <a:cubicBezTo>
                  <a:pt x="625585" y="52236"/>
                  <a:pt x="626302" y="51278"/>
                  <a:pt x="627443" y="50683"/>
                </a:cubicBezTo>
                <a:cubicBezTo>
                  <a:pt x="628585" y="50088"/>
                  <a:pt x="629601" y="49380"/>
                  <a:pt x="630492" y="48560"/>
                </a:cubicBezTo>
                <a:cubicBezTo>
                  <a:pt x="630251" y="43202"/>
                  <a:pt x="631032" y="38207"/>
                  <a:pt x="632836" y="33573"/>
                </a:cubicBezTo>
                <a:cubicBezTo>
                  <a:pt x="634640" y="28939"/>
                  <a:pt x="637721" y="24993"/>
                  <a:pt x="642080" y="21735"/>
                </a:cubicBezTo>
                <a:cubicBezTo>
                  <a:pt x="644881" y="19679"/>
                  <a:pt x="647742" y="17809"/>
                  <a:pt x="650663" y="16126"/>
                </a:cubicBezTo>
                <a:cubicBezTo>
                  <a:pt x="653585" y="14443"/>
                  <a:pt x="656588" y="12720"/>
                  <a:pt x="659673" y="10958"/>
                </a:cubicBezTo>
                <a:cubicBezTo>
                  <a:pt x="659960" y="10829"/>
                  <a:pt x="660035" y="10637"/>
                  <a:pt x="659898" y="10383"/>
                </a:cubicBezTo>
                <a:cubicBezTo>
                  <a:pt x="659760" y="10129"/>
                  <a:pt x="659485" y="9987"/>
                  <a:pt x="659073" y="9958"/>
                </a:cubicBezTo>
                <a:cubicBezTo>
                  <a:pt x="650281" y="12466"/>
                  <a:pt x="641326" y="14597"/>
                  <a:pt x="632210" y="16350"/>
                </a:cubicBezTo>
                <a:cubicBezTo>
                  <a:pt x="623094" y="18103"/>
                  <a:pt x="613787" y="19431"/>
                  <a:pt x="604291" y="20335"/>
                </a:cubicBezTo>
                <a:cubicBezTo>
                  <a:pt x="602907" y="20202"/>
                  <a:pt x="601524" y="19970"/>
                  <a:pt x="600140" y="19638"/>
                </a:cubicBezTo>
                <a:cubicBezTo>
                  <a:pt x="598757" y="19306"/>
                  <a:pt x="597873" y="18476"/>
                  <a:pt x="597490" y="17149"/>
                </a:cubicBezTo>
                <a:cubicBezTo>
                  <a:pt x="597586" y="16514"/>
                  <a:pt x="597844" y="15891"/>
                  <a:pt x="598265" y="15281"/>
                </a:cubicBezTo>
                <a:cubicBezTo>
                  <a:pt x="598686" y="14670"/>
                  <a:pt x="599294" y="14296"/>
                  <a:pt x="600090" y="14158"/>
                </a:cubicBezTo>
                <a:cubicBezTo>
                  <a:pt x="603787" y="14989"/>
                  <a:pt x="607495" y="15072"/>
                  <a:pt x="611217" y="14406"/>
                </a:cubicBezTo>
                <a:cubicBezTo>
                  <a:pt x="614938" y="13741"/>
                  <a:pt x="618697" y="13325"/>
                  <a:pt x="622493" y="13158"/>
                </a:cubicBezTo>
                <a:cubicBezTo>
                  <a:pt x="629397" y="11687"/>
                  <a:pt x="636318" y="10229"/>
                  <a:pt x="643257" y="8783"/>
                </a:cubicBezTo>
                <a:cubicBezTo>
                  <a:pt x="650197" y="7337"/>
                  <a:pt x="657069" y="5728"/>
                  <a:pt x="663873" y="3957"/>
                </a:cubicBezTo>
                <a:close/>
                <a:moveTo>
                  <a:pt x="490030" y="232"/>
                </a:moveTo>
                <a:cubicBezTo>
                  <a:pt x="491134" y="577"/>
                  <a:pt x="492276" y="886"/>
                  <a:pt x="493455" y="1157"/>
                </a:cubicBezTo>
                <a:cubicBezTo>
                  <a:pt x="493876" y="1378"/>
                  <a:pt x="494184" y="1686"/>
                  <a:pt x="494380" y="2082"/>
                </a:cubicBezTo>
                <a:cubicBezTo>
                  <a:pt x="494576" y="2478"/>
                  <a:pt x="494534" y="2836"/>
                  <a:pt x="494255" y="3157"/>
                </a:cubicBezTo>
                <a:cubicBezTo>
                  <a:pt x="492980" y="4170"/>
                  <a:pt x="491630" y="5095"/>
                  <a:pt x="490205" y="5932"/>
                </a:cubicBezTo>
                <a:cubicBezTo>
                  <a:pt x="488779" y="6770"/>
                  <a:pt x="487729" y="8045"/>
                  <a:pt x="487054" y="9758"/>
                </a:cubicBezTo>
                <a:cubicBezTo>
                  <a:pt x="485621" y="14675"/>
                  <a:pt x="484487" y="19721"/>
                  <a:pt x="483654" y="24896"/>
                </a:cubicBezTo>
                <a:cubicBezTo>
                  <a:pt x="482820" y="30071"/>
                  <a:pt x="481887" y="35224"/>
                  <a:pt x="480853" y="40355"/>
                </a:cubicBezTo>
                <a:cubicBezTo>
                  <a:pt x="480516" y="40952"/>
                  <a:pt x="480091" y="41210"/>
                  <a:pt x="479578" y="41131"/>
                </a:cubicBezTo>
                <a:cubicBezTo>
                  <a:pt x="479066" y="41052"/>
                  <a:pt x="478691" y="40660"/>
                  <a:pt x="478453" y="39955"/>
                </a:cubicBezTo>
                <a:cubicBezTo>
                  <a:pt x="477920" y="38274"/>
                  <a:pt x="477686" y="36580"/>
                  <a:pt x="477753" y="34874"/>
                </a:cubicBezTo>
                <a:cubicBezTo>
                  <a:pt x="477820" y="33168"/>
                  <a:pt x="477786" y="31324"/>
                  <a:pt x="477653" y="29343"/>
                </a:cubicBezTo>
                <a:cubicBezTo>
                  <a:pt x="478195" y="24073"/>
                  <a:pt x="478961" y="18918"/>
                  <a:pt x="479953" y="13876"/>
                </a:cubicBezTo>
                <a:cubicBezTo>
                  <a:pt x="480945" y="8834"/>
                  <a:pt x="483112" y="4327"/>
                  <a:pt x="486454" y="357"/>
                </a:cubicBezTo>
                <a:cubicBezTo>
                  <a:pt x="487733" y="-73"/>
                  <a:pt x="488925" y="-114"/>
                  <a:pt x="490030" y="2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DC639E40-F64D-4BB3-823A-46E98F9DAC86}"/>
              </a:ext>
            </a:extLst>
          </p:cNvPr>
          <p:cNvSpPr txBox="1"/>
          <p:nvPr/>
        </p:nvSpPr>
        <p:spPr>
          <a:xfrm>
            <a:off x="2997593" y="1476981"/>
            <a:ext cx="6349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版式设计系列模版</a:t>
            </a:r>
          </a:p>
        </p:txBody>
      </p:sp>
      <p:sp>
        <p:nvSpPr>
          <p:cNvPr id="111" name="公众号：陈西设计之家。微信搜索即可">
            <a:extLst>
              <a:ext uri="{FF2B5EF4-FFF2-40B4-BE49-F238E27FC236}">
                <a16:creationId xmlns:a16="http://schemas.microsoft.com/office/drawing/2014/main" id="{19D0C1BA-98D1-4000-BA83-072FCBB9F12F}"/>
              </a:ext>
            </a:extLst>
          </p:cNvPr>
          <p:cNvSpPr txBox="1"/>
          <p:nvPr/>
        </p:nvSpPr>
        <p:spPr>
          <a:xfrm>
            <a:off x="3051455" y="2677803"/>
            <a:ext cx="60890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ABC682F8-85DE-40F7-87ED-A2DCB4948EC9}"/>
              </a:ext>
            </a:extLst>
          </p:cNvPr>
          <p:cNvGrpSpPr/>
          <p:nvPr/>
        </p:nvGrpSpPr>
        <p:grpSpPr>
          <a:xfrm>
            <a:off x="4804745" y="3662989"/>
            <a:ext cx="2586726" cy="317044"/>
            <a:chOff x="1276709" y="2900428"/>
            <a:chExt cx="3278038" cy="357088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826CC4CA-1799-4570-AB19-1091F9A5B2B1}"/>
                </a:ext>
              </a:extLst>
            </p:cNvPr>
            <p:cNvCxnSpPr/>
            <p:nvPr/>
          </p:nvCxnSpPr>
          <p:spPr>
            <a:xfrm>
              <a:off x="1276709" y="2900428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6DFB0D37-B4D3-432A-8C33-25E603537A5B}"/>
                </a:ext>
              </a:extLst>
            </p:cNvPr>
            <p:cNvCxnSpPr/>
            <p:nvPr/>
          </p:nvCxnSpPr>
          <p:spPr>
            <a:xfrm>
              <a:off x="1276709" y="3257516"/>
              <a:ext cx="3278038" cy="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28E4269E-2A3C-48C3-8A50-C1C8CFF86B05}"/>
              </a:ext>
            </a:extLst>
          </p:cNvPr>
          <p:cNvSpPr txBox="1"/>
          <p:nvPr/>
        </p:nvSpPr>
        <p:spPr>
          <a:xfrm>
            <a:off x="4800528" y="3661143"/>
            <a:ext cx="2586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公众号：陈西设计之家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50999E99-51DA-4C4C-8F0D-D5EE4D396A6A}"/>
              </a:ext>
            </a:extLst>
          </p:cNvPr>
          <p:cNvCxnSpPr>
            <a:cxnSpLocks/>
          </p:cNvCxnSpPr>
          <p:nvPr/>
        </p:nvCxnSpPr>
        <p:spPr>
          <a:xfrm>
            <a:off x="3102255" y="2548603"/>
            <a:ext cx="6038290" cy="0"/>
          </a:xfrm>
          <a:prstGeom prst="line">
            <a:avLst/>
          </a:prstGeom>
          <a:ln w="95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FAF2CFBF-9158-4F2E-A765-1DCC2EBE06F6}"/>
              </a:ext>
            </a:extLst>
          </p:cNvPr>
          <p:cNvSpPr/>
          <p:nvPr/>
        </p:nvSpPr>
        <p:spPr>
          <a:xfrm>
            <a:off x="5657059" y="423172"/>
            <a:ext cx="877882" cy="87788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71BC09C5-D7A8-4543-9AA3-AC780691F6E1}"/>
              </a:ext>
            </a:extLst>
          </p:cNvPr>
          <p:cNvSpPr/>
          <p:nvPr/>
        </p:nvSpPr>
        <p:spPr>
          <a:xfrm>
            <a:off x="1293718" y="3144814"/>
            <a:ext cx="1340434" cy="134043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DF746CC-46D7-441C-9D0D-B989A7479B57}"/>
              </a:ext>
            </a:extLst>
          </p:cNvPr>
          <p:cNvGrpSpPr/>
          <p:nvPr/>
        </p:nvGrpSpPr>
        <p:grpSpPr>
          <a:xfrm>
            <a:off x="-1220390" y="-2834819"/>
            <a:ext cx="4050086" cy="4883334"/>
            <a:chOff x="-1220390" y="-2834819"/>
            <a:chExt cx="4050086" cy="4883334"/>
          </a:xfrm>
        </p:grpSpPr>
        <p:sp>
          <p:nvSpPr>
            <p:cNvPr id="120" name="公众号：陈西设计之家。微信搜索即可">
              <a:extLst>
                <a:ext uri="{FF2B5EF4-FFF2-40B4-BE49-F238E27FC236}">
                  <a16:creationId xmlns:a16="http://schemas.microsoft.com/office/drawing/2014/main" id="{C432A75D-085B-402F-8575-4490B5D1DB38}"/>
                </a:ext>
              </a:extLst>
            </p:cNvPr>
            <p:cNvSpPr/>
            <p:nvPr/>
          </p:nvSpPr>
          <p:spPr>
            <a:xfrm>
              <a:off x="-924386" y="-1705567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EB5E2B74-2E4B-4952-AB0F-0EF7C7F710D5}"/>
                </a:ext>
              </a:extLst>
            </p:cNvPr>
            <p:cNvSpPr/>
            <p:nvPr/>
          </p:nvSpPr>
          <p:spPr>
            <a:xfrm>
              <a:off x="-1220390" y="-2834819"/>
              <a:ext cx="3754082" cy="3754082"/>
            </a:xfrm>
            <a:prstGeom prst="ellipse">
              <a:avLst/>
            </a:prstGeom>
            <a:noFill/>
            <a:ln w="152400">
              <a:solidFill>
                <a:schemeClr val="bg1">
                  <a:alpha val="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2" name="椭圆 121">
            <a:extLst>
              <a:ext uri="{FF2B5EF4-FFF2-40B4-BE49-F238E27FC236}">
                <a16:creationId xmlns:a16="http://schemas.microsoft.com/office/drawing/2014/main" id="{FA3B8318-113F-4872-94F5-D94234D3704F}"/>
              </a:ext>
            </a:extLst>
          </p:cNvPr>
          <p:cNvSpPr/>
          <p:nvPr/>
        </p:nvSpPr>
        <p:spPr>
          <a:xfrm>
            <a:off x="9575464" y="-2157822"/>
            <a:ext cx="4315643" cy="4315643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7888804C-B83F-42D6-B92A-8D87922A9945}"/>
              </a:ext>
            </a:extLst>
          </p:cNvPr>
          <p:cNvSpPr/>
          <p:nvPr/>
        </p:nvSpPr>
        <p:spPr>
          <a:xfrm>
            <a:off x="9695599" y="3235846"/>
            <a:ext cx="738664" cy="738664"/>
          </a:xfrm>
          <a:prstGeom prst="ellipse">
            <a:avLst/>
          </a:prstGeom>
          <a:noFill/>
          <a:ln w="1524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F1FC14BB-9D55-40E9-80BD-1B5ED91E65EC}"/>
              </a:ext>
            </a:extLst>
          </p:cNvPr>
          <p:cNvSpPr/>
          <p:nvPr/>
        </p:nvSpPr>
        <p:spPr>
          <a:xfrm>
            <a:off x="11248626" y="-196477"/>
            <a:ext cx="1886748" cy="1886748"/>
          </a:xfrm>
          <a:prstGeom prst="ellipse">
            <a:avLst/>
          </a:prstGeom>
          <a:noFill/>
          <a:ln w="127000">
            <a:solidFill>
              <a:schemeClr val="bg1"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9DF9552-0CE0-4583-842E-C57B629C2270}"/>
              </a:ext>
            </a:extLst>
          </p:cNvPr>
          <p:cNvSpPr/>
          <p:nvPr/>
        </p:nvSpPr>
        <p:spPr>
          <a:xfrm>
            <a:off x="8152068" y="-618595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6171866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">
        <p159:morph option="byObject"/>
      </p:transition>
    </mc:Choice>
    <mc:Fallback>
      <p:transition spd="slow" advClick="0" advTm="8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</TotalTime>
  <Words>2411</Words>
  <Application>Microsoft Office PowerPoint</Application>
  <PresentationFormat>宽屏</PresentationFormat>
  <Paragraphs>144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等线</vt:lpstr>
      <vt:lpstr>等线 Light</vt:lpstr>
      <vt:lpstr>腾讯体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公众号：陈西设计之家。微信搜索即可</Manager>
  <Company>公众号：陈西设计之家。微信搜索即可</Company>
  <LinksUpToDate>false</LinksUpToDate>
  <SharedDoc>false</SharedDoc>
  <HyperlinkBase>公众号：陈西设计之家。微信搜索即可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subject>公众号：陈西设计之家。微信搜索即可</dc:subject>
  <dc:creator>陈 西;公众号：陈西设计之家。微信搜索即可</dc:creator>
  <cp:keywords>公众号：陈西设计之家。微信搜索即可</cp:keywords>
  <dc:description>公众号：陈西设计之家。微信搜索即可</dc:description>
  <cp:lastModifiedBy>陈 西</cp:lastModifiedBy>
  <cp:revision>93</cp:revision>
  <dcterms:created xsi:type="dcterms:W3CDTF">2020-05-10T03:48:42Z</dcterms:created>
  <dcterms:modified xsi:type="dcterms:W3CDTF">2020-05-11T15:16:14Z</dcterms:modified>
  <cp:category>公众号：陈西设计之家。微信搜索即可</cp:category>
  <cp:contentStatus>公众号：陈西设计之家。微信搜索即可</cp:contentStatus>
</cp:coreProperties>
</file>