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723" r:id="rId2"/>
    <p:sldId id="724" r:id="rId3"/>
    <p:sldId id="663" r:id="rId4"/>
    <p:sldId id="714" r:id="rId5"/>
    <p:sldId id="715" r:id="rId6"/>
    <p:sldId id="718" r:id="rId7"/>
    <p:sldId id="712" r:id="rId8"/>
    <p:sldId id="722" r:id="rId9"/>
    <p:sldId id="721" r:id="rId10"/>
    <p:sldId id="711" r:id="rId11"/>
    <p:sldId id="689" r:id="rId12"/>
    <p:sldId id="708" r:id="rId13"/>
    <p:sldId id="717" r:id="rId14"/>
    <p:sldId id="665" r:id="rId15"/>
    <p:sldId id="725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40" userDrawn="1">
          <p15:clr>
            <a:srgbClr val="A4A3A4"/>
          </p15:clr>
        </p15:guide>
        <p15:guide id="3" orient="horz" pos="255" userDrawn="1">
          <p15:clr>
            <a:srgbClr val="A4A3A4"/>
          </p15:clr>
        </p15:guide>
        <p15:guide id="5" pos="143" userDrawn="1">
          <p15:clr>
            <a:srgbClr val="A4A3A4"/>
          </p15:clr>
        </p15:guide>
        <p15:guide id="6" pos="749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8BEFF"/>
    <a:srgbClr val="92CEF9"/>
    <a:srgbClr val="291919"/>
    <a:srgbClr val="096DE7"/>
    <a:srgbClr val="FEBEA2"/>
    <a:srgbClr val="2D3091"/>
    <a:srgbClr val="4A8ABD"/>
    <a:srgbClr val="F8CA2B"/>
    <a:srgbClr val="F5BC4E"/>
    <a:srgbClr val="F8CA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111" autoAdjust="0"/>
    <p:restoredTop sz="94660"/>
  </p:normalViewPr>
  <p:slideViewPr>
    <p:cSldViewPr snapToGrid="0" showGuides="1">
      <p:cViewPr varScale="1">
        <p:scale>
          <a:sx n="86" d="100"/>
          <a:sy n="86" d="100"/>
        </p:scale>
        <p:origin x="78" y="366"/>
      </p:cViewPr>
      <p:guideLst>
        <p:guide pos="3840"/>
        <p:guide orient="horz" pos="255"/>
        <p:guide pos="143"/>
        <p:guide pos="749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9FF7B5-31EF-4B31-8B3A-C6D7134586D2}" type="datetimeFigureOut">
              <a:rPr lang="zh-CN" altLang="en-US" smtClean="0"/>
              <a:t>2020/5/12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D7D241-3767-41B5-B8D1-FAD1F984401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37814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4D6E517-F1C5-4107-A082-36744F956C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D83A2108-787B-47F1-BC79-1B755D1B73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60DAD1A0-0D00-4E82-87D0-A0B2CE6E09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067E4-9DEC-4E15-AF80-4751BC6A0EE0}" type="datetimeFigureOut">
              <a:rPr lang="zh-CN" altLang="en-US" smtClean="0"/>
              <a:t>2020/5/12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F819757D-4260-4D01-BAC5-F9B31E9C0F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C7F14F4-80ED-4CDC-A1E7-F0E8A11AAF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8FF58-8B61-43A3-A937-2158E00B5F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00888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91934B9-4213-4B71-87F9-43C818289A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E718093D-26F2-4157-A18D-8ECB6F87FA4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8F53C3BF-8350-4344-B19E-775CA39FEE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067E4-9DEC-4E15-AF80-4751BC6A0EE0}" type="datetimeFigureOut">
              <a:rPr lang="zh-CN" altLang="en-US" smtClean="0"/>
              <a:t>2020/5/12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09DB063F-FE0A-4FC8-8661-4DC183387A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01175A7C-7AC8-4106-8EF5-BDF120C311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8FF58-8B61-43A3-A937-2158E00B5F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80508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028D46F6-817F-4E40-BA88-C8F7FBDEBAC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E1D14619-026D-4E0E-958E-6573FD42709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F9921F8-378B-4AFD-B8FC-277FE0D5AC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067E4-9DEC-4E15-AF80-4751BC6A0EE0}" type="datetimeFigureOut">
              <a:rPr lang="zh-CN" altLang="en-US" smtClean="0"/>
              <a:t>2020/5/12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2FF53DC8-E5BB-4B1E-A001-BAF011C0B6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3F019700-CB95-409A-B82D-EE04781686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8FF58-8B61-43A3-A937-2158E00B5F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17318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D1FEE97-6C9C-4546-BC52-9002AA7FFF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6445CAA7-11C9-4FB6-BABE-CC4DCDB2AE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2F49057-99CC-4DEF-B5E7-A794652C91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067E4-9DEC-4E15-AF80-4751BC6A0EE0}" type="datetimeFigureOut">
              <a:rPr lang="zh-CN" altLang="en-US" smtClean="0"/>
              <a:t>2020/5/12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0169578-183B-4E73-B247-FF8B2D6A24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CC88DB1-CB93-483A-A063-0369C5563E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8FF58-8B61-43A3-A937-2158E00B5F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5030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1BE6301-89F4-4FC9-B6F1-8B98604E59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69CADAE9-3954-405E-B9B9-99F0E0A462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14FCC5A1-DF85-4FEE-A879-F8B944660A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067E4-9DEC-4E15-AF80-4751BC6A0EE0}" type="datetimeFigureOut">
              <a:rPr lang="zh-CN" altLang="en-US" smtClean="0"/>
              <a:t>2020/5/12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D4FF64F8-6F89-4E05-99F5-5E1B752C79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05E52A4-36D7-4E20-BD7D-CA612637DF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8FF58-8B61-43A3-A937-2158E00B5F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23212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8F51E18-D76F-427D-B2D1-05475D52FF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311DF093-1A87-4C6B-8818-4014950A6A6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972CA54A-4528-4B05-9E82-1EA0C0EF6A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BF04FE83-B1FC-40A7-9CD7-AD8C131D91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067E4-9DEC-4E15-AF80-4751BC6A0EE0}" type="datetimeFigureOut">
              <a:rPr lang="zh-CN" altLang="en-US" smtClean="0"/>
              <a:t>2020/5/12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22517D91-5A0B-408F-A5C9-D34EA7B53B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91497AA1-64B5-4150-B8B8-AD21C33E1E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8FF58-8B61-43A3-A937-2158E00B5F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24222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DE3DA1E-59B3-46EB-9000-DF458E15F8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ECA68A1C-6CE7-4603-BAF9-5956138DB6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6A13FCB1-32AC-41E5-871C-FDE800721FD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D9C3A172-8E4F-461A-8E2D-EDDA9A7B966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6DFA768F-AF15-4BBA-8E42-F94C9A9D4DE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C07728AB-27BB-40D8-BB8C-AECED8821E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067E4-9DEC-4E15-AF80-4751BC6A0EE0}" type="datetimeFigureOut">
              <a:rPr lang="zh-CN" altLang="en-US" smtClean="0"/>
              <a:t>2020/5/12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759FF320-7E2E-4A29-8EF0-7E67A6CCB5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2C7C794F-9CAA-4BBF-A2DA-12F1FBAA4A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8FF58-8B61-43A3-A937-2158E00B5F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51075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DAB4AED-3D0B-418E-AC82-0C1C40F986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DA0B7F49-F9B5-4A9B-88E1-8BC9F8EC38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067E4-9DEC-4E15-AF80-4751BC6A0EE0}" type="datetimeFigureOut">
              <a:rPr lang="zh-CN" altLang="en-US" smtClean="0"/>
              <a:t>2020/5/12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80FBC7BC-A1E1-4321-9892-31FF415C9A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14250B00-A248-4071-9EE4-037EB872DC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8FF58-8B61-43A3-A937-2158E00B5F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5092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890922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38420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ED87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79178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E738F10D-1B07-4FC6-8D98-94FA850C02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47BBC8C9-704E-40C5-BC7A-30B0A8782D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ADA03B6-C40B-4550-9583-EF7A16D86E7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1067E4-9DEC-4E15-AF80-4751BC6A0EE0}" type="datetimeFigureOut">
              <a:rPr lang="zh-CN" altLang="en-US" smtClean="0"/>
              <a:t>2020/5/12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9630DADA-020A-483D-9D56-DF87032E94D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1F36F4B-5BB6-4F4C-AF4D-8E48AC8AA2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48FF58-8B61-43A3-A937-2158E00B5F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59713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3.xml"/><Relationship Id="rId7" Type="http://schemas.openxmlformats.org/officeDocument/2006/relationships/image" Target="../media/image1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5.xml"/><Relationship Id="rId10" Type="http://schemas.openxmlformats.org/officeDocument/2006/relationships/image" Target="../media/image4.svg"/><Relationship Id="rId4" Type="http://schemas.openxmlformats.org/officeDocument/2006/relationships/tags" Target="../tags/tag4.xml"/><Relationship Id="rId9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1.xml"/><Relationship Id="rId5" Type="http://schemas.openxmlformats.org/officeDocument/2006/relationships/image" Target="../media/image6.png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microsoft.com/office/2007/relationships/hdphoto" Target="../media/hdphoto2.wdp"/><Relationship Id="rId7" Type="http://schemas.microsoft.com/office/2007/relationships/hdphoto" Target="../media/hdphoto4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microsoft.com/office/2007/relationships/hdphoto" Target="../media/hdphoto3.wdp"/><Relationship Id="rId10" Type="http://schemas.openxmlformats.org/officeDocument/2006/relationships/image" Target="../media/image6.png"/><Relationship Id="rId4" Type="http://schemas.openxmlformats.org/officeDocument/2006/relationships/image" Target="../media/image18.png"/><Relationship Id="rId9" Type="http://schemas.openxmlformats.org/officeDocument/2006/relationships/image" Target="../media/image24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53.xml"/><Relationship Id="rId1" Type="http://schemas.openxmlformats.org/officeDocument/2006/relationships/tags" Target="../tags/tag52.xml"/><Relationship Id="rId5" Type="http://schemas.openxmlformats.org/officeDocument/2006/relationships/image" Target="../media/image20.png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dawendonggeP/" TargetMode="Externa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ags" Target="../tags/tag9.xml"/><Relationship Id="rId7" Type="http://schemas.openxmlformats.org/officeDocument/2006/relationships/image" Target="../media/image2.png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Layout" Target="../slideLayouts/slideLayout6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3" Type="http://schemas.openxmlformats.org/officeDocument/2006/relationships/tags" Target="../tags/tag14.xml"/><Relationship Id="rId7" Type="http://schemas.openxmlformats.org/officeDocument/2006/relationships/tags" Target="../tags/tag18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10" Type="http://schemas.openxmlformats.org/officeDocument/2006/relationships/image" Target="../media/image8.png"/><Relationship Id="rId4" Type="http://schemas.openxmlformats.org/officeDocument/2006/relationships/tags" Target="../tags/tag15.xml"/><Relationship Id="rId9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26.xml"/><Relationship Id="rId13" Type="http://schemas.openxmlformats.org/officeDocument/2006/relationships/tags" Target="../tags/tag31.xml"/><Relationship Id="rId18" Type="http://schemas.openxmlformats.org/officeDocument/2006/relationships/tags" Target="../tags/tag36.xml"/><Relationship Id="rId3" Type="http://schemas.openxmlformats.org/officeDocument/2006/relationships/tags" Target="../tags/tag21.xml"/><Relationship Id="rId21" Type="http://schemas.openxmlformats.org/officeDocument/2006/relationships/slideLayout" Target="../slideLayouts/slideLayout7.xml"/><Relationship Id="rId7" Type="http://schemas.openxmlformats.org/officeDocument/2006/relationships/tags" Target="../tags/tag25.xml"/><Relationship Id="rId12" Type="http://schemas.openxmlformats.org/officeDocument/2006/relationships/tags" Target="../tags/tag30.xml"/><Relationship Id="rId17" Type="http://schemas.openxmlformats.org/officeDocument/2006/relationships/tags" Target="../tags/tag35.xml"/><Relationship Id="rId2" Type="http://schemas.openxmlformats.org/officeDocument/2006/relationships/tags" Target="../tags/tag20.xml"/><Relationship Id="rId16" Type="http://schemas.openxmlformats.org/officeDocument/2006/relationships/tags" Target="../tags/tag34.xml"/><Relationship Id="rId20" Type="http://schemas.openxmlformats.org/officeDocument/2006/relationships/tags" Target="../tags/tag38.xml"/><Relationship Id="rId1" Type="http://schemas.openxmlformats.org/officeDocument/2006/relationships/tags" Target="../tags/tag19.xml"/><Relationship Id="rId6" Type="http://schemas.openxmlformats.org/officeDocument/2006/relationships/tags" Target="../tags/tag24.xml"/><Relationship Id="rId11" Type="http://schemas.openxmlformats.org/officeDocument/2006/relationships/tags" Target="../tags/tag29.xml"/><Relationship Id="rId5" Type="http://schemas.openxmlformats.org/officeDocument/2006/relationships/tags" Target="../tags/tag23.xml"/><Relationship Id="rId15" Type="http://schemas.openxmlformats.org/officeDocument/2006/relationships/tags" Target="../tags/tag33.xml"/><Relationship Id="rId10" Type="http://schemas.openxmlformats.org/officeDocument/2006/relationships/tags" Target="../tags/tag28.xml"/><Relationship Id="rId19" Type="http://schemas.openxmlformats.org/officeDocument/2006/relationships/tags" Target="../tags/tag37.xml"/><Relationship Id="rId4" Type="http://schemas.openxmlformats.org/officeDocument/2006/relationships/tags" Target="../tags/tag22.xml"/><Relationship Id="rId9" Type="http://schemas.openxmlformats.org/officeDocument/2006/relationships/tags" Target="../tags/tag27.xml"/><Relationship Id="rId14" Type="http://schemas.openxmlformats.org/officeDocument/2006/relationships/tags" Target="../tags/tag32.xml"/><Relationship Id="rId22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46.xml"/><Relationship Id="rId13" Type="http://schemas.openxmlformats.org/officeDocument/2006/relationships/slideLayout" Target="../slideLayouts/slideLayout7.xml"/><Relationship Id="rId3" Type="http://schemas.openxmlformats.org/officeDocument/2006/relationships/tags" Target="../tags/tag41.xml"/><Relationship Id="rId7" Type="http://schemas.openxmlformats.org/officeDocument/2006/relationships/tags" Target="../tags/tag45.xml"/><Relationship Id="rId12" Type="http://schemas.openxmlformats.org/officeDocument/2006/relationships/tags" Target="../tags/tag50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6" Type="http://schemas.openxmlformats.org/officeDocument/2006/relationships/tags" Target="../tags/tag44.xml"/><Relationship Id="rId11" Type="http://schemas.openxmlformats.org/officeDocument/2006/relationships/tags" Target="../tags/tag49.xml"/><Relationship Id="rId5" Type="http://schemas.openxmlformats.org/officeDocument/2006/relationships/tags" Target="../tags/tag43.xml"/><Relationship Id="rId15" Type="http://schemas.openxmlformats.org/officeDocument/2006/relationships/image" Target="../media/image11.png"/><Relationship Id="rId10" Type="http://schemas.openxmlformats.org/officeDocument/2006/relationships/tags" Target="../tags/tag48.xml"/><Relationship Id="rId4" Type="http://schemas.openxmlformats.org/officeDocument/2006/relationships/tags" Target="../tags/tag42.xml"/><Relationship Id="rId9" Type="http://schemas.openxmlformats.org/officeDocument/2006/relationships/tags" Target="../tags/tag47.xml"/><Relationship Id="rId1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-任意多边形 1">
            <a:extLst>
              <a:ext uri="{FF2B5EF4-FFF2-40B4-BE49-F238E27FC236}">
                <a16:creationId xmlns:a16="http://schemas.microsoft.com/office/drawing/2014/main" xmlns="" id="{57AA7287-B0B0-4406-9478-22D052DCC43F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0" y="0"/>
            <a:ext cx="12192001" cy="6858001"/>
          </a:xfrm>
          <a:custGeom>
            <a:avLst/>
            <a:gdLst/>
            <a:ahLst/>
            <a:cxnLst/>
            <a:rect l="0" t="0" r="0" b="0"/>
            <a:pathLst>
              <a:path w="12192001" h="6858001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9F29C1EB-5BE0-4866-BD37-77444CBE074F}"/>
              </a:ext>
            </a:extLst>
          </p:cNvPr>
          <p:cNvSpPr/>
          <p:nvPr/>
        </p:nvSpPr>
        <p:spPr>
          <a:xfrm>
            <a:off x="0" y="0"/>
            <a:ext cx="12202195" cy="6858000"/>
          </a:xfrm>
          <a:prstGeom prst="rect">
            <a:avLst/>
          </a:prstGeom>
          <a:gradFill>
            <a:gsLst>
              <a:gs pos="0">
                <a:srgbClr val="92CEF9">
                  <a:alpha val="78000"/>
                </a:srgbClr>
              </a:gs>
              <a:gs pos="100000">
                <a:srgbClr val="38BEFF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DD56AC9A-6F4E-405C-8A89-FA07416D4662}"/>
              </a:ext>
            </a:extLst>
          </p:cNvPr>
          <p:cNvSpPr txBox="1"/>
          <p:nvPr/>
        </p:nvSpPr>
        <p:spPr>
          <a:xfrm>
            <a:off x="2314000" y="2649135"/>
            <a:ext cx="7637026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85800"/>
            <a:r>
              <a:rPr lang="en-US" altLang="zh-CN" sz="7200" dirty="0">
                <a:solidFill>
                  <a:prstClr val="white"/>
                </a:solidFill>
                <a:effectLst>
                  <a:outerShdw blurRad="63500" dist="101600" dir="2700000" algn="tl" rotWithShape="0">
                    <a:prstClr val="black">
                      <a:alpha val="20000"/>
                    </a:prstClr>
                  </a:outerShdw>
                </a:effectLst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10</a:t>
            </a:r>
            <a:r>
              <a:rPr lang="zh-CN" altLang="en-US" sz="7200" dirty="0">
                <a:solidFill>
                  <a:prstClr val="white"/>
                </a:solidFill>
                <a:effectLst>
                  <a:outerShdw blurRad="63500" dist="101600" dir="2700000" algn="tl" rotWithShape="0">
                    <a:prstClr val="black">
                      <a:alpha val="20000"/>
                    </a:prstClr>
                  </a:outerShdw>
                </a:effectLst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种多彩人物介绍</a:t>
            </a:r>
            <a:endParaRPr lang="en-US" altLang="zh-CN" sz="7200" dirty="0">
              <a:solidFill>
                <a:prstClr val="white"/>
              </a:solidFill>
              <a:effectLst>
                <a:outerShdw blurRad="63500" dist="101600" dir="2700000" algn="tl" rotWithShape="0">
                  <a:prstClr val="black">
                    <a:alpha val="20000"/>
                  </a:prstClr>
                </a:outerShdw>
              </a:effectLst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  <a:p>
            <a:pPr algn="ctr" defTabSz="685800"/>
            <a:r>
              <a:rPr lang="en-US" altLang="zh-CN" sz="6000" dirty="0">
                <a:solidFill>
                  <a:prstClr val="white"/>
                </a:solidFill>
                <a:effectLst>
                  <a:outerShdw blurRad="63500" dist="101600" dir="2700000" algn="tl" rotWithShape="0">
                    <a:prstClr val="black">
                      <a:alpha val="20000"/>
                    </a:prstClr>
                  </a:outerShdw>
                </a:effectLst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PPT</a:t>
            </a:r>
            <a:r>
              <a:rPr lang="zh-CN" altLang="en-US" sz="6000" dirty="0">
                <a:solidFill>
                  <a:prstClr val="white"/>
                </a:solidFill>
                <a:effectLst>
                  <a:outerShdw blurRad="63500" dist="101600" dir="2700000" algn="tl" rotWithShape="0">
                    <a:prstClr val="black">
                      <a:alpha val="20000"/>
                    </a:prstClr>
                  </a:outerShdw>
                </a:effectLst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模板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AF84B01D-A1B9-4DBE-8C2C-61DB2EDC3BCF}"/>
              </a:ext>
            </a:extLst>
          </p:cNvPr>
          <p:cNvGrpSpPr/>
          <p:nvPr/>
        </p:nvGrpSpPr>
        <p:grpSpPr>
          <a:xfrm>
            <a:off x="4768084" y="1277967"/>
            <a:ext cx="2728858" cy="1189014"/>
            <a:chOff x="3211014" y="782861"/>
            <a:chExt cx="5842998" cy="2545903"/>
          </a:xfrm>
        </p:grpSpPr>
        <p:sp>
          <p:nvSpPr>
            <p:cNvPr id="8" name="PA-文本框 38">
              <a:extLst>
                <a:ext uri="{FF2B5EF4-FFF2-40B4-BE49-F238E27FC236}">
                  <a16:creationId xmlns:a16="http://schemas.microsoft.com/office/drawing/2014/main" xmlns="" id="{D7668C33-257F-4A2C-B40F-1A4F7C004D24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3642056" y="1972939"/>
              <a:ext cx="1360799" cy="257049"/>
            </a:xfrm>
            <a:custGeom>
              <a:avLst/>
              <a:gdLst/>
              <a:ahLst/>
              <a:cxnLst/>
              <a:rect l="l" t="t" r="r" b="b"/>
              <a:pathLst>
                <a:path w="976322" h="184423">
                  <a:moveTo>
                    <a:pt x="451456" y="140417"/>
                  </a:moveTo>
                  <a:lnTo>
                    <a:pt x="458257" y="151619"/>
                  </a:lnTo>
                  <a:cubicBezTo>
                    <a:pt x="455056" y="153752"/>
                    <a:pt x="451056" y="156153"/>
                    <a:pt x="446255" y="158820"/>
                  </a:cubicBezTo>
                  <a:cubicBezTo>
                    <a:pt x="441455" y="161487"/>
                    <a:pt x="436454" y="164087"/>
                    <a:pt x="431253" y="166621"/>
                  </a:cubicBezTo>
                  <a:cubicBezTo>
                    <a:pt x="426053" y="169154"/>
                    <a:pt x="420952" y="171521"/>
                    <a:pt x="415951" y="173721"/>
                  </a:cubicBezTo>
                  <a:cubicBezTo>
                    <a:pt x="410951" y="175922"/>
                    <a:pt x="406717" y="177622"/>
                    <a:pt x="403250" y="178822"/>
                  </a:cubicBezTo>
                  <a:lnTo>
                    <a:pt x="397449" y="166821"/>
                  </a:lnTo>
                  <a:cubicBezTo>
                    <a:pt x="400783" y="165620"/>
                    <a:pt x="404917" y="163987"/>
                    <a:pt x="409851" y="161920"/>
                  </a:cubicBezTo>
                  <a:cubicBezTo>
                    <a:pt x="414785" y="159853"/>
                    <a:pt x="419819" y="157553"/>
                    <a:pt x="424953" y="155019"/>
                  </a:cubicBezTo>
                  <a:cubicBezTo>
                    <a:pt x="430087" y="152486"/>
                    <a:pt x="435021" y="149952"/>
                    <a:pt x="439754" y="147418"/>
                  </a:cubicBezTo>
                  <a:cubicBezTo>
                    <a:pt x="444488" y="144885"/>
                    <a:pt x="448389" y="142551"/>
                    <a:pt x="451456" y="140417"/>
                  </a:cubicBezTo>
                  <a:close/>
                  <a:moveTo>
                    <a:pt x="518064" y="140017"/>
                  </a:moveTo>
                  <a:cubicBezTo>
                    <a:pt x="521665" y="141217"/>
                    <a:pt x="526099" y="142918"/>
                    <a:pt x="531366" y="145118"/>
                  </a:cubicBezTo>
                  <a:cubicBezTo>
                    <a:pt x="536633" y="147318"/>
                    <a:pt x="542034" y="149685"/>
                    <a:pt x="547568" y="152219"/>
                  </a:cubicBezTo>
                  <a:cubicBezTo>
                    <a:pt x="553102" y="154752"/>
                    <a:pt x="558403" y="157319"/>
                    <a:pt x="563470" y="159920"/>
                  </a:cubicBezTo>
                  <a:cubicBezTo>
                    <a:pt x="568537" y="162520"/>
                    <a:pt x="572804" y="164887"/>
                    <a:pt x="576272" y="167021"/>
                  </a:cubicBezTo>
                  <a:lnTo>
                    <a:pt x="571071" y="180222"/>
                  </a:lnTo>
                  <a:cubicBezTo>
                    <a:pt x="566537" y="177422"/>
                    <a:pt x="561570" y="174555"/>
                    <a:pt x="556169" y="171621"/>
                  </a:cubicBezTo>
                  <a:cubicBezTo>
                    <a:pt x="550768" y="168688"/>
                    <a:pt x="545401" y="165921"/>
                    <a:pt x="540067" y="163320"/>
                  </a:cubicBezTo>
                  <a:cubicBezTo>
                    <a:pt x="534733" y="160720"/>
                    <a:pt x="529599" y="158420"/>
                    <a:pt x="524665" y="156419"/>
                  </a:cubicBezTo>
                  <a:cubicBezTo>
                    <a:pt x="519731" y="154419"/>
                    <a:pt x="515464" y="152819"/>
                    <a:pt x="511864" y="151619"/>
                  </a:cubicBezTo>
                  <a:close/>
                  <a:moveTo>
                    <a:pt x="477259" y="77409"/>
                  </a:moveTo>
                  <a:lnTo>
                    <a:pt x="480860" y="81210"/>
                  </a:lnTo>
                  <a:cubicBezTo>
                    <a:pt x="476992" y="84010"/>
                    <a:pt x="473159" y="86477"/>
                    <a:pt x="469358" y="88611"/>
                  </a:cubicBezTo>
                  <a:cubicBezTo>
                    <a:pt x="465558" y="90744"/>
                    <a:pt x="461524" y="92945"/>
                    <a:pt x="457257" y="95212"/>
                  </a:cubicBezTo>
                  <a:cubicBezTo>
                    <a:pt x="459790" y="95078"/>
                    <a:pt x="462924" y="94978"/>
                    <a:pt x="466658" y="94912"/>
                  </a:cubicBezTo>
                  <a:cubicBezTo>
                    <a:pt x="470392" y="94845"/>
                    <a:pt x="474259" y="94745"/>
                    <a:pt x="478259" y="94612"/>
                  </a:cubicBezTo>
                  <a:cubicBezTo>
                    <a:pt x="482260" y="94478"/>
                    <a:pt x="486160" y="94378"/>
                    <a:pt x="489961" y="94312"/>
                  </a:cubicBezTo>
                  <a:cubicBezTo>
                    <a:pt x="493761" y="94245"/>
                    <a:pt x="497062" y="94212"/>
                    <a:pt x="499862" y="94212"/>
                  </a:cubicBezTo>
                  <a:cubicBezTo>
                    <a:pt x="505463" y="91145"/>
                    <a:pt x="510563" y="88177"/>
                    <a:pt x="515164" y="85310"/>
                  </a:cubicBezTo>
                  <a:cubicBezTo>
                    <a:pt x="519765" y="82443"/>
                    <a:pt x="523932" y="79810"/>
                    <a:pt x="527665" y="77409"/>
                  </a:cubicBezTo>
                  <a:close/>
                  <a:moveTo>
                    <a:pt x="250031" y="46006"/>
                  </a:moveTo>
                  <a:cubicBezTo>
                    <a:pt x="254031" y="60674"/>
                    <a:pt x="259132" y="73676"/>
                    <a:pt x="265333" y="85010"/>
                  </a:cubicBezTo>
                  <a:cubicBezTo>
                    <a:pt x="271533" y="96345"/>
                    <a:pt x="279168" y="106546"/>
                    <a:pt x="288236" y="115614"/>
                  </a:cubicBezTo>
                  <a:cubicBezTo>
                    <a:pt x="297037" y="106413"/>
                    <a:pt x="304238" y="96178"/>
                    <a:pt x="309838" y="84910"/>
                  </a:cubicBezTo>
                  <a:cubicBezTo>
                    <a:pt x="315439" y="73642"/>
                    <a:pt x="319973" y="60674"/>
                    <a:pt x="323440" y="46006"/>
                  </a:cubicBezTo>
                  <a:close/>
                  <a:moveTo>
                    <a:pt x="887310" y="37404"/>
                  </a:moveTo>
                  <a:lnTo>
                    <a:pt x="901712" y="41205"/>
                  </a:lnTo>
                  <a:cubicBezTo>
                    <a:pt x="900512" y="44005"/>
                    <a:pt x="899212" y="46906"/>
                    <a:pt x="897812" y="49906"/>
                  </a:cubicBezTo>
                  <a:cubicBezTo>
                    <a:pt x="896412" y="52906"/>
                    <a:pt x="894978" y="55940"/>
                    <a:pt x="893511" y="59007"/>
                  </a:cubicBezTo>
                  <a:lnTo>
                    <a:pt x="966920" y="59007"/>
                  </a:lnTo>
                  <a:lnTo>
                    <a:pt x="966920" y="72609"/>
                  </a:lnTo>
                  <a:lnTo>
                    <a:pt x="886710" y="72609"/>
                  </a:lnTo>
                  <a:cubicBezTo>
                    <a:pt x="883643" y="78343"/>
                    <a:pt x="880610" y="83910"/>
                    <a:pt x="877609" y="89311"/>
                  </a:cubicBezTo>
                  <a:cubicBezTo>
                    <a:pt x="874609" y="94712"/>
                    <a:pt x="871708" y="99679"/>
                    <a:pt x="868908" y="104213"/>
                  </a:cubicBezTo>
                  <a:lnTo>
                    <a:pt x="902512" y="104213"/>
                  </a:lnTo>
                  <a:lnTo>
                    <a:pt x="902512" y="80410"/>
                  </a:lnTo>
                  <a:lnTo>
                    <a:pt x="917314" y="80810"/>
                  </a:lnTo>
                  <a:lnTo>
                    <a:pt x="917314" y="104213"/>
                  </a:lnTo>
                  <a:lnTo>
                    <a:pt x="962920" y="104213"/>
                  </a:lnTo>
                  <a:lnTo>
                    <a:pt x="962920" y="117414"/>
                  </a:lnTo>
                  <a:lnTo>
                    <a:pt x="917314" y="117414"/>
                  </a:lnTo>
                  <a:lnTo>
                    <a:pt x="917314" y="138817"/>
                  </a:lnTo>
                  <a:lnTo>
                    <a:pt x="976322" y="138817"/>
                  </a:lnTo>
                  <a:lnTo>
                    <a:pt x="976322" y="152419"/>
                  </a:lnTo>
                  <a:lnTo>
                    <a:pt x="917314" y="152419"/>
                  </a:lnTo>
                  <a:lnTo>
                    <a:pt x="917314" y="182823"/>
                  </a:lnTo>
                  <a:lnTo>
                    <a:pt x="902512" y="182823"/>
                  </a:lnTo>
                  <a:lnTo>
                    <a:pt x="902512" y="152419"/>
                  </a:lnTo>
                  <a:lnTo>
                    <a:pt x="837904" y="152419"/>
                  </a:lnTo>
                  <a:lnTo>
                    <a:pt x="837904" y="138817"/>
                  </a:lnTo>
                  <a:lnTo>
                    <a:pt x="902512" y="138817"/>
                  </a:lnTo>
                  <a:lnTo>
                    <a:pt x="902512" y="117414"/>
                  </a:lnTo>
                  <a:lnTo>
                    <a:pt x="852506" y="117414"/>
                  </a:lnTo>
                  <a:lnTo>
                    <a:pt x="852506" y="104213"/>
                  </a:lnTo>
                  <a:cubicBezTo>
                    <a:pt x="855440" y="99679"/>
                    <a:pt x="858440" y="94712"/>
                    <a:pt x="861507" y="89311"/>
                  </a:cubicBezTo>
                  <a:cubicBezTo>
                    <a:pt x="864574" y="83910"/>
                    <a:pt x="867641" y="78343"/>
                    <a:pt x="870708" y="72609"/>
                  </a:cubicBezTo>
                  <a:lnTo>
                    <a:pt x="842105" y="72609"/>
                  </a:lnTo>
                  <a:lnTo>
                    <a:pt x="842105" y="59007"/>
                  </a:lnTo>
                  <a:lnTo>
                    <a:pt x="877509" y="59007"/>
                  </a:lnTo>
                  <a:cubicBezTo>
                    <a:pt x="879376" y="55140"/>
                    <a:pt x="881143" y="51406"/>
                    <a:pt x="882810" y="47806"/>
                  </a:cubicBezTo>
                  <a:cubicBezTo>
                    <a:pt x="884477" y="44205"/>
                    <a:pt x="885977" y="40738"/>
                    <a:pt x="887310" y="37404"/>
                  </a:cubicBezTo>
                  <a:close/>
                  <a:moveTo>
                    <a:pt x="79009" y="3000"/>
                  </a:moveTo>
                  <a:lnTo>
                    <a:pt x="95211" y="3800"/>
                  </a:lnTo>
                  <a:lnTo>
                    <a:pt x="95211" y="50006"/>
                  </a:lnTo>
                  <a:lnTo>
                    <a:pt x="169821" y="50006"/>
                  </a:lnTo>
                  <a:lnTo>
                    <a:pt x="169821" y="65208"/>
                  </a:lnTo>
                  <a:lnTo>
                    <a:pt x="94011" y="65208"/>
                  </a:lnTo>
                  <a:lnTo>
                    <a:pt x="94011" y="66808"/>
                  </a:lnTo>
                  <a:cubicBezTo>
                    <a:pt x="96412" y="79876"/>
                    <a:pt x="100445" y="91645"/>
                    <a:pt x="106113" y="102113"/>
                  </a:cubicBezTo>
                  <a:cubicBezTo>
                    <a:pt x="111780" y="112581"/>
                    <a:pt x="118414" y="121915"/>
                    <a:pt x="126015" y="130116"/>
                  </a:cubicBezTo>
                  <a:cubicBezTo>
                    <a:pt x="133616" y="138317"/>
                    <a:pt x="141784" y="145551"/>
                    <a:pt x="150518" y="151819"/>
                  </a:cubicBezTo>
                  <a:cubicBezTo>
                    <a:pt x="159253" y="158086"/>
                    <a:pt x="167887" y="163487"/>
                    <a:pt x="176422" y="168021"/>
                  </a:cubicBezTo>
                  <a:lnTo>
                    <a:pt x="166020" y="182423"/>
                  </a:lnTo>
                  <a:cubicBezTo>
                    <a:pt x="146151" y="170421"/>
                    <a:pt x="129616" y="156919"/>
                    <a:pt x="116414" y="141918"/>
                  </a:cubicBezTo>
                  <a:cubicBezTo>
                    <a:pt x="103212" y="126916"/>
                    <a:pt x="93811" y="111947"/>
                    <a:pt x="88211" y="97012"/>
                  </a:cubicBezTo>
                  <a:cubicBezTo>
                    <a:pt x="85143" y="105413"/>
                    <a:pt x="81076" y="113514"/>
                    <a:pt x="76009" y="121315"/>
                  </a:cubicBezTo>
                  <a:cubicBezTo>
                    <a:pt x="70942" y="129116"/>
                    <a:pt x="65074" y="136550"/>
                    <a:pt x="58407" y="143618"/>
                  </a:cubicBezTo>
                  <a:cubicBezTo>
                    <a:pt x="51739" y="150685"/>
                    <a:pt x="44405" y="157453"/>
                    <a:pt x="36404" y="163920"/>
                  </a:cubicBezTo>
                  <a:cubicBezTo>
                    <a:pt x="28403" y="170388"/>
                    <a:pt x="20002" y="176555"/>
                    <a:pt x="11201" y="182423"/>
                  </a:cubicBezTo>
                  <a:lnTo>
                    <a:pt x="0" y="168021"/>
                  </a:lnTo>
                  <a:cubicBezTo>
                    <a:pt x="10001" y="162287"/>
                    <a:pt x="19635" y="155819"/>
                    <a:pt x="28903" y="148618"/>
                  </a:cubicBezTo>
                  <a:cubicBezTo>
                    <a:pt x="38171" y="141417"/>
                    <a:pt x="46439" y="133550"/>
                    <a:pt x="53706" y="125015"/>
                  </a:cubicBezTo>
                  <a:cubicBezTo>
                    <a:pt x="60974" y="116481"/>
                    <a:pt x="66875" y="107213"/>
                    <a:pt x="71408" y="97212"/>
                  </a:cubicBezTo>
                  <a:cubicBezTo>
                    <a:pt x="75942" y="87211"/>
                    <a:pt x="78476" y="76543"/>
                    <a:pt x="79009" y="65208"/>
                  </a:cubicBezTo>
                  <a:lnTo>
                    <a:pt x="7000" y="65208"/>
                  </a:lnTo>
                  <a:lnTo>
                    <a:pt x="7000" y="50006"/>
                  </a:lnTo>
                  <a:lnTo>
                    <a:pt x="79009" y="50006"/>
                  </a:lnTo>
                  <a:close/>
                  <a:moveTo>
                    <a:pt x="734891" y="2600"/>
                  </a:moveTo>
                  <a:lnTo>
                    <a:pt x="749893" y="3200"/>
                  </a:lnTo>
                  <a:lnTo>
                    <a:pt x="749893" y="40605"/>
                  </a:lnTo>
                  <a:lnTo>
                    <a:pt x="775696" y="40605"/>
                  </a:lnTo>
                  <a:lnTo>
                    <a:pt x="775696" y="55207"/>
                  </a:lnTo>
                  <a:lnTo>
                    <a:pt x="749893" y="55207"/>
                  </a:lnTo>
                  <a:lnTo>
                    <a:pt x="749893" y="154219"/>
                  </a:lnTo>
                  <a:cubicBezTo>
                    <a:pt x="749893" y="158753"/>
                    <a:pt x="749460" y="162553"/>
                    <a:pt x="748593" y="165620"/>
                  </a:cubicBezTo>
                  <a:cubicBezTo>
                    <a:pt x="747726" y="168688"/>
                    <a:pt x="746159" y="171155"/>
                    <a:pt x="743893" y="173021"/>
                  </a:cubicBezTo>
                  <a:cubicBezTo>
                    <a:pt x="741626" y="174888"/>
                    <a:pt x="738525" y="176322"/>
                    <a:pt x="734591" y="177322"/>
                  </a:cubicBezTo>
                  <a:cubicBezTo>
                    <a:pt x="730658" y="178322"/>
                    <a:pt x="725557" y="179022"/>
                    <a:pt x="719289" y="179422"/>
                  </a:cubicBezTo>
                  <a:lnTo>
                    <a:pt x="706688" y="180222"/>
                  </a:lnTo>
                  <a:lnTo>
                    <a:pt x="701487" y="165020"/>
                  </a:lnTo>
                  <a:lnTo>
                    <a:pt x="716689" y="164220"/>
                  </a:lnTo>
                  <a:cubicBezTo>
                    <a:pt x="720556" y="164087"/>
                    <a:pt x="723690" y="163720"/>
                    <a:pt x="726090" y="163120"/>
                  </a:cubicBezTo>
                  <a:cubicBezTo>
                    <a:pt x="728491" y="162520"/>
                    <a:pt x="730324" y="161653"/>
                    <a:pt x="731591" y="160520"/>
                  </a:cubicBezTo>
                  <a:cubicBezTo>
                    <a:pt x="732858" y="159386"/>
                    <a:pt x="733725" y="157886"/>
                    <a:pt x="734191" y="156019"/>
                  </a:cubicBezTo>
                  <a:cubicBezTo>
                    <a:pt x="734658" y="154152"/>
                    <a:pt x="734891" y="151752"/>
                    <a:pt x="734891" y="148818"/>
                  </a:cubicBezTo>
                  <a:lnTo>
                    <a:pt x="734891" y="71609"/>
                  </a:lnTo>
                  <a:cubicBezTo>
                    <a:pt x="726490" y="87611"/>
                    <a:pt x="716622" y="102846"/>
                    <a:pt x="705288" y="117314"/>
                  </a:cubicBezTo>
                  <a:cubicBezTo>
                    <a:pt x="693953" y="131783"/>
                    <a:pt x="681085" y="144885"/>
                    <a:pt x="666683" y="156619"/>
                  </a:cubicBezTo>
                  <a:lnTo>
                    <a:pt x="655481" y="145618"/>
                  </a:lnTo>
                  <a:cubicBezTo>
                    <a:pt x="672150" y="132550"/>
                    <a:pt x="686385" y="118415"/>
                    <a:pt x="698187" y="103213"/>
                  </a:cubicBezTo>
                  <a:cubicBezTo>
                    <a:pt x="709988" y="88011"/>
                    <a:pt x="719823" y="72009"/>
                    <a:pt x="727690" y="55207"/>
                  </a:cubicBezTo>
                  <a:lnTo>
                    <a:pt x="681685" y="55207"/>
                  </a:lnTo>
                  <a:lnTo>
                    <a:pt x="681685" y="40605"/>
                  </a:lnTo>
                  <a:lnTo>
                    <a:pt x="734891" y="40605"/>
                  </a:lnTo>
                  <a:close/>
                  <a:moveTo>
                    <a:pt x="632479" y="2200"/>
                  </a:moveTo>
                  <a:lnTo>
                    <a:pt x="647480" y="3000"/>
                  </a:lnTo>
                  <a:lnTo>
                    <a:pt x="647480" y="39405"/>
                  </a:lnTo>
                  <a:lnTo>
                    <a:pt x="675484" y="39405"/>
                  </a:lnTo>
                  <a:lnTo>
                    <a:pt x="675484" y="53807"/>
                  </a:lnTo>
                  <a:lnTo>
                    <a:pt x="647480" y="53807"/>
                  </a:lnTo>
                  <a:lnTo>
                    <a:pt x="647480" y="75209"/>
                  </a:lnTo>
                  <a:lnTo>
                    <a:pt x="652281" y="70609"/>
                  </a:lnTo>
                  <a:cubicBezTo>
                    <a:pt x="653748" y="72075"/>
                    <a:pt x="655648" y="73942"/>
                    <a:pt x="657982" y="76209"/>
                  </a:cubicBezTo>
                  <a:cubicBezTo>
                    <a:pt x="660315" y="78476"/>
                    <a:pt x="662782" y="81010"/>
                    <a:pt x="665383" y="83810"/>
                  </a:cubicBezTo>
                  <a:cubicBezTo>
                    <a:pt x="667983" y="86611"/>
                    <a:pt x="670650" y="89511"/>
                    <a:pt x="673384" y="92511"/>
                  </a:cubicBezTo>
                  <a:cubicBezTo>
                    <a:pt x="676117" y="95512"/>
                    <a:pt x="678618" y="98345"/>
                    <a:pt x="680885" y="101012"/>
                  </a:cubicBezTo>
                  <a:lnTo>
                    <a:pt x="671283" y="112814"/>
                  </a:lnTo>
                  <a:cubicBezTo>
                    <a:pt x="667550" y="107480"/>
                    <a:pt x="663482" y="102146"/>
                    <a:pt x="659082" y="96812"/>
                  </a:cubicBezTo>
                  <a:cubicBezTo>
                    <a:pt x="654681" y="91478"/>
                    <a:pt x="650814" y="87011"/>
                    <a:pt x="647480" y="83410"/>
                  </a:cubicBezTo>
                  <a:lnTo>
                    <a:pt x="647480" y="182823"/>
                  </a:lnTo>
                  <a:lnTo>
                    <a:pt x="632479" y="182823"/>
                  </a:lnTo>
                  <a:lnTo>
                    <a:pt x="632479" y="84610"/>
                  </a:lnTo>
                  <a:cubicBezTo>
                    <a:pt x="628211" y="94212"/>
                    <a:pt x="623611" y="103346"/>
                    <a:pt x="618677" y="112014"/>
                  </a:cubicBezTo>
                  <a:cubicBezTo>
                    <a:pt x="613743" y="120682"/>
                    <a:pt x="608876" y="128282"/>
                    <a:pt x="604075" y="134817"/>
                  </a:cubicBezTo>
                  <a:lnTo>
                    <a:pt x="593474" y="124815"/>
                  </a:lnTo>
                  <a:cubicBezTo>
                    <a:pt x="597074" y="120415"/>
                    <a:pt x="600675" y="115414"/>
                    <a:pt x="604275" y="109814"/>
                  </a:cubicBezTo>
                  <a:cubicBezTo>
                    <a:pt x="607875" y="104213"/>
                    <a:pt x="611343" y="98279"/>
                    <a:pt x="614676" y="92011"/>
                  </a:cubicBezTo>
                  <a:cubicBezTo>
                    <a:pt x="618010" y="85744"/>
                    <a:pt x="621177" y="79376"/>
                    <a:pt x="624178" y="72909"/>
                  </a:cubicBezTo>
                  <a:cubicBezTo>
                    <a:pt x="627178" y="66441"/>
                    <a:pt x="629878" y="60074"/>
                    <a:pt x="632279" y="53807"/>
                  </a:cubicBezTo>
                  <a:lnTo>
                    <a:pt x="602275" y="53807"/>
                  </a:lnTo>
                  <a:lnTo>
                    <a:pt x="602275" y="39405"/>
                  </a:lnTo>
                  <a:lnTo>
                    <a:pt x="632479" y="39405"/>
                  </a:lnTo>
                  <a:close/>
                  <a:moveTo>
                    <a:pt x="480460" y="1400"/>
                  </a:moveTo>
                  <a:lnTo>
                    <a:pt x="495461" y="2200"/>
                  </a:lnTo>
                  <a:lnTo>
                    <a:pt x="495461" y="16802"/>
                  </a:lnTo>
                  <a:lnTo>
                    <a:pt x="566470" y="16802"/>
                  </a:lnTo>
                  <a:lnTo>
                    <a:pt x="566470" y="28003"/>
                  </a:lnTo>
                  <a:lnTo>
                    <a:pt x="495461" y="28003"/>
                  </a:lnTo>
                  <a:lnTo>
                    <a:pt x="495461" y="41405"/>
                  </a:lnTo>
                  <a:lnTo>
                    <a:pt x="557269" y="41405"/>
                  </a:lnTo>
                  <a:lnTo>
                    <a:pt x="557269" y="52806"/>
                  </a:lnTo>
                  <a:lnTo>
                    <a:pt x="495461" y="52806"/>
                  </a:lnTo>
                  <a:lnTo>
                    <a:pt x="495461" y="66208"/>
                  </a:lnTo>
                  <a:lnTo>
                    <a:pt x="574871" y="66208"/>
                  </a:lnTo>
                  <a:lnTo>
                    <a:pt x="574871" y="77409"/>
                  </a:lnTo>
                  <a:lnTo>
                    <a:pt x="528066" y="77409"/>
                  </a:lnTo>
                  <a:lnTo>
                    <a:pt x="536267" y="87811"/>
                  </a:lnTo>
                  <a:cubicBezTo>
                    <a:pt x="523865" y="95412"/>
                    <a:pt x="511897" y="102213"/>
                    <a:pt x="500362" y="108213"/>
                  </a:cubicBezTo>
                  <a:cubicBezTo>
                    <a:pt x="488827" y="114214"/>
                    <a:pt x="476659" y="119548"/>
                    <a:pt x="463857" y="124215"/>
                  </a:cubicBezTo>
                  <a:cubicBezTo>
                    <a:pt x="467858" y="124082"/>
                    <a:pt x="472725" y="123915"/>
                    <a:pt x="478459" y="123715"/>
                  </a:cubicBezTo>
                  <a:cubicBezTo>
                    <a:pt x="484193" y="123515"/>
                    <a:pt x="490228" y="123282"/>
                    <a:pt x="496562" y="123015"/>
                  </a:cubicBezTo>
                  <a:cubicBezTo>
                    <a:pt x="502896" y="122748"/>
                    <a:pt x="509163" y="122515"/>
                    <a:pt x="515364" y="122315"/>
                  </a:cubicBezTo>
                  <a:cubicBezTo>
                    <a:pt x="521565" y="122115"/>
                    <a:pt x="527132" y="121882"/>
                    <a:pt x="532066" y="121615"/>
                  </a:cubicBezTo>
                  <a:cubicBezTo>
                    <a:pt x="529399" y="119615"/>
                    <a:pt x="526899" y="117748"/>
                    <a:pt x="524565" y="116014"/>
                  </a:cubicBezTo>
                  <a:cubicBezTo>
                    <a:pt x="522231" y="114281"/>
                    <a:pt x="520131" y="112814"/>
                    <a:pt x="518264" y="111614"/>
                  </a:cubicBezTo>
                  <a:lnTo>
                    <a:pt x="526865" y="102013"/>
                  </a:lnTo>
                  <a:cubicBezTo>
                    <a:pt x="529532" y="103746"/>
                    <a:pt x="532733" y="106013"/>
                    <a:pt x="536467" y="108813"/>
                  </a:cubicBezTo>
                  <a:cubicBezTo>
                    <a:pt x="540200" y="111614"/>
                    <a:pt x="543968" y="114581"/>
                    <a:pt x="547768" y="117715"/>
                  </a:cubicBezTo>
                  <a:cubicBezTo>
                    <a:pt x="551568" y="120848"/>
                    <a:pt x="555202" y="123982"/>
                    <a:pt x="558669" y="127116"/>
                  </a:cubicBezTo>
                  <a:cubicBezTo>
                    <a:pt x="562136" y="130249"/>
                    <a:pt x="565004" y="132950"/>
                    <a:pt x="567270" y="135217"/>
                  </a:cubicBezTo>
                  <a:lnTo>
                    <a:pt x="558669" y="146218"/>
                  </a:lnTo>
                  <a:cubicBezTo>
                    <a:pt x="557203" y="144351"/>
                    <a:pt x="555402" y="142384"/>
                    <a:pt x="553269" y="140317"/>
                  </a:cubicBezTo>
                  <a:cubicBezTo>
                    <a:pt x="551135" y="138250"/>
                    <a:pt x="548868" y="136083"/>
                    <a:pt x="546468" y="133817"/>
                  </a:cubicBezTo>
                  <a:cubicBezTo>
                    <a:pt x="541534" y="133817"/>
                    <a:pt x="534566" y="133917"/>
                    <a:pt x="525565" y="134117"/>
                  </a:cubicBezTo>
                  <a:cubicBezTo>
                    <a:pt x="516564" y="134317"/>
                    <a:pt x="506996" y="134550"/>
                    <a:pt x="496862" y="134817"/>
                  </a:cubicBezTo>
                  <a:lnTo>
                    <a:pt x="496862" y="158820"/>
                  </a:lnTo>
                  <a:cubicBezTo>
                    <a:pt x="496862" y="162820"/>
                    <a:pt x="496462" y="166154"/>
                    <a:pt x="495661" y="168821"/>
                  </a:cubicBezTo>
                  <a:cubicBezTo>
                    <a:pt x="494861" y="171488"/>
                    <a:pt x="493495" y="173621"/>
                    <a:pt x="491561" y="175222"/>
                  </a:cubicBezTo>
                  <a:cubicBezTo>
                    <a:pt x="489627" y="176822"/>
                    <a:pt x="486994" y="178022"/>
                    <a:pt x="483660" y="178822"/>
                  </a:cubicBezTo>
                  <a:cubicBezTo>
                    <a:pt x="480326" y="179622"/>
                    <a:pt x="476126" y="180156"/>
                    <a:pt x="471058" y="180422"/>
                  </a:cubicBezTo>
                  <a:lnTo>
                    <a:pt x="460857" y="181222"/>
                  </a:lnTo>
                  <a:lnTo>
                    <a:pt x="456057" y="167021"/>
                  </a:lnTo>
                  <a:lnTo>
                    <a:pt x="467658" y="166221"/>
                  </a:lnTo>
                  <a:cubicBezTo>
                    <a:pt x="470592" y="166087"/>
                    <a:pt x="472959" y="165787"/>
                    <a:pt x="474759" y="165320"/>
                  </a:cubicBezTo>
                  <a:cubicBezTo>
                    <a:pt x="476559" y="164854"/>
                    <a:pt x="477993" y="164220"/>
                    <a:pt x="479059" y="163420"/>
                  </a:cubicBezTo>
                  <a:cubicBezTo>
                    <a:pt x="480126" y="162620"/>
                    <a:pt x="480860" y="161520"/>
                    <a:pt x="481260" y="160120"/>
                  </a:cubicBezTo>
                  <a:cubicBezTo>
                    <a:pt x="481660" y="158720"/>
                    <a:pt x="481860" y="156886"/>
                    <a:pt x="481860" y="154619"/>
                  </a:cubicBezTo>
                  <a:lnTo>
                    <a:pt x="481860" y="135217"/>
                  </a:lnTo>
                  <a:cubicBezTo>
                    <a:pt x="476659" y="135350"/>
                    <a:pt x="471659" y="135517"/>
                    <a:pt x="466858" y="135717"/>
                  </a:cubicBezTo>
                  <a:cubicBezTo>
                    <a:pt x="462057" y="135917"/>
                    <a:pt x="457557" y="136117"/>
                    <a:pt x="453356" y="136317"/>
                  </a:cubicBezTo>
                  <a:cubicBezTo>
                    <a:pt x="449156" y="136517"/>
                    <a:pt x="445422" y="136717"/>
                    <a:pt x="442155" y="136917"/>
                  </a:cubicBezTo>
                  <a:cubicBezTo>
                    <a:pt x="438888" y="137117"/>
                    <a:pt x="436254" y="137284"/>
                    <a:pt x="434254" y="137417"/>
                  </a:cubicBezTo>
                  <a:cubicBezTo>
                    <a:pt x="431453" y="137684"/>
                    <a:pt x="428186" y="137917"/>
                    <a:pt x="424453" y="138117"/>
                  </a:cubicBezTo>
                  <a:cubicBezTo>
                    <a:pt x="420719" y="138317"/>
                    <a:pt x="416852" y="138550"/>
                    <a:pt x="412851" y="138817"/>
                  </a:cubicBezTo>
                  <a:lnTo>
                    <a:pt x="410851" y="126216"/>
                  </a:lnTo>
                  <a:cubicBezTo>
                    <a:pt x="414318" y="125949"/>
                    <a:pt x="417685" y="125682"/>
                    <a:pt x="420952" y="125415"/>
                  </a:cubicBezTo>
                  <a:cubicBezTo>
                    <a:pt x="424219" y="125149"/>
                    <a:pt x="427053" y="124682"/>
                    <a:pt x="429453" y="124015"/>
                  </a:cubicBezTo>
                  <a:cubicBezTo>
                    <a:pt x="438121" y="121748"/>
                    <a:pt x="446655" y="118981"/>
                    <a:pt x="455056" y="115714"/>
                  </a:cubicBezTo>
                  <a:cubicBezTo>
                    <a:pt x="463457" y="112447"/>
                    <a:pt x="471592" y="108880"/>
                    <a:pt x="479459" y="105013"/>
                  </a:cubicBezTo>
                  <a:cubicBezTo>
                    <a:pt x="475459" y="105013"/>
                    <a:pt x="471325" y="105080"/>
                    <a:pt x="467058" y="105213"/>
                  </a:cubicBezTo>
                  <a:cubicBezTo>
                    <a:pt x="462791" y="105346"/>
                    <a:pt x="458690" y="105446"/>
                    <a:pt x="454756" y="105513"/>
                  </a:cubicBezTo>
                  <a:cubicBezTo>
                    <a:pt x="450823" y="105580"/>
                    <a:pt x="447289" y="105680"/>
                    <a:pt x="444155" y="105813"/>
                  </a:cubicBezTo>
                  <a:cubicBezTo>
                    <a:pt x="441021" y="105946"/>
                    <a:pt x="438654" y="106080"/>
                    <a:pt x="437054" y="106213"/>
                  </a:cubicBezTo>
                  <a:cubicBezTo>
                    <a:pt x="435454" y="106213"/>
                    <a:pt x="433087" y="106313"/>
                    <a:pt x="429953" y="106513"/>
                  </a:cubicBezTo>
                  <a:cubicBezTo>
                    <a:pt x="426820" y="106713"/>
                    <a:pt x="424053" y="106946"/>
                    <a:pt x="421652" y="107213"/>
                  </a:cubicBezTo>
                  <a:lnTo>
                    <a:pt x="419852" y="96412"/>
                  </a:lnTo>
                  <a:cubicBezTo>
                    <a:pt x="424119" y="96012"/>
                    <a:pt x="427320" y="95612"/>
                    <a:pt x="429453" y="95212"/>
                  </a:cubicBezTo>
                  <a:cubicBezTo>
                    <a:pt x="431587" y="94812"/>
                    <a:pt x="433454" y="94278"/>
                    <a:pt x="435054" y="93611"/>
                  </a:cubicBezTo>
                  <a:cubicBezTo>
                    <a:pt x="439588" y="91478"/>
                    <a:pt x="444488" y="89011"/>
                    <a:pt x="449756" y="86211"/>
                  </a:cubicBezTo>
                  <a:cubicBezTo>
                    <a:pt x="455023" y="83410"/>
                    <a:pt x="460190" y="80477"/>
                    <a:pt x="465258" y="77409"/>
                  </a:cubicBezTo>
                  <a:lnTo>
                    <a:pt x="400450" y="77409"/>
                  </a:lnTo>
                  <a:lnTo>
                    <a:pt x="400450" y="66208"/>
                  </a:lnTo>
                  <a:lnTo>
                    <a:pt x="480460" y="66208"/>
                  </a:lnTo>
                  <a:lnTo>
                    <a:pt x="480460" y="52806"/>
                  </a:lnTo>
                  <a:lnTo>
                    <a:pt x="418052" y="52806"/>
                  </a:lnTo>
                  <a:lnTo>
                    <a:pt x="418052" y="41405"/>
                  </a:lnTo>
                  <a:lnTo>
                    <a:pt x="480460" y="41405"/>
                  </a:lnTo>
                  <a:lnTo>
                    <a:pt x="480460" y="28003"/>
                  </a:lnTo>
                  <a:lnTo>
                    <a:pt x="408851" y="28003"/>
                  </a:lnTo>
                  <a:lnTo>
                    <a:pt x="408851" y="16802"/>
                  </a:lnTo>
                  <a:lnTo>
                    <a:pt x="480460" y="16802"/>
                  </a:lnTo>
                  <a:close/>
                  <a:moveTo>
                    <a:pt x="287435" y="800"/>
                  </a:moveTo>
                  <a:cubicBezTo>
                    <a:pt x="288102" y="2400"/>
                    <a:pt x="288869" y="4500"/>
                    <a:pt x="289736" y="7101"/>
                  </a:cubicBezTo>
                  <a:cubicBezTo>
                    <a:pt x="290602" y="9701"/>
                    <a:pt x="291503" y="12435"/>
                    <a:pt x="292436" y="15302"/>
                  </a:cubicBezTo>
                  <a:cubicBezTo>
                    <a:pt x="293370" y="18169"/>
                    <a:pt x="294270" y="21036"/>
                    <a:pt x="295136" y="23903"/>
                  </a:cubicBezTo>
                  <a:cubicBezTo>
                    <a:pt x="296003" y="26770"/>
                    <a:pt x="296837" y="29337"/>
                    <a:pt x="297637" y="31604"/>
                  </a:cubicBezTo>
                  <a:lnTo>
                    <a:pt x="371046" y="31604"/>
                  </a:lnTo>
                  <a:lnTo>
                    <a:pt x="371046" y="46006"/>
                  </a:lnTo>
                  <a:lnTo>
                    <a:pt x="339642" y="46006"/>
                  </a:lnTo>
                  <a:cubicBezTo>
                    <a:pt x="335508" y="62941"/>
                    <a:pt x="330241" y="77843"/>
                    <a:pt x="323840" y="90711"/>
                  </a:cubicBezTo>
                  <a:cubicBezTo>
                    <a:pt x="317439" y="103579"/>
                    <a:pt x="309305" y="115214"/>
                    <a:pt x="299437" y="125615"/>
                  </a:cubicBezTo>
                  <a:cubicBezTo>
                    <a:pt x="309305" y="133616"/>
                    <a:pt x="320706" y="140817"/>
                    <a:pt x="333641" y="147218"/>
                  </a:cubicBezTo>
                  <a:cubicBezTo>
                    <a:pt x="346576" y="153619"/>
                    <a:pt x="361511" y="159620"/>
                    <a:pt x="378447" y="165220"/>
                  </a:cubicBezTo>
                  <a:lnTo>
                    <a:pt x="371246" y="181222"/>
                  </a:lnTo>
                  <a:cubicBezTo>
                    <a:pt x="354177" y="174822"/>
                    <a:pt x="338842" y="167987"/>
                    <a:pt x="325240" y="160720"/>
                  </a:cubicBezTo>
                  <a:cubicBezTo>
                    <a:pt x="311638" y="153452"/>
                    <a:pt x="299437" y="145218"/>
                    <a:pt x="288636" y="136017"/>
                  </a:cubicBezTo>
                  <a:cubicBezTo>
                    <a:pt x="278234" y="144951"/>
                    <a:pt x="266233" y="153119"/>
                    <a:pt x="252631" y="160520"/>
                  </a:cubicBezTo>
                  <a:cubicBezTo>
                    <a:pt x="239029" y="167921"/>
                    <a:pt x="223227" y="175088"/>
                    <a:pt x="205225" y="182023"/>
                  </a:cubicBezTo>
                  <a:lnTo>
                    <a:pt x="196824" y="166621"/>
                  </a:lnTo>
                  <a:cubicBezTo>
                    <a:pt x="214560" y="160487"/>
                    <a:pt x="230028" y="154086"/>
                    <a:pt x="243230" y="147418"/>
                  </a:cubicBezTo>
                  <a:cubicBezTo>
                    <a:pt x="256432" y="140751"/>
                    <a:pt x="267833" y="133483"/>
                    <a:pt x="277434" y="125615"/>
                  </a:cubicBezTo>
                  <a:cubicBezTo>
                    <a:pt x="267166" y="115214"/>
                    <a:pt x="258465" y="103513"/>
                    <a:pt x="251331" y="90511"/>
                  </a:cubicBezTo>
                  <a:cubicBezTo>
                    <a:pt x="244197" y="77509"/>
                    <a:pt x="238363" y="62674"/>
                    <a:pt x="233829" y="46006"/>
                  </a:cubicBezTo>
                  <a:lnTo>
                    <a:pt x="203225" y="46006"/>
                  </a:lnTo>
                  <a:lnTo>
                    <a:pt x="203225" y="31604"/>
                  </a:lnTo>
                  <a:lnTo>
                    <a:pt x="280835" y="31604"/>
                  </a:lnTo>
                  <a:cubicBezTo>
                    <a:pt x="280168" y="29203"/>
                    <a:pt x="279434" y="26736"/>
                    <a:pt x="278634" y="24203"/>
                  </a:cubicBezTo>
                  <a:cubicBezTo>
                    <a:pt x="277834" y="21669"/>
                    <a:pt x="277034" y="19169"/>
                    <a:pt x="276234" y="16702"/>
                  </a:cubicBezTo>
                  <a:cubicBezTo>
                    <a:pt x="275434" y="14235"/>
                    <a:pt x="274634" y="11935"/>
                    <a:pt x="273834" y="9801"/>
                  </a:cubicBezTo>
                  <a:cubicBezTo>
                    <a:pt x="273034" y="7667"/>
                    <a:pt x="272367" y="5800"/>
                    <a:pt x="271834" y="4200"/>
                  </a:cubicBezTo>
                  <a:close/>
                  <a:moveTo>
                    <a:pt x="899112" y="0"/>
                  </a:moveTo>
                  <a:cubicBezTo>
                    <a:pt x="899645" y="1200"/>
                    <a:pt x="900279" y="2767"/>
                    <a:pt x="901012" y="4700"/>
                  </a:cubicBezTo>
                  <a:cubicBezTo>
                    <a:pt x="901746" y="6634"/>
                    <a:pt x="902446" y="8634"/>
                    <a:pt x="903112" y="10701"/>
                  </a:cubicBezTo>
                  <a:cubicBezTo>
                    <a:pt x="903779" y="12768"/>
                    <a:pt x="904479" y="14902"/>
                    <a:pt x="905213" y="17102"/>
                  </a:cubicBezTo>
                  <a:cubicBezTo>
                    <a:pt x="905946" y="19302"/>
                    <a:pt x="906579" y="21336"/>
                    <a:pt x="907113" y="23203"/>
                  </a:cubicBezTo>
                  <a:lnTo>
                    <a:pt x="973921" y="23203"/>
                  </a:lnTo>
                  <a:lnTo>
                    <a:pt x="973921" y="36204"/>
                  </a:lnTo>
                  <a:lnTo>
                    <a:pt x="834104" y="36204"/>
                  </a:lnTo>
                  <a:lnTo>
                    <a:pt x="834104" y="84010"/>
                  </a:lnTo>
                  <a:cubicBezTo>
                    <a:pt x="834104" y="96545"/>
                    <a:pt x="833704" y="107347"/>
                    <a:pt x="832904" y="116414"/>
                  </a:cubicBezTo>
                  <a:cubicBezTo>
                    <a:pt x="832104" y="125482"/>
                    <a:pt x="830737" y="133750"/>
                    <a:pt x="828803" y="141217"/>
                  </a:cubicBezTo>
                  <a:cubicBezTo>
                    <a:pt x="826870" y="148685"/>
                    <a:pt x="824403" y="155786"/>
                    <a:pt x="821402" y="162520"/>
                  </a:cubicBezTo>
                  <a:cubicBezTo>
                    <a:pt x="818402" y="169254"/>
                    <a:pt x="814701" y="176555"/>
                    <a:pt x="810301" y="184423"/>
                  </a:cubicBezTo>
                  <a:lnTo>
                    <a:pt x="796299" y="177622"/>
                  </a:lnTo>
                  <a:cubicBezTo>
                    <a:pt x="800700" y="169621"/>
                    <a:pt x="804433" y="162320"/>
                    <a:pt x="807500" y="155719"/>
                  </a:cubicBezTo>
                  <a:cubicBezTo>
                    <a:pt x="810567" y="149118"/>
                    <a:pt x="813001" y="142351"/>
                    <a:pt x="814801" y="135417"/>
                  </a:cubicBezTo>
                  <a:cubicBezTo>
                    <a:pt x="816602" y="128483"/>
                    <a:pt x="817902" y="121048"/>
                    <a:pt x="818702" y="113114"/>
                  </a:cubicBezTo>
                  <a:cubicBezTo>
                    <a:pt x="819502" y="105180"/>
                    <a:pt x="819902" y="95945"/>
                    <a:pt x="819902" y="85410"/>
                  </a:cubicBezTo>
                  <a:lnTo>
                    <a:pt x="819902" y="23203"/>
                  </a:lnTo>
                  <a:lnTo>
                    <a:pt x="891111" y="23203"/>
                  </a:lnTo>
                  <a:cubicBezTo>
                    <a:pt x="890044" y="19602"/>
                    <a:pt x="888877" y="15902"/>
                    <a:pt x="887610" y="12101"/>
                  </a:cubicBezTo>
                  <a:cubicBezTo>
                    <a:pt x="886344" y="8301"/>
                    <a:pt x="885244" y="5200"/>
                    <a:pt x="884310" y="280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600" dirty="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xmlns="" id="{6B87B0B0-F1B3-4633-9D14-29EA71D9935B}"/>
                </a:ext>
              </a:extLst>
            </p:cNvPr>
            <p:cNvSpPr/>
            <p:nvPr/>
          </p:nvSpPr>
          <p:spPr>
            <a:xfrm flipV="1">
              <a:off x="5081653" y="1988710"/>
              <a:ext cx="315380" cy="271879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400"/>
            </a:p>
          </p:txBody>
        </p:sp>
        <p:grpSp>
          <p:nvGrpSpPr>
            <p:cNvPr id="10" name="图形 99">
              <a:extLst>
                <a:ext uri="{FF2B5EF4-FFF2-40B4-BE49-F238E27FC236}">
                  <a16:creationId xmlns:a16="http://schemas.microsoft.com/office/drawing/2014/main" xmlns="" id="{1653CEE2-5867-4FD8-951E-94736AE09B8C}"/>
                </a:ext>
              </a:extLst>
            </p:cNvPr>
            <p:cNvGrpSpPr/>
            <p:nvPr/>
          </p:nvGrpSpPr>
          <p:grpSpPr>
            <a:xfrm rot="20278073">
              <a:off x="6559418" y="782861"/>
              <a:ext cx="465770" cy="543427"/>
              <a:chOff x="-2303557" y="725264"/>
              <a:chExt cx="1804943" cy="2105877"/>
            </a:xfrm>
            <a:solidFill>
              <a:schemeClr val="accent1"/>
            </a:solidFill>
          </p:grpSpPr>
          <p:grpSp>
            <p:nvGrpSpPr>
              <p:cNvPr id="20" name="图形 99">
                <a:extLst>
                  <a:ext uri="{FF2B5EF4-FFF2-40B4-BE49-F238E27FC236}">
                    <a16:creationId xmlns:a16="http://schemas.microsoft.com/office/drawing/2014/main" xmlns="" id="{D8DB42F2-683D-47C7-97BE-F83AE2D864CE}"/>
                  </a:ext>
                </a:extLst>
              </p:cNvPr>
              <p:cNvGrpSpPr/>
              <p:nvPr/>
            </p:nvGrpSpPr>
            <p:grpSpPr>
              <a:xfrm>
                <a:off x="-2303557" y="725264"/>
                <a:ext cx="1804943" cy="1904313"/>
                <a:chOff x="-2303557" y="725264"/>
                <a:chExt cx="1804943" cy="1904313"/>
              </a:xfrm>
              <a:solidFill>
                <a:schemeClr val="accent1"/>
              </a:solidFill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xmlns="" id="{F851B2AA-9682-49E4-BE25-CEBE7FA4C6A8}"/>
                    </a:ext>
                  </a:extLst>
                </p:cNvPr>
                <p:cNvSpPr/>
                <p:nvPr/>
              </p:nvSpPr>
              <p:spPr>
                <a:xfrm>
                  <a:off x="-2252974" y="926571"/>
                  <a:ext cx="1703004" cy="1703006"/>
                </a:xfrm>
                <a:custGeom>
                  <a:avLst/>
                  <a:gdLst>
                    <a:gd name="connsiteX0" fmla="*/ 0 w 1703004"/>
                    <a:gd name="connsiteY0" fmla="*/ 851504 h 1703006"/>
                    <a:gd name="connsiteX1" fmla="*/ 851502 w 1703004"/>
                    <a:gd name="connsiteY1" fmla="*/ 1703007 h 1703006"/>
                    <a:gd name="connsiteX2" fmla="*/ 1703005 w 1703004"/>
                    <a:gd name="connsiteY2" fmla="*/ 851504 h 1703006"/>
                    <a:gd name="connsiteX3" fmla="*/ 851502 w 1703004"/>
                    <a:gd name="connsiteY3" fmla="*/ 0 h 1703006"/>
                    <a:gd name="connsiteX4" fmla="*/ 0 w 1703004"/>
                    <a:gd name="connsiteY4" fmla="*/ 851504 h 1703006"/>
                    <a:gd name="connsiteX5" fmla="*/ 0 w 1703004"/>
                    <a:gd name="connsiteY5" fmla="*/ 851504 h 170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703004" h="1703006">
                      <a:moveTo>
                        <a:pt x="0" y="851504"/>
                      </a:moveTo>
                      <a:cubicBezTo>
                        <a:pt x="0" y="1321733"/>
                        <a:pt x="381274" y="1703007"/>
                        <a:pt x="851502" y="1703007"/>
                      </a:cubicBezTo>
                      <a:cubicBezTo>
                        <a:pt x="1321731" y="1703007"/>
                        <a:pt x="1703005" y="1321733"/>
                        <a:pt x="1703005" y="851504"/>
                      </a:cubicBezTo>
                      <a:cubicBezTo>
                        <a:pt x="1703005" y="381274"/>
                        <a:pt x="1321731" y="0"/>
                        <a:pt x="851502" y="0"/>
                      </a:cubicBezTo>
                      <a:cubicBezTo>
                        <a:pt x="381274" y="0"/>
                        <a:pt x="0" y="381274"/>
                        <a:pt x="0" y="851504"/>
                      </a:cubicBezTo>
                      <a:lnTo>
                        <a:pt x="0" y="851504"/>
                      </a:lnTo>
                      <a:close/>
                    </a:path>
                  </a:pathLst>
                </a:custGeom>
                <a:solidFill>
                  <a:srgbClr val="F0C48A"/>
                </a:solidFill>
                <a:ln w="25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xmlns="" id="{E2260736-63A7-4BFD-A977-7B6F97F06E68}"/>
                    </a:ext>
                  </a:extLst>
                </p:cNvPr>
                <p:cNvSpPr/>
                <p:nvPr/>
              </p:nvSpPr>
              <p:spPr>
                <a:xfrm>
                  <a:off x="-2303557" y="725264"/>
                  <a:ext cx="1804943" cy="613432"/>
                </a:xfrm>
                <a:custGeom>
                  <a:avLst/>
                  <a:gdLst>
                    <a:gd name="connsiteX0" fmla="*/ 904143 w 1804943"/>
                    <a:gd name="connsiteY0" fmla="*/ 333454 h 613432"/>
                    <a:gd name="connsiteX1" fmla="*/ 879976 w 1804943"/>
                    <a:gd name="connsiteY1" fmla="*/ 309287 h 613432"/>
                    <a:gd name="connsiteX2" fmla="*/ 879976 w 1804943"/>
                    <a:gd name="connsiteY2" fmla="*/ 24167 h 613432"/>
                    <a:gd name="connsiteX3" fmla="*/ 904143 w 1804943"/>
                    <a:gd name="connsiteY3" fmla="*/ 0 h 613432"/>
                    <a:gd name="connsiteX4" fmla="*/ 928310 w 1804943"/>
                    <a:gd name="connsiteY4" fmla="*/ 24167 h 613432"/>
                    <a:gd name="connsiteX5" fmla="*/ 928310 w 1804943"/>
                    <a:gd name="connsiteY5" fmla="*/ 309544 h 613432"/>
                    <a:gd name="connsiteX6" fmla="*/ 904143 w 1804943"/>
                    <a:gd name="connsiteY6" fmla="*/ 333454 h 613432"/>
                    <a:gd name="connsiteX7" fmla="*/ 904143 w 1804943"/>
                    <a:gd name="connsiteY7" fmla="*/ 333454 h 613432"/>
                    <a:gd name="connsiteX8" fmla="*/ 1578506 w 1804943"/>
                    <a:gd name="connsiteY8" fmla="*/ 613432 h 613432"/>
                    <a:gd name="connsiteX9" fmla="*/ 1561538 w 1804943"/>
                    <a:gd name="connsiteY9" fmla="*/ 606491 h 613432"/>
                    <a:gd name="connsiteX10" fmla="*/ 1561538 w 1804943"/>
                    <a:gd name="connsiteY10" fmla="*/ 572297 h 613432"/>
                    <a:gd name="connsiteX11" fmla="*/ 1763615 w 1804943"/>
                    <a:gd name="connsiteY11" fmla="*/ 370219 h 613432"/>
                    <a:gd name="connsiteX12" fmla="*/ 1797809 w 1804943"/>
                    <a:gd name="connsiteY12" fmla="*/ 370219 h 613432"/>
                    <a:gd name="connsiteX13" fmla="*/ 1797809 w 1804943"/>
                    <a:gd name="connsiteY13" fmla="*/ 404413 h 613432"/>
                    <a:gd name="connsiteX14" fmla="*/ 1595732 w 1804943"/>
                    <a:gd name="connsiteY14" fmla="*/ 606491 h 613432"/>
                    <a:gd name="connsiteX15" fmla="*/ 1578506 w 1804943"/>
                    <a:gd name="connsiteY15" fmla="*/ 613432 h 613432"/>
                    <a:gd name="connsiteX16" fmla="*/ 1578506 w 1804943"/>
                    <a:gd name="connsiteY16" fmla="*/ 613432 h 613432"/>
                    <a:gd name="connsiteX17" fmla="*/ 225923 w 1804943"/>
                    <a:gd name="connsiteY17" fmla="*/ 613432 h 613432"/>
                    <a:gd name="connsiteX18" fmla="*/ 208955 w 1804943"/>
                    <a:gd name="connsiteY18" fmla="*/ 606491 h 613432"/>
                    <a:gd name="connsiteX19" fmla="*/ 7134 w 1804943"/>
                    <a:gd name="connsiteY19" fmla="*/ 404670 h 613432"/>
                    <a:gd name="connsiteX20" fmla="*/ 7134 w 1804943"/>
                    <a:gd name="connsiteY20" fmla="*/ 370476 h 613432"/>
                    <a:gd name="connsiteX21" fmla="*/ 41328 w 1804943"/>
                    <a:gd name="connsiteY21" fmla="*/ 370476 h 613432"/>
                    <a:gd name="connsiteX22" fmla="*/ 243406 w 1804943"/>
                    <a:gd name="connsiteY22" fmla="*/ 572554 h 613432"/>
                    <a:gd name="connsiteX23" fmla="*/ 243406 w 1804943"/>
                    <a:gd name="connsiteY23" fmla="*/ 606748 h 613432"/>
                    <a:gd name="connsiteX24" fmla="*/ 225923 w 1804943"/>
                    <a:gd name="connsiteY24" fmla="*/ 613432 h 613432"/>
                    <a:gd name="connsiteX25" fmla="*/ 225923 w 1804943"/>
                    <a:gd name="connsiteY25" fmla="*/ 613432 h 6134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1804943" h="613432">
                      <a:moveTo>
                        <a:pt x="904143" y="333454"/>
                      </a:moveTo>
                      <a:cubicBezTo>
                        <a:pt x="891031" y="333454"/>
                        <a:pt x="879976" y="322656"/>
                        <a:pt x="879976" y="309287"/>
                      </a:cubicBezTo>
                      <a:lnTo>
                        <a:pt x="879976" y="24167"/>
                      </a:lnTo>
                      <a:cubicBezTo>
                        <a:pt x="879976" y="11055"/>
                        <a:pt x="890774" y="0"/>
                        <a:pt x="904143" y="0"/>
                      </a:cubicBezTo>
                      <a:cubicBezTo>
                        <a:pt x="917255" y="0"/>
                        <a:pt x="928310" y="10798"/>
                        <a:pt x="928310" y="24167"/>
                      </a:cubicBezTo>
                      <a:lnTo>
                        <a:pt x="928310" y="309544"/>
                      </a:lnTo>
                      <a:cubicBezTo>
                        <a:pt x="928567" y="322656"/>
                        <a:pt x="917255" y="333454"/>
                        <a:pt x="904143" y="333454"/>
                      </a:cubicBezTo>
                      <a:lnTo>
                        <a:pt x="904143" y="333454"/>
                      </a:lnTo>
                      <a:close/>
                      <a:moveTo>
                        <a:pt x="1578506" y="613432"/>
                      </a:moveTo>
                      <a:cubicBezTo>
                        <a:pt x="1572336" y="613432"/>
                        <a:pt x="1566166" y="610861"/>
                        <a:pt x="1561538" y="606491"/>
                      </a:cubicBezTo>
                      <a:cubicBezTo>
                        <a:pt x="1552025" y="596978"/>
                        <a:pt x="1552025" y="581809"/>
                        <a:pt x="1561538" y="572297"/>
                      </a:cubicBezTo>
                      <a:lnTo>
                        <a:pt x="1763615" y="370219"/>
                      </a:lnTo>
                      <a:cubicBezTo>
                        <a:pt x="1773128" y="360706"/>
                        <a:pt x="1788297" y="360706"/>
                        <a:pt x="1797809" y="370219"/>
                      </a:cubicBezTo>
                      <a:cubicBezTo>
                        <a:pt x="1807322" y="379732"/>
                        <a:pt x="1807322" y="394900"/>
                        <a:pt x="1797809" y="404413"/>
                      </a:cubicBezTo>
                      <a:lnTo>
                        <a:pt x="1595732" y="606491"/>
                      </a:lnTo>
                      <a:cubicBezTo>
                        <a:pt x="1590847" y="611118"/>
                        <a:pt x="1584677" y="613432"/>
                        <a:pt x="1578506" y="613432"/>
                      </a:cubicBezTo>
                      <a:lnTo>
                        <a:pt x="1578506" y="613432"/>
                      </a:lnTo>
                      <a:close/>
                      <a:moveTo>
                        <a:pt x="225923" y="613432"/>
                      </a:moveTo>
                      <a:cubicBezTo>
                        <a:pt x="219753" y="613432"/>
                        <a:pt x="213583" y="610861"/>
                        <a:pt x="208955" y="606491"/>
                      </a:cubicBezTo>
                      <a:lnTo>
                        <a:pt x="7134" y="404670"/>
                      </a:lnTo>
                      <a:cubicBezTo>
                        <a:pt x="-2378" y="395157"/>
                        <a:pt x="-2378" y="379989"/>
                        <a:pt x="7134" y="370476"/>
                      </a:cubicBezTo>
                      <a:cubicBezTo>
                        <a:pt x="16647" y="360963"/>
                        <a:pt x="31816" y="360963"/>
                        <a:pt x="41328" y="370476"/>
                      </a:cubicBezTo>
                      <a:lnTo>
                        <a:pt x="243406" y="572554"/>
                      </a:lnTo>
                      <a:cubicBezTo>
                        <a:pt x="252918" y="582066"/>
                        <a:pt x="252918" y="597235"/>
                        <a:pt x="243406" y="606748"/>
                      </a:cubicBezTo>
                      <a:cubicBezTo>
                        <a:pt x="238264" y="611118"/>
                        <a:pt x="232094" y="613432"/>
                        <a:pt x="225923" y="613432"/>
                      </a:cubicBezTo>
                      <a:lnTo>
                        <a:pt x="225923" y="613432"/>
                      </a:lnTo>
                      <a:close/>
                    </a:path>
                  </a:pathLst>
                </a:custGeom>
                <a:solidFill>
                  <a:srgbClr val="4C4372"/>
                </a:solidFill>
                <a:ln w="25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xmlns="" id="{258B6285-8065-4EDE-98A2-4C186524DE5E}"/>
                  </a:ext>
                </a:extLst>
              </p:cNvPr>
              <p:cNvSpPr/>
              <p:nvPr/>
            </p:nvSpPr>
            <p:spPr>
              <a:xfrm>
                <a:off x="-1979166" y="1184952"/>
                <a:ext cx="1155647" cy="1622022"/>
              </a:xfrm>
              <a:custGeom>
                <a:avLst/>
                <a:gdLst>
                  <a:gd name="connsiteX0" fmla="*/ 1155647 w 1155647"/>
                  <a:gd name="connsiteY0" fmla="*/ 577954 h 1622022"/>
                  <a:gd name="connsiteX1" fmla="*/ 578466 w 1155647"/>
                  <a:gd name="connsiteY1" fmla="*/ 1 h 1622022"/>
                  <a:gd name="connsiteX2" fmla="*/ 0 w 1155647"/>
                  <a:gd name="connsiteY2" fmla="*/ 577954 h 1622022"/>
                  <a:gd name="connsiteX3" fmla="*/ 360706 w 1155647"/>
                  <a:gd name="connsiteY3" fmla="*/ 1113486 h 1622022"/>
                  <a:gd name="connsiteX4" fmla="*/ 360706 w 1155647"/>
                  <a:gd name="connsiteY4" fmla="*/ 1497331 h 1622022"/>
                  <a:gd name="connsiteX5" fmla="*/ 485398 w 1155647"/>
                  <a:gd name="connsiteY5" fmla="*/ 1622022 h 1622022"/>
                  <a:gd name="connsiteX6" fmla="*/ 669993 w 1155647"/>
                  <a:gd name="connsiteY6" fmla="*/ 1622022 h 1622022"/>
                  <a:gd name="connsiteX7" fmla="*/ 794684 w 1155647"/>
                  <a:gd name="connsiteY7" fmla="*/ 1497331 h 1622022"/>
                  <a:gd name="connsiteX8" fmla="*/ 794684 w 1155647"/>
                  <a:gd name="connsiteY8" fmla="*/ 1113486 h 1622022"/>
                  <a:gd name="connsiteX9" fmla="*/ 1155647 w 1155647"/>
                  <a:gd name="connsiteY9" fmla="*/ 577954 h 1622022"/>
                  <a:gd name="connsiteX10" fmla="*/ 1155647 w 1155647"/>
                  <a:gd name="connsiteY10" fmla="*/ 577954 h 1622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55647" h="1622022">
                    <a:moveTo>
                      <a:pt x="1155647" y="577954"/>
                    </a:moveTo>
                    <a:cubicBezTo>
                      <a:pt x="1155647" y="259154"/>
                      <a:pt x="897266" y="515"/>
                      <a:pt x="578466" y="1"/>
                    </a:cubicBezTo>
                    <a:cubicBezTo>
                      <a:pt x="259667" y="-513"/>
                      <a:pt x="0" y="259154"/>
                      <a:pt x="0" y="577954"/>
                    </a:cubicBezTo>
                    <a:cubicBezTo>
                      <a:pt x="0" y="820139"/>
                      <a:pt x="149373" y="1027615"/>
                      <a:pt x="360706" y="1113486"/>
                    </a:cubicBezTo>
                    <a:lnTo>
                      <a:pt x="360706" y="1497331"/>
                    </a:lnTo>
                    <a:cubicBezTo>
                      <a:pt x="360706" y="1566490"/>
                      <a:pt x="416753" y="1622022"/>
                      <a:pt x="485398" y="1622022"/>
                    </a:cubicBezTo>
                    <a:lnTo>
                      <a:pt x="669993" y="1622022"/>
                    </a:lnTo>
                    <a:cubicBezTo>
                      <a:pt x="739152" y="1622022"/>
                      <a:pt x="794684" y="1565975"/>
                      <a:pt x="794684" y="1497331"/>
                    </a:cubicBezTo>
                    <a:lnTo>
                      <a:pt x="794684" y="1113486"/>
                    </a:lnTo>
                    <a:cubicBezTo>
                      <a:pt x="1006274" y="1027873"/>
                      <a:pt x="1155647" y="820139"/>
                      <a:pt x="1155647" y="577954"/>
                    </a:cubicBezTo>
                    <a:lnTo>
                      <a:pt x="1155647" y="577954"/>
                    </a:lnTo>
                    <a:close/>
                  </a:path>
                </a:pathLst>
              </a:custGeom>
              <a:solidFill>
                <a:srgbClr val="FFFFFF"/>
              </a:solidFill>
              <a:ln w="25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xmlns="" id="{607B2AAE-DC67-4E93-8842-03629F85F5DE}"/>
                  </a:ext>
                </a:extLst>
              </p:cNvPr>
              <p:cNvSpPr/>
              <p:nvPr/>
            </p:nvSpPr>
            <p:spPr>
              <a:xfrm>
                <a:off x="-1401471" y="1185467"/>
                <a:ext cx="577952" cy="1298337"/>
              </a:xfrm>
              <a:custGeom>
                <a:avLst/>
                <a:gdLst>
                  <a:gd name="connsiteX0" fmla="*/ 0 w 577952"/>
                  <a:gd name="connsiteY0" fmla="*/ 0 h 1298337"/>
                  <a:gd name="connsiteX1" fmla="*/ 474342 w 577952"/>
                  <a:gd name="connsiteY1" fmla="*/ 574611 h 1298337"/>
                  <a:gd name="connsiteX2" fmla="*/ 172512 w 577952"/>
                  <a:gd name="connsiteY2" fmla="*/ 1017331 h 1298337"/>
                  <a:gd name="connsiteX3" fmla="*/ 112865 w 577952"/>
                  <a:gd name="connsiteY3" fmla="*/ 1100887 h 1298337"/>
                  <a:gd name="connsiteX4" fmla="*/ 112865 w 577952"/>
                  <a:gd name="connsiteY4" fmla="*/ 1298337 h 1298337"/>
                  <a:gd name="connsiteX5" fmla="*/ 217246 w 577952"/>
                  <a:gd name="connsiteY5" fmla="*/ 1298337 h 1298337"/>
                  <a:gd name="connsiteX6" fmla="*/ 217246 w 577952"/>
                  <a:gd name="connsiteY6" fmla="*/ 1113228 h 1298337"/>
                  <a:gd name="connsiteX7" fmla="*/ 577952 w 577952"/>
                  <a:gd name="connsiteY7" fmla="*/ 577696 h 1298337"/>
                  <a:gd name="connsiteX8" fmla="*/ 0 w 577952"/>
                  <a:gd name="connsiteY8" fmla="*/ 0 h 1298337"/>
                  <a:gd name="connsiteX9" fmla="*/ 0 w 577952"/>
                  <a:gd name="connsiteY9" fmla="*/ 0 h 12983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77952" h="1298337">
                    <a:moveTo>
                      <a:pt x="0" y="0"/>
                    </a:moveTo>
                    <a:cubicBezTo>
                      <a:pt x="8227" y="2828"/>
                      <a:pt x="474342" y="172255"/>
                      <a:pt x="474342" y="574611"/>
                    </a:cubicBezTo>
                    <a:cubicBezTo>
                      <a:pt x="474342" y="875671"/>
                      <a:pt x="275350" y="982366"/>
                      <a:pt x="172512" y="1017331"/>
                    </a:cubicBezTo>
                    <a:cubicBezTo>
                      <a:pt x="136775" y="1029671"/>
                      <a:pt x="112865" y="1063094"/>
                      <a:pt x="112865" y="1100887"/>
                    </a:cubicBezTo>
                    <a:lnTo>
                      <a:pt x="112865" y="1298337"/>
                    </a:lnTo>
                    <a:lnTo>
                      <a:pt x="217246" y="1298337"/>
                    </a:lnTo>
                    <a:lnTo>
                      <a:pt x="217246" y="1113228"/>
                    </a:lnTo>
                    <a:cubicBezTo>
                      <a:pt x="428579" y="1027358"/>
                      <a:pt x="577952" y="819881"/>
                      <a:pt x="577952" y="577696"/>
                    </a:cubicBezTo>
                    <a:cubicBezTo>
                      <a:pt x="577952" y="258639"/>
                      <a:pt x="319313" y="0"/>
                      <a:pt x="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3E6F8"/>
              </a:solidFill>
              <a:ln w="25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xmlns="" id="{2979CA6E-737D-48CA-AA4B-CC7F4F2C4704}"/>
                  </a:ext>
                </a:extLst>
              </p:cNvPr>
              <p:cNvSpPr/>
              <p:nvPr/>
            </p:nvSpPr>
            <p:spPr>
              <a:xfrm>
                <a:off x="-1618460" y="2483290"/>
                <a:ext cx="433979" cy="325741"/>
              </a:xfrm>
              <a:custGeom>
                <a:avLst/>
                <a:gdLst>
                  <a:gd name="connsiteX0" fmla="*/ 301831 w 433979"/>
                  <a:gd name="connsiteY0" fmla="*/ 325741 h 325741"/>
                  <a:gd name="connsiteX1" fmla="*/ 132405 w 433979"/>
                  <a:gd name="connsiteY1" fmla="*/ 325741 h 325741"/>
                  <a:gd name="connsiteX2" fmla="*/ 0 w 433979"/>
                  <a:gd name="connsiteY2" fmla="*/ 193336 h 325741"/>
                  <a:gd name="connsiteX3" fmla="*/ 0 w 433979"/>
                  <a:gd name="connsiteY3" fmla="*/ 0 h 325741"/>
                  <a:gd name="connsiteX4" fmla="*/ 433978 w 433979"/>
                  <a:gd name="connsiteY4" fmla="*/ 0 h 325741"/>
                  <a:gd name="connsiteX5" fmla="*/ 433978 w 433979"/>
                  <a:gd name="connsiteY5" fmla="*/ 193336 h 325741"/>
                  <a:gd name="connsiteX6" fmla="*/ 301831 w 433979"/>
                  <a:gd name="connsiteY6" fmla="*/ 325741 h 325741"/>
                  <a:gd name="connsiteX7" fmla="*/ 301831 w 433979"/>
                  <a:gd name="connsiteY7" fmla="*/ 325741 h 3257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33979" h="325741">
                    <a:moveTo>
                      <a:pt x="301831" y="325741"/>
                    </a:moveTo>
                    <a:lnTo>
                      <a:pt x="132405" y="325741"/>
                    </a:lnTo>
                    <a:cubicBezTo>
                      <a:pt x="59132" y="325741"/>
                      <a:pt x="0" y="266609"/>
                      <a:pt x="0" y="193336"/>
                    </a:cubicBezTo>
                    <a:lnTo>
                      <a:pt x="0" y="0"/>
                    </a:lnTo>
                    <a:lnTo>
                      <a:pt x="433978" y="0"/>
                    </a:lnTo>
                    <a:lnTo>
                      <a:pt x="433978" y="193336"/>
                    </a:lnTo>
                    <a:cubicBezTo>
                      <a:pt x="434235" y="266352"/>
                      <a:pt x="375103" y="325741"/>
                      <a:pt x="301831" y="325741"/>
                    </a:cubicBezTo>
                    <a:lnTo>
                      <a:pt x="301831" y="325741"/>
                    </a:lnTo>
                    <a:close/>
                  </a:path>
                </a:pathLst>
              </a:custGeom>
              <a:solidFill>
                <a:srgbClr val="A4CFF2"/>
              </a:solidFill>
              <a:ln w="25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xmlns="" id="{A245FF27-40E8-45AE-A0B9-8CA039632B99}"/>
                  </a:ext>
                </a:extLst>
              </p:cNvPr>
              <p:cNvSpPr/>
              <p:nvPr/>
            </p:nvSpPr>
            <p:spPr>
              <a:xfrm>
                <a:off x="-1288606" y="2483290"/>
                <a:ext cx="104381" cy="322913"/>
              </a:xfrm>
              <a:custGeom>
                <a:avLst/>
                <a:gdLst>
                  <a:gd name="connsiteX0" fmla="*/ 0 w 104381"/>
                  <a:gd name="connsiteY0" fmla="*/ 322913 h 322913"/>
                  <a:gd name="connsiteX1" fmla="*/ 104381 w 104381"/>
                  <a:gd name="connsiteY1" fmla="*/ 193336 h 322913"/>
                  <a:gd name="connsiteX2" fmla="*/ 104381 w 104381"/>
                  <a:gd name="connsiteY2" fmla="*/ 0 h 322913"/>
                  <a:gd name="connsiteX3" fmla="*/ 0 w 104381"/>
                  <a:gd name="connsiteY3" fmla="*/ 0 h 322913"/>
                  <a:gd name="connsiteX4" fmla="*/ 0 w 104381"/>
                  <a:gd name="connsiteY4" fmla="*/ 322913 h 322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4381" h="322913">
                    <a:moveTo>
                      <a:pt x="0" y="322913"/>
                    </a:moveTo>
                    <a:cubicBezTo>
                      <a:pt x="59646" y="310058"/>
                      <a:pt x="104381" y="257096"/>
                      <a:pt x="104381" y="193336"/>
                    </a:cubicBezTo>
                    <a:lnTo>
                      <a:pt x="104381" y="0"/>
                    </a:lnTo>
                    <a:lnTo>
                      <a:pt x="0" y="0"/>
                    </a:lnTo>
                    <a:lnTo>
                      <a:pt x="0" y="322913"/>
                    </a:lnTo>
                    <a:close/>
                  </a:path>
                </a:pathLst>
              </a:custGeom>
              <a:solidFill>
                <a:srgbClr val="7BABF1"/>
              </a:solidFill>
              <a:ln w="25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xmlns="" id="{D5B8DDE3-E26F-4634-B838-AF171AE2DD1D}"/>
                  </a:ext>
                </a:extLst>
              </p:cNvPr>
              <p:cNvSpPr/>
              <p:nvPr/>
            </p:nvSpPr>
            <p:spPr>
              <a:xfrm>
                <a:off x="-1743152" y="1417882"/>
                <a:ext cx="683618" cy="683876"/>
              </a:xfrm>
              <a:custGeom>
                <a:avLst/>
                <a:gdLst>
                  <a:gd name="connsiteX0" fmla="*/ 683619 w 683618"/>
                  <a:gd name="connsiteY0" fmla="*/ 391558 h 683876"/>
                  <a:gd name="connsiteX1" fmla="*/ 683619 w 683618"/>
                  <a:gd name="connsiteY1" fmla="*/ 292319 h 683876"/>
                  <a:gd name="connsiteX2" fmla="*/ 595949 w 683618"/>
                  <a:gd name="connsiteY2" fmla="*/ 292319 h 683876"/>
                  <a:gd name="connsiteX3" fmla="*/ 556356 w 683618"/>
                  <a:gd name="connsiteY3" fmla="*/ 196936 h 683876"/>
                  <a:gd name="connsiteX4" fmla="*/ 618059 w 683618"/>
                  <a:gd name="connsiteY4" fmla="*/ 135233 h 683876"/>
                  <a:gd name="connsiteX5" fmla="*/ 548129 w 683618"/>
                  <a:gd name="connsiteY5" fmla="*/ 65302 h 683876"/>
                  <a:gd name="connsiteX6" fmla="*/ 486426 w 683618"/>
                  <a:gd name="connsiteY6" fmla="*/ 127006 h 683876"/>
                  <a:gd name="connsiteX7" fmla="*/ 391043 w 683618"/>
                  <a:gd name="connsiteY7" fmla="*/ 87413 h 683876"/>
                  <a:gd name="connsiteX8" fmla="*/ 391043 w 683618"/>
                  <a:gd name="connsiteY8" fmla="*/ 0 h 683876"/>
                  <a:gd name="connsiteX9" fmla="*/ 292318 w 683618"/>
                  <a:gd name="connsiteY9" fmla="*/ 0 h 683876"/>
                  <a:gd name="connsiteX10" fmla="*/ 292318 w 683618"/>
                  <a:gd name="connsiteY10" fmla="*/ 87413 h 683876"/>
                  <a:gd name="connsiteX11" fmla="*/ 196936 w 683618"/>
                  <a:gd name="connsiteY11" fmla="*/ 127006 h 683876"/>
                  <a:gd name="connsiteX12" fmla="*/ 135233 w 683618"/>
                  <a:gd name="connsiteY12" fmla="*/ 65302 h 683876"/>
                  <a:gd name="connsiteX13" fmla="*/ 65302 w 683618"/>
                  <a:gd name="connsiteY13" fmla="*/ 135233 h 683876"/>
                  <a:gd name="connsiteX14" fmla="*/ 127005 w 683618"/>
                  <a:gd name="connsiteY14" fmla="*/ 196936 h 683876"/>
                  <a:gd name="connsiteX15" fmla="*/ 87413 w 683618"/>
                  <a:gd name="connsiteY15" fmla="*/ 292319 h 683876"/>
                  <a:gd name="connsiteX16" fmla="*/ 0 w 683618"/>
                  <a:gd name="connsiteY16" fmla="*/ 292319 h 683876"/>
                  <a:gd name="connsiteX17" fmla="*/ 0 w 683618"/>
                  <a:gd name="connsiteY17" fmla="*/ 391558 h 683876"/>
                  <a:gd name="connsiteX18" fmla="*/ 87413 w 683618"/>
                  <a:gd name="connsiteY18" fmla="*/ 391558 h 683876"/>
                  <a:gd name="connsiteX19" fmla="*/ 127005 w 683618"/>
                  <a:gd name="connsiteY19" fmla="*/ 486941 h 683876"/>
                  <a:gd name="connsiteX20" fmla="*/ 65302 w 683618"/>
                  <a:gd name="connsiteY20" fmla="*/ 548644 h 683876"/>
                  <a:gd name="connsiteX21" fmla="*/ 135233 w 683618"/>
                  <a:gd name="connsiteY21" fmla="*/ 618574 h 683876"/>
                  <a:gd name="connsiteX22" fmla="*/ 196936 w 683618"/>
                  <a:gd name="connsiteY22" fmla="*/ 556871 h 683876"/>
                  <a:gd name="connsiteX23" fmla="*/ 292318 w 683618"/>
                  <a:gd name="connsiteY23" fmla="*/ 596464 h 683876"/>
                  <a:gd name="connsiteX24" fmla="*/ 292318 w 683618"/>
                  <a:gd name="connsiteY24" fmla="*/ 683877 h 683876"/>
                  <a:gd name="connsiteX25" fmla="*/ 391043 w 683618"/>
                  <a:gd name="connsiteY25" fmla="*/ 683877 h 683876"/>
                  <a:gd name="connsiteX26" fmla="*/ 391043 w 683618"/>
                  <a:gd name="connsiteY26" fmla="*/ 596464 h 683876"/>
                  <a:gd name="connsiteX27" fmla="*/ 486426 w 683618"/>
                  <a:gd name="connsiteY27" fmla="*/ 556871 h 683876"/>
                  <a:gd name="connsiteX28" fmla="*/ 548129 w 683618"/>
                  <a:gd name="connsiteY28" fmla="*/ 618574 h 683876"/>
                  <a:gd name="connsiteX29" fmla="*/ 618059 w 683618"/>
                  <a:gd name="connsiteY29" fmla="*/ 548644 h 683876"/>
                  <a:gd name="connsiteX30" fmla="*/ 556356 w 683618"/>
                  <a:gd name="connsiteY30" fmla="*/ 486941 h 683876"/>
                  <a:gd name="connsiteX31" fmla="*/ 595949 w 683618"/>
                  <a:gd name="connsiteY31" fmla="*/ 391558 h 683876"/>
                  <a:gd name="connsiteX32" fmla="*/ 683619 w 683618"/>
                  <a:gd name="connsiteY32" fmla="*/ 391558 h 683876"/>
                  <a:gd name="connsiteX33" fmla="*/ 340138 w 683618"/>
                  <a:gd name="connsiteY33" fmla="*/ 468944 h 683876"/>
                  <a:gd name="connsiteX34" fmla="*/ 213390 w 683618"/>
                  <a:gd name="connsiteY34" fmla="*/ 342195 h 683876"/>
                  <a:gd name="connsiteX35" fmla="*/ 340138 w 683618"/>
                  <a:gd name="connsiteY35" fmla="*/ 215447 h 683876"/>
                  <a:gd name="connsiteX36" fmla="*/ 466887 w 683618"/>
                  <a:gd name="connsiteY36" fmla="*/ 342195 h 683876"/>
                  <a:gd name="connsiteX37" fmla="*/ 340138 w 683618"/>
                  <a:gd name="connsiteY37" fmla="*/ 468944 h 683876"/>
                  <a:gd name="connsiteX38" fmla="*/ 340138 w 683618"/>
                  <a:gd name="connsiteY38" fmla="*/ 468944 h 6838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683618" h="683876">
                    <a:moveTo>
                      <a:pt x="683619" y="391558"/>
                    </a:moveTo>
                    <a:lnTo>
                      <a:pt x="683619" y="292319"/>
                    </a:lnTo>
                    <a:lnTo>
                      <a:pt x="595949" y="292319"/>
                    </a:lnTo>
                    <a:cubicBezTo>
                      <a:pt x="589264" y="257868"/>
                      <a:pt x="575895" y="225217"/>
                      <a:pt x="556356" y="196936"/>
                    </a:cubicBezTo>
                    <a:lnTo>
                      <a:pt x="618059" y="135233"/>
                    </a:lnTo>
                    <a:lnTo>
                      <a:pt x="548129" y="65302"/>
                    </a:lnTo>
                    <a:lnTo>
                      <a:pt x="486426" y="127006"/>
                    </a:lnTo>
                    <a:cubicBezTo>
                      <a:pt x="458145" y="107981"/>
                      <a:pt x="426008" y="94611"/>
                      <a:pt x="391043" y="87413"/>
                    </a:cubicBezTo>
                    <a:lnTo>
                      <a:pt x="391043" y="0"/>
                    </a:lnTo>
                    <a:lnTo>
                      <a:pt x="292318" y="0"/>
                    </a:lnTo>
                    <a:lnTo>
                      <a:pt x="292318" y="87413"/>
                    </a:lnTo>
                    <a:cubicBezTo>
                      <a:pt x="257867" y="94097"/>
                      <a:pt x="225216" y="107466"/>
                      <a:pt x="196936" y="127006"/>
                    </a:cubicBezTo>
                    <a:lnTo>
                      <a:pt x="135233" y="65302"/>
                    </a:lnTo>
                    <a:lnTo>
                      <a:pt x="65302" y="135233"/>
                    </a:lnTo>
                    <a:lnTo>
                      <a:pt x="127005" y="196936"/>
                    </a:lnTo>
                    <a:cubicBezTo>
                      <a:pt x="107980" y="225217"/>
                      <a:pt x="94611" y="257354"/>
                      <a:pt x="87413" y="292319"/>
                    </a:cubicBezTo>
                    <a:lnTo>
                      <a:pt x="0" y="292319"/>
                    </a:lnTo>
                    <a:lnTo>
                      <a:pt x="0" y="391558"/>
                    </a:lnTo>
                    <a:lnTo>
                      <a:pt x="87413" y="391558"/>
                    </a:lnTo>
                    <a:cubicBezTo>
                      <a:pt x="94097" y="426009"/>
                      <a:pt x="107466" y="458660"/>
                      <a:pt x="127005" y="486941"/>
                    </a:cubicBezTo>
                    <a:lnTo>
                      <a:pt x="65302" y="548644"/>
                    </a:lnTo>
                    <a:lnTo>
                      <a:pt x="135233" y="618574"/>
                    </a:lnTo>
                    <a:lnTo>
                      <a:pt x="196936" y="556871"/>
                    </a:lnTo>
                    <a:cubicBezTo>
                      <a:pt x="225216" y="575896"/>
                      <a:pt x="257353" y="589265"/>
                      <a:pt x="292318" y="596464"/>
                    </a:cubicBezTo>
                    <a:lnTo>
                      <a:pt x="292318" y="683877"/>
                    </a:lnTo>
                    <a:lnTo>
                      <a:pt x="391043" y="683877"/>
                    </a:lnTo>
                    <a:lnTo>
                      <a:pt x="391043" y="596464"/>
                    </a:lnTo>
                    <a:cubicBezTo>
                      <a:pt x="425494" y="589779"/>
                      <a:pt x="458145" y="576410"/>
                      <a:pt x="486426" y="556871"/>
                    </a:cubicBezTo>
                    <a:lnTo>
                      <a:pt x="548129" y="618574"/>
                    </a:lnTo>
                    <a:lnTo>
                      <a:pt x="618059" y="548644"/>
                    </a:lnTo>
                    <a:lnTo>
                      <a:pt x="556356" y="486941"/>
                    </a:lnTo>
                    <a:cubicBezTo>
                      <a:pt x="575381" y="458660"/>
                      <a:pt x="588750" y="426523"/>
                      <a:pt x="595949" y="391558"/>
                    </a:cubicBezTo>
                    <a:lnTo>
                      <a:pt x="683619" y="391558"/>
                    </a:lnTo>
                    <a:close/>
                    <a:moveTo>
                      <a:pt x="340138" y="468944"/>
                    </a:moveTo>
                    <a:cubicBezTo>
                      <a:pt x="270208" y="468944"/>
                      <a:pt x="213390" y="412126"/>
                      <a:pt x="213390" y="342195"/>
                    </a:cubicBezTo>
                    <a:cubicBezTo>
                      <a:pt x="213390" y="272265"/>
                      <a:pt x="270208" y="215447"/>
                      <a:pt x="340138" y="215447"/>
                    </a:cubicBezTo>
                    <a:cubicBezTo>
                      <a:pt x="410068" y="215447"/>
                      <a:pt x="466887" y="272265"/>
                      <a:pt x="466887" y="342195"/>
                    </a:cubicBezTo>
                    <a:cubicBezTo>
                      <a:pt x="466887" y="412126"/>
                      <a:pt x="410068" y="468944"/>
                      <a:pt x="340138" y="468944"/>
                    </a:cubicBezTo>
                    <a:lnTo>
                      <a:pt x="340138" y="468944"/>
                    </a:lnTo>
                    <a:close/>
                  </a:path>
                </a:pathLst>
              </a:custGeom>
              <a:solidFill>
                <a:srgbClr val="FD919E"/>
              </a:solidFill>
              <a:ln w="25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xmlns="" id="{F5BFB603-D898-40B4-92A1-7534A7CF72E5}"/>
                  </a:ext>
                </a:extLst>
              </p:cNvPr>
              <p:cNvSpPr/>
              <p:nvPr/>
            </p:nvSpPr>
            <p:spPr>
              <a:xfrm>
                <a:off x="-1553929" y="1609162"/>
                <a:ext cx="301830" cy="301831"/>
              </a:xfrm>
              <a:custGeom>
                <a:avLst/>
                <a:gdLst>
                  <a:gd name="connsiteX0" fmla="*/ 150915 w 301830"/>
                  <a:gd name="connsiteY0" fmla="*/ 301831 h 301831"/>
                  <a:gd name="connsiteX1" fmla="*/ 0 w 301830"/>
                  <a:gd name="connsiteY1" fmla="*/ 150916 h 301831"/>
                  <a:gd name="connsiteX2" fmla="*/ 150915 w 301830"/>
                  <a:gd name="connsiteY2" fmla="*/ 0 h 301831"/>
                  <a:gd name="connsiteX3" fmla="*/ 301831 w 301830"/>
                  <a:gd name="connsiteY3" fmla="*/ 150916 h 301831"/>
                  <a:gd name="connsiteX4" fmla="*/ 150915 w 301830"/>
                  <a:gd name="connsiteY4" fmla="*/ 301831 h 301831"/>
                  <a:gd name="connsiteX5" fmla="*/ 150915 w 301830"/>
                  <a:gd name="connsiteY5" fmla="*/ 301831 h 301831"/>
                  <a:gd name="connsiteX6" fmla="*/ 150915 w 301830"/>
                  <a:gd name="connsiteY6" fmla="*/ 48334 h 301831"/>
                  <a:gd name="connsiteX7" fmla="*/ 48591 w 301830"/>
                  <a:gd name="connsiteY7" fmla="*/ 150659 h 301831"/>
                  <a:gd name="connsiteX8" fmla="*/ 150915 w 301830"/>
                  <a:gd name="connsiteY8" fmla="*/ 252983 h 301831"/>
                  <a:gd name="connsiteX9" fmla="*/ 253240 w 301830"/>
                  <a:gd name="connsiteY9" fmla="*/ 150659 h 301831"/>
                  <a:gd name="connsiteX10" fmla="*/ 150915 w 301830"/>
                  <a:gd name="connsiteY10" fmla="*/ 48334 h 301831"/>
                  <a:gd name="connsiteX11" fmla="*/ 150915 w 301830"/>
                  <a:gd name="connsiteY11" fmla="*/ 48334 h 301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01830" h="301831">
                    <a:moveTo>
                      <a:pt x="150915" y="301831"/>
                    </a:moveTo>
                    <a:cubicBezTo>
                      <a:pt x="67873" y="301831"/>
                      <a:pt x="0" y="233958"/>
                      <a:pt x="0" y="150916"/>
                    </a:cubicBezTo>
                    <a:cubicBezTo>
                      <a:pt x="0" y="67873"/>
                      <a:pt x="67873" y="0"/>
                      <a:pt x="150915" y="0"/>
                    </a:cubicBezTo>
                    <a:cubicBezTo>
                      <a:pt x="233958" y="0"/>
                      <a:pt x="301831" y="67873"/>
                      <a:pt x="301831" y="150916"/>
                    </a:cubicBezTo>
                    <a:cubicBezTo>
                      <a:pt x="301831" y="233958"/>
                      <a:pt x="233958" y="301831"/>
                      <a:pt x="150915" y="301831"/>
                    </a:cubicBezTo>
                    <a:lnTo>
                      <a:pt x="150915" y="301831"/>
                    </a:lnTo>
                    <a:close/>
                    <a:moveTo>
                      <a:pt x="150915" y="48334"/>
                    </a:moveTo>
                    <a:cubicBezTo>
                      <a:pt x="94097" y="48334"/>
                      <a:pt x="48591" y="94354"/>
                      <a:pt x="48591" y="150659"/>
                    </a:cubicBezTo>
                    <a:cubicBezTo>
                      <a:pt x="48591" y="207477"/>
                      <a:pt x="94611" y="252983"/>
                      <a:pt x="150915" y="252983"/>
                    </a:cubicBezTo>
                    <a:cubicBezTo>
                      <a:pt x="207734" y="252983"/>
                      <a:pt x="253240" y="206963"/>
                      <a:pt x="253240" y="150659"/>
                    </a:cubicBezTo>
                    <a:cubicBezTo>
                      <a:pt x="253240" y="94612"/>
                      <a:pt x="207734" y="48334"/>
                      <a:pt x="150915" y="48334"/>
                    </a:cubicBezTo>
                    <a:lnTo>
                      <a:pt x="150915" y="48334"/>
                    </a:lnTo>
                    <a:close/>
                  </a:path>
                </a:pathLst>
              </a:custGeom>
              <a:solidFill>
                <a:srgbClr val="4C4372"/>
              </a:solidFill>
              <a:ln w="25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xmlns="" id="{D587D9F0-CF0B-431C-9BE8-97F1D02ABC92}"/>
                  </a:ext>
                </a:extLst>
              </p:cNvPr>
              <p:cNvSpPr/>
              <p:nvPr/>
            </p:nvSpPr>
            <p:spPr>
              <a:xfrm>
                <a:off x="-1767319" y="1394229"/>
                <a:ext cx="731695" cy="1112456"/>
              </a:xfrm>
              <a:custGeom>
                <a:avLst/>
                <a:gdLst>
                  <a:gd name="connsiteX0" fmla="*/ 415210 w 731695"/>
                  <a:gd name="connsiteY0" fmla="*/ 731439 h 1112456"/>
                  <a:gd name="connsiteX1" fmla="*/ 316485 w 731695"/>
                  <a:gd name="connsiteY1" fmla="*/ 731439 h 1112456"/>
                  <a:gd name="connsiteX2" fmla="*/ 292318 w 731695"/>
                  <a:gd name="connsiteY2" fmla="*/ 707273 h 1112456"/>
                  <a:gd name="connsiteX3" fmla="*/ 292318 w 731695"/>
                  <a:gd name="connsiteY3" fmla="*/ 638885 h 1112456"/>
                  <a:gd name="connsiteX4" fmla="*/ 224959 w 731695"/>
                  <a:gd name="connsiteY4" fmla="*/ 610861 h 1112456"/>
                  <a:gd name="connsiteX5" fmla="*/ 176368 w 731695"/>
                  <a:gd name="connsiteY5" fmla="*/ 659452 h 1112456"/>
                  <a:gd name="connsiteX6" fmla="*/ 159400 w 731695"/>
                  <a:gd name="connsiteY6" fmla="*/ 666394 h 1112456"/>
                  <a:gd name="connsiteX7" fmla="*/ 142431 w 731695"/>
                  <a:gd name="connsiteY7" fmla="*/ 659452 h 1112456"/>
                  <a:gd name="connsiteX8" fmla="*/ 72501 w 731695"/>
                  <a:gd name="connsiteY8" fmla="*/ 589522 h 1112456"/>
                  <a:gd name="connsiteX9" fmla="*/ 72501 w 731695"/>
                  <a:gd name="connsiteY9" fmla="*/ 555328 h 1112456"/>
                  <a:gd name="connsiteX10" fmla="*/ 120578 w 731695"/>
                  <a:gd name="connsiteY10" fmla="*/ 507251 h 1112456"/>
                  <a:gd name="connsiteX11" fmla="*/ 92555 w 731695"/>
                  <a:gd name="connsiteY11" fmla="*/ 439892 h 1112456"/>
                  <a:gd name="connsiteX12" fmla="*/ 24167 w 731695"/>
                  <a:gd name="connsiteY12" fmla="*/ 439892 h 1112456"/>
                  <a:gd name="connsiteX13" fmla="*/ 0 w 731695"/>
                  <a:gd name="connsiteY13" fmla="*/ 415725 h 1112456"/>
                  <a:gd name="connsiteX14" fmla="*/ 0 w 731695"/>
                  <a:gd name="connsiteY14" fmla="*/ 316486 h 1112456"/>
                  <a:gd name="connsiteX15" fmla="*/ 24167 w 731695"/>
                  <a:gd name="connsiteY15" fmla="*/ 292319 h 1112456"/>
                  <a:gd name="connsiteX16" fmla="*/ 92555 w 731695"/>
                  <a:gd name="connsiteY16" fmla="*/ 292319 h 1112456"/>
                  <a:gd name="connsiteX17" fmla="*/ 120578 w 731695"/>
                  <a:gd name="connsiteY17" fmla="*/ 224959 h 1112456"/>
                  <a:gd name="connsiteX18" fmla="*/ 72501 w 731695"/>
                  <a:gd name="connsiteY18" fmla="*/ 176882 h 1112456"/>
                  <a:gd name="connsiteX19" fmla="*/ 72501 w 731695"/>
                  <a:gd name="connsiteY19" fmla="*/ 142689 h 1112456"/>
                  <a:gd name="connsiteX20" fmla="*/ 142431 w 731695"/>
                  <a:gd name="connsiteY20" fmla="*/ 72501 h 1112456"/>
                  <a:gd name="connsiteX21" fmla="*/ 176625 w 731695"/>
                  <a:gd name="connsiteY21" fmla="*/ 72501 h 1112456"/>
                  <a:gd name="connsiteX22" fmla="*/ 224702 w 731695"/>
                  <a:gd name="connsiteY22" fmla="*/ 120578 h 1112456"/>
                  <a:gd name="connsiteX23" fmla="*/ 292061 w 731695"/>
                  <a:gd name="connsiteY23" fmla="*/ 92555 h 1112456"/>
                  <a:gd name="connsiteX24" fmla="*/ 292061 w 731695"/>
                  <a:gd name="connsiteY24" fmla="*/ 24167 h 1112456"/>
                  <a:gd name="connsiteX25" fmla="*/ 316228 w 731695"/>
                  <a:gd name="connsiteY25" fmla="*/ 0 h 1112456"/>
                  <a:gd name="connsiteX26" fmla="*/ 414953 w 731695"/>
                  <a:gd name="connsiteY26" fmla="*/ 0 h 1112456"/>
                  <a:gd name="connsiteX27" fmla="*/ 439120 w 731695"/>
                  <a:gd name="connsiteY27" fmla="*/ 24167 h 1112456"/>
                  <a:gd name="connsiteX28" fmla="*/ 439120 w 731695"/>
                  <a:gd name="connsiteY28" fmla="*/ 92555 h 1112456"/>
                  <a:gd name="connsiteX29" fmla="*/ 506479 w 731695"/>
                  <a:gd name="connsiteY29" fmla="*/ 120578 h 1112456"/>
                  <a:gd name="connsiteX30" fmla="*/ 554556 w 731695"/>
                  <a:gd name="connsiteY30" fmla="*/ 72501 h 1112456"/>
                  <a:gd name="connsiteX31" fmla="*/ 588750 w 731695"/>
                  <a:gd name="connsiteY31" fmla="*/ 72501 h 1112456"/>
                  <a:gd name="connsiteX32" fmla="*/ 658680 w 731695"/>
                  <a:gd name="connsiteY32" fmla="*/ 142432 h 1112456"/>
                  <a:gd name="connsiteX33" fmla="*/ 665622 w 731695"/>
                  <a:gd name="connsiteY33" fmla="*/ 159400 h 1112456"/>
                  <a:gd name="connsiteX34" fmla="*/ 658680 w 731695"/>
                  <a:gd name="connsiteY34" fmla="*/ 176368 h 1112456"/>
                  <a:gd name="connsiteX35" fmla="*/ 611118 w 731695"/>
                  <a:gd name="connsiteY35" fmla="*/ 224188 h 1112456"/>
                  <a:gd name="connsiteX36" fmla="*/ 639141 w 731695"/>
                  <a:gd name="connsiteY36" fmla="*/ 291547 h 1112456"/>
                  <a:gd name="connsiteX37" fmla="*/ 707529 w 731695"/>
                  <a:gd name="connsiteY37" fmla="*/ 291547 h 1112456"/>
                  <a:gd name="connsiteX38" fmla="*/ 731696 w 731695"/>
                  <a:gd name="connsiteY38" fmla="*/ 315715 h 1112456"/>
                  <a:gd name="connsiteX39" fmla="*/ 731696 w 731695"/>
                  <a:gd name="connsiteY39" fmla="*/ 414954 h 1112456"/>
                  <a:gd name="connsiteX40" fmla="*/ 707529 w 731695"/>
                  <a:gd name="connsiteY40" fmla="*/ 439121 h 1112456"/>
                  <a:gd name="connsiteX41" fmla="*/ 639141 w 731695"/>
                  <a:gd name="connsiteY41" fmla="*/ 439121 h 1112456"/>
                  <a:gd name="connsiteX42" fmla="*/ 611118 w 731695"/>
                  <a:gd name="connsiteY42" fmla="*/ 506480 h 1112456"/>
                  <a:gd name="connsiteX43" fmla="*/ 659195 w 731695"/>
                  <a:gd name="connsiteY43" fmla="*/ 554557 h 1112456"/>
                  <a:gd name="connsiteX44" fmla="*/ 666136 w 731695"/>
                  <a:gd name="connsiteY44" fmla="*/ 571526 h 1112456"/>
                  <a:gd name="connsiteX45" fmla="*/ 659195 w 731695"/>
                  <a:gd name="connsiteY45" fmla="*/ 588494 h 1112456"/>
                  <a:gd name="connsiteX46" fmla="*/ 589264 w 731695"/>
                  <a:gd name="connsiteY46" fmla="*/ 658681 h 1112456"/>
                  <a:gd name="connsiteX47" fmla="*/ 572296 w 731695"/>
                  <a:gd name="connsiteY47" fmla="*/ 665623 h 1112456"/>
                  <a:gd name="connsiteX48" fmla="*/ 555328 w 731695"/>
                  <a:gd name="connsiteY48" fmla="*/ 658681 h 1112456"/>
                  <a:gd name="connsiteX49" fmla="*/ 507508 w 731695"/>
                  <a:gd name="connsiteY49" fmla="*/ 610604 h 1112456"/>
                  <a:gd name="connsiteX50" fmla="*/ 440149 w 731695"/>
                  <a:gd name="connsiteY50" fmla="*/ 638628 h 1112456"/>
                  <a:gd name="connsiteX51" fmla="*/ 440149 w 731695"/>
                  <a:gd name="connsiteY51" fmla="*/ 707015 h 1112456"/>
                  <a:gd name="connsiteX52" fmla="*/ 415210 w 731695"/>
                  <a:gd name="connsiteY52" fmla="*/ 731439 h 1112456"/>
                  <a:gd name="connsiteX53" fmla="*/ 415210 w 731695"/>
                  <a:gd name="connsiteY53" fmla="*/ 731439 h 1112456"/>
                  <a:gd name="connsiteX54" fmla="*/ 340395 w 731695"/>
                  <a:gd name="connsiteY54" fmla="*/ 683362 h 1112456"/>
                  <a:gd name="connsiteX55" fmla="*/ 391043 w 731695"/>
                  <a:gd name="connsiteY55" fmla="*/ 683362 h 1112456"/>
                  <a:gd name="connsiteX56" fmla="*/ 391043 w 731695"/>
                  <a:gd name="connsiteY56" fmla="*/ 620117 h 1112456"/>
                  <a:gd name="connsiteX57" fmla="*/ 410840 w 731695"/>
                  <a:gd name="connsiteY57" fmla="*/ 596207 h 1112456"/>
                  <a:gd name="connsiteX58" fmla="*/ 497224 w 731695"/>
                  <a:gd name="connsiteY58" fmla="*/ 560470 h 1112456"/>
                  <a:gd name="connsiteX59" fmla="*/ 527561 w 731695"/>
                  <a:gd name="connsiteY59" fmla="*/ 563298 h 1112456"/>
                  <a:gd name="connsiteX60" fmla="*/ 572296 w 731695"/>
                  <a:gd name="connsiteY60" fmla="*/ 608033 h 1112456"/>
                  <a:gd name="connsiteX61" fmla="*/ 608032 w 731695"/>
                  <a:gd name="connsiteY61" fmla="*/ 572297 h 1112456"/>
                  <a:gd name="connsiteX62" fmla="*/ 563298 w 731695"/>
                  <a:gd name="connsiteY62" fmla="*/ 527562 h 1112456"/>
                  <a:gd name="connsiteX63" fmla="*/ 560470 w 731695"/>
                  <a:gd name="connsiteY63" fmla="*/ 497225 h 1112456"/>
                  <a:gd name="connsiteX64" fmla="*/ 596206 w 731695"/>
                  <a:gd name="connsiteY64" fmla="*/ 410840 h 1112456"/>
                  <a:gd name="connsiteX65" fmla="*/ 620116 w 731695"/>
                  <a:gd name="connsiteY65" fmla="*/ 391044 h 1112456"/>
                  <a:gd name="connsiteX66" fmla="*/ 683362 w 731695"/>
                  <a:gd name="connsiteY66" fmla="*/ 391044 h 1112456"/>
                  <a:gd name="connsiteX67" fmla="*/ 683362 w 731695"/>
                  <a:gd name="connsiteY67" fmla="*/ 340396 h 1112456"/>
                  <a:gd name="connsiteX68" fmla="*/ 620116 w 731695"/>
                  <a:gd name="connsiteY68" fmla="*/ 340396 h 1112456"/>
                  <a:gd name="connsiteX69" fmla="*/ 596206 w 731695"/>
                  <a:gd name="connsiteY69" fmla="*/ 320599 h 1112456"/>
                  <a:gd name="connsiteX70" fmla="*/ 560470 w 731695"/>
                  <a:gd name="connsiteY70" fmla="*/ 234215 h 1112456"/>
                  <a:gd name="connsiteX71" fmla="*/ 563298 w 731695"/>
                  <a:gd name="connsiteY71" fmla="*/ 203878 h 1112456"/>
                  <a:gd name="connsiteX72" fmla="*/ 608032 w 731695"/>
                  <a:gd name="connsiteY72" fmla="*/ 159143 h 1112456"/>
                  <a:gd name="connsiteX73" fmla="*/ 572296 w 731695"/>
                  <a:gd name="connsiteY73" fmla="*/ 123406 h 1112456"/>
                  <a:gd name="connsiteX74" fmla="*/ 527561 w 731695"/>
                  <a:gd name="connsiteY74" fmla="*/ 168141 h 1112456"/>
                  <a:gd name="connsiteX75" fmla="*/ 497224 w 731695"/>
                  <a:gd name="connsiteY75" fmla="*/ 170969 h 1112456"/>
                  <a:gd name="connsiteX76" fmla="*/ 410840 w 731695"/>
                  <a:gd name="connsiteY76" fmla="*/ 135233 h 1112456"/>
                  <a:gd name="connsiteX77" fmla="*/ 391043 w 731695"/>
                  <a:gd name="connsiteY77" fmla="*/ 111323 h 1112456"/>
                  <a:gd name="connsiteX78" fmla="*/ 391043 w 731695"/>
                  <a:gd name="connsiteY78" fmla="*/ 48077 h 1112456"/>
                  <a:gd name="connsiteX79" fmla="*/ 340395 w 731695"/>
                  <a:gd name="connsiteY79" fmla="*/ 48077 h 1112456"/>
                  <a:gd name="connsiteX80" fmla="*/ 340395 w 731695"/>
                  <a:gd name="connsiteY80" fmla="*/ 111066 h 1112456"/>
                  <a:gd name="connsiteX81" fmla="*/ 320599 w 731695"/>
                  <a:gd name="connsiteY81" fmla="*/ 134976 h 1112456"/>
                  <a:gd name="connsiteX82" fmla="*/ 234215 w 731695"/>
                  <a:gd name="connsiteY82" fmla="*/ 170712 h 1112456"/>
                  <a:gd name="connsiteX83" fmla="*/ 203877 w 731695"/>
                  <a:gd name="connsiteY83" fmla="*/ 167884 h 1112456"/>
                  <a:gd name="connsiteX84" fmla="*/ 159143 w 731695"/>
                  <a:gd name="connsiteY84" fmla="*/ 123149 h 1112456"/>
                  <a:gd name="connsiteX85" fmla="*/ 123406 w 731695"/>
                  <a:gd name="connsiteY85" fmla="*/ 158886 h 1112456"/>
                  <a:gd name="connsiteX86" fmla="*/ 168141 w 731695"/>
                  <a:gd name="connsiteY86" fmla="*/ 203620 h 1112456"/>
                  <a:gd name="connsiteX87" fmla="*/ 170969 w 731695"/>
                  <a:gd name="connsiteY87" fmla="*/ 233958 h 1112456"/>
                  <a:gd name="connsiteX88" fmla="*/ 135233 w 731695"/>
                  <a:gd name="connsiteY88" fmla="*/ 320342 h 1112456"/>
                  <a:gd name="connsiteX89" fmla="*/ 111323 w 731695"/>
                  <a:gd name="connsiteY89" fmla="*/ 340139 h 1112456"/>
                  <a:gd name="connsiteX90" fmla="*/ 48077 w 731695"/>
                  <a:gd name="connsiteY90" fmla="*/ 340139 h 1112456"/>
                  <a:gd name="connsiteX91" fmla="*/ 48077 w 731695"/>
                  <a:gd name="connsiteY91" fmla="*/ 390787 h 1112456"/>
                  <a:gd name="connsiteX92" fmla="*/ 111323 w 731695"/>
                  <a:gd name="connsiteY92" fmla="*/ 390787 h 1112456"/>
                  <a:gd name="connsiteX93" fmla="*/ 135233 w 731695"/>
                  <a:gd name="connsiteY93" fmla="*/ 410583 h 1112456"/>
                  <a:gd name="connsiteX94" fmla="*/ 170969 w 731695"/>
                  <a:gd name="connsiteY94" fmla="*/ 496968 h 1112456"/>
                  <a:gd name="connsiteX95" fmla="*/ 168141 w 731695"/>
                  <a:gd name="connsiteY95" fmla="*/ 527305 h 1112456"/>
                  <a:gd name="connsiteX96" fmla="*/ 123406 w 731695"/>
                  <a:gd name="connsiteY96" fmla="*/ 572040 h 1112456"/>
                  <a:gd name="connsiteX97" fmla="*/ 159143 w 731695"/>
                  <a:gd name="connsiteY97" fmla="*/ 607776 h 1112456"/>
                  <a:gd name="connsiteX98" fmla="*/ 203877 w 731695"/>
                  <a:gd name="connsiteY98" fmla="*/ 563041 h 1112456"/>
                  <a:gd name="connsiteX99" fmla="*/ 234215 w 731695"/>
                  <a:gd name="connsiteY99" fmla="*/ 560213 h 1112456"/>
                  <a:gd name="connsiteX100" fmla="*/ 320599 w 731695"/>
                  <a:gd name="connsiteY100" fmla="*/ 595950 h 1112456"/>
                  <a:gd name="connsiteX101" fmla="*/ 340395 w 731695"/>
                  <a:gd name="connsiteY101" fmla="*/ 619860 h 1112456"/>
                  <a:gd name="connsiteX102" fmla="*/ 340395 w 731695"/>
                  <a:gd name="connsiteY102" fmla="*/ 683362 h 1112456"/>
                  <a:gd name="connsiteX103" fmla="*/ 583094 w 731695"/>
                  <a:gd name="connsiteY103" fmla="*/ 1112457 h 1112456"/>
                  <a:gd name="connsiteX104" fmla="*/ 148602 w 731695"/>
                  <a:gd name="connsiteY104" fmla="*/ 1112457 h 1112456"/>
                  <a:gd name="connsiteX105" fmla="*/ 124435 w 731695"/>
                  <a:gd name="connsiteY105" fmla="*/ 1088289 h 1112456"/>
                  <a:gd name="connsiteX106" fmla="*/ 148602 w 731695"/>
                  <a:gd name="connsiteY106" fmla="*/ 1064122 h 1112456"/>
                  <a:gd name="connsiteX107" fmla="*/ 582580 w 731695"/>
                  <a:gd name="connsiteY107" fmla="*/ 1064122 h 1112456"/>
                  <a:gd name="connsiteX108" fmla="*/ 606747 w 731695"/>
                  <a:gd name="connsiteY108" fmla="*/ 1088289 h 1112456"/>
                  <a:gd name="connsiteX109" fmla="*/ 583094 w 731695"/>
                  <a:gd name="connsiteY109" fmla="*/ 1112457 h 1112456"/>
                  <a:gd name="connsiteX110" fmla="*/ 583094 w 731695"/>
                  <a:gd name="connsiteY110" fmla="*/ 1112457 h 11124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</a:cxnLst>
                <a:rect l="l" t="t" r="r" b="b"/>
                <a:pathLst>
                  <a:path w="731695" h="1112456">
                    <a:moveTo>
                      <a:pt x="415210" y="731439"/>
                    </a:moveTo>
                    <a:lnTo>
                      <a:pt x="316485" y="731439"/>
                    </a:lnTo>
                    <a:cubicBezTo>
                      <a:pt x="303373" y="731439"/>
                      <a:pt x="292318" y="720641"/>
                      <a:pt x="292318" y="707273"/>
                    </a:cubicBezTo>
                    <a:lnTo>
                      <a:pt x="292318" y="638885"/>
                    </a:lnTo>
                    <a:cubicBezTo>
                      <a:pt x="268408" y="632714"/>
                      <a:pt x="245784" y="623202"/>
                      <a:pt x="224959" y="610861"/>
                    </a:cubicBezTo>
                    <a:lnTo>
                      <a:pt x="176368" y="659452"/>
                    </a:lnTo>
                    <a:cubicBezTo>
                      <a:pt x="171740" y="664080"/>
                      <a:pt x="165570" y="666394"/>
                      <a:pt x="159400" y="666394"/>
                    </a:cubicBezTo>
                    <a:cubicBezTo>
                      <a:pt x="152715" y="666394"/>
                      <a:pt x="147059" y="663823"/>
                      <a:pt x="142431" y="659452"/>
                    </a:cubicBezTo>
                    <a:lnTo>
                      <a:pt x="72501" y="589522"/>
                    </a:lnTo>
                    <a:cubicBezTo>
                      <a:pt x="62989" y="580010"/>
                      <a:pt x="62989" y="564841"/>
                      <a:pt x="72501" y="555328"/>
                    </a:cubicBezTo>
                    <a:lnTo>
                      <a:pt x="120578" y="507251"/>
                    </a:lnTo>
                    <a:cubicBezTo>
                      <a:pt x="108237" y="485912"/>
                      <a:pt x="98725" y="463288"/>
                      <a:pt x="92555" y="439892"/>
                    </a:cubicBezTo>
                    <a:lnTo>
                      <a:pt x="24167" y="439892"/>
                    </a:lnTo>
                    <a:cubicBezTo>
                      <a:pt x="11055" y="439892"/>
                      <a:pt x="0" y="429094"/>
                      <a:pt x="0" y="415725"/>
                    </a:cubicBezTo>
                    <a:lnTo>
                      <a:pt x="0" y="316486"/>
                    </a:lnTo>
                    <a:cubicBezTo>
                      <a:pt x="0" y="303374"/>
                      <a:pt x="10798" y="292319"/>
                      <a:pt x="24167" y="292319"/>
                    </a:cubicBezTo>
                    <a:lnTo>
                      <a:pt x="92555" y="292319"/>
                    </a:lnTo>
                    <a:cubicBezTo>
                      <a:pt x="98725" y="268409"/>
                      <a:pt x="108237" y="245784"/>
                      <a:pt x="120578" y="224959"/>
                    </a:cubicBezTo>
                    <a:lnTo>
                      <a:pt x="72501" y="176882"/>
                    </a:lnTo>
                    <a:cubicBezTo>
                      <a:pt x="62989" y="167370"/>
                      <a:pt x="62989" y="152201"/>
                      <a:pt x="72501" y="142689"/>
                    </a:cubicBezTo>
                    <a:lnTo>
                      <a:pt x="142431" y="72501"/>
                    </a:lnTo>
                    <a:cubicBezTo>
                      <a:pt x="151944" y="62989"/>
                      <a:pt x="167113" y="62989"/>
                      <a:pt x="176625" y="72501"/>
                    </a:cubicBezTo>
                    <a:lnTo>
                      <a:pt x="224702" y="120578"/>
                    </a:lnTo>
                    <a:cubicBezTo>
                      <a:pt x="246041" y="108238"/>
                      <a:pt x="268665" y="98725"/>
                      <a:pt x="292061" y="92555"/>
                    </a:cubicBezTo>
                    <a:lnTo>
                      <a:pt x="292061" y="24167"/>
                    </a:lnTo>
                    <a:cubicBezTo>
                      <a:pt x="292061" y="11055"/>
                      <a:pt x="302859" y="0"/>
                      <a:pt x="316228" y="0"/>
                    </a:cubicBezTo>
                    <a:lnTo>
                      <a:pt x="414953" y="0"/>
                    </a:lnTo>
                    <a:cubicBezTo>
                      <a:pt x="428065" y="0"/>
                      <a:pt x="439120" y="10798"/>
                      <a:pt x="439120" y="24167"/>
                    </a:cubicBezTo>
                    <a:lnTo>
                      <a:pt x="439120" y="92555"/>
                    </a:lnTo>
                    <a:cubicBezTo>
                      <a:pt x="463030" y="98725"/>
                      <a:pt x="485655" y="108238"/>
                      <a:pt x="506479" y="120578"/>
                    </a:cubicBezTo>
                    <a:lnTo>
                      <a:pt x="554556" y="72501"/>
                    </a:lnTo>
                    <a:cubicBezTo>
                      <a:pt x="564069" y="62989"/>
                      <a:pt x="579238" y="62989"/>
                      <a:pt x="588750" y="72501"/>
                    </a:cubicBezTo>
                    <a:lnTo>
                      <a:pt x="658680" y="142432"/>
                    </a:lnTo>
                    <a:cubicBezTo>
                      <a:pt x="663308" y="147059"/>
                      <a:pt x="665622" y="153230"/>
                      <a:pt x="665622" y="159400"/>
                    </a:cubicBezTo>
                    <a:cubicBezTo>
                      <a:pt x="665622" y="166084"/>
                      <a:pt x="663051" y="171740"/>
                      <a:pt x="658680" y="176368"/>
                    </a:cubicBezTo>
                    <a:lnTo>
                      <a:pt x="611118" y="224188"/>
                    </a:lnTo>
                    <a:cubicBezTo>
                      <a:pt x="623458" y="245527"/>
                      <a:pt x="632971" y="268152"/>
                      <a:pt x="639141" y="291547"/>
                    </a:cubicBezTo>
                    <a:lnTo>
                      <a:pt x="707529" y="291547"/>
                    </a:lnTo>
                    <a:cubicBezTo>
                      <a:pt x="720641" y="291547"/>
                      <a:pt x="731696" y="302345"/>
                      <a:pt x="731696" y="315715"/>
                    </a:cubicBezTo>
                    <a:lnTo>
                      <a:pt x="731696" y="414954"/>
                    </a:lnTo>
                    <a:cubicBezTo>
                      <a:pt x="731696" y="428066"/>
                      <a:pt x="720898" y="439121"/>
                      <a:pt x="707529" y="439121"/>
                    </a:cubicBezTo>
                    <a:lnTo>
                      <a:pt x="639141" y="439121"/>
                    </a:lnTo>
                    <a:cubicBezTo>
                      <a:pt x="632971" y="463031"/>
                      <a:pt x="623458" y="485655"/>
                      <a:pt x="611118" y="506480"/>
                    </a:cubicBezTo>
                    <a:lnTo>
                      <a:pt x="659195" y="554557"/>
                    </a:lnTo>
                    <a:cubicBezTo>
                      <a:pt x="663822" y="559185"/>
                      <a:pt x="666136" y="565355"/>
                      <a:pt x="666136" y="571526"/>
                    </a:cubicBezTo>
                    <a:cubicBezTo>
                      <a:pt x="666136" y="578210"/>
                      <a:pt x="663565" y="583866"/>
                      <a:pt x="659195" y="588494"/>
                    </a:cubicBezTo>
                    <a:lnTo>
                      <a:pt x="589264" y="658681"/>
                    </a:lnTo>
                    <a:cubicBezTo>
                      <a:pt x="584637" y="663309"/>
                      <a:pt x="578466" y="665623"/>
                      <a:pt x="572296" y="665623"/>
                    </a:cubicBezTo>
                    <a:cubicBezTo>
                      <a:pt x="565612" y="665623"/>
                      <a:pt x="559955" y="663052"/>
                      <a:pt x="555328" y="658681"/>
                    </a:cubicBezTo>
                    <a:lnTo>
                      <a:pt x="507508" y="610604"/>
                    </a:lnTo>
                    <a:cubicBezTo>
                      <a:pt x="486169" y="622945"/>
                      <a:pt x="463544" y="632457"/>
                      <a:pt x="440149" y="638628"/>
                    </a:cubicBezTo>
                    <a:lnTo>
                      <a:pt x="440149" y="707015"/>
                    </a:lnTo>
                    <a:cubicBezTo>
                      <a:pt x="439634" y="720899"/>
                      <a:pt x="428836" y="731439"/>
                      <a:pt x="415210" y="731439"/>
                    </a:cubicBezTo>
                    <a:lnTo>
                      <a:pt x="415210" y="731439"/>
                    </a:lnTo>
                    <a:close/>
                    <a:moveTo>
                      <a:pt x="340395" y="683362"/>
                    </a:moveTo>
                    <a:lnTo>
                      <a:pt x="391043" y="683362"/>
                    </a:lnTo>
                    <a:lnTo>
                      <a:pt x="391043" y="620117"/>
                    </a:lnTo>
                    <a:cubicBezTo>
                      <a:pt x="391043" y="608547"/>
                      <a:pt x="399270" y="598778"/>
                      <a:pt x="410840" y="596207"/>
                    </a:cubicBezTo>
                    <a:cubicBezTo>
                      <a:pt x="442205" y="590036"/>
                      <a:pt x="471000" y="578210"/>
                      <a:pt x="497224" y="560470"/>
                    </a:cubicBezTo>
                    <a:cubicBezTo>
                      <a:pt x="506737" y="553786"/>
                      <a:pt x="519334" y="555071"/>
                      <a:pt x="527561" y="563298"/>
                    </a:cubicBezTo>
                    <a:lnTo>
                      <a:pt x="572296" y="608033"/>
                    </a:lnTo>
                    <a:lnTo>
                      <a:pt x="608032" y="572297"/>
                    </a:lnTo>
                    <a:lnTo>
                      <a:pt x="563298" y="527562"/>
                    </a:lnTo>
                    <a:cubicBezTo>
                      <a:pt x="555071" y="519335"/>
                      <a:pt x="553785" y="506480"/>
                      <a:pt x="560470" y="497225"/>
                    </a:cubicBezTo>
                    <a:cubicBezTo>
                      <a:pt x="578209" y="471001"/>
                      <a:pt x="590036" y="442206"/>
                      <a:pt x="596206" y="410840"/>
                    </a:cubicBezTo>
                    <a:cubicBezTo>
                      <a:pt x="598263" y="399271"/>
                      <a:pt x="608547" y="391044"/>
                      <a:pt x="620116" y="391044"/>
                    </a:cubicBezTo>
                    <a:lnTo>
                      <a:pt x="683362" y="391044"/>
                    </a:lnTo>
                    <a:lnTo>
                      <a:pt x="683362" y="340396"/>
                    </a:lnTo>
                    <a:lnTo>
                      <a:pt x="620116" y="340396"/>
                    </a:lnTo>
                    <a:cubicBezTo>
                      <a:pt x="608547" y="340396"/>
                      <a:pt x="598777" y="332169"/>
                      <a:pt x="596206" y="320599"/>
                    </a:cubicBezTo>
                    <a:cubicBezTo>
                      <a:pt x="590036" y="289234"/>
                      <a:pt x="578209" y="260439"/>
                      <a:pt x="560470" y="234215"/>
                    </a:cubicBezTo>
                    <a:cubicBezTo>
                      <a:pt x="553785" y="224702"/>
                      <a:pt x="555071" y="212105"/>
                      <a:pt x="563298" y="203878"/>
                    </a:cubicBezTo>
                    <a:lnTo>
                      <a:pt x="608032" y="159143"/>
                    </a:lnTo>
                    <a:lnTo>
                      <a:pt x="572296" y="123406"/>
                    </a:lnTo>
                    <a:lnTo>
                      <a:pt x="527561" y="168141"/>
                    </a:lnTo>
                    <a:cubicBezTo>
                      <a:pt x="519334" y="176368"/>
                      <a:pt x="506479" y="177654"/>
                      <a:pt x="497224" y="170969"/>
                    </a:cubicBezTo>
                    <a:cubicBezTo>
                      <a:pt x="471000" y="153230"/>
                      <a:pt x="442205" y="141403"/>
                      <a:pt x="410840" y="135233"/>
                    </a:cubicBezTo>
                    <a:cubicBezTo>
                      <a:pt x="399270" y="133176"/>
                      <a:pt x="391043" y="122892"/>
                      <a:pt x="391043" y="111323"/>
                    </a:cubicBezTo>
                    <a:lnTo>
                      <a:pt x="391043" y="48077"/>
                    </a:lnTo>
                    <a:lnTo>
                      <a:pt x="340395" y="48077"/>
                    </a:lnTo>
                    <a:lnTo>
                      <a:pt x="340395" y="111066"/>
                    </a:lnTo>
                    <a:cubicBezTo>
                      <a:pt x="340395" y="122635"/>
                      <a:pt x="332168" y="132405"/>
                      <a:pt x="320599" y="134976"/>
                    </a:cubicBezTo>
                    <a:cubicBezTo>
                      <a:pt x="289233" y="141146"/>
                      <a:pt x="260438" y="152972"/>
                      <a:pt x="234215" y="170712"/>
                    </a:cubicBezTo>
                    <a:cubicBezTo>
                      <a:pt x="224702" y="177397"/>
                      <a:pt x="212104" y="176111"/>
                      <a:pt x="203877" y="167884"/>
                    </a:cubicBezTo>
                    <a:lnTo>
                      <a:pt x="159143" y="123149"/>
                    </a:lnTo>
                    <a:lnTo>
                      <a:pt x="123406" y="158886"/>
                    </a:lnTo>
                    <a:lnTo>
                      <a:pt x="168141" y="203620"/>
                    </a:lnTo>
                    <a:cubicBezTo>
                      <a:pt x="176368" y="211848"/>
                      <a:pt x="177653" y="224702"/>
                      <a:pt x="170969" y="233958"/>
                    </a:cubicBezTo>
                    <a:cubicBezTo>
                      <a:pt x="153229" y="260182"/>
                      <a:pt x="141403" y="288977"/>
                      <a:pt x="135233" y="320342"/>
                    </a:cubicBezTo>
                    <a:cubicBezTo>
                      <a:pt x="133176" y="331912"/>
                      <a:pt x="122892" y="340139"/>
                      <a:pt x="111323" y="340139"/>
                    </a:cubicBezTo>
                    <a:lnTo>
                      <a:pt x="48077" y="340139"/>
                    </a:lnTo>
                    <a:lnTo>
                      <a:pt x="48077" y="390787"/>
                    </a:lnTo>
                    <a:lnTo>
                      <a:pt x="111323" y="390787"/>
                    </a:lnTo>
                    <a:cubicBezTo>
                      <a:pt x="122892" y="390787"/>
                      <a:pt x="132662" y="399014"/>
                      <a:pt x="135233" y="410583"/>
                    </a:cubicBezTo>
                    <a:cubicBezTo>
                      <a:pt x="141403" y="441949"/>
                      <a:pt x="153229" y="470744"/>
                      <a:pt x="170969" y="496968"/>
                    </a:cubicBezTo>
                    <a:cubicBezTo>
                      <a:pt x="177653" y="506480"/>
                      <a:pt x="176368" y="519078"/>
                      <a:pt x="168141" y="527305"/>
                    </a:cubicBezTo>
                    <a:lnTo>
                      <a:pt x="123406" y="572040"/>
                    </a:lnTo>
                    <a:lnTo>
                      <a:pt x="159143" y="607776"/>
                    </a:lnTo>
                    <a:lnTo>
                      <a:pt x="203877" y="563041"/>
                    </a:lnTo>
                    <a:cubicBezTo>
                      <a:pt x="212104" y="554814"/>
                      <a:pt x="224959" y="553529"/>
                      <a:pt x="234215" y="560213"/>
                    </a:cubicBezTo>
                    <a:cubicBezTo>
                      <a:pt x="260438" y="577953"/>
                      <a:pt x="289233" y="589779"/>
                      <a:pt x="320599" y="595950"/>
                    </a:cubicBezTo>
                    <a:cubicBezTo>
                      <a:pt x="332168" y="598006"/>
                      <a:pt x="340395" y="608290"/>
                      <a:pt x="340395" y="619860"/>
                    </a:cubicBezTo>
                    <a:lnTo>
                      <a:pt x="340395" y="683362"/>
                    </a:lnTo>
                    <a:close/>
                    <a:moveTo>
                      <a:pt x="583094" y="1112457"/>
                    </a:moveTo>
                    <a:lnTo>
                      <a:pt x="148602" y="1112457"/>
                    </a:lnTo>
                    <a:cubicBezTo>
                      <a:pt x="135490" y="1112457"/>
                      <a:pt x="124435" y="1101658"/>
                      <a:pt x="124435" y="1088289"/>
                    </a:cubicBezTo>
                    <a:cubicBezTo>
                      <a:pt x="124435" y="1075178"/>
                      <a:pt x="135233" y="1064122"/>
                      <a:pt x="148602" y="1064122"/>
                    </a:cubicBezTo>
                    <a:lnTo>
                      <a:pt x="582580" y="1064122"/>
                    </a:lnTo>
                    <a:cubicBezTo>
                      <a:pt x="595692" y="1064122"/>
                      <a:pt x="606747" y="1074920"/>
                      <a:pt x="606747" y="1088289"/>
                    </a:cubicBezTo>
                    <a:cubicBezTo>
                      <a:pt x="607004" y="1101658"/>
                      <a:pt x="596206" y="1112457"/>
                      <a:pt x="583094" y="1112457"/>
                    </a:cubicBezTo>
                    <a:lnTo>
                      <a:pt x="583094" y="1112457"/>
                    </a:lnTo>
                    <a:close/>
                  </a:path>
                </a:pathLst>
              </a:custGeom>
              <a:solidFill>
                <a:srgbClr val="4C4372"/>
              </a:solidFill>
              <a:ln w="25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xmlns="" id="{9871EF05-59FE-464F-A8B2-7D908A4D149F}"/>
                  </a:ext>
                </a:extLst>
              </p:cNvPr>
              <p:cNvSpPr/>
              <p:nvPr/>
            </p:nvSpPr>
            <p:spPr>
              <a:xfrm>
                <a:off x="-1642884" y="2276584"/>
                <a:ext cx="482316" cy="341424"/>
              </a:xfrm>
              <a:custGeom>
                <a:avLst/>
                <a:gdLst>
                  <a:gd name="connsiteX0" fmla="*/ 241413 w 482316"/>
                  <a:gd name="connsiteY0" fmla="*/ 230101 h 341424"/>
                  <a:gd name="connsiteX1" fmla="*/ 217246 w 482316"/>
                  <a:gd name="connsiteY1" fmla="*/ 205934 h 341424"/>
                  <a:gd name="connsiteX2" fmla="*/ 217246 w 482316"/>
                  <a:gd name="connsiteY2" fmla="*/ 24167 h 341424"/>
                  <a:gd name="connsiteX3" fmla="*/ 241413 w 482316"/>
                  <a:gd name="connsiteY3" fmla="*/ 0 h 341424"/>
                  <a:gd name="connsiteX4" fmla="*/ 265580 w 482316"/>
                  <a:gd name="connsiteY4" fmla="*/ 24167 h 341424"/>
                  <a:gd name="connsiteX5" fmla="*/ 265580 w 482316"/>
                  <a:gd name="connsiteY5" fmla="*/ 206448 h 341424"/>
                  <a:gd name="connsiteX6" fmla="*/ 241413 w 482316"/>
                  <a:gd name="connsiteY6" fmla="*/ 230101 h 341424"/>
                  <a:gd name="connsiteX7" fmla="*/ 241413 w 482316"/>
                  <a:gd name="connsiteY7" fmla="*/ 230101 h 341424"/>
                  <a:gd name="connsiteX8" fmla="*/ 458660 w 482316"/>
                  <a:gd name="connsiteY8" fmla="*/ 341424 h 341424"/>
                  <a:gd name="connsiteX9" fmla="*/ 24167 w 482316"/>
                  <a:gd name="connsiteY9" fmla="*/ 341424 h 341424"/>
                  <a:gd name="connsiteX10" fmla="*/ 0 w 482316"/>
                  <a:gd name="connsiteY10" fmla="*/ 317257 h 341424"/>
                  <a:gd name="connsiteX11" fmla="*/ 24167 w 482316"/>
                  <a:gd name="connsiteY11" fmla="*/ 293090 h 341424"/>
                  <a:gd name="connsiteX12" fmla="*/ 458145 w 482316"/>
                  <a:gd name="connsiteY12" fmla="*/ 293090 h 341424"/>
                  <a:gd name="connsiteX13" fmla="*/ 482312 w 482316"/>
                  <a:gd name="connsiteY13" fmla="*/ 317257 h 341424"/>
                  <a:gd name="connsiteX14" fmla="*/ 458660 w 482316"/>
                  <a:gd name="connsiteY14" fmla="*/ 341424 h 341424"/>
                  <a:gd name="connsiteX15" fmla="*/ 458660 w 482316"/>
                  <a:gd name="connsiteY15" fmla="*/ 341424 h 3414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82316" h="341424">
                    <a:moveTo>
                      <a:pt x="241413" y="230101"/>
                    </a:moveTo>
                    <a:cubicBezTo>
                      <a:pt x="228301" y="230101"/>
                      <a:pt x="217246" y="219303"/>
                      <a:pt x="217246" y="205934"/>
                    </a:cubicBezTo>
                    <a:lnTo>
                      <a:pt x="217246" y="24167"/>
                    </a:lnTo>
                    <a:cubicBezTo>
                      <a:pt x="217246" y="11055"/>
                      <a:pt x="228044" y="0"/>
                      <a:pt x="241413" y="0"/>
                    </a:cubicBezTo>
                    <a:cubicBezTo>
                      <a:pt x="254525" y="0"/>
                      <a:pt x="265580" y="10798"/>
                      <a:pt x="265580" y="24167"/>
                    </a:cubicBezTo>
                    <a:lnTo>
                      <a:pt x="265580" y="206448"/>
                    </a:lnTo>
                    <a:cubicBezTo>
                      <a:pt x="265837" y="219303"/>
                      <a:pt x="254525" y="230101"/>
                      <a:pt x="241413" y="230101"/>
                    </a:cubicBezTo>
                    <a:lnTo>
                      <a:pt x="241413" y="230101"/>
                    </a:lnTo>
                    <a:close/>
                    <a:moveTo>
                      <a:pt x="458660" y="341424"/>
                    </a:moveTo>
                    <a:lnTo>
                      <a:pt x="24167" y="341424"/>
                    </a:lnTo>
                    <a:cubicBezTo>
                      <a:pt x="11055" y="341424"/>
                      <a:pt x="0" y="330626"/>
                      <a:pt x="0" y="317257"/>
                    </a:cubicBezTo>
                    <a:cubicBezTo>
                      <a:pt x="0" y="304145"/>
                      <a:pt x="10798" y="293090"/>
                      <a:pt x="24167" y="293090"/>
                    </a:cubicBezTo>
                    <a:lnTo>
                      <a:pt x="458145" y="293090"/>
                    </a:lnTo>
                    <a:cubicBezTo>
                      <a:pt x="471257" y="293090"/>
                      <a:pt x="482312" y="303888"/>
                      <a:pt x="482312" y="317257"/>
                    </a:cubicBezTo>
                    <a:cubicBezTo>
                      <a:pt x="482570" y="330883"/>
                      <a:pt x="471771" y="341424"/>
                      <a:pt x="458660" y="341424"/>
                    </a:cubicBezTo>
                    <a:lnTo>
                      <a:pt x="458660" y="341424"/>
                    </a:lnTo>
                    <a:close/>
                  </a:path>
                </a:pathLst>
              </a:custGeom>
              <a:solidFill>
                <a:srgbClr val="4C4372"/>
              </a:solidFill>
              <a:ln w="25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xmlns="" id="{C9FB3E95-7E0C-4051-A3F0-F7CCD6CDF67C}"/>
                  </a:ext>
                </a:extLst>
              </p:cNvPr>
              <p:cNvSpPr/>
              <p:nvPr/>
            </p:nvSpPr>
            <p:spPr>
              <a:xfrm>
                <a:off x="-1638771" y="2674312"/>
                <a:ext cx="474599" cy="48334"/>
              </a:xfrm>
              <a:custGeom>
                <a:avLst/>
                <a:gdLst>
                  <a:gd name="connsiteX0" fmla="*/ 450432 w 474599"/>
                  <a:gd name="connsiteY0" fmla="*/ 48334 h 48334"/>
                  <a:gd name="connsiteX1" fmla="*/ 24167 w 474599"/>
                  <a:gd name="connsiteY1" fmla="*/ 48334 h 48334"/>
                  <a:gd name="connsiteX2" fmla="*/ 0 w 474599"/>
                  <a:gd name="connsiteY2" fmla="*/ 24167 h 48334"/>
                  <a:gd name="connsiteX3" fmla="*/ 24167 w 474599"/>
                  <a:gd name="connsiteY3" fmla="*/ 0 h 48334"/>
                  <a:gd name="connsiteX4" fmla="*/ 450432 w 474599"/>
                  <a:gd name="connsiteY4" fmla="*/ 0 h 48334"/>
                  <a:gd name="connsiteX5" fmla="*/ 474600 w 474599"/>
                  <a:gd name="connsiteY5" fmla="*/ 24167 h 48334"/>
                  <a:gd name="connsiteX6" fmla="*/ 450432 w 474599"/>
                  <a:gd name="connsiteY6" fmla="*/ 48334 h 48334"/>
                  <a:gd name="connsiteX7" fmla="*/ 450432 w 474599"/>
                  <a:gd name="connsiteY7" fmla="*/ 48334 h 48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74599" h="48334">
                    <a:moveTo>
                      <a:pt x="450432" y="48334"/>
                    </a:moveTo>
                    <a:lnTo>
                      <a:pt x="24167" y="48334"/>
                    </a:lnTo>
                    <a:cubicBezTo>
                      <a:pt x="11055" y="48334"/>
                      <a:pt x="0" y="37536"/>
                      <a:pt x="0" y="24167"/>
                    </a:cubicBezTo>
                    <a:cubicBezTo>
                      <a:pt x="0" y="11055"/>
                      <a:pt x="10798" y="0"/>
                      <a:pt x="24167" y="0"/>
                    </a:cubicBezTo>
                    <a:lnTo>
                      <a:pt x="450432" y="0"/>
                    </a:lnTo>
                    <a:cubicBezTo>
                      <a:pt x="463544" y="0"/>
                      <a:pt x="474600" y="10798"/>
                      <a:pt x="474600" y="24167"/>
                    </a:cubicBezTo>
                    <a:cubicBezTo>
                      <a:pt x="474600" y="37536"/>
                      <a:pt x="463544" y="48334"/>
                      <a:pt x="450432" y="48334"/>
                    </a:cubicBezTo>
                    <a:lnTo>
                      <a:pt x="450432" y="48334"/>
                    </a:lnTo>
                    <a:close/>
                  </a:path>
                </a:pathLst>
              </a:custGeom>
              <a:solidFill>
                <a:srgbClr val="4C4372"/>
              </a:solidFill>
              <a:ln w="25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xmlns="" id="{8431A0E3-5382-4DF6-81D7-3DFFC9763398}"/>
                  </a:ext>
                </a:extLst>
              </p:cNvPr>
              <p:cNvSpPr/>
              <p:nvPr/>
            </p:nvSpPr>
            <p:spPr>
              <a:xfrm>
                <a:off x="-2003590" y="1161043"/>
                <a:ext cx="1203981" cy="1670098"/>
              </a:xfrm>
              <a:custGeom>
                <a:avLst/>
                <a:gdLst>
                  <a:gd name="connsiteX0" fmla="*/ 694417 w 1203981"/>
                  <a:gd name="connsiteY0" fmla="*/ 1670099 h 1670098"/>
                  <a:gd name="connsiteX1" fmla="*/ 509822 w 1203981"/>
                  <a:gd name="connsiteY1" fmla="*/ 1670099 h 1670098"/>
                  <a:gd name="connsiteX2" fmla="*/ 360963 w 1203981"/>
                  <a:gd name="connsiteY2" fmla="*/ 1521240 h 1670098"/>
                  <a:gd name="connsiteX3" fmla="*/ 360963 w 1203981"/>
                  <a:gd name="connsiteY3" fmla="*/ 1153592 h 1670098"/>
                  <a:gd name="connsiteX4" fmla="*/ 105409 w 1203981"/>
                  <a:gd name="connsiteY4" fmla="*/ 942259 h 1670098"/>
                  <a:gd name="connsiteX5" fmla="*/ 0 w 1203981"/>
                  <a:gd name="connsiteY5" fmla="*/ 602120 h 1670098"/>
                  <a:gd name="connsiteX6" fmla="*/ 176882 w 1203981"/>
                  <a:gd name="connsiteY6" fmla="*/ 176368 h 1670098"/>
                  <a:gd name="connsiteX7" fmla="*/ 602633 w 1203981"/>
                  <a:gd name="connsiteY7" fmla="*/ 0 h 1670098"/>
                  <a:gd name="connsiteX8" fmla="*/ 1203981 w 1203981"/>
                  <a:gd name="connsiteY8" fmla="*/ 601349 h 1670098"/>
                  <a:gd name="connsiteX9" fmla="*/ 1098572 w 1203981"/>
                  <a:gd name="connsiteY9" fmla="*/ 941487 h 1670098"/>
                  <a:gd name="connsiteX10" fmla="*/ 843018 w 1203981"/>
                  <a:gd name="connsiteY10" fmla="*/ 1152821 h 1670098"/>
                  <a:gd name="connsiteX11" fmla="*/ 843018 w 1203981"/>
                  <a:gd name="connsiteY11" fmla="*/ 1520469 h 1670098"/>
                  <a:gd name="connsiteX12" fmla="*/ 694417 w 1203981"/>
                  <a:gd name="connsiteY12" fmla="*/ 1670099 h 1670098"/>
                  <a:gd name="connsiteX13" fmla="*/ 694417 w 1203981"/>
                  <a:gd name="connsiteY13" fmla="*/ 1670099 h 1670098"/>
                  <a:gd name="connsiteX14" fmla="*/ 602119 w 1203981"/>
                  <a:gd name="connsiteY14" fmla="*/ 48077 h 1670098"/>
                  <a:gd name="connsiteX15" fmla="*/ 210819 w 1203981"/>
                  <a:gd name="connsiteY15" fmla="*/ 210048 h 1670098"/>
                  <a:gd name="connsiteX16" fmla="*/ 48334 w 1203981"/>
                  <a:gd name="connsiteY16" fmla="*/ 601606 h 1670098"/>
                  <a:gd name="connsiteX17" fmla="*/ 145002 w 1203981"/>
                  <a:gd name="connsiteY17" fmla="*/ 914235 h 1670098"/>
                  <a:gd name="connsiteX18" fmla="*/ 393871 w 1203981"/>
                  <a:gd name="connsiteY18" fmla="*/ 1114513 h 1670098"/>
                  <a:gd name="connsiteX19" fmla="*/ 409040 w 1203981"/>
                  <a:gd name="connsiteY19" fmla="*/ 1136624 h 1670098"/>
                  <a:gd name="connsiteX20" fmla="*/ 409040 w 1203981"/>
                  <a:gd name="connsiteY20" fmla="*/ 1520469 h 1670098"/>
                  <a:gd name="connsiteX21" fmla="*/ 509822 w 1203981"/>
                  <a:gd name="connsiteY21" fmla="*/ 1621250 h 1670098"/>
                  <a:gd name="connsiteX22" fmla="*/ 694417 w 1203981"/>
                  <a:gd name="connsiteY22" fmla="*/ 1621250 h 1670098"/>
                  <a:gd name="connsiteX23" fmla="*/ 795198 w 1203981"/>
                  <a:gd name="connsiteY23" fmla="*/ 1520469 h 1670098"/>
                  <a:gd name="connsiteX24" fmla="*/ 795198 w 1203981"/>
                  <a:gd name="connsiteY24" fmla="*/ 1137138 h 1670098"/>
                  <a:gd name="connsiteX25" fmla="*/ 810367 w 1203981"/>
                  <a:gd name="connsiteY25" fmla="*/ 1115027 h 1670098"/>
                  <a:gd name="connsiteX26" fmla="*/ 1059236 w 1203981"/>
                  <a:gd name="connsiteY26" fmla="*/ 914749 h 1670098"/>
                  <a:gd name="connsiteX27" fmla="*/ 1155904 w 1203981"/>
                  <a:gd name="connsiteY27" fmla="*/ 602120 h 1670098"/>
                  <a:gd name="connsiteX28" fmla="*/ 602633 w 1203981"/>
                  <a:gd name="connsiteY28" fmla="*/ 48334 h 1670098"/>
                  <a:gd name="connsiteX29" fmla="*/ 602119 w 1203981"/>
                  <a:gd name="connsiteY29" fmla="*/ 48334 h 1670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203981" h="1670098">
                    <a:moveTo>
                      <a:pt x="694417" y="1670099"/>
                    </a:moveTo>
                    <a:lnTo>
                      <a:pt x="509822" y="1670099"/>
                    </a:lnTo>
                    <a:cubicBezTo>
                      <a:pt x="427551" y="1670099"/>
                      <a:pt x="360963" y="1603511"/>
                      <a:pt x="360963" y="1521240"/>
                    </a:cubicBezTo>
                    <a:lnTo>
                      <a:pt x="360963" y="1153592"/>
                    </a:lnTo>
                    <a:cubicBezTo>
                      <a:pt x="257610" y="1108343"/>
                      <a:pt x="169683" y="1035585"/>
                      <a:pt x="105409" y="942259"/>
                    </a:cubicBezTo>
                    <a:cubicBezTo>
                      <a:pt x="36765" y="841991"/>
                      <a:pt x="0" y="724241"/>
                      <a:pt x="0" y="602120"/>
                    </a:cubicBezTo>
                    <a:cubicBezTo>
                      <a:pt x="0" y="441692"/>
                      <a:pt x="62989" y="290262"/>
                      <a:pt x="176882" y="176368"/>
                    </a:cubicBezTo>
                    <a:cubicBezTo>
                      <a:pt x="290776" y="62474"/>
                      <a:pt x="441691" y="0"/>
                      <a:pt x="602633" y="0"/>
                    </a:cubicBezTo>
                    <a:cubicBezTo>
                      <a:pt x="934030" y="0"/>
                      <a:pt x="1203981" y="269951"/>
                      <a:pt x="1203981" y="601349"/>
                    </a:cubicBezTo>
                    <a:cubicBezTo>
                      <a:pt x="1203981" y="723469"/>
                      <a:pt x="1167474" y="841220"/>
                      <a:pt x="1098572" y="941487"/>
                    </a:cubicBezTo>
                    <a:cubicBezTo>
                      <a:pt x="1034298" y="1034813"/>
                      <a:pt x="946371" y="1107572"/>
                      <a:pt x="843018" y="1152821"/>
                    </a:cubicBezTo>
                    <a:lnTo>
                      <a:pt x="843018" y="1520469"/>
                    </a:lnTo>
                    <a:cubicBezTo>
                      <a:pt x="843275" y="1603511"/>
                      <a:pt x="776687" y="1670099"/>
                      <a:pt x="694417" y="1670099"/>
                    </a:cubicBezTo>
                    <a:lnTo>
                      <a:pt x="694417" y="1670099"/>
                    </a:lnTo>
                    <a:close/>
                    <a:moveTo>
                      <a:pt x="602119" y="48077"/>
                    </a:moveTo>
                    <a:cubicBezTo>
                      <a:pt x="454546" y="48077"/>
                      <a:pt x="315714" y="105667"/>
                      <a:pt x="210819" y="210048"/>
                    </a:cubicBezTo>
                    <a:cubicBezTo>
                      <a:pt x="105924" y="314943"/>
                      <a:pt x="48334" y="454032"/>
                      <a:pt x="48334" y="601606"/>
                    </a:cubicBezTo>
                    <a:cubicBezTo>
                      <a:pt x="48334" y="713957"/>
                      <a:pt x="81757" y="822195"/>
                      <a:pt x="145002" y="914235"/>
                    </a:cubicBezTo>
                    <a:cubicBezTo>
                      <a:pt x="206705" y="1004219"/>
                      <a:pt x="293090" y="1073892"/>
                      <a:pt x="393871" y="1114513"/>
                    </a:cubicBezTo>
                    <a:cubicBezTo>
                      <a:pt x="402870" y="1118113"/>
                      <a:pt x="409040" y="1126854"/>
                      <a:pt x="409040" y="1136624"/>
                    </a:cubicBezTo>
                    <a:lnTo>
                      <a:pt x="409040" y="1520469"/>
                    </a:lnTo>
                    <a:cubicBezTo>
                      <a:pt x="409040" y="1576001"/>
                      <a:pt x="454289" y="1621250"/>
                      <a:pt x="509822" y="1621250"/>
                    </a:cubicBezTo>
                    <a:lnTo>
                      <a:pt x="694417" y="1621250"/>
                    </a:lnTo>
                    <a:cubicBezTo>
                      <a:pt x="749950" y="1621250"/>
                      <a:pt x="795198" y="1576001"/>
                      <a:pt x="795198" y="1520469"/>
                    </a:cubicBezTo>
                    <a:lnTo>
                      <a:pt x="795198" y="1137138"/>
                    </a:lnTo>
                    <a:cubicBezTo>
                      <a:pt x="795198" y="1127368"/>
                      <a:pt x="800855" y="1118627"/>
                      <a:pt x="810367" y="1115027"/>
                    </a:cubicBezTo>
                    <a:cubicBezTo>
                      <a:pt x="911149" y="1073892"/>
                      <a:pt x="997533" y="1004733"/>
                      <a:pt x="1059236" y="914749"/>
                    </a:cubicBezTo>
                    <a:cubicBezTo>
                      <a:pt x="1122482" y="822709"/>
                      <a:pt x="1155904" y="714471"/>
                      <a:pt x="1155904" y="602120"/>
                    </a:cubicBezTo>
                    <a:cubicBezTo>
                      <a:pt x="1155904" y="297204"/>
                      <a:pt x="907807" y="48848"/>
                      <a:pt x="602633" y="48334"/>
                    </a:cubicBezTo>
                    <a:lnTo>
                      <a:pt x="602119" y="48334"/>
                    </a:lnTo>
                    <a:close/>
                  </a:path>
                </a:pathLst>
              </a:custGeom>
              <a:solidFill>
                <a:srgbClr val="4C4372"/>
              </a:solidFill>
              <a:ln w="25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xmlns="" id="{7E519923-D481-44B5-9B66-2D147414FBFE}"/>
                </a:ext>
              </a:extLst>
            </p:cNvPr>
            <p:cNvGrpSpPr/>
            <p:nvPr/>
          </p:nvGrpSpPr>
          <p:grpSpPr>
            <a:xfrm>
              <a:off x="6877706" y="1034798"/>
              <a:ext cx="1327345" cy="1125365"/>
              <a:chOff x="861281" y="225383"/>
              <a:chExt cx="2489811" cy="2110940"/>
            </a:xfrm>
          </p:grpSpPr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xmlns="" id="{DE5CCDD1-5D8A-4D40-AE1B-53F59C899474}"/>
                  </a:ext>
                </a:extLst>
              </p:cNvPr>
              <p:cNvSpPr/>
              <p:nvPr/>
            </p:nvSpPr>
            <p:spPr>
              <a:xfrm rot="5400000">
                <a:off x="1708216" y="689418"/>
                <a:ext cx="795941" cy="2489811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8" name="图片 17">
                <a:extLst>
                  <a:ext uri="{FF2B5EF4-FFF2-40B4-BE49-F238E27FC236}">
                    <a16:creationId xmlns:a16="http://schemas.microsoft.com/office/drawing/2014/main" xmlns="" id="{8F7B0F2B-AC8B-4D7C-A1E0-7EC4CF0A953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rcRect t="52910" b="6545"/>
              <a:stretch>
                <a:fillRect/>
              </a:stretch>
            </p:blipFill>
            <p:spPr>
              <a:xfrm>
                <a:off x="1359567" y="1540381"/>
                <a:ext cx="1566808" cy="795942"/>
              </a:xfrm>
              <a:custGeom>
                <a:avLst/>
                <a:gdLst>
                  <a:gd name="connsiteX0" fmla="*/ 747742 w 1566808"/>
                  <a:gd name="connsiteY0" fmla="*/ 0 h 795942"/>
                  <a:gd name="connsiteX1" fmla="*/ 1443781 w 1566808"/>
                  <a:gd name="connsiteY1" fmla="*/ 67967 h 795942"/>
                  <a:gd name="connsiteX2" fmla="*/ 1566808 w 1566808"/>
                  <a:gd name="connsiteY2" fmla="*/ 100417 h 795942"/>
                  <a:gd name="connsiteX3" fmla="*/ 1566808 w 1566808"/>
                  <a:gd name="connsiteY3" fmla="*/ 695525 h 795942"/>
                  <a:gd name="connsiteX4" fmla="*/ 1443781 w 1566808"/>
                  <a:gd name="connsiteY4" fmla="*/ 727975 h 795942"/>
                  <a:gd name="connsiteX5" fmla="*/ 747742 w 1566808"/>
                  <a:gd name="connsiteY5" fmla="*/ 795942 h 795942"/>
                  <a:gd name="connsiteX6" fmla="*/ 51703 w 1566808"/>
                  <a:gd name="connsiteY6" fmla="*/ 727975 h 795942"/>
                  <a:gd name="connsiteX7" fmla="*/ 0 w 1566808"/>
                  <a:gd name="connsiteY7" fmla="*/ 714338 h 795942"/>
                  <a:gd name="connsiteX8" fmla="*/ 0 w 1566808"/>
                  <a:gd name="connsiteY8" fmla="*/ 81605 h 795942"/>
                  <a:gd name="connsiteX9" fmla="*/ 51703 w 1566808"/>
                  <a:gd name="connsiteY9" fmla="*/ 67967 h 795942"/>
                  <a:gd name="connsiteX10" fmla="*/ 747742 w 1566808"/>
                  <a:gd name="connsiteY10" fmla="*/ 0 h 7959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566808" h="795942">
                    <a:moveTo>
                      <a:pt x="747742" y="0"/>
                    </a:moveTo>
                    <a:cubicBezTo>
                      <a:pt x="1005571" y="0"/>
                      <a:pt x="1245093" y="25056"/>
                      <a:pt x="1443781" y="67967"/>
                    </a:cubicBezTo>
                    <a:lnTo>
                      <a:pt x="1566808" y="100417"/>
                    </a:lnTo>
                    <a:lnTo>
                      <a:pt x="1566808" y="695525"/>
                    </a:lnTo>
                    <a:lnTo>
                      <a:pt x="1443781" y="727975"/>
                    </a:lnTo>
                    <a:cubicBezTo>
                      <a:pt x="1245093" y="770886"/>
                      <a:pt x="1005571" y="795942"/>
                      <a:pt x="747742" y="795942"/>
                    </a:cubicBezTo>
                    <a:cubicBezTo>
                      <a:pt x="489913" y="795942"/>
                      <a:pt x="250391" y="770886"/>
                      <a:pt x="51703" y="727975"/>
                    </a:cubicBezTo>
                    <a:lnTo>
                      <a:pt x="0" y="714338"/>
                    </a:lnTo>
                    <a:lnTo>
                      <a:pt x="0" y="81605"/>
                    </a:lnTo>
                    <a:lnTo>
                      <a:pt x="51703" y="67967"/>
                    </a:lnTo>
                    <a:cubicBezTo>
                      <a:pt x="250391" y="25056"/>
                      <a:pt x="489913" y="0"/>
                      <a:pt x="747742" y="0"/>
                    </a:cubicBezTo>
                    <a:close/>
                  </a:path>
                </a:pathLst>
              </a:custGeom>
            </p:spPr>
          </p:pic>
          <p:pic>
            <p:nvPicPr>
              <p:cNvPr id="19" name="图片 18">
                <a:extLst>
                  <a:ext uri="{FF2B5EF4-FFF2-40B4-BE49-F238E27FC236}">
                    <a16:creationId xmlns:a16="http://schemas.microsoft.com/office/drawing/2014/main" xmlns="" id="{28095391-2C02-4C0D-8B70-8ED374FE8F2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/>
              <a:srcRect l="574" t="-14272" r="-574" b="14272"/>
              <a:stretch/>
            </p:blipFill>
            <p:spPr>
              <a:xfrm>
                <a:off x="1367309" y="225383"/>
                <a:ext cx="1566808" cy="1963082"/>
              </a:xfrm>
              <a:prstGeom prst="rect">
                <a:avLst/>
              </a:prstGeom>
            </p:spPr>
          </p:pic>
        </p:grp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894A44B1-FA1A-4999-934C-B184721E879E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3211014" y="2360592"/>
              <a:ext cx="1187158" cy="827325"/>
            </a:xfrm>
            <a:custGeom>
              <a:avLst/>
              <a:gdLst>
                <a:gd name="connsiteX0" fmla="*/ 175534 w 618876"/>
                <a:gd name="connsiteY0" fmla="*/ 0 h 431292"/>
                <a:gd name="connsiteX1" fmla="*/ 618876 w 618876"/>
                <a:gd name="connsiteY1" fmla="*/ 0 h 431292"/>
                <a:gd name="connsiteX2" fmla="*/ 618876 w 618876"/>
                <a:gd name="connsiteY2" fmla="*/ 69331 h 431292"/>
                <a:gd name="connsiteX3" fmla="*/ 542556 w 618876"/>
                <a:gd name="connsiteY3" fmla="*/ 233934 h 431292"/>
                <a:gd name="connsiteX4" fmla="*/ 506129 w 618876"/>
                <a:gd name="connsiteY4" fmla="*/ 270510 h 431292"/>
                <a:gd name="connsiteX5" fmla="*/ 466534 w 618876"/>
                <a:gd name="connsiteY5" fmla="*/ 284988 h 431292"/>
                <a:gd name="connsiteX6" fmla="*/ 313863 w 618876"/>
                <a:gd name="connsiteY6" fmla="*/ 284988 h 431292"/>
                <a:gd name="connsiteX7" fmla="*/ 346873 w 618876"/>
                <a:gd name="connsiteY7" fmla="*/ 211836 h 431292"/>
                <a:gd name="connsiteX8" fmla="*/ 403765 w 618876"/>
                <a:gd name="connsiteY8" fmla="*/ 211836 h 431292"/>
                <a:gd name="connsiteX9" fmla="*/ 472999 w 618876"/>
                <a:gd name="connsiteY9" fmla="*/ 73152 h 431292"/>
                <a:gd name="connsiteX10" fmla="*/ 312217 w 618876"/>
                <a:gd name="connsiteY10" fmla="*/ 73152 h 431292"/>
                <a:gd name="connsiteX11" fmla="*/ 249841 w 618876"/>
                <a:gd name="connsiteY11" fmla="*/ 211836 h 431292"/>
                <a:gd name="connsiteX12" fmla="*/ 296715 w 618876"/>
                <a:gd name="connsiteY12" fmla="*/ 211836 h 431292"/>
                <a:gd name="connsiteX13" fmla="*/ 263705 w 618876"/>
                <a:gd name="connsiteY13" fmla="*/ 284988 h 431292"/>
                <a:gd name="connsiteX14" fmla="*/ 210502 w 618876"/>
                <a:gd name="connsiteY14" fmla="*/ 284988 h 431292"/>
                <a:gd name="connsiteX15" fmla="*/ 138684 w 618876"/>
                <a:gd name="connsiteY15" fmla="*/ 431292 h 431292"/>
                <a:gd name="connsiteX16" fmla="*/ 0 w 618876"/>
                <a:gd name="connsiteY16" fmla="*/ 431292 h 431292"/>
                <a:gd name="connsiteX17" fmla="*/ 190381 w 618876"/>
                <a:gd name="connsiteY17" fmla="*/ 21336 h 431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618876" h="431292">
                  <a:moveTo>
                    <a:pt x="175534" y="0"/>
                  </a:moveTo>
                  <a:lnTo>
                    <a:pt x="618876" y="0"/>
                  </a:lnTo>
                  <a:lnTo>
                    <a:pt x="618876" y="69331"/>
                  </a:lnTo>
                  <a:lnTo>
                    <a:pt x="542556" y="233934"/>
                  </a:lnTo>
                  <a:cubicBezTo>
                    <a:pt x="533491" y="248666"/>
                    <a:pt x="521349" y="260858"/>
                    <a:pt x="506129" y="270510"/>
                  </a:cubicBezTo>
                  <a:cubicBezTo>
                    <a:pt x="490908" y="280162"/>
                    <a:pt x="477710" y="284988"/>
                    <a:pt x="466534" y="284988"/>
                  </a:cubicBezTo>
                  <a:lnTo>
                    <a:pt x="313863" y="284988"/>
                  </a:lnTo>
                  <a:lnTo>
                    <a:pt x="346873" y="211836"/>
                  </a:lnTo>
                  <a:lnTo>
                    <a:pt x="403765" y="211836"/>
                  </a:lnTo>
                  <a:lnTo>
                    <a:pt x="472999" y="73152"/>
                  </a:lnTo>
                  <a:lnTo>
                    <a:pt x="312217" y="73152"/>
                  </a:lnTo>
                  <a:lnTo>
                    <a:pt x="249841" y="211836"/>
                  </a:lnTo>
                  <a:lnTo>
                    <a:pt x="296715" y="211836"/>
                  </a:lnTo>
                  <a:lnTo>
                    <a:pt x="263705" y="284988"/>
                  </a:lnTo>
                  <a:lnTo>
                    <a:pt x="210502" y="284988"/>
                  </a:lnTo>
                  <a:lnTo>
                    <a:pt x="138684" y="431292"/>
                  </a:lnTo>
                  <a:lnTo>
                    <a:pt x="0" y="431292"/>
                  </a:lnTo>
                  <a:lnTo>
                    <a:pt x="190381" y="213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6000" i="1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B6312652-6B7D-431C-8F8B-C7BE7C2CA107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4304248" y="2360592"/>
              <a:ext cx="1187158" cy="827325"/>
            </a:xfrm>
            <a:custGeom>
              <a:avLst/>
              <a:gdLst>
                <a:gd name="connsiteX0" fmla="*/ 175534 w 618876"/>
                <a:gd name="connsiteY0" fmla="*/ 0 h 431292"/>
                <a:gd name="connsiteX1" fmla="*/ 618876 w 618876"/>
                <a:gd name="connsiteY1" fmla="*/ 0 h 431292"/>
                <a:gd name="connsiteX2" fmla="*/ 618876 w 618876"/>
                <a:gd name="connsiteY2" fmla="*/ 69331 h 431292"/>
                <a:gd name="connsiteX3" fmla="*/ 542556 w 618876"/>
                <a:gd name="connsiteY3" fmla="*/ 233934 h 431292"/>
                <a:gd name="connsiteX4" fmla="*/ 506129 w 618876"/>
                <a:gd name="connsiteY4" fmla="*/ 270510 h 431292"/>
                <a:gd name="connsiteX5" fmla="*/ 466534 w 618876"/>
                <a:gd name="connsiteY5" fmla="*/ 284988 h 431292"/>
                <a:gd name="connsiteX6" fmla="*/ 309400 w 618876"/>
                <a:gd name="connsiteY6" fmla="*/ 284988 h 431292"/>
                <a:gd name="connsiteX7" fmla="*/ 342410 w 618876"/>
                <a:gd name="connsiteY7" fmla="*/ 211836 h 431292"/>
                <a:gd name="connsiteX8" fmla="*/ 403765 w 618876"/>
                <a:gd name="connsiteY8" fmla="*/ 211836 h 431292"/>
                <a:gd name="connsiteX9" fmla="*/ 472999 w 618876"/>
                <a:gd name="connsiteY9" fmla="*/ 73152 h 431292"/>
                <a:gd name="connsiteX10" fmla="*/ 312217 w 618876"/>
                <a:gd name="connsiteY10" fmla="*/ 73152 h 431292"/>
                <a:gd name="connsiteX11" fmla="*/ 249841 w 618876"/>
                <a:gd name="connsiteY11" fmla="*/ 211836 h 431292"/>
                <a:gd name="connsiteX12" fmla="*/ 292251 w 618876"/>
                <a:gd name="connsiteY12" fmla="*/ 211836 h 431292"/>
                <a:gd name="connsiteX13" fmla="*/ 259242 w 618876"/>
                <a:gd name="connsiteY13" fmla="*/ 284988 h 431292"/>
                <a:gd name="connsiteX14" fmla="*/ 210502 w 618876"/>
                <a:gd name="connsiteY14" fmla="*/ 284988 h 431292"/>
                <a:gd name="connsiteX15" fmla="*/ 138684 w 618876"/>
                <a:gd name="connsiteY15" fmla="*/ 431292 h 431292"/>
                <a:gd name="connsiteX16" fmla="*/ 0 w 618876"/>
                <a:gd name="connsiteY16" fmla="*/ 431292 h 431292"/>
                <a:gd name="connsiteX17" fmla="*/ 190381 w 618876"/>
                <a:gd name="connsiteY17" fmla="*/ 21336 h 431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618876" h="431292">
                  <a:moveTo>
                    <a:pt x="175534" y="0"/>
                  </a:moveTo>
                  <a:lnTo>
                    <a:pt x="618876" y="0"/>
                  </a:lnTo>
                  <a:lnTo>
                    <a:pt x="618876" y="69331"/>
                  </a:lnTo>
                  <a:lnTo>
                    <a:pt x="542556" y="233934"/>
                  </a:lnTo>
                  <a:cubicBezTo>
                    <a:pt x="533491" y="248666"/>
                    <a:pt x="521349" y="260858"/>
                    <a:pt x="506129" y="270510"/>
                  </a:cubicBezTo>
                  <a:cubicBezTo>
                    <a:pt x="490908" y="280162"/>
                    <a:pt x="477710" y="284988"/>
                    <a:pt x="466534" y="284988"/>
                  </a:cubicBezTo>
                  <a:lnTo>
                    <a:pt x="309400" y="284988"/>
                  </a:lnTo>
                  <a:lnTo>
                    <a:pt x="342410" y="211836"/>
                  </a:lnTo>
                  <a:lnTo>
                    <a:pt x="403765" y="211836"/>
                  </a:lnTo>
                  <a:lnTo>
                    <a:pt x="472999" y="73152"/>
                  </a:lnTo>
                  <a:lnTo>
                    <a:pt x="312217" y="73152"/>
                  </a:lnTo>
                  <a:lnTo>
                    <a:pt x="249841" y="211836"/>
                  </a:lnTo>
                  <a:lnTo>
                    <a:pt x="292251" y="211836"/>
                  </a:lnTo>
                  <a:lnTo>
                    <a:pt x="259242" y="284988"/>
                  </a:lnTo>
                  <a:lnTo>
                    <a:pt x="210502" y="284988"/>
                  </a:lnTo>
                  <a:lnTo>
                    <a:pt x="138684" y="431292"/>
                  </a:lnTo>
                  <a:lnTo>
                    <a:pt x="0" y="431292"/>
                  </a:lnTo>
                  <a:lnTo>
                    <a:pt x="190381" y="213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6000" i="1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D910CD1C-01C6-4003-8150-8DC9E4A4E3E5}"/>
                </a:ext>
              </a:extLst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5630967" y="2360589"/>
              <a:ext cx="904473" cy="968175"/>
            </a:xfrm>
            <a:custGeom>
              <a:avLst/>
              <a:gdLst>
                <a:gd name="connsiteX0" fmla="*/ 409292 w 483500"/>
                <a:gd name="connsiteY0" fmla="*/ 0 h 431292"/>
                <a:gd name="connsiteX1" fmla="*/ 483500 w 483500"/>
                <a:gd name="connsiteY1" fmla="*/ 0 h 431292"/>
                <a:gd name="connsiteX2" fmla="*/ 483500 w 483500"/>
                <a:gd name="connsiteY2" fmla="*/ 53625 h 431292"/>
                <a:gd name="connsiteX3" fmla="*/ 472999 w 483500"/>
                <a:gd name="connsiteY3" fmla="*/ 73152 h 431292"/>
                <a:gd name="connsiteX4" fmla="*/ 376282 w 483500"/>
                <a:gd name="connsiteY4" fmla="*/ 73152 h 431292"/>
                <a:gd name="connsiteX5" fmla="*/ 44470 w 483500"/>
                <a:gd name="connsiteY5" fmla="*/ 0 h 431292"/>
                <a:gd name="connsiteX6" fmla="*/ 359133 w 483500"/>
                <a:gd name="connsiteY6" fmla="*/ 0 h 431292"/>
                <a:gd name="connsiteX7" fmla="*/ 326124 w 483500"/>
                <a:gd name="connsiteY7" fmla="*/ 73152 h 431292"/>
                <a:gd name="connsiteX8" fmla="*/ 319075 w 483500"/>
                <a:gd name="connsiteY8" fmla="*/ 73152 h 431292"/>
                <a:gd name="connsiteX9" fmla="*/ 146304 w 483500"/>
                <a:gd name="connsiteY9" fmla="*/ 431292 h 431292"/>
                <a:gd name="connsiteX10" fmla="*/ 0 w 483500"/>
                <a:gd name="connsiteY10" fmla="*/ 431292 h 431292"/>
                <a:gd name="connsiteX11" fmla="*/ 172771 w 483500"/>
                <a:gd name="connsiteY11" fmla="*/ 73152 h 431292"/>
                <a:gd name="connsiteX12" fmla="*/ 11990 w 483500"/>
                <a:gd name="connsiteY12" fmla="*/ 73152 h 431292"/>
                <a:gd name="connsiteX0" fmla="*/ 409292 w 483500"/>
                <a:gd name="connsiteY0" fmla="*/ 0 h 431292"/>
                <a:gd name="connsiteX1" fmla="*/ 483500 w 483500"/>
                <a:gd name="connsiteY1" fmla="*/ 0 h 431292"/>
                <a:gd name="connsiteX2" fmla="*/ 483500 w 483500"/>
                <a:gd name="connsiteY2" fmla="*/ 53625 h 431292"/>
                <a:gd name="connsiteX3" fmla="*/ 472999 w 483500"/>
                <a:gd name="connsiteY3" fmla="*/ 73152 h 431292"/>
                <a:gd name="connsiteX4" fmla="*/ 376282 w 483500"/>
                <a:gd name="connsiteY4" fmla="*/ 73152 h 431292"/>
                <a:gd name="connsiteX5" fmla="*/ 409292 w 483500"/>
                <a:gd name="connsiteY5" fmla="*/ 0 h 431292"/>
                <a:gd name="connsiteX6" fmla="*/ 44470 w 483500"/>
                <a:gd name="connsiteY6" fmla="*/ 0 h 431292"/>
                <a:gd name="connsiteX7" fmla="*/ 359133 w 483500"/>
                <a:gd name="connsiteY7" fmla="*/ 0 h 431292"/>
                <a:gd name="connsiteX8" fmla="*/ 326124 w 483500"/>
                <a:gd name="connsiteY8" fmla="*/ 73152 h 431292"/>
                <a:gd name="connsiteX9" fmla="*/ 322535 w 483500"/>
                <a:gd name="connsiteY9" fmla="*/ 76612 h 431292"/>
                <a:gd name="connsiteX10" fmla="*/ 146304 w 483500"/>
                <a:gd name="connsiteY10" fmla="*/ 431292 h 431292"/>
                <a:gd name="connsiteX11" fmla="*/ 0 w 483500"/>
                <a:gd name="connsiteY11" fmla="*/ 431292 h 431292"/>
                <a:gd name="connsiteX12" fmla="*/ 172771 w 483500"/>
                <a:gd name="connsiteY12" fmla="*/ 73152 h 431292"/>
                <a:gd name="connsiteX13" fmla="*/ 11990 w 483500"/>
                <a:gd name="connsiteY13" fmla="*/ 73152 h 431292"/>
                <a:gd name="connsiteX14" fmla="*/ 44470 w 483500"/>
                <a:gd name="connsiteY14" fmla="*/ 0 h 431292"/>
                <a:gd name="connsiteX0" fmla="*/ 589235 w 663443"/>
                <a:gd name="connsiteY0" fmla="*/ 0 h 843085"/>
                <a:gd name="connsiteX1" fmla="*/ 663443 w 663443"/>
                <a:gd name="connsiteY1" fmla="*/ 0 h 843085"/>
                <a:gd name="connsiteX2" fmla="*/ 663443 w 663443"/>
                <a:gd name="connsiteY2" fmla="*/ 53625 h 843085"/>
                <a:gd name="connsiteX3" fmla="*/ 652942 w 663443"/>
                <a:gd name="connsiteY3" fmla="*/ 73152 h 843085"/>
                <a:gd name="connsiteX4" fmla="*/ 556225 w 663443"/>
                <a:gd name="connsiteY4" fmla="*/ 73152 h 843085"/>
                <a:gd name="connsiteX5" fmla="*/ 589235 w 663443"/>
                <a:gd name="connsiteY5" fmla="*/ 0 h 843085"/>
                <a:gd name="connsiteX6" fmla="*/ 224413 w 663443"/>
                <a:gd name="connsiteY6" fmla="*/ 0 h 843085"/>
                <a:gd name="connsiteX7" fmla="*/ 539076 w 663443"/>
                <a:gd name="connsiteY7" fmla="*/ 0 h 843085"/>
                <a:gd name="connsiteX8" fmla="*/ 506067 w 663443"/>
                <a:gd name="connsiteY8" fmla="*/ 73152 h 843085"/>
                <a:gd name="connsiteX9" fmla="*/ 502478 w 663443"/>
                <a:gd name="connsiteY9" fmla="*/ 76612 h 843085"/>
                <a:gd name="connsiteX10" fmla="*/ 326247 w 663443"/>
                <a:gd name="connsiteY10" fmla="*/ 431292 h 843085"/>
                <a:gd name="connsiteX11" fmla="*/ 0 w 663443"/>
                <a:gd name="connsiteY11" fmla="*/ 843085 h 843085"/>
                <a:gd name="connsiteX12" fmla="*/ 352714 w 663443"/>
                <a:gd name="connsiteY12" fmla="*/ 73152 h 843085"/>
                <a:gd name="connsiteX13" fmla="*/ 191933 w 663443"/>
                <a:gd name="connsiteY13" fmla="*/ 73152 h 843085"/>
                <a:gd name="connsiteX14" fmla="*/ 224413 w 663443"/>
                <a:gd name="connsiteY14" fmla="*/ 0 h 843085"/>
                <a:gd name="connsiteX0" fmla="*/ 589235 w 663443"/>
                <a:gd name="connsiteY0" fmla="*/ 0 h 843085"/>
                <a:gd name="connsiteX1" fmla="*/ 663443 w 663443"/>
                <a:gd name="connsiteY1" fmla="*/ 0 h 843085"/>
                <a:gd name="connsiteX2" fmla="*/ 663443 w 663443"/>
                <a:gd name="connsiteY2" fmla="*/ 53625 h 843085"/>
                <a:gd name="connsiteX3" fmla="*/ 652942 w 663443"/>
                <a:gd name="connsiteY3" fmla="*/ 73152 h 843085"/>
                <a:gd name="connsiteX4" fmla="*/ 556225 w 663443"/>
                <a:gd name="connsiteY4" fmla="*/ 73152 h 843085"/>
                <a:gd name="connsiteX5" fmla="*/ 589235 w 663443"/>
                <a:gd name="connsiteY5" fmla="*/ 0 h 843085"/>
                <a:gd name="connsiteX6" fmla="*/ 224413 w 663443"/>
                <a:gd name="connsiteY6" fmla="*/ 0 h 843085"/>
                <a:gd name="connsiteX7" fmla="*/ 539076 w 663443"/>
                <a:gd name="connsiteY7" fmla="*/ 0 h 843085"/>
                <a:gd name="connsiteX8" fmla="*/ 506067 w 663443"/>
                <a:gd name="connsiteY8" fmla="*/ 73152 h 843085"/>
                <a:gd name="connsiteX9" fmla="*/ 502478 w 663443"/>
                <a:gd name="connsiteY9" fmla="*/ 76612 h 843085"/>
                <a:gd name="connsiteX10" fmla="*/ 201671 w 663443"/>
                <a:gd name="connsiteY10" fmla="*/ 656220 h 843085"/>
                <a:gd name="connsiteX11" fmla="*/ 0 w 663443"/>
                <a:gd name="connsiteY11" fmla="*/ 843085 h 843085"/>
                <a:gd name="connsiteX12" fmla="*/ 352714 w 663443"/>
                <a:gd name="connsiteY12" fmla="*/ 73152 h 843085"/>
                <a:gd name="connsiteX13" fmla="*/ 191933 w 663443"/>
                <a:gd name="connsiteY13" fmla="*/ 73152 h 843085"/>
                <a:gd name="connsiteX14" fmla="*/ 224413 w 663443"/>
                <a:gd name="connsiteY14" fmla="*/ 0 h 843085"/>
                <a:gd name="connsiteX0" fmla="*/ 516566 w 590774"/>
                <a:gd name="connsiteY0" fmla="*/ 0 h 670063"/>
                <a:gd name="connsiteX1" fmla="*/ 590774 w 590774"/>
                <a:gd name="connsiteY1" fmla="*/ 0 h 670063"/>
                <a:gd name="connsiteX2" fmla="*/ 590774 w 590774"/>
                <a:gd name="connsiteY2" fmla="*/ 53625 h 670063"/>
                <a:gd name="connsiteX3" fmla="*/ 580273 w 590774"/>
                <a:gd name="connsiteY3" fmla="*/ 73152 h 670063"/>
                <a:gd name="connsiteX4" fmla="*/ 483556 w 590774"/>
                <a:gd name="connsiteY4" fmla="*/ 73152 h 670063"/>
                <a:gd name="connsiteX5" fmla="*/ 516566 w 590774"/>
                <a:gd name="connsiteY5" fmla="*/ 0 h 670063"/>
                <a:gd name="connsiteX6" fmla="*/ 151744 w 590774"/>
                <a:gd name="connsiteY6" fmla="*/ 0 h 670063"/>
                <a:gd name="connsiteX7" fmla="*/ 466407 w 590774"/>
                <a:gd name="connsiteY7" fmla="*/ 0 h 670063"/>
                <a:gd name="connsiteX8" fmla="*/ 433398 w 590774"/>
                <a:gd name="connsiteY8" fmla="*/ 73152 h 670063"/>
                <a:gd name="connsiteX9" fmla="*/ 429809 w 590774"/>
                <a:gd name="connsiteY9" fmla="*/ 76612 h 670063"/>
                <a:gd name="connsiteX10" fmla="*/ 129002 w 590774"/>
                <a:gd name="connsiteY10" fmla="*/ 656220 h 670063"/>
                <a:gd name="connsiteX11" fmla="*/ 0 w 590774"/>
                <a:gd name="connsiteY11" fmla="*/ 670063 h 670063"/>
                <a:gd name="connsiteX12" fmla="*/ 280045 w 590774"/>
                <a:gd name="connsiteY12" fmla="*/ 73152 h 670063"/>
                <a:gd name="connsiteX13" fmla="*/ 119264 w 590774"/>
                <a:gd name="connsiteY13" fmla="*/ 73152 h 670063"/>
                <a:gd name="connsiteX14" fmla="*/ 151744 w 590774"/>
                <a:gd name="connsiteY14" fmla="*/ 0 h 670063"/>
                <a:gd name="connsiteX0" fmla="*/ 516566 w 590774"/>
                <a:gd name="connsiteY0" fmla="*/ 0 h 670063"/>
                <a:gd name="connsiteX1" fmla="*/ 590774 w 590774"/>
                <a:gd name="connsiteY1" fmla="*/ 0 h 670063"/>
                <a:gd name="connsiteX2" fmla="*/ 590774 w 590774"/>
                <a:gd name="connsiteY2" fmla="*/ 53625 h 670063"/>
                <a:gd name="connsiteX3" fmla="*/ 580273 w 590774"/>
                <a:gd name="connsiteY3" fmla="*/ 73152 h 670063"/>
                <a:gd name="connsiteX4" fmla="*/ 483556 w 590774"/>
                <a:gd name="connsiteY4" fmla="*/ 73152 h 670063"/>
                <a:gd name="connsiteX5" fmla="*/ 516566 w 590774"/>
                <a:gd name="connsiteY5" fmla="*/ 0 h 670063"/>
                <a:gd name="connsiteX6" fmla="*/ 151744 w 590774"/>
                <a:gd name="connsiteY6" fmla="*/ 0 h 670063"/>
                <a:gd name="connsiteX7" fmla="*/ 466407 w 590774"/>
                <a:gd name="connsiteY7" fmla="*/ 0 h 670063"/>
                <a:gd name="connsiteX8" fmla="*/ 433398 w 590774"/>
                <a:gd name="connsiteY8" fmla="*/ 73152 h 670063"/>
                <a:gd name="connsiteX9" fmla="*/ 429809 w 590774"/>
                <a:gd name="connsiteY9" fmla="*/ 76612 h 670063"/>
                <a:gd name="connsiteX10" fmla="*/ 129002 w 590774"/>
                <a:gd name="connsiteY10" fmla="*/ 656220 h 670063"/>
                <a:gd name="connsiteX11" fmla="*/ 62334 w 590774"/>
                <a:gd name="connsiteY11" fmla="*/ 658708 h 670063"/>
                <a:gd name="connsiteX12" fmla="*/ 0 w 590774"/>
                <a:gd name="connsiteY12" fmla="*/ 670063 h 670063"/>
                <a:gd name="connsiteX13" fmla="*/ 280045 w 590774"/>
                <a:gd name="connsiteY13" fmla="*/ 73152 h 670063"/>
                <a:gd name="connsiteX14" fmla="*/ 119264 w 590774"/>
                <a:gd name="connsiteY14" fmla="*/ 73152 h 670063"/>
                <a:gd name="connsiteX15" fmla="*/ 151744 w 590774"/>
                <a:gd name="connsiteY15" fmla="*/ 0 h 670063"/>
                <a:gd name="connsiteX0" fmla="*/ 516566 w 590774"/>
                <a:gd name="connsiteY0" fmla="*/ 0 h 714075"/>
                <a:gd name="connsiteX1" fmla="*/ 590774 w 590774"/>
                <a:gd name="connsiteY1" fmla="*/ 0 h 714075"/>
                <a:gd name="connsiteX2" fmla="*/ 590774 w 590774"/>
                <a:gd name="connsiteY2" fmla="*/ 53625 h 714075"/>
                <a:gd name="connsiteX3" fmla="*/ 580273 w 590774"/>
                <a:gd name="connsiteY3" fmla="*/ 73152 h 714075"/>
                <a:gd name="connsiteX4" fmla="*/ 483556 w 590774"/>
                <a:gd name="connsiteY4" fmla="*/ 73152 h 714075"/>
                <a:gd name="connsiteX5" fmla="*/ 516566 w 590774"/>
                <a:gd name="connsiteY5" fmla="*/ 0 h 714075"/>
                <a:gd name="connsiteX6" fmla="*/ 151744 w 590774"/>
                <a:gd name="connsiteY6" fmla="*/ 0 h 714075"/>
                <a:gd name="connsiteX7" fmla="*/ 466407 w 590774"/>
                <a:gd name="connsiteY7" fmla="*/ 0 h 714075"/>
                <a:gd name="connsiteX8" fmla="*/ 433398 w 590774"/>
                <a:gd name="connsiteY8" fmla="*/ 73152 h 714075"/>
                <a:gd name="connsiteX9" fmla="*/ 429809 w 590774"/>
                <a:gd name="connsiteY9" fmla="*/ 76612 h 714075"/>
                <a:gd name="connsiteX10" fmla="*/ 129002 w 590774"/>
                <a:gd name="connsiteY10" fmla="*/ 656220 h 714075"/>
                <a:gd name="connsiteX11" fmla="*/ 58873 w 590774"/>
                <a:gd name="connsiteY11" fmla="*/ 714075 h 714075"/>
                <a:gd name="connsiteX12" fmla="*/ 0 w 590774"/>
                <a:gd name="connsiteY12" fmla="*/ 670063 h 714075"/>
                <a:gd name="connsiteX13" fmla="*/ 280045 w 590774"/>
                <a:gd name="connsiteY13" fmla="*/ 73152 h 714075"/>
                <a:gd name="connsiteX14" fmla="*/ 119264 w 590774"/>
                <a:gd name="connsiteY14" fmla="*/ 73152 h 714075"/>
                <a:gd name="connsiteX15" fmla="*/ 151744 w 590774"/>
                <a:gd name="connsiteY15" fmla="*/ 0 h 714075"/>
                <a:gd name="connsiteX0" fmla="*/ 475041 w 549249"/>
                <a:gd name="connsiteY0" fmla="*/ 0 h 714075"/>
                <a:gd name="connsiteX1" fmla="*/ 549249 w 549249"/>
                <a:gd name="connsiteY1" fmla="*/ 0 h 714075"/>
                <a:gd name="connsiteX2" fmla="*/ 549249 w 549249"/>
                <a:gd name="connsiteY2" fmla="*/ 53625 h 714075"/>
                <a:gd name="connsiteX3" fmla="*/ 538748 w 549249"/>
                <a:gd name="connsiteY3" fmla="*/ 73152 h 714075"/>
                <a:gd name="connsiteX4" fmla="*/ 442031 w 549249"/>
                <a:gd name="connsiteY4" fmla="*/ 73152 h 714075"/>
                <a:gd name="connsiteX5" fmla="*/ 475041 w 549249"/>
                <a:gd name="connsiteY5" fmla="*/ 0 h 714075"/>
                <a:gd name="connsiteX6" fmla="*/ 110219 w 549249"/>
                <a:gd name="connsiteY6" fmla="*/ 0 h 714075"/>
                <a:gd name="connsiteX7" fmla="*/ 424882 w 549249"/>
                <a:gd name="connsiteY7" fmla="*/ 0 h 714075"/>
                <a:gd name="connsiteX8" fmla="*/ 391873 w 549249"/>
                <a:gd name="connsiteY8" fmla="*/ 73152 h 714075"/>
                <a:gd name="connsiteX9" fmla="*/ 388284 w 549249"/>
                <a:gd name="connsiteY9" fmla="*/ 76612 h 714075"/>
                <a:gd name="connsiteX10" fmla="*/ 87477 w 549249"/>
                <a:gd name="connsiteY10" fmla="*/ 656220 h 714075"/>
                <a:gd name="connsiteX11" fmla="*/ 17348 w 549249"/>
                <a:gd name="connsiteY11" fmla="*/ 714075 h 714075"/>
                <a:gd name="connsiteX12" fmla="*/ 0 w 549249"/>
                <a:gd name="connsiteY12" fmla="*/ 585283 h 714075"/>
                <a:gd name="connsiteX13" fmla="*/ 238520 w 549249"/>
                <a:gd name="connsiteY13" fmla="*/ 73152 h 714075"/>
                <a:gd name="connsiteX14" fmla="*/ 77739 w 549249"/>
                <a:gd name="connsiteY14" fmla="*/ 73152 h 714075"/>
                <a:gd name="connsiteX15" fmla="*/ 110219 w 549249"/>
                <a:gd name="connsiteY15" fmla="*/ 0 h 714075"/>
                <a:gd name="connsiteX0" fmla="*/ 475041 w 549249"/>
                <a:gd name="connsiteY0" fmla="*/ 0 h 714075"/>
                <a:gd name="connsiteX1" fmla="*/ 549249 w 549249"/>
                <a:gd name="connsiteY1" fmla="*/ 0 h 714075"/>
                <a:gd name="connsiteX2" fmla="*/ 549249 w 549249"/>
                <a:gd name="connsiteY2" fmla="*/ 53625 h 714075"/>
                <a:gd name="connsiteX3" fmla="*/ 538748 w 549249"/>
                <a:gd name="connsiteY3" fmla="*/ 73152 h 714075"/>
                <a:gd name="connsiteX4" fmla="*/ 442031 w 549249"/>
                <a:gd name="connsiteY4" fmla="*/ 73152 h 714075"/>
                <a:gd name="connsiteX5" fmla="*/ 475041 w 549249"/>
                <a:gd name="connsiteY5" fmla="*/ 0 h 714075"/>
                <a:gd name="connsiteX6" fmla="*/ 110219 w 549249"/>
                <a:gd name="connsiteY6" fmla="*/ 0 h 714075"/>
                <a:gd name="connsiteX7" fmla="*/ 424882 w 549249"/>
                <a:gd name="connsiteY7" fmla="*/ 0 h 714075"/>
                <a:gd name="connsiteX8" fmla="*/ 391873 w 549249"/>
                <a:gd name="connsiteY8" fmla="*/ 73152 h 714075"/>
                <a:gd name="connsiteX9" fmla="*/ 388284 w 549249"/>
                <a:gd name="connsiteY9" fmla="*/ 76612 h 714075"/>
                <a:gd name="connsiteX10" fmla="*/ 141114 w 549249"/>
                <a:gd name="connsiteY10" fmla="*/ 554137 h 714075"/>
                <a:gd name="connsiteX11" fmla="*/ 17348 w 549249"/>
                <a:gd name="connsiteY11" fmla="*/ 714075 h 714075"/>
                <a:gd name="connsiteX12" fmla="*/ 0 w 549249"/>
                <a:gd name="connsiteY12" fmla="*/ 585283 h 714075"/>
                <a:gd name="connsiteX13" fmla="*/ 238520 w 549249"/>
                <a:gd name="connsiteY13" fmla="*/ 73152 h 714075"/>
                <a:gd name="connsiteX14" fmla="*/ 77739 w 549249"/>
                <a:gd name="connsiteY14" fmla="*/ 73152 h 714075"/>
                <a:gd name="connsiteX15" fmla="*/ 110219 w 549249"/>
                <a:gd name="connsiteY15" fmla="*/ 0 h 714075"/>
                <a:gd name="connsiteX0" fmla="*/ 475041 w 549249"/>
                <a:gd name="connsiteY0" fmla="*/ 0 h 681201"/>
                <a:gd name="connsiteX1" fmla="*/ 549249 w 549249"/>
                <a:gd name="connsiteY1" fmla="*/ 0 h 681201"/>
                <a:gd name="connsiteX2" fmla="*/ 549249 w 549249"/>
                <a:gd name="connsiteY2" fmla="*/ 53625 h 681201"/>
                <a:gd name="connsiteX3" fmla="*/ 538748 w 549249"/>
                <a:gd name="connsiteY3" fmla="*/ 73152 h 681201"/>
                <a:gd name="connsiteX4" fmla="*/ 442031 w 549249"/>
                <a:gd name="connsiteY4" fmla="*/ 73152 h 681201"/>
                <a:gd name="connsiteX5" fmla="*/ 475041 w 549249"/>
                <a:gd name="connsiteY5" fmla="*/ 0 h 681201"/>
                <a:gd name="connsiteX6" fmla="*/ 110219 w 549249"/>
                <a:gd name="connsiteY6" fmla="*/ 0 h 681201"/>
                <a:gd name="connsiteX7" fmla="*/ 424882 w 549249"/>
                <a:gd name="connsiteY7" fmla="*/ 0 h 681201"/>
                <a:gd name="connsiteX8" fmla="*/ 391873 w 549249"/>
                <a:gd name="connsiteY8" fmla="*/ 73152 h 681201"/>
                <a:gd name="connsiteX9" fmla="*/ 388284 w 549249"/>
                <a:gd name="connsiteY9" fmla="*/ 76612 h 681201"/>
                <a:gd name="connsiteX10" fmla="*/ 141114 w 549249"/>
                <a:gd name="connsiteY10" fmla="*/ 554137 h 681201"/>
                <a:gd name="connsiteX11" fmla="*/ 17348 w 549249"/>
                <a:gd name="connsiteY11" fmla="*/ 681201 h 681201"/>
                <a:gd name="connsiteX12" fmla="*/ 0 w 549249"/>
                <a:gd name="connsiteY12" fmla="*/ 585283 h 681201"/>
                <a:gd name="connsiteX13" fmla="*/ 238520 w 549249"/>
                <a:gd name="connsiteY13" fmla="*/ 73152 h 681201"/>
                <a:gd name="connsiteX14" fmla="*/ 77739 w 549249"/>
                <a:gd name="connsiteY14" fmla="*/ 73152 h 681201"/>
                <a:gd name="connsiteX15" fmla="*/ 110219 w 549249"/>
                <a:gd name="connsiteY15" fmla="*/ 0 h 681201"/>
                <a:gd name="connsiteX0" fmla="*/ 475041 w 549249"/>
                <a:gd name="connsiteY0" fmla="*/ 0 h 681201"/>
                <a:gd name="connsiteX1" fmla="*/ 549249 w 549249"/>
                <a:gd name="connsiteY1" fmla="*/ 0 h 681201"/>
                <a:gd name="connsiteX2" fmla="*/ 549249 w 549249"/>
                <a:gd name="connsiteY2" fmla="*/ 53625 h 681201"/>
                <a:gd name="connsiteX3" fmla="*/ 538748 w 549249"/>
                <a:gd name="connsiteY3" fmla="*/ 73152 h 681201"/>
                <a:gd name="connsiteX4" fmla="*/ 442031 w 549249"/>
                <a:gd name="connsiteY4" fmla="*/ 73152 h 681201"/>
                <a:gd name="connsiteX5" fmla="*/ 475041 w 549249"/>
                <a:gd name="connsiteY5" fmla="*/ 0 h 681201"/>
                <a:gd name="connsiteX6" fmla="*/ 110219 w 549249"/>
                <a:gd name="connsiteY6" fmla="*/ 0 h 681201"/>
                <a:gd name="connsiteX7" fmla="*/ 424882 w 549249"/>
                <a:gd name="connsiteY7" fmla="*/ 0 h 681201"/>
                <a:gd name="connsiteX8" fmla="*/ 391873 w 549249"/>
                <a:gd name="connsiteY8" fmla="*/ 73152 h 681201"/>
                <a:gd name="connsiteX9" fmla="*/ 388284 w 549249"/>
                <a:gd name="connsiteY9" fmla="*/ 76612 h 681201"/>
                <a:gd name="connsiteX10" fmla="*/ 116891 w 549249"/>
                <a:gd name="connsiteY10" fmla="*/ 599123 h 681201"/>
                <a:gd name="connsiteX11" fmla="*/ 17348 w 549249"/>
                <a:gd name="connsiteY11" fmla="*/ 681201 h 681201"/>
                <a:gd name="connsiteX12" fmla="*/ 0 w 549249"/>
                <a:gd name="connsiteY12" fmla="*/ 585283 h 681201"/>
                <a:gd name="connsiteX13" fmla="*/ 238520 w 549249"/>
                <a:gd name="connsiteY13" fmla="*/ 73152 h 681201"/>
                <a:gd name="connsiteX14" fmla="*/ 77739 w 549249"/>
                <a:gd name="connsiteY14" fmla="*/ 73152 h 681201"/>
                <a:gd name="connsiteX15" fmla="*/ 110219 w 549249"/>
                <a:gd name="connsiteY15" fmla="*/ 0 h 681201"/>
                <a:gd name="connsiteX0" fmla="*/ 475041 w 549249"/>
                <a:gd name="connsiteY0" fmla="*/ 0 h 599123"/>
                <a:gd name="connsiteX1" fmla="*/ 549249 w 549249"/>
                <a:gd name="connsiteY1" fmla="*/ 0 h 599123"/>
                <a:gd name="connsiteX2" fmla="*/ 549249 w 549249"/>
                <a:gd name="connsiteY2" fmla="*/ 53625 h 599123"/>
                <a:gd name="connsiteX3" fmla="*/ 538748 w 549249"/>
                <a:gd name="connsiteY3" fmla="*/ 73152 h 599123"/>
                <a:gd name="connsiteX4" fmla="*/ 442031 w 549249"/>
                <a:gd name="connsiteY4" fmla="*/ 73152 h 599123"/>
                <a:gd name="connsiteX5" fmla="*/ 475041 w 549249"/>
                <a:gd name="connsiteY5" fmla="*/ 0 h 599123"/>
                <a:gd name="connsiteX6" fmla="*/ 110219 w 549249"/>
                <a:gd name="connsiteY6" fmla="*/ 0 h 599123"/>
                <a:gd name="connsiteX7" fmla="*/ 424882 w 549249"/>
                <a:gd name="connsiteY7" fmla="*/ 0 h 599123"/>
                <a:gd name="connsiteX8" fmla="*/ 391873 w 549249"/>
                <a:gd name="connsiteY8" fmla="*/ 73152 h 599123"/>
                <a:gd name="connsiteX9" fmla="*/ 388284 w 549249"/>
                <a:gd name="connsiteY9" fmla="*/ 76612 h 599123"/>
                <a:gd name="connsiteX10" fmla="*/ 116891 w 549249"/>
                <a:gd name="connsiteY10" fmla="*/ 599123 h 599123"/>
                <a:gd name="connsiteX11" fmla="*/ 98669 w 549249"/>
                <a:gd name="connsiteY11" fmla="*/ 504719 h 599123"/>
                <a:gd name="connsiteX12" fmla="*/ 0 w 549249"/>
                <a:gd name="connsiteY12" fmla="*/ 585283 h 599123"/>
                <a:gd name="connsiteX13" fmla="*/ 238520 w 549249"/>
                <a:gd name="connsiteY13" fmla="*/ 73152 h 599123"/>
                <a:gd name="connsiteX14" fmla="*/ 77739 w 549249"/>
                <a:gd name="connsiteY14" fmla="*/ 73152 h 599123"/>
                <a:gd name="connsiteX15" fmla="*/ 110219 w 549249"/>
                <a:gd name="connsiteY15" fmla="*/ 0 h 599123"/>
                <a:gd name="connsiteX0" fmla="*/ 475041 w 549249"/>
                <a:gd name="connsiteY0" fmla="*/ 0 h 585283"/>
                <a:gd name="connsiteX1" fmla="*/ 549249 w 549249"/>
                <a:gd name="connsiteY1" fmla="*/ 0 h 585283"/>
                <a:gd name="connsiteX2" fmla="*/ 549249 w 549249"/>
                <a:gd name="connsiteY2" fmla="*/ 53625 h 585283"/>
                <a:gd name="connsiteX3" fmla="*/ 538748 w 549249"/>
                <a:gd name="connsiteY3" fmla="*/ 73152 h 585283"/>
                <a:gd name="connsiteX4" fmla="*/ 442031 w 549249"/>
                <a:gd name="connsiteY4" fmla="*/ 73152 h 585283"/>
                <a:gd name="connsiteX5" fmla="*/ 475041 w 549249"/>
                <a:gd name="connsiteY5" fmla="*/ 0 h 585283"/>
                <a:gd name="connsiteX6" fmla="*/ 110219 w 549249"/>
                <a:gd name="connsiteY6" fmla="*/ 0 h 585283"/>
                <a:gd name="connsiteX7" fmla="*/ 424882 w 549249"/>
                <a:gd name="connsiteY7" fmla="*/ 0 h 585283"/>
                <a:gd name="connsiteX8" fmla="*/ 391873 w 549249"/>
                <a:gd name="connsiteY8" fmla="*/ 73152 h 585283"/>
                <a:gd name="connsiteX9" fmla="*/ 388284 w 549249"/>
                <a:gd name="connsiteY9" fmla="*/ 76612 h 585283"/>
                <a:gd name="connsiteX10" fmla="*/ 170528 w 549249"/>
                <a:gd name="connsiteY10" fmla="*/ 491849 h 585283"/>
                <a:gd name="connsiteX11" fmla="*/ 98669 w 549249"/>
                <a:gd name="connsiteY11" fmla="*/ 504719 h 585283"/>
                <a:gd name="connsiteX12" fmla="*/ 0 w 549249"/>
                <a:gd name="connsiteY12" fmla="*/ 585283 h 585283"/>
                <a:gd name="connsiteX13" fmla="*/ 238520 w 549249"/>
                <a:gd name="connsiteY13" fmla="*/ 73152 h 585283"/>
                <a:gd name="connsiteX14" fmla="*/ 77739 w 549249"/>
                <a:gd name="connsiteY14" fmla="*/ 73152 h 585283"/>
                <a:gd name="connsiteX15" fmla="*/ 110219 w 549249"/>
                <a:gd name="connsiteY15" fmla="*/ 0 h 585283"/>
                <a:gd name="connsiteX0" fmla="*/ 412753 w 486961"/>
                <a:gd name="connsiteY0" fmla="*/ 0 h 504719"/>
                <a:gd name="connsiteX1" fmla="*/ 486961 w 486961"/>
                <a:gd name="connsiteY1" fmla="*/ 0 h 504719"/>
                <a:gd name="connsiteX2" fmla="*/ 486961 w 486961"/>
                <a:gd name="connsiteY2" fmla="*/ 53625 h 504719"/>
                <a:gd name="connsiteX3" fmla="*/ 476460 w 486961"/>
                <a:gd name="connsiteY3" fmla="*/ 73152 h 504719"/>
                <a:gd name="connsiteX4" fmla="*/ 379743 w 486961"/>
                <a:gd name="connsiteY4" fmla="*/ 73152 h 504719"/>
                <a:gd name="connsiteX5" fmla="*/ 412753 w 486961"/>
                <a:gd name="connsiteY5" fmla="*/ 0 h 504719"/>
                <a:gd name="connsiteX6" fmla="*/ 47931 w 486961"/>
                <a:gd name="connsiteY6" fmla="*/ 0 h 504719"/>
                <a:gd name="connsiteX7" fmla="*/ 362594 w 486961"/>
                <a:gd name="connsiteY7" fmla="*/ 0 h 504719"/>
                <a:gd name="connsiteX8" fmla="*/ 329585 w 486961"/>
                <a:gd name="connsiteY8" fmla="*/ 73152 h 504719"/>
                <a:gd name="connsiteX9" fmla="*/ 325996 w 486961"/>
                <a:gd name="connsiteY9" fmla="*/ 76612 h 504719"/>
                <a:gd name="connsiteX10" fmla="*/ 108240 w 486961"/>
                <a:gd name="connsiteY10" fmla="*/ 491849 h 504719"/>
                <a:gd name="connsiteX11" fmla="*/ 36381 w 486961"/>
                <a:gd name="connsiteY11" fmla="*/ 504719 h 504719"/>
                <a:gd name="connsiteX12" fmla="*/ 0 w 486961"/>
                <a:gd name="connsiteY12" fmla="*/ 448595 h 504719"/>
                <a:gd name="connsiteX13" fmla="*/ 176232 w 486961"/>
                <a:gd name="connsiteY13" fmla="*/ 73152 h 504719"/>
                <a:gd name="connsiteX14" fmla="*/ 15451 w 486961"/>
                <a:gd name="connsiteY14" fmla="*/ 73152 h 504719"/>
                <a:gd name="connsiteX15" fmla="*/ 47931 w 486961"/>
                <a:gd name="connsiteY15" fmla="*/ 0 h 504719"/>
                <a:gd name="connsiteX0" fmla="*/ 412753 w 486961"/>
                <a:gd name="connsiteY0" fmla="*/ 0 h 504719"/>
                <a:gd name="connsiteX1" fmla="*/ 486961 w 486961"/>
                <a:gd name="connsiteY1" fmla="*/ 0 h 504719"/>
                <a:gd name="connsiteX2" fmla="*/ 486961 w 486961"/>
                <a:gd name="connsiteY2" fmla="*/ 53625 h 504719"/>
                <a:gd name="connsiteX3" fmla="*/ 476460 w 486961"/>
                <a:gd name="connsiteY3" fmla="*/ 73152 h 504719"/>
                <a:gd name="connsiteX4" fmla="*/ 379743 w 486961"/>
                <a:gd name="connsiteY4" fmla="*/ 73152 h 504719"/>
                <a:gd name="connsiteX5" fmla="*/ 412753 w 486961"/>
                <a:gd name="connsiteY5" fmla="*/ 0 h 504719"/>
                <a:gd name="connsiteX6" fmla="*/ 47931 w 486961"/>
                <a:gd name="connsiteY6" fmla="*/ 0 h 504719"/>
                <a:gd name="connsiteX7" fmla="*/ 362594 w 486961"/>
                <a:gd name="connsiteY7" fmla="*/ 0 h 504719"/>
                <a:gd name="connsiteX8" fmla="*/ 329585 w 486961"/>
                <a:gd name="connsiteY8" fmla="*/ 73152 h 504719"/>
                <a:gd name="connsiteX9" fmla="*/ 325996 w 486961"/>
                <a:gd name="connsiteY9" fmla="*/ 76612 h 504719"/>
                <a:gd name="connsiteX10" fmla="*/ 142845 w 486961"/>
                <a:gd name="connsiteY10" fmla="*/ 431291 h 504719"/>
                <a:gd name="connsiteX11" fmla="*/ 36381 w 486961"/>
                <a:gd name="connsiteY11" fmla="*/ 504719 h 504719"/>
                <a:gd name="connsiteX12" fmla="*/ 0 w 486961"/>
                <a:gd name="connsiteY12" fmla="*/ 448595 h 504719"/>
                <a:gd name="connsiteX13" fmla="*/ 176232 w 486961"/>
                <a:gd name="connsiteY13" fmla="*/ 73152 h 504719"/>
                <a:gd name="connsiteX14" fmla="*/ 15451 w 486961"/>
                <a:gd name="connsiteY14" fmla="*/ 73152 h 504719"/>
                <a:gd name="connsiteX15" fmla="*/ 47931 w 486961"/>
                <a:gd name="connsiteY15" fmla="*/ 0 h 504719"/>
                <a:gd name="connsiteX0" fmla="*/ 397302 w 471510"/>
                <a:gd name="connsiteY0" fmla="*/ 0 h 504719"/>
                <a:gd name="connsiteX1" fmla="*/ 471510 w 471510"/>
                <a:gd name="connsiteY1" fmla="*/ 0 h 504719"/>
                <a:gd name="connsiteX2" fmla="*/ 471510 w 471510"/>
                <a:gd name="connsiteY2" fmla="*/ 53625 h 504719"/>
                <a:gd name="connsiteX3" fmla="*/ 461009 w 471510"/>
                <a:gd name="connsiteY3" fmla="*/ 73152 h 504719"/>
                <a:gd name="connsiteX4" fmla="*/ 364292 w 471510"/>
                <a:gd name="connsiteY4" fmla="*/ 73152 h 504719"/>
                <a:gd name="connsiteX5" fmla="*/ 397302 w 471510"/>
                <a:gd name="connsiteY5" fmla="*/ 0 h 504719"/>
                <a:gd name="connsiteX6" fmla="*/ 32480 w 471510"/>
                <a:gd name="connsiteY6" fmla="*/ 0 h 504719"/>
                <a:gd name="connsiteX7" fmla="*/ 347143 w 471510"/>
                <a:gd name="connsiteY7" fmla="*/ 0 h 504719"/>
                <a:gd name="connsiteX8" fmla="*/ 314134 w 471510"/>
                <a:gd name="connsiteY8" fmla="*/ 73152 h 504719"/>
                <a:gd name="connsiteX9" fmla="*/ 310545 w 471510"/>
                <a:gd name="connsiteY9" fmla="*/ 76612 h 504719"/>
                <a:gd name="connsiteX10" fmla="*/ 127394 w 471510"/>
                <a:gd name="connsiteY10" fmla="*/ 431291 h 504719"/>
                <a:gd name="connsiteX11" fmla="*/ 20930 w 471510"/>
                <a:gd name="connsiteY11" fmla="*/ 504719 h 504719"/>
                <a:gd name="connsiteX12" fmla="*/ 5312 w 471510"/>
                <a:gd name="connsiteY12" fmla="*/ 413990 h 504719"/>
                <a:gd name="connsiteX13" fmla="*/ 160781 w 471510"/>
                <a:gd name="connsiteY13" fmla="*/ 73152 h 504719"/>
                <a:gd name="connsiteX14" fmla="*/ 0 w 471510"/>
                <a:gd name="connsiteY14" fmla="*/ 73152 h 504719"/>
                <a:gd name="connsiteX15" fmla="*/ 32480 w 471510"/>
                <a:gd name="connsiteY15" fmla="*/ 0 h 504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71510" h="504719">
                  <a:moveTo>
                    <a:pt x="397302" y="0"/>
                  </a:moveTo>
                  <a:lnTo>
                    <a:pt x="471510" y="0"/>
                  </a:lnTo>
                  <a:lnTo>
                    <a:pt x="471510" y="53625"/>
                  </a:lnTo>
                  <a:lnTo>
                    <a:pt x="461009" y="73152"/>
                  </a:lnTo>
                  <a:lnTo>
                    <a:pt x="364292" y="73152"/>
                  </a:lnTo>
                  <a:lnTo>
                    <a:pt x="397302" y="0"/>
                  </a:lnTo>
                  <a:close/>
                  <a:moveTo>
                    <a:pt x="32480" y="0"/>
                  </a:moveTo>
                  <a:lnTo>
                    <a:pt x="347143" y="0"/>
                  </a:lnTo>
                  <a:lnTo>
                    <a:pt x="314134" y="73152"/>
                  </a:lnTo>
                  <a:lnTo>
                    <a:pt x="310545" y="76612"/>
                  </a:lnTo>
                  <a:lnTo>
                    <a:pt x="127394" y="431291"/>
                  </a:lnTo>
                  <a:lnTo>
                    <a:pt x="20930" y="504719"/>
                  </a:lnTo>
                  <a:lnTo>
                    <a:pt x="5312" y="413990"/>
                  </a:lnTo>
                  <a:lnTo>
                    <a:pt x="160781" y="73152"/>
                  </a:lnTo>
                  <a:lnTo>
                    <a:pt x="0" y="73152"/>
                  </a:lnTo>
                  <a:lnTo>
                    <a:pt x="3248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6000" i="1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DF13B026-9DD4-416D-A3BC-3E9A450CAC51}"/>
                </a:ext>
              </a:extLst>
            </p:cNvPr>
            <p:cNvSpPr txBox="1"/>
            <p:nvPr/>
          </p:nvSpPr>
          <p:spPr>
            <a:xfrm>
              <a:off x="6309718" y="2337926"/>
              <a:ext cx="1446089" cy="937500"/>
            </a:xfrm>
            <a:custGeom>
              <a:avLst/>
              <a:gdLst>
                <a:gd name="connsiteX0" fmla="*/ 560727 w 1037514"/>
                <a:gd name="connsiteY0" fmla="*/ 439682 h 672621"/>
                <a:gd name="connsiteX1" fmla="*/ 699180 w 1037514"/>
                <a:gd name="connsiteY1" fmla="*/ 439682 h 672621"/>
                <a:gd name="connsiteX2" fmla="*/ 671611 w 1037514"/>
                <a:gd name="connsiteY2" fmla="*/ 460263 h 672621"/>
                <a:gd name="connsiteX3" fmla="*/ 862451 w 1037514"/>
                <a:gd name="connsiteY3" fmla="*/ 460263 h 672621"/>
                <a:gd name="connsiteX4" fmla="*/ 820720 w 1037514"/>
                <a:gd name="connsiteY4" fmla="*/ 547264 h 672621"/>
                <a:gd name="connsiteX5" fmla="*/ 688816 w 1037514"/>
                <a:gd name="connsiteY5" fmla="*/ 547264 h 672621"/>
                <a:gd name="connsiteX6" fmla="*/ 762208 w 1037514"/>
                <a:gd name="connsiteY6" fmla="*/ 672621 h 672621"/>
                <a:gd name="connsiteX7" fmla="*/ 615336 w 1037514"/>
                <a:gd name="connsiteY7" fmla="*/ 672621 h 672621"/>
                <a:gd name="connsiteX8" fmla="*/ 549077 w 1037514"/>
                <a:gd name="connsiteY8" fmla="*/ 553813 h 672621"/>
                <a:gd name="connsiteX9" fmla="*/ 392688 w 1037514"/>
                <a:gd name="connsiteY9" fmla="*/ 672621 h 672621"/>
                <a:gd name="connsiteX10" fmla="*/ 250494 w 1037514"/>
                <a:gd name="connsiteY10" fmla="*/ 672621 h 672621"/>
                <a:gd name="connsiteX11" fmla="*/ 417523 w 1037514"/>
                <a:gd name="connsiteY11" fmla="*/ 547264 h 672621"/>
                <a:gd name="connsiteX12" fmla="*/ 313683 w 1037514"/>
                <a:gd name="connsiteY12" fmla="*/ 547264 h 672621"/>
                <a:gd name="connsiteX13" fmla="*/ 355414 w 1037514"/>
                <a:gd name="connsiteY13" fmla="*/ 460263 h 672621"/>
                <a:gd name="connsiteX14" fmla="*/ 533159 w 1037514"/>
                <a:gd name="connsiteY14" fmla="*/ 460263 h 672621"/>
                <a:gd name="connsiteX15" fmla="*/ 573356 w 1037514"/>
                <a:gd name="connsiteY15" fmla="*/ 319940 h 672621"/>
                <a:gd name="connsiteX16" fmla="*/ 557555 w 1037514"/>
                <a:gd name="connsiteY16" fmla="*/ 352681 h 672621"/>
                <a:gd name="connsiteX17" fmla="*/ 762428 w 1037514"/>
                <a:gd name="connsiteY17" fmla="*/ 352681 h 672621"/>
                <a:gd name="connsiteX18" fmla="*/ 778228 w 1037514"/>
                <a:gd name="connsiteY18" fmla="*/ 319940 h 672621"/>
                <a:gd name="connsiteX19" fmla="*/ 616359 w 1037514"/>
                <a:gd name="connsiteY19" fmla="*/ 229198 h 672621"/>
                <a:gd name="connsiteX20" fmla="*/ 599915 w 1037514"/>
                <a:gd name="connsiteY20" fmla="*/ 263810 h 672621"/>
                <a:gd name="connsiteX21" fmla="*/ 804788 w 1037514"/>
                <a:gd name="connsiteY21" fmla="*/ 263810 h 672621"/>
                <a:gd name="connsiteX22" fmla="*/ 821233 w 1037514"/>
                <a:gd name="connsiteY22" fmla="*/ 229198 h 672621"/>
                <a:gd name="connsiteX23" fmla="*/ 402233 w 1037514"/>
                <a:gd name="connsiteY23" fmla="*/ 212358 h 672621"/>
                <a:gd name="connsiteX24" fmla="*/ 453686 w 1037514"/>
                <a:gd name="connsiteY24" fmla="*/ 212358 h 672621"/>
                <a:gd name="connsiteX25" fmla="*/ 288484 w 1037514"/>
                <a:gd name="connsiteY25" fmla="*/ 585620 h 672621"/>
                <a:gd name="connsiteX26" fmla="*/ 236095 w 1037514"/>
                <a:gd name="connsiteY26" fmla="*/ 585620 h 672621"/>
                <a:gd name="connsiteX27" fmla="*/ 218876 w 1037514"/>
                <a:gd name="connsiteY27" fmla="*/ 212358 h 672621"/>
                <a:gd name="connsiteX28" fmla="*/ 270329 w 1037514"/>
                <a:gd name="connsiteY28" fmla="*/ 212358 h 672621"/>
                <a:gd name="connsiteX29" fmla="*/ 52387 w 1037514"/>
                <a:gd name="connsiteY29" fmla="*/ 638943 h 672621"/>
                <a:gd name="connsiteX30" fmla="*/ 0 w 1037514"/>
                <a:gd name="connsiteY30" fmla="*/ 638943 h 672621"/>
                <a:gd name="connsiteX31" fmla="*/ 520456 w 1037514"/>
                <a:gd name="connsiteY31" fmla="*/ 159035 h 672621"/>
                <a:gd name="connsiteX32" fmla="*/ 984462 w 1037514"/>
                <a:gd name="connsiteY32" fmla="*/ 159035 h 672621"/>
                <a:gd name="connsiteX33" fmla="*/ 856751 w 1037514"/>
                <a:gd name="connsiteY33" fmla="*/ 424715 h 672621"/>
                <a:gd name="connsiteX34" fmla="*/ 392747 w 1037514"/>
                <a:gd name="connsiteY34" fmla="*/ 424715 h 672621"/>
                <a:gd name="connsiteX35" fmla="*/ 569292 w 1037514"/>
                <a:gd name="connsiteY35" fmla="*/ 34614 h 672621"/>
                <a:gd name="connsiteX36" fmla="*/ 623089 w 1037514"/>
                <a:gd name="connsiteY36" fmla="*/ 34614 h 672621"/>
                <a:gd name="connsiteX37" fmla="*/ 581960 w 1037514"/>
                <a:gd name="connsiteY37" fmla="*/ 114131 h 672621"/>
                <a:gd name="connsiteX38" fmla="*/ 531039 w 1037514"/>
                <a:gd name="connsiteY38" fmla="*/ 114131 h 672621"/>
                <a:gd name="connsiteX39" fmla="*/ 360253 w 1037514"/>
                <a:gd name="connsiteY39" fmla="*/ 2808 h 672621"/>
                <a:gd name="connsiteX40" fmla="*/ 492157 w 1037514"/>
                <a:gd name="connsiteY40" fmla="*/ 2808 h 672621"/>
                <a:gd name="connsiteX41" fmla="*/ 442547 w 1037514"/>
                <a:gd name="connsiteY41" fmla="*/ 104776 h 672621"/>
                <a:gd name="connsiteX42" fmla="*/ 511774 w 1037514"/>
                <a:gd name="connsiteY42" fmla="*/ 104776 h 672621"/>
                <a:gd name="connsiteX43" fmla="*/ 469399 w 1037514"/>
                <a:gd name="connsiteY43" fmla="*/ 193648 h 672621"/>
                <a:gd name="connsiteX44" fmla="*/ 400172 w 1037514"/>
                <a:gd name="connsiteY44" fmla="*/ 193648 h 672621"/>
                <a:gd name="connsiteX45" fmla="*/ 170041 w 1037514"/>
                <a:gd name="connsiteY45" fmla="*/ 672621 h 672621"/>
                <a:gd name="connsiteX46" fmla="*/ 58718 w 1037514"/>
                <a:gd name="connsiteY46" fmla="*/ 672621 h 672621"/>
                <a:gd name="connsiteX47" fmla="*/ 288849 w 1037514"/>
                <a:gd name="connsiteY47" fmla="*/ 193648 h 672621"/>
                <a:gd name="connsiteX48" fmla="*/ 221492 w 1037514"/>
                <a:gd name="connsiteY48" fmla="*/ 193648 h 672621"/>
                <a:gd name="connsiteX49" fmla="*/ 263867 w 1037514"/>
                <a:gd name="connsiteY49" fmla="*/ 104776 h 672621"/>
                <a:gd name="connsiteX50" fmla="*/ 332160 w 1037514"/>
                <a:gd name="connsiteY50" fmla="*/ 104776 h 672621"/>
                <a:gd name="connsiteX51" fmla="*/ 367884 w 1037514"/>
                <a:gd name="connsiteY51" fmla="*/ 29937 h 672621"/>
                <a:gd name="connsiteX52" fmla="*/ 679115 w 1037514"/>
                <a:gd name="connsiteY52" fmla="*/ 0 h 672621"/>
                <a:gd name="connsiteX53" fmla="*/ 790608 w 1037514"/>
                <a:gd name="connsiteY53" fmla="*/ 0 h 672621"/>
                <a:gd name="connsiteX54" fmla="*/ 773230 w 1037514"/>
                <a:gd name="connsiteY54" fmla="*/ 34614 h 672621"/>
                <a:gd name="connsiteX55" fmla="*/ 846198 w 1037514"/>
                <a:gd name="connsiteY55" fmla="*/ 34614 h 672621"/>
                <a:gd name="connsiteX56" fmla="*/ 863578 w 1037514"/>
                <a:gd name="connsiteY56" fmla="*/ 0 h 672621"/>
                <a:gd name="connsiteX57" fmla="*/ 984256 w 1037514"/>
                <a:gd name="connsiteY57" fmla="*/ 0 h 672621"/>
                <a:gd name="connsiteX58" fmla="*/ 966878 w 1037514"/>
                <a:gd name="connsiteY58" fmla="*/ 34614 h 672621"/>
                <a:gd name="connsiteX59" fmla="*/ 1037514 w 1037514"/>
                <a:gd name="connsiteY59" fmla="*/ 34614 h 672621"/>
                <a:gd name="connsiteX60" fmla="*/ 1037514 w 1037514"/>
                <a:gd name="connsiteY60" fmla="*/ 95854 h 672621"/>
                <a:gd name="connsiteX61" fmla="*/ 1028721 w 1037514"/>
                <a:gd name="connsiteY61" fmla="*/ 114131 h 672621"/>
                <a:gd name="connsiteX62" fmla="*/ 928624 w 1037514"/>
                <a:gd name="connsiteY62" fmla="*/ 114131 h 672621"/>
                <a:gd name="connsiteX63" fmla="*/ 915352 w 1037514"/>
                <a:gd name="connsiteY63" fmla="*/ 142196 h 672621"/>
                <a:gd name="connsiteX64" fmla="*/ 794672 w 1037514"/>
                <a:gd name="connsiteY64" fmla="*/ 142196 h 672621"/>
                <a:gd name="connsiteX65" fmla="*/ 807944 w 1037514"/>
                <a:gd name="connsiteY65" fmla="*/ 114131 h 672621"/>
                <a:gd name="connsiteX66" fmla="*/ 734976 w 1037514"/>
                <a:gd name="connsiteY66" fmla="*/ 114131 h 672621"/>
                <a:gd name="connsiteX67" fmla="*/ 721705 w 1037514"/>
                <a:gd name="connsiteY67" fmla="*/ 142196 h 672621"/>
                <a:gd name="connsiteX68" fmla="*/ 601961 w 1037514"/>
                <a:gd name="connsiteY68" fmla="*/ 142196 h 672621"/>
                <a:gd name="connsiteX69" fmla="*/ 605799 w 1037514"/>
                <a:gd name="connsiteY69" fmla="*/ 134079 h 672621"/>
                <a:gd name="connsiteX70" fmla="*/ 609764 w 1037514"/>
                <a:gd name="connsiteY70" fmla="*/ 134079 h 672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1037514" h="672621">
                  <a:moveTo>
                    <a:pt x="560727" y="439682"/>
                  </a:moveTo>
                  <a:lnTo>
                    <a:pt x="699180" y="439682"/>
                  </a:lnTo>
                  <a:lnTo>
                    <a:pt x="671611" y="460263"/>
                  </a:lnTo>
                  <a:lnTo>
                    <a:pt x="862451" y="460263"/>
                  </a:lnTo>
                  <a:lnTo>
                    <a:pt x="820720" y="547264"/>
                  </a:lnTo>
                  <a:lnTo>
                    <a:pt x="688816" y="547264"/>
                  </a:lnTo>
                  <a:lnTo>
                    <a:pt x="762208" y="672621"/>
                  </a:lnTo>
                  <a:lnTo>
                    <a:pt x="615336" y="672621"/>
                  </a:lnTo>
                  <a:lnTo>
                    <a:pt x="549077" y="553813"/>
                  </a:lnTo>
                  <a:lnTo>
                    <a:pt x="392688" y="672621"/>
                  </a:lnTo>
                  <a:lnTo>
                    <a:pt x="250494" y="672621"/>
                  </a:lnTo>
                  <a:lnTo>
                    <a:pt x="417523" y="547264"/>
                  </a:lnTo>
                  <a:lnTo>
                    <a:pt x="313683" y="547264"/>
                  </a:lnTo>
                  <a:lnTo>
                    <a:pt x="355414" y="460263"/>
                  </a:lnTo>
                  <a:lnTo>
                    <a:pt x="533159" y="460263"/>
                  </a:lnTo>
                  <a:close/>
                  <a:moveTo>
                    <a:pt x="573356" y="319940"/>
                  </a:moveTo>
                  <a:lnTo>
                    <a:pt x="557555" y="352681"/>
                  </a:lnTo>
                  <a:lnTo>
                    <a:pt x="762428" y="352681"/>
                  </a:lnTo>
                  <a:lnTo>
                    <a:pt x="778228" y="319940"/>
                  </a:lnTo>
                  <a:close/>
                  <a:moveTo>
                    <a:pt x="616359" y="229198"/>
                  </a:moveTo>
                  <a:lnTo>
                    <a:pt x="599915" y="263810"/>
                  </a:lnTo>
                  <a:lnTo>
                    <a:pt x="804788" y="263810"/>
                  </a:lnTo>
                  <a:lnTo>
                    <a:pt x="821233" y="229198"/>
                  </a:lnTo>
                  <a:close/>
                  <a:moveTo>
                    <a:pt x="402233" y="212358"/>
                  </a:moveTo>
                  <a:lnTo>
                    <a:pt x="453686" y="212358"/>
                  </a:lnTo>
                  <a:lnTo>
                    <a:pt x="288484" y="585620"/>
                  </a:lnTo>
                  <a:lnTo>
                    <a:pt x="236095" y="585620"/>
                  </a:lnTo>
                  <a:close/>
                  <a:moveTo>
                    <a:pt x="218876" y="212358"/>
                  </a:moveTo>
                  <a:lnTo>
                    <a:pt x="270329" y="212358"/>
                  </a:lnTo>
                  <a:lnTo>
                    <a:pt x="52387" y="638943"/>
                  </a:lnTo>
                  <a:lnTo>
                    <a:pt x="0" y="638943"/>
                  </a:lnTo>
                  <a:close/>
                  <a:moveTo>
                    <a:pt x="520456" y="159035"/>
                  </a:moveTo>
                  <a:lnTo>
                    <a:pt x="984462" y="159035"/>
                  </a:lnTo>
                  <a:lnTo>
                    <a:pt x="856751" y="424715"/>
                  </a:lnTo>
                  <a:lnTo>
                    <a:pt x="392747" y="424715"/>
                  </a:lnTo>
                  <a:close/>
                  <a:moveTo>
                    <a:pt x="569292" y="34614"/>
                  </a:moveTo>
                  <a:lnTo>
                    <a:pt x="623089" y="34614"/>
                  </a:lnTo>
                  <a:lnTo>
                    <a:pt x="581960" y="114131"/>
                  </a:lnTo>
                  <a:lnTo>
                    <a:pt x="531039" y="114131"/>
                  </a:lnTo>
                  <a:close/>
                  <a:moveTo>
                    <a:pt x="360253" y="2808"/>
                  </a:moveTo>
                  <a:lnTo>
                    <a:pt x="492157" y="2808"/>
                  </a:lnTo>
                  <a:lnTo>
                    <a:pt x="442547" y="104776"/>
                  </a:lnTo>
                  <a:lnTo>
                    <a:pt x="511774" y="104776"/>
                  </a:lnTo>
                  <a:lnTo>
                    <a:pt x="469399" y="193648"/>
                  </a:lnTo>
                  <a:lnTo>
                    <a:pt x="400172" y="193648"/>
                  </a:lnTo>
                  <a:lnTo>
                    <a:pt x="170041" y="672621"/>
                  </a:lnTo>
                  <a:lnTo>
                    <a:pt x="58718" y="672621"/>
                  </a:lnTo>
                  <a:lnTo>
                    <a:pt x="288849" y="193648"/>
                  </a:lnTo>
                  <a:lnTo>
                    <a:pt x="221492" y="193648"/>
                  </a:lnTo>
                  <a:lnTo>
                    <a:pt x="263867" y="104776"/>
                  </a:lnTo>
                  <a:lnTo>
                    <a:pt x="332160" y="104776"/>
                  </a:lnTo>
                  <a:lnTo>
                    <a:pt x="367884" y="29937"/>
                  </a:lnTo>
                  <a:close/>
                  <a:moveTo>
                    <a:pt x="679115" y="0"/>
                  </a:moveTo>
                  <a:lnTo>
                    <a:pt x="790608" y="0"/>
                  </a:lnTo>
                  <a:lnTo>
                    <a:pt x="773230" y="34614"/>
                  </a:lnTo>
                  <a:lnTo>
                    <a:pt x="846198" y="34614"/>
                  </a:lnTo>
                  <a:lnTo>
                    <a:pt x="863578" y="0"/>
                  </a:lnTo>
                  <a:lnTo>
                    <a:pt x="984256" y="0"/>
                  </a:lnTo>
                  <a:lnTo>
                    <a:pt x="966878" y="34614"/>
                  </a:lnTo>
                  <a:lnTo>
                    <a:pt x="1037514" y="34614"/>
                  </a:lnTo>
                  <a:lnTo>
                    <a:pt x="1037514" y="95854"/>
                  </a:lnTo>
                  <a:lnTo>
                    <a:pt x="1028721" y="114131"/>
                  </a:lnTo>
                  <a:lnTo>
                    <a:pt x="928624" y="114131"/>
                  </a:lnTo>
                  <a:lnTo>
                    <a:pt x="915352" y="142196"/>
                  </a:lnTo>
                  <a:lnTo>
                    <a:pt x="794672" y="142196"/>
                  </a:lnTo>
                  <a:lnTo>
                    <a:pt x="807944" y="114131"/>
                  </a:lnTo>
                  <a:lnTo>
                    <a:pt x="734976" y="114131"/>
                  </a:lnTo>
                  <a:lnTo>
                    <a:pt x="721705" y="142196"/>
                  </a:lnTo>
                  <a:lnTo>
                    <a:pt x="601961" y="142196"/>
                  </a:lnTo>
                  <a:lnTo>
                    <a:pt x="605799" y="134079"/>
                  </a:lnTo>
                  <a:lnTo>
                    <a:pt x="609764" y="13407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>
                <a:defRPr sz="6000" i="1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endParaRPr lang="zh-CN" altLang="en-US" dirty="0"/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xmlns="" id="{0B4BE064-83ED-44F7-8259-0A5D3F6C31A7}"/>
                </a:ext>
              </a:extLst>
            </p:cNvPr>
            <p:cNvSpPr txBox="1"/>
            <p:nvPr/>
          </p:nvSpPr>
          <p:spPr>
            <a:xfrm>
              <a:off x="7615745" y="2336624"/>
              <a:ext cx="1438267" cy="938804"/>
            </a:xfrm>
            <a:custGeom>
              <a:avLst/>
              <a:gdLst>
                <a:gd name="connsiteX0" fmla="*/ 431453 w 1031902"/>
                <a:gd name="connsiteY0" fmla="*/ 229196 h 673556"/>
                <a:gd name="connsiteX1" fmla="*/ 490389 w 1031902"/>
                <a:gd name="connsiteY1" fmla="*/ 229196 h 673556"/>
                <a:gd name="connsiteX2" fmla="*/ 334323 w 1031902"/>
                <a:gd name="connsiteY2" fmla="*/ 586555 h 673556"/>
                <a:gd name="connsiteX3" fmla="*/ 275387 w 1031902"/>
                <a:gd name="connsiteY3" fmla="*/ 586555 h 673556"/>
                <a:gd name="connsiteX4" fmla="*/ 214112 w 1031902"/>
                <a:gd name="connsiteY4" fmla="*/ 227324 h 673556"/>
                <a:gd name="connsiteX5" fmla="*/ 273048 w 1031902"/>
                <a:gd name="connsiteY5" fmla="*/ 227324 h 673556"/>
                <a:gd name="connsiteX6" fmla="*/ 58936 w 1031902"/>
                <a:gd name="connsiteY6" fmla="*/ 639878 h 673556"/>
                <a:gd name="connsiteX7" fmla="*/ 0 w 1031902"/>
                <a:gd name="connsiteY7" fmla="*/ 639878 h 673556"/>
                <a:gd name="connsiteX8" fmla="*/ 850727 w 1031902"/>
                <a:gd name="connsiteY8" fmla="*/ 10995 h 673556"/>
                <a:gd name="connsiteX9" fmla="*/ 803237 w 1031902"/>
                <a:gd name="connsiteY9" fmla="*/ 102810 h 673556"/>
                <a:gd name="connsiteX10" fmla="*/ 734421 w 1031902"/>
                <a:gd name="connsiteY10" fmla="*/ 105711 h 673556"/>
                <a:gd name="connsiteX11" fmla="*/ 688963 w 1031902"/>
                <a:gd name="connsiteY11" fmla="*/ 189905 h 673556"/>
                <a:gd name="connsiteX12" fmla="*/ 976159 w 1031902"/>
                <a:gd name="connsiteY12" fmla="*/ 189905 h 673556"/>
                <a:gd name="connsiteX13" fmla="*/ 898075 w 1031902"/>
                <a:gd name="connsiteY13" fmla="*/ 353615 h 673556"/>
                <a:gd name="connsiteX14" fmla="*/ 776943 w 1031902"/>
                <a:gd name="connsiteY14" fmla="*/ 470554 h 673556"/>
                <a:gd name="connsiteX15" fmla="*/ 803385 w 1031902"/>
                <a:gd name="connsiteY15" fmla="*/ 670749 h 673556"/>
                <a:gd name="connsiteX16" fmla="*/ 675222 w 1031902"/>
                <a:gd name="connsiteY16" fmla="*/ 670749 h 673556"/>
                <a:gd name="connsiteX17" fmla="*/ 654641 w 1031902"/>
                <a:gd name="connsiteY17" fmla="*/ 577200 h 673556"/>
                <a:gd name="connsiteX18" fmla="*/ 563591 w 1031902"/>
                <a:gd name="connsiteY18" fmla="*/ 671685 h 673556"/>
                <a:gd name="connsiteX19" fmla="*/ 429817 w 1031902"/>
                <a:gd name="connsiteY19" fmla="*/ 671685 h 673556"/>
                <a:gd name="connsiteX20" fmla="*/ 608714 w 1031902"/>
                <a:gd name="connsiteY20" fmla="*/ 494876 h 673556"/>
                <a:gd name="connsiteX21" fmla="*/ 597927 w 1031902"/>
                <a:gd name="connsiteY21" fmla="*/ 377939 h 673556"/>
                <a:gd name="connsiteX22" fmla="*/ 629222 w 1031902"/>
                <a:gd name="connsiteY22" fmla="*/ 313390 h 673556"/>
                <a:gd name="connsiteX23" fmla="*/ 739610 w 1031902"/>
                <a:gd name="connsiteY23" fmla="*/ 313390 h 673556"/>
                <a:gd name="connsiteX24" fmla="*/ 726966 w 1031902"/>
                <a:gd name="connsiteY24" fmla="*/ 339584 h 673556"/>
                <a:gd name="connsiteX25" fmla="*/ 732229 w 1031902"/>
                <a:gd name="connsiteY25" fmla="*/ 392907 h 673556"/>
                <a:gd name="connsiteX26" fmla="*/ 778069 w 1031902"/>
                <a:gd name="connsiteY26" fmla="*/ 346133 h 673556"/>
                <a:gd name="connsiteX27" fmla="*/ 811585 w 1031902"/>
                <a:gd name="connsiteY27" fmla="*/ 275034 h 673556"/>
                <a:gd name="connsiteX28" fmla="*/ 643197 w 1031902"/>
                <a:gd name="connsiteY28" fmla="*/ 275034 h 673556"/>
                <a:gd name="connsiteX29" fmla="*/ 429817 w 1031902"/>
                <a:gd name="connsiteY29" fmla="*/ 671685 h 673556"/>
                <a:gd name="connsiteX30" fmla="*/ 302588 w 1031902"/>
                <a:gd name="connsiteY30" fmla="*/ 671685 h 673556"/>
                <a:gd name="connsiteX31" fmla="*/ 652362 w 1031902"/>
                <a:gd name="connsiteY31" fmla="*/ 16837 h 673556"/>
                <a:gd name="connsiteX32" fmla="*/ 1031902 w 1031902"/>
                <a:gd name="connsiteY32" fmla="*/ 5660 h 673556"/>
                <a:gd name="connsiteX33" fmla="*/ 1031902 w 1031902"/>
                <a:gd name="connsiteY33" fmla="*/ 74741 h 673556"/>
                <a:gd name="connsiteX34" fmla="*/ 1022935 w 1031902"/>
                <a:gd name="connsiteY34" fmla="*/ 93549 h 673556"/>
                <a:gd name="connsiteX35" fmla="*/ 842209 w 1031902"/>
                <a:gd name="connsiteY35" fmla="*/ 101167 h 673556"/>
                <a:gd name="connsiteX36" fmla="*/ 889438 w 1031902"/>
                <a:gd name="connsiteY36" fmla="*/ 9855 h 673556"/>
                <a:gd name="connsiteX37" fmla="*/ 369009 w 1031902"/>
                <a:gd name="connsiteY37" fmla="*/ 0 h 673556"/>
                <a:gd name="connsiteX38" fmla="*/ 530850 w 1031902"/>
                <a:gd name="connsiteY38" fmla="*/ 0 h 673556"/>
                <a:gd name="connsiteX39" fmla="*/ 477761 w 1031902"/>
                <a:gd name="connsiteY39" fmla="*/ 109452 h 673556"/>
                <a:gd name="connsiteX40" fmla="*/ 552600 w 1031902"/>
                <a:gd name="connsiteY40" fmla="*/ 109452 h 673556"/>
                <a:gd name="connsiteX41" fmla="*/ 510225 w 1031902"/>
                <a:gd name="connsiteY41" fmla="*/ 198323 h 673556"/>
                <a:gd name="connsiteX42" fmla="*/ 435386 w 1031902"/>
                <a:gd name="connsiteY42" fmla="*/ 198323 h 673556"/>
                <a:gd name="connsiteX43" fmla="*/ 206525 w 1031902"/>
                <a:gd name="connsiteY43" fmla="*/ 673556 h 673556"/>
                <a:gd name="connsiteX44" fmla="*/ 69008 w 1031902"/>
                <a:gd name="connsiteY44" fmla="*/ 673556 h 673556"/>
                <a:gd name="connsiteX45" fmla="*/ 297868 w 1031902"/>
                <a:gd name="connsiteY45" fmla="*/ 198323 h 673556"/>
                <a:gd name="connsiteX46" fmla="*/ 211803 w 1031902"/>
                <a:gd name="connsiteY46" fmla="*/ 198323 h 673556"/>
                <a:gd name="connsiteX47" fmla="*/ 254178 w 1031902"/>
                <a:gd name="connsiteY47" fmla="*/ 109452 h 673556"/>
                <a:gd name="connsiteX48" fmla="*/ 340243 w 1031902"/>
                <a:gd name="connsiteY48" fmla="*/ 109452 h 673556"/>
                <a:gd name="connsiteX49" fmla="*/ 380382 w 1031902"/>
                <a:gd name="connsiteY49" fmla="*/ 27128 h 673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1031902" h="673556">
                  <a:moveTo>
                    <a:pt x="431453" y="229196"/>
                  </a:moveTo>
                  <a:lnTo>
                    <a:pt x="490389" y="229196"/>
                  </a:lnTo>
                  <a:lnTo>
                    <a:pt x="334323" y="586555"/>
                  </a:lnTo>
                  <a:lnTo>
                    <a:pt x="275387" y="586555"/>
                  </a:lnTo>
                  <a:close/>
                  <a:moveTo>
                    <a:pt x="214112" y="227324"/>
                  </a:moveTo>
                  <a:lnTo>
                    <a:pt x="273048" y="227324"/>
                  </a:lnTo>
                  <a:lnTo>
                    <a:pt x="58936" y="639878"/>
                  </a:lnTo>
                  <a:lnTo>
                    <a:pt x="0" y="639878"/>
                  </a:lnTo>
                  <a:close/>
                  <a:moveTo>
                    <a:pt x="850727" y="10995"/>
                  </a:moveTo>
                  <a:lnTo>
                    <a:pt x="803237" y="102810"/>
                  </a:lnTo>
                  <a:lnTo>
                    <a:pt x="734421" y="105711"/>
                  </a:lnTo>
                  <a:lnTo>
                    <a:pt x="688963" y="189905"/>
                  </a:lnTo>
                  <a:lnTo>
                    <a:pt x="976159" y="189905"/>
                  </a:lnTo>
                  <a:lnTo>
                    <a:pt x="898075" y="353615"/>
                  </a:lnTo>
                  <a:lnTo>
                    <a:pt x="776943" y="470554"/>
                  </a:lnTo>
                  <a:lnTo>
                    <a:pt x="803385" y="670749"/>
                  </a:lnTo>
                  <a:lnTo>
                    <a:pt x="675222" y="670749"/>
                  </a:lnTo>
                  <a:lnTo>
                    <a:pt x="654641" y="577200"/>
                  </a:lnTo>
                  <a:lnTo>
                    <a:pt x="563591" y="671685"/>
                  </a:lnTo>
                  <a:lnTo>
                    <a:pt x="429817" y="671685"/>
                  </a:lnTo>
                  <a:lnTo>
                    <a:pt x="608714" y="494876"/>
                  </a:lnTo>
                  <a:lnTo>
                    <a:pt x="597927" y="377939"/>
                  </a:lnTo>
                  <a:lnTo>
                    <a:pt x="629222" y="313390"/>
                  </a:lnTo>
                  <a:lnTo>
                    <a:pt x="739610" y="313390"/>
                  </a:lnTo>
                  <a:lnTo>
                    <a:pt x="726966" y="339584"/>
                  </a:lnTo>
                  <a:lnTo>
                    <a:pt x="732229" y="392907"/>
                  </a:lnTo>
                  <a:lnTo>
                    <a:pt x="778069" y="346133"/>
                  </a:lnTo>
                  <a:lnTo>
                    <a:pt x="811585" y="275034"/>
                  </a:lnTo>
                  <a:lnTo>
                    <a:pt x="643197" y="275034"/>
                  </a:lnTo>
                  <a:lnTo>
                    <a:pt x="429817" y="671685"/>
                  </a:lnTo>
                  <a:lnTo>
                    <a:pt x="302588" y="671685"/>
                  </a:lnTo>
                  <a:lnTo>
                    <a:pt x="652362" y="16837"/>
                  </a:lnTo>
                  <a:close/>
                  <a:moveTo>
                    <a:pt x="1031902" y="5660"/>
                  </a:moveTo>
                  <a:lnTo>
                    <a:pt x="1031902" y="74741"/>
                  </a:lnTo>
                  <a:lnTo>
                    <a:pt x="1022935" y="93549"/>
                  </a:lnTo>
                  <a:lnTo>
                    <a:pt x="842209" y="101167"/>
                  </a:lnTo>
                  <a:lnTo>
                    <a:pt x="889438" y="9855"/>
                  </a:lnTo>
                  <a:close/>
                  <a:moveTo>
                    <a:pt x="369009" y="0"/>
                  </a:moveTo>
                  <a:lnTo>
                    <a:pt x="530850" y="0"/>
                  </a:lnTo>
                  <a:lnTo>
                    <a:pt x="477761" y="109452"/>
                  </a:lnTo>
                  <a:lnTo>
                    <a:pt x="552600" y="109452"/>
                  </a:lnTo>
                  <a:lnTo>
                    <a:pt x="510225" y="198323"/>
                  </a:lnTo>
                  <a:lnTo>
                    <a:pt x="435386" y="198323"/>
                  </a:lnTo>
                  <a:lnTo>
                    <a:pt x="206525" y="673556"/>
                  </a:lnTo>
                  <a:lnTo>
                    <a:pt x="69008" y="673556"/>
                  </a:lnTo>
                  <a:lnTo>
                    <a:pt x="297868" y="198323"/>
                  </a:lnTo>
                  <a:lnTo>
                    <a:pt x="211803" y="198323"/>
                  </a:lnTo>
                  <a:lnTo>
                    <a:pt x="254178" y="109452"/>
                  </a:lnTo>
                  <a:lnTo>
                    <a:pt x="340243" y="109452"/>
                  </a:lnTo>
                  <a:lnTo>
                    <a:pt x="380382" y="271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>
                <a:defRPr sz="6000" i="1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endParaRPr lang="zh-CN" altLang="en-US" dirty="0"/>
            </a:p>
          </p:txBody>
        </p:sp>
      </p:grpSp>
      <p:sp>
        <p:nvSpPr>
          <p:cNvPr id="33" name="矩形 32">
            <a:extLst>
              <a:ext uri="{FF2B5EF4-FFF2-40B4-BE49-F238E27FC236}">
                <a16:creationId xmlns:a16="http://schemas.microsoft.com/office/drawing/2014/main" xmlns="" id="{7879559A-D1CB-41EB-A04F-9794E248910E}"/>
              </a:ext>
            </a:extLst>
          </p:cNvPr>
          <p:cNvSpPr/>
          <p:nvPr/>
        </p:nvSpPr>
        <p:spPr>
          <a:xfrm>
            <a:off x="5135399" y="6132224"/>
            <a:ext cx="1922322" cy="246221"/>
          </a:xfrm>
          <a:prstGeom prst="rect">
            <a:avLst/>
          </a:prstGeom>
          <a:noFill/>
          <a:effectLst/>
        </p:spPr>
        <p:txBody>
          <a:bodyPr wrap="square" anchor="b">
            <a:spAutoFit/>
          </a:bodyPr>
          <a:lstStyle/>
          <a:p>
            <a:pPr algn="ctr"/>
            <a:r>
              <a:rPr lang="zh-CN" altLang="en-US" sz="10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微信公众号「大文懂个</a:t>
            </a:r>
            <a:r>
              <a:rPr lang="en-US" altLang="zh-CN" sz="10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P</a:t>
            </a:r>
            <a:r>
              <a:rPr lang="zh-CN" altLang="en-US" sz="10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」出品</a:t>
            </a:r>
          </a:p>
        </p:txBody>
      </p:sp>
      <p:grpSp>
        <p:nvGrpSpPr>
          <p:cNvPr id="34" name="Group 19">
            <a:extLst>
              <a:ext uri="{FF2B5EF4-FFF2-40B4-BE49-F238E27FC236}">
                <a16:creationId xmlns:a16="http://schemas.microsoft.com/office/drawing/2014/main" xmlns="" id="{13F51FFA-1C7E-491D-9E28-434A788E232B}"/>
              </a:ext>
            </a:extLst>
          </p:cNvPr>
          <p:cNvGrpSpPr>
            <a:grpSpLocks noChangeAspect="1"/>
          </p:cNvGrpSpPr>
          <p:nvPr/>
        </p:nvGrpSpPr>
        <p:grpSpPr>
          <a:xfrm>
            <a:off x="298550" y="523853"/>
            <a:ext cx="262963" cy="86218"/>
            <a:chOff x="685800" y="1144249"/>
            <a:chExt cx="457200" cy="149901"/>
          </a:xfrm>
          <a:solidFill>
            <a:schemeClr val="bg1"/>
          </a:solidFill>
        </p:grpSpPr>
        <p:sp>
          <p:nvSpPr>
            <p:cNvPr id="35" name="Rectangle 20">
              <a:extLst>
                <a:ext uri="{FF2B5EF4-FFF2-40B4-BE49-F238E27FC236}">
                  <a16:creationId xmlns:a16="http://schemas.microsoft.com/office/drawing/2014/main" xmlns="" id="{0C5D9182-E47A-4551-B0AF-16A4D464A29C}"/>
                </a:ext>
              </a:extLst>
            </p:cNvPr>
            <p:cNvSpPr/>
            <p:nvPr userDrawn="1"/>
          </p:nvSpPr>
          <p:spPr>
            <a:xfrm>
              <a:off x="685800" y="1144249"/>
              <a:ext cx="182880" cy="499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 21">
              <a:extLst>
                <a:ext uri="{FF2B5EF4-FFF2-40B4-BE49-F238E27FC236}">
                  <a16:creationId xmlns:a16="http://schemas.microsoft.com/office/drawing/2014/main" xmlns="" id="{9ED39773-247D-47FC-90B0-B92768E839D7}"/>
                </a:ext>
              </a:extLst>
            </p:cNvPr>
            <p:cNvSpPr/>
            <p:nvPr userDrawn="1"/>
          </p:nvSpPr>
          <p:spPr>
            <a:xfrm>
              <a:off x="914400" y="1144249"/>
              <a:ext cx="45720" cy="499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Rectangle 22">
              <a:extLst>
                <a:ext uri="{FF2B5EF4-FFF2-40B4-BE49-F238E27FC236}">
                  <a16:creationId xmlns:a16="http://schemas.microsoft.com/office/drawing/2014/main" xmlns="" id="{8AB6D5D0-E48C-4830-823C-2147C7F18AA2}"/>
                </a:ext>
              </a:extLst>
            </p:cNvPr>
            <p:cNvSpPr/>
            <p:nvPr userDrawn="1"/>
          </p:nvSpPr>
          <p:spPr>
            <a:xfrm>
              <a:off x="1005840" y="1144249"/>
              <a:ext cx="45720" cy="499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Rectangle 23">
              <a:extLst>
                <a:ext uri="{FF2B5EF4-FFF2-40B4-BE49-F238E27FC236}">
                  <a16:creationId xmlns:a16="http://schemas.microsoft.com/office/drawing/2014/main" xmlns="" id="{31ABBA93-1039-48DD-B3D6-B2FC95EDC5B0}"/>
                </a:ext>
              </a:extLst>
            </p:cNvPr>
            <p:cNvSpPr/>
            <p:nvPr userDrawn="1"/>
          </p:nvSpPr>
          <p:spPr>
            <a:xfrm>
              <a:off x="685800" y="1244183"/>
              <a:ext cx="182880" cy="499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Rectangle 24">
              <a:extLst>
                <a:ext uri="{FF2B5EF4-FFF2-40B4-BE49-F238E27FC236}">
                  <a16:creationId xmlns:a16="http://schemas.microsoft.com/office/drawing/2014/main" xmlns="" id="{B4A9BCAE-90A5-4892-9F73-2A20BE20CFEE}"/>
                </a:ext>
              </a:extLst>
            </p:cNvPr>
            <p:cNvSpPr/>
            <p:nvPr userDrawn="1"/>
          </p:nvSpPr>
          <p:spPr>
            <a:xfrm>
              <a:off x="914400" y="1244183"/>
              <a:ext cx="45720" cy="499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Rectangle 25">
              <a:extLst>
                <a:ext uri="{FF2B5EF4-FFF2-40B4-BE49-F238E27FC236}">
                  <a16:creationId xmlns:a16="http://schemas.microsoft.com/office/drawing/2014/main" xmlns="" id="{BBBC004D-FDD5-4C8C-A387-8CE6A931808B}"/>
                </a:ext>
              </a:extLst>
            </p:cNvPr>
            <p:cNvSpPr/>
            <p:nvPr userDrawn="1"/>
          </p:nvSpPr>
          <p:spPr>
            <a:xfrm>
              <a:off x="1005840" y="1244183"/>
              <a:ext cx="45720" cy="499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Rectangle 26">
              <a:extLst>
                <a:ext uri="{FF2B5EF4-FFF2-40B4-BE49-F238E27FC236}">
                  <a16:creationId xmlns:a16="http://schemas.microsoft.com/office/drawing/2014/main" xmlns="" id="{E9E7C5AF-C09C-4223-8661-4775DA716A27}"/>
                </a:ext>
              </a:extLst>
            </p:cNvPr>
            <p:cNvSpPr/>
            <p:nvPr userDrawn="1"/>
          </p:nvSpPr>
          <p:spPr>
            <a:xfrm>
              <a:off x="1097280" y="1244183"/>
              <a:ext cx="45720" cy="499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xmlns="" id="{9A76DB83-CBDD-461C-80CE-DCC8CFE20598}"/>
              </a:ext>
            </a:extLst>
          </p:cNvPr>
          <p:cNvGrpSpPr/>
          <p:nvPr/>
        </p:nvGrpSpPr>
        <p:grpSpPr>
          <a:xfrm>
            <a:off x="298450" y="662930"/>
            <a:ext cx="520031" cy="99172"/>
            <a:chOff x="4117648" y="2844191"/>
            <a:chExt cx="1400502" cy="267082"/>
          </a:xfrm>
          <a:solidFill>
            <a:schemeClr val="bg1"/>
          </a:solidFill>
        </p:grpSpPr>
        <p:pic>
          <p:nvPicPr>
            <p:cNvPr id="43" name="图形 42">
              <a:extLst>
                <a:ext uri="{FF2B5EF4-FFF2-40B4-BE49-F238E27FC236}">
                  <a16:creationId xmlns:a16="http://schemas.microsoft.com/office/drawing/2014/main" xmlns="" id="{137585EE-0D0A-4C02-8D83-1DCF4AAD240F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xmlns="" r:embed="rId10"/>
                </a:ext>
              </a:extLst>
            </a:blip>
            <a:stretch>
              <a:fillRect/>
            </a:stretch>
          </p:blipFill>
          <p:spPr>
            <a:xfrm>
              <a:off x="4117648" y="2882291"/>
              <a:ext cx="1278038" cy="228982"/>
            </a:xfrm>
            <a:prstGeom prst="rect">
              <a:avLst/>
            </a:prstGeom>
          </p:spPr>
        </p:pic>
        <p:sp>
          <p:nvSpPr>
            <p:cNvPr id="44" name="圆: 空心 43">
              <a:extLst>
                <a:ext uri="{FF2B5EF4-FFF2-40B4-BE49-F238E27FC236}">
                  <a16:creationId xmlns:a16="http://schemas.microsoft.com/office/drawing/2014/main" xmlns="" id="{A3F68B10-D43E-4C93-A741-64B0E561CE70}"/>
                </a:ext>
              </a:extLst>
            </p:cNvPr>
            <p:cNvSpPr/>
            <p:nvPr/>
          </p:nvSpPr>
          <p:spPr>
            <a:xfrm>
              <a:off x="5441950" y="2844191"/>
              <a:ext cx="76200" cy="76200"/>
            </a:xfrm>
            <a:prstGeom prst="donut">
              <a:avLst>
                <a:gd name="adj" fmla="val 2005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xmlns="" id="{D9076E97-6121-42E3-BC33-E5C5BC0212C0}"/>
              </a:ext>
            </a:extLst>
          </p:cNvPr>
          <p:cNvGrpSpPr/>
          <p:nvPr/>
        </p:nvGrpSpPr>
        <p:grpSpPr>
          <a:xfrm>
            <a:off x="11430965" y="414321"/>
            <a:ext cx="504230" cy="525512"/>
            <a:chOff x="10934699" y="399891"/>
            <a:chExt cx="672307" cy="700682"/>
          </a:xfrm>
        </p:grpSpPr>
        <p:sp>
          <p:nvSpPr>
            <p:cNvPr id="46" name="矩形 45">
              <a:extLst>
                <a:ext uri="{FF2B5EF4-FFF2-40B4-BE49-F238E27FC236}">
                  <a16:creationId xmlns:a16="http://schemas.microsoft.com/office/drawing/2014/main" xmlns="" id="{EAAEE084-9F6C-495D-8B8B-E5D910BD35D5}"/>
                </a:ext>
              </a:extLst>
            </p:cNvPr>
            <p:cNvSpPr/>
            <p:nvPr/>
          </p:nvSpPr>
          <p:spPr>
            <a:xfrm>
              <a:off x="10934700" y="399891"/>
              <a:ext cx="672306" cy="672306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  <a:latin typeface="苹方 常规"/>
                <a:ea typeface="苹方 常规"/>
              </a:endParaRP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xmlns="" id="{21789F60-226B-4AB0-8E22-FBA911D94979}"/>
                </a:ext>
              </a:extLst>
            </p:cNvPr>
            <p:cNvSpPr txBox="1"/>
            <p:nvPr/>
          </p:nvSpPr>
          <p:spPr>
            <a:xfrm>
              <a:off x="10934700" y="399891"/>
              <a:ext cx="51352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en-US" altLang="zh-CN" sz="1050" dirty="0">
                  <a:solidFill>
                    <a:prstClr val="white"/>
                  </a:solidFill>
                  <a:latin typeface="苹方 常规"/>
                  <a:ea typeface="苹方 常规"/>
                </a:rPr>
                <a:t>Vol.</a:t>
              </a:r>
              <a:endParaRPr lang="zh-CN" altLang="en-US" sz="1050" dirty="0">
                <a:solidFill>
                  <a:prstClr val="white"/>
                </a:solidFill>
                <a:latin typeface="苹方 常规"/>
                <a:ea typeface="苹方 常规"/>
              </a:endParaRP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xmlns="" id="{723A67C4-0435-42FA-A15F-66F3E6E96F23}"/>
                </a:ext>
              </a:extLst>
            </p:cNvPr>
            <p:cNvSpPr txBox="1"/>
            <p:nvPr/>
          </p:nvSpPr>
          <p:spPr>
            <a:xfrm>
              <a:off x="10934699" y="700464"/>
              <a:ext cx="672306" cy="400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/>
              <a:r>
                <a:rPr lang="en-US" altLang="zh-CN" sz="1350" dirty="0">
                  <a:solidFill>
                    <a:prstClr val="white"/>
                  </a:solidFill>
                  <a:latin typeface="苹方 常规"/>
                  <a:ea typeface="苹方 常规"/>
                </a:rPr>
                <a:t>03</a:t>
              </a:r>
              <a:endParaRPr lang="zh-CN" altLang="en-US" sz="1350" dirty="0">
                <a:solidFill>
                  <a:prstClr val="white"/>
                </a:solidFill>
                <a:latin typeface="苹方 常规"/>
                <a:ea typeface="苹方 常规"/>
              </a:endParaRPr>
            </a:p>
          </p:txBody>
        </p: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xmlns="" id="{52CBCF0B-5ECB-4859-A893-A5C7AAD40D3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934700" y="698320"/>
              <a:ext cx="672306" cy="0"/>
            </a:xfrm>
            <a:prstGeom prst="line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</p:spTree>
    <p:extLst>
      <p:ext uri="{BB962C8B-B14F-4D97-AF65-F5344CB8AC3E}">
        <p14:creationId xmlns:p14="http://schemas.microsoft.com/office/powerpoint/2010/main" val="1297905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03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图形 3">
            <a:extLst>
              <a:ext uri="{FF2B5EF4-FFF2-40B4-BE49-F238E27FC236}">
                <a16:creationId xmlns:a16="http://schemas.microsoft.com/office/drawing/2014/main" xmlns="" id="{91549B0C-6C40-408E-B0EE-6FD8AB7E6486}"/>
              </a:ext>
            </a:extLst>
          </p:cNvPr>
          <p:cNvSpPr/>
          <p:nvPr/>
        </p:nvSpPr>
        <p:spPr>
          <a:xfrm rot="4672744">
            <a:off x="6627843" y="873903"/>
            <a:ext cx="4324365" cy="5372442"/>
          </a:xfrm>
          <a:custGeom>
            <a:avLst/>
            <a:gdLst>
              <a:gd name="connsiteX0" fmla="*/ 1892863 w 1932145"/>
              <a:gd name="connsiteY0" fmla="*/ 434021 h 2400430"/>
              <a:gd name="connsiteX1" fmla="*/ 1834239 w 1932145"/>
              <a:gd name="connsiteY1" fmla="*/ 1351762 h 2400430"/>
              <a:gd name="connsiteX2" fmla="*/ 1771428 w 1932145"/>
              <a:gd name="connsiteY2" fmla="*/ 2104798 h 2400430"/>
              <a:gd name="connsiteX3" fmla="*/ 1070037 w 1932145"/>
              <a:gd name="connsiteY3" fmla="*/ 2367907 h 2400430"/>
              <a:gd name="connsiteX4" fmla="*/ 192774 w 1932145"/>
              <a:gd name="connsiteY4" fmla="*/ 2272294 h 2400430"/>
              <a:gd name="connsiteX5" fmla="*/ 27371 w 1932145"/>
              <a:gd name="connsiteY5" fmla="*/ 1441791 h 2400430"/>
              <a:gd name="connsiteX6" fmla="*/ 429363 w 1932145"/>
              <a:gd name="connsiteY6" fmla="*/ 624548 h 2400430"/>
              <a:gd name="connsiteX7" fmla="*/ 1159368 w 1932145"/>
              <a:gd name="connsiteY7" fmla="*/ 6905 h 2400430"/>
              <a:gd name="connsiteX8" fmla="*/ 1892863 w 1932145"/>
              <a:gd name="connsiteY8" fmla="*/ 434021 h 2400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32145" h="2400430">
                <a:moveTo>
                  <a:pt x="1892863" y="434021"/>
                </a:moveTo>
                <a:cubicBezTo>
                  <a:pt x="1996850" y="704807"/>
                  <a:pt x="1864947" y="1043289"/>
                  <a:pt x="1834239" y="1351762"/>
                </a:cubicBezTo>
                <a:cubicBezTo>
                  <a:pt x="1804229" y="1660235"/>
                  <a:pt x="1874718" y="1938697"/>
                  <a:pt x="1771428" y="2104798"/>
                </a:cubicBezTo>
                <a:cubicBezTo>
                  <a:pt x="1668139" y="2270899"/>
                  <a:pt x="1389676" y="2326033"/>
                  <a:pt x="1070037" y="2367907"/>
                </a:cubicBezTo>
                <a:cubicBezTo>
                  <a:pt x="749700" y="2409781"/>
                  <a:pt x="388187" y="2439093"/>
                  <a:pt x="192774" y="2272294"/>
                </a:cubicBezTo>
                <a:cubicBezTo>
                  <a:pt x="-2638" y="2106194"/>
                  <a:pt x="-31950" y="1744681"/>
                  <a:pt x="27371" y="1441791"/>
                </a:cubicBezTo>
                <a:cubicBezTo>
                  <a:pt x="86693" y="1138902"/>
                  <a:pt x="233950" y="895334"/>
                  <a:pt x="429363" y="624548"/>
                </a:cubicBezTo>
                <a:cubicBezTo>
                  <a:pt x="624775" y="353762"/>
                  <a:pt x="868343" y="55061"/>
                  <a:pt x="1159368" y="6905"/>
                </a:cubicBezTo>
                <a:cubicBezTo>
                  <a:pt x="1451091" y="-40552"/>
                  <a:pt x="1789573" y="162537"/>
                  <a:pt x="1892863" y="434021"/>
                </a:cubicBezTo>
                <a:close/>
              </a:path>
            </a:pathLst>
          </a:custGeom>
          <a:gradFill>
            <a:gsLst>
              <a:gs pos="0">
                <a:srgbClr val="F86C59"/>
              </a:gs>
              <a:gs pos="100000">
                <a:srgbClr val="FAB527"/>
              </a:gs>
            </a:gsLst>
            <a:lin ang="5400000" scaled="1"/>
          </a:gradFill>
          <a:ln w="694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8A7C8365-16D3-4AC2-9C03-58CD79C0BA9F}"/>
              </a:ext>
            </a:extLst>
          </p:cNvPr>
          <p:cNvGrpSpPr/>
          <p:nvPr/>
        </p:nvGrpSpPr>
        <p:grpSpPr>
          <a:xfrm>
            <a:off x="10238785" y="566888"/>
            <a:ext cx="315791" cy="305087"/>
            <a:chOff x="7820298" y="4162139"/>
            <a:chExt cx="631581" cy="610173"/>
          </a:xfrm>
        </p:grpSpPr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3F87E731-4C14-4484-A195-198EA53B0426}"/>
                </a:ext>
              </a:extLst>
            </p:cNvPr>
            <p:cNvCxnSpPr/>
            <p:nvPr/>
          </p:nvCxnSpPr>
          <p:spPr>
            <a:xfrm>
              <a:off x="7820298" y="4467226"/>
              <a:ext cx="631581" cy="0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AD9E080B-95A0-4E4B-A55A-E052220BBBF3}"/>
                </a:ext>
              </a:extLst>
            </p:cNvPr>
            <p:cNvCxnSpPr>
              <a:cxnSpLocks/>
            </p:cNvCxnSpPr>
            <p:nvPr/>
          </p:nvCxnSpPr>
          <p:spPr>
            <a:xfrm>
              <a:off x="8136088" y="4162139"/>
              <a:ext cx="0" cy="610173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圆: 空心 8">
            <a:extLst>
              <a:ext uri="{FF2B5EF4-FFF2-40B4-BE49-F238E27FC236}">
                <a16:creationId xmlns:a16="http://schemas.microsoft.com/office/drawing/2014/main" xmlns="" id="{107A0D53-B3C4-4694-A8AB-21D503105DD0}"/>
              </a:ext>
            </a:extLst>
          </p:cNvPr>
          <p:cNvSpPr/>
          <p:nvPr/>
        </p:nvSpPr>
        <p:spPr>
          <a:xfrm>
            <a:off x="5990201" y="0"/>
            <a:ext cx="1401514" cy="1401514"/>
          </a:xfrm>
          <a:prstGeom prst="donut">
            <a:avLst>
              <a:gd name="adj" fmla="val 24447"/>
            </a:avLst>
          </a:prstGeom>
          <a:gradFill>
            <a:gsLst>
              <a:gs pos="40000">
                <a:srgbClr val="FAB527"/>
              </a:gs>
              <a:gs pos="100000">
                <a:srgbClr val="F86C59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D3815328-DB74-4BCF-9B81-1B8755E9069D}"/>
              </a:ext>
            </a:extLst>
          </p:cNvPr>
          <p:cNvSpPr/>
          <p:nvPr/>
        </p:nvSpPr>
        <p:spPr>
          <a:xfrm>
            <a:off x="5313204" y="1249657"/>
            <a:ext cx="476566" cy="476566"/>
          </a:xfrm>
          <a:prstGeom prst="ellipse">
            <a:avLst/>
          </a:prstGeom>
          <a:gradFill>
            <a:gsLst>
              <a:gs pos="0">
                <a:srgbClr val="F86C59"/>
              </a:gs>
              <a:gs pos="100000">
                <a:srgbClr val="FAB527"/>
              </a:gs>
            </a:gsLst>
            <a:lin ang="5400000" scaled="1"/>
          </a:gradFill>
          <a:ln w="6946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xmlns="" id="{6D72D947-7F31-431A-8EA8-9FF78E39DDB7}"/>
              </a:ext>
            </a:extLst>
          </p:cNvPr>
          <p:cNvSpPr/>
          <p:nvPr/>
        </p:nvSpPr>
        <p:spPr>
          <a:xfrm>
            <a:off x="11024932" y="5786879"/>
            <a:ext cx="566167" cy="566167"/>
          </a:xfrm>
          <a:prstGeom prst="ellipse">
            <a:avLst/>
          </a:prstGeom>
          <a:gradFill>
            <a:gsLst>
              <a:gs pos="0">
                <a:srgbClr val="F86C59"/>
              </a:gs>
              <a:gs pos="100000">
                <a:srgbClr val="FAB527"/>
              </a:gs>
            </a:gsLst>
            <a:lin ang="5400000" scaled="1"/>
          </a:gradFill>
          <a:ln w="6946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xmlns="" id="{3B93CB88-399B-4780-ADCB-853231B63160}"/>
              </a:ext>
            </a:extLst>
          </p:cNvPr>
          <p:cNvSpPr/>
          <p:nvPr/>
        </p:nvSpPr>
        <p:spPr>
          <a:xfrm>
            <a:off x="1490643" y="5623337"/>
            <a:ext cx="880491" cy="880491"/>
          </a:xfrm>
          <a:prstGeom prst="ellipse">
            <a:avLst/>
          </a:prstGeom>
          <a:gradFill>
            <a:gsLst>
              <a:gs pos="0">
                <a:srgbClr val="F86C59"/>
              </a:gs>
              <a:gs pos="100000">
                <a:srgbClr val="FAB527"/>
              </a:gs>
            </a:gsLst>
            <a:lin ang="5400000" scaled="1"/>
          </a:gradFill>
          <a:ln w="6946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圆: 空心 11">
            <a:extLst>
              <a:ext uri="{FF2B5EF4-FFF2-40B4-BE49-F238E27FC236}">
                <a16:creationId xmlns:a16="http://schemas.microsoft.com/office/drawing/2014/main" xmlns="" id="{87295D67-DF13-4704-B24E-FF00B932676D}"/>
              </a:ext>
            </a:extLst>
          </p:cNvPr>
          <p:cNvSpPr/>
          <p:nvPr/>
        </p:nvSpPr>
        <p:spPr>
          <a:xfrm>
            <a:off x="1080025" y="5585952"/>
            <a:ext cx="1083328" cy="1083328"/>
          </a:xfrm>
          <a:prstGeom prst="donut">
            <a:avLst>
              <a:gd name="adj" fmla="val 2444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4BBEA9B3-8A9C-45A1-AA30-A7997249BC82}"/>
              </a:ext>
            </a:extLst>
          </p:cNvPr>
          <p:cNvGrpSpPr/>
          <p:nvPr/>
        </p:nvGrpSpPr>
        <p:grpSpPr>
          <a:xfrm>
            <a:off x="634639" y="1915254"/>
            <a:ext cx="319174" cy="3174114"/>
            <a:chOff x="7470458" y="1093086"/>
            <a:chExt cx="319174" cy="1820227"/>
          </a:xfrm>
        </p:grpSpPr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CCBD912E-699E-40FF-A64C-B5F61919349F}"/>
                </a:ext>
              </a:extLst>
            </p:cNvPr>
            <p:cNvCxnSpPr/>
            <p:nvPr/>
          </p:nvCxnSpPr>
          <p:spPr>
            <a:xfrm>
              <a:off x="7475220" y="1093086"/>
              <a:ext cx="0" cy="1820227"/>
            </a:xfrm>
            <a:prstGeom prst="line">
              <a:avLst/>
            </a:prstGeom>
            <a:ln w="31750">
              <a:solidFill>
                <a:srgbClr val="2919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F5821292-10D9-4FF7-B3BF-D1EDD7096E0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475220" y="2900973"/>
              <a:ext cx="314412" cy="0"/>
            </a:xfrm>
            <a:prstGeom prst="line">
              <a:avLst/>
            </a:prstGeom>
            <a:ln w="31750">
              <a:solidFill>
                <a:srgbClr val="2919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958D45CC-48C4-4204-B079-07C8221F142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470458" y="1101280"/>
              <a:ext cx="314412" cy="0"/>
            </a:xfrm>
            <a:prstGeom prst="line">
              <a:avLst/>
            </a:prstGeom>
            <a:ln w="31750">
              <a:solidFill>
                <a:srgbClr val="2919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7E10728C-AEE3-4193-BE07-FF88E0577ABA}"/>
              </a:ext>
            </a:extLst>
          </p:cNvPr>
          <p:cNvGrpSpPr/>
          <p:nvPr/>
        </p:nvGrpSpPr>
        <p:grpSpPr>
          <a:xfrm flipH="1">
            <a:off x="919161" y="1783555"/>
            <a:ext cx="440507" cy="3524250"/>
            <a:chOff x="7470458" y="1017562"/>
            <a:chExt cx="572371" cy="2021016"/>
          </a:xfrm>
        </p:grpSpPr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D32A0F4A-A130-436D-ACB9-8B6089AA02BD}"/>
                </a:ext>
              </a:extLst>
            </p:cNvPr>
            <p:cNvCxnSpPr/>
            <p:nvPr/>
          </p:nvCxnSpPr>
          <p:spPr>
            <a:xfrm>
              <a:off x="7475220" y="1093086"/>
              <a:ext cx="0" cy="1820227"/>
            </a:xfrm>
            <a:prstGeom prst="line">
              <a:avLst/>
            </a:prstGeom>
            <a:ln w="31750">
              <a:solidFill>
                <a:srgbClr val="2919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xmlns="" id="{F0000440-C56F-446B-AB19-C57E5DED859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475220" y="2900973"/>
              <a:ext cx="314412" cy="0"/>
            </a:xfrm>
            <a:prstGeom prst="line">
              <a:avLst/>
            </a:prstGeom>
            <a:ln w="31750">
              <a:solidFill>
                <a:srgbClr val="2919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xmlns="" id="{92EBA6F2-FD12-4ECD-A157-51C45C9E874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470458" y="1101280"/>
              <a:ext cx="314412" cy="0"/>
            </a:xfrm>
            <a:prstGeom prst="line">
              <a:avLst/>
            </a:prstGeom>
            <a:ln w="31750">
              <a:solidFill>
                <a:srgbClr val="2919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xmlns="" id="{20C183AE-75BC-4332-A174-E65E57353C1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758206" y="1017562"/>
              <a:ext cx="284623" cy="83718"/>
            </a:xfrm>
            <a:prstGeom prst="line">
              <a:avLst/>
            </a:prstGeom>
            <a:ln w="31750">
              <a:solidFill>
                <a:srgbClr val="2919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xmlns="" id="{DB6842C6-6B37-4AB3-A10E-780F853914CC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7774738" y="2900972"/>
              <a:ext cx="229254" cy="137606"/>
            </a:xfrm>
            <a:prstGeom prst="line">
              <a:avLst/>
            </a:prstGeom>
            <a:ln w="31750">
              <a:solidFill>
                <a:srgbClr val="2919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6C960D36-FA13-4010-8B2A-CD220C36DC57}"/>
              </a:ext>
            </a:extLst>
          </p:cNvPr>
          <p:cNvSpPr txBox="1"/>
          <p:nvPr/>
        </p:nvSpPr>
        <p:spPr>
          <a:xfrm>
            <a:off x="722915" y="2115214"/>
            <a:ext cx="553998" cy="275011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dist"/>
            <a:r>
              <a:rPr lang="zh-CN" altLang="en-US" sz="2400" dirty="0">
                <a:solidFill>
                  <a:srgbClr val="291919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每日一</a:t>
            </a:r>
            <a:r>
              <a:rPr lang="en-US" altLang="zh-CN" sz="2400" dirty="0">
                <a:solidFill>
                  <a:srgbClr val="291919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P</a:t>
            </a:r>
            <a:r>
              <a:rPr lang="zh-CN" altLang="en-US" sz="2400" dirty="0">
                <a:solidFill>
                  <a:srgbClr val="291919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免费训练营</a:t>
            </a: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BDFAA7B3-3952-463A-BF0E-C6D21A58C103}"/>
              </a:ext>
            </a:extLst>
          </p:cNvPr>
          <p:cNvGrpSpPr/>
          <p:nvPr/>
        </p:nvGrpSpPr>
        <p:grpSpPr>
          <a:xfrm>
            <a:off x="4028412" y="3059216"/>
            <a:ext cx="315791" cy="305087"/>
            <a:chOff x="7820298" y="4162139"/>
            <a:chExt cx="631581" cy="610173"/>
          </a:xfrm>
        </p:grpSpPr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xmlns="" id="{CB9E1912-3875-4262-B45F-C1CE118C0D25}"/>
                </a:ext>
              </a:extLst>
            </p:cNvPr>
            <p:cNvCxnSpPr/>
            <p:nvPr/>
          </p:nvCxnSpPr>
          <p:spPr>
            <a:xfrm>
              <a:off x="7820298" y="4467226"/>
              <a:ext cx="631581" cy="0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xmlns="" id="{B860C596-4F64-45A9-89DF-3B033DD027F3}"/>
                </a:ext>
              </a:extLst>
            </p:cNvPr>
            <p:cNvCxnSpPr>
              <a:cxnSpLocks/>
            </p:cNvCxnSpPr>
            <p:nvPr/>
          </p:nvCxnSpPr>
          <p:spPr>
            <a:xfrm>
              <a:off x="8136088" y="4162139"/>
              <a:ext cx="0" cy="610173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19">
            <a:extLst>
              <a:ext uri="{FF2B5EF4-FFF2-40B4-BE49-F238E27FC236}">
                <a16:creationId xmlns:a16="http://schemas.microsoft.com/office/drawing/2014/main" xmlns="" id="{FD85573A-DE8F-4EC8-AFCA-FB880CD5DFB0}"/>
              </a:ext>
            </a:extLst>
          </p:cNvPr>
          <p:cNvGrpSpPr>
            <a:grpSpLocks noChangeAspect="1"/>
          </p:cNvGrpSpPr>
          <p:nvPr/>
        </p:nvGrpSpPr>
        <p:grpSpPr>
          <a:xfrm>
            <a:off x="298550" y="523853"/>
            <a:ext cx="262963" cy="86218"/>
            <a:chOff x="685800" y="1144249"/>
            <a:chExt cx="457200" cy="149901"/>
          </a:xfrm>
          <a:solidFill>
            <a:srgbClr val="291919"/>
          </a:solidFill>
        </p:grpSpPr>
        <p:sp>
          <p:nvSpPr>
            <p:cNvPr id="29" name="Rectangle 20">
              <a:extLst>
                <a:ext uri="{FF2B5EF4-FFF2-40B4-BE49-F238E27FC236}">
                  <a16:creationId xmlns:a16="http://schemas.microsoft.com/office/drawing/2014/main" xmlns="" id="{48B02A3C-67C1-459B-A089-A9AB0CD84073}"/>
                </a:ext>
              </a:extLst>
            </p:cNvPr>
            <p:cNvSpPr/>
            <p:nvPr userDrawn="1"/>
          </p:nvSpPr>
          <p:spPr>
            <a:xfrm>
              <a:off x="685800" y="1144249"/>
              <a:ext cx="182880" cy="499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21">
              <a:extLst>
                <a:ext uri="{FF2B5EF4-FFF2-40B4-BE49-F238E27FC236}">
                  <a16:creationId xmlns:a16="http://schemas.microsoft.com/office/drawing/2014/main" xmlns="" id="{24ADAA66-5356-4B59-87EF-9F5CEB64A14F}"/>
                </a:ext>
              </a:extLst>
            </p:cNvPr>
            <p:cNvSpPr/>
            <p:nvPr userDrawn="1"/>
          </p:nvSpPr>
          <p:spPr>
            <a:xfrm>
              <a:off x="914400" y="1144249"/>
              <a:ext cx="45720" cy="499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Rectangle 22">
              <a:extLst>
                <a:ext uri="{FF2B5EF4-FFF2-40B4-BE49-F238E27FC236}">
                  <a16:creationId xmlns:a16="http://schemas.microsoft.com/office/drawing/2014/main" xmlns="" id="{0C741C74-4B3D-4AC7-B0D4-16EED0300664}"/>
                </a:ext>
              </a:extLst>
            </p:cNvPr>
            <p:cNvSpPr/>
            <p:nvPr userDrawn="1"/>
          </p:nvSpPr>
          <p:spPr>
            <a:xfrm>
              <a:off x="1005840" y="1144249"/>
              <a:ext cx="45720" cy="499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Rectangle 23">
              <a:extLst>
                <a:ext uri="{FF2B5EF4-FFF2-40B4-BE49-F238E27FC236}">
                  <a16:creationId xmlns:a16="http://schemas.microsoft.com/office/drawing/2014/main" xmlns="" id="{DB563DFD-02C1-4DEF-B30C-0CDEC6A9C3D4}"/>
                </a:ext>
              </a:extLst>
            </p:cNvPr>
            <p:cNvSpPr/>
            <p:nvPr userDrawn="1"/>
          </p:nvSpPr>
          <p:spPr>
            <a:xfrm>
              <a:off x="685800" y="1244183"/>
              <a:ext cx="182880" cy="499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Rectangle 24">
              <a:extLst>
                <a:ext uri="{FF2B5EF4-FFF2-40B4-BE49-F238E27FC236}">
                  <a16:creationId xmlns:a16="http://schemas.microsoft.com/office/drawing/2014/main" xmlns="" id="{7446D0E4-E540-4415-A8AA-3C2F74AE31CD}"/>
                </a:ext>
              </a:extLst>
            </p:cNvPr>
            <p:cNvSpPr/>
            <p:nvPr userDrawn="1"/>
          </p:nvSpPr>
          <p:spPr>
            <a:xfrm>
              <a:off x="914400" y="1244183"/>
              <a:ext cx="45720" cy="499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Rectangle 25">
              <a:extLst>
                <a:ext uri="{FF2B5EF4-FFF2-40B4-BE49-F238E27FC236}">
                  <a16:creationId xmlns:a16="http://schemas.microsoft.com/office/drawing/2014/main" xmlns="" id="{B0DE9DC1-F561-4A02-8330-13477678A221}"/>
                </a:ext>
              </a:extLst>
            </p:cNvPr>
            <p:cNvSpPr/>
            <p:nvPr userDrawn="1"/>
          </p:nvSpPr>
          <p:spPr>
            <a:xfrm>
              <a:off x="1005840" y="1244183"/>
              <a:ext cx="45720" cy="499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Rectangle 26">
              <a:extLst>
                <a:ext uri="{FF2B5EF4-FFF2-40B4-BE49-F238E27FC236}">
                  <a16:creationId xmlns:a16="http://schemas.microsoft.com/office/drawing/2014/main" xmlns="" id="{B3ECDD9B-77B9-4E3E-99D8-028EC6FA8DC4}"/>
                </a:ext>
              </a:extLst>
            </p:cNvPr>
            <p:cNvSpPr/>
            <p:nvPr userDrawn="1"/>
          </p:nvSpPr>
          <p:spPr>
            <a:xfrm>
              <a:off x="1097280" y="1244183"/>
              <a:ext cx="45720" cy="499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xmlns="" id="{812D3700-8CF7-4A31-8343-79B92155CDCD}"/>
              </a:ext>
            </a:extLst>
          </p:cNvPr>
          <p:cNvGrpSpPr/>
          <p:nvPr/>
        </p:nvGrpSpPr>
        <p:grpSpPr>
          <a:xfrm>
            <a:off x="298450" y="662930"/>
            <a:ext cx="520031" cy="99172"/>
            <a:chOff x="4117648" y="2844191"/>
            <a:chExt cx="1400502" cy="267082"/>
          </a:xfrm>
          <a:solidFill>
            <a:srgbClr val="291919"/>
          </a:solidFill>
        </p:grpSpPr>
        <p:pic>
          <p:nvPicPr>
            <p:cNvPr id="43" name="图形 42">
              <a:extLst>
                <a:ext uri="{FF2B5EF4-FFF2-40B4-BE49-F238E27FC236}">
                  <a16:creationId xmlns:a16="http://schemas.microsoft.com/office/drawing/2014/main" xmlns="" id="{C0216415-2828-415F-B132-BAC6D8CF240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p:blipFill>
          <p:spPr>
            <a:xfrm>
              <a:off x="4117648" y="2882291"/>
              <a:ext cx="1278038" cy="228982"/>
            </a:xfrm>
            <a:prstGeom prst="rect">
              <a:avLst/>
            </a:prstGeom>
          </p:spPr>
        </p:pic>
        <p:sp>
          <p:nvSpPr>
            <p:cNvPr id="44" name="圆: 空心 43">
              <a:extLst>
                <a:ext uri="{FF2B5EF4-FFF2-40B4-BE49-F238E27FC236}">
                  <a16:creationId xmlns:a16="http://schemas.microsoft.com/office/drawing/2014/main" xmlns="" id="{DDF84410-5978-4CBB-B5D9-89257A3420BD}"/>
                </a:ext>
              </a:extLst>
            </p:cNvPr>
            <p:cNvSpPr/>
            <p:nvPr/>
          </p:nvSpPr>
          <p:spPr>
            <a:xfrm>
              <a:off x="5441950" y="2844191"/>
              <a:ext cx="76200" cy="76200"/>
            </a:xfrm>
            <a:prstGeom prst="donut">
              <a:avLst>
                <a:gd name="adj" fmla="val 2005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45" name="图片 44">
            <a:extLst>
              <a:ext uri="{FF2B5EF4-FFF2-40B4-BE49-F238E27FC236}">
                <a16:creationId xmlns:a16="http://schemas.microsoft.com/office/drawing/2014/main" xmlns="" id="{D12C891F-3136-489D-89B5-10E1A5435B3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0552" y="0"/>
            <a:ext cx="4812030" cy="6858000"/>
          </a:xfrm>
          <a:prstGeom prst="rect">
            <a:avLst/>
          </a:prstGeom>
        </p:spPr>
      </p:pic>
      <p:grpSp>
        <p:nvGrpSpPr>
          <p:cNvPr id="46" name="组合 45">
            <a:extLst>
              <a:ext uri="{FF2B5EF4-FFF2-40B4-BE49-F238E27FC236}">
                <a16:creationId xmlns:a16="http://schemas.microsoft.com/office/drawing/2014/main" xmlns="" id="{DC43B910-53A1-4E58-A66C-46309667373A}"/>
              </a:ext>
            </a:extLst>
          </p:cNvPr>
          <p:cNvGrpSpPr/>
          <p:nvPr/>
        </p:nvGrpSpPr>
        <p:grpSpPr>
          <a:xfrm>
            <a:off x="2013558" y="1487940"/>
            <a:ext cx="4713187" cy="4258464"/>
            <a:chOff x="5501193" y="1832466"/>
            <a:chExt cx="4713187" cy="4258464"/>
          </a:xfrm>
        </p:grpSpPr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xmlns="" id="{3863DB5C-4572-4073-9349-9840B9DE618A}"/>
                </a:ext>
              </a:extLst>
            </p:cNvPr>
            <p:cNvGrpSpPr/>
            <p:nvPr/>
          </p:nvGrpSpPr>
          <p:grpSpPr>
            <a:xfrm>
              <a:off x="5511289" y="1832466"/>
              <a:ext cx="4703091" cy="540218"/>
              <a:chOff x="574224" y="1648862"/>
              <a:chExt cx="4703091" cy="540218"/>
            </a:xfrm>
          </p:grpSpPr>
          <p:sp>
            <p:nvSpPr>
              <p:cNvPr id="60" name="矩形 59">
                <a:extLst>
                  <a:ext uri="{FF2B5EF4-FFF2-40B4-BE49-F238E27FC236}">
                    <a16:creationId xmlns:a16="http://schemas.microsoft.com/office/drawing/2014/main" xmlns="" id="{2B7391D2-DD5B-43BA-88AA-83F3931AE612}"/>
                  </a:ext>
                </a:extLst>
              </p:cNvPr>
              <p:cNvSpPr/>
              <p:nvPr/>
            </p:nvSpPr>
            <p:spPr>
              <a:xfrm>
                <a:off x="574224" y="1912081"/>
                <a:ext cx="4703091" cy="27699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200" dirty="0">
                    <a:solidFill>
                      <a:srgbClr val="291919"/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Chinese name: </a:t>
                </a:r>
                <a:r>
                  <a:rPr lang="en-US" altLang="zh-CN" sz="1200" dirty="0" err="1">
                    <a:solidFill>
                      <a:srgbClr val="291919"/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lin</a:t>
                </a:r>
                <a:r>
                  <a:rPr lang="en-US" altLang="zh-CN" sz="1200" dirty="0">
                    <a:solidFill>
                      <a:srgbClr val="291919"/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 </a:t>
                </a:r>
                <a:r>
                  <a:rPr lang="en-US" altLang="zh-CN" sz="1200" dirty="0" err="1">
                    <a:solidFill>
                      <a:srgbClr val="291919"/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yuner</a:t>
                </a:r>
                <a:r>
                  <a:rPr lang="en-US" altLang="zh-CN" sz="1200" dirty="0">
                    <a:solidFill>
                      <a:srgbClr val="291919"/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                   foreign </a:t>
                </a:r>
                <a:r>
                  <a:rPr lang="en-US" altLang="zh-CN" sz="1200" dirty="0" err="1">
                    <a:solidFill>
                      <a:srgbClr val="291919"/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name:Yoona</a:t>
                </a:r>
                <a:endParaRPr lang="en-US" altLang="zh-CN" sz="1200" dirty="0">
                  <a:solidFill>
                    <a:srgbClr val="291919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endParaRPr>
              </a:p>
            </p:txBody>
          </p:sp>
          <p:sp>
            <p:nvSpPr>
              <p:cNvPr id="61" name="矩形 60">
                <a:extLst>
                  <a:ext uri="{FF2B5EF4-FFF2-40B4-BE49-F238E27FC236}">
                    <a16:creationId xmlns:a16="http://schemas.microsoft.com/office/drawing/2014/main" xmlns="" id="{94A63135-C0F9-4A94-8E65-386C738FCEE5}"/>
                  </a:ext>
                </a:extLst>
              </p:cNvPr>
              <p:cNvSpPr/>
              <p:nvPr/>
            </p:nvSpPr>
            <p:spPr>
              <a:xfrm>
                <a:off x="574224" y="1648862"/>
                <a:ext cx="440377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dirty="0">
                    <a:solidFill>
                      <a:srgbClr val="291919"/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中文名：林允儿               外文名： </a:t>
                </a:r>
                <a:r>
                  <a:rPr lang="en-US" altLang="zh-CN" dirty="0" err="1">
                    <a:solidFill>
                      <a:srgbClr val="291919"/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Yoona</a:t>
                </a:r>
                <a:r>
                  <a:rPr lang="en-US" altLang="zh-CN" dirty="0">
                    <a:solidFill>
                      <a:srgbClr val="291919"/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 </a:t>
                </a:r>
                <a:endParaRPr lang="zh-CN" altLang="en-US" dirty="0">
                  <a:solidFill>
                    <a:srgbClr val="291919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endParaRPr>
              </a:p>
            </p:txBody>
          </p:sp>
        </p:grpSp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xmlns="" id="{C2104DB6-FB38-4582-AAF0-123B6C5282B7}"/>
                </a:ext>
              </a:extLst>
            </p:cNvPr>
            <p:cNvGrpSpPr/>
            <p:nvPr/>
          </p:nvGrpSpPr>
          <p:grpSpPr>
            <a:xfrm>
              <a:off x="5501193" y="2727969"/>
              <a:ext cx="1857076" cy="565552"/>
              <a:chOff x="564128" y="2325212"/>
              <a:chExt cx="1857076" cy="565552"/>
            </a:xfrm>
          </p:grpSpPr>
          <p:sp>
            <p:nvSpPr>
              <p:cNvPr id="58" name="矩形 57">
                <a:extLst>
                  <a:ext uri="{FF2B5EF4-FFF2-40B4-BE49-F238E27FC236}">
                    <a16:creationId xmlns:a16="http://schemas.microsoft.com/office/drawing/2014/main" xmlns="" id="{7EA713F6-EA52-42AB-95C6-3D446F0AEA26}"/>
                  </a:ext>
                </a:extLst>
              </p:cNvPr>
              <p:cNvSpPr/>
              <p:nvPr/>
            </p:nvSpPr>
            <p:spPr>
              <a:xfrm>
                <a:off x="574224" y="2325212"/>
                <a:ext cx="184698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dirty="0">
                    <a:solidFill>
                      <a:srgbClr val="291919"/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星    座： 双子座</a:t>
                </a:r>
              </a:p>
            </p:txBody>
          </p:sp>
          <p:sp>
            <p:nvSpPr>
              <p:cNvPr id="59" name="矩形 58">
                <a:extLst>
                  <a:ext uri="{FF2B5EF4-FFF2-40B4-BE49-F238E27FC236}">
                    <a16:creationId xmlns:a16="http://schemas.microsoft.com/office/drawing/2014/main" xmlns="" id="{AD4CC3E7-DF50-4221-8AA9-9E976883E576}"/>
                  </a:ext>
                </a:extLst>
              </p:cNvPr>
              <p:cNvSpPr/>
              <p:nvPr/>
            </p:nvSpPr>
            <p:spPr>
              <a:xfrm>
                <a:off x="564128" y="2613765"/>
                <a:ext cx="1627369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200" dirty="0">
                    <a:solidFill>
                      <a:srgbClr val="291919"/>
                    </a:solidFill>
                  </a:rPr>
                  <a:t>Constellation: Gemini </a:t>
                </a:r>
              </a:p>
            </p:txBody>
          </p:sp>
        </p:grpSp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xmlns="" id="{874E34AB-4F89-4393-88AF-A470678587AE}"/>
                </a:ext>
              </a:extLst>
            </p:cNvPr>
            <p:cNvGrpSpPr/>
            <p:nvPr/>
          </p:nvGrpSpPr>
          <p:grpSpPr>
            <a:xfrm>
              <a:off x="5511289" y="3648806"/>
              <a:ext cx="3515015" cy="589962"/>
              <a:chOff x="574224" y="3001562"/>
              <a:chExt cx="3515015" cy="589962"/>
            </a:xfrm>
          </p:grpSpPr>
          <p:sp>
            <p:nvSpPr>
              <p:cNvPr id="56" name="矩形 55">
                <a:extLst>
                  <a:ext uri="{FF2B5EF4-FFF2-40B4-BE49-F238E27FC236}">
                    <a16:creationId xmlns:a16="http://schemas.microsoft.com/office/drawing/2014/main" xmlns="" id="{0C6C0690-6345-491E-999E-7CE8E940E981}"/>
                  </a:ext>
                </a:extLst>
              </p:cNvPr>
              <p:cNvSpPr/>
              <p:nvPr/>
            </p:nvSpPr>
            <p:spPr>
              <a:xfrm>
                <a:off x="574224" y="3001562"/>
                <a:ext cx="3017173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dirty="0">
                    <a:solidFill>
                      <a:srgbClr val="291919"/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出生地 ：韩国首尔永登浦区</a:t>
                </a:r>
              </a:p>
            </p:txBody>
          </p:sp>
          <p:sp>
            <p:nvSpPr>
              <p:cNvPr id="57" name="矩形 56">
                <a:extLst>
                  <a:ext uri="{FF2B5EF4-FFF2-40B4-BE49-F238E27FC236}">
                    <a16:creationId xmlns:a16="http://schemas.microsoft.com/office/drawing/2014/main" xmlns="" id="{DFBD5F96-9E5F-4245-8377-FD7C9E94F8D5}"/>
                  </a:ext>
                </a:extLst>
              </p:cNvPr>
              <p:cNvSpPr/>
              <p:nvPr/>
            </p:nvSpPr>
            <p:spPr>
              <a:xfrm>
                <a:off x="621623" y="3314525"/>
                <a:ext cx="3467616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200" dirty="0" err="1">
                    <a:solidFill>
                      <a:srgbClr val="291919"/>
                    </a:solidFill>
                  </a:rPr>
                  <a:t>Birthplace:Yongdenpo</a:t>
                </a:r>
                <a:r>
                  <a:rPr lang="en-US" altLang="zh-CN" sz="1200" dirty="0">
                    <a:solidFill>
                      <a:srgbClr val="291919"/>
                    </a:solidFill>
                  </a:rPr>
                  <a:t> District, Seoul, South Korea</a:t>
                </a:r>
              </a:p>
            </p:txBody>
          </p:sp>
        </p:grpSp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xmlns="" id="{B7B90707-57BA-4BF0-9469-ABB85628EE96}"/>
                </a:ext>
              </a:extLst>
            </p:cNvPr>
            <p:cNvGrpSpPr/>
            <p:nvPr/>
          </p:nvGrpSpPr>
          <p:grpSpPr>
            <a:xfrm>
              <a:off x="5511289" y="4594053"/>
              <a:ext cx="2996333" cy="543797"/>
              <a:chOff x="574224" y="3677912"/>
              <a:chExt cx="2996333" cy="543797"/>
            </a:xfrm>
          </p:grpSpPr>
          <p:sp>
            <p:nvSpPr>
              <p:cNvPr id="54" name="矩形 53">
                <a:extLst>
                  <a:ext uri="{FF2B5EF4-FFF2-40B4-BE49-F238E27FC236}">
                    <a16:creationId xmlns:a16="http://schemas.microsoft.com/office/drawing/2014/main" xmlns="" id="{5C5FC141-AB37-443E-90C3-D4CFDB89417C}"/>
                  </a:ext>
                </a:extLst>
              </p:cNvPr>
              <p:cNvSpPr/>
              <p:nvPr/>
            </p:nvSpPr>
            <p:spPr>
              <a:xfrm>
                <a:off x="574224" y="3677912"/>
                <a:ext cx="2996333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dirty="0">
                    <a:solidFill>
                      <a:srgbClr val="291919"/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出生日期： </a:t>
                </a:r>
                <a:r>
                  <a:rPr lang="en-US" altLang="zh-CN" dirty="0">
                    <a:solidFill>
                      <a:srgbClr val="291919"/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1990</a:t>
                </a:r>
                <a:r>
                  <a:rPr lang="zh-CN" altLang="en-US" dirty="0">
                    <a:solidFill>
                      <a:srgbClr val="291919"/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年</a:t>
                </a:r>
                <a:r>
                  <a:rPr lang="en-US" altLang="zh-CN" dirty="0">
                    <a:solidFill>
                      <a:srgbClr val="291919"/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5</a:t>
                </a:r>
                <a:r>
                  <a:rPr lang="zh-CN" altLang="en-US" dirty="0">
                    <a:solidFill>
                      <a:srgbClr val="291919"/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月</a:t>
                </a:r>
                <a:r>
                  <a:rPr lang="en-US" altLang="zh-CN" dirty="0">
                    <a:solidFill>
                      <a:srgbClr val="291919"/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30</a:t>
                </a:r>
                <a:r>
                  <a:rPr lang="zh-CN" altLang="en-US" dirty="0">
                    <a:solidFill>
                      <a:srgbClr val="291919"/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日</a:t>
                </a:r>
              </a:p>
            </p:txBody>
          </p:sp>
          <p:sp>
            <p:nvSpPr>
              <p:cNvPr id="55" name="矩形 54">
                <a:extLst>
                  <a:ext uri="{FF2B5EF4-FFF2-40B4-BE49-F238E27FC236}">
                    <a16:creationId xmlns:a16="http://schemas.microsoft.com/office/drawing/2014/main" xmlns="" id="{B76C1394-D2F9-4ED4-A3CF-C00C573B441B}"/>
                  </a:ext>
                </a:extLst>
              </p:cNvPr>
              <p:cNvSpPr/>
              <p:nvPr/>
            </p:nvSpPr>
            <p:spPr>
              <a:xfrm>
                <a:off x="624736" y="3944710"/>
                <a:ext cx="1952779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200" dirty="0">
                    <a:solidFill>
                      <a:srgbClr val="291919"/>
                    </a:solidFill>
                  </a:rPr>
                  <a:t>Date of birth: 30 May 1990</a:t>
                </a:r>
              </a:p>
            </p:txBody>
          </p:sp>
        </p:grpSp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xmlns="" id="{AAFEADFB-C94C-4F0C-8893-E5B793B2454F}"/>
                </a:ext>
              </a:extLst>
            </p:cNvPr>
            <p:cNvGrpSpPr/>
            <p:nvPr/>
          </p:nvGrpSpPr>
          <p:grpSpPr>
            <a:xfrm>
              <a:off x="5511289" y="5493134"/>
              <a:ext cx="4043094" cy="597796"/>
              <a:chOff x="574224" y="5030614"/>
              <a:chExt cx="4043094" cy="597796"/>
            </a:xfrm>
          </p:grpSpPr>
          <p:sp>
            <p:nvSpPr>
              <p:cNvPr id="52" name="矩形 51">
                <a:extLst>
                  <a:ext uri="{FF2B5EF4-FFF2-40B4-BE49-F238E27FC236}">
                    <a16:creationId xmlns:a16="http://schemas.microsoft.com/office/drawing/2014/main" xmlns="" id="{C281D6B8-EBA1-47C2-B043-B65F10D10D77}"/>
                  </a:ext>
                </a:extLst>
              </p:cNvPr>
              <p:cNvSpPr/>
              <p:nvPr/>
            </p:nvSpPr>
            <p:spPr>
              <a:xfrm>
                <a:off x="574224" y="5030614"/>
                <a:ext cx="346761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dirty="0">
                    <a:solidFill>
                      <a:srgbClr val="291919"/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经纪公司：韩国</a:t>
                </a:r>
                <a:r>
                  <a:rPr lang="en-US" altLang="zh-CN" dirty="0">
                    <a:solidFill>
                      <a:srgbClr val="291919"/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SM</a:t>
                </a:r>
                <a:r>
                  <a:rPr lang="zh-CN" altLang="en-US" dirty="0">
                    <a:solidFill>
                      <a:srgbClr val="291919"/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娱乐有限公司</a:t>
                </a:r>
              </a:p>
            </p:txBody>
          </p:sp>
          <p:sp>
            <p:nvSpPr>
              <p:cNvPr id="53" name="矩形 52">
                <a:extLst>
                  <a:ext uri="{FF2B5EF4-FFF2-40B4-BE49-F238E27FC236}">
                    <a16:creationId xmlns:a16="http://schemas.microsoft.com/office/drawing/2014/main" xmlns="" id="{3867A942-256C-4641-BA74-9BC3EFFD4C1F}"/>
                  </a:ext>
                </a:extLst>
              </p:cNvPr>
              <p:cNvSpPr/>
              <p:nvPr/>
            </p:nvSpPr>
            <p:spPr>
              <a:xfrm>
                <a:off x="574224" y="5351411"/>
                <a:ext cx="4043094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200" dirty="0">
                    <a:solidFill>
                      <a:srgbClr val="291919"/>
                    </a:solidFill>
                  </a:rPr>
                  <a:t>Brokerage Company: </a:t>
                </a:r>
                <a:r>
                  <a:rPr lang="en-US" altLang="zh-CN" sz="1200" dirty="0" err="1">
                    <a:solidFill>
                      <a:srgbClr val="291919"/>
                    </a:solidFill>
                  </a:rPr>
                  <a:t>LtdKorea</a:t>
                </a:r>
                <a:r>
                  <a:rPr lang="en-US" altLang="zh-CN" sz="1200" dirty="0">
                    <a:solidFill>
                      <a:srgbClr val="291919"/>
                    </a:solidFill>
                  </a:rPr>
                  <a:t> SM Entertainment Co., Ltd..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29238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tx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A-任意多边形 5">
            <a:extLst>
              <a:ext uri="{FF2B5EF4-FFF2-40B4-BE49-F238E27FC236}">
                <a16:creationId xmlns:a16="http://schemas.microsoft.com/office/drawing/2014/main" xmlns="" id="{0F1499C6-3321-4D8B-ABB5-19F611CB649B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0" y="0"/>
            <a:ext cx="12192001" cy="6858001"/>
          </a:xfrm>
          <a:custGeom>
            <a:avLst/>
            <a:gdLst/>
            <a:ahLst/>
            <a:cxnLst/>
            <a:rect l="0" t="0" r="0" b="0"/>
            <a:pathLst>
              <a:path w="12192001" h="6858001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32E12C20-AFCD-408B-9210-E1106DE57F76}"/>
              </a:ext>
            </a:extLst>
          </p:cNvPr>
          <p:cNvSpPr/>
          <p:nvPr/>
        </p:nvSpPr>
        <p:spPr>
          <a:xfrm>
            <a:off x="571499" y="544200"/>
            <a:ext cx="11356975" cy="5908987"/>
          </a:xfrm>
          <a:prstGeom prst="rect">
            <a:avLst/>
          </a:prstGeom>
          <a:pattFill prst="divot">
            <a:fgClr>
              <a:schemeClr val="bg1"/>
            </a:fgClr>
            <a:bgClr>
              <a:srgbClr val="05C0D8"/>
            </a:bgClr>
          </a:patt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CA1859DD-6A6A-49C3-8ED6-8F4F66D2E803}"/>
              </a:ext>
            </a:extLst>
          </p:cNvPr>
          <p:cNvSpPr/>
          <p:nvPr/>
        </p:nvSpPr>
        <p:spPr>
          <a:xfrm>
            <a:off x="263526" y="404813"/>
            <a:ext cx="11356975" cy="5729287"/>
          </a:xfrm>
          <a:prstGeom prst="rect">
            <a:avLst/>
          </a:prstGeom>
          <a:solidFill>
            <a:srgbClr val="5167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直角三角形 8">
            <a:extLst>
              <a:ext uri="{FF2B5EF4-FFF2-40B4-BE49-F238E27FC236}">
                <a16:creationId xmlns:a16="http://schemas.microsoft.com/office/drawing/2014/main" xmlns="" id="{EE392A80-9955-4135-A928-BF1E9AC9DC3A}"/>
              </a:ext>
            </a:extLst>
          </p:cNvPr>
          <p:cNvSpPr/>
          <p:nvPr/>
        </p:nvSpPr>
        <p:spPr>
          <a:xfrm rot="5400000">
            <a:off x="263526" y="402429"/>
            <a:ext cx="787400" cy="787400"/>
          </a:xfrm>
          <a:prstGeom prst="rtTriangle">
            <a:avLst/>
          </a:prstGeom>
          <a:solidFill>
            <a:srgbClr val="FFC92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30E77285-672B-4E82-94C7-1966C81B9FFA}"/>
              </a:ext>
            </a:extLst>
          </p:cNvPr>
          <p:cNvGrpSpPr/>
          <p:nvPr/>
        </p:nvGrpSpPr>
        <p:grpSpPr>
          <a:xfrm>
            <a:off x="10707688" y="139386"/>
            <a:ext cx="1092200" cy="1092200"/>
            <a:chOff x="-2336800" y="2222500"/>
            <a:chExt cx="1092200" cy="1092200"/>
          </a:xfrm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xmlns="" id="{EA57AB3E-9561-432C-9A62-62DA4439CADD}"/>
                </a:ext>
              </a:extLst>
            </p:cNvPr>
            <p:cNvSpPr/>
            <p:nvPr/>
          </p:nvSpPr>
          <p:spPr>
            <a:xfrm>
              <a:off x="-2336800" y="2222500"/>
              <a:ext cx="1092200" cy="1092200"/>
            </a:xfrm>
            <a:prstGeom prst="ellipse">
              <a:avLst/>
            </a:prstGeom>
            <a:solidFill>
              <a:srgbClr val="FD4764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xmlns="" id="{60334C07-6776-4FA8-B707-AE874F2E848E}"/>
                </a:ext>
              </a:extLst>
            </p:cNvPr>
            <p:cNvSpPr/>
            <p:nvPr/>
          </p:nvSpPr>
          <p:spPr>
            <a:xfrm>
              <a:off x="-1927225" y="2632075"/>
              <a:ext cx="273050" cy="273050"/>
            </a:xfrm>
            <a:prstGeom prst="ellipse">
              <a:avLst/>
            </a:prstGeom>
            <a:solidFill>
              <a:srgbClr val="FD4764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E5E4FCD5-69CC-4846-A113-51C269D9445D}"/>
              </a:ext>
            </a:extLst>
          </p:cNvPr>
          <p:cNvSpPr/>
          <p:nvPr/>
        </p:nvSpPr>
        <p:spPr>
          <a:xfrm>
            <a:off x="1076325" y="961398"/>
            <a:ext cx="10112375" cy="4829803"/>
          </a:xfrm>
          <a:prstGeom prst="rect">
            <a:avLst/>
          </a:prstGeom>
          <a:solidFill>
            <a:srgbClr val="FEE502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C19D8EAB-209C-40DF-AAAE-5D4C316AC2A9}"/>
              </a:ext>
            </a:extLst>
          </p:cNvPr>
          <p:cNvGrpSpPr/>
          <p:nvPr/>
        </p:nvGrpSpPr>
        <p:grpSpPr>
          <a:xfrm rot="2530856">
            <a:off x="43339" y="2313795"/>
            <a:ext cx="444598" cy="1189676"/>
            <a:chOff x="1720850" y="1689738"/>
            <a:chExt cx="749300" cy="2005013"/>
          </a:xfrm>
        </p:grpSpPr>
        <p:sp>
          <p:nvSpPr>
            <p:cNvPr id="15" name="椭圆 14">
              <a:extLst>
                <a:ext uri="{FF2B5EF4-FFF2-40B4-BE49-F238E27FC236}">
                  <a16:creationId xmlns:a16="http://schemas.microsoft.com/office/drawing/2014/main" xmlns="" id="{3820E4C5-718F-4CA6-9B07-34351A781056}"/>
                </a:ext>
              </a:extLst>
            </p:cNvPr>
            <p:cNvSpPr/>
            <p:nvPr/>
          </p:nvSpPr>
          <p:spPr>
            <a:xfrm>
              <a:off x="1720850" y="1689738"/>
              <a:ext cx="749300" cy="749300"/>
            </a:xfrm>
            <a:prstGeom prst="ellipse">
              <a:avLst/>
            </a:prstGeom>
            <a:solidFill>
              <a:srgbClr val="6ED8ED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0A5DEF03-A640-4771-AFA7-99086A5DF9FB}"/>
                </a:ext>
              </a:extLst>
            </p:cNvPr>
            <p:cNvSpPr/>
            <p:nvPr/>
          </p:nvSpPr>
          <p:spPr>
            <a:xfrm>
              <a:off x="1822450" y="2323151"/>
              <a:ext cx="546100" cy="1371600"/>
            </a:xfrm>
            <a:prstGeom prst="rect">
              <a:avLst/>
            </a:prstGeom>
            <a:solidFill>
              <a:srgbClr val="FFC92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xmlns="" id="{869157E3-1D81-4AC4-BF1F-D3FE67348A42}"/>
              </a:ext>
            </a:extLst>
          </p:cNvPr>
          <p:cNvGrpSpPr/>
          <p:nvPr/>
        </p:nvGrpSpPr>
        <p:grpSpPr>
          <a:xfrm rot="17699087">
            <a:off x="10975740" y="2550867"/>
            <a:ext cx="1412994" cy="1412994"/>
            <a:chOff x="2055654" y="1805826"/>
            <a:chExt cx="2484120" cy="2484120"/>
          </a:xfrm>
        </p:grpSpPr>
        <p:sp>
          <p:nvSpPr>
            <p:cNvPr id="18" name="空心弧 17">
              <a:extLst>
                <a:ext uri="{FF2B5EF4-FFF2-40B4-BE49-F238E27FC236}">
                  <a16:creationId xmlns:a16="http://schemas.microsoft.com/office/drawing/2014/main" xmlns="" id="{F74DD51F-383C-4016-B77B-1F935C2C60EE}"/>
                </a:ext>
              </a:extLst>
            </p:cNvPr>
            <p:cNvSpPr/>
            <p:nvPr/>
          </p:nvSpPr>
          <p:spPr>
            <a:xfrm>
              <a:off x="2055654" y="1805826"/>
              <a:ext cx="2484120" cy="2484120"/>
            </a:xfrm>
            <a:prstGeom prst="blockArc">
              <a:avLst/>
            </a:prstGeom>
            <a:solidFill>
              <a:srgbClr val="FADB25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pic>
          <p:nvPicPr>
            <p:cNvPr id="36" name="图片 35">
              <a:extLst>
                <a:ext uri="{FF2B5EF4-FFF2-40B4-BE49-F238E27FC236}">
                  <a16:creationId xmlns:a16="http://schemas.microsoft.com/office/drawing/2014/main" xmlns="" id="{171D8648-D913-4A58-8D1B-26122E76C25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l="18170" t="31304" r="14481" b="35132"/>
            <a:stretch>
              <a:fillRect/>
            </a:stretch>
          </p:blipFill>
          <p:spPr>
            <a:xfrm>
              <a:off x="2055654" y="1805826"/>
              <a:ext cx="2484120" cy="1242060"/>
            </a:xfrm>
            <a:custGeom>
              <a:avLst/>
              <a:gdLst>
                <a:gd name="connsiteX0" fmla="*/ 1242060 w 2484120"/>
                <a:gd name="connsiteY0" fmla="*/ 0 h 1242060"/>
                <a:gd name="connsiteX1" fmla="*/ 2484120 w 2484120"/>
                <a:gd name="connsiteY1" fmla="*/ 1242060 h 1242060"/>
                <a:gd name="connsiteX2" fmla="*/ 1863090 w 2484120"/>
                <a:gd name="connsiteY2" fmla="*/ 1242060 h 1242060"/>
                <a:gd name="connsiteX3" fmla="*/ 1242060 w 2484120"/>
                <a:gd name="connsiteY3" fmla="*/ 621030 h 1242060"/>
                <a:gd name="connsiteX4" fmla="*/ 621030 w 2484120"/>
                <a:gd name="connsiteY4" fmla="*/ 1242060 h 1242060"/>
                <a:gd name="connsiteX5" fmla="*/ 0 w 2484120"/>
                <a:gd name="connsiteY5" fmla="*/ 1242060 h 1242060"/>
                <a:gd name="connsiteX6" fmla="*/ 1242060 w 2484120"/>
                <a:gd name="connsiteY6" fmla="*/ 0 h 1242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84120" h="1242060">
                  <a:moveTo>
                    <a:pt x="1242060" y="0"/>
                  </a:moveTo>
                  <a:cubicBezTo>
                    <a:pt x="1928031" y="0"/>
                    <a:pt x="2484120" y="556089"/>
                    <a:pt x="2484120" y="1242060"/>
                  </a:cubicBezTo>
                  <a:lnTo>
                    <a:pt x="1863090" y="1242060"/>
                  </a:lnTo>
                  <a:cubicBezTo>
                    <a:pt x="1863090" y="899075"/>
                    <a:pt x="1585045" y="621030"/>
                    <a:pt x="1242060" y="621030"/>
                  </a:cubicBezTo>
                  <a:cubicBezTo>
                    <a:pt x="899075" y="621030"/>
                    <a:pt x="621030" y="899075"/>
                    <a:pt x="621030" y="1242060"/>
                  </a:cubicBezTo>
                  <a:lnTo>
                    <a:pt x="0" y="1242060"/>
                  </a:lnTo>
                  <a:cubicBezTo>
                    <a:pt x="0" y="556089"/>
                    <a:pt x="556089" y="0"/>
                    <a:pt x="1242060" y="0"/>
                  </a:cubicBezTo>
                  <a:close/>
                </a:path>
              </a:pathLst>
            </a:custGeom>
          </p:spPr>
        </p:pic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9451BD06-3609-4A10-A17B-2075682C8D41}"/>
              </a:ext>
            </a:extLst>
          </p:cNvPr>
          <p:cNvGrpSpPr/>
          <p:nvPr/>
        </p:nvGrpSpPr>
        <p:grpSpPr>
          <a:xfrm rot="9283678">
            <a:off x="3012840" y="5413417"/>
            <a:ext cx="1412994" cy="1412994"/>
            <a:chOff x="2055654" y="1805826"/>
            <a:chExt cx="2484120" cy="2484120"/>
          </a:xfrm>
        </p:grpSpPr>
        <p:sp>
          <p:nvSpPr>
            <p:cNvPr id="39" name="空心弧 38">
              <a:extLst>
                <a:ext uri="{FF2B5EF4-FFF2-40B4-BE49-F238E27FC236}">
                  <a16:creationId xmlns:a16="http://schemas.microsoft.com/office/drawing/2014/main" xmlns="" id="{1DB6C69F-C02A-4F0C-ACF4-8986D84A070A}"/>
                </a:ext>
              </a:extLst>
            </p:cNvPr>
            <p:cNvSpPr/>
            <p:nvPr/>
          </p:nvSpPr>
          <p:spPr>
            <a:xfrm>
              <a:off x="2055654" y="1805826"/>
              <a:ext cx="2484120" cy="2484120"/>
            </a:xfrm>
            <a:prstGeom prst="blockArc">
              <a:avLst/>
            </a:prstGeom>
            <a:solidFill>
              <a:srgbClr val="FADB25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pic>
          <p:nvPicPr>
            <p:cNvPr id="40" name="图片 39">
              <a:extLst>
                <a:ext uri="{FF2B5EF4-FFF2-40B4-BE49-F238E27FC236}">
                  <a16:creationId xmlns:a16="http://schemas.microsoft.com/office/drawing/2014/main" xmlns="" id="{80E88BFB-E7ED-409C-B847-64478CC566F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l="18170" t="31304" r="14481" b="35132"/>
            <a:stretch>
              <a:fillRect/>
            </a:stretch>
          </p:blipFill>
          <p:spPr>
            <a:xfrm>
              <a:off x="2055654" y="1805826"/>
              <a:ext cx="2484120" cy="1242060"/>
            </a:xfrm>
            <a:custGeom>
              <a:avLst/>
              <a:gdLst>
                <a:gd name="connsiteX0" fmla="*/ 1242060 w 2484120"/>
                <a:gd name="connsiteY0" fmla="*/ 0 h 1242060"/>
                <a:gd name="connsiteX1" fmla="*/ 2484120 w 2484120"/>
                <a:gd name="connsiteY1" fmla="*/ 1242060 h 1242060"/>
                <a:gd name="connsiteX2" fmla="*/ 1863090 w 2484120"/>
                <a:gd name="connsiteY2" fmla="*/ 1242060 h 1242060"/>
                <a:gd name="connsiteX3" fmla="*/ 1242060 w 2484120"/>
                <a:gd name="connsiteY3" fmla="*/ 621030 h 1242060"/>
                <a:gd name="connsiteX4" fmla="*/ 621030 w 2484120"/>
                <a:gd name="connsiteY4" fmla="*/ 1242060 h 1242060"/>
                <a:gd name="connsiteX5" fmla="*/ 0 w 2484120"/>
                <a:gd name="connsiteY5" fmla="*/ 1242060 h 1242060"/>
                <a:gd name="connsiteX6" fmla="*/ 1242060 w 2484120"/>
                <a:gd name="connsiteY6" fmla="*/ 0 h 1242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84120" h="1242060">
                  <a:moveTo>
                    <a:pt x="1242060" y="0"/>
                  </a:moveTo>
                  <a:cubicBezTo>
                    <a:pt x="1928031" y="0"/>
                    <a:pt x="2484120" y="556089"/>
                    <a:pt x="2484120" y="1242060"/>
                  </a:cubicBezTo>
                  <a:lnTo>
                    <a:pt x="1863090" y="1242060"/>
                  </a:lnTo>
                  <a:cubicBezTo>
                    <a:pt x="1863090" y="899075"/>
                    <a:pt x="1585045" y="621030"/>
                    <a:pt x="1242060" y="621030"/>
                  </a:cubicBezTo>
                  <a:cubicBezTo>
                    <a:pt x="899075" y="621030"/>
                    <a:pt x="621030" y="899075"/>
                    <a:pt x="621030" y="1242060"/>
                  </a:cubicBezTo>
                  <a:lnTo>
                    <a:pt x="0" y="1242060"/>
                  </a:lnTo>
                  <a:cubicBezTo>
                    <a:pt x="0" y="556089"/>
                    <a:pt x="556089" y="0"/>
                    <a:pt x="1242060" y="0"/>
                  </a:cubicBezTo>
                  <a:close/>
                </a:path>
              </a:pathLst>
            </a:custGeom>
          </p:spPr>
        </p:pic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xmlns="" id="{3B4CCF67-CFCB-4E89-AD0E-BE62FE552164}"/>
              </a:ext>
            </a:extLst>
          </p:cNvPr>
          <p:cNvGrpSpPr/>
          <p:nvPr/>
        </p:nvGrpSpPr>
        <p:grpSpPr>
          <a:xfrm rot="5562153">
            <a:off x="10607389" y="4349703"/>
            <a:ext cx="932926" cy="1358792"/>
            <a:chOff x="222345" y="2726535"/>
            <a:chExt cx="932926" cy="1358792"/>
          </a:xfrm>
        </p:grpSpPr>
        <p:sp>
          <p:nvSpPr>
            <p:cNvPr id="44" name="椭圆 43">
              <a:extLst>
                <a:ext uri="{FF2B5EF4-FFF2-40B4-BE49-F238E27FC236}">
                  <a16:creationId xmlns:a16="http://schemas.microsoft.com/office/drawing/2014/main" xmlns="" id="{B6A0EC4F-89D5-486C-8B14-A4B5620C19BA}"/>
                </a:ext>
              </a:extLst>
            </p:cNvPr>
            <p:cNvSpPr/>
            <p:nvPr/>
          </p:nvSpPr>
          <p:spPr>
            <a:xfrm rot="2530856">
              <a:off x="222345" y="3640729"/>
              <a:ext cx="444598" cy="444598"/>
            </a:xfrm>
            <a:prstGeom prst="ellipse">
              <a:avLst/>
            </a:prstGeom>
            <a:solidFill>
              <a:srgbClr val="FFFDFF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xmlns="" id="{EBBF30B2-0952-4BA3-8BA9-B9E91510AE6D}"/>
                </a:ext>
              </a:extLst>
            </p:cNvPr>
            <p:cNvGrpSpPr/>
            <p:nvPr/>
          </p:nvGrpSpPr>
          <p:grpSpPr>
            <a:xfrm rot="2530856">
              <a:off x="710673" y="2726535"/>
              <a:ext cx="444598" cy="1189676"/>
              <a:chOff x="1720850" y="1689738"/>
              <a:chExt cx="749300" cy="2005013"/>
            </a:xfrm>
          </p:grpSpPr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xmlns="" id="{B117A71D-23A8-437C-A9E9-5E825A650C98}"/>
                  </a:ext>
                </a:extLst>
              </p:cNvPr>
              <p:cNvSpPr/>
              <p:nvPr/>
            </p:nvSpPr>
            <p:spPr>
              <a:xfrm>
                <a:off x="1720850" y="1689738"/>
                <a:ext cx="749300" cy="749300"/>
              </a:xfrm>
              <a:prstGeom prst="ellipse">
                <a:avLst/>
              </a:prstGeom>
              <a:solidFill>
                <a:srgbClr val="6ED8ED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矩形 42">
                <a:extLst>
                  <a:ext uri="{FF2B5EF4-FFF2-40B4-BE49-F238E27FC236}">
                    <a16:creationId xmlns:a16="http://schemas.microsoft.com/office/drawing/2014/main" xmlns="" id="{FDF4E2E8-5AC6-401D-959C-52CC9B52746E}"/>
                  </a:ext>
                </a:extLst>
              </p:cNvPr>
              <p:cNvSpPr/>
              <p:nvPr/>
            </p:nvSpPr>
            <p:spPr>
              <a:xfrm>
                <a:off x="1822450" y="2323151"/>
                <a:ext cx="546100" cy="1371600"/>
              </a:xfrm>
              <a:prstGeom prst="rect">
                <a:avLst/>
              </a:prstGeom>
              <a:solidFill>
                <a:srgbClr val="FFC92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60" name="任意多边形: 形状 59">
            <a:extLst>
              <a:ext uri="{FF2B5EF4-FFF2-40B4-BE49-F238E27FC236}">
                <a16:creationId xmlns:a16="http://schemas.microsoft.com/office/drawing/2014/main" xmlns="" id="{F3CDCF70-5027-4B74-B20C-E1AFBAA217C3}"/>
              </a:ext>
            </a:extLst>
          </p:cNvPr>
          <p:cNvSpPr/>
          <p:nvPr/>
        </p:nvSpPr>
        <p:spPr>
          <a:xfrm flipV="1">
            <a:off x="9168420" y="1633605"/>
            <a:ext cx="363856" cy="363856"/>
          </a:xfrm>
          <a:custGeom>
            <a:avLst/>
            <a:gdLst>
              <a:gd name="connsiteX0" fmla="*/ 154793 w 363856"/>
              <a:gd name="connsiteY0" fmla="*/ 363856 h 363856"/>
              <a:gd name="connsiteX1" fmla="*/ 209063 w 363856"/>
              <a:gd name="connsiteY1" fmla="*/ 363856 h 363856"/>
              <a:gd name="connsiteX2" fmla="*/ 222631 w 363856"/>
              <a:gd name="connsiteY2" fmla="*/ 350288 h 363856"/>
              <a:gd name="connsiteX3" fmla="*/ 222631 w 363856"/>
              <a:gd name="connsiteY3" fmla="*/ 216897 h 363856"/>
              <a:gd name="connsiteX4" fmla="*/ 352199 w 363856"/>
              <a:gd name="connsiteY4" fmla="*/ 216897 h 363856"/>
              <a:gd name="connsiteX5" fmla="*/ 363856 w 363856"/>
              <a:gd name="connsiteY5" fmla="*/ 205240 h 363856"/>
              <a:gd name="connsiteX6" fmla="*/ 363856 w 363856"/>
              <a:gd name="connsiteY6" fmla="*/ 158616 h 363856"/>
              <a:gd name="connsiteX7" fmla="*/ 352199 w 363856"/>
              <a:gd name="connsiteY7" fmla="*/ 146959 h 363856"/>
              <a:gd name="connsiteX8" fmla="*/ 222631 w 363856"/>
              <a:gd name="connsiteY8" fmla="*/ 146959 h 363856"/>
              <a:gd name="connsiteX9" fmla="*/ 222631 w 363856"/>
              <a:gd name="connsiteY9" fmla="*/ 13568 h 363856"/>
              <a:gd name="connsiteX10" fmla="*/ 209063 w 363856"/>
              <a:gd name="connsiteY10" fmla="*/ 0 h 363856"/>
              <a:gd name="connsiteX11" fmla="*/ 154793 w 363856"/>
              <a:gd name="connsiteY11" fmla="*/ 0 h 363856"/>
              <a:gd name="connsiteX12" fmla="*/ 141225 w 363856"/>
              <a:gd name="connsiteY12" fmla="*/ 13568 h 363856"/>
              <a:gd name="connsiteX13" fmla="*/ 141225 w 363856"/>
              <a:gd name="connsiteY13" fmla="*/ 146959 h 363856"/>
              <a:gd name="connsiteX14" fmla="*/ 11657 w 363856"/>
              <a:gd name="connsiteY14" fmla="*/ 146959 h 363856"/>
              <a:gd name="connsiteX15" fmla="*/ 0 w 363856"/>
              <a:gd name="connsiteY15" fmla="*/ 158616 h 363856"/>
              <a:gd name="connsiteX16" fmla="*/ 0 w 363856"/>
              <a:gd name="connsiteY16" fmla="*/ 205240 h 363856"/>
              <a:gd name="connsiteX17" fmla="*/ 11657 w 363856"/>
              <a:gd name="connsiteY17" fmla="*/ 216897 h 363856"/>
              <a:gd name="connsiteX18" fmla="*/ 141225 w 363856"/>
              <a:gd name="connsiteY18" fmla="*/ 216897 h 363856"/>
              <a:gd name="connsiteX19" fmla="*/ 141225 w 363856"/>
              <a:gd name="connsiteY19" fmla="*/ 350288 h 363856"/>
              <a:gd name="connsiteX20" fmla="*/ 154793 w 363856"/>
              <a:gd name="connsiteY20" fmla="*/ 363856 h 363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63856" h="363856">
                <a:moveTo>
                  <a:pt x="154793" y="363856"/>
                </a:moveTo>
                <a:lnTo>
                  <a:pt x="209063" y="363856"/>
                </a:lnTo>
                <a:cubicBezTo>
                  <a:pt x="216556" y="363856"/>
                  <a:pt x="222631" y="357781"/>
                  <a:pt x="222631" y="350288"/>
                </a:cubicBezTo>
                <a:lnTo>
                  <a:pt x="222631" y="216897"/>
                </a:lnTo>
                <a:lnTo>
                  <a:pt x="352199" y="216897"/>
                </a:lnTo>
                <a:cubicBezTo>
                  <a:pt x="358637" y="216897"/>
                  <a:pt x="363856" y="211678"/>
                  <a:pt x="363856" y="205240"/>
                </a:cubicBezTo>
                <a:lnTo>
                  <a:pt x="363856" y="158616"/>
                </a:lnTo>
                <a:cubicBezTo>
                  <a:pt x="363856" y="152178"/>
                  <a:pt x="358637" y="146959"/>
                  <a:pt x="352199" y="146959"/>
                </a:cubicBezTo>
                <a:lnTo>
                  <a:pt x="222631" y="146959"/>
                </a:lnTo>
                <a:lnTo>
                  <a:pt x="222631" y="13568"/>
                </a:lnTo>
                <a:cubicBezTo>
                  <a:pt x="222631" y="6075"/>
                  <a:pt x="216556" y="0"/>
                  <a:pt x="209063" y="0"/>
                </a:cubicBezTo>
                <a:lnTo>
                  <a:pt x="154793" y="0"/>
                </a:lnTo>
                <a:cubicBezTo>
                  <a:pt x="147300" y="0"/>
                  <a:pt x="141225" y="6075"/>
                  <a:pt x="141225" y="13568"/>
                </a:cubicBezTo>
                <a:lnTo>
                  <a:pt x="141225" y="146959"/>
                </a:lnTo>
                <a:lnTo>
                  <a:pt x="11657" y="146959"/>
                </a:lnTo>
                <a:cubicBezTo>
                  <a:pt x="5219" y="146959"/>
                  <a:pt x="0" y="152178"/>
                  <a:pt x="0" y="158616"/>
                </a:cubicBezTo>
                <a:lnTo>
                  <a:pt x="0" y="205240"/>
                </a:lnTo>
                <a:cubicBezTo>
                  <a:pt x="0" y="211678"/>
                  <a:pt x="5219" y="216897"/>
                  <a:pt x="11657" y="216897"/>
                </a:cubicBezTo>
                <a:lnTo>
                  <a:pt x="141225" y="216897"/>
                </a:lnTo>
                <a:lnTo>
                  <a:pt x="141225" y="350288"/>
                </a:lnTo>
                <a:cubicBezTo>
                  <a:pt x="141225" y="357781"/>
                  <a:pt x="147300" y="363856"/>
                  <a:pt x="154793" y="363856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1" name="任意多边形: 形状 60">
            <a:extLst>
              <a:ext uri="{FF2B5EF4-FFF2-40B4-BE49-F238E27FC236}">
                <a16:creationId xmlns:a16="http://schemas.microsoft.com/office/drawing/2014/main" xmlns="" id="{855822AA-B5D4-4178-B019-167F0013CBD3}"/>
              </a:ext>
            </a:extLst>
          </p:cNvPr>
          <p:cNvSpPr/>
          <p:nvPr/>
        </p:nvSpPr>
        <p:spPr>
          <a:xfrm flipV="1">
            <a:off x="9693571" y="1630876"/>
            <a:ext cx="363856" cy="363856"/>
          </a:xfrm>
          <a:custGeom>
            <a:avLst/>
            <a:gdLst>
              <a:gd name="connsiteX0" fmla="*/ 154793 w 363856"/>
              <a:gd name="connsiteY0" fmla="*/ 363856 h 363856"/>
              <a:gd name="connsiteX1" fmla="*/ 209063 w 363856"/>
              <a:gd name="connsiteY1" fmla="*/ 363856 h 363856"/>
              <a:gd name="connsiteX2" fmla="*/ 222631 w 363856"/>
              <a:gd name="connsiteY2" fmla="*/ 350288 h 363856"/>
              <a:gd name="connsiteX3" fmla="*/ 222631 w 363856"/>
              <a:gd name="connsiteY3" fmla="*/ 216897 h 363856"/>
              <a:gd name="connsiteX4" fmla="*/ 352199 w 363856"/>
              <a:gd name="connsiteY4" fmla="*/ 216897 h 363856"/>
              <a:gd name="connsiteX5" fmla="*/ 363856 w 363856"/>
              <a:gd name="connsiteY5" fmla="*/ 205240 h 363856"/>
              <a:gd name="connsiteX6" fmla="*/ 363856 w 363856"/>
              <a:gd name="connsiteY6" fmla="*/ 158616 h 363856"/>
              <a:gd name="connsiteX7" fmla="*/ 352199 w 363856"/>
              <a:gd name="connsiteY7" fmla="*/ 146959 h 363856"/>
              <a:gd name="connsiteX8" fmla="*/ 222631 w 363856"/>
              <a:gd name="connsiteY8" fmla="*/ 146959 h 363856"/>
              <a:gd name="connsiteX9" fmla="*/ 222631 w 363856"/>
              <a:gd name="connsiteY9" fmla="*/ 13568 h 363856"/>
              <a:gd name="connsiteX10" fmla="*/ 209063 w 363856"/>
              <a:gd name="connsiteY10" fmla="*/ 0 h 363856"/>
              <a:gd name="connsiteX11" fmla="*/ 154793 w 363856"/>
              <a:gd name="connsiteY11" fmla="*/ 0 h 363856"/>
              <a:gd name="connsiteX12" fmla="*/ 141225 w 363856"/>
              <a:gd name="connsiteY12" fmla="*/ 13568 h 363856"/>
              <a:gd name="connsiteX13" fmla="*/ 141225 w 363856"/>
              <a:gd name="connsiteY13" fmla="*/ 146959 h 363856"/>
              <a:gd name="connsiteX14" fmla="*/ 11657 w 363856"/>
              <a:gd name="connsiteY14" fmla="*/ 146959 h 363856"/>
              <a:gd name="connsiteX15" fmla="*/ 0 w 363856"/>
              <a:gd name="connsiteY15" fmla="*/ 158616 h 363856"/>
              <a:gd name="connsiteX16" fmla="*/ 0 w 363856"/>
              <a:gd name="connsiteY16" fmla="*/ 205240 h 363856"/>
              <a:gd name="connsiteX17" fmla="*/ 11657 w 363856"/>
              <a:gd name="connsiteY17" fmla="*/ 216897 h 363856"/>
              <a:gd name="connsiteX18" fmla="*/ 141225 w 363856"/>
              <a:gd name="connsiteY18" fmla="*/ 216897 h 363856"/>
              <a:gd name="connsiteX19" fmla="*/ 141225 w 363856"/>
              <a:gd name="connsiteY19" fmla="*/ 350288 h 363856"/>
              <a:gd name="connsiteX20" fmla="*/ 154793 w 363856"/>
              <a:gd name="connsiteY20" fmla="*/ 363856 h 363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63856" h="363856">
                <a:moveTo>
                  <a:pt x="154793" y="363856"/>
                </a:moveTo>
                <a:lnTo>
                  <a:pt x="209063" y="363856"/>
                </a:lnTo>
                <a:cubicBezTo>
                  <a:pt x="216556" y="363856"/>
                  <a:pt x="222631" y="357781"/>
                  <a:pt x="222631" y="350288"/>
                </a:cubicBezTo>
                <a:lnTo>
                  <a:pt x="222631" y="216897"/>
                </a:lnTo>
                <a:lnTo>
                  <a:pt x="352199" y="216897"/>
                </a:lnTo>
                <a:cubicBezTo>
                  <a:pt x="358637" y="216897"/>
                  <a:pt x="363856" y="211678"/>
                  <a:pt x="363856" y="205240"/>
                </a:cubicBezTo>
                <a:lnTo>
                  <a:pt x="363856" y="158616"/>
                </a:lnTo>
                <a:cubicBezTo>
                  <a:pt x="363856" y="152178"/>
                  <a:pt x="358637" y="146959"/>
                  <a:pt x="352199" y="146959"/>
                </a:cubicBezTo>
                <a:lnTo>
                  <a:pt x="222631" y="146959"/>
                </a:lnTo>
                <a:lnTo>
                  <a:pt x="222631" y="13568"/>
                </a:lnTo>
                <a:cubicBezTo>
                  <a:pt x="222631" y="6075"/>
                  <a:pt x="216556" y="0"/>
                  <a:pt x="209063" y="0"/>
                </a:cubicBezTo>
                <a:lnTo>
                  <a:pt x="154793" y="0"/>
                </a:lnTo>
                <a:cubicBezTo>
                  <a:pt x="147300" y="0"/>
                  <a:pt x="141225" y="6075"/>
                  <a:pt x="141225" y="13568"/>
                </a:cubicBezTo>
                <a:lnTo>
                  <a:pt x="141225" y="146959"/>
                </a:lnTo>
                <a:lnTo>
                  <a:pt x="11657" y="146959"/>
                </a:lnTo>
                <a:cubicBezTo>
                  <a:pt x="5219" y="146959"/>
                  <a:pt x="0" y="152178"/>
                  <a:pt x="0" y="158616"/>
                </a:cubicBezTo>
                <a:lnTo>
                  <a:pt x="0" y="205240"/>
                </a:lnTo>
                <a:cubicBezTo>
                  <a:pt x="0" y="211678"/>
                  <a:pt x="5219" y="216897"/>
                  <a:pt x="11657" y="216897"/>
                </a:cubicBezTo>
                <a:lnTo>
                  <a:pt x="141225" y="216897"/>
                </a:lnTo>
                <a:lnTo>
                  <a:pt x="141225" y="350288"/>
                </a:lnTo>
                <a:cubicBezTo>
                  <a:pt x="141225" y="357781"/>
                  <a:pt x="147300" y="363856"/>
                  <a:pt x="154793" y="363856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xmlns="" id="{AEA3DB5F-074C-4801-B336-52F3C3E86770}"/>
              </a:ext>
            </a:extLst>
          </p:cNvPr>
          <p:cNvSpPr txBox="1"/>
          <p:nvPr/>
        </p:nvSpPr>
        <p:spPr>
          <a:xfrm>
            <a:off x="4516349" y="1674838"/>
            <a:ext cx="296587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2D3091"/>
                </a:solidFill>
              </a:rPr>
              <a:t>ENJOY OUR SPECIAL PPT</a:t>
            </a:r>
            <a:endParaRPr lang="zh-CN" altLang="en-US" sz="2000" dirty="0">
              <a:solidFill>
                <a:srgbClr val="2D3091"/>
              </a:solidFill>
            </a:endParaRPr>
          </a:p>
        </p:txBody>
      </p:sp>
      <p:pic>
        <p:nvPicPr>
          <p:cNvPr id="49" name="图片 48">
            <a:extLst>
              <a:ext uri="{FF2B5EF4-FFF2-40B4-BE49-F238E27FC236}">
                <a16:creationId xmlns:a16="http://schemas.microsoft.com/office/drawing/2014/main" xmlns="" id="{D661E0E8-E2A5-48B5-BE62-C9D2B3D1ACC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572"/>
          <a:stretch/>
        </p:blipFill>
        <p:spPr>
          <a:xfrm>
            <a:off x="-539271" y="40665"/>
            <a:ext cx="6617970" cy="5721508"/>
          </a:xfrm>
          <a:prstGeom prst="rect">
            <a:avLst/>
          </a:prstGeom>
        </p:spPr>
      </p:pic>
      <p:grpSp>
        <p:nvGrpSpPr>
          <p:cNvPr id="57" name="组合 56">
            <a:extLst>
              <a:ext uri="{FF2B5EF4-FFF2-40B4-BE49-F238E27FC236}">
                <a16:creationId xmlns:a16="http://schemas.microsoft.com/office/drawing/2014/main" xmlns="" id="{BC6D79DE-A988-4E83-BA70-0A526416C38E}"/>
              </a:ext>
            </a:extLst>
          </p:cNvPr>
          <p:cNvGrpSpPr/>
          <p:nvPr/>
        </p:nvGrpSpPr>
        <p:grpSpPr>
          <a:xfrm>
            <a:off x="7420943" y="1497939"/>
            <a:ext cx="1701456" cy="527372"/>
            <a:chOff x="8142197" y="1997905"/>
            <a:chExt cx="1701456" cy="527372"/>
          </a:xfrm>
        </p:grpSpPr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xmlns="" id="{DD9D6FE6-3E09-4E25-B5F3-0F0024F06F06}"/>
                </a:ext>
              </a:extLst>
            </p:cNvPr>
            <p:cNvSpPr/>
            <p:nvPr/>
          </p:nvSpPr>
          <p:spPr>
            <a:xfrm flipH="1">
              <a:off x="8142197" y="2000579"/>
              <a:ext cx="1701456" cy="524698"/>
            </a:xfrm>
            <a:custGeom>
              <a:avLst/>
              <a:gdLst>
                <a:gd name="connsiteX0" fmla="*/ 1406269 w 1701456"/>
                <a:gd name="connsiteY0" fmla="*/ 0 h 524698"/>
                <a:gd name="connsiteX1" fmla="*/ 0 w 1701456"/>
                <a:gd name="connsiteY1" fmla="*/ 0 h 524698"/>
                <a:gd name="connsiteX2" fmla="*/ 0 w 1701456"/>
                <a:gd name="connsiteY2" fmla="*/ 524698 h 524698"/>
                <a:gd name="connsiteX3" fmla="*/ 1406269 w 1701456"/>
                <a:gd name="connsiteY3" fmla="*/ 524698 h 524698"/>
                <a:gd name="connsiteX4" fmla="*/ 1406269 w 1701456"/>
                <a:gd name="connsiteY4" fmla="*/ 524673 h 524698"/>
                <a:gd name="connsiteX5" fmla="*/ 1701456 w 1701456"/>
                <a:gd name="connsiteY5" fmla="*/ 524673 h 524698"/>
                <a:gd name="connsiteX6" fmla="*/ 1406269 w 1701456"/>
                <a:gd name="connsiteY6" fmla="*/ 348082 h 524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01456" h="524698">
                  <a:moveTo>
                    <a:pt x="1406269" y="0"/>
                  </a:moveTo>
                  <a:lnTo>
                    <a:pt x="0" y="0"/>
                  </a:lnTo>
                  <a:lnTo>
                    <a:pt x="0" y="524698"/>
                  </a:lnTo>
                  <a:lnTo>
                    <a:pt x="1406269" y="524698"/>
                  </a:lnTo>
                  <a:lnTo>
                    <a:pt x="1406269" y="524673"/>
                  </a:lnTo>
                  <a:lnTo>
                    <a:pt x="1701456" y="524673"/>
                  </a:lnTo>
                  <a:lnTo>
                    <a:pt x="1406269" y="34808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effectLst>
                  <a:glow rad="533400">
                    <a:srgbClr val="096DE7">
                      <a:alpha val="78000"/>
                    </a:srgbClr>
                  </a:glow>
                </a:effectLst>
              </a:endParaRPr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xmlns="" id="{926BECC8-044C-44B4-87B1-996E66F10DE3}"/>
                </a:ext>
              </a:extLst>
            </p:cNvPr>
            <p:cNvSpPr txBox="1"/>
            <p:nvPr/>
          </p:nvSpPr>
          <p:spPr>
            <a:xfrm>
              <a:off x="8453654" y="1997905"/>
              <a:ext cx="138504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dirty="0">
                  <a:solidFill>
                    <a:srgbClr val="096DE7"/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林允儿</a:t>
              </a:r>
              <a:endParaRPr lang="zh-CN" altLang="en-US" sz="2800" dirty="0">
                <a:solidFill>
                  <a:srgbClr val="096DE7"/>
                </a:solidFill>
                <a:effectLst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xmlns="" id="{55FA97E8-C428-4A36-9556-DBAED2E8D580}"/>
              </a:ext>
            </a:extLst>
          </p:cNvPr>
          <p:cNvGrpSpPr/>
          <p:nvPr/>
        </p:nvGrpSpPr>
        <p:grpSpPr>
          <a:xfrm>
            <a:off x="4524863" y="3327397"/>
            <a:ext cx="4703091" cy="540218"/>
            <a:chOff x="574224" y="1648862"/>
            <a:chExt cx="4703091" cy="540218"/>
          </a:xfrm>
        </p:grpSpPr>
        <p:sp>
          <p:nvSpPr>
            <p:cNvPr id="71" name="矩形 70">
              <a:extLst>
                <a:ext uri="{FF2B5EF4-FFF2-40B4-BE49-F238E27FC236}">
                  <a16:creationId xmlns:a16="http://schemas.microsoft.com/office/drawing/2014/main" xmlns="" id="{85758124-2D0A-4E0A-8DA8-EC23AF3FD7B4}"/>
                </a:ext>
              </a:extLst>
            </p:cNvPr>
            <p:cNvSpPr/>
            <p:nvPr/>
          </p:nvSpPr>
          <p:spPr>
            <a:xfrm>
              <a:off x="574224" y="1912081"/>
              <a:ext cx="4703091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rgbClr val="096DE7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Chinese name: </a:t>
              </a:r>
              <a:r>
                <a:rPr lang="en-US" altLang="zh-CN" sz="1200" dirty="0" err="1">
                  <a:solidFill>
                    <a:srgbClr val="096DE7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lin</a:t>
              </a:r>
              <a:r>
                <a:rPr lang="en-US" altLang="zh-CN" sz="1200" dirty="0">
                  <a:solidFill>
                    <a:srgbClr val="096DE7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 </a:t>
              </a:r>
              <a:r>
                <a:rPr lang="en-US" altLang="zh-CN" sz="1200" dirty="0" err="1">
                  <a:solidFill>
                    <a:srgbClr val="096DE7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yuner</a:t>
              </a:r>
              <a:r>
                <a:rPr lang="en-US" altLang="zh-CN" sz="1200" dirty="0">
                  <a:solidFill>
                    <a:srgbClr val="096DE7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                   foreign </a:t>
              </a:r>
              <a:r>
                <a:rPr lang="en-US" altLang="zh-CN" sz="1200" dirty="0" err="1">
                  <a:solidFill>
                    <a:srgbClr val="096DE7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name:Yoona</a:t>
              </a:r>
              <a:endParaRPr lang="en-US" altLang="zh-CN" sz="1200" dirty="0">
                <a:solidFill>
                  <a:srgbClr val="096DE7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  <p:sp>
          <p:nvSpPr>
            <p:cNvPr id="72" name="矩形 71">
              <a:extLst>
                <a:ext uri="{FF2B5EF4-FFF2-40B4-BE49-F238E27FC236}">
                  <a16:creationId xmlns:a16="http://schemas.microsoft.com/office/drawing/2014/main" xmlns="" id="{63AD4268-2E1C-46F3-A9CC-D50B14DBD992}"/>
                </a:ext>
              </a:extLst>
            </p:cNvPr>
            <p:cNvSpPr/>
            <p:nvPr/>
          </p:nvSpPr>
          <p:spPr>
            <a:xfrm>
              <a:off x="574224" y="1648862"/>
              <a:ext cx="440377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rgbClr val="096DE7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中文名：林允儿               外文名： </a:t>
              </a:r>
              <a:r>
                <a:rPr lang="en-US" altLang="zh-CN" dirty="0" err="1">
                  <a:solidFill>
                    <a:srgbClr val="096DE7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Yoona</a:t>
              </a:r>
              <a:r>
                <a:rPr lang="en-US" altLang="zh-CN" dirty="0">
                  <a:solidFill>
                    <a:srgbClr val="096DE7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 </a:t>
              </a:r>
              <a:endParaRPr lang="zh-CN" altLang="en-US" dirty="0">
                <a:solidFill>
                  <a:srgbClr val="096DE7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xmlns="" id="{651E5A26-8F5B-406D-B8AF-0DE15ABA9423}"/>
              </a:ext>
            </a:extLst>
          </p:cNvPr>
          <p:cNvGrpSpPr/>
          <p:nvPr/>
        </p:nvGrpSpPr>
        <p:grpSpPr>
          <a:xfrm>
            <a:off x="4514767" y="4140080"/>
            <a:ext cx="1857076" cy="565552"/>
            <a:chOff x="564128" y="2325212"/>
            <a:chExt cx="1857076" cy="565552"/>
          </a:xfrm>
        </p:grpSpPr>
        <p:sp>
          <p:nvSpPr>
            <p:cNvPr id="74" name="矩形 73">
              <a:extLst>
                <a:ext uri="{FF2B5EF4-FFF2-40B4-BE49-F238E27FC236}">
                  <a16:creationId xmlns:a16="http://schemas.microsoft.com/office/drawing/2014/main" xmlns="" id="{B12E7B1A-0DB0-4D6B-86F8-6B8482B7AF5E}"/>
                </a:ext>
              </a:extLst>
            </p:cNvPr>
            <p:cNvSpPr/>
            <p:nvPr/>
          </p:nvSpPr>
          <p:spPr>
            <a:xfrm>
              <a:off x="574224" y="2325212"/>
              <a:ext cx="184698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rgbClr val="096DE7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星    座： 双子座</a:t>
              </a:r>
            </a:p>
          </p:txBody>
        </p:sp>
        <p:sp>
          <p:nvSpPr>
            <p:cNvPr id="75" name="矩形 74">
              <a:extLst>
                <a:ext uri="{FF2B5EF4-FFF2-40B4-BE49-F238E27FC236}">
                  <a16:creationId xmlns:a16="http://schemas.microsoft.com/office/drawing/2014/main" xmlns="" id="{23A4DA53-707B-4770-80F1-E519C3D50C13}"/>
                </a:ext>
              </a:extLst>
            </p:cNvPr>
            <p:cNvSpPr/>
            <p:nvPr/>
          </p:nvSpPr>
          <p:spPr>
            <a:xfrm>
              <a:off x="564128" y="2613765"/>
              <a:ext cx="1627369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dirty="0">
                  <a:solidFill>
                    <a:srgbClr val="096DE7"/>
                  </a:solidFill>
                </a:rPr>
                <a:t>Constellation: Gemini </a:t>
              </a:r>
            </a:p>
          </p:txBody>
        </p:sp>
      </p:grpSp>
      <p:grpSp>
        <p:nvGrpSpPr>
          <p:cNvPr id="76" name="组合 75">
            <a:extLst>
              <a:ext uri="{FF2B5EF4-FFF2-40B4-BE49-F238E27FC236}">
                <a16:creationId xmlns:a16="http://schemas.microsoft.com/office/drawing/2014/main" xmlns="" id="{E9CDA907-BB39-44C4-AFB6-0E2B925BECD0}"/>
              </a:ext>
            </a:extLst>
          </p:cNvPr>
          <p:cNvGrpSpPr/>
          <p:nvPr/>
        </p:nvGrpSpPr>
        <p:grpSpPr>
          <a:xfrm>
            <a:off x="4524863" y="4978097"/>
            <a:ext cx="3515015" cy="589962"/>
            <a:chOff x="574224" y="3001562"/>
            <a:chExt cx="3515015" cy="589962"/>
          </a:xfrm>
        </p:grpSpPr>
        <p:sp>
          <p:nvSpPr>
            <p:cNvPr id="77" name="矩形 76">
              <a:extLst>
                <a:ext uri="{FF2B5EF4-FFF2-40B4-BE49-F238E27FC236}">
                  <a16:creationId xmlns:a16="http://schemas.microsoft.com/office/drawing/2014/main" xmlns="" id="{4B8FB844-F8C3-4BFE-AEE6-CE54DAAE58CD}"/>
                </a:ext>
              </a:extLst>
            </p:cNvPr>
            <p:cNvSpPr/>
            <p:nvPr/>
          </p:nvSpPr>
          <p:spPr>
            <a:xfrm>
              <a:off x="574224" y="3001562"/>
              <a:ext cx="301717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rgbClr val="096DE7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出生地 ：韩国首尔永登浦区</a:t>
              </a:r>
            </a:p>
          </p:txBody>
        </p:sp>
        <p:sp>
          <p:nvSpPr>
            <p:cNvPr id="78" name="矩形 77">
              <a:extLst>
                <a:ext uri="{FF2B5EF4-FFF2-40B4-BE49-F238E27FC236}">
                  <a16:creationId xmlns:a16="http://schemas.microsoft.com/office/drawing/2014/main" xmlns="" id="{676D06A5-66AC-4315-9C18-BDA0C9729251}"/>
                </a:ext>
              </a:extLst>
            </p:cNvPr>
            <p:cNvSpPr/>
            <p:nvPr/>
          </p:nvSpPr>
          <p:spPr>
            <a:xfrm>
              <a:off x="621623" y="3314525"/>
              <a:ext cx="3467616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dirty="0" err="1">
                  <a:solidFill>
                    <a:srgbClr val="096DE7"/>
                  </a:solidFill>
                </a:rPr>
                <a:t>Birthplace:Yongdenpo</a:t>
              </a:r>
              <a:r>
                <a:rPr lang="en-US" altLang="zh-CN" sz="1200" dirty="0">
                  <a:solidFill>
                    <a:srgbClr val="096DE7"/>
                  </a:solidFill>
                </a:rPr>
                <a:t> District, Seoul, South Korea</a:t>
              </a:r>
            </a:p>
          </p:txBody>
        </p:sp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xmlns="" id="{7D6A591A-A2AC-47CF-91B8-E6C3FD09B22F}"/>
              </a:ext>
            </a:extLst>
          </p:cNvPr>
          <p:cNvGrpSpPr/>
          <p:nvPr/>
        </p:nvGrpSpPr>
        <p:grpSpPr>
          <a:xfrm>
            <a:off x="6951709" y="4130834"/>
            <a:ext cx="2996333" cy="543797"/>
            <a:chOff x="574224" y="3677912"/>
            <a:chExt cx="2996333" cy="543797"/>
          </a:xfrm>
        </p:grpSpPr>
        <p:sp>
          <p:nvSpPr>
            <p:cNvPr id="80" name="矩形 79">
              <a:extLst>
                <a:ext uri="{FF2B5EF4-FFF2-40B4-BE49-F238E27FC236}">
                  <a16:creationId xmlns:a16="http://schemas.microsoft.com/office/drawing/2014/main" xmlns="" id="{8F5D13E3-475C-4559-95F7-66640B3C508A}"/>
                </a:ext>
              </a:extLst>
            </p:cNvPr>
            <p:cNvSpPr/>
            <p:nvPr/>
          </p:nvSpPr>
          <p:spPr>
            <a:xfrm>
              <a:off x="574224" y="3677912"/>
              <a:ext cx="299633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rgbClr val="096DE7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出生日期： </a:t>
              </a:r>
              <a:r>
                <a:rPr lang="en-US" altLang="zh-CN" dirty="0">
                  <a:solidFill>
                    <a:srgbClr val="096DE7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1990</a:t>
              </a:r>
              <a:r>
                <a:rPr lang="zh-CN" altLang="en-US" dirty="0">
                  <a:solidFill>
                    <a:srgbClr val="096DE7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年</a:t>
              </a:r>
              <a:r>
                <a:rPr lang="en-US" altLang="zh-CN" dirty="0">
                  <a:solidFill>
                    <a:srgbClr val="096DE7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5</a:t>
              </a:r>
              <a:r>
                <a:rPr lang="zh-CN" altLang="en-US" dirty="0">
                  <a:solidFill>
                    <a:srgbClr val="096DE7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月</a:t>
              </a:r>
              <a:r>
                <a:rPr lang="en-US" altLang="zh-CN" dirty="0">
                  <a:solidFill>
                    <a:srgbClr val="096DE7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30</a:t>
              </a:r>
              <a:r>
                <a:rPr lang="zh-CN" altLang="en-US" dirty="0">
                  <a:solidFill>
                    <a:srgbClr val="096DE7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日</a:t>
              </a:r>
            </a:p>
          </p:txBody>
        </p:sp>
        <p:sp>
          <p:nvSpPr>
            <p:cNvPr id="81" name="矩形 80">
              <a:extLst>
                <a:ext uri="{FF2B5EF4-FFF2-40B4-BE49-F238E27FC236}">
                  <a16:creationId xmlns:a16="http://schemas.microsoft.com/office/drawing/2014/main" xmlns="" id="{AE48E000-6674-4950-9A34-B0B524EF13AC}"/>
                </a:ext>
              </a:extLst>
            </p:cNvPr>
            <p:cNvSpPr/>
            <p:nvPr/>
          </p:nvSpPr>
          <p:spPr>
            <a:xfrm>
              <a:off x="624736" y="3944710"/>
              <a:ext cx="1952779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dirty="0">
                  <a:solidFill>
                    <a:srgbClr val="096DE7"/>
                  </a:solidFill>
                </a:rPr>
                <a:t>Date of birth: 30 May 1990</a:t>
              </a:r>
            </a:p>
          </p:txBody>
        </p:sp>
      </p:grpSp>
      <p:grpSp>
        <p:nvGrpSpPr>
          <p:cNvPr id="82" name="组合 81">
            <a:extLst>
              <a:ext uri="{FF2B5EF4-FFF2-40B4-BE49-F238E27FC236}">
                <a16:creationId xmlns:a16="http://schemas.microsoft.com/office/drawing/2014/main" xmlns="" id="{C184122D-3508-43C3-8B2D-00200AF8D6F1}"/>
              </a:ext>
            </a:extLst>
          </p:cNvPr>
          <p:cNvGrpSpPr/>
          <p:nvPr/>
        </p:nvGrpSpPr>
        <p:grpSpPr>
          <a:xfrm>
            <a:off x="4414398" y="2010642"/>
            <a:ext cx="7452642" cy="1107996"/>
            <a:chOff x="2401259" y="2318572"/>
            <a:chExt cx="7452642" cy="1107996"/>
          </a:xfrm>
        </p:grpSpPr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xmlns="" id="{E2962ECA-E3AF-41E6-B7C5-9A7619B28126}"/>
                </a:ext>
              </a:extLst>
            </p:cNvPr>
            <p:cNvSpPr txBox="1"/>
            <p:nvPr/>
          </p:nvSpPr>
          <p:spPr>
            <a:xfrm>
              <a:off x="2401259" y="2318572"/>
              <a:ext cx="7451711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600" dirty="0">
                  <a:ln w="63500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>
                    <a:outerShdw dist="63500" dir="8100000" algn="tr" rotWithShape="0">
                      <a:srgbClr val="1C64C5"/>
                    </a:outerShdw>
                  </a:effectLst>
                  <a:latin typeface="造字工房力黑（非商用）常规体" pitchFamily="50" charset="-122"/>
                  <a:ea typeface="造字工房力黑（非商用）常规体" pitchFamily="50" charset="-122"/>
                  <a:cs typeface="Aharoni" panose="02010803020104030203" pitchFamily="2" charset="-79"/>
                </a:rPr>
                <a:t>韩国甜美女神</a:t>
              </a:r>
            </a:p>
          </p:txBody>
        </p:sp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xmlns="" id="{D849F1CD-F74E-49F3-AA0A-E2688D8C8568}"/>
                </a:ext>
              </a:extLst>
            </p:cNvPr>
            <p:cNvSpPr txBox="1"/>
            <p:nvPr/>
          </p:nvSpPr>
          <p:spPr>
            <a:xfrm>
              <a:off x="2402190" y="2318572"/>
              <a:ext cx="7451711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600" dirty="0">
                  <a:ln w="22225">
                    <a:noFill/>
                  </a:ln>
                  <a:solidFill>
                    <a:schemeClr val="bg1"/>
                  </a:solidFill>
                  <a:latin typeface="造字工房力黑（非商用）常规体" pitchFamily="50" charset="-122"/>
                  <a:ea typeface="造字工房力黑（非商用）常规体" pitchFamily="50" charset="-122"/>
                  <a:cs typeface="Aharoni" panose="02010803020104030203" pitchFamily="2" charset="-79"/>
                </a:rPr>
                <a:t>韩国甜美女神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91054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EFF1EE"/>
            </a:gs>
            <a:gs pos="76000">
              <a:srgbClr val="F61036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4795752B-835C-4AB8-8EF6-83D45C8C526D}"/>
              </a:ext>
            </a:extLst>
          </p:cNvPr>
          <p:cNvSpPr/>
          <p:nvPr/>
        </p:nvSpPr>
        <p:spPr>
          <a:xfrm>
            <a:off x="4154640" y="437718"/>
            <a:ext cx="7529455" cy="6011108"/>
          </a:xfrm>
          <a:prstGeom prst="rect">
            <a:avLst/>
          </a:prstGeom>
          <a:noFill/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平行四边形 4">
            <a:extLst>
              <a:ext uri="{FF2B5EF4-FFF2-40B4-BE49-F238E27FC236}">
                <a16:creationId xmlns:a16="http://schemas.microsoft.com/office/drawing/2014/main" xmlns="" id="{33F82F80-73AF-4F58-A31E-CF44F3019E17}"/>
              </a:ext>
            </a:extLst>
          </p:cNvPr>
          <p:cNvSpPr/>
          <p:nvPr/>
        </p:nvSpPr>
        <p:spPr>
          <a:xfrm rot="20487738">
            <a:off x="103705" y="2753558"/>
            <a:ext cx="4627545" cy="1205515"/>
          </a:xfrm>
          <a:prstGeom prst="parallelogram">
            <a:avLst/>
          </a:prstGeom>
          <a:gradFill>
            <a:gsLst>
              <a:gs pos="0">
                <a:srgbClr val="F51037"/>
              </a:gs>
              <a:gs pos="76000">
                <a:srgbClr val="C00A30"/>
              </a:gs>
            </a:gsLst>
            <a:lin ang="13500000" scaled="1"/>
          </a:gradFill>
          <a:ln>
            <a:noFill/>
          </a:ln>
          <a:effectLst>
            <a:outerShdw blurRad="304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平行四边形 3">
            <a:extLst>
              <a:ext uri="{FF2B5EF4-FFF2-40B4-BE49-F238E27FC236}">
                <a16:creationId xmlns:a16="http://schemas.microsoft.com/office/drawing/2014/main" xmlns="" id="{80FCBBC6-BCAC-4DF9-A18C-FFDDA3608EAE}"/>
              </a:ext>
            </a:extLst>
          </p:cNvPr>
          <p:cNvSpPr/>
          <p:nvPr/>
        </p:nvSpPr>
        <p:spPr>
          <a:xfrm rot="20487738">
            <a:off x="95435" y="2520245"/>
            <a:ext cx="2248994" cy="685800"/>
          </a:xfrm>
          <a:prstGeom prst="parallelogram">
            <a:avLst/>
          </a:prstGeom>
          <a:solidFill>
            <a:srgbClr val="272928"/>
          </a:solidFill>
          <a:ln>
            <a:noFill/>
          </a:ln>
          <a:effectLst>
            <a:outerShdw blurRad="1905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BFD76327-B2A8-430C-9219-D2DBDAA26A5C}"/>
              </a:ext>
            </a:extLst>
          </p:cNvPr>
          <p:cNvSpPr txBox="1"/>
          <p:nvPr/>
        </p:nvSpPr>
        <p:spPr>
          <a:xfrm rot="20489221">
            <a:off x="57452" y="2835080"/>
            <a:ext cx="441139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i="1" dirty="0">
                <a:solidFill>
                  <a:srgbClr val="272928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每日一</a:t>
            </a:r>
            <a:r>
              <a:rPr lang="en-US" altLang="zh-CN" sz="8000" i="1" dirty="0">
                <a:solidFill>
                  <a:srgbClr val="272928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P</a:t>
            </a:r>
            <a:endParaRPr lang="zh-CN" altLang="en-US" sz="8000" i="1" dirty="0">
              <a:solidFill>
                <a:srgbClr val="272928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1B091C91-DB8C-4753-9F4C-1D32FC188AE9}"/>
              </a:ext>
            </a:extLst>
          </p:cNvPr>
          <p:cNvSpPr txBox="1"/>
          <p:nvPr/>
        </p:nvSpPr>
        <p:spPr>
          <a:xfrm rot="20494340">
            <a:off x="268419" y="2563961"/>
            <a:ext cx="175034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000" i="1" dirty="0">
                <a:solidFill>
                  <a:schemeClr val="bg1"/>
                </a:solidFill>
                <a:latin typeface="Arial Black" panose="020B0A04020102020204" pitchFamily="34" charset="0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LIVE</a:t>
            </a:r>
            <a:endParaRPr lang="zh-CN" altLang="en-US" sz="4000" i="1" dirty="0">
              <a:solidFill>
                <a:schemeClr val="bg1"/>
              </a:solidFill>
              <a:latin typeface="Arial Black" panose="020B0A04020102020204" pitchFamily="34" charset="0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E8A65F83-C62E-4BCF-A8DC-F0E9240191B0}"/>
              </a:ext>
            </a:extLst>
          </p:cNvPr>
          <p:cNvGrpSpPr/>
          <p:nvPr/>
        </p:nvGrpSpPr>
        <p:grpSpPr>
          <a:xfrm>
            <a:off x="678377" y="1771941"/>
            <a:ext cx="1846488" cy="533520"/>
            <a:chOff x="1148986" y="1606198"/>
            <a:chExt cx="1846488" cy="533520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C7A4F440-3B03-4D71-A016-BA1A3ED4FDD6}"/>
                </a:ext>
              </a:extLst>
            </p:cNvPr>
            <p:cNvSpPr txBox="1"/>
            <p:nvPr/>
          </p:nvSpPr>
          <p:spPr>
            <a:xfrm rot="20497094">
              <a:off x="1148986" y="1606198"/>
              <a:ext cx="184648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000" b="1" i="1" dirty="0">
                  <a:solidFill>
                    <a:schemeClr val="bg1"/>
                  </a:solidFill>
                  <a:latin typeface="Arial Black" panose="020B0A04020102020204" pitchFamily="34" charset="0"/>
                  <a:ea typeface="+mj-ea"/>
                </a:rPr>
                <a:t>DAWENPPT</a:t>
              </a:r>
              <a:endParaRPr lang="zh-CN" altLang="en-US" sz="2000" b="1" i="1" dirty="0">
                <a:solidFill>
                  <a:schemeClr val="bg1"/>
                </a:solidFill>
                <a:latin typeface="Arial Black" panose="020B0A04020102020204" pitchFamily="34" charset="0"/>
                <a:ea typeface="+mj-ea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xmlns="" id="{EB237E36-778E-49DC-9466-610034545C78}"/>
                </a:ext>
              </a:extLst>
            </p:cNvPr>
            <p:cNvSpPr txBox="1"/>
            <p:nvPr/>
          </p:nvSpPr>
          <p:spPr>
            <a:xfrm rot="20497094">
              <a:off x="1211104" y="1878108"/>
              <a:ext cx="1708453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100" b="1" i="1" dirty="0">
                  <a:solidFill>
                    <a:schemeClr val="bg1"/>
                  </a:solidFill>
                  <a:latin typeface="+mj-ea"/>
                  <a:ea typeface="+mj-ea"/>
                </a:rPr>
                <a:t>DAWENPPTDESIGN</a:t>
              </a:r>
              <a:endParaRPr lang="zh-CN" altLang="en-US" sz="1100" b="1" i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EE73B920-64F6-4037-87EF-939FDF820C51}"/>
              </a:ext>
            </a:extLst>
          </p:cNvPr>
          <p:cNvGrpSpPr/>
          <p:nvPr/>
        </p:nvGrpSpPr>
        <p:grpSpPr>
          <a:xfrm>
            <a:off x="4453787" y="749064"/>
            <a:ext cx="5031852" cy="2064166"/>
            <a:chOff x="6803882" y="4295521"/>
            <a:chExt cx="5031852" cy="2064166"/>
          </a:xfrm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xmlns="" id="{064F8109-ADE8-4F11-B246-9B51CA2316BC}"/>
                </a:ext>
              </a:extLst>
            </p:cNvPr>
            <p:cNvSpPr/>
            <p:nvPr/>
          </p:nvSpPr>
          <p:spPr>
            <a:xfrm>
              <a:off x="6827978" y="6051910"/>
              <a:ext cx="337891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DAWEN DESIGN FREE SHARE</a:t>
              </a: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xmlns="" id="{61D7215F-DE63-42D9-A7D4-89DA8AED62AC}"/>
                </a:ext>
              </a:extLst>
            </p:cNvPr>
            <p:cNvSpPr/>
            <p:nvPr/>
          </p:nvSpPr>
          <p:spPr>
            <a:xfrm>
              <a:off x="6899550" y="4875822"/>
              <a:ext cx="2664970" cy="4233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xmlns="" id="{175C2027-9D1E-4195-B918-B1BE21DF7027}"/>
                </a:ext>
              </a:extLst>
            </p:cNvPr>
            <p:cNvSpPr/>
            <p:nvPr/>
          </p:nvSpPr>
          <p:spPr>
            <a:xfrm>
              <a:off x="6803882" y="4741169"/>
              <a:ext cx="5031852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600" b="1" i="0" dirty="0">
                  <a:solidFill>
                    <a:srgbClr val="E191A1"/>
                  </a:solidFill>
                  <a:effectLst/>
                  <a:latin typeface="Fjalla One"/>
                </a:rPr>
                <a:t>What </a:t>
              </a:r>
              <a:r>
                <a:rPr lang="en-US" altLang="zh-CN" sz="3600" b="1" dirty="0">
                  <a:solidFill>
                    <a:srgbClr val="E191A1"/>
                  </a:solidFill>
                  <a:latin typeface="Fjalla One"/>
                </a:rPr>
                <a:t>ABOUT</a:t>
              </a:r>
              <a:r>
                <a:rPr lang="en-US" altLang="zh-CN" sz="3600" b="1" i="0" dirty="0">
                  <a:solidFill>
                    <a:schemeClr val="bg1"/>
                  </a:solidFill>
                  <a:effectLst/>
                  <a:latin typeface="Fjalla One"/>
                </a:rPr>
                <a:t/>
              </a:r>
              <a:br>
                <a:rPr lang="en-US" altLang="zh-CN" sz="3600" b="1" i="0" dirty="0">
                  <a:solidFill>
                    <a:schemeClr val="bg1"/>
                  </a:solidFill>
                  <a:effectLst/>
                  <a:latin typeface="Fjalla One"/>
                </a:rPr>
              </a:br>
              <a:r>
                <a:rPr lang="en-US" altLang="zh-CN" sz="3600" b="1" i="0" dirty="0">
                  <a:solidFill>
                    <a:schemeClr val="bg1"/>
                  </a:solidFill>
                  <a:effectLst/>
                  <a:latin typeface="Fjalla One"/>
                </a:rPr>
                <a:t>DA WEN PPTER</a:t>
              </a:r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xmlns="" id="{D7AE3B7B-43C3-4A5F-B7F7-DC6F1D609CD2}"/>
                </a:ext>
              </a:extLst>
            </p:cNvPr>
            <p:cNvSpPr/>
            <p:nvPr/>
          </p:nvSpPr>
          <p:spPr>
            <a:xfrm>
              <a:off x="6803882" y="4295521"/>
              <a:ext cx="195181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 i="0" dirty="0">
                  <a:solidFill>
                    <a:schemeClr val="bg1"/>
                  </a:solidFill>
                  <a:effectLst/>
                  <a:latin typeface="Brandon"/>
                </a:rPr>
                <a:t>RECRUIT CONCEPT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9619BE93-CB13-479C-94A6-8A19931749EF}"/>
              </a:ext>
            </a:extLst>
          </p:cNvPr>
          <p:cNvGrpSpPr/>
          <p:nvPr/>
        </p:nvGrpSpPr>
        <p:grpSpPr>
          <a:xfrm>
            <a:off x="1788069" y="4264921"/>
            <a:ext cx="2215507" cy="2072593"/>
            <a:chOff x="2284917" y="4214799"/>
            <a:chExt cx="2215507" cy="2072593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xmlns="" id="{CDD1F53A-CDCA-4C0B-A067-7242B0D32D21}"/>
                </a:ext>
              </a:extLst>
            </p:cNvPr>
            <p:cNvSpPr txBox="1"/>
            <p:nvPr/>
          </p:nvSpPr>
          <p:spPr>
            <a:xfrm>
              <a:off x="3484244" y="4608059"/>
              <a:ext cx="101618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11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="" id="{0F87187E-6049-4316-B063-0CA926C0353A}"/>
                </a:ext>
              </a:extLst>
            </p:cNvPr>
            <p:cNvSpPr txBox="1"/>
            <p:nvPr/>
          </p:nvSpPr>
          <p:spPr>
            <a:xfrm>
              <a:off x="3121590" y="4214799"/>
              <a:ext cx="137883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1600" dirty="0" err="1">
                  <a:solidFill>
                    <a:schemeClr val="bg1"/>
                  </a:solidFill>
                  <a:latin typeface="思源黑体 Regular" panose="020B0500000000000000" pitchFamily="34" charset="-122"/>
                  <a:ea typeface="思源黑体 Regular" panose="020B0500000000000000" pitchFamily="34" charset="-122"/>
                </a:rPr>
                <a:t>friday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pitchFamily="34" charset="-122"/>
                <a:ea typeface="思源黑体 Regular" panose="020B0500000000000000" pitchFamily="34" charset="-122"/>
              </a:endParaRPr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xmlns="" id="{C3482866-418E-45C2-AAE5-95D945154BE5}"/>
                </a:ext>
              </a:extLst>
            </p:cNvPr>
            <p:cNvSpPr/>
            <p:nvPr/>
          </p:nvSpPr>
          <p:spPr>
            <a:xfrm>
              <a:off x="3053516" y="5847485"/>
              <a:ext cx="1446908" cy="35977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ts val="24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Source Han Sans Normal" panose="020B0400000000000000" pitchFamily="34" charset="-122"/>
                  <a:ea typeface="Source Han Sans Normal" panose="020B0400000000000000" pitchFamily="34" charset="-122"/>
                  <a:cs typeface="+mn-cs"/>
                </a:rPr>
                <a:t>20:00-00:00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ource Han Sans Normal" panose="020B0400000000000000" pitchFamily="34" charset="-122"/>
                <a:ea typeface="Source Han Sans Normal" panose="020B0400000000000000" pitchFamily="34" charset="-122"/>
                <a:cs typeface="+mn-cs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xmlns="" id="{C08B5429-E9F8-4BC0-9059-39F87CDA186F}"/>
                </a:ext>
              </a:extLst>
            </p:cNvPr>
            <p:cNvSpPr txBox="1"/>
            <p:nvPr/>
          </p:nvSpPr>
          <p:spPr>
            <a:xfrm>
              <a:off x="3121590" y="5318515"/>
              <a:ext cx="137883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1600" dirty="0">
                  <a:solidFill>
                    <a:schemeClr val="bg1"/>
                  </a:solidFill>
                  <a:latin typeface="思源黑体 Regular" panose="020B0500000000000000" pitchFamily="34" charset="-122"/>
                  <a:ea typeface="思源黑体 Regular" panose="020B0500000000000000" pitchFamily="34" charset="-122"/>
                </a:rPr>
                <a:t>JULY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pitchFamily="34" charset="-122"/>
                <a:ea typeface="思源黑体 Regular" panose="020B0500000000000000" pitchFamily="34" charset="-122"/>
              </a:endParaRPr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xmlns="" id="{EBF4AB06-0052-48C1-B1CC-AB3A358103BF}"/>
                </a:ext>
              </a:extLst>
            </p:cNvPr>
            <p:cNvSpPr/>
            <p:nvPr/>
          </p:nvSpPr>
          <p:spPr>
            <a:xfrm>
              <a:off x="2284917" y="6133504"/>
              <a:ext cx="2215507" cy="1538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400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DAWEN DESIGN FREE SHARE</a:t>
              </a:r>
            </a:p>
          </p:txBody>
        </p:sp>
      </p:grp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7E8A4E29-4BFB-42DF-BD7A-9D4E223D502F}"/>
              </a:ext>
            </a:extLst>
          </p:cNvPr>
          <p:cNvSpPr txBox="1"/>
          <p:nvPr/>
        </p:nvSpPr>
        <p:spPr>
          <a:xfrm>
            <a:off x="4453787" y="4345501"/>
            <a:ext cx="2862505" cy="21082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Bahnschrift" panose="020B0502040204020203" pitchFamily="34" charset="0"/>
              </a:rPr>
              <a:t>Lorem ipsum dolor sit </a:t>
            </a:r>
            <a:r>
              <a:rPr lang="en-US" altLang="zh-CN" sz="1600" dirty="0" err="1">
                <a:solidFill>
                  <a:schemeClr val="bg1"/>
                </a:solidFill>
                <a:latin typeface="Bahnschrift" panose="020B0502040204020203" pitchFamily="34" charset="0"/>
              </a:rPr>
              <a:t>amet</a:t>
            </a:r>
            <a:endParaRPr lang="en-US" altLang="zh-CN" sz="1600" dirty="0">
              <a:solidFill>
                <a:schemeClr val="bg1"/>
              </a:solidFill>
              <a:latin typeface="Bahnschrift" panose="020B0502040204020203" pitchFamily="34" charset="0"/>
            </a:endParaRPr>
          </a:p>
          <a:p>
            <a:endParaRPr lang="en-US" altLang="zh-CN" sz="1600" dirty="0">
              <a:solidFill>
                <a:schemeClr val="bg1"/>
              </a:solidFill>
              <a:latin typeface="Bahnschrift" panose="020B0502040204020203" pitchFamily="34" charset="0"/>
            </a:endParaRPr>
          </a:p>
          <a:p>
            <a:r>
              <a:rPr lang="en-US" altLang="zh-CN" sz="1100" dirty="0" err="1">
                <a:solidFill>
                  <a:schemeClr val="bg1"/>
                </a:solidFill>
              </a:rPr>
              <a:t>consectetuer</a:t>
            </a:r>
            <a:r>
              <a:rPr lang="en-US" altLang="zh-CN" sz="1100" dirty="0">
                <a:solidFill>
                  <a:schemeClr val="bg1"/>
                </a:solidFill>
              </a:rPr>
              <a:t> adipiscing elit. Maecenas porttitor congue massa. Fusce posuere, magna sed pulvinar ultricies, purus lectus malesuada libero, sit amet commodo magna eros quis urna.</a:t>
            </a:r>
          </a:p>
          <a:p>
            <a:endParaRPr lang="en-US" altLang="zh-CN" sz="1100" dirty="0">
              <a:solidFill>
                <a:schemeClr val="bg1"/>
              </a:solidFill>
            </a:endParaRPr>
          </a:p>
          <a:p>
            <a:r>
              <a:rPr lang="en-US" altLang="zh-CN" sz="1100" dirty="0">
                <a:solidFill>
                  <a:schemeClr val="bg1"/>
                </a:solidFill>
              </a:rPr>
              <a:t>Nunc viverra imperdiet enim. Fusce est. Vivamus a tellus.</a:t>
            </a:r>
          </a:p>
          <a:p>
            <a:endParaRPr lang="en-US" altLang="zh-CN" sz="1100" dirty="0">
              <a:solidFill>
                <a:schemeClr val="bg1"/>
              </a:solidFill>
            </a:endParaRPr>
          </a:p>
        </p:txBody>
      </p:sp>
      <p:grpSp>
        <p:nvGrpSpPr>
          <p:cNvPr id="27" name="Group 19">
            <a:extLst>
              <a:ext uri="{FF2B5EF4-FFF2-40B4-BE49-F238E27FC236}">
                <a16:creationId xmlns:a16="http://schemas.microsoft.com/office/drawing/2014/main" xmlns="" id="{BBAB39F4-9C33-4859-95F7-19EBCCE10C88}"/>
              </a:ext>
            </a:extLst>
          </p:cNvPr>
          <p:cNvGrpSpPr>
            <a:grpSpLocks noChangeAspect="1"/>
          </p:cNvGrpSpPr>
          <p:nvPr/>
        </p:nvGrpSpPr>
        <p:grpSpPr>
          <a:xfrm>
            <a:off x="298550" y="523853"/>
            <a:ext cx="262963" cy="86218"/>
            <a:chOff x="685800" y="1144249"/>
            <a:chExt cx="457200" cy="149901"/>
          </a:xfrm>
          <a:solidFill>
            <a:schemeClr val="bg1"/>
          </a:solidFill>
        </p:grpSpPr>
        <p:sp>
          <p:nvSpPr>
            <p:cNvPr id="33" name="Rectangle 20">
              <a:extLst>
                <a:ext uri="{FF2B5EF4-FFF2-40B4-BE49-F238E27FC236}">
                  <a16:creationId xmlns:a16="http://schemas.microsoft.com/office/drawing/2014/main" xmlns="" id="{82F0785C-07DA-4013-AE5A-66D2674AEF31}"/>
                </a:ext>
              </a:extLst>
            </p:cNvPr>
            <p:cNvSpPr/>
            <p:nvPr userDrawn="1"/>
          </p:nvSpPr>
          <p:spPr>
            <a:xfrm>
              <a:off x="685800" y="1144249"/>
              <a:ext cx="182880" cy="499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Rectangle 21">
              <a:extLst>
                <a:ext uri="{FF2B5EF4-FFF2-40B4-BE49-F238E27FC236}">
                  <a16:creationId xmlns:a16="http://schemas.microsoft.com/office/drawing/2014/main" xmlns="" id="{D55B71F5-75D4-46FE-ABA2-6662F1193A83}"/>
                </a:ext>
              </a:extLst>
            </p:cNvPr>
            <p:cNvSpPr/>
            <p:nvPr userDrawn="1"/>
          </p:nvSpPr>
          <p:spPr>
            <a:xfrm>
              <a:off x="914400" y="1144249"/>
              <a:ext cx="45720" cy="499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 22">
              <a:extLst>
                <a:ext uri="{FF2B5EF4-FFF2-40B4-BE49-F238E27FC236}">
                  <a16:creationId xmlns:a16="http://schemas.microsoft.com/office/drawing/2014/main" xmlns="" id="{ABEA60C7-EAEC-49E0-9752-E0AFEC60F1F9}"/>
                </a:ext>
              </a:extLst>
            </p:cNvPr>
            <p:cNvSpPr/>
            <p:nvPr userDrawn="1"/>
          </p:nvSpPr>
          <p:spPr>
            <a:xfrm>
              <a:off x="1005840" y="1144249"/>
              <a:ext cx="45720" cy="499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 23">
              <a:extLst>
                <a:ext uri="{FF2B5EF4-FFF2-40B4-BE49-F238E27FC236}">
                  <a16:creationId xmlns:a16="http://schemas.microsoft.com/office/drawing/2014/main" xmlns="" id="{7D8939EF-9DE5-413C-93C5-3A1171E11F73}"/>
                </a:ext>
              </a:extLst>
            </p:cNvPr>
            <p:cNvSpPr/>
            <p:nvPr userDrawn="1"/>
          </p:nvSpPr>
          <p:spPr>
            <a:xfrm>
              <a:off x="685800" y="1244183"/>
              <a:ext cx="182880" cy="499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Rectangle 24">
              <a:extLst>
                <a:ext uri="{FF2B5EF4-FFF2-40B4-BE49-F238E27FC236}">
                  <a16:creationId xmlns:a16="http://schemas.microsoft.com/office/drawing/2014/main" xmlns="" id="{7B721A1F-CDD3-4866-8B2A-879818A7138C}"/>
                </a:ext>
              </a:extLst>
            </p:cNvPr>
            <p:cNvSpPr/>
            <p:nvPr userDrawn="1"/>
          </p:nvSpPr>
          <p:spPr>
            <a:xfrm>
              <a:off x="914400" y="1244183"/>
              <a:ext cx="45720" cy="499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Rectangle 25">
              <a:extLst>
                <a:ext uri="{FF2B5EF4-FFF2-40B4-BE49-F238E27FC236}">
                  <a16:creationId xmlns:a16="http://schemas.microsoft.com/office/drawing/2014/main" xmlns="" id="{45FE1C2E-6423-4272-AE2B-755544D2CD45}"/>
                </a:ext>
              </a:extLst>
            </p:cNvPr>
            <p:cNvSpPr/>
            <p:nvPr userDrawn="1"/>
          </p:nvSpPr>
          <p:spPr>
            <a:xfrm>
              <a:off x="1005840" y="1244183"/>
              <a:ext cx="45720" cy="499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Rectangle 26">
              <a:extLst>
                <a:ext uri="{FF2B5EF4-FFF2-40B4-BE49-F238E27FC236}">
                  <a16:creationId xmlns:a16="http://schemas.microsoft.com/office/drawing/2014/main" xmlns="" id="{B96A1B67-F668-4ECC-85D6-19FDD362BFE6}"/>
                </a:ext>
              </a:extLst>
            </p:cNvPr>
            <p:cNvSpPr/>
            <p:nvPr userDrawn="1"/>
          </p:nvSpPr>
          <p:spPr>
            <a:xfrm>
              <a:off x="1097280" y="1244183"/>
              <a:ext cx="45720" cy="499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xmlns="" id="{24A5E50C-C4B7-4741-9376-0FB6B8F9FDF4}"/>
              </a:ext>
            </a:extLst>
          </p:cNvPr>
          <p:cNvGrpSpPr/>
          <p:nvPr/>
        </p:nvGrpSpPr>
        <p:grpSpPr>
          <a:xfrm>
            <a:off x="298450" y="662930"/>
            <a:ext cx="520031" cy="99172"/>
            <a:chOff x="4117648" y="2844191"/>
            <a:chExt cx="1400502" cy="267082"/>
          </a:xfrm>
          <a:solidFill>
            <a:schemeClr val="bg1"/>
          </a:solidFill>
        </p:grpSpPr>
        <p:pic>
          <p:nvPicPr>
            <p:cNvPr id="41" name="图形 40">
              <a:extLst>
                <a:ext uri="{FF2B5EF4-FFF2-40B4-BE49-F238E27FC236}">
                  <a16:creationId xmlns:a16="http://schemas.microsoft.com/office/drawing/2014/main" xmlns="" id="{DE00FC56-AC58-4488-B3BF-F1B370E29E1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p:blipFill>
          <p:spPr>
            <a:xfrm>
              <a:off x="4117648" y="2882291"/>
              <a:ext cx="1278038" cy="228982"/>
            </a:xfrm>
            <a:prstGeom prst="rect">
              <a:avLst/>
            </a:prstGeom>
          </p:spPr>
        </p:pic>
        <p:sp>
          <p:nvSpPr>
            <p:cNvPr id="42" name="圆: 空心 41">
              <a:extLst>
                <a:ext uri="{FF2B5EF4-FFF2-40B4-BE49-F238E27FC236}">
                  <a16:creationId xmlns:a16="http://schemas.microsoft.com/office/drawing/2014/main" xmlns="" id="{0A7304A6-93C4-453D-B3B2-1A2DCC4F622D}"/>
                </a:ext>
              </a:extLst>
            </p:cNvPr>
            <p:cNvSpPr/>
            <p:nvPr/>
          </p:nvSpPr>
          <p:spPr>
            <a:xfrm>
              <a:off x="5441950" y="2844191"/>
              <a:ext cx="76200" cy="76200"/>
            </a:xfrm>
            <a:prstGeom prst="donut">
              <a:avLst>
                <a:gd name="adj" fmla="val 2005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43" name="图片 42">
            <a:extLst>
              <a:ext uri="{FF2B5EF4-FFF2-40B4-BE49-F238E27FC236}">
                <a16:creationId xmlns:a16="http://schemas.microsoft.com/office/drawing/2014/main" xmlns="" id="{24EE4366-9DDA-405F-A00E-48671F1F764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85"/>
          <a:stretch/>
        </p:blipFill>
        <p:spPr>
          <a:xfrm>
            <a:off x="7066299" y="116764"/>
            <a:ext cx="5436973" cy="6303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980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79E9F8"/>
            </a:gs>
            <a:gs pos="95000">
              <a:srgbClr val="5494FA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图片 59">
            <a:extLst>
              <a:ext uri="{FF2B5EF4-FFF2-40B4-BE49-F238E27FC236}">
                <a16:creationId xmlns:a16="http://schemas.microsoft.com/office/drawing/2014/main" xmlns="" id="{4C3A3177-EC7E-4C68-A9D5-B68C35B51D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246960" y="-1940241"/>
            <a:ext cx="5404686" cy="5404686"/>
          </a:xfrm>
          <a:prstGeom prst="rect">
            <a:avLst/>
          </a:prstGeom>
        </p:spPr>
      </p:pic>
      <p:sp>
        <p:nvSpPr>
          <p:cNvPr id="5" name="图形 3">
            <a:extLst>
              <a:ext uri="{FF2B5EF4-FFF2-40B4-BE49-F238E27FC236}">
                <a16:creationId xmlns:a16="http://schemas.microsoft.com/office/drawing/2014/main" xmlns="" id="{2A541658-AFF5-4898-BABF-46ABF7D2142A}"/>
              </a:ext>
            </a:extLst>
          </p:cNvPr>
          <p:cNvSpPr/>
          <p:nvPr/>
        </p:nvSpPr>
        <p:spPr>
          <a:xfrm>
            <a:off x="702827" y="4871944"/>
            <a:ext cx="1125973" cy="1142742"/>
          </a:xfrm>
          <a:custGeom>
            <a:avLst/>
            <a:gdLst>
              <a:gd name="connsiteX0" fmla="*/ 1726883 w 1726882"/>
              <a:gd name="connsiteY0" fmla="*/ 1028700 h 1752600"/>
              <a:gd name="connsiteX1" fmla="*/ 1193483 w 1726882"/>
              <a:gd name="connsiteY1" fmla="*/ 1752600 h 1752600"/>
              <a:gd name="connsiteX2" fmla="*/ 0 w 1726882"/>
              <a:gd name="connsiteY2" fmla="*/ 1028700 h 1752600"/>
              <a:gd name="connsiteX3" fmla="*/ 1193483 w 1726882"/>
              <a:gd name="connsiteY3" fmla="*/ 0 h 1752600"/>
              <a:gd name="connsiteX4" fmla="*/ 1726883 w 1726882"/>
              <a:gd name="connsiteY4" fmla="*/ 1028700 h 1752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6882" h="1752600">
                <a:moveTo>
                  <a:pt x="1726883" y="1028700"/>
                </a:moveTo>
                <a:cubicBezTo>
                  <a:pt x="1726883" y="1466850"/>
                  <a:pt x="1625918" y="1752600"/>
                  <a:pt x="1193483" y="1752600"/>
                </a:cubicBezTo>
                <a:cubicBezTo>
                  <a:pt x="762000" y="1752600"/>
                  <a:pt x="0" y="1466850"/>
                  <a:pt x="0" y="1028700"/>
                </a:cubicBezTo>
                <a:cubicBezTo>
                  <a:pt x="0" y="590550"/>
                  <a:pt x="762000" y="0"/>
                  <a:pt x="1193483" y="0"/>
                </a:cubicBezTo>
                <a:cubicBezTo>
                  <a:pt x="1625918" y="0"/>
                  <a:pt x="1726883" y="590550"/>
                  <a:pt x="1726883" y="1028700"/>
                </a:cubicBezTo>
                <a:close/>
              </a:path>
            </a:pathLst>
          </a:custGeom>
          <a:gradFill>
            <a:gsLst>
              <a:gs pos="0">
                <a:srgbClr val="76E5FE"/>
              </a:gs>
              <a:gs pos="95000">
                <a:srgbClr val="5494FA"/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" name="图形 3">
            <a:extLst>
              <a:ext uri="{FF2B5EF4-FFF2-40B4-BE49-F238E27FC236}">
                <a16:creationId xmlns:a16="http://schemas.microsoft.com/office/drawing/2014/main" xmlns="" id="{AECD57E4-16EC-41ED-8FE5-CAF026DA8424}"/>
              </a:ext>
            </a:extLst>
          </p:cNvPr>
          <p:cNvSpPr/>
          <p:nvPr/>
        </p:nvSpPr>
        <p:spPr>
          <a:xfrm rot="4415725">
            <a:off x="1065362" y="963234"/>
            <a:ext cx="1038159" cy="1053620"/>
          </a:xfrm>
          <a:custGeom>
            <a:avLst/>
            <a:gdLst>
              <a:gd name="connsiteX0" fmla="*/ 1726883 w 1726882"/>
              <a:gd name="connsiteY0" fmla="*/ 1028700 h 1752600"/>
              <a:gd name="connsiteX1" fmla="*/ 1193483 w 1726882"/>
              <a:gd name="connsiteY1" fmla="*/ 1752600 h 1752600"/>
              <a:gd name="connsiteX2" fmla="*/ 0 w 1726882"/>
              <a:gd name="connsiteY2" fmla="*/ 1028700 h 1752600"/>
              <a:gd name="connsiteX3" fmla="*/ 1193483 w 1726882"/>
              <a:gd name="connsiteY3" fmla="*/ 0 h 1752600"/>
              <a:gd name="connsiteX4" fmla="*/ 1726883 w 1726882"/>
              <a:gd name="connsiteY4" fmla="*/ 1028700 h 1752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6882" h="1752600">
                <a:moveTo>
                  <a:pt x="1726883" y="1028700"/>
                </a:moveTo>
                <a:cubicBezTo>
                  <a:pt x="1726883" y="1466850"/>
                  <a:pt x="1625918" y="1752600"/>
                  <a:pt x="1193483" y="1752600"/>
                </a:cubicBezTo>
                <a:cubicBezTo>
                  <a:pt x="762000" y="1752600"/>
                  <a:pt x="0" y="1466850"/>
                  <a:pt x="0" y="1028700"/>
                </a:cubicBezTo>
                <a:cubicBezTo>
                  <a:pt x="0" y="590550"/>
                  <a:pt x="762000" y="0"/>
                  <a:pt x="1193483" y="0"/>
                </a:cubicBezTo>
                <a:cubicBezTo>
                  <a:pt x="1625918" y="0"/>
                  <a:pt x="1726883" y="590550"/>
                  <a:pt x="1726883" y="1028700"/>
                </a:cubicBezTo>
                <a:close/>
              </a:path>
            </a:pathLst>
          </a:custGeom>
          <a:gradFill>
            <a:gsLst>
              <a:gs pos="0">
                <a:srgbClr val="EEF7AD"/>
              </a:gs>
              <a:gs pos="49590">
                <a:srgbClr val="71D9FC"/>
              </a:gs>
              <a:gs pos="76000">
                <a:srgbClr val="64A8FC"/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ACA2B6E3-748B-4740-9B2E-B54A4768EA2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Blur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682319" y="1169163"/>
            <a:ext cx="2005758" cy="2322777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8D725A82-A133-4268-AFEC-37D3434312F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Blur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3316" y="747713"/>
            <a:ext cx="1303926" cy="1004709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DD23EB75-1828-4B14-90C0-5763501D132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Blur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550151" y="2539550"/>
            <a:ext cx="1100301" cy="1274208"/>
          </a:xfrm>
          <a:prstGeom prst="rect">
            <a:avLst/>
          </a:prstGeom>
        </p:spPr>
      </p:pic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E04D44C6-AC85-4676-8A49-9410F50191E8}"/>
              </a:ext>
            </a:extLst>
          </p:cNvPr>
          <p:cNvGrpSpPr/>
          <p:nvPr/>
        </p:nvGrpSpPr>
        <p:grpSpPr>
          <a:xfrm>
            <a:off x="6459184" y="1775890"/>
            <a:ext cx="4602927" cy="4535383"/>
            <a:chOff x="2993261" y="1716374"/>
            <a:chExt cx="4602927" cy="4535383"/>
          </a:xfrm>
        </p:grpSpPr>
        <p:sp>
          <p:nvSpPr>
            <p:cNvPr id="18" name="图形 3">
              <a:extLst>
                <a:ext uri="{FF2B5EF4-FFF2-40B4-BE49-F238E27FC236}">
                  <a16:creationId xmlns:a16="http://schemas.microsoft.com/office/drawing/2014/main" xmlns="" id="{59C37E38-FF81-43A4-BAC2-127D18E9C0A2}"/>
                </a:ext>
              </a:extLst>
            </p:cNvPr>
            <p:cNvSpPr/>
            <p:nvPr/>
          </p:nvSpPr>
          <p:spPr>
            <a:xfrm rot="18813407">
              <a:off x="3153747" y="1791184"/>
              <a:ext cx="4321408" cy="4385765"/>
            </a:xfrm>
            <a:custGeom>
              <a:avLst/>
              <a:gdLst>
                <a:gd name="connsiteX0" fmla="*/ 1726883 w 1726882"/>
                <a:gd name="connsiteY0" fmla="*/ 1028700 h 1752600"/>
                <a:gd name="connsiteX1" fmla="*/ 1193483 w 1726882"/>
                <a:gd name="connsiteY1" fmla="*/ 1752600 h 1752600"/>
                <a:gd name="connsiteX2" fmla="*/ 0 w 1726882"/>
                <a:gd name="connsiteY2" fmla="*/ 1028700 h 1752600"/>
                <a:gd name="connsiteX3" fmla="*/ 1193483 w 1726882"/>
                <a:gd name="connsiteY3" fmla="*/ 0 h 1752600"/>
                <a:gd name="connsiteX4" fmla="*/ 1726883 w 1726882"/>
                <a:gd name="connsiteY4" fmla="*/ 1028700 h 1752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26882" h="1752600">
                  <a:moveTo>
                    <a:pt x="1726883" y="1028700"/>
                  </a:moveTo>
                  <a:cubicBezTo>
                    <a:pt x="1726883" y="1466850"/>
                    <a:pt x="1625918" y="1752600"/>
                    <a:pt x="1193483" y="1752600"/>
                  </a:cubicBezTo>
                  <a:cubicBezTo>
                    <a:pt x="762000" y="1752600"/>
                    <a:pt x="0" y="1466850"/>
                    <a:pt x="0" y="1028700"/>
                  </a:cubicBezTo>
                  <a:cubicBezTo>
                    <a:pt x="0" y="590550"/>
                    <a:pt x="762000" y="0"/>
                    <a:pt x="1193483" y="0"/>
                  </a:cubicBezTo>
                  <a:cubicBezTo>
                    <a:pt x="1625918" y="0"/>
                    <a:pt x="1726883" y="590550"/>
                    <a:pt x="1726883" y="102870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EEF7AD"/>
                </a:gs>
                <a:gs pos="30000">
                  <a:srgbClr val="87F3FA"/>
                </a:gs>
                <a:gs pos="73000">
                  <a:srgbClr val="55B2F9"/>
                </a:gs>
              </a:gsLst>
              <a:lin ang="81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图形 3">
              <a:extLst>
                <a:ext uri="{FF2B5EF4-FFF2-40B4-BE49-F238E27FC236}">
                  <a16:creationId xmlns:a16="http://schemas.microsoft.com/office/drawing/2014/main" xmlns="" id="{8AF15FEB-4756-42F6-83F5-ECC8383CCEE2}"/>
                </a:ext>
              </a:extLst>
            </p:cNvPr>
            <p:cNvSpPr/>
            <p:nvPr/>
          </p:nvSpPr>
          <p:spPr>
            <a:xfrm rot="18813407">
              <a:off x="3027033" y="1682602"/>
              <a:ext cx="4535383" cy="4602927"/>
            </a:xfrm>
            <a:custGeom>
              <a:avLst/>
              <a:gdLst>
                <a:gd name="connsiteX0" fmla="*/ 1726883 w 1726882"/>
                <a:gd name="connsiteY0" fmla="*/ 1028700 h 1752600"/>
                <a:gd name="connsiteX1" fmla="*/ 1193483 w 1726882"/>
                <a:gd name="connsiteY1" fmla="*/ 1752600 h 1752600"/>
                <a:gd name="connsiteX2" fmla="*/ 0 w 1726882"/>
                <a:gd name="connsiteY2" fmla="*/ 1028700 h 1752600"/>
                <a:gd name="connsiteX3" fmla="*/ 1193483 w 1726882"/>
                <a:gd name="connsiteY3" fmla="*/ 0 h 1752600"/>
                <a:gd name="connsiteX4" fmla="*/ 1726883 w 1726882"/>
                <a:gd name="connsiteY4" fmla="*/ 1028700 h 1752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26882" h="1752600">
                  <a:moveTo>
                    <a:pt x="1726883" y="1028700"/>
                  </a:moveTo>
                  <a:cubicBezTo>
                    <a:pt x="1726883" y="1466850"/>
                    <a:pt x="1625918" y="1752600"/>
                    <a:pt x="1193483" y="1752600"/>
                  </a:cubicBezTo>
                  <a:cubicBezTo>
                    <a:pt x="762000" y="1752600"/>
                    <a:pt x="0" y="1466850"/>
                    <a:pt x="0" y="1028700"/>
                  </a:cubicBezTo>
                  <a:cubicBezTo>
                    <a:pt x="0" y="590550"/>
                    <a:pt x="762000" y="0"/>
                    <a:pt x="1193483" y="0"/>
                  </a:cubicBezTo>
                  <a:cubicBezTo>
                    <a:pt x="1625918" y="0"/>
                    <a:pt x="1726883" y="590550"/>
                    <a:pt x="1726883" y="1028700"/>
                  </a:cubicBezTo>
                  <a:close/>
                </a:path>
              </a:pathLst>
            </a:custGeom>
            <a:noFill/>
            <a:ln w="12700" cap="flat">
              <a:gradFill>
                <a:gsLst>
                  <a:gs pos="12000">
                    <a:srgbClr val="EEF7AD"/>
                  </a:gs>
                  <a:gs pos="100000">
                    <a:srgbClr val="55B2F9"/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1DE3F057-6241-4545-BC2F-C1E3134E585B}"/>
              </a:ext>
            </a:extLst>
          </p:cNvPr>
          <p:cNvGrpSpPr/>
          <p:nvPr/>
        </p:nvGrpSpPr>
        <p:grpSpPr>
          <a:xfrm rot="10800000">
            <a:off x="9494696" y="802976"/>
            <a:ext cx="656615" cy="213833"/>
            <a:chOff x="289024" y="2524780"/>
            <a:chExt cx="1912121" cy="622700"/>
          </a:xfrm>
          <a:solidFill>
            <a:srgbClr val="F7F9BD"/>
          </a:solidFill>
        </p:grpSpPr>
        <p:sp>
          <p:nvSpPr>
            <p:cNvPr id="22" name="等腰三角形 21">
              <a:extLst>
                <a:ext uri="{FF2B5EF4-FFF2-40B4-BE49-F238E27FC236}">
                  <a16:creationId xmlns:a16="http://schemas.microsoft.com/office/drawing/2014/main" xmlns="" id="{65FE1B0C-5B9D-4506-B691-0E9B61257409}"/>
                </a:ext>
              </a:extLst>
            </p:cNvPr>
            <p:cNvSpPr/>
            <p:nvPr/>
          </p:nvSpPr>
          <p:spPr>
            <a:xfrm rot="5400000">
              <a:off x="1616609" y="2562943"/>
              <a:ext cx="622700" cy="54637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等腰三角形 22">
              <a:extLst>
                <a:ext uri="{FF2B5EF4-FFF2-40B4-BE49-F238E27FC236}">
                  <a16:creationId xmlns:a16="http://schemas.microsoft.com/office/drawing/2014/main" xmlns="" id="{2E5C09DE-0562-4893-B656-A61A8F0B042A}"/>
                </a:ext>
              </a:extLst>
            </p:cNvPr>
            <p:cNvSpPr/>
            <p:nvPr/>
          </p:nvSpPr>
          <p:spPr>
            <a:xfrm rot="5400000">
              <a:off x="933735" y="2562943"/>
              <a:ext cx="622700" cy="54637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等腰三角形 23">
              <a:extLst>
                <a:ext uri="{FF2B5EF4-FFF2-40B4-BE49-F238E27FC236}">
                  <a16:creationId xmlns:a16="http://schemas.microsoft.com/office/drawing/2014/main" xmlns="" id="{419F16E3-8B44-4F54-AB5C-33096AA5DEDA}"/>
                </a:ext>
              </a:extLst>
            </p:cNvPr>
            <p:cNvSpPr/>
            <p:nvPr/>
          </p:nvSpPr>
          <p:spPr>
            <a:xfrm rot="5400000">
              <a:off x="250861" y="2562943"/>
              <a:ext cx="622700" cy="54637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B5357313-22F6-47C8-9FBE-B9D19D7091BB}"/>
              </a:ext>
            </a:extLst>
          </p:cNvPr>
          <p:cNvSpPr txBox="1"/>
          <p:nvPr/>
        </p:nvSpPr>
        <p:spPr>
          <a:xfrm>
            <a:off x="1530194" y="2410923"/>
            <a:ext cx="229906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6000" dirty="0">
                <a:solidFill>
                  <a:schemeClr val="bg1"/>
                </a:solidFill>
                <a:effectLst>
                  <a:outerShdw blurRad="2540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2020</a:t>
            </a:r>
            <a:endParaRPr lang="zh-CN" altLang="en-US" sz="6000" dirty="0">
              <a:solidFill>
                <a:schemeClr val="bg1"/>
              </a:solidFill>
              <a:effectLst>
                <a:outerShdw blurRad="254000" dist="38100" dir="8100000" algn="tr" rotWithShape="0">
                  <a:prstClr val="black">
                    <a:alpha val="40000"/>
                  </a:prstClr>
                </a:outerShdw>
              </a:effectLst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9E21B180-50E3-4391-A64A-839592034BD2}"/>
              </a:ext>
            </a:extLst>
          </p:cNvPr>
          <p:cNvSpPr txBox="1"/>
          <p:nvPr/>
        </p:nvSpPr>
        <p:spPr>
          <a:xfrm>
            <a:off x="1476311" y="3292893"/>
            <a:ext cx="521168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prstClr val="white"/>
                </a:solidFill>
                <a:effectLst>
                  <a:outerShdw blurRad="2540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每日一</a:t>
            </a:r>
            <a:r>
              <a:rPr lang="en-US" altLang="zh-CN" sz="6000" dirty="0">
                <a:solidFill>
                  <a:prstClr val="white"/>
                </a:solidFill>
                <a:effectLst>
                  <a:outerShdw blurRad="2540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P</a:t>
            </a:r>
            <a:r>
              <a:rPr lang="zh-CN" altLang="en-US" sz="6000" dirty="0">
                <a:solidFill>
                  <a:prstClr val="white"/>
                </a:solidFill>
                <a:effectLst>
                  <a:outerShdw blurRad="2540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训练营</a:t>
            </a:r>
            <a:endParaRPr lang="zh-CN" altLang="en-US" sz="6000" dirty="0">
              <a:solidFill>
                <a:schemeClr val="bg1"/>
              </a:solidFill>
              <a:effectLst>
                <a:outerShdw blurRad="254000" dist="38100" dir="8100000" algn="tr" rotWithShape="0">
                  <a:prstClr val="black">
                    <a:alpha val="40000"/>
                  </a:prstClr>
                </a:outerShdw>
              </a:effectLst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10FA025D-3547-4EE5-8765-24E8AF1066CD}"/>
              </a:ext>
            </a:extLst>
          </p:cNvPr>
          <p:cNvSpPr txBox="1"/>
          <p:nvPr/>
        </p:nvSpPr>
        <p:spPr>
          <a:xfrm>
            <a:off x="3823094" y="2831152"/>
            <a:ext cx="16371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DAWEN PPT</a:t>
            </a:r>
            <a:endParaRPr lang="zh-CN" altLang="en-US" sz="2000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6" name="图形 3">
            <a:extLst>
              <a:ext uri="{FF2B5EF4-FFF2-40B4-BE49-F238E27FC236}">
                <a16:creationId xmlns:a16="http://schemas.microsoft.com/office/drawing/2014/main" xmlns="" id="{4AF46CEE-5C40-4B5B-BC67-E7C33DEE6E73}"/>
              </a:ext>
            </a:extLst>
          </p:cNvPr>
          <p:cNvSpPr/>
          <p:nvPr/>
        </p:nvSpPr>
        <p:spPr>
          <a:xfrm rot="15230719">
            <a:off x="10440120" y="4847919"/>
            <a:ext cx="903140" cy="916590"/>
          </a:xfrm>
          <a:custGeom>
            <a:avLst/>
            <a:gdLst>
              <a:gd name="connsiteX0" fmla="*/ 1726883 w 1726882"/>
              <a:gd name="connsiteY0" fmla="*/ 1028700 h 1752600"/>
              <a:gd name="connsiteX1" fmla="*/ 1193483 w 1726882"/>
              <a:gd name="connsiteY1" fmla="*/ 1752600 h 1752600"/>
              <a:gd name="connsiteX2" fmla="*/ 0 w 1726882"/>
              <a:gd name="connsiteY2" fmla="*/ 1028700 h 1752600"/>
              <a:gd name="connsiteX3" fmla="*/ 1193483 w 1726882"/>
              <a:gd name="connsiteY3" fmla="*/ 0 h 1752600"/>
              <a:gd name="connsiteX4" fmla="*/ 1726883 w 1726882"/>
              <a:gd name="connsiteY4" fmla="*/ 1028700 h 1752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6882" h="1752600">
                <a:moveTo>
                  <a:pt x="1726883" y="1028700"/>
                </a:moveTo>
                <a:cubicBezTo>
                  <a:pt x="1726883" y="1466850"/>
                  <a:pt x="1625918" y="1752600"/>
                  <a:pt x="1193483" y="1752600"/>
                </a:cubicBezTo>
                <a:cubicBezTo>
                  <a:pt x="762000" y="1752600"/>
                  <a:pt x="0" y="1466850"/>
                  <a:pt x="0" y="1028700"/>
                </a:cubicBezTo>
                <a:cubicBezTo>
                  <a:pt x="0" y="590550"/>
                  <a:pt x="762000" y="0"/>
                  <a:pt x="1193483" y="0"/>
                </a:cubicBezTo>
                <a:cubicBezTo>
                  <a:pt x="1625918" y="0"/>
                  <a:pt x="1726883" y="590550"/>
                  <a:pt x="1726883" y="1028700"/>
                </a:cubicBezTo>
                <a:close/>
              </a:path>
            </a:pathLst>
          </a:custGeom>
          <a:gradFill>
            <a:gsLst>
              <a:gs pos="0">
                <a:srgbClr val="EEF7AD"/>
              </a:gs>
              <a:gs pos="49590">
                <a:srgbClr val="87F3FA"/>
              </a:gs>
              <a:gs pos="95000">
                <a:srgbClr val="3DCBF4"/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791C73D2-6C4D-4A7A-BEC8-352770EEFC69}"/>
              </a:ext>
            </a:extLst>
          </p:cNvPr>
          <p:cNvGrpSpPr/>
          <p:nvPr/>
        </p:nvGrpSpPr>
        <p:grpSpPr>
          <a:xfrm rot="5400000">
            <a:off x="2984130" y="3732730"/>
            <a:ext cx="369342" cy="3174114"/>
            <a:chOff x="7187952" y="2074620"/>
            <a:chExt cx="725045" cy="3174114"/>
          </a:xfrm>
        </p:grpSpPr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xmlns="" id="{1441EFC4-D6DB-42B4-8752-F0D7EF8DE137}"/>
                </a:ext>
              </a:extLst>
            </p:cNvPr>
            <p:cNvGrpSpPr/>
            <p:nvPr/>
          </p:nvGrpSpPr>
          <p:grpSpPr>
            <a:xfrm>
              <a:off x="7187952" y="2074620"/>
              <a:ext cx="319174" cy="3174114"/>
              <a:chOff x="7470458" y="1093086"/>
              <a:chExt cx="319174" cy="1820227"/>
            </a:xfrm>
          </p:grpSpPr>
          <p:cxnSp>
            <p:nvCxnSpPr>
              <p:cNvPr id="37" name="直接连接符 36">
                <a:extLst>
                  <a:ext uri="{FF2B5EF4-FFF2-40B4-BE49-F238E27FC236}">
                    <a16:creationId xmlns:a16="http://schemas.microsoft.com/office/drawing/2014/main" xmlns="" id="{1C26DDEA-3E5D-4CAC-8883-3FB3DFC12A52}"/>
                  </a:ext>
                </a:extLst>
              </p:cNvPr>
              <p:cNvCxnSpPr/>
              <p:nvPr/>
            </p:nvCxnSpPr>
            <p:spPr>
              <a:xfrm>
                <a:off x="7475220" y="1093086"/>
                <a:ext cx="0" cy="1820227"/>
              </a:xfrm>
              <a:prstGeom prst="line">
                <a:avLst/>
              </a:prstGeom>
              <a:ln w="31750">
                <a:solidFill>
                  <a:srgbClr val="F7F9B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>
                <a:extLst>
                  <a:ext uri="{FF2B5EF4-FFF2-40B4-BE49-F238E27FC236}">
                    <a16:creationId xmlns:a16="http://schemas.microsoft.com/office/drawing/2014/main" xmlns="" id="{E6A8A145-35EF-441E-A5A3-5FEAD74ED69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475220" y="2905071"/>
                <a:ext cx="314412" cy="0"/>
              </a:xfrm>
              <a:prstGeom prst="line">
                <a:avLst/>
              </a:prstGeom>
              <a:ln w="31750">
                <a:solidFill>
                  <a:srgbClr val="F7F9B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>
                <a:extLst>
                  <a:ext uri="{FF2B5EF4-FFF2-40B4-BE49-F238E27FC236}">
                    <a16:creationId xmlns:a16="http://schemas.microsoft.com/office/drawing/2014/main" xmlns="" id="{D5817B27-67CF-4924-9120-6D142675EE9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470458" y="1101280"/>
                <a:ext cx="314412" cy="0"/>
              </a:xfrm>
              <a:prstGeom prst="line">
                <a:avLst/>
              </a:prstGeom>
              <a:ln w="31750">
                <a:solidFill>
                  <a:srgbClr val="F7F9B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xmlns="" id="{5556308B-52B9-4D8F-9F2B-FC74EF44FB16}"/>
                </a:ext>
              </a:extLst>
            </p:cNvPr>
            <p:cNvGrpSpPr/>
            <p:nvPr/>
          </p:nvGrpSpPr>
          <p:grpSpPr>
            <a:xfrm flipH="1">
              <a:off x="7667358" y="2074620"/>
              <a:ext cx="245639" cy="3174114"/>
              <a:chOff x="7470458" y="1093086"/>
              <a:chExt cx="319171" cy="1820227"/>
            </a:xfrm>
          </p:grpSpPr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xmlns="" id="{32AA6B56-5A68-435B-A5B7-EE62C40FA371}"/>
                  </a:ext>
                </a:extLst>
              </p:cNvPr>
              <p:cNvCxnSpPr/>
              <p:nvPr/>
            </p:nvCxnSpPr>
            <p:spPr>
              <a:xfrm>
                <a:off x="7475220" y="1093086"/>
                <a:ext cx="0" cy="1820227"/>
              </a:xfrm>
              <a:prstGeom prst="line">
                <a:avLst/>
              </a:prstGeom>
              <a:ln w="31750">
                <a:solidFill>
                  <a:srgbClr val="F7F9B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>
                <a:extLst>
                  <a:ext uri="{FF2B5EF4-FFF2-40B4-BE49-F238E27FC236}">
                    <a16:creationId xmlns:a16="http://schemas.microsoft.com/office/drawing/2014/main" xmlns="" id="{A41C5DB7-7101-44DE-B0BE-2A58DC8408D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475219" y="2905070"/>
                <a:ext cx="314410" cy="0"/>
              </a:xfrm>
              <a:prstGeom prst="line">
                <a:avLst/>
              </a:prstGeom>
              <a:ln w="31750">
                <a:solidFill>
                  <a:srgbClr val="F7F9B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>
                <a:extLst>
                  <a:ext uri="{FF2B5EF4-FFF2-40B4-BE49-F238E27FC236}">
                    <a16:creationId xmlns:a16="http://schemas.microsoft.com/office/drawing/2014/main" xmlns="" id="{45B0DC22-161B-457B-9975-DC67B512896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470458" y="1101280"/>
                <a:ext cx="314412" cy="0"/>
              </a:xfrm>
              <a:prstGeom prst="line">
                <a:avLst/>
              </a:prstGeom>
              <a:ln w="31750">
                <a:solidFill>
                  <a:srgbClr val="F7F9B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47BA8AF1-9DB0-406D-934D-1D615A5A16BA}"/>
              </a:ext>
            </a:extLst>
          </p:cNvPr>
          <p:cNvSpPr txBox="1"/>
          <p:nvPr/>
        </p:nvSpPr>
        <p:spPr>
          <a:xfrm>
            <a:off x="1647786" y="5143636"/>
            <a:ext cx="29571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rgbClr val="F7F9BD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每日一</a:t>
            </a:r>
            <a:r>
              <a:rPr lang="en-US" altLang="zh-CN" dirty="0">
                <a:solidFill>
                  <a:srgbClr val="F7F9BD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P</a:t>
            </a:r>
            <a:r>
              <a:rPr lang="zh-CN" altLang="en-US" dirty="0">
                <a:solidFill>
                  <a:srgbClr val="F7F9BD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免费训练营</a:t>
            </a:r>
          </a:p>
        </p:txBody>
      </p:sp>
      <p:grpSp>
        <p:nvGrpSpPr>
          <p:cNvPr id="43" name="Group 19">
            <a:extLst>
              <a:ext uri="{FF2B5EF4-FFF2-40B4-BE49-F238E27FC236}">
                <a16:creationId xmlns:a16="http://schemas.microsoft.com/office/drawing/2014/main" xmlns="" id="{838150E6-5DB8-4AC8-AAD7-90569AF84AAB}"/>
              </a:ext>
            </a:extLst>
          </p:cNvPr>
          <p:cNvGrpSpPr>
            <a:grpSpLocks noChangeAspect="1"/>
          </p:cNvGrpSpPr>
          <p:nvPr/>
        </p:nvGrpSpPr>
        <p:grpSpPr>
          <a:xfrm>
            <a:off x="298550" y="523853"/>
            <a:ext cx="262963" cy="86218"/>
            <a:chOff x="685800" y="1144249"/>
            <a:chExt cx="457200" cy="149901"/>
          </a:xfrm>
          <a:solidFill>
            <a:schemeClr val="bg1"/>
          </a:solidFill>
        </p:grpSpPr>
        <p:sp>
          <p:nvSpPr>
            <p:cNvPr id="44" name="Rectangle 20">
              <a:extLst>
                <a:ext uri="{FF2B5EF4-FFF2-40B4-BE49-F238E27FC236}">
                  <a16:creationId xmlns:a16="http://schemas.microsoft.com/office/drawing/2014/main" xmlns="" id="{57B2B6A1-7166-4C84-94AD-A18A078E0D0A}"/>
                </a:ext>
              </a:extLst>
            </p:cNvPr>
            <p:cNvSpPr/>
            <p:nvPr userDrawn="1"/>
          </p:nvSpPr>
          <p:spPr>
            <a:xfrm>
              <a:off x="685800" y="1144249"/>
              <a:ext cx="182880" cy="499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Rectangle 21">
              <a:extLst>
                <a:ext uri="{FF2B5EF4-FFF2-40B4-BE49-F238E27FC236}">
                  <a16:creationId xmlns:a16="http://schemas.microsoft.com/office/drawing/2014/main" xmlns="" id="{46685A29-09CB-44B8-8C1A-072678024C98}"/>
                </a:ext>
              </a:extLst>
            </p:cNvPr>
            <p:cNvSpPr/>
            <p:nvPr userDrawn="1"/>
          </p:nvSpPr>
          <p:spPr>
            <a:xfrm>
              <a:off x="914400" y="1144249"/>
              <a:ext cx="45720" cy="499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Rectangle 22">
              <a:extLst>
                <a:ext uri="{FF2B5EF4-FFF2-40B4-BE49-F238E27FC236}">
                  <a16:creationId xmlns:a16="http://schemas.microsoft.com/office/drawing/2014/main" xmlns="" id="{426AD606-C176-46DF-993C-78B5C41590D5}"/>
                </a:ext>
              </a:extLst>
            </p:cNvPr>
            <p:cNvSpPr/>
            <p:nvPr userDrawn="1"/>
          </p:nvSpPr>
          <p:spPr>
            <a:xfrm>
              <a:off x="1005840" y="1144249"/>
              <a:ext cx="45720" cy="499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Rectangle 23">
              <a:extLst>
                <a:ext uri="{FF2B5EF4-FFF2-40B4-BE49-F238E27FC236}">
                  <a16:creationId xmlns:a16="http://schemas.microsoft.com/office/drawing/2014/main" xmlns="" id="{EF9AFE76-252B-47D6-A4F7-37A1473E2E7B}"/>
                </a:ext>
              </a:extLst>
            </p:cNvPr>
            <p:cNvSpPr/>
            <p:nvPr userDrawn="1"/>
          </p:nvSpPr>
          <p:spPr>
            <a:xfrm>
              <a:off x="685800" y="1244183"/>
              <a:ext cx="182880" cy="499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Rectangle 24">
              <a:extLst>
                <a:ext uri="{FF2B5EF4-FFF2-40B4-BE49-F238E27FC236}">
                  <a16:creationId xmlns:a16="http://schemas.microsoft.com/office/drawing/2014/main" xmlns="" id="{DFE6EE4C-AC76-48A6-9BE0-74CBF3287374}"/>
                </a:ext>
              </a:extLst>
            </p:cNvPr>
            <p:cNvSpPr/>
            <p:nvPr userDrawn="1"/>
          </p:nvSpPr>
          <p:spPr>
            <a:xfrm>
              <a:off x="914400" y="1244183"/>
              <a:ext cx="45720" cy="499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Rectangle 25">
              <a:extLst>
                <a:ext uri="{FF2B5EF4-FFF2-40B4-BE49-F238E27FC236}">
                  <a16:creationId xmlns:a16="http://schemas.microsoft.com/office/drawing/2014/main" xmlns="" id="{8A922690-38EF-4218-BB70-D7F57D383D71}"/>
                </a:ext>
              </a:extLst>
            </p:cNvPr>
            <p:cNvSpPr/>
            <p:nvPr userDrawn="1"/>
          </p:nvSpPr>
          <p:spPr>
            <a:xfrm>
              <a:off x="1005840" y="1244183"/>
              <a:ext cx="45720" cy="499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Rectangle 26">
              <a:extLst>
                <a:ext uri="{FF2B5EF4-FFF2-40B4-BE49-F238E27FC236}">
                  <a16:creationId xmlns:a16="http://schemas.microsoft.com/office/drawing/2014/main" xmlns="" id="{D7AA77FE-CCC6-4444-A79D-EEBA3BEC2600}"/>
                </a:ext>
              </a:extLst>
            </p:cNvPr>
            <p:cNvSpPr/>
            <p:nvPr userDrawn="1"/>
          </p:nvSpPr>
          <p:spPr>
            <a:xfrm>
              <a:off x="1097280" y="1244183"/>
              <a:ext cx="45720" cy="499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xmlns="" id="{754716B6-0E55-4570-A33A-AE819E4526F9}"/>
              </a:ext>
            </a:extLst>
          </p:cNvPr>
          <p:cNvGrpSpPr/>
          <p:nvPr/>
        </p:nvGrpSpPr>
        <p:grpSpPr>
          <a:xfrm>
            <a:off x="298450" y="662930"/>
            <a:ext cx="520031" cy="99172"/>
            <a:chOff x="4117648" y="2844191"/>
            <a:chExt cx="1400502" cy="267082"/>
          </a:xfrm>
          <a:solidFill>
            <a:schemeClr val="bg1"/>
          </a:solidFill>
        </p:grpSpPr>
        <p:pic>
          <p:nvPicPr>
            <p:cNvPr id="52" name="图形 51">
              <a:extLst>
                <a:ext uri="{FF2B5EF4-FFF2-40B4-BE49-F238E27FC236}">
                  <a16:creationId xmlns:a16="http://schemas.microsoft.com/office/drawing/2014/main" xmlns="" id="{12FFD510-CEA0-42F1-8E20-CF15A7CA3E2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xmlns="" r:embed="rId9"/>
                </a:ext>
              </a:extLst>
            </a:blip>
            <a:stretch>
              <a:fillRect/>
            </a:stretch>
          </p:blipFill>
          <p:spPr>
            <a:xfrm>
              <a:off x="4117648" y="2882291"/>
              <a:ext cx="1278038" cy="228982"/>
            </a:xfrm>
            <a:prstGeom prst="rect">
              <a:avLst/>
            </a:prstGeom>
          </p:spPr>
        </p:pic>
        <p:sp>
          <p:nvSpPr>
            <p:cNvPr id="53" name="圆: 空心 52">
              <a:extLst>
                <a:ext uri="{FF2B5EF4-FFF2-40B4-BE49-F238E27FC236}">
                  <a16:creationId xmlns:a16="http://schemas.microsoft.com/office/drawing/2014/main" xmlns="" id="{CB1BBCF6-C1D1-493B-9A15-B44214642BDB}"/>
                </a:ext>
              </a:extLst>
            </p:cNvPr>
            <p:cNvSpPr/>
            <p:nvPr/>
          </p:nvSpPr>
          <p:spPr>
            <a:xfrm>
              <a:off x="5441950" y="2844191"/>
              <a:ext cx="76200" cy="76200"/>
            </a:xfrm>
            <a:prstGeom prst="donut">
              <a:avLst>
                <a:gd name="adj" fmla="val 2005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41" name="图片 40">
            <a:extLst>
              <a:ext uri="{FF2B5EF4-FFF2-40B4-BE49-F238E27FC236}">
                <a16:creationId xmlns:a16="http://schemas.microsoft.com/office/drawing/2014/main" xmlns="" id="{4DE8E20E-C173-4233-85F9-FB2CB85A7B2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6231" y="-558579"/>
            <a:ext cx="7262106" cy="7525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071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D8607A72-80C9-4CCB-8B8D-11D141B0B29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33000">
                <a:srgbClr val="F0C48A"/>
              </a:gs>
              <a:gs pos="100000">
                <a:srgbClr val="E8A85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2567BC4E-B15A-447D-A32C-9539598CE1CC}"/>
              </a:ext>
            </a:extLst>
          </p:cNvPr>
          <p:cNvSpPr txBox="1"/>
          <p:nvPr/>
        </p:nvSpPr>
        <p:spPr>
          <a:xfrm>
            <a:off x="1753456" y="1346742"/>
            <a:ext cx="862703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dirty="0">
                <a:solidFill>
                  <a:schemeClr val="bg1">
                    <a:alpha val="12000"/>
                  </a:schemeClr>
                </a:solidFill>
                <a:latin typeface="Arial Black" panose="020B0A04020102020204" pitchFamily="34" charset="0"/>
              </a:rPr>
              <a:t>DAWEN PPT</a:t>
            </a:r>
            <a:endParaRPr lang="zh-CN" altLang="en-US" sz="9600" dirty="0">
              <a:solidFill>
                <a:schemeClr val="bg1">
                  <a:alpha val="12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D079D8D5-C3F7-4EFC-BD81-10AB34250CE8}"/>
              </a:ext>
            </a:extLst>
          </p:cNvPr>
          <p:cNvSpPr/>
          <p:nvPr/>
        </p:nvSpPr>
        <p:spPr>
          <a:xfrm>
            <a:off x="5157050" y="5738745"/>
            <a:ext cx="1922322" cy="246221"/>
          </a:xfrm>
          <a:prstGeom prst="rect">
            <a:avLst/>
          </a:prstGeom>
          <a:effectLst/>
        </p:spPr>
        <p:txBody>
          <a:bodyPr wrap="square" anchor="b">
            <a:spAutoFit/>
          </a:bodyPr>
          <a:lstStyle/>
          <a:p>
            <a:pPr algn="ctr"/>
            <a:r>
              <a:rPr lang="zh-CN" altLang="en-US" sz="10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微信公众号「大文懂个</a:t>
            </a:r>
            <a:r>
              <a:rPr lang="en-US" altLang="zh-CN" sz="10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P</a:t>
            </a:r>
            <a:r>
              <a:rPr lang="zh-CN" altLang="en-US" sz="10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」出品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C50ADDF8-322A-48A5-A139-F1ADF9A37344}"/>
              </a:ext>
            </a:extLst>
          </p:cNvPr>
          <p:cNvSpPr txBox="1"/>
          <p:nvPr/>
        </p:nvSpPr>
        <p:spPr>
          <a:xfrm rot="21196088">
            <a:off x="3173874" y="4431709"/>
            <a:ext cx="2457241" cy="91102"/>
          </a:xfrm>
          <a:custGeom>
            <a:avLst/>
            <a:gdLst/>
            <a:ahLst/>
            <a:cxnLst/>
            <a:rect l="l" t="t" r="r" b="b"/>
            <a:pathLst>
              <a:path w="2792416" h="103529">
                <a:moveTo>
                  <a:pt x="259960" y="11930"/>
                </a:moveTo>
                <a:lnTo>
                  <a:pt x="224910" y="68507"/>
                </a:lnTo>
                <a:lnTo>
                  <a:pt x="256555" y="68507"/>
                </a:lnTo>
                <a:close/>
                <a:moveTo>
                  <a:pt x="1812992" y="10395"/>
                </a:moveTo>
                <a:lnTo>
                  <a:pt x="1784873" y="93134"/>
                </a:lnTo>
                <a:lnTo>
                  <a:pt x="1806221" y="93134"/>
                </a:lnTo>
                <a:cubicBezTo>
                  <a:pt x="1812128" y="93134"/>
                  <a:pt x="1817067" y="91669"/>
                  <a:pt x="1821039" y="88739"/>
                </a:cubicBezTo>
                <a:cubicBezTo>
                  <a:pt x="1825011" y="85809"/>
                  <a:pt x="1827969" y="81483"/>
                  <a:pt x="1829913" y="75763"/>
                </a:cubicBezTo>
                <a:lnTo>
                  <a:pt x="1846225" y="27766"/>
                </a:lnTo>
                <a:cubicBezTo>
                  <a:pt x="1848185" y="21999"/>
                  <a:pt x="1848170" y="17662"/>
                  <a:pt x="1846182" y="14755"/>
                </a:cubicBezTo>
                <a:cubicBezTo>
                  <a:pt x="1844193" y="11848"/>
                  <a:pt x="1840245" y="10395"/>
                  <a:pt x="1834339" y="10395"/>
                </a:cubicBezTo>
                <a:close/>
                <a:moveTo>
                  <a:pt x="1251017" y="10395"/>
                </a:moveTo>
                <a:lnTo>
                  <a:pt x="1236270" y="53787"/>
                </a:lnTo>
                <a:lnTo>
                  <a:pt x="1260617" y="53787"/>
                </a:lnTo>
                <a:cubicBezTo>
                  <a:pt x="1263594" y="53787"/>
                  <a:pt x="1266443" y="53101"/>
                  <a:pt x="1269165" y="51729"/>
                </a:cubicBezTo>
                <a:cubicBezTo>
                  <a:pt x="1271887" y="50357"/>
                  <a:pt x="1274275" y="48427"/>
                  <a:pt x="1276330" y="45939"/>
                </a:cubicBezTo>
                <a:cubicBezTo>
                  <a:pt x="1278385" y="43451"/>
                  <a:pt x="1279989" y="40509"/>
                  <a:pt x="1281143" y="37114"/>
                </a:cubicBezTo>
                <a:lnTo>
                  <a:pt x="1284486" y="27277"/>
                </a:lnTo>
                <a:cubicBezTo>
                  <a:pt x="1285656" y="23836"/>
                  <a:pt x="1286066" y="20848"/>
                  <a:pt x="1285719" y="18313"/>
                </a:cubicBezTo>
                <a:cubicBezTo>
                  <a:pt x="1285371" y="15778"/>
                  <a:pt x="1284314" y="13825"/>
                  <a:pt x="1282548" y="12453"/>
                </a:cubicBezTo>
                <a:cubicBezTo>
                  <a:pt x="1280781" y="11081"/>
                  <a:pt x="1278387" y="10395"/>
                  <a:pt x="1275364" y="10395"/>
                </a:cubicBezTo>
                <a:close/>
                <a:moveTo>
                  <a:pt x="1050992" y="10395"/>
                </a:moveTo>
                <a:lnTo>
                  <a:pt x="1036245" y="53787"/>
                </a:lnTo>
                <a:lnTo>
                  <a:pt x="1060592" y="53787"/>
                </a:lnTo>
                <a:cubicBezTo>
                  <a:pt x="1063569" y="53787"/>
                  <a:pt x="1066418" y="53101"/>
                  <a:pt x="1069140" y="51729"/>
                </a:cubicBezTo>
                <a:cubicBezTo>
                  <a:pt x="1071862" y="50357"/>
                  <a:pt x="1074250" y="48427"/>
                  <a:pt x="1076305" y="45939"/>
                </a:cubicBezTo>
                <a:cubicBezTo>
                  <a:pt x="1078360" y="43451"/>
                  <a:pt x="1079964" y="40509"/>
                  <a:pt x="1081118" y="37114"/>
                </a:cubicBezTo>
                <a:lnTo>
                  <a:pt x="1084461" y="27277"/>
                </a:lnTo>
                <a:cubicBezTo>
                  <a:pt x="1085630" y="23836"/>
                  <a:pt x="1086041" y="20848"/>
                  <a:pt x="1085693" y="18313"/>
                </a:cubicBezTo>
                <a:cubicBezTo>
                  <a:pt x="1085346" y="15778"/>
                  <a:pt x="1084289" y="13825"/>
                  <a:pt x="1082523" y="12453"/>
                </a:cubicBezTo>
                <a:cubicBezTo>
                  <a:pt x="1080756" y="11081"/>
                  <a:pt x="1078362" y="10395"/>
                  <a:pt x="1075339" y="10395"/>
                </a:cubicBezTo>
                <a:close/>
                <a:moveTo>
                  <a:pt x="41342" y="10395"/>
                </a:moveTo>
                <a:lnTo>
                  <a:pt x="13223" y="93134"/>
                </a:lnTo>
                <a:lnTo>
                  <a:pt x="34571" y="93134"/>
                </a:lnTo>
                <a:cubicBezTo>
                  <a:pt x="40478" y="93134"/>
                  <a:pt x="45417" y="91669"/>
                  <a:pt x="49389" y="88739"/>
                </a:cubicBezTo>
                <a:cubicBezTo>
                  <a:pt x="53361" y="85809"/>
                  <a:pt x="56319" y="81483"/>
                  <a:pt x="58263" y="75763"/>
                </a:cubicBezTo>
                <a:lnTo>
                  <a:pt x="74575" y="27766"/>
                </a:lnTo>
                <a:cubicBezTo>
                  <a:pt x="76535" y="21999"/>
                  <a:pt x="76520" y="17662"/>
                  <a:pt x="74532" y="14755"/>
                </a:cubicBezTo>
                <a:cubicBezTo>
                  <a:pt x="72543" y="11848"/>
                  <a:pt x="68595" y="10395"/>
                  <a:pt x="62689" y="10395"/>
                </a:cubicBezTo>
                <a:close/>
                <a:moveTo>
                  <a:pt x="2730048" y="1046"/>
                </a:moveTo>
                <a:lnTo>
                  <a:pt x="2739815" y="1046"/>
                </a:lnTo>
                <a:lnTo>
                  <a:pt x="2754666" y="82772"/>
                </a:lnTo>
                <a:lnTo>
                  <a:pt x="2782440" y="1046"/>
                </a:lnTo>
                <a:lnTo>
                  <a:pt x="2792416" y="1046"/>
                </a:lnTo>
                <a:lnTo>
                  <a:pt x="2757967" y="102412"/>
                </a:lnTo>
                <a:lnTo>
                  <a:pt x="2748061" y="102412"/>
                </a:lnTo>
                <a:lnTo>
                  <a:pt x="2733074" y="21495"/>
                </a:lnTo>
                <a:lnTo>
                  <a:pt x="2705575" y="102412"/>
                </a:lnTo>
                <a:lnTo>
                  <a:pt x="2695599" y="102412"/>
                </a:lnTo>
                <a:close/>
                <a:moveTo>
                  <a:pt x="2388962" y="1046"/>
                </a:moveTo>
                <a:lnTo>
                  <a:pt x="2399008" y="1046"/>
                </a:lnTo>
                <a:lnTo>
                  <a:pt x="2364535" y="102482"/>
                </a:lnTo>
                <a:lnTo>
                  <a:pt x="2354489" y="102482"/>
                </a:lnTo>
                <a:close/>
                <a:moveTo>
                  <a:pt x="2006148" y="1046"/>
                </a:moveTo>
                <a:lnTo>
                  <a:pt x="2013054" y="1046"/>
                </a:lnTo>
                <a:lnTo>
                  <a:pt x="2016194" y="1046"/>
                </a:lnTo>
                <a:lnTo>
                  <a:pt x="2060493" y="1046"/>
                </a:lnTo>
                <a:lnTo>
                  <a:pt x="2057316" y="10395"/>
                </a:lnTo>
                <a:lnTo>
                  <a:pt x="2013017" y="10395"/>
                </a:lnTo>
                <a:lnTo>
                  <a:pt x="2000427" y="47439"/>
                </a:lnTo>
                <a:lnTo>
                  <a:pt x="2039146" y="47439"/>
                </a:lnTo>
                <a:lnTo>
                  <a:pt x="2035968" y="56787"/>
                </a:lnTo>
                <a:lnTo>
                  <a:pt x="1997250" y="56787"/>
                </a:lnTo>
                <a:lnTo>
                  <a:pt x="1984898" y="93134"/>
                </a:lnTo>
                <a:lnTo>
                  <a:pt x="2029198" y="93134"/>
                </a:lnTo>
                <a:lnTo>
                  <a:pt x="2026021" y="102482"/>
                </a:lnTo>
                <a:lnTo>
                  <a:pt x="1981721" y="102482"/>
                </a:lnTo>
                <a:lnTo>
                  <a:pt x="1978582" y="102482"/>
                </a:lnTo>
                <a:lnTo>
                  <a:pt x="1971675" y="102482"/>
                </a:lnTo>
                <a:close/>
                <a:moveTo>
                  <a:pt x="1806123" y="1046"/>
                </a:moveTo>
                <a:lnTo>
                  <a:pt x="1813657" y="1046"/>
                </a:lnTo>
                <a:lnTo>
                  <a:pt x="1816169" y="1046"/>
                </a:lnTo>
                <a:lnTo>
                  <a:pt x="1837098" y="1046"/>
                </a:lnTo>
                <a:cubicBezTo>
                  <a:pt x="1843283" y="1046"/>
                  <a:pt x="1848133" y="2070"/>
                  <a:pt x="1851647" y="4116"/>
                </a:cubicBezTo>
                <a:cubicBezTo>
                  <a:pt x="1855160" y="6162"/>
                  <a:pt x="1857287" y="9209"/>
                  <a:pt x="1858028" y="13255"/>
                </a:cubicBezTo>
                <a:cubicBezTo>
                  <a:pt x="1858769" y="17301"/>
                  <a:pt x="1858120" y="22324"/>
                  <a:pt x="1856081" y="28324"/>
                </a:cubicBezTo>
                <a:lnTo>
                  <a:pt x="1840149" y="75205"/>
                </a:lnTo>
                <a:cubicBezTo>
                  <a:pt x="1838126" y="81158"/>
                  <a:pt x="1835357" y="86158"/>
                  <a:pt x="1831843" y="90204"/>
                </a:cubicBezTo>
                <a:cubicBezTo>
                  <a:pt x="1828328" y="94250"/>
                  <a:pt x="1824115" y="97308"/>
                  <a:pt x="1819202" y="99378"/>
                </a:cubicBezTo>
                <a:cubicBezTo>
                  <a:pt x="1814290" y="101447"/>
                  <a:pt x="1808741" y="102482"/>
                  <a:pt x="1802555" y="102482"/>
                </a:cubicBezTo>
                <a:lnTo>
                  <a:pt x="1781696" y="102482"/>
                </a:lnTo>
                <a:lnTo>
                  <a:pt x="1779185" y="102482"/>
                </a:lnTo>
                <a:lnTo>
                  <a:pt x="1771650" y="102482"/>
                </a:lnTo>
                <a:close/>
                <a:moveTo>
                  <a:pt x="1424184" y="1046"/>
                </a:moveTo>
                <a:lnTo>
                  <a:pt x="1484598" y="1046"/>
                </a:lnTo>
                <a:lnTo>
                  <a:pt x="1481421" y="10395"/>
                </a:lnTo>
                <a:lnTo>
                  <a:pt x="1456237" y="10395"/>
                </a:lnTo>
                <a:lnTo>
                  <a:pt x="1424941" y="102482"/>
                </a:lnTo>
                <a:lnTo>
                  <a:pt x="1414895" y="102482"/>
                </a:lnTo>
                <a:lnTo>
                  <a:pt x="1446191" y="10395"/>
                </a:lnTo>
                <a:lnTo>
                  <a:pt x="1421006" y="10395"/>
                </a:lnTo>
                <a:close/>
                <a:moveTo>
                  <a:pt x="1244148" y="1046"/>
                </a:moveTo>
                <a:lnTo>
                  <a:pt x="1251473" y="1046"/>
                </a:lnTo>
                <a:lnTo>
                  <a:pt x="1254194" y="1046"/>
                </a:lnTo>
                <a:lnTo>
                  <a:pt x="1278053" y="1046"/>
                </a:lnTo>
                <a:cubicBezTo>
                  <a:pt x="1283215" y="1046"/>
                  <a:pt x="1287344" y="2105"/>
                  <a:pt x="1290438" y="4221"/>
                </a:cubicBezTo>
                <a:cubicBezTo>
                  <a:pt x="1293532" y="6337"/>
                  <a:pt x="1295443" y="9372"/>
                  <a:pt x="1296169" y="13325"/>
                </a:cubicBezTo>
                <a:cubicBezTo>
                  <a:pt x="1296895" y="17278"/>
                  <a:pt x="1296350" y="21929"/>
                  <a:pt x="1294532" y="27277"/>
                </a:cubicBezTo>
                <a:lnTo>
                  <a:pt x="1291165" y="37184"/>
                </a:lnTo>
                <a:cubicBezTo>
                  <a:pt x="1289364" y="42486"/>
                  <a:pt x="1286768" y="47079"/>
                  <a:pt x="1283378" y="50962"/>
                </a:cubicBezTo>
                <a:cubicBezTo>
                  <a:pt x="1279989" y="54846"/>
                  <a:pt x="1276027" y="57845"/>
                  <a:pt x="1271494" y="59961"/>
                </a:cubicBezTo>
                <a:cubicBezTo>
                  <a:pt x="1266962" y="62078"/>
                  <a:pt x="1262114" y="63136"/>
                  <a:pt x="1256952" y="63136"/>
                </a:cubicBezTo>
                <a:lnTo>
                  <a:pt x="1233093" y="63136"/>
                </a:lnTo>
                <a:lnTo>
                  <a:pt x="1219721" y="102482"/>
                </a:lnTo>
                <a:lnTo>
                  <a:pt x="1209675" y="102482"/>
                </a:lnTo>
                <a:close/>
                <a:moveTo>
                  <a:pt x="1044123" y="1046"/>
                </a:moveTo>
                <a:lnTo>
                  <a:pt x="1051448" y="1046"/>
                </a:lnTo>
                <a:lnTo>
                  <a:pt x="1054169" y="1046"/>
                </a:lnTo>
                <a:lnTo>
                  <a:pt x="1078028" y="1046"/>
                </a:lnTo>
                <a:cubicBezTo>
                  <a:pt x="1083190" y="1046"/>
                  <a:pt x="1087319" y="2105"/>
                  <a:pt x="1090413" y="4221"/>
                </a:cubicBezTo>
                <a:cubicBezTo>
                  <a:pt x="1093507" y="6337"/>
                  <a:pt x="1095418" y="9372"/>
                  <a:pt x="1096144" y="13325"/>
                </a:cubicBezTo>
                <a:cubicBezTo>
                  <a:pt x="1096870" y="17278"/>
                  <a:pt x="1096325" y="21929"/>
                  <a:pt x="1094507" y="27277"/>
                </a:cubicBezTo>
                <a:lnTo>
                  <a:pt x="1091140" y="37184"/>
                </a:lnTo>
                <a:cubicBezTo>
                  <a:pt x="1089338" y="42486"/>
                  <a:pt x="1086743" y="47079"/>
                  <a:pt x="1083353" y="50962"/>
                </a:cubicBezTo>
                <a:cubicBezTo>
                  <a:pt x="1079964" y="54846"/>
                  <a:pt x="1076002" y="57845"/>
                  <a:pt x="1071469" y="59961"/>
                </a:cubicBezTo>
                <a:cubicBezTo>
                  <a:pt x="1066937" y="62078"/>
                  <a:pt x="1062089" y="63136"/>
                  <a:pt x="1056927" y="63136"/>
                </a:cubicBezTo>
                <a:lnTo>
                  <a:pt x="1033068" y="63136"/>
                </a:lnTo>
                <a:lnTo>
                  <a:pt x="1019696" y="102482"/>
                </a:lnTo>
                <a:lnTo>
                  <a:pt x="1009650" y="102482"/>
                </a:lnTo>
                <a:close/>
                <a:moveTo>
                  <a:pt x="834573" y="1046"/>
                </a:moveTo>
                <a:lnTo>
                  <a:pt x="844340" y="1046"/>
                </a:lnTo>
                <a:lnTo>
                  <a:pt x="859191" y="82772"/>
                </a:lnTo>
                <a:lnTo>
                  <a:pt x="886965" y="1046"/>
                </a:lnTo>
                <a:lnTo>
                  <a:pt x="896941" y="1046"/>
                </a:lnTo>
                <a:lnTo>
                  <a:pt x="862492" y="102412"/>
                </a:lnTo>
                <a:lnTo>
                  <a:pt x="852586" y="102412"/>
                </a:lnTo>
                <a:lnTo>
                  <a:pt x="837599" y="21495"/>
                </a:lnTo>
                <a:lnTo>
                  <a:pt x="810100" y="102412"/>
                </a:lnTo>
                <a:lnTo>
                  <a:pt x="800124" y="102412"/>
                </a:lnTo>
                <a:close/>
                <a:moveTo>
                  <a:pt x="653598" y="1046"/>
                </a:moveTo>
                <a:lnTo>
                  <a:pt x="660504" y="1046"/>
                </a:lnTo>
                <a:lnTo>
                  <a:pt x="663644" y="1046"/>
                </a:lnTo>
                <a:lnTo>
                  <a:pt x="707943" y="1046"/>
                </a:lnTo>
                <a:lnTo>
                  <a:pt x="704766" y="10395"/>
                </a:lnTo>
                <a:lnTo>
                  <a:pt x="660467" y="10395"/>
                </a:lnTo>
                <a:lnTo>
                  <a:pt x="647877" y="47439"/>
                </a:lnTo>
                <a:lnTo>
                  <a:pt x="686596" y="47439"/>
                </a:lnTo>
                <a:lnTo>
                  <a:pt x="683418" y="56787"/>
                </a:lnTo>
                <a:lnTo>
                  <a:pt x="644700" y="56787"/>
                </a:lnTo>
                <a:lnTo>
                  <a:pt x="632348" y="93134"/>
                </a:lnTo>
                <a:lnTo>
                  <a:pt x="676648" y="93134"/>
                </a:lnTo>
                <a:lnTo>
                  <a:pt x="673471" y="102482"/>
                </a:lnTo>
                <a:lnTo>
                  <a:pt x="629171" y="102482"/>
                </a:lnTo>
                <a:lnTo>
                  <a:pt x="626032" y="102482"/>
                </a:lnTo>
                <a:lnTo>
                  <a:pt x="619125" y="102482"/>
                </a:lnTo>
                <a:close/>
                <a:moveTo>
                  <a:pt x="426151" y="1046"/>
                </a:moveTo>
                <a:lnTo>
                  <a:pt x="437104" y="1046"/>
                </a:lnTo>
                <a:lnTo>
                  <a:pt x="423179" y="89646"/>
                </a:lnTo>
                <a:lnTo>
                  <a:pt x="471288" y="1046"/>
                </a:lnTo>
                <a:lnTo>
                  <a:pt x="478962" y="1046"/>
                </a:lnTo>
                <a:lnTo>
                  <a:pt x="466851" y="89646"/>
                </a:lnTo>
                <a:lnTo>
                  <a:pt x="513146" y="1046"/>
                </a:lnTo>
                <a:lnTo>
                  <a:pt x="524099" y="1046"/>
                </a:lnTo>
                <a:lnTo>
                  <a:pt x="468348" y="102482"/>
                </a:lnTo>
                <a:lnTo>
                  <a:pt x="456279" y="102482"/>
                </a:lnTo>
                <a:lnTo>
                  <a:pt x="467293" y="25324"/>
                </a:lnTo>
                <a:lnTo>
                  <a:pt x="425025" y="102482"/>
                </a:lnTo>
                <a:lnTo>
                  <a:pt x="412956" y="102482"/>
                </a:lnTo>
                <a:close/>
                <a:moveTo>
                  <a:pt x="257590" y="1046"/>
                </a:moveTo>
                <a:lnTo>
                  <a:pt x="269728" y="1046"/>
                </a:lnTo>
                <a:lnTo>
                  <a:pt x="265672" y="102482"/>
                </a:lnTo>
                <a:lnTo>
                  <a:pt x="254510" y="102482"/>
                </a:lnTo>
                <a:lnTo>
                  <a:pt x="255992" y="77856"/>
                </a:lnTo>
                <a:lnTo>
                  <a:pt x="219118" y="77856"/>
                </a:lnTo>
                <a:lnTo>
                  <a:pt x="203862" y="102482"/>
                </a:lnTo>
                <a:lnTo>
                  <a:pt x="192700" y="102482"/>
                </a:lnTo>
                <a:close/>
                <a:moveTo>
                  <a:pt x="34473" y="1046"/>
                </a:moveTo>
                <a:lnTo>
                  <a:pt x="42007" y="1046"/>
                </a:lnTo>
                <a:lnTo>
                  <a:pt x="44519" y="1046"/>
                </a:lnTo>
                <a:lnTo>
                  <a:pt x="65448" y="1046"/>
                </a:lnTo>
                <a:cubicBezTo>
                  <a:pt x="71633" y="1046"/>
                  <a:pt x="76483" y="2070"/>
                  <a:pt x="79997" y="4116"/>
                </a:cubicBezTo>
                <a:cubicBezTo>
                  <a:pt x="83510" y="6162"/>
                  <a:pt x="85637" y="9209"/>
                  <a:pt x="86378" y="13255"/>
                </a:cubicBezTo>
                <a:cubicBezTo>
                  <a:pt x="87119" y="17301"/>
                  <a:pt x="86470" y="22324"/>
                  <a:pt x="84431" y="28324"/>
                </a:cubicBezTo>
                <a:lnTo>
                  <a:pt x="68499" y="75205"/>
                </a:lnTo>
                <a:cubicBezTo>
                  <a:pt x="66476" y="81158"/>
                  <a:pt x="63707" y="86158"/>
                  <a:pt x="60193" y="90204"/>
                </a:cubicBezTo>
                <a:cubicBezTo>
                  <a:pt x="56678" y="94250"/>
                  <a:pt x="52465" y="97308"/>
                  <a:pt x="47552" y="99378"/>
                </a:cubicBezTo>
                <a:cubicBezTo>
                  <a:pt x="42640" y="101447"/>
                  <a:pt x="37091" y="102482"/>
                  <a:pt x="30905" y="102482"/>
                </a:cubicBezTo>
                <a:lnTo>
                  <a:pt x="10046" y="102482"/>
                </a:lnTo>
                <a:lnTo>
                  <a:pt x="7534" y="102482"/>
                </a:lnTo>
                <a:lnTo>
                  <a:pt x="0" y="102482"/>
                </a:lnTo>
                <a:close/>
                <a:moveTo>
                  <a:pt x="2568785" y="0"/>
                </a:moveTo>
                <a:cubicBezTo>
                  <a:pt x="2574924" y="0"/>
                  <a:pt x="2579707" y="1116"/>
                  <a:pt x="2583135" y="3349"/>
                </a:cubicBezTo>
                <a:cubicBezTo>
                  <a:pt x="2586562" y="5581"/>
                  <a:pt x="2588683" y="8918"/>
                  <a:pt x="2589499" y="13360"/>
                </a:cubicBezTo>
                <a:cubicBezTo>
                  <a:pt x="2590315" y="17801"/>
                  <a:pt x="2589833" y="23394"/>
                  <a:pt x="2588053" y="30138"/>
                </a:cubicBezTo>
                <a:lnTo>
                  <a:pt x="2577170" y="30138"/>
                </a:lnTo>
                <a:cubicBezTo>
                  <a:pt x="2578269" y="25533"/>
                  <a:pt x="2578581" y="21708"/>
                  <a:pt x="2578105" y="18662"/>
                </a:cubicBezTo>
                <a:cubicBezTo>
                  <a:pt x="2577628" y="15615"/>
                  <a:pt x="2576345" y="13336"/>
                  <a:pt x="2574254" y="11825"/>
                </a:cubicBezTo>
                <a:cubicBezTo>
                  <a:pt x="2572163" y="10313"/>
                  <a:pt x="2569257" y="9558"/>
                  <a:pt x="2565537" y="9558"/>
                </a:cubicBezTo>
                <a:cubicBezTo>
                  <a:pt x="2561211" y="9558"/>
                  <a:pt x="2557288" y="10395"/>
                  <a:pt x="2553765" y="12069"/>
                </a:cubicBezTo>
                <a:cubicBezTo>
                  <a:pt x="2550243" y="13743"/>
                  <a:pt x="2547161" y="16243"/>
                  <a:pt x="2544519" y="19569"/>
                </a:cubicBezTo>
                <a:cubicBezTo>
                  <a:pt x="2541878" y="22894"/>
                  <a:pt x="2539719" y="27022"/>
                  <a:pt x="2538044" y="31952"/>
                </a:cubicBezTo>
                <a:lnTo>
                  <a:pt x="2523961" y="73391"/>
                </a:lnTo>
                <a:cubicBezTo>
                  <a:pt x="2522428" y="77902"/>
                  <a:pt x="2521911" y="81681"/>
                  <a:pt x="2522411" y="84727"/>
                </a:cubicBezTo>
                <a:cubicBezTo>
                  <a:pt x="2522910" y="87774"/>
                  <a:pt x="2524407" y="90076"/>
                  <a:pt x="2526900" y="91634"/>
                </a:cubicBezTo>
                <a:cubicBezTo>
                  <a:pt x="2529394" y="93192"/>
                  <a:pt x="2532850" y="93971"/>
                  <a:pt x="2537268" y="93971"/>
                </a:cubicBezTo>
                <a:cubicBezTo>
                  <a:pt x="2541594" y="93971"/>
                  <a:pt x="2545475" y="93157"/>
                  <a:pt x="2548911" y="91529"/>
                </a:cubicBezTo>
                <a:cubicBezTo>
                  <a:pt x="2552348" y="89901"/>
                  <a:pt x="2555368" y="87448"/>
                  <a:pt x="2557970" y="84169"/>
                </a:cubicBezTo>
                <a:cubicBezTo>
                  <a:pt x="2560573" y="80890"/>
                  <a:pt x="2562720" y="76763"/>
                  <a:pt x="2564411" y="71786"/>
                </a:cubicBezTo>
                <a:lnTo>
                  <a:pt x="2568892" y="58601"/>
                </a:lnTo>
                <a:lnTo>
                  <a:pt x="2549289" y="58601"/>
                </a:lnTo>
                <a:lnTo>
                  <a:pt x="2552465" y="49253"/>
                </a:lnTo>
                <a:lnTo>
                  <a:pt x="2582393" y="49253"/>
                </a:lnTo>
                <a:lnTo>
                  <a:pt x="2574831" y="71507"/>
                </a:lnTo>
                <a:cubicBezTo>
                  <a:pt x="2572460" y="78484"/>
                  <a:pt x="2569337" y="84355"/>
                  <a:pt x="2565461" y="89122"/>
                </a:cubicBezTo>
                <a:cubicBezTo>
                  <a:pt x="2561585" y="93890"/>
                  <a:pt x="2557015" y="97482"/>
                  <a:pt x="2551752" y="99901"/>
                </a:cubicBezTo>
                <a:cubicBezTo>
                  <a:pt x="2546488" y="102319"/>
                  <a:pt x="2540578" y="103529"/>
                  <a:pt x="2534020" y="103529"/>
                </a:cubicBezTo>
                <a:cubicBezTo>
                  <a:pt x="2527369" y="103529"/>
                  <a:pt x="2522175" y="102389"/>
                  <a:pt x="2518438" y="100110"/>
                </a:cubicBezTo>
                <a:cubicBezTo>
                  <a:pt x="2514701" y="97831"/>
                  <a:pt x="2512452" y="94459"/>
                  <a:pt x="2511691" y="89995"/>
                </a:cubicBezTo>
                <a:cubicBezTo>
                  <a:pt x="2510929" y="85530"/>
                  <a:pt x="2511671" y="79995"/>
                  <a:pt x="2513915" y="73391"/>
                </a:cubicBezTo>
                <a:lnTo>
                  <a:pt x="2527998" y="31952"/>
                </a:lnTo>
                <a:cubicBezTo>
                  <a:pt x="2530369" y="24975"/>
                  <a:pt x="2533488" y="19115"/>
                  <a:pt x="2537356" y="14371"/>
                </a:cubicBezTo>
                <a:cubicBezTo>
                  <a:pt x="2541224" y="9627"/>
                  <a:pt x="2545790" y="6046"/>
                  <a:pt x="2551053" y="3628"/>
                </a:cubicBezTo>
                <a:cubicBezTo>
                  <a:pt x="2556317" y="1209"/>
                  <a:pt x="2562227" y="0"/>
                  <a:pt x="2568785" y="0"/>
                </a:cubicBezTo>
                <a:close/>
                <a:moveTo>
                  <a:pt x="2216709" y="0"/>
                </a:moveTo>
                <a:cubicBezTo>
                  <a:pt x="2221778" y="0"/>
                  <a:pt x="2225890" y="698"/>
                  <a:pt x="2229043" y="2093"/>
                </a:cubicBezTo>
                <a:cubicBezTo>
                  <a:pt x="2232197" y="3488"/>
                  <a:pt x="2234466" y="5639"/>
                  <a:pt x="2235850" y="8546"/>
                </a:cubicBezTo>
                <a:cubicBezTo>
                  <a:pt x="2237234" y="11453"/>
                  <a:pt x="2237771" y="15208"/>
                  <a:pt x="2237462" y="19813"/>
                </a:cubicBezTo>
                <a:lnTo>
                  <a:pt x="2226928" y="23301"/>
                </a:lnTo>
                <a:cubicBezTo>
                  <a:pt x="2227053" y="18417"/>
                  <a:pt x="2226030" y="14860"/>
                  <a:pt x="2223859" y="12627"/>
                </a:cubicBezTo>
                <a:cubicBezTo>
                  <a:pt x="2221687" y="10395"/>
                  <a:pt x="2218253" y="9279"/>
                  <a:pt x="2213555" y="9279"/>
                </a:cubicBezTo>
                <a:cubicBezTo>
                  <a:pt x="2206951" y="9279"/>
                  <a:pt x="2201411" y="10732"/>
                  <a:pt x="2196935" y="13639"/>
                </a:cubicBezTo>
                <a:cubicBezTo>
                  <a:pt x="2192459" y="16546"/>
                  <a:pt x="2189296" y="20720"/>
                  <a:pt x="2187448" y="26161"/>
                </a:cubicBezTo>
                <a:lnTo>
                  <a:pt x="2186594" y="28673"/>
                </a:lnTo>
                <a:cubicBezTo>
                  <a:pt x="2185377" y="32254"/>
                  <a:pt x="2185377" y="35161"/>
                  <a:pt x="2186595" y="37393"/>
                </a:cubicBezTo>
                <a:cubicBezTo>
                  <a:pt x="2187813" y="39626"/>
                  <a:pt x="2189674" y="41370"/>
                  <a:pt x="2192177" y="42625"/>
                </a:cubicBezTo>
                <a:cubicBezTo>
                  <a:pt x="2194680" y="43881"/>
                  <a:pt x="2198159" y="45276"/>
                  <a:pt x="2202615" y="46811"/>
                </a:cubicBezTo>
                <a:cubicBezTo>
                  <a:pt x="2202831" y="46858"/>
                  <a:pt x="2203013" y="46904"/>
                  <a:pt x="2203160" y="46951"/>
                </a:cubicBezTo>
                <a:cubicBezTo>
                  <a:pt x="2203306" y="46997"/>
                  <a:pt x="2203434" y="47067"/>
                  <a:pt x="2203542" y="47160"/>
                </a:cubicBezTo>
                <a:cubicBezTo>
                  <a:pt x="2203759" y="47206"/>
                  <a:pt x="2203968" y="47276"/>
                  <a:pt x="2204168" y="47369"/>
                </a:cubicBezTo>
                <a:cubicBezTo>
                  <a:pt x="2204369" y="47462"/>
                  <a:pt x="2204555" y="47532"/>
                  <a:pt x="2204725" y="47579"/>
                </a:cubicBezTo>
                <a:cubicBezTo>
                  <a:pt x="2209257" y="49160"/>
                  <a:pt x="2212917" y="50881"/>
                  <a:pt x="2215703" y="52741"/>
                </a:cubicBezTo>
                <a:cubicBezTo>
                  <a:pt x="2218489" y="54601"/>
                  <a:pt x="2220433" y="57229"/>
                  <a:pt x="2221535" y="60624"/>
                </a:cubicBezTo>
                <a:cubicBezTo>
                  <a:pt x="2222636" y="64019"/>
                  <a:pt x="2222286" y="68368"/>
                  <a:pt x="2220485" y="73670"/>
                </a:cubicBezTo>
                <a:lnTo>
                  <a:pt x="2219371" y="76949"/>
                </a:lnTo>
                <a:cubicBezTo>
                  <a:pt x="2217411" y="82716"/>
                  <a:pt x="2214585" y="87576"/>
                  <a:pt x="2210892" y="91529"/>
                </a:cubicBezTo>
                <a:cubicBezTo>
                  <a:pt x="2207200" y="95483"/>
                  <a:pt x="2202720" y="98471"/>
                  <a:pt x="2197451" y="100494"/>
                </a:cubicBezTo>
                <a:cubicBezTo>
                  <a:pt x="2192182" y="102517"/>
                  <a:pt x="2186223" y="103529"/>
                  <a:pt x="2179572" y="103529"/>
                </a:cubicBezTo>
                <a:cubicBezTo>
                  <a:pt x="2174224" y="103529"/>
                  <a:pt x="2169721" y="102819"/>
                  <a:pt x="2166064" y="101401"/>
                </a:cubicBezTo>
                <a:cubicBezTo>
                  <a:pt x="2162406" y="99982"/>
                  <a:pt x="2159681" y="97738"/>
                  <a:pt x="2157887" y="94669"/>
                </a:cubicBezTo>
                <a:cubicBezTo>
                  <a:pt x="2156093" y="91599"/>
                  <a:pt x="2155414" y="87646"/>
                  <a:pt x="2155848" y="82809"/>
                </a:cubicBezTo>
                <a:lnTo>
                  <a:pt x="2166545" y="79251"/>
                </a:lnTo>
                <a:cubicBezTo>
                  <a:pt x="2166216" y="84460"/>
                  <a:pt x="2167482" y="88262"/>
                  <a:pt x="2170343" y="90657"/>
                </a:cubicBezTo>
                <a:cubicBezTo>
                  <a:pt x="2173203" y="93052"/>
                  <a:pt x="2177330" y="94250"/>
                  <a:pt x="2182726" y="94250"/>
                </a:cubicBezTo>
                <a:cubicBezTo>
                  <a:pt x="2189469" y="94250"/>
                  <a:pt x="2195130" y="92785"/>
                  <a:pt x="2199706" y="89855"/>
                </a:cubicBezTo>
                <a:cubicBezTo>
                  <a:pt x="2204283" y="86925"/>
                  <a:pt x="2207520" y="82669"/>
                  <a:pt x="2209416" y="77088"/>
                </a:cubicBezTo>
                <a:lnTo>
                  <a:pt x="2210436" y="74089"/>
                </a:lnTo>
                <a:cubicBezTo>
                  <a:pt x="2211653" y="70507"/>
                  <a:pt x="2211769" y="67566"/>
                  <a:pt x="2210784" y="65263"/>
                </a:cubicBezTo>
                <a:cubicBezTo>
                  <a:pt x="2209799" y="62961"/>
                  <a:pt x="2208171" y="61147"/>
                  <a:pt x="2205901" y="59822"/>
                </a:cubicBezTo>
                <a:cubicBezTo>
                  <a:pt x="2203631" y="58496"/>
                  <a:pt x="2200532" y="57113"/>
                  <a:pt x="2196603" y="55671"/>
                </a:cubicBezTo>
                <a:cubicBezTo>
                  <a:pt x="2196479" y="55625"/>
                  <a:pt x="2196356" y="55578"/>
                  <a:pt x="2196232" y="55532"/>
                </a:cubicBezTo>
                <a:cubicBezTo>
                  <a:pt x="2196109" y="55485"/>
                  <a:pt x="2195985" y="55438"/>
                  <a:pt x="2195861" y="55392"/>
                </a:cubicBezTo>
                <a:lnTo>
                  <a:pt x="2194260" y="54764"/>
                </a:lnTo>
                <a:cubicBezTo>
                  <a:pt x="2189094" y="52997"/>
                  <a:pt x="2185052" y="51276"/>
                  <a:pt x="2182133" y="49602"/>
                </a:cubicBezTo>
                <a:cubicBezTo>
                  <a:pt x="2179213" y="47927"/>
                  <a:pt x="2177090" y="45451"/>
                  <a:pt x="2175762" y="42172"/>
                </a:cubicBezTo>
                <a:cubicBezTo>
                  <a:pt x="2174435" y="38893"/>
                  <a:pt x="2174695" y="34533"/>
                  <a:pt x="2176545" y="29091"/>
                </a:cubicBezTo>
                <a:lnTo>
                  <a:pt x="2177399" y="26580"/>
                </a:lnTo>
                <a:cubicBezTo>
                  <a:pt x="2179358" y="20813"/>
                  <a:pt x="2182169" y="15964"/>
                  <a:pt x="2185830" y="12034"/>
                </a:cubicBezTo>
                <a:cubicBezTo>
                  <a:pt x="2189491" y="8104"/>
                  <a:pt x="2193925" y="5116"/>
                  <a:pt x="2199132" y="3070"/>
                </a:cubicBezTo>
                <a:cubicBezTo>
                  <a:pt x="2204339" y="1023"/>
                  <a:pt x="2210198" y="0"/>
                  <a:pt x="221670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/>
            <a:endParaRPr lang="zh-CN" altLang="en-US" sz="1100" i="1" dirty="0">
              <a:solidFill>
                <a:srgbClr val="7BABF1"/>
              </a:solidFill>
              <a:latin typeface="Bahnschrift Light SemiCondensed" panose="020B0502040204020203" pitchFamily="34" charset="0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C16FB3CA-E408-4826-B9D5-A793F795CAEE}"/>
              </a:ext>
            </a:extLst>
          </p:cNvPr>
          <p:cNvGrpSpPr/>
          <p:nvPr/>
        </p:nvGrpSpPr>
        <p:grpSpPr>
          <a:xfrm>
            <a:off x="6153767" y="1766471"/>
            <a:ext cx="966240" cy="819209"/>
            <a:chOff x="861281" y="225383"/>
            <a:chExt cx="2489811" cy="2110940"/>
          </a:xfrm>
        </p:grpSpPr>
        <p:sp>
          <p:nvSpPr>
            <p:cNvPr id="17" name="椭圆 16">
              <a:extLst>
                <a:ext uri="{FF2B5EF4-FFF2-40B4-BE49-F238E27FC236}">
                  <a16:creationId xmlns:a16="http://schemas.microsoft.com/office/drawing/2014/main" xmlns="" id="{1781B6C1-C2AD-447E-9605-D0BC0CF3BE8B}"/>
                </a:ext>
              </a:extLst>
            </p:cNvPr>
            <p:cNvSpPr/>
            <p:nvPr/>
          </p:nvSpPr>
          <p:spPr>
            <a:xfrm rot="5400000">
              <a:off x="1708216" y="689418"/>
              <a:ext cx="795941" cy="2489811"/>
            </a:xfrm>
            <a:prstGeom prst="ellipse">
              <a:avLst/>
            </a:prstGeom>
            <a:solidFill>
              <a:srgbClr val="2828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xmlns="" id="{7000E2DB-E6CB-409A-A28C-003BACEDA41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t="52910" b="6545"/>
            <a:stretch>
              <a:fillRect/>
            </a:stretch>
          </p:blipFill>
          <p:spPr>
            <a:xfrm>
              <a:off x="1359567" y="1540381"/>
              <a:ext cx="1566808" cy="795942"/>
            </a:xfrm>
            <a:custGeom>
              <a:avLst/>
              <a:gdLst>
                <a:gd name="connsiteX0" fmla="*/ 747742 w 1566808"/>
                <a:gd name="connsiteY0" fmla="*/ 0 h 795942"/>
                <a:gd name="connsiteX1" fmla="*/ 1443781 w 1566808"/>
                <a:gd name="connsiteY1" fmla="*/ 67967 h 795942"/>
                <a:gd name="connsiteX2" fmla="*/ 1566808 w 1566808"/>
                <a:gd name="connsiteY2" fmla="*/ 100417 h 795942"/>
                <a:gd name="connsiteX3" fmla="*/ 1566808 w 1566808"/>
                <a:gd name="connsiteY3" fmla="*/ 695525 h 795942"/>
                <a:gd name="connsiteX4" fmla="*/ 1443781 w 1566808"/>
                <a:gd name="connsiteY4" fmla="*/ 727975 h 795942"/>
                <a:gd name="connsiteX5" fmla="*/ 747742 w 1566808"/>
                <a:gd name="connsiteY5" fmla="*/ 795942 h 795942"/>
                <a:gd name="connsiteX6" fmla="*/ 51703 w 1566808"/>
                <a:gd name="connsiteY6" fmla="*/ 727975 h 795942"/>
                <a:gd name="connsiteX7" fmla="*/ 0 w 1566808"/>
                <a:gd name="connsiteY7" fmla="*/ 714338 h 795942"/>
                <a:gd name="connsiteX8" fmla="*/ 0 w 1566808"/>
                <a:gd name="connsiteY8" fmla="*/ 81605 h 795942"/>
                <a:gd name="connsiteX9" fmla="*/ 51703 w 1566808"/>
                <a:gd name="connsiteY9" fmla="*/ 67967 h 795942"/>
                <a:gd name="connsiteX10" fmla="*/ 747742 w 1566808"/>
                <a:gd name="connsiteY10" fmla="*/ 0 h 795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66808" h="795942">
                  <a:moveTo>
                    <a:pt x="747742" y="0"/>
                  </a:moveTo>
                  <a:cubicBezTo>
                    <a:pt x="1005571" y="0"/>
                    <a:pt x="1245093" y="25056"/>
                    <a:pt x="1443781" y="67967"/>
                  </a:cubicBezTo>
                  <a:lnTo>
                    <a:pt x="1566808" y="100417"/>
                  </a:lnTo>
                  <a:lnTo>
                    <a:pt x="1566808" y="695525"/>
                  </a:lnTo>
                  <a:lnTo>
                    <a:pt x="1443781" y="727975"/>
                  </a:lnTo>
                  <a:cubicBezTo>
                    <a:pt x="1245093" y="770886"/>
                    <a:pt x="1005571" y="795942"/>
                    <a:pt x="747742" y="795942"/>
                  </a:cubicBezTo>
                  <a:cubicBezTo>
                    <a:pt x="489913" y="795942"/>
                    <a:pt x="250391" y="770886"/>
                    <a:pt x="51703" y="727975"/>
                  </a:cubicBezTo>
                  <a:lnTo>
                    <a:pt x="0" y="714338"/>
                  </a:lnTo>
                  <a:lnTo>
                    <a:pt x="0" y="81605"/>
                  </a:lnTo>
                  <a:lnTo>
                    <a:pt x="51703" y="67967"/>
                  </a:lnTo>
                  <a:cubicBezTo>
                    <a:pt x="250391" y="25056"/>
                    <a:pt x="489913" y="0"/>
                    <a:pt x="747742" y="0"/>
                  </a:cubicBezTo>
                  <a:close/>
                </a:path>
              </a:pathLst>
            </a:custGeom>
          </p:spPr>
        </p:pic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xmlns="" id="{E92EAC46-A196-4758-871F-7998A4FBEFD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574" t="-14272" r="-574" b="14272"/>
            <a:stretch/>
          </p:blipFill>
          <p:spPr>
            <a:xfrm>
              <a:off x="1367309" y="225383"/>
              <a:ext cx="1566808" cy="1963082"/>
            </a:xfrm>
            <a:prstGeom prst="rect">
              <a:avLst/>
            </a:prstGeom>
          </p:spPr>
        </p:pic>
      </p:grp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CF1E319E-8707-49D1-8D87-47FB467239B3}"/>
              </a:ext>
            </a:extLst>
          </p:cNvPr>
          <p:cNvSpPr txBox="1"/>
          <p:nvPr/>
        </p:nvSpPr>
        <p:spPr>
          <a:xfrm rot="21200606">
            <a:off x="3229339" y="2269254"/>
            <a:ext cx="1770353" cy="1281080"/>
          </a:xfrm>
          <a:custGeom>
            <a:avLst/>
            <a:gdLst/>
            <a:ahLst/>
            <a:cxnLst/>
            <a:rect l="l" t="t" r="r" b="b"/>
            <a:pathLst>
              <a:path w="1448000" h="1047816">
                <a:moveTo>
                  <a:pt x="1369248" y="29146"/>
                </a:moveTo>
                <a:lnTo>
                  <a:pt x="1448000" y="29146"/>
                </a:lnTo>
                <a:lnTo>
                  <a:pt x="1448000" y="195281"/>
                </a:lnTo>
                <a:lnTo>
                  <a:pt x="1337552" y="195281"/>
                </a:lnTo>
                <a:close/>
                <a:moveTo>
                  <a:pt x="1011908" y="0"/>
                </a:moveTo>
                <a:lnTo>
                  <a:pt x="1323775" y="0"/>
                </a:lnTo>
                <a:lnTo>
                  <a:pt x="1274659" y="230257"/>
                </a:lnTo>
                <a:lnTo>
                  <a:pt x="1448000" y="230257"/>
                </a:lnTo>
                <a:lnTo>
                  <a:pt x="1448000" y="378904"/>
                </a:lnTo>
                <a:lnTo>
                  <a:pt x="1243099" y="378904"/>
                </a:lnTo>
                <a:lnTo>
                  <a:pt x="1206483" y="555240"/>
                </a:lnTo>
                <a:lnTo>
                  <a:pt x="1448000" y="452505"/>
                </a:lnTo>
                <a:lnTo>
                  <a:pt x="1448000" y="562539"/>
                </a:lnTo>
                <a:lnTo>
                  <a:pt x="1421280" y="617905"/>
                </a:lnTo>
                <a:lnTo>
                  <a:pt x="1170893" y="724290"/>
                </a:lnTo>
                <a:lnTo>
                  <a:pt x="1132775" y="909370"/>
                </a:lnTo>
                <a:lnTo>
                  <a:pt x="1233330" y="909370"/>
                </a:lnTo>
                <a:lnTo>
                  <a:pt x="1305081" y="856907"/>
                </a:lnTo>
                <a:lnTo>
                  <a:pt x="1214453" y="1046359"/>
                </a:lnTo>
                <a:lnTo>
                  <a:pt x="841378" y="1046359"/>
                </a:lnTo>
                <a:lnTo>
                  <a:pt x="881045" y="848163"/>
                </a:lnTo>
                <a:lnTo>
                  <a:pt x="552236" y="988066"/>
                </a:lnTo>
                <a:lnTo>
                  <a:pt x="646301" y="792784"/>
                </a:lnTo>
                <a:lnTo>
                  <a:pt x="917136" y="677656"/>
                </a:lnTo>
                <a:lnTo>
                  <a:pt x="977865" y="378904"/>
                </a:lnTo>
                <a:lnTo>
                  <a:pt x="837962" y="378904"/>
                </a:lnTo>
                <a:lnTo>
                  <a:pt x="908870" y="230257"/>
                </a:lnTo>
                <a:lnTo>
                  <a:pt x="1007968" y="230257"/>
                </a:lnTo>
                <a:lnTo>
                  <a:pt x="1045085" y="52463"/>
                </a:lnTo>
                <a:close/>
                <a:moveTo>
                  <a:pt x="573253" y="0"/>
                </a:moveTo>
                <a:lnTo>
                  <a:pt x="872005" y="0"/>
                </a:lnTo>
                <a:lnTo>
                  <a:pt x="792717" y="164677"/>
                </a:lnTo>
                <a:lnTo>
                  <a:pt x="909303" y="164677"/>
                </a:lnTo>
                <a:lnTo>
                  <a:pt x="841856" y="303123"/>
                </a:lnTo>
                <a:lnTo>
                  <a:pt x="726727" y="303123"/>
                </a:lnTo>
                <a:lnTo>
                  <a:pt x="633664" y="495490"/>
                </a:lnTo>
                <a:lnTo>
                  <a:pt x="762068" y="469258"/>
                </a:lnTo>
                <a:lnTo>
                  <a:pt x="689657" y="622277"/>
                </a:lnTo>
                <a:lnTo>
                  <a:pt x="559795" y="648509"/>
                </a:lnTo>
                <a:lnTo>
                  <a:pt x="414518" y="951633"/>
                </a:lnTo>
                <a:cubicBezTo>
                  <a:pt x="400082" y="979808"/>
                  <a:pt x="378878" y="1002882"/>
                  <a:pt x="350908" y="1020856"/>
                </a:cubicBezTo>
                <a:cubicBezTo>
                  <a:pt x="322938" y="1038829"/>
                  <a:pt x="295352" y="1047816"/>
                  <a:pt x="268148" y="1047816"/>
                </a:cubicBezTo>
                <a:lnTo>
                  <a:pt x="0" y="1047816"/>
                </a:lnTo>
                <a:lnTo>
                  <a:pt x="177225" y="912285"/>
                </a:lnTo>
                <a:lnTo>
                  <a:pt x="276209" y="706802"/>
                </a:lnTo>
                <a:lnTo>
                  <a:pt x="148283" y="731577"/>
                </a:lnTo>
                <a:lnTo>
                  <a:pt x="222151" y="578558"/>
                </a:lnTo>
                <a:lnTo>
                  <a:pt x="349098" y="552326"/>
                </a:lnTo>
                <a:lnTo>
                  <a:pt x="468781" y="303123"/>
                </a:lnTo>
                <a:lnTo>
                  <a:pt x="353652" y="303123"/>
                </a:lnTo>
                <a:lnTo>
                  <a:pt x="421099" y="164677"/>
                </a:lnTo>
                <a:lnTo>
                  <a:pt x="534770" y="164677"/>
                </a:lnTo>
                <a:lnTo>
                  <a:pt x="592380" y="466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8000" i="1">
                <a:gradFill>
                  <a:gsLst>
                    <a:gs pos="33000">
                      <a:srgbClr val="F0C48A"/>
                    </a:gs>
                    <a:gs pos="100000">
                      <a:srgbClr val="E8A851"/>
                    </a:gs>
                  </a:gsLst>
                  <a:lin ang="54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7B66E961-A8C9-4D7C-AC2E-2D47A211BF0A}"/>
              </a:ext>
            </a:extLst>
          </p:cNvPr>
          <p:cNvSpPr txBox="1"/>
          <p:nvPr/>
        </p:nvSpPr>
        <p:spPr>
          <a:xfrm rot="21200606">
            <a:off x="4887907" y="2364445"/>
            <a:ext cx="1302121" cy="944852"/>
          </a:xfrm>
          <a:custGeom>
            <a:avLst/>
            <a:gdLst/>
            <a:ahLst/>
            <a:cxnLst/>
            <a:rect l="l" t="t" r="r" b="b"/>
            <a:pathLst>
              <a:path w="1411885" h="1024500">
                <a:moveTo>
                  <a:pt x="518443" y="858365"/>
                </a:moveTo>
                <a:lnTo>
                  <a:pt x="450974" y="996810"/>
                </a:lnTo>
                <a:lnTo>
                  <a:pt x="0" y="1024500"/>
                </a:lnTo>
                <a:lnTo>
                  <a:pt x="65989" y="886054"/>
                </a:lnTo>
                <a:close/>
                <a:moveTo>
                  <a:pt x="887033" y="725748"/>
                </a:moveTo>
                <a:lnTo>
                  <a:pt x="810682" y="886054"/>
                </a:lnTo>
                <a:lnTo>
                  <a:pt x="976817" y="886054"/>
                </a:lnTo>
                <a:lnTo>
                  <a:pt x="1053168" y="725748"/>
                </a:lnTo>
                <a:close/>
                <a:moveTo>
                  <a:pt x="1028848" y="432826"/>
                </a:moveTo>
                <a:lnTo>
                  <a:pt x="944141" y="609162"/>
                </a:lnTo>
                <a:lnTo>
                  <a:pt x="1110277" y="609162"/>
                </a:lnTo>
                <a:lnTo>
                  <a:pt x="1194984" y="432826"/>
                </a:lnTo>
                <a:close/>
                <a:moveTo>
                  <a:pt x="1157867" y="164678"/>
                </a:moveTo>
                <a:lnTo>
                  <a:pt x="1084500" y="316240"/>
                </a:lnTo>
                <a:lnTo>
                  <a:pt x="1250635" y="316240"/>
                </a:lnTo>
                <a:lnTo>
                  <a:pt x="1324002" y="164678"/>
                </a:lnTo>
                <a:close/>
                <a:moveTo>
                  <a:pt x="956164" y="29147"/>
                </a:moveTo>
                <a:lnTo>
                  <a:pt x="1411885" y="29147"/>
                </a:lnTo>
                <a:lnTo>
                  <a:pt x="1411885" y="442074"/>
                </a:lnTo>
                <a:lnTo>
                  <a:pt x="1198331" y="886054"/>
                </a:lnTo>
                <a:lnTo>
                  <a:pt x="1256624" y="886054"/>
                </a:lnTo>
                <a:lnTo>
                  <a:pt x="1191636" y="1021585"/>
                </a:lnTo>
                <a:lnTo>
                  <a:pt x="470260" y="1021585"/>
                </a:lnTo>
                <a:lnTo>
                  <a:pt x="535248" y="886054"/>
                </a:lnTo>
                <a:lnTo>
                  <a:pt x="590626" y="886054"/>
                </a:lnTo>
                <a:lnTo>
                  <a:pt x="979664" y="75781"/>
                </a:lnTo>
                <a:close/>
                <a:moveTo>
                  <a:pt x="607568" y="0"/>
                </a:moveTo>
                <a:lnTo>
                  <a:pt x="929636" y="0"/>
                </a:lnTo>
                <a:lnTo>
                  <a:pt x="593746" y="332270"/>
                </a:lnTo>
                <a:lnTo>
                  <a:pt x="771540" y="332270"/>
                </a:lnTo>
                <a:lnTo>
                  <a:pt x="435649" y="664540"/>
                </a:lnTo>
                <a:lnTo>
                  <a:pt x="610528" y="664540"/>
                </a:lnTo>
                <a:lnTo>
                  <a:pt x="544538" y="802986"/>
                </a:lnTo>
                <a:lnTo>
                  <a:pt x="105884" y="802986"/>
                </a:lnTo>
                <a:lnTo>
                  <a:pt x="171873" y="664540"/>
                </a:lnTo>
                <a:lnTo>
                  <a:pt x="367451" y="470716"/>
                </a:lnTo>
                <a:lnTo>
                  <a:pt x="262523" y="470716"/>
                </a:lnTo>
                <a:lnTo>
                  <a:pt x="328513" y="332270"/>
                </a:lnTo>
                <a:lnTo>
                  <a:pt x="630179" y="3643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8000" i="1">
                <a:gradFill>
                  <a:gsLst>
                    <a:gs pos="33000">
                      <a:srgbClr val="F0C48A"/>
                    </a:gs>
                    <a:gs pos="100000">
                      <a:srgbClr val="E8A851"/>
                    </a:gs>
                  </a:gsLst>
                  <a:lin ang="54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CAAF47FA-1F19-4A9A-A613-7FF656BADB57}"/>
              </a:ext>
            </a:extLst>
          </p:cNvPr>
          <p:cNvSpPr txBox="1"/>
          <p:nvPr/>
        </p:nvSpPr>
        <p:spPr>
          <a:xfrm rot="21200606">
            <a:off x="5981608" y="2665911"/>
            <a:ext cx="1158618" cy="851073"/>
          </a:xfrm>
          <a:custGeom>
            <a:avLst/>
            <a:gdLst/>
            <a:ahLst/>
            <a:cxnLst/>
            <a:rect l="l" t="t" r="r" b="b"/>
            <a:pathLst>
              <a:path w="1426458" h="1047817">
                <a:moveTo>
                  <a:pt x="495126" y="858365"/>
                </a:moveTo>
                <a:lnTo>
                  <a:pt x="427656" y="996810"/>
                </a:lnTo>
                <a:lnTo>
                  <a:pt x="0" y="1024500"/>
                </a:lnTo>
                <a:lnTo>
                  <a:pt x="65989" y="886054"/>
                </a:lnTo>
                <a:close/>
                <a:moveTo>
                  <a:pt x="1044651" y="690772"/>
                </a:moveTo>
                <a:lnTo>
                  <a:pt x="1263250" y="690772"/>
                </a:lnTo>
                <a:lnTo>
                  <a:pt x="1173966" y="1047817"/>
                </a:lnTo>
                <a:lnTo>
                  <a:pt x="956824" y="1047817"/>
                </a:lnTo>
                <a:close/>
                <a:moveTo>
                  <a:pt x="686650" y="689315"/>
                </a:moveTo>
                <a:lnTo>
                  <a:pt x="906706" y="689315"/>
                </a:lnTo>
                <a:lnTo>
                  <a:pt x="666339" y="1044902"/>
                </a:lnTo>
                <a:lnTo>
                  <a:pt x="433167" y="1044902"/>
                </a:lnTo>
                <a:close/>
                <a:moveTo>
                  <a:pt x="1116060" y="167592"/>
                </a:moveTo>
                <a:lnTo>
                  <a:pt x="970282" y="472173"/>
                </a:lnTo>
                <a:lnTo>
                  <a:pt x="1219485" y="472173"/>
                </a:lnTo>
                <a:lnTo>
                  <a:pt x="1365263" y="167592"/>
                </a:lnTo>
                <a:close/>
                <a:moveTo>
                  <a:pt x="914403" y="27689"/>
                </a:moveTo>
                <a:lnTo>
                  <a:pt x="1426458" y="27689"/>
                </a:lnTo>
                <a:lnTo>
                  <a:pt x="1426458" y="473027"/>
                </a:lnTo>
                <a:lnTo>
                  <a:pt x="1360435" y="610619"/>
                </a:lnTo>
                <a:lnTo>
                  <a:pt x="692980" y="610619"/>
                </a:lnTo>
                <a:lnTo>
                  <a:pt x="946600" y="83068"/>
                </a:lnTo>
                <a:close/>
                <a:moveTo>
                  <a:pt x="603195" y="0"/>
                </a:moveTo>
                <a:lnTo>
                  <a:pt x="907776" y="0"/>
                </a:lnTo>
                <a:lnTo>
                  <a:pt x="582087" y="332270"/>
                </a:lnTo>
                <a:lnTo>
                  <a:pt x="748222" y="332270"/>
                </a:lnTo>
                <a:lnTo>
                  <a:pt x="422533" y="664540"/>
                </a:lnTo>
                <a:lnTo>
                  <a:pt x="588668" y="664540"/>
                </a:lnTo>
                <a:lnTo>
                  <a:pt x="521221" y="802986"/>
                </a:lnTo>
                <a:lnTo>
                  <a:pt x="105883" y="802986"/>
                </a:lnTo>
                <a:lnTo>
                  <a:pt x="173330" y="664540"/>
                </a:lnTo>
                <a:lnTo>
                  <a:pt x="363078" y="470716"/>
                </a:lnTo>
                <a:lnTo>
                  <a:pt x="265438" y="470716"/>
                </a:lnTo>
                <a:lnTo>
                  <a:pt x="332884" y="332270"/>
                </a:lnTo>
                <a:lnTo>
                  <a:pt x="621435" y="3643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8000" i="1">
                <a:gradFill>
                  <a:gsLst>
                    <a:gs pos="33000">
                      <a:srgbClr val="F0C48A"/>
                    </a:gs>
                    <a:gs pos="100000">
                      <a:srgbClr val="E8A851"/>
                    </a:gs>
                  </a:gsLst>
                  <a:lin ang="54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935EE07B-9D8C-4E3F-9BF9-C9F214121D2F}"/>
              </a:ext>
            </a:extLst>
          </p:cNvPr>
          <p:cNvSpPr txBox="1"/>
          <p:nvPr/>
        </p:nvSpPr>
        <p:spPr>
          <a:xfrm rot="21141220">
            <a:off x="3300961" y="3561461"/>
            <a:ext cx="2366639" cy="254145"/>
          </a:xfrm>
          <a:custGeom>
            <a:avLst/>
            <a:gdLst/>
            <a:ahLst/>
            <a:cxnLst/>
            <a:rect l="l" t="t" r="r" b="b"/>
            <a:pathLst>
              <a:path w="2043608" h="219456">
                <a:moveTo>
                  <a:pt x="140513" y="55169"/>
                </a:moveTo>
                <a:lnTo>
                  <a:pt x="76200" y="55169"/>
                </a:lnTo>
                <a:lnTo>
                  <a:pt x="70104" y="110643"/>
                </a:lnTo>
                <a:lnTo>
                  <a:pt x="131674" y="110643"/>
                </a:lnTo>
                <a:close/>
                <a:moveTo>
                  <a:pt x="369113" y="55169"/>
                </a:moveTo>
                <a:lnTo>
                  <a:pt x="304800" y="55169"/>
                </a:lnTo>
                <a:lnTo>
                  <a:pt x="298704" y="110643"/>
                </a:lnTo>
                <a:lnTo>
                  <a:pt x="360274" y="110643"/>
                </a:lnTo>
                <a:close/>
                <a:moveTo>
                  <a:pt x="1587856" y="179832"/>
                </a:moveTo>
                <a:lnTo>
                  <a:pt x="1583589" y="208788"/>
                </a:lnTo>
                <a:lnTo>
                  <a:pt x="1496111" y="214579"/>
                </a:lnTo>
                <a:lnTo>
                  <a:pt x="1500073" y="185623"/>
                </a:lnTo>
                <a:close/>
                <a:moveTo>
                  <a:pt x="201778" y="25908"/>
                </a:moveTo>
                <a:lnTo>
                  <a:pt x="190195" y="119482"/>
                </a:lnTo>
                <a:cubicBezTo>
                  <a:pt x="188570" y="125375"/>
                  <a:pt x="185369" y="130252"/>
                  <a:pt x="180594" y="134112"/>
                </a:cubicBezTo>
                <a:cubicBezTo>
                  <a:pt x="175819" y="137973"/>
                  <a:pt x="171196" y="139904"/>
                  <a:pt x="166726" y="139904"/>
                </a:cubicBezTo>
                <a:lnTo>
                  <a:pt x="64313" y="139903"/>
                </a:lnTo>
                <a:lnTo>
                  <a:pt x="55474" y="198425"/>
                </a:lnTo>
                <a:lnTo>
                  <a:pt x="0" y="198425"/>
                </a:lnTo>
                <a:lnTo>
                  <a:pt x="20422" y="34443"/>
                </a:lnTo>
                <a:lnTo>
                  <a:pt x="11583" y="25908"/>
                </a:lnTo>
                <a:close/>
                <a:moveTo>
                  <a:pt x="1152144" y="126492"/>
                </a:moveTo>
                <a:lnTo>
                  <a:pt x="1171651" y="195987"/>
                </a:lnTo>
                <a:lnTo>
                  <a:pt x="1121055" y="195987"/>
                </a:lnTo>
                <a:lnTo>
                  <a:pt x="1101547" y="126492"/>
                </a:lnTo>
                <a:close/>
                <a:moveTo>
                  <a:pt x="430377" y="25908"/>
                </a:moveTo>
                <a:lnTo>
                  <a:pt x="418795" y="119482"/>
                </a:lnTo>
                <a:cubicBezTo>
                  <a:pt x="417170" y="125374"/>
                  <a:pt x="413969" y="130251"/>
                  <a:pt x="409194" y="134112"/>
                </a:cubicBezTo>
                <a:cubicBezTo>
                  <a:pt x="404419" y="137973"/>
                  <a:pt x="399796" y="139903"/>
                  <a:pt x="395326" y="139903"/>
                </a:cubicBezTo>
                <a:lnTo>
                  <a:pt x="292913" y="139904"/>
                </a:lnTo>
                <a:lnTo>
                  <a:pt x="284074" y="198425"/>
                </a:lnTo>
                <a:lnTo>
                  <a:pt x="228600" y="198425"/>
                </a:lnTo>
                <a:lnTo>
                  <a:pt x="249022" y="34443"/>
                </a:lnTo>
                <a:lnTo>
                  <a:pt x="240183" y="25908"/>
                </a:lnTo>
                <a:close/>
                <a:moveTo>
                  <a:pt x="1655826" y="144475"/>
                </a:moveTo>
                <a:lnTo>
                  <a:pt x="1628699" y="213360"/>
                </a:lnTo>
                <a:lnTo>
                  <a:pt x="1590903" y="213360"/>
                </a:lnTo>
                <a:lnTo>
                  <a:pt x="1618031" y="144476"/>
                </a:lnTo>
                <a:close/>
                <a:moveTo>
                  <a:pt x="1968322" y="176175"/>
                </a:moveTo>
                <a:lnTo>
                  <a:pt x="1828114" y="176175"/>
                </a:lnTo>
                <a:lnTo>
                  <a:pt x="1825676" y="191719"/>
                </a:lnTo>
                <a:lnTo>
                  <a:pt x="1965884" y="191720"/>
                </a:lnTo>
                <a:close/>
                <a:moveTo>
                  <a:pt x="1742389" y="144475"/>
                </a:moveTo>
                <a:lnTo>
                  <a:pt x="1744523" y="213665"/>
                </a:lnTo>
                <a:lnTo>
                  <a:pt x="1708557" y="213665"/>
                </a:lnTo>
                <a:lnTo>
                  <a:pt x="1707643" y="144476"/>
                </a:lnTo>
                <a:close/>
                <a:moveTo>
                  <a:pt x="647395" y="25908"/>
                </a:moveTo>
                <a:lnTo>
                  <a:pt x="641604" y="55169"/>
                </a:lnTo>
                <a:lnTo>
                  <a:pt x="580035" y="55169"/>
                </a:lnTo>
                <a:lnTo>
                  <a:pt x="559613" y="198425"/>
                </a:lnTo>
                <a:lnTo>
                  <a:pt x="501092" y="198425"/>
                </a:lnTo>
                <a:lnTo>
                  <a:pt x="521513" y="55169"/>
                </a:lnTo>
                <a:lnTo>
                  <a:pt x="457200" y="55169"/>
                </a:lnTo>
                <a:lnTo>
                  <a:pt x="460248" y="25908"/>
                </a:lnTo>
                <a:close/>
                <a:moveTo>
                  <a:pt x="2022576" y="152095"/>
                </a:moveTo>
                <a:lnTo>
                  <a:pt x="2013433" y="215799"/>
                </a:lnTo>
                <a:lnTo>
                  <a:pt x="1771422" y="215799"/>
                </a:lnTo>
                <a:lnTo>
                  <a:pt x="1780566" y="152096"/>
                </a:lnTo>
                <a:close/>
                <a:moveTo>
                  <a:pt x="1293648" y="57912"/>
                </a:moveTo>
                <a:lnTo>
                  <a:pt x="1276883" y="177699"/>
                </a:lnTo>
                <a:lnTo>
                  <a:pt x="1295171" y="172822"/>
                </a:lnTo>
                <a:lnTo>
                  <a:pt x="1290904" y="202083"/>
                </a:lnTo>
                <a:lnTo>
                  <a:pt x="1223543" y="219456"/>
                </a:lnTo>
                <a:lnTo>
                  <a:pt x="1242441" y="86868"/>
                </a:lnTo>
                <a:lnTo>
                  <a:pt x="1227506" y="86868"/>
                </a:lnTo>
                <a:lnTo>
                  <a:pt x="1231468" y="57912"/>
                </a:lnTo>
                <a:close/>
                <a:moveTo>
                  <a:pt x="777164" y="0"/>
                </a:moveTo>
                <a:lnTo>
                  <a:pt x="772287" y="34747"/>
                </a:lnTo>
                <a:lnTo>
                  <a:pt x="798195" y="34748"/>
                </a:lnTo>
                <a:lnTo>
                  <a:pt x="793928" y="63703"/>
                </a:lnTo>
                <a:lnTo>
                  <a:pt x="768020" y="63704"/>
                </a:lnTo>
                <a:lnTo>
                  <a:pt x="762534" y="104242"/>
                </a:lnTo>
                <a:lnTo>
                  <a:pt x="789051" y="98451"/>
                </a:lnTo>
                <a:lnTo>
                  <a:pt x="784784" y="130455"/>
                </a:lnTo>
                <a:lnTo>
                  <a:pt x="757961" y="136246"/>
                </a:lnTo>
                <a:lnTo>
                  <a:pt x="749123" y="199340"/>
                </a:lnTo>
                <a:cubicBezTo>
                  <a:pt x="748107" y="205232"/>
                  <a:pt x="745312" y="210058"/>
                  <a:pt x="740741" y="213817"/>
                </a:cubicBezTo>
                <a:cubicBezTo>
                  <a:pt x="736169" y="217577"/>
                  <a:pt x="731037" y="219456"/>
                  <a:pt x="725348" y="219456"/>
                </a:cubicBezTo>
                <a:lnTo>
                  <a:pt x="664998" y="219456"/>
                </a:lnTo>
                <a:lnTo>
                  <a:pt x="692430" y="191110"/>
                </a:lnTo>
                <a:lnTo>
                  <a:pt x="698220" y="149352"/>
                </a:lnTo>
                <a:lnTo>
                  <a:pt x="665302" y="156362"/>
                </a:lnTo>
                <a:lnTo>
                  <a:pt x="669569" y="124359"/>
                </a:lnTo>
                <a:lnTo>
                  <a:pt x="702793" y="117348"/>
                </a:lnTo>
                <a:lnTo>
                  <a:pt x="710107" y="63703"/>
                </a:lnTo>
                <a:lnTo>
                  <a:pt x="678104" y="63703"/>
                </a:lnTo>
                <a:lnTo>
                  <a:pt x="682372" y="34747"/>
                </a:lnTo>
                <a:lnTo>
                  <a:pt x="714376" y="34747"/>
                </a:lnTo>
                <a:lnTo>
                  <a:pt x="718033" y="8839"/>
                </a:lnTo>
                <a:lnTo>
                  <a:pt x="710412" y="0"/>
                </a:lnTo>
                <a:close/>
                <a:moveTo>
                  <a:pt x="1671981" y="92659"/>
                </a:moveTo>
                <a:lnTo>
                  <a:pt x="1662532" y="92659"/>
                </a:lnTo>
                <a:lnTo>
                  <a:pt x="1654911" y="109728"/>
                </a:lnTo>
                <a:lnTo>
                  <a:pt x="1669542" y="109728"/>
                </a:lnTo>
                <a:close/>
                <a:moveTo>
                  <a:pt x="940231" y="11583"/>
                </a:moveTo>
                <a:lnTo>
                  <a:pt x="936270" y="40539"/>
                </a:lnTo>
                <a:lnTo>
                  <a:pt x="901523" y="40539"/>
                </a:lnTo>
                <a:lnTo>
                  <a:pt x="879272" y="199339"/>
                </a:lnTo>
                <a:cubicBezTo>
                  <a:pt x="878256" y="205232"/>
                  <a:pt x="875513" y="210058"/>
                  <a:pt x="871042" y="213817"/>
                </a:cubicBezTo>
                <a:cubicBezTo>
                  <a:pt x="866572" y="217577"/>
                  <a:pt x="861390" y="219456"/>
                  <a:pt x="855498" y="219456"/>
                </a:cubicBezTo>
                <a:lnTo>
                  <a:pt x="795148" y="219456"/>
                </a:lnTo>
                <a:lnTo>
                  <a:pt x="822579" y="191110"/>
                </a:lnTo>
                <a:lnTo>
                  <a:pt x="843610" y="40539"/>
                </a:lnTo>
                <a:lnTo>
                  <a:pt x="803072" y="40539"/>
                </a:lnTo>
                <a:lnTo>
                  <a:pt x="807034" y="11582"/>
                </a:lnTo>
                <a:close/>
                <a:moveTo>
                  <a:pt x="1968322" y="111252"/>
                </a:moveTo>
                <a:lnTo>
                  <a:pt x="1846707" y="111252"/>
                </a:lnTo>
                <a:lnTo>
                  <a:pt x="1845183" y="122530"/>
                </a:lnTo>
                <a:lnTo>
                  <a:pt x="1966798" y="122530"/>
                </a:lnTo>
                <a:close/>
                <a:moveTo>
                  <a:pt x="1106729" y="610"/>
                </a:moveTo>
                <a:lnTo>
                  <a:pt x="1103376" y="25299"/>
                </a:lnTo>
                <a:lnTo>
                  <a:pt x="1201522" y="25299"/>
                </a:lnTo>
                <a:lnTo>
                  <a:pt x="1197255" y="54559"/>
                </a:lnTo>
                <a:lnTo>
                  <a:pt x="1099109" y="54559"/>
                </a:lnTo>
                <a:lnTo>
                  <a:pt x="1095146" y="83820"/>
                </a:lnTo>
                <a:lnTo>
                  <a:pt x="1204570" y="83820"/>
                </a:lnTo>
                <a:lnTo>
                  <a:pt x="1200608" y="112776"/>
                </a:lnTo>
                <a:lnTo>
                  <a:pt x="1090879" y="112776"/>
                </a:lnTo>
                <a:lnTo>
                  <a:pt x="1076249" y="218542"/>
                </a:lnTo>
                <a:lnTo>
                  <a:pt x="1018641" y="218542"/>
                </a:lnTo>
                <a:lnTo>
                  <a:pt x="1033272" y="112776"/>
                </a:lnTo>
                <a:lnTo>
                  <a:pt x="953110" y="112776"/>
                </a:lnTo>
                <a:lnTo>
                  <a:pt x="957072" y="83820"/>
                </a:lnTo>
                <a:lnTo>
                  <a:pt x="1037540" y="83820"/>
                </a:lnTo>
                <a:lnTo>
                  <a:pt x="1047598" y="11278"/>
                </a:lnTo>
                <a:lnTo>
                  <a:pt x="1037540" y="610"/>
                </a:lnTo>
                <a:close/>
                <a:moveTo>
                  <a:pt x="2020443" y="88087"/>
                </a:moveTo>
                <a:lnTo>
                  <a:pt x="2012518" y="145694"/>
                </a:lnTo>
                <a:lnTo>
                  <a:pt x="1793672" y="145695"/>
                </a:lnTo>
                <a:lnTo>
                  <a:pt x="1801597" y="88087"/>
                </a:lnTo>
                <a:close/>
                <a:moveTo>
                  <a:pt x="1288161" y="5792"/>
                </a:moveTo>
                <a:lnTo>
                  <a:pt x="1297000" y="46330"/>
                </a:lnTo>
                <a:lnTo>
                  <a:pt x="1255852" y="46330"/>
                </a:lnTo>
                <a:lnTo>
                  <a:pt x="1247014" y="5792"/>
                </a:lnTo>
                <a:close/>
                <a:moveTo>
                  <a:pt x="1429283" y="15545"/>
                </a:moveTo>
                <a:lnTo>
                  <a:pt x="1401547" y="206959"/>
                </a:lnTo>
                <a:lnTo>
                  <a:pt x="1360094" y="206960"/>
                </a:lnTo>
                <a:lnTo>
                  <a:pt x="1386306" y="27432"/>
                </a:lnTo>
                <a:lnTo>
                  <a:pt x="1377468" y="15545"/>
                </a:lnTo>
                <a:close/>
                <a:moveTo>
                  <a:pt x="1377468" y="6096"/>
                </a:moveTo>
                <a:lnTo>
                  <a:pt x="1338758" y="219151"/>
                </a:lnTo>
                <a:lnTo>
                  <a:pt x="1293038" y="219151"/>
                </a:lnTo>
                <a:lnTo>
                  <a:pt x="1330528" y="17374"/>
                </a:lnTo>
                <a:lnTo>
                  <a:pt x="1320470" y="6096"/>
                </a:lnTo>
                <a:close/>
                <a:moveTo>
                  <a:pt x="1486586" y="6096"/>
                </a:moveTo>
                <a:lnTo>
                  <a:pt x="1456410" y="219151"/>
                </a:lnTo>
                <a:lnTo>
                  <a:pt x="1414044" y="219152"/>
                </a:lnTo>
                <a:lnTo>
                  <a:pt x="1442390" y="17678"/>
                </a:lnTo>
                <a:lnTo>
                  <a:pt x="1430198" y="6096"/>
                </a:lnTo>
                <a:close/>
                <a:moveTo>
                  <a:pt x="2037817" y="50597"/>
                </a:moveTo>
                <a:lnTo>
                  <a:pt x="2033550" y="82906"/>
                </a:lnTo>
                <a:lnTo>
                  <a:pt x="1978990" y="82906"/>
                </a:lnTo>
                <a:lnTo>
                  <a:pt x="1979905" y="74981"/>
                </a:lnTo>
                <a:lnTo>
                  <a:pt x="1845792" y="74981"/>
                </a:lnTo>
                <a:lnTo>
                  <a:pt x="1844879" y="82906"/>
                </a:lnTo>
                <a:lnTo>
                  <a:pt x="1790320" y="82906"/>
                </a:lnTo>
                <a:lnTo>
                  <a:pt x="1794587" y="50597"/>
                </a:lnTo>
                <a:close/>
                <a:moveTo>
                  <a:pt x="1612849" y="305"/>
                </a:moveTo>
                <a:lnTo>
                  <a:pt x="1568348" y="69799"/>
                </a:lnTo>
                <a:lnTo>
                  <a:pt x="1603096" y="69800"/>
                </a:lnTo>
                <a:lnTo>
                  <a:pt x="1558595" y="139294"/>
                </a:lnTo>
                <a:lnTo>
                  <a:pt x="1593343" y="139294"/>
                </a:lnTo>
                <a:lnTo>
                  <a:pt x="1589379" y="168250"/>
                </a:lnTo>
                <a:lnTo>
                  <a:pt x="1502512" y="168250"/>
                </a:lnTo>
                <a:lnTo>
                  <a:pt x="1506474" y="139294"/>
                </a:lnTo>
                <a:lnTo>
                  <a:pt x="1532687" y="98756"/>
                </a:lnTo>
                <a:lnTo>
                  <a:pt x="1512266" y="98756"/>
                </a:lnTo>
                <a:lnTo>
                  <a:pt x="1516228" y="69799"/>
                </a:lnTo>
                <a:lnTo>
                  <a:pt x="1555852" y="7925"/>
                </a:lnTo>
                <a:lnTo>
                  <a:pt x="1549146" y="305"/>
                </a:lnTo>
                <a:close/>
                <a:moveTo>
                  <a:pt x="1704594" y="610"/>
                </a:moveTo>
                <a:lnTo>
                  <a:pt x="1696670" y="17679"/>
                </a:lnTo>
                <a:lnTo>
                  <a:pt x="1766468" y="17679"/>
                </a:lnTo>
                <a:lnTo>
                  <a:pt x="1762506" y="46330"/>
                </a:lnTo>
                <a:lnTo>
                  <a:pt x="1683563" y="46330"/>
                </a:lnTo>
                <a:lnTo>
                  <a:pt x="1675943" y="63398"/>
                </a:lnTo>
                <a:lnTo>
                  <a:pt x="1716786" y="63399"/>
                </a:lnTo>
                <a:lnTo>
                  <a:pt x="1710386" y="109728"/>
                </a:lnTo>
                <a:lnTo>
                  <a:pt x="1759458" y="109728"/>
                </a:lnTo>
                <a:lnTo>
                  <a:pt x="1755800" y="136246"/>
                </a:lnTo>
                <a:lnTo>
                  <a:pt x="1706728" y="136246"/>
                </a:lnTo>
                <a:lnTo>
                  <a:pt x="1697888" y="199339"/>
                </a:lnTo>
                <a:cubicBezTo>
                  <a:pt x="1696873" y="205232"/>
                  <a:pt x="1694129" y="209957"/>
                  <a:pt x="1689658" y="213513"/>
                </a:cubicBezTo>
                <a:cubicBezTo>
                  <a:pt x="1685188" y="217069"/>
                  <a:pt x="1680108" y="218846"/>
                  <a:pt x="1674419" y="218847"/>
                </a:cubicBezTo>
                <a:lnTo>
                  <a:pt x="1631442" y="218847"/>
                </a:lnTo>
                <a:lnTo>
                  <a:pt x="1657959" y="191720"/>
                </a:lnTo>
                <a:lnTo>
                  <a:pt x="1665884" y="136246"/>
                </a:lnTo>
                <a:lnTo>
                  <a:pt x="1605230" y="136246"/>
                </a:lnTo>
                <a:lnTo>
                  <a:pt x="1608887" y="109728"/>
                </a:lnTo>
                <a:lnTo>
                  <a:pt x="1616507" y="92659"/>
                </a:lnTo>
                <a:lnTo>
                  <a:pt x="1605839" y="92660"/>
                </a:lnTo>
                <a:lnTo>
                  <a:pt x="1609801" y="63399"/>
                </a:lnTo>
                <a:lnTo>
                  <a:pt x="1629918" y="63398"/>
                </a:lnTo>
                <a:lnTo>
                  <a:pt x="1637843" y="46330"/>
                </a:lnTo>
                <a:lnTo>
                  <a:pt x="1606144" y="46330"/>
                </a:lnTo>
                <a:lnTo>
                  <a:pt x="1610106" y="17679"/>
                </a:lnTo>
                <a:lnTo>
                  <a:pt x="1650950" y="17679"/>
                </a:lnTo>
                <a:lnTo>
                  <a:pt x="1655217" y="8839"/>
                </a:lnTo>
                <a:lnTo>
                  <a:pt x="1647902" y="610"/>
                </a:lnTo>
                <a:close/>
                <a:moveTo>
                  <a:pt x="1998802" y="0"/>
                </a:moveTo>
                <a:lnTo>
                  <a:pt x="1996974" y="11278"/>
                </a:lnTo>
                <a:lnTo>
                  <a:pt x="2043608" y="11278"/>
                </a:lnTo>
                <a:lnTo>
                  <a:pt x="2039645" y="38405"/>
                </a:lnTo>
                <a:lnTo>
                  <a:pt x="1993316" y="38405"/>
                </a:lnTo>
                <a:lnTo>
                  <a:pt x="1992401" y="45415"/>
                </a:lnTo>
                <a:lnTo>
                  <a:pt x="1940280" y="45415"/>
                </a:lnTo>
                <a:lnTo>
                  <a:pt x="1941195" y="38405"/>
                </a:lnTo>
                <a:lnTo>
                  <a:pt x="1894865" y="38405"/>
                </a:lnTo>
                <a:lnTo>
                  <a:pt x="1893951" y="45415"/>
                </a:lnTo>
                <a:lnTo>
                  <a:pt x="1841831" y="45415"/>
                </a:lnTo>
                <a:lnTo>
                  <a:pt x="1842745" y="38405"/>
                </a:lnTo>
                <a:lnTo>
                  <a:pt x="1796415" y="38405"/>
                </a:lnTo>
                <a:lnTo>
                  <a:pt x="1800377" y="11278"/>
                </a:lnTo>
                <a:lnTo>
                  <a:pt x="1846097" y="11278"/>
                </a:lnTo>
                <a:lnTo>
                  <a:pt x="1836648" y="0"/>
                </a:lnTo>
                <a:lnTo>
                  <a:pt x="1900351" y="0"/>
                </a:lnTo>
                <a:lnTo>
                  <a:pt x="1898523" y="11278"/>
                </a:lnTo>
                <a:lnTo>
                  <a:pt x="1944548" y="11278"/>
                </a:lnTo>
                <a:lnTo>
                  <a:pt x="193509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dist">
              <a:defRPr sz="2000">
                <a:gradFill>
                  <a:gsLst>
                    <a:gs pos="33000">
                      <a:srgbClr val="F0C48A"/>
                    </a:gs>
                    <a:gs pos="100000">
                      <a:srgbClr val="E8A851"/>
                    </a:gs>
                  </a:gsLst>
                  <a:lin ang="5400000" scaled="1"/>
                </a:gradFill>
                <a:latin typeface="阿里汉仪智能黑体"/>
                <a:ea typeface="优设标题黑" panose="00000500000000000000" pitchFamily="2" charset="-122"/>
              </a:defRPr>
            </a:lvl1pPr>
          </a:lstStyle>
          <a:p>
            <a:endParaRPr lang="zh-CN" altLang="en-US" dirty="0"/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xmlns="" id="{D9598A61-8DF9-4077-9A1C-B2202B754CB3}"/>
              </a:ext>
            </a:extLst>
          </p:cNvPr>
          <p:cNvGrpSpPr/>
          <p:nvPr/>
        </p:nvGrpSpPr>
        <p:grpSpPr>
          <a:xfrm>
            <a:off x="3177004" y="3560824"/>
            <a:ext cx="3813252" cy="869586"/>
            <a:chOff x="4526690" y="3645638"/>
            <a:chExt cx="3292767" cy="750893"/>
          </a:xfrm>
        </p:grpSpPr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xmlns="" id="{40016AC9-A84B-4E4A-B59C-623C3E28FD3D}"/>
                </a:ext>
              </a:extLst>
            </p:cNvPr>
            <p:cNvGrpSpPr/>
            <p:nvPr/>
          </p:nvGrpSpPr>
          <p:grpSpPr>
            <a:xfrm>
              <a:off x="4526690" y="3645638"/>
              <a:ext cx="3292767" cy="750893"/>
              <a:chOff x="2432910" y="3787367"/>
              <a:chExt cx="4333392" cy="988201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2" name="平行四边形 11">
                <a:extLst>
                  <a:ext uri="{FF2B5EF4-FFF2-40B4-BE49-F238E27FC236}">
                    <a16:creationId xmlns:a16="http://schemas.microsoft.com/office/drawing/2014/main" xmlns="" id="{98A7A01E-E8D3-48FF-9026-C9247E17A73E}"/>
                  </a:ext>
                </a:extLst>
              </p:cNvPr>
              <p:cNvSpPr/>
              <p:nvPr/>
            </p:nvSpPr>
            <p:spPr>
              <a:xfrm rot="21167362">
                <a:off x="2753053" y="4050784"/>
                <a:ext cx="3682317" cy="472535"/>
              </a:xfrm>
              <a:prstGeom prst="parallelogram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" name="平行四边形 13">
                <a:extLst>
                  <a:ext uri="{FF2B5EF4-FFF2-40B4-BE49-F238E27FC236}">
                    <a16:creationId xmlns:a16="http://schemas.microsoft.com/office/drawing/2014/main" xmlns="" id="{E5390282-E45F-4A6C-A0AE-165716B4E551}"/>
                  </a:ext>
                </a:extLst>
              </p:cNvPr>
              <p:cNvSpPr/>
              <p:nvPr/>
            </p:nvSpPr>
            <p:spPr>
              <a:xfrm rot="21167362">
                <a:off x="2432910" y="4303033"/>
                <a:ext cx="373390" cy="472535"/>
              </a:xfrm>
              <a:prstGeom prst="parallelogram">
                <a:avLst>
                  <a:gd name="adj" fmla="val 32673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平行四边形 14">
                <a:extLst>
                  <a:ext uri="{FF2B5EF4-FFF2-40B4-BE49-F238E27FC236}">
                    <a16:creationId xmlns:a16="http://schemas.microsoft.com/office/drawing/2014/main" xmlns="" id="{08175058-06CC-4908-802B-4BE618D45A96}"/>
                  </a:ext>
                </a:extLst>
              </p:cNvPr>
              <p:cNvSpPr/>
              <p:nvPr/>
            </p:nvSpPr>
            <p:spPr>
              <a:xfrm rot="21167362">
                <a:off x="6392912" y="3787367"/>
                <a:ext cx="373390" cy="472535"/>
              </a:xfrm>
              <a:prstGeom prst="parallelogram">
                <a:avLst>
                  <a:gd name="adj" fmla="val 32673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" name="PA-文本框 53">
              <a:extLst>
                <a:ext uri="{FF2B5EF4-FFF2-40B4-BE49-F238E27FC236}">
                  <a16:creationId xmlns:a16="http://schemas.microsoft.com/office/drawing/2014/main" xmlns="" id="{9A3B4BC8-AF64-4DA0-9198-397EB2164120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 rot="21166268">
              <a:off x="5085517" y="3925394"/>
              <a:ext cx="2121991" cy="228734"/>
            </a:xfrm>
            <a:custGeom>
              <a:avLst/>
              <a:gdLst/>
              <a:ahLst/>
              <a:cxnLst/>
              <a:rect l="l" t="t" r="r" b="b"/>
              <a:pathLst>
                <a:path w="1720196" h="185423">
                  <a:moveTo>
                    <a:pt x="1658731" y="137074"/>
                  </a:moveTo>
                  <a:lnTo>
                    <a:pt x="1702708" y="137074"/>
                  </a:lnTo>
                  <a:lnTo>
                    <a:pt x="1705537" y="185423"/>
                  </a:lnTo>
                  <a:lnTo>
                    <a:pt x="1661560" y="185423"/>
                  </a:lnTo>
                  <a:close/>
                  <a:moveTo>
                    <a:pt x="1604981" y="137074"/>
                  </a:moveTo>
                  <a:lnTo>
                    <a:pt x="1648958" y="137074"/>
                  </a:lnTo>
                  <a:lnTo>
                    <a:pt x="1651787" y="185423"/>
                  </a:lnTo>
                  <a:lnTo>
                    <a:pt x="1607810" y="185423"/>
                  </a:lnTo>
                  <a:close/>
                  <a:moveTo>
                    <a:pt x="1551232" y="137074"/>
                  </a:moveTo>
                  <a:lnTo>
                    <a:pt x="1595209" y="137074"/>
                  </a:lnTo>
                  <a:lnTo>
                    <a:pt x="1598037" y="185423"/>
                  </a:lnTo>
                  <a:lnTo>
                    <a:pt x="1554061" y="185423"/>
                  </a:lnTo>
                  <a:close/>
                  <a:moveTo>
                    <a:pt x="1502368" y="137074"/>
                  </a:moveTo>
                  <a:lnTo>
                    <a:pt x="1546345" y="137074"/>
                  </a:lnTo>
                  <a:lnTo>
                    <a:pt x="1529629" y="185423"/>
                  </a:lnTo>
                  <a:lnTo>
                    <a:pt x="1485652" y="185423"/>
                  </a:lnTo>
                  <a:close/>
                  <a:moveTo>
                    <a:pt x="704488" y="130644"/>
                  </a:moveTo>
                  <a:lnTo>
                    <a:pt x="743835" y="130644"/>
                  </a:lnTo>
                  <a:lnTo>
                    <a:pt x="740235" y="156876"/>
                  </a:lnTo>
                  <a:lnTo>
                    <a:pt x="795013" y="156876"/>
                  </a:lnTo>
                  <a:lnTo>
                    <a:pt x="806329" y="146846"/>
                  </a:lnTo>
                  <a:lnTo>
                    <a:pt x="800928" y="185166"/>
                  </a:lnTo>
                  <a:lnTo>
                    <a:pt x="693943" y="185166"/>
                  </a:lnTo>
                  <a:close/>
                  <a:moveTo>
                    <a:pt x="1351368" y="124215"/>
                  </a:moveTo>
                  <a:lnTo>
                    <a:pt x="1387887" y="124215"/>
                  </a:lnTo>
                  <a:lnTo>
                    <a:pt x="1379915" y="158677"/>
                  </a:lnTo>
                  <a:lnTo>
                    <a:pt x="1400232" y="158677"/>
                  </a:lnTo>
                  <a:lnTo>
                    <a:pt x="1411805" y="147618"/>
                  </a:lnTo>
                  <a:lnTo>
                    <a:pt x="1406661" y="185423"/>
                  </a:lnTo>
                  <a:lnTo>
                    <a:pt x="1336709" y="185423"/>
                  </a:lnTo>
                  <a:close/>
                  <a:moveTo>
                    <a:pt x="451389" y="124215"/>
                  </a:moveTo>
                  <a:lnTo>
                    <a:pt x="487908" y="124215"/>
                  </a:lnTo>
                  <a:lnTo>
                    <a:pt x="479679" y="157391"/>
                  </a:lnTo>
                  <a:lnTo>
                    <a:pt x="500510" y="157391"/>
                  </a:lnTo>
                  <a:lnTo>
                    <a:pt x="512597" y="146846"/>
                  </a:lnTo>
                  <a:lnTo>
                    <a:pt x="506939" y="185423"/>
                  </a:lnTo>
                  <a:lnTo>
                    <a:pt x="436216" y="185423"/>
                  </a:lnTo>
                  <a:close/>
                  <a:moveTo>
                    <a:pt x="689057" y="97469"/>
                  </a:moveTo>
                  <a:lnTo>
                    <a:pt x="736634" y="97469"/>
                  </a:lnTo>
                  <a:lnTo>
                    <a:pt x="646366" y="184908"/>
                  </a:lnTo>
                  <a:lnTo>
                    <a:pt x="596474" y="184908"/>
                  </a:lnTo>
                  <a:close/>
                  <a:moveTo>
                    <a:pt x="947566" y="88211"/>
                  </a:moveTo>
                  <a:lnTo>
                    <a:pt x="991285" y="88211"/>
                  </a:lnTo>
                  <a:lnTo>
                    <a:pt x="988714" y="105441"/>
                  </a:lnTo>
                  <a:lnTo>
                    <a:pt x="1025747" y="105441"/>
                  </a:lnTo>
                  <a:lnTo>
                    <a:pt x="1022146" y="129873"/>
                  </a:lnTo>
                  <a:lnTo>
                    <a:pt x="985370" y="129873"/>
                  </a:lnTo>
                  <a:lnTo>
                    <a:pt x="981770" y="154819"/>
                  </a:lnTo>
                  <a:lnTo>
                    <a:pt x="1019060" y="151733"/>
                  </a:lnTo>
                  <a:lnTo>
                    <a:pt x="1015717" y="176164"/>
                  </a:lnTo>
                  <a:lnTo>
                    <a:pt x="897159" y="185423"/>
                  </a:lnTo>
                  <a:lnTo>
                    <a:pt x="900503" y="161505"/>
                  </a:lnTo>
                  <a:lnTo>
                    <a:pt x="937536" y="158419"/>
                  </a:lnTo>
                  <a:lnTo>
                    <a:pt x="941651" y="129873"/>
                  </a:lnTo>
                  <a:lnTo>
                    <a:pt x="904875" y="129873"/>
                  </a:lnTo>
                  <a:lnTo>
                    <a:pt x="908475" y="105441"/>
                  </a:lnTo>
                  <a:lnTo>
                    <a:pt x="944994" y="105441"/>
                  </a:lnTo>
                  <a:close/>
                  <a:moveTo>
                    <a:pt x="1560233" y="73552"/>
                  </a:moveTo>
                  <a:lnTo>
                    <a:pt x="1556118" y="102870"/>
                  </a:lnTo>
                  <a:lnTo>
                    <a:pt x="1653330" y="102870"/>
                  </a:lnTo>
                  <a:lnTo>
                    <a:pt x="1657959" y="73552"/>
                  </a:lnTo>
                  <a:close/>
                  <a:moveTo>
                    <a:pt x="622706" y="65836"/>
                  </a:moveTo>
                  <a:lnTo>
                    <a:pt x="799642" y="65836"/>
                  </a:lnTo>
                  <a:lnTo>
                    <a:pt x="789355" y="137845"/>
                  </a:lnTo>
                  <a:lnTo>
                    <a:pt x="745636" y="137845"/>
                  </a:lnTo>
                  <a:lnTo>
                    <a:pt x="752836" y="88211"/>
                  </a:lnTo>
                  <a:lnTo>
                    <a:pt x="663340" y="88211"/>
                  </a:lnTo>
                  <a:lnTo>
                    <a:pt x="658710" y="117271"/>
                  </a:lnTo>
                  <a:lnTo>
                    <a:pt x="637365" y="137845"/>
                  </a:lnTo>
                  <a:lnTo>
                    <a:pt x="612419" y="137845"/>
                  </a:lnTo>
                  <a:close/>
                  <a:moveTo>
                    <a:pt x="1342367" y="39347"/>
                  </a:moveTo>
                  <a:lnTo>
                    <a:pt x="1377343" y="39347"/>
                  </a:lnTo>
                  <a:lnTo>
                    <a:pt x="1317164" y="185423"/>
                  </a:lnTo>
                  <a:lnTo>
                    <a:pt x="1282446" y="185423"/>
                  </a:lnTo>
                  <a:close/>
                  <a:moveTo>
                    <a:pt x="441617" y="39347"/>
                  </a:moveTo>
                  <a:lnTo>
                    <a:pt x="477621" y="39347"/>
                  </a:lnTo>
                  <a:lnTo>
                    <a:pt x="416671" y="185423"/>
                  </a:lnTo>
                  <a:lnTo>
                    <a:pt x="380409" y="185423"/>
                  </a:lnTo>
                  <a:close/>
                  <a:moveTo>
                    <a:pt x="318173" y="33689"/>
                  </a:moveTo>
                  <a:lnTo>
                    <a:pt x="385553" y="33689"/>
                  </a:lnTo>
                  <a:lnTo>
                    <a:pt x="380923" y="65322"/>
                  </a:lnTo>
                  <a:lnTo>
                    <a:pt x="364207" y="89754"/>
                  </a:lnTo>
                  <a:lnTo>
                    <a:pt x="379895" y="105698"/>
                  </a:lnTo>
                  <a:lnTo>
                    <a:pt x="373722" y="149933"/>
                  </a:lnTo>
                  <a:lnTo>
                    <a:pt x="358806" y="134759"/>
                  </a:lnTo>
                  <a:lnTo>
                    <a:pt x="351863" y="185166"/>
                  </a:lnTo>
                  <a:lnTo>
                    <a:pt x="312258" y="185166"/>
                  </a:lnTo>
                  <a:lnTo>
                    <a:pt x="320487" y="124987"/>
                  </a:lnTo>
                  <a:lnTo>
                    <a:pt x="301971" y="124987"/>
                  </a:lnTo>
                  <a:lnTo>
                    <a:pt x="347233" y="57864"/>
                  </a:lnTo>
                  <a:lnTo>
                    <a:pt x="314572" y="57864"/>
                  </a:lnTo>
                  <a:close/>
                  <a:moveTo>
                    <a:pt x="1044521" y="24688"/>
                  </a:moveTo>
                  <a:lnTo>
                    <a:pt x="1073581" y="24688"/>
                  </a:lnTo>
                  <a:lnTo>
                    <a:pt x="1055065" y="156619"/>
                  </a:lnTo>
                  <a:lnTo>
                    <a:pt x="1026004" y="156619"/>
                  </a:lnTo>
                  <a:close/>
                  <a:moveTo>
                    <a:pt x="1220209" y="10029"/>
                  </a:moveTo>
                  <a:lnTo>
                    <a:pt x="1296333" y="10029"/>
                  </a:lnTo>
                  <a:lnTo>
                    <a:pt x="1288875" y="63265"/>
                  </a:lnTo>
                  <a:lnTo>
                    <a:pt x="1262643" y="115471"/>
                  </a:lnTo>
                  <a:lnTo>
                    <a:pt x="1281931" y="185423"/>
                  </a:lnTo>
                  <a:lnTo>
                    <a:pt x="1245927" y="185423"/>
                  </a:lnTo>
                  <a:lnTo>
                    <a:pt x="1239497" y="161763"/>
                  </a:lnTo>
                  <a:lnTo>
                    <a:pt x="1227667" y="185423"/>
                  </a:lnTo>
                  <a:lnTo>
                    <a:pt x="1191663" y="185423"/>
                  </a:lnTo>
                  <a:lnTo>
                    <a:pt x="1226896" y="115728"/>
                  </a:lnTo>
                  <a:lnTo>
                    <a:pt x="1212751" y="63779"/>
                  </a:lnTo>
                  <a:lnTo>
                    <a:pt x="1215580" y="44234"/>
                  </a:lnTo>
                  <a:lnTo>
                    <a:pt x="1247470" y="44234"/>
                  </a:lnTo>
                  <a:lnTo>
                    <a:pt x="1245927" y="54521"/>
                  </a:lnTo>
                  <a:lnTo>
                    <a:pt x="1250041" y="69694"/>
                  </a:lnTo>
                  <a:lnTo>
                    <a:pt x="1258271" y="53492"/>
                  </a:lnTo>
                  <a:lnTo>
                    <a:pt x="1260843" y="34461"/>
                  </a:lnTo>
                  <a:lnTo>
                    <a:pt x="1216609" y="34461"/>
                  </a:lnTo>
                  <a:close/>
                  <a:moveTo>
                    <a:pt x="1304563" y="5143"/>
                  </a:moveTo>
                  <a:lnTo>
                    <a:pt x="1423377" y="5143"/>
                  </a:lnTo>
                  <a:lnTo>
                    <a:pt x="1407690" y="117528"/>
                  </a:lnTo>
                  <a:lnTo>
                    <a:pt x="1374000" y="117528"/>
                  </a:lnTo>
                  <a:lnTo>
                    <a:pt x="1386601" y="28289"/>
                  </a:lnTo>
                  <a:lnTo>
                    <a:pt x="1336452" y="28289"/>
                  </a:lnTo>
                  <a:lnTo>
                    <a:pt x="1334138" y="43976"/>
                  </a:lnTo>
                  <a:lnTo>
                    <a:pt x="1305077" y="117528"/>
                  </a:lnTo>
                  <a:lnTo>
                    <a:pt x="1288875" y="117528"/>
                  </a:lnTo>
                  <a:close/>
                  <a:moveTo>
                    <a:pt x="1078725" y="5143"/>
                  </a:moveTo>
                  <a:lnTo>
                    <a:pt x="1127588" y="5143"/>
                  </a:lnTo>
                  <a:lnTo>
                    <a:pt x="1104699" y="168449"/>
                  </a:lnTo>
                  <a:cubicBezTo>
                    <a:pt x="1104014" y="173421"/>
                    <a:pt x="1101785" y="177493"/>
                    <a:pt x="1098013" y="180665"/>
                  </a:cubicBezTo>
                  <a:cubicBezTo>
                    <a:pt x="1094241" y="183837"/>
                    <a:pt x="1089869" y="185423"/>
                    <a:pt x="1084897" y="185423"/>
                  </a:cubicBezTo>
                  <a:lnTo>
                    <a:pt x="1041434" y="185423"/>
                  </a:lnTo>
                  <a:lnTo>
                    <a:pt x="1064323" y="161505"/>
                  </a:lnTo>
                  <a:lnTo>
                    <a:pt x="1085154" y="12601"/>
                  </a:lnTo>
                  <a:close/>
                  <a:moveTo>
                    <a:pt x="922362" y="5143"/>
                  </a:moveTo>
                  <a:lnTo>
                    <a:pt x="1039634" y="5143"/>
                  </a:lnTo>
                  <a:lnTo>
                    <a:pt x="1036291" y="29575"/>
                  </a:lnTo>
                  <a:lnTo>
                    <a:pt x="982541" y="29575"/>
                  </a:lnTo>
                  <a:lnTo>
                    <a:pt x="961196" y="56064"/>
                  </a:lnTo>
                  <a:lnTo>
                    <a:pt x="986399" y="54521"/>
                  </a:lnTo>
                  <a:lnTo>
                    <a:pt x="985370" y="44234"/>
                  </a:lnTo>
                  <a:lnTo>
                    <a:pt x="1024461" y="44234"/>
                  </a:lnTo>
                  <a:lnTo>
                    <a:pt x="1028833" y="83324"/>
                  </a:lnTo>
                  <a:lnTo>
                    <a:pt x="989742" y="83324"/>
                  </a:lnTo>
                  <a:lnTo>
                    <a:pt x="989228" y="78438"/>
                  </a:lnTo>
                  <a:lnTo>
                    <a:pt x="911561" y="83324"/>
                  </a:lnTo>
                  <a:lnTo>
                    <a:pt x="914904" y="58893"/>
                  </a:lnTo>
                  <a:lnTo>
                    <a:pt x="938564" y="29575"/>
                  </a:lnTo>
                  <a:lnTo>
                    <a:pt x="919019" y="29575"/>
                  </a:lnTo>
                  <a:close/>
                  <a:moveTo>
                    <a:pt x="400983" y="5143"/>
                  </a:moveTo>
                  <a:lnTo>
                    <a:pt x="522370" y="5143"/>
                  </a:lnTo>
                  <a:lnTo>
                    <a:pt x="506682" y="117528"/>
                  </a:lnTo>
                  <a:lnTo>
                    <a:pt x="469906" y="117528"/>
                  </a:lnTo>
                  <a:lnTo>
                    <a:pt x="482508" y="27003"/>
                  </a:lnTo>
                  <a:lnTo>
                    <a:pt x="435702" y="27003"/>
                  </a:lnTo>
                  <a:lnTo>
                    <a:pt x="433387" y="43976"/>
                  </a:lnTo>
                  <a:lnTo>
                    <a:pt x="402783" y="117528"/>
                  </a:lnTo>
                  <a:lnTo>
                    <a:pt x="385295" y="117528"/>
                  </a:lnTo>
                  <a:close/>
                  <a:moveTo>
                    <a:pt x="334889" y="771"/>
                  </a:moveTo>
                  <a:lnTo>
                    <a:pt x="371922" y="771"/>
                  </a:lnTo>
                  <a:lnTo>
                    <a:pt x="377066" y="29317"/>
                  </a:lnTo>
                  <a:lnTo>
                    <a:pt x="343890" y="29317"/>
                  </a:lnTo>
                  <a:lnTo>
                    <a:pt x="339775" y="6943"/>
                  </a:lnTo>
                  <a:close/>
                  <a:moveTo>
                    <a:pt x="627078" y="257"/>
                  </a:moveTo>
                  <a:lnTo>
                    <a:pt x="675941" y="257"/>
                  </a:lnTo>
                  <a:lnTo>
                    <a:pt x="677999" y="28546"/>
                  </a:lnTo>
                  <a:lnTo>
                    <a:pt x="692400" y="28546"/>
                  </a:lnTo>
                  <a:lnTo>
                    <a:pt x="690600" y="257"/>
                  </a:lnTo>
                  <a:lnTo>
                    <a:pt x="739463" y="257"/>
                  </a:lnTo>
                  <a:lnTo>
                    <a:pt x="741264" y="28546"/>
                  </a:lnTo>
                  <a:lnTo>
                    <a:pt x="754122" y="28546"/>
                  </a:lnTo>
                  <a:lnTo>
                    <a:pt x="766467" y="257"/>
                  </a:lnTo>
                  <a:lnTo>
                    <a:pt x="815330" y="257"/>
                  </a:lnTo>
                  <a:lnTo>
                    <a:pt x="802986" y="28546"/>
                  </a:lnTo>
                  <a:lnTo>
                    <a:pt x="818416" y="28546"/>
                  </a:lnTo>
                  <a:lnTo>
                    <a:pt x="814044" y="60178"/>
                  </a:lnTo>
                  <a:lnTo>
                    <a:pt x="765438" y="60178"/>
                  </a:lnTo>
                  <a:lnTo>
                    <a:pt x="766467" y="51949"/>
                  </a:lnTo>
                  <a:lnTo>
                    <a:pt x="658453" y="51949"/>
                  </a:lnTo>
                  <a:lnTo>
                    <a:pt x="657425" y="60178"/>
                  </a:lnTo>
                  <a:lnTo>
                    <a:pt x="608818" y="60178"/>
                  </a:lnTo>
                  <a:lnTo>
                    <a:pt x="613190" y="28546"/>
                  </a:lnTo>
                  <a:lnTo>
                    <a:pt x="629135" y="28546"/>
                  </a:lnTo>
                  <a:close/>
                  <a:moveTo>
                    <a:pt x="60436" y="257"/>
                  </a:moveTo>
                  <a:lnTo>
                    <a:pt x="114185" y="257"/>
                  </a:lnTo>
                  <a:lnTo>
                    <a:pt x="91040" y="60950"/>
                  </a:lnTo>
                  <a:lnTo>
                    <a:pt x="113671" y="104670"/>
                  </a:lnTo>
                  <a:lnTo>
                    <a:pt x="150190" y="8229"/>
                  </a:lnTo>
                  <a:lnTo>
                    <a:pt x="143503" y="257"/>
                  </a:lnTo>
                  <a:lnTo>
                    <a:pt x="197253" y="257"/>
                  </a:lnTo>
                  <a:lnTo>
                    <a:pt x="180794" y="43205"/>
                  </a:lnTo>
                  <a:lnTo>
                    <a:pt x="214998" y="185423"/>
                  </a:lnTo>
                  <a:lnTo>
                    <a:pt x="171021" y="185423"/>
                  </a:lnTo>
                  <a:lnTo>
                    <a:pt x="154047" y="114442"/>
                  </a:lnTo>
                  <a:lnTo>
                    <a:pt x="127044" y="185423"/>
                  </a:lnTo>
                  <a:lnTo>
                    <a:pt x="83067" y="185423"/>
                  </a:lnTo>
                  <a:lnTo>
                    <a:pt x="94126" y="156362"/>
                  </a:lnTo>
                  <a:lnTo>
                    <a:pt x="71494" y="112385"/>
                  </a:lnTo>
                  <a:lnTo>
                    <a:pt x="43977" y="185423"/>
                  </a:lnTo>
                  <a:lnTo>
                    <a:pt x="0" y="185423"/>
                  </a:lnTo>
                  <a:lnTo>
                    <a:pt x="67122" y="8229"/>
                  </a:lnTo>
                  <a:close/>
                  <a:moveTo>
                    <a:pt x="1580292" y="0"/>
                  </a:moveTo>
                  <a:lnTo>
                    <a:pt x="1638928" y="0"/>
                  </a:lnTo>
                  <a:lnTo>
                    <a:pt x="1637128" y="12344"/>
                  </a:lnTo>
                  <a:lnTo>
                    <a:pt x="1720196" y="12344"/>
                  </a:lnTo>
                  <a:lnTo>
                    <a:pt x="1716595" y="37033"/>
                  </a:lnTo>
                  <a:lnTo>
                    <a:pt x="1633528" y="37033"/>
                  </a:lnTo>
                  <a:lnTo>
                    <a:pt x="1631985" y="49120"/>
                  </a:lnTo>
                  <a:lnTo>
                    <a:pt x="1709651" y="49120"/>
                  </a:lnTo>
                  <a:lnTo>
                    <a:pt x="1698593" y="127301"/>
                  </a:lnTo>
                  <a:lnTo>
                    <a:pt x="1503654" y="127301"/>
                  </a:lnTo>
                  <a:lnTo>
                    <a:pt x="1514713" y="49120"/>
                  </a:lnTo>
                  <a:lnTo>
                    <a:pt x="1583121" y="49120"/>
                  </a:lnTo>
                  <a:lnTo>
                    <a:pt x="1588522" y="10029"/>
                  </a:lnTo>
                  <a:close/>
                </a:path>
              </a:pathLst>
            </a:custGeom>
            <a:solidFill>
              <a:srgbClr val="E8A953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sz="2000" dirty="0">
                <a:solidFill>
                  <a:srgbClr val="FED877"/>
                </a:solidFill>
                <a:latin typeface="阿里汉仪智能黑体"/>
                <a:ea typeface="优设标题黑" panose="00000500000000000000" pitchFamily="2" charset="-122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4005DD3F-36F3-4301-8293-92A359972154}"/>
              </a:ext>
            </a:extLst>
          </p:cNvPr>
          <p:cNvGrpSpPr/>
          <p:nvPr/>
        </p:nvGrpSpPr>
        <p:grpSpPr>
          <a:xfrm rot="340723">
            <a:off x="7330499" y="2857889"/>
            <a:ext cx="1060957" cy="1060957"/>
            <a:chOff x="7454364" y="2145719"/>
            <a:chExt cx="1693723" cy="1693723"/>
          </a:xfrm>
        </p:grpSpPr>
        <p:sp>
          <p:nvSpPr>
            <p:cNvPr id="2" name="矩形 1">
              <a:extLst>
                <a:ext uri="{FF2B5EF4-FFF2-40B4-BE49-F238E27FC236}">
                  <a16:creationId xmlns:a16="http://schemas.microsoft.com/office/drawing/2014/main" xmlns="" id="{96A0CF09-5355-4B0E-911A-5129E4AF8AB8}"/>
                </a:ext>
              </a:extLst>
            </p:cNvPr>
            <p:cNvSpPr/>
            <p:nvPr/>
          </p:nvSpPr>
          <p:spPr>
            <a:xfrm rot="21207804">
              <a:off x="7454364" y="2145719"/>
              <a:ext cx="1693723" cy="169372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8000" i="1">
                <a:gradFill>
                  <a:gsLst>
                    <a:gs pos="33000">
                      <a:srgbClr val="F0C48A"/>
                    </a:gs>
                    <a:gs pos="100000">
                      <a:srgbClr val="E8A851"/>
                    </a:gs>
                  </a:gsLst>
                  <a:lin ang="54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xmlns="" id="{51F07ECC-0165-4A0C-B878-EFF135A5487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184056">
              <a:off x="7612653" y="2307459"/>
              <a:ext cx="1386266" cy="1386266"/>
            </a:xfrm>
            <a:prstGeom prst="rect">
              <a:avLst/>
            </a:prstGeom>
          </p:spPr>
        </p:pic>
      </p:grp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xmlns="" id="{D1EDB5B4-F4DD-46DA-9E6C-72455340D054}"/>
              </a:ext>
            </a:extLst>
          </p:cNvPr>
          <p:cNvSpPr/>
          <p:nvPr/>
        </p:nvSpPr>
        <p:spPr>
          <a:xfrm rot="1709434" flipH="1" flipV="1">
            <a:off x="2683897" y="4576621"/>
            <a:ext cx="603646" cy="330297"/>
          </a:xfrm>
          <a:custGeom>
            <a:avLst/>
            <a:gdLst>
              <a:gd name="connsiteX0" fmla="*/ 0 w 504825"/>
              <a:gd name="connsiteY0" fmla="*/ 147637 h 276225"/>
              <a:gd name="connsiteX1" fmla="*/ 338137 w 504825"/>
              <a:gd name="connsiteY1" fmla="*/ 133350 h 276225"/>
              <a:gd name="connsiteX2" fmla="*/ 504825 w 504825"/>
              <a:gd name="connsiteY2" fmla="*/ 276225 h 276225"/>
              <a:gd name="connsiteX3" fmla="*/ 371475 w 504825"/>
              <a:gd name="connsiteY3" fmla="*/ 0 h 276225"/>
              <a:gd name="connsiteX4" fmla="*/ 0 w 504825"/>
              <a:gd name="connsiteY4" fmla="*/ 147637 h 276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4825" h="276225">
                <a:moveTo>
                  <a:pt x="0" y="147637"/>
                </a:moveTo>
                <a:lnTo>
                  <a:pt x="338137" y="133350"/>
                </a:lnTo>
                <a:lnTo>
                  <a:pt x="504825" y="276225"/>
                </a:lnTo>
                <a:lnTo>
                  <a:pt x="371475" y="0"/>
                </a:lnTo>
                <a:lnTo>
                  <a:pt x="0" y="14763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8000" i="1">
              <a:gradFill>
                <a:gsLst>
                  <a:gs pos="33000">
                    <a:srgbClr val="F0C48A"/>
                  </a:gs>
                  <a:gs pos="100000">
                    <a:srgbClr val="E8A851"/>
                  </a:gs>
                </a:gsLst>
                <a:lin ang="5400000" scaled="1"/>
              </a:gra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E15990AC-7A8C-4EEE-BC6D-FB6D0CA56EA2}"/>
              </a:ext>
            </a:extLst>
          </p:cNvPr>
          <p:cNvGrpSpPr/>
          <p:nvPr/>
        </p:nvGrpSpPr>
        <p:grpSpPr>
          <a:xfrm>
            <a:off x="8238643" y="2286656"/>
            <a:ext cx="605521" cy="797659"/>
            <a:chOff x="10579836" y="2243116"/>
            <a:chExt cx="685993" cy="903665"/>
          </a:xfrm>
          <a:effectLst>
            <a:outerShdw blurRad="190500" dist="38100" dir="8100000" algn="tr" rotWithShape="0">
              <a:prstClr val="black">
                <a:alpha val="34000"/>
              </a:prstClr>
            </a:outerShdw>
          </a:effectLst>
        </p:grpSpPr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xmlns="" id="{0DC28092-9698-4635-9D51-C9A2B1E4B883}"/>
                </a:ext>
              </a:extLst>
            </p:cNvPr>
            <p:cNvSpPr/>
            <p:nvPr/>
          </p:nvSpPr>
          <p:spPr>
            <a:xfrm>
              <a:off x="10743315" y="2782887"/>
              <a:ext cx="522514" cy="363894"/>
            </a:xfrm>
            <a:custGeom>
              <a:avLst/>
              <a:gdLst>
                <a:gd name="connsiteX0" fmla="*/ 0 w 522514"/>
                <a:gd name="connsiteY0" fmla="*/ 363894 h 363894"/>
                <a:gd name="connsiteX1" fmla="*/ 522514 w 522514"/>
                <a:gd name="connsiteY1" fmla="*/ 261257 h 363894"/>
                <a:gd name="connsiteX2" fmla="*/ 363894 w 522514"/>
                <a:gd name="connsiteY2" fmla="*/ 0 h 363894"/>
                <a:gd name="connsiteX3" fmla="*/ 0 w 522514"/>
                <a:gd name="connsiteY3" fmla="*/ 363894 h 363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2514" h="363894">
                  <a:moveTo>
                    <a:pt x="0" y="363894"/>
                  </a:moveTo>
                  <a:lnTo>
                    <a:pt x="522514" y="261257"/>
                  </a:lnTo>
                  <a:lnTo>
                    <a:pt x="363894" y="0"/>
                  </a:lnTo>
                  <a:lnTo>
                    <a:pt x="0" y="36389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8000" i="1">
                <a:gradFill>
                  <a:gsLst>
                    <a:gs pos="33000">
                      <a:srgbClr val="F0C48A"/>
                    </a:gs>
                    <a:gs pos="100000">
                      <a:srgbClr val="E8A851"/>
                    </a:gs>
                  </a:gsLst>
                  <a:lin ang="54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xmlns="" id="{E79225E8-9CA0-4B77-A802-483E8E2A2335}"/>
                </a:ext>
              </a:extLst>
            </p:cNvPr>
            <p:cNvSpPr/>
            <p:nvPr/>
          </p:nvSpPr>
          <p:spPr>
            <a:xfrm>
              <a:off x="10579836" y="2243116"/>
              <a:ext cx="478631" cy="702469"/>
            </a:xfrm>
            <a:custGeom>
              <a:avLst/>
              <a:gdLst>
                <a:gd name="connsiteX0" fmla="*/ 0 w 478631"/>
                <a:gd name="connsiteY0" fmla="*/ 14288 h 702469"/>
                <a:gd name="connsiteX1" fmla="*/ 19050 w 478631"/>
                <a:gd name="connsiteY1" fmla="*/ 702469 h 702469"/>
                <a:gd name="connsiteX2" fmla="*/ 478631 w 478631"/>
                <a:gd name="connsiteY2" fmla="*/ 0 h 702469"/>
                <a:gd name="connsiteX3" fmla="*/ 0 w 478631"/>
                <a:gd name="connsiteY3" fmla="*/ 14288 h 702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8631" h="702469">
                  <a:moveTo>
                    <a:pt x="0" y="14288"/>
                  </a:moveTo>
                  <a:lnTo>
                    <a:pt x="19050" y="702469"/>
                  </a:lnTo>
                  <a:lnTo>
                    <a:pt x="478631" y="0"/>
                  </a:lnTo>
                  <a:lnTo>
                    <a:pt x="0" y="142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8000" i="1" dirty="0">
                <a:gradFill>
                  <a:gsLst>
                    <a:gs pos="33000">
                      <a:srgbClr val="F0C48A"/>
                    </a:gs>
                    <a:gs pos="100000">
                      <a:srgbClr val="E8A851"/>
                    </a:gs>
                  </a:gsLst>
                  <a:lin ang="54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30" name="private-eye-magnifying-glass_70866">
            <a:extLst>
              <a:ext uri="{FF2B5EF4-FFF2-40B4-BE49-F238E27FC236}">
                <a16:creationId xmlns:a16="http://schemas.microsoft.com/office/drawing/2014/main" xmlns="" id="{0C3AC285-FF63-4B29-A38D-7FE848ECD28C}"/>
              </a:ext>
            </a:extLst>
          </p:cNvPr>
          <p:cNvSpPr>
            <a:spLocks noChangeAspect="1"/>
          </p:cNvSpPr>
          <p:nvPr/>
        </p:nvSpPr>
        <p:spPr bwMode="auto">
          <a:xfrm>
            <a:off x="8094497" y="3694450"/>
            <a:ext cx="609685" cy="608801"/>
          </a:xfrm>
          <a:custGeom>
            <a:avLst/>
            <a:gdLst>
              <a:gd name="T0" fmla="*/ 88862 h 440259"/>
              <a:gd name="T1" fmla="*/ 88862 h 440259"/>
              <a:gd name="T2" fmla="*/ 278945 h 440259"/>
              <a:gd name="T3" fmla="*/ 278945 h 440259"/>
              <a:gd name="T4" fmla="*/ 278945 h 440259"/>
              <a:gd name="T5" fmla="*/ 278945 h 440259"/>
              <a:gd name="T6" fmla="*/ 278945 h 440259"/>
              <a:gd name="T7" fmla="*/ 278945 h 440259"/>
              <a:gd name="T8" fmla="*/ 278945 h 440259"/>
              <a:gd name="T9" fmla="*/ 278945 h 440259"/>
              <a:gd name="T10" fmla="*/ 278945 h 440259"/>
              <a:gd name="T11" fmla="*/ 278945 h 440259"/>
              <a:gd name="T12" fmla="*/ 278945 h 440259"/>
              <a:gd name="T13" fmla="*/ 278945 h 440259"/>
              <a:gd name="T14" fmla="*/ 278945 h 440259"/>
              <a:gd name="T15" fmla="*/ 278945 h 440259"/>
              <a:gd name="T16" fmla="*/ 278945 h 440259"/>
              <a:gd name="T17" fmla="*/ 278945 h 440259"/>
              <a:gd name="T18" fmla="*/ 278945 h 440259"/>
              <a:gd name="T19" fmla="*/ 278945 h 440259"/>
              <a:gd name="T20" fmla="*/ 278945 h 440259"/>
              <a:gd name="T21" fmla="*/ 278945 h 440259"/>
              <a:gd name="T22" fmla="*/ 88862 h 440259"/>
              <a:gd name="T23" fmla="*/ 88862 h 440259"/>
              <a:gd name="T24" fmla="*/ 278945 h 440259"/>
              <a:gd name="T25" fmla="*/ 278945 h 440259"/>
              <a:gd name="T26" fmla="*/ 278945 h 440259"/>
              <a:gd name="T27" fmla="*/ 278945 h 440259"/>
              <a:gd name="T28" fmla="*/ 278945 h 440259"/>
              <a:gd name="T29" fmla="*/ 278945 h 440259"/>
              <a:gd name="T30" fmla="*/ 278945 h 440259"/>
              <a:gd name="T31" fmla="*/ 278945 h 440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051" h="5051">
                <a:moveTo>
                  <a:pt x="4869" y="4209"/>
                </a:moveTo>
                <a:lnTo>
                  <a:pt x="3664" y="3004"/>
                </a:lnTo>
                <a:cubicBezTo>
                  <a:pt x="3574" y="2914"/>
                  <a:pt x="3458" y="2869"/>
                  <a:pt x="3341" y="2867"/>
                </a:cubicBezTo>
                <a:cubicBezTo>
                  <a:pt x="3793" y="2194"/>
                  <a:pt x="3722" y="1271"/>
                  <a:pt x="3127" y="676"/>
                </a:cubicBezTo>
                <a:cubicBezTo>
                  <a:pt x="2451" y="0"/>
                  <a:pt x="1352" y="0"/>
                  <a:pt x="676" y="676"/>
                </a:cubicBezTo>
                <a:cubicBezTo>
                  <a:pt x="0" y="1352"/>
                  <a:pt x="0" y="2451"/>
                  <a:pt x="676" y="3127"/>
                </a:cubicBezTo>
                <a:cubicBezTo>
                  <a:pt x="1271" y="3722"/>
                  <a:pt x="2194" y="3793"/>
                  <a:pt x="2867" y="3341"/>
                </a:cubicBezTo>
                <a:cubicBezTo>
                  <a:pt x="2869" y="3458"/>
                  <a:pt x="2914" y="3574"/>
                  <a:pt x="3004" y="3664"/>
                </a:cubicBezTo>
                <a:lnTo>
                  <a:pt x="4209" y="4869"/>
                </a:lnTo>
                <a:cubicBezTo>
                  <a:pt x="4391" y="5051"/>
                  <a:pt x="4686" y="5051"/>
                  <a:pt x="4869" y="4869"/>
                </a:cubicBezTo>
                <a:cubicBezTo>
                  <a:pt x="5051" y="4686"/>
                  <a:pt x="5051" y="4391"/>
                  <a:pt x="4869" y="4209"/>
                </a:cubicBezTo>
                <a:close/>
                <a:moveTo>
                  <a:pt x="2750" y="2750"/>
                </a:moveTo>
                <a:cubicBezTo>
                  <a:pt x="2282" y="3218"/>
                  <a:pt x="1521" y="3218"/>
                  <a:pt x="1053" y="2750"/>
                </a:cubicBezTo>
                <a:cubicBezTo>
                  <a:pt x="585" y="2282"/>
                  <a:pt x="585" y="1521"/>
                  <a:pt x="1053" y="1053"/>
                </a:cubicBezTo>
                <a:cubicBezTo>
                  <a:pt x="1521" y="585"/>
                  <a:pt x="2282" y="585"/>
                  <a:pt x="2750" y="1053"/>
                </a:cubicBezTo>
                <a:cubicBezTo>
                  <a:pt x="3218" y="1521"/>
                  <a:pt x="3218" y="2282"/>
                  <a:pt x="2750" y="27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sp>
    </p:spTree>
    <p:custDataLst>
      <p:tags r:id="rId1"/>
    </p:custDataLst>
    <p:extLst>
      <p:ext uri="{BB962C8B-B14F-4D97-AF65-F5344CB8AC3E}">
        <p14:creationId xmlns:p14="http://schemas.microsoft.com/office/powerpoint/2010/main" val="496289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478683" y="3244334"/>
            <a:ext cx="4972836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hlinkClick r:id="rId2"/>
              </a:rPr>
              <a:t>大文懂个</a:t>
            </a:r>
            <a:r>
              <a:rPr lang="en-US" altLang="zh-CN" dirty="0" smtClean="0">
                <a:hlinkClick r:id="rId2"/>
              </a:rPr>
              <a:t>P</a:t>
            </a:r>
            <a:r>
              <a:rPr lang="en-US" altLang="zh-CN" dirty="0" smtClean="0"/>
              <a:t> 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479878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-任意多边形 1">
            <a:extLst>
              <a:ext uri="{FF2B5EF4-FFF2-40B4-BE49-F238E27FC236}">
                <a16:creationId xmlns:a16="http://schemas.microsoft.com/office/drawing/2014/main" xmlns="" id="{F8FBC37D-E240-4C50-86A9-C82603CFA9F5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0" y="0"/>
            <a:ext cx="12192001" cy="6858001"/>
          </a:xfrm>
          <a:custGeom>
            <a:avLst/>
            <a:gdLst/>
            <a:ahLst/>
            <a:cxnLst/>
            <a:rect l="0" t="0" r="0" b="0"/>
            <a:pathLst>
              <a:path w="12192001" h="6858001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2695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D8607A72-80C9-4CCB-8B8D-11D141B0B295}"/>
              </a:ext>
            </a:extLst>
          </p:cNvPr>
          <p:cNvSpPr/>
          <p:nvPr/>
        </p:nvSpPr>
        <p:spPr>
          <a:xfrm>
            <a:off x="0" y="0"/>
            <a:ext cx="12192000" cy="6872990"/>
          </a:xfrm>
          <a:prstGeom prst="rect">
            <a:avLst/>
          </a:prstGeom>
          <a:gradFill>
            <a:gsLst>
              <a:gs pos="33000">
                <a:srgbClr val="F0C48A"/>
              </a:gs>
              <a:gs pos="100000">
                <a:srgbClr val="E8A85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2567BC4E-B15A-447D-A32C-9539598CE1CC}"/>
              </a:ext>
            </a:extLst>
          </p:cNvPr>
          <p:cNvSpPr txBox="1"/>
          <p:nvPr/>
        </p:nvSpPr>
        <p:spPr>
          <a:xfrm>
            <a:off x="1753456" y="1346742"/>
            <a:ext cx="862703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dirty="0">
                <a:solidFill>
                  <a:schemeClr val="bg1">
                    <a:alpha val="12000"/>
                  </a:schemeClr>
                </a:solidFill>
                <a:latin typeface="Arial Black" panose="020B0A04020102020204" pitchFamily="34" charset="0"/>
              </a:rPr>
              <a:t>DAWEN PPT</a:t>
            </a:r>
            <a:endParaRPr lang="zh-CN" altLang="en-US" sz="9600" dirty="0">
              <a:solidFill>
                <a:schemeClr val="bg1">
                  <a:alpha val="12000"/>
                </a:schemeClr>
              </a:solidFill>
              <a:latin typeface="Arial Black" panose="020B0A04020102020204" pitchFamily="34" charset="0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40016AC9-A84B-4E4A-B59C-623C3E28FD3D}"/>
              </a:ext>
            </a:extLst>
          </p:cNvPr>
          <p:cNvGrpSpPr/>
          <p:nvPr/>
        </p:nvGrpSpPr>
        <p:grpSpPr>
          <a:xfrm>
            <a:off x="3956910" y="3787368"/>
            <a:ext cx="4333392" cy="988201"/>
            <a:chOff x="2432910" y="3787367"/>
            <a:chExt cx="4333392" cy="988201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2" name="平行四边形 11">
              <a:extLst>
                <a:ext uri="{FF2B5EF4-FFF2-40B4-BE49-F238E27FC236}">
                  <a16:creationId xmlns:a16="http://schemas.microsoft.com/office/drawing/2014/main" xmlns="" id="{98A7A01E-E8D3-48FF-9026-C9247E17A73E}"/>
                </a:ext>
              </a:extLst>
            </p:cNvPr>
            <p:cNvSpPr/>
            <p:nvPr/>
          </p:nvSpPr>
          <p:spPr>
            <a:xfrm rot="21167362">
              <a:off x="2753053" y="4050784"/>
              <a:ext cx="3682317" cy="472535"/>
            </a:xfrm>
            <a:prstGeom prst="parallelogram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平行四边形 13">
              <a:extLst>
                <a:ext uri="{FF2B5EF4-FFF2-40B4-BE49-F238E27FC236}">
                  <a16:creationId xmlns:a16="http://schemas.microsoft.com/office/drawing/2014/main" xmlns="" id="{E5390282-E45F-4A6C-A0AE-165716B4E551}"/>
                </a:ext>
              </a:extLst>
            </p:cNvPr>
            <p:cNvSpPr/>
            <p:nvPr/>
          </p:nvSpPr>
          <p:spPr>
            <a:xfrm rot="21167362">
              <a:off x="2432910" y="4303033"/>
              <a:ext cx="373390" cy="472535"/>
            </a:xfrm>
            <a:prstGeom prst="parallelogram">
              <a:avLst>
                <a:gd name="adj" fmla="val 3267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平行四边形 14">
              <a:extLst>
                <a:ext uri="{FF2B5EF4-FFF2-40B4-BE49-F238E27FC236}">
                  <a16:creationId xmlns:a16="http://schemas.microsoft.com/office/drawing/2014/main" xmlns="" id="{08175058-06CC-4908-802B-4BE618D45A96}"/>
                </a:ext>
              </a:extLst>
            </p:cNvPr>
            <p:cNvSpPr/>
            <p:nvPr/>
          </p:nvSpPr>
          <p:spPr>
            <a:xfrm rot="21167362">
              <a:off x="6392912" y="3787367"/>
              <a:ext cx="373390" cy="472535"/>
            </a:xfrm>
            <a:prstGeom prst="parallelogram">
              <a:avLst>
                <a:gd name="adj" fmla="val 3267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PA-文本框 22">
            <a:extLst>
              <a:ext uri="{FF2B5EF4-FFF2-40B4-BE49-F238E27FC236}">
                <a16:creationId xmlns:a16="http://schemas.microsoft.com/office/drawing/2014/main" xmlns="" id="{83FD2727-49E5-464D-9B9D-A6E7BE810011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 rot="21164224">
            <a:off x="3348872" y="2558908"/>
            <a:ext cx="1713325" cy="1394997"/>
          </a:xfrm>
          <a:custGeom>
            <a:avLst/>
            <a:gdLst/>
            <a:ahLst/>
            <a:cxnLst/>
            <a:rect l="l" t="t" r="r" b="b"/>
            <a:pathLst>
              <a:path w="901255" h="733806">
                <a:moveTo>
                  <a:pt x="289445" y="426015"/>
                </a:moveTo>
                <a:lnTo>
                  <a:pt x="247771" y="512645"/>
                </a:lnTo>
                <a:lnTo>
                  <a:pt x="355803" y="512645"/>
                </a:lnTo>
                <a:lnTo>
                  <a:pt x="364339" y="454552"/>
                </a:lnTo>
                <a:lnTo>
                  <a:pt x="538618" y="454552"/>
                </a:lnTo>
                <a:lnTo>
                  <a:pt x="530082" y="512645"/>
                </a:lnTo>
                <a:lnTo>
                  <a:pt x="597348" y="512645"/>
                </a:lnTo>
                <a:lnTo>
                  <a:pt x="639022" y="426015"/>
                </a:lnTo>
                <a:close/>
                <a:moveTo>
                  <a:pt x="373129" y="251736"/>
                </a:moveTo>
                <a:lnTo>
                  <a:pt x="331120" y="339385"/>
                </a:lnTo>
                <a:lnTo>
                  <a:pt x="417750" y="339385"/>
                </a:lnTo>
                <a:lnTo>
                  <a:pt x="427289" y="281292"/>
                </a:lnTo>
                <a:lnTo>
                  <a:pt x="601568" y="281292"/>
                </a:lnTo>
                <a:lnTo>
                  <a:pt x="592029" y="339385"/>
                </a:lnTo>
                <a:lnTo>
                  <a:pt x="680697" y="339385"/>
                </a:lnTo>
                <a:lnTo>
                  <a:pt x="722706" y="251736"/>
                </a:lnTo>
                <a:close/>
                <a:moveTo>
                  <a:pt x="282359" y="0"/>
                </a:moveTo>
                <a:lnTo>
                  <a:pt x="495366" y="0"/>
                </a:lnTo>
                <a:lnTo>
                  <a:pt x="459791" y="38728"/>
                </a:lnTo>
                <a:lnTo>
                  <a:pt x="901255" y="38728"/>
                </a:lnTo>
                <a:lnTo>
                  <a:pt x="901255" y="135550"/>
                </a:lnTo>
                <a:lnTo>
                  <a:pt x="371855" y="135550"/>
                </a:lnTo>
                <a:lnTo>
                  <a:pt x="345850" y="164087"/>
                </a:lnTo>
                <a:lnTo>
                  <a:pt x="901255" y="164087"/>
                </a:lnTo>
                <a:lnTo>
                  <a:pt x="901255" y="202450"/>
                </a:lnTo>
                <a:lnTo>
                  <a:pt x="835612" y="339385"/>
                </a:lnTo>
                <a:lnTo>
                  <a:pt x="893705" y="339385"/>
                </a:lnTo>
                <a:lnTo>
                  <a:pt x="852030" y="426015"/>
                </a:lnTo>
                <a:lnTo>
                  <a:pt x="793937" y="426015"/>
                </a:lnTo>
                <a:lnTo>
                  <a:pt x="752262" y="512645"/>
                </a:lnTo>
                <a:lnTo>
                  <a:pt x="789972" y="512645"/>
                </a:lnTo>
                <a:lnTo>
                  <a:pt x="742453" y="610486"/>
                </a:lnTo>
                <a:lnTo>
                  <a:pt x="704743" y="610486"/>
                </a:lnTo>
                <a:lnTo>
                  <a:pt x="678563" y="666540"/>
                </a:lnTo>
                <a:cubicBezTo>
                  <a:pt x="668467" y="686244"/>
                  <a:pt x="653808" y="702381"/>
                  <a:pt x="634587" y="714951"/>
                </a:cubicBezTo>
                <a:cubicBezTo>
                  <a:pt x="615366" y="727521"/>
                  <a:pt x="595904" y="733806"/>
                  <a:pt x="576200" y="733806"/>
                </a:cubicBezTo>
                <a:lnTo>
                  <a:pt x="180760" y="733806"/>
                </a:lnTo>
                <a:lnTo>
                  <a:pt x="304701" y="639022"/>
                </a:lnTo>
                <a:lnTo>
                  <a:pt x="537073" y="639022"/>
                </a:lnTo>
                <a:lnTo>
                  <a:pt x="550848" y="610486"/>
                </a:lnTo>
                <a:lnTo>
                  <a:pt x="24954" y="610486"/>
                </a:lnTo>
                <a:lnTo>
                  <a:pt x="113128" y="426015"/>
                </a:lnTo>
                <a:lnTo>
                  <a:pt x="0" y="426015"/>
                </a:lnTo>
                <a:lnTo>
                  <a:pt x="41674" y="339385"/>
                </a:lnTo>
                <a:lnTo>
                  <a:pt x="154803" y="339385"/>
                </a:lnTo>
                <a:lnTo>
                  <a:pt x="188197" y="271100"/>
                </a:lnTo>
                <a:lnTo>
                  <a:pt x="74049" y="271100"/>
                </a:lnTo>
                <a:lnTo>
                  <a:pt x="296452" y="2751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8000" i="1" dirty="0">
              <a:gradFill>
                <a:gsLst>
                  <a:gs pos="33000">
                    <a:srgbClr val="F0C48A"/>
                  </a:gs>
                  <a:gs pos="100000">
                    <a:srgbClr val="E8A851"/>
                  </a:gs>
                </a:gsLst>
                <a:lin ang="5400000" scaled="1"/>
              </a:gra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7" name="PA-文本框 24">
            <a:extLst>
              <a:ext uri="{FF2B5EF4-FFF2-40B4-BE49-F238E27FC236}">
                <a16:creationId xmlns:a16="http://schemas.microsoft.com/office/drawing/2014/main" xmlns="" id="{77BFDD35-29D4-4466-BA76-F881C15B9B56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 rot="21160773">
            <a:off x="5059857" y="2572572"/>
            <a:ext cx="1023100" cy="725816"/>
          </a:xfrm>
          <a:custGeom>
            <a:avLst/>
            <a:gdLst/>
            <a:ahLst/>
            <a:cxnLst/>
            <a:rect l="l" t="t" r="r" b="b"/>
            <a:pathLst>
              <a:path w="982646" h="697116">
                <a:moveTo>
                  <a:pt x="341742" y="387287"/>
                </a:moveTo>
                <a:lnTo>
                  <a:pt x="239793" y="600294"/>
                </a:lnTo>
                <a:lnTo>
                  <a:pt x="588351" y="600294"/>
                </a:lnTo>
                <a:lnTo>
                  <a:pt x="690300" y="387287"/>
                </a:lnTo>
                <a:close/>
                <a:moveTo>
                  <a:pt x="482245" y="96822"/>
                </a:moveTo>
                <a:lnTo>
                  <a:pt x="388911" y="290465"/>
                </a:lnTo>
                <a:lnTo>
                  <a:pt x="737469" y="290465"/>
                </a:lnTo>
                <a:lnTo>
                  <a:pt x="830803" y="96822"/>
                </a:lnTo>
                <a:close/>
                <a:moveTo>
                  <a:pt x="296023" y="0"/>
                </a:moveTo>
                <a:lnTo>
                  <a:pt x="982646" y="0"/>
                </a:lnTo>
                <a:lnTo>
                  <a:pt x="982646" y="183154"/>
                </a:lnTo>
                <a:lnTo>
                  <a:pt x="735844" y="697116"/>
                </a:lnTo>
                <a:lnTo>
                  <a:pt x="0" y="697116"/>
                </a:lnTo>
                <a:lnTo>
                  <a:pt x="316502" y="387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8000" i="1" dirty="0">
              <a:gradFill>
                <a:gsLst>
                  <a:gs pos="33000">
                    <a:srgbClr val="F0C48A"/>
                  </a:gs>
                  <a:gs pos="100000">
                    <a:srgbClr val="E8A851"/>
                  </a:gs>
                </a:gsLst>
                <a:lin ang="5400000" scaled="1"/>
              </a:gra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8" name="PA-文本框 26">
            <a:extLst>
              <a:ext uri="{FF2B5EF4-FFF2-40B4-BE49-F238E27FC236}">
                <a16:creationId xmlns:a16="http://schemas.microsoft.com/office/drawing/2014/main" xmlns="" id="{B140D02D-82BF-42F6-9B57-8976C15D85E3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 rot="21160773">
            <a:off x="6129346" y="2796226"/>
            <a:ext cx="1236538" cy="146876"/>
          </a:xfrm>
          <a:custGeom>
            <a:avLst/>
            <a:gdLst/>
            <a:ahLst/>
            <a:cxnLst/>
            <a:rect l="l" t="t" r="r" b="b"/>
            <a:pathLst>
              <a:path w="875187" h="103955">
                <a:moveTo>
                  <a:pt x="49590" y="0"/>
                </a:moveTo>
                <a:lnTo>
                  <a:pt x="875187" y="0"/>
                </a:lnTo>
                <a:lnTo>
                  <a:pt x="875187" y="4135"/>
                </a:lnTo>
                <a:lnTo>
                  <a:pt x="827570" y="103955"/>
                </a:lnTo>
                <a:lnTo>
                  <a:pt x="0" y="10395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8000" i="1" dirty="0">
              <a:gradFill>
                <a:gsLst>
                  <a:gs pos="33000">
                    <a:srgbClr val="F0C48A"/>
                  </a:gs>
                  <a:gs pos="100000">
                    <a:srgbClr val="E8A851"/>
                  </a:gs>
                </a:gsLst>
                <a:lin ang="5400000" scaled="1"/>
              </a:gra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9" name="PA-文本框 28">
            <a:extLst>
              <a:ext uri="{FF2B5EF4-FFF2-40B4-BE49-F238E27FC236}">
                <a16:creationId xmlns:a16="http://schemas.microsoft.com/office/drawing/2014/main" xmlns="" id="{0D61C583-508B-4C46-A636-80102E5534E8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 rot="21160773">
            <a:off x="7341599" y="2379272"/>
            <a:ext cx="1020433" cy="742467"/>
          </a:xfrm>
          <a:custGeom>
            <a:avLst/>
            <a:gdLst/>
            <a:ahLst/>
            <a:cxnLst/>
            <a:rect l="l" t="t" r="r" b="b"/>
            <a:pathLst>
              <a:path w="792816" h="576853">
                <a:moveTo>
                  <a:pt x="417591" y="97840"/>
                </a:moveTo>
                <a:lnTo>
                  <a:pt x="334162" y="283330"/>
                </a:lnTo>
                <a:lnTo>
                  <a:pt x="540035" y="283330"/>
                </a:lnTo>
                <a:lnTo>
                  <a:pt x="632637" y="97840"/>
                </a:lnTo>
                <a:close/>
                <a:moveTo>
                  <a:pt x="234776" y="0"/>
                </a:moveTo>
                <a:lnTo>
                  <a:pt x="792816" y="0"/>
                </a:lnTo>
                <a:lnTo>
                  <a:pt x="792816" y="168065"/>
                </a:lnTo>
                <a:lnTo>
                  <a:pt x="725668" y="312886"/>
                </a:lnTo>
                <a:cubicBezTo>
                  <a:pt x="713544" y="332590"/>
                  <a:pt x="697304" y="348897"/>
                  <a:pt x="676947" y="361807"/>
                </a:cubicBezTo>
                <a:cubicBezTo>
                  <a:pt x="656590" y="374716"/>
                  <a:pt x="638937" y="381171"/>
                  <a:pt x="623990" y="381171"/>
                </a:cubicBezTo>
                <a:lnTo>
                  <a:pt x="281547" y="381171"/>
                </a:lnTo>
                <a:lnTo>
                  <a:pt x="185490" y="576853"/>
                </a:lnTo>
                <a:lnTo>
                  <a:pt x="0" y="576853"/>
                </a:lnTo>
                <a:lnTo>
                  <a:pt x="254634" y="285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8000" i="1" dirty="0">
              <a:gradFill>
                <a:gsLst>
                  <a:gs pos="33000">
                    <a:srgbClr val="F0C48A"/>
                  </a:gs>
                  <a:gs pos="100000">
                    <a:srgbClr val="E8A851"/>
                  </a:gs>
                </a:gsLst>
                <a:lin ang="5400000" scaled="1"/>
              </a:gra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10" name="PA-文本框 53">
            <a:extLst>
              <a:ext uri="{FF2B5EF4-FFF2-40B4-BE49-F238E27FC236}">
                <a16:creationId xmlns:a16="http://schemas.microsoft.com/office/drawing/2014/main" xmlns="" id="{9A3B4BC8-AF64-4DA0-9198-397EB2164120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 rot="21215786">
            <a:off x="4896763" y="3613297"/>
            <a:ext cx="2792611" cy="301021"/>
          </a:xfrm>
          <a:custGeom>
            <a:avLst/>
            <a:gdLst/>
            <a:ahLst/>
            <a:cxnLst/>
            <a:rect l="l" t="t" r="r" b="b"/>
            <a:pathLst>
              <a:path w="1720196" h="185423">
                <a:moveTo>
                  <a:pt x="1658731" y="137074"/>
                </a:moveTo>
                <a:lnTo>
                  <a:pt x="1702708" y="137074"/>
                </a:lnTo>
                <a:lnTo>
                  <a:pt x="1705537" y="185423"/>
                </a:lnTo>
                <a:lnTo>
                  <a:pt x="1661560" y="185423"/>
                </a:lnTo>
                <a:close/>
                <a:moveTo>
                  <a:pt x="1604981" y="137074"/>
                </a:moveTo>
                <a:lnTo>
                  <a:pt x="1648958" y="137074"/>
                </a:lnTo>
                <a:lnTo>
                  <a:pt x="1651787" y="185423"/>
                </a:lnTo>
                <a:lnTo>
                  <a:pt x="1607810" y="185423"/>
                </a:lnTo>
                <a:close/>
                <a:moveTo>
                  <a:pt x="1551232" y="137074"/>
                </a:moveTo>
                <a:lnTo>
                  <a:pt x="1595209" y="137074"/>
                </a:lnTo>
                <a:lnTo>
                  <a:pt x="1598037" y="185423"/>
                </a:lnTo>
                <a:lnTo>
                  <a:pt x="1554061" y="185423"/>
                </a:lnTo>
                <a:close/>
                <a:moveTo>
                  <a:pt x="1502368" y="137074"/>
                </a:moveTo>
                <a:lnTo>
                  <a:pt x="1546345" y="137074"/>
                </a:lnTo>
                <a:lnTo>
                  <a:pt x="1529629" y="185423"/>
                </a:lnTo>
                <a:lnTo>
                  <a:pt x="1485652" y="185423"/>
                </a:lnTo>
                <a:close/>
                <a:moveTo>
                  <a:pt x="704488" y="130644"/>
                </a:moveTo>
                <a:lnTo>
                  <a:pt x="743835" y="130644"/>
                </a:lnTo>
                <a:lnTo>
                  <a:pt x="740235" y="156876"/>
                </a:lnTo>
                <a:lnTo>
                  <a:pt x="795013" y="156876"/>
                </a:lnTo>
                <a:lnTo>
                  <a:pt x="806329" y="146846"/>
                </a:lnTo>
                <a:lnTo>
                  <a:pt x="800928" y="185166"/>
                </a:lnTo>
                <a:lnTo>
                  <a:pt x="693943" y="185166"/>
                </a:lnTo>
                <a:close/>
                <a:moveTo>
                  <a:pt x="1351368" y="124215"/>
                </a:moveTo>
                <a:lnTo>
                  <a:pt x="1387887" y="124215"/>
                </a:lnTo>
                <a:lnTo>
                  <a:pt x="1379915" y="158677"/>
                </a:lnTo>
                <a:lnTo>
                  <a:pt x="1400232" y="158677"/>
                </a:lnTo>
                <a:lnTo>
                  <a:pt x="1411805" y="147618"/>
                </a:lnTo>
                <a:lnTo>
                  <a:pt x="1406661" y="185423"/>
                </a:lnTo>
                <a:lnTo>
                  <a:pt x="1336709" y="185423"/>
                </a:lnTo>
                <a:close/>
                <a:moveTo>
                  <a:pt x="451389" y="124215"/>
                </a:moveTo>
                <a:lnTo>
                  <a:pt x="487908" y="124215"/>
                </a:lnTo>
                <a:lnTo>
                  <a:pt x="479679" y="157391"/>
                </a:lnTo>
                <a:lnTo>
                  <a:pt x="500510" y="157391"/>
                </a:lnTo>
                <a:lnTo>
                  <a:pt x="512597" y="146846"/>
                </a:lnTo>
                <a:lnTo>
                  <a:pt x="506939" y="185423"/>
                </a:lnTo>
                <a:lnTo>
                  <a:pt x="436216" y="185423"/>
                </a:lnTo>
                <a:close/>
                <a:moveTo>
                  <a:pt x="689057" y="97469"/>
                </a:moveTo>
                <a:lnTo>
                  <a:pt x="736634" y="97469"/>
                </a:lnTo>
                <a:lnTo>
                  <a:pt x="646366" y="184908"/>
                </a:lnTo>
                <a:lnTo>
                  <a:pt x="596474" y="184908"/>
                </a:lnTo>
                <a:close/>
                <a:moveTo>
                  <a:pt x="947566" y="88211"/>
                </a:moveTo>
                <a:lnTo>
                  <a:pt x="991285" y="88211"/>
                </a:lnTo>
                <a:lnTo>
                  <a:pt x="988714" y="105441"/>
                </a:lnTo>
                <a:lnTo>
                  <a:pt x="1025747" y="105441"/>
                </a:lnTo>
                <a:lnTo>
                  <a:pt x="1022146" y="129873"/>
                </a:lnTo>
                <a:lnTo>
                  <a:pt x="985370" y="129873"/>
                </a:lnTo>
                <a:lnTo>
                  <a:pt x="981770" y="154819"/>
                </a:lnTo>
                <a:lnTo>
                  <a:pt x="1019060" y="151733"/>
                </a:lnTo>
                <a:lnTo>
                  <a:pt x="1015717" y="176164"/>
                </a:lnTo>
                <a:lnTo>
                  <a:pt x="897159" y="185423"/>
                </a:lnTo>
                <a:lnTo>
                  <a:pt x="900503" y="161505"/>
                </a:lnTo>
                <a:lnTo>
                  <a:pt x="937536" y="158419"/>
                </a:lnTo>
                <a:lnTo>
                  <a:pt x="941651" y="129873"/>
                </a:lnTo>
                <a:lnTo>
                  <a:pt x="904875" y="129873"/>
                </a:lnTo>
                <a:lnTo>
                  <a:pt x="908475" y="105441"/>
                </a:lnTo>
                <a:lnTo>
                  <a:pt x="944994" y="105441"/>
                </a:lnTo>
                <a:close/>
                <a:moveTo>
                  <a:pt x="1560233" y="73552"/>
                </a:moveTo>
                <a:lnTo>
                  <a:pt x="1556118" y="102870"/>
                </a:lnTo>
                <a:lnTo>
                  <a:pt x="1653330" y="102870"/>
                </a:lnTo>
                <a:lnTo>
                  <a:pt x="1657959" y="73552"/>
                </a:lnTo>
                <a:close/>
                <a:moveTo>
                  <a:pt x="622706" y="65836"/>
                </a:moveTo>
                <a:lnTo>
                  <a:pt x="799642" y="65836"/>
                </a:lnTo>
                <a:lnTo>
                  <a:pt x="789355" y="137845"/>
                </a:lnTo>
                <a:lnTo>
                  <a:pt x="745636" y="137845"/>
                </a:lnTo>
                <a:lnTo>
                  <a:pt x="752836" y="88211"/>
                </a:lnTo>
                <a:lnTo>
                  <a:pt x="663340" y="88211"/>
                </a:lnTo>
                <a:lnTo>
                  <a:pt x="658710" y="117271"/>
                </a:lnTo>
                <a:lnTo>
                  <a:pt x="637365" y="137845"/>
                </a:lnTo>
                <a:lnTo>
                  <a:pt x="612419" y="137845"/>
                </a:lnTo>
                <a:close/>
                <a:moveTo>
                  <a:pt x="1342367" y="39347"/>
                </a:moveTo>
                <a:lnTo>
                  <a:pt x="1377343" y="39347"/>
                </a:lnTo>
                <a:lnTo>
                  <a:pt x="1317164" y="185423"/>
                </a:lnTo>
                <a:lnTo>
                  <a:pt x="1282446" y="185423"/>
                </a:lnTo>
                <a:close/>
                <a:moveTo>
                  <a:pt x="441617" y="39347"/>
                </a:moveTo>
                <a:lnTo>
                  <a:pt x="477621" y="39347"/>
                </a:lnTo>
                <a:lnTo>
                  <a:pt x="416671" y="185423"/>
                </a:lnTo>
                <a:lnTo>
                  <a:pt x="380409" y="185423"/>
                </a:lnTo>
                <a:close/>
                <a:moveTo>
                  <a:pt x="318173" y="33689"/>
                </a:moveTo>
                <a:lnTo>
                  <a:pt x="385553" y="33689"/>
                </a:lnTo>
                <a:lnTo>
                  <a:pt x="380923" y="65322"/>
                </a:lnTo>
                <a:lnTo>
                  <a:pt x="364207" y="89754"/>
                </a:lnTo>
                <a:lnTo>
                  <a:pt x="379895" y="105698"/>
                </a:lnTo>
                <a:lnTo>
                  <a:pt x="373722" y="149933"/>
                </a:lnTo>
                <a:lnTo>
                  <a:pt x="358806" y="134759"/>
                </a:lnTo>
                <a:lnTo>
                  <a:pt x="351863" y="185166"/>
                </a:lnTo>
                <a:lnTo>
                  <a:pt x="312258" y="185166"/>
                </a:lnTo>
                <a:lnTo>
                  <a:pt x="320487" y="124987"/>
                </a:lnTo>
                <a:lnTo>
                  <a:pt x="301971" y="124987"/>
                </a:lnTo>
                <a:lnTo>
                  <a:pt x="347233" y="57864"/>
                </a:lnTo>
                <a:lnTo>
                  <a:pt x="314572" y="57864"/>
                </a:lnTo>
                <a:close/>
                <a:moveTo>
                  <a:pt x="1044521" y="24688"/>
                </a:moveTo>
                <a:lnTo>
                  <a:pt x="1073581" y="24688"/>
                </a:lnTo>
                <a:lnTo>
                  <a:pt x="1055065" y="156619"/>
                </a:lnTo>
                <a:lnTo>
                  <a:pt x="1026004" y="156619"/>
                </a:lnTo>
                <a:close/>
                <a:moveTo>
                  <a:pt x="1220209" y="10029"/>
                </a:moveTo>
                <a:lnTo>
                  <a:pt x="1296333" y="10029"/>
                </a:lnTo>
                <a:lnTo>
                  <a:pt x="1288875" y="63265"/>
                </a:lnTo>
                <a:lnTo>
                  <a:pt x="1262643" y="115471"/>
                </a:lnTo>
                <a:lnTo>
                  <a:pt x="1281931" y="185423"/>
                </a:lnTo>
                <a:lnTo>
                  <a:pt x="1245927" y="185423"/>
                </a:lnTo>
                <a:lnTo>
                  <a:pt x="1239497" y="161763"/>
                </a:lnTo>
                <a:lnTo>
                  <a:pt x="1227667" y="185423"/>
                </a:lnTo>
                <a:lnTo>
                  <a:pt x="1191663" y="185423"/>
                </a:lnTo>
                <a:lnTo>
                  <a:pt x="1226896" y="115728"/>
                </a:lnTo>
                <a:lnTo>
                  <a:pt x="1212751" y="63779"/>
                </a:lnTo>
                <a:lnTo>
                  <a:pt x="1215580" y="44234"/>
                </a:lnTo>
                <a:lnTo>
                  <a:pt x="1247470" y="44234"/>
                </a:lnTo>
                <a:lnTo>
                  <a:pt x="1245927" y="54521"/>
                </a:lnTo>
                <a:lnTo>
                  <a:pt x="1250041" y="69694"/>
                </a:lnTo>
                <a:lnTo>
                  <a:pt x="1258271" y="53492"/>
                </a:lnTo>
                <a:lnTo>
                  <a:pt x="1260843" y="34461"/>
                </a:lnTo>
                <a:lnTo>
                  <a:pt x="1216609" y="34461"/>
                </a:lnTo>
                <a:close/>
                <a:moveTo>
                  <a:pt x="1304563" y="5143"/>
                </a:moveTo>
                <a:lnTo>
                  <a:pt x="1423377" y="5143"/>
                </a:lnTo>
                <a:lnTo>
                  <a:pt x="1407690" y="117528"/>
                </a:lnTo>
                <a:lnTo>
                  <a:pt x="1374000" y="117528"/>
                </a:lnTo>
                <a:lnTo>
                  <a:pt x="1386601" y="28289"/>
                </a:lnTo>
                <a:lnTo>
                  <a:pt x="1336452" y="28289"/>
                </a:lnTo>
                <a:lnTo>
                  <a:pt x="1334138" y="43976"/>
                </a:lnTo>
                <a:lnTo>
                  <a:pt x="1305077" y="117528"/>
                </a:lnTo>
                <a:lnTo>
                  <a:pt x="1288875" y="117528"/>
                </a:lnTo>
                <a:close/>
                <a:moveTo>
                  <a:pt x="1078725" y="5143"/>
                </a:moveTo>
                <a:lnTo>
                  <a:pt x="1127588" y="5143"/>
                </a:lnTo>
                <a:lnTo>
                  <a:pt x="1104699" y="168449"/>
                </a:lnTo>
                <a:cubicBezTo>
                  <a:pt x="1104014" y="173421"/>
                  <a:pt x="1101785" y="177493"/>
                  <a:pt x="1098013" y="180665"/>
                </a:cubicBezTo>
                <a:cubicBezTo>
                  <a:pt x="1094241" y="183837"/>
                  <a:pt x="1089869" y="185423"/>
                  <a:pt x="1084897" y="185423"/>
                </a:cubicBezTo>
                <a:lnTo>
                  <a:pt x="1041434" y="185423"/>
                </a:lnTo>
                <a:lnTo>
                  <a:pt x="1064323" y="161505"/>
                </a:lnTo>
                <a:lnTo>
                  <a:pt x="1085154" y="12601"/>
                </a:lnTo>
                <a:close/>
                <a:moveTo>
                  <a:pt x="922362" y="5143"/>
                </a:moveTo>
                <a:lnTo>
                  <a:pt x="1039634" y="5143"/>
                </a:lnTo>
                <a:lnTo>
                  <a:pt x="1036291" y="29575"/>
                </a:lnTo>
                <a:lnTo>
                  <a:pt x="982541" y="29575"/>
                </a:lnTo>
                <a:lnTo>
                  <a:pt x="961196" y="56064"/>
                </a:lnTo>
                <a:lnTo>
                  <a:pt x="986399" y="54521"/>
                </a:lnTo>
                <a:lnTo>
                  <a:pt x="985370" y="44234"/>
                </a:lnTo>
                <a:lnTo>
                  <a:pt x="1024461" y="44234"/>
                </a:lnTo>
                <a:lnTo>
                  <a:pt x="1028833" y="83324"/>
                </a:lnTo>
                <a:lnTo>
                  <a:pt x="989742" y="83324"/>
                </a:lnTo>
                <a:lnTo>
                  <a:pt x="989228" y="78438"/>
                </a:lnTo>
                <a:lnTo>
                  <a:pt x="911561" y="83324"/>
                </a:lnTo>
                <a:lnTo>
                  <a:pt x="914904" y="58893"/>
                </a:lnTo>
                <a:lnTo>
                  <a:pt x="938564" y="29575"/>
                </a:lnTo>
                <a:lnTo>
                  <a:pt x="919019" y="29575"/>
                </a:lnTo>
                <a:close/>
                <a:moveTo>
                  <a:pt x="400983" y="5143"/>
                </a:moveTo>
                <a:lnTo>
                  <a:pt x="522370" y="5143"/>
                </a:lnTo>
                <a:lnTo>
                  <a:pt x="506682" y="117528"/>
                </a:lnTo>
                <a:lnTo>
                  <a:pt x="469906" y="117528"/>
                </a:lnTo>
                <a:lnTo>
                  <a:pt x="482508" y="27003"/>
                </a:lnTo>
                <a:lnTo>
                  <a:pt x="435702" y="27003"/>
                </a:lnTo>
                <a:lnTo>
                  <a:pt x="433387" y="43976"/>
                </a:lnTo>
                <a:lnTo>
                  <a:pt x="402783" y="117528"/>
                </a:lnTo>
                <a:lnTo>
                  <a:pt x="385295" y="117528"/>
                </a:lnTo>
                <a:close/>
                <a:moveTo>
                  <a:pt x="334889" y="771"/>
                </a:moveTo>
                <a:lnTo>
                  <a:pt x="371922" y="771"/>
                </a:lnTo>
                <a:lnTo>
                  <a:pt x="377066" y="29317"/>
                </a:lnTo>
                <a:lnTo>
                  <a:pt x="343890" y="29317"/>
                </a:lnTo>
                <a:lnTo>
                  <a:pt x="339775" y="6943"/>
                </a:lnTo>
                <a:close/>
                <a:moveTo>
                  <a:pt x="627078" y="257"/>
                </a:moveTo>
                <a:lnTo>
                  <a:pt x="675941" y="257"/>
                </a:lnTo>
                <a:lnTo>
                  <a:pt x="677999" y="28546"/>
                </a:lnTo>
                <a:lnTo>
                  <a:pt x="692400" y="28546"/>
                </a:lnTo>
                <a:lnTo>
                  <a:pt x="690600" y="257"/>
                </a:lnTo>
                <a:lnTo>
                  <a:pt x="739463" y="257"/>
                </a:lnTo>
                <a:lnTo>
                  <a:pt x="741264" y="28546"/>
                </a:lnTo>
                <a:lnTo>
                  <a:pt x="754122" y="28546"/>
                </a:lnTo>
                <a:lnTo>
                  <a:pt x="766467" y="257"/>
                </a:lnTo>
                <a:lnTo>
                  <a:pt x="815330" y="257"/>
                </a:lnTo>
                <a:lnTo>
                  <a:pt x="802986" y="28546"/>
                </a:lnTo>
                <a:lnTo>
                  <a:pt x="818416" y="28546"/>
                </a:lnTo>
                <a:lnTo>
                  <a:pt x="814044" y="60178"/>
                </a:lnTo>
                <a:lnTo>
                  <a:pt x="765438" y="60178"/>
                </a:lnTo>
                <a:lnTo>
                  <a:pt x="766467" y="51949"/>
                </a:lnTo>
                <a:lnTo>
                  <a:pt x="658453" y="51949"/>
                </a:lnTo>
                <a:lnTo>
                  <a:pt x="657425" y="60178"/>
                </a:lnTo>
                <a:lnTo>
                  <a:pt x="608818" y="60178"/>
                </a:lnTo>
                <a:lnTo>
                  <a:pt x="613190" y="28546"/>
                </a:lnTo>
                <a:lnTo>
                  <a:pt x="629135" y="28546"/>
                </a:lnTo>
                <a:close/>
                <a:moveTo>
                  <a:pt x="60436" y="257"/>
                </a:moveTo>
                <a:lnTo>
                  <a:pt x="114185" y="257"/>
                </a:lnTo>
                <a:lnTo>
                  <a:pt x="91040" y="60950"/>
                </a:lnTo>
                <a:lnTo>
                  <a:pt x="113671" y="104670"/>
                </a:lnTo>
                <a:lnTo>
                  <a:pt x="150190" y="8229"/>
                </a:lnTo>
                <a:lnTo>
                  <a:pt x="143503" y="257"/>
                </a:lnTo>
                <a:lnTo>
                  <a:pt x="197253" y="257"/>
                </a:lnTo>
                <a:lnTo>
                  <a:pt x="180794" y="43205"/>
                </a:lnTo>
                <a:lnTo>
                  <a:pt x="214998" y="185423"/>
                </a:lnTo>
                <a:lnTo>
                  <a:pt x="171021" y="185423"/>
                </a:lnTo>
                <a:lnTo>
                  <a:pt x="154047" y="114442"/>
                </a:lnTo>
                <a:lnTo>
                  <a:pt x="127044" y="185423"/>
                </a:lnTo>
                <a:lnTo>
                  <a:pt x="83067" y="185423"/>
                </a:lnTo>
                <a:lnTo>
                  <a:pt x="94126" y="156362"/>
                </a:lnTo>
                <a:lnTo>
                  <a:pt x="71494" y="112385"/>
                </a:lnTo>
                <a:lnTo>
                  <a:pt x="43977" y="185423"/>
                </a:lnTo>
                <a:lnTo>
                  <a:pt x="0" y="185423"/>
                </a:lnTo>
                <a:lnTo>
                  <a:pt x="67122" y="8229"/>
                </a:lnTo>
                <a:close/>
                <a:moveTo>
                  <a:pt x="1580292" y="0"/>
                </a:moveTo>
                <a:lnTo>
                  <a:pt x="1638928" y="0"/>
                </a:lnTo>
                <a:lnTo>
                  <a:pt x="1637128" y="12344"/>
                </a:lnTo>
                <a:lnTo>
                  <a:pt x="1720196" y="12344"/>
                </a:lnTo>
                <a:lnTo>
                  <a:pt x="1716595" y="37033"/>
                </a:lnTo>
                <a:lnTo>
                  <a:pt x="1633528" y="37033"/>
                </a:lnTo>
                <a:lnTo>
                  <a:pt x="1631985" y="49120"/>
                </a:lnTo>
                <a:lnTo>
                  <a:pt x="1709651" y="49120"/>
                </a:lnTo>
                <a:lnTo>
                  <a:pt x="1698593" y="127301"/>
                </a:lnTo>
                <a:lnTo>
                  <a:pt x="1503654" y="127301"/>
                </a:lnTo>
                <a:lnTo>
                  <a:pt x="1514713" y="49120"/>
                </a:lnTo>
                <a:lnTo>
                  <a:pt x="1583121" y="49120"/>
                </a:lnTo>
                <a:lnTo>
                  <a:pt x="1588522" y="100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/>
            <a:endParaRPr lang="zh-CN" altLang="en-US" sz="2000" dirty="0">
              <a:gradFill>
                <a:gsLst>
                  <a:gs pos="33000">
                    <a:srgbClr val="F0C48A"/>
                  </a:gs>
                  <a:gs pos="100000">
                    <a:srgbClr val="E8A851"/>
                  </a:gs>
                </a:gsLst>
                <a:lin ang="5400000" scaled="1"/>
              </a:gradFill>
              <a:latin typeface="阿里汉仪智能黑体"/>
              <a:ea typeface="优设标题黑" panose="00000500000000000000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C50ADDF8-322A-48A5-A139-F1ADF9A37344}"/>
              </a:ext>
            </a:extLst>
          </p:cNvPr>
          <p:cNvSpPr txBox="1"/>
          <p:nvPr/>
        </p:nvSpPr>
        <p:spPr>
          <a:xfrm rot="21335090">
            <a:off x="5017626" y="3370050"/>
            <a:ext cx="2792416" cy="103529"/>
          </a:xfrm>
          <a:custGeom>
            <a:avLst/>
            <a:gdLst/>
            <a:ahLst/>
            <a:cxnLst/>
            <a:rect l="l" t="t" r="r" b="b"/>
            <a:pathLst>
              <a:path w="2792416" h="103529">
                <a:moveTo>
                  <a:pt x="259960" y="11930"/>
                </a:moveTo>
                <a:lnTo>
                  <a:pt x="224910" y="68507"/>
                </a:lnTo>
                <a:lnTo>
                  <a:pt x="256555" y="68507"/>
                </a:lnTo>
                <a:close/>
                <a:moveTo>
                  <a:pt x="1812992" y="10395"/>
                </a:moveTo>
                <a:lnTo>
                  <a:pt x="1784873" y="93134"/>
                </a:lnTo>
                <a:lnTo>
                  <a:pt x="1806221" y="93134"/>
                </a:lnTo>
                <a:cubicBezTo>
                  <a:pt x="1812128" y="93134"/>
                  <a:pt x="1817067" y="91669"/>
                  <a:pt x="1821039" y="88739"/>
                </a:cubicBezTo>
                <a:cubicBezTo>
                  <a:pt x="1825011" y="85809"/>
                  <a:pt x="1827969" y="81483"/>
                  <a:pt x="1829913" y="75763"/>
                </a:cubicBezTo>
                <a:lnTo>
                  <a:pt x="1846225" y="27766"/>
                </a:lnTo>
                <a:cubicBezTo>
                  <a:pt x="1848185" y="21999"/>
                  <a:pt x="1848170" y="17662"/>
                  <a:pt x="1846182" y="14755"/>
                </a:cubicBezTo>
                <a:cubicBezTo>
                  <a:pt x="1844193" y="11848"/>
                  <a:pt x="1840245" y="10395"/>
                  <a:pt x="1834339" y="10395"/>
                </a:cubicBezTo>
                <a:close/>
                <a:moveTo>
                  <a:pt x="1251017" y="10395"/>
                </a:moveTo>
                <a:lnTo>
                  <a:pt x="1236270" y="53787"/>
                </a:lnTo>
                <a:lnTo>
                  <a:pt x="1260617" y="53787"/>
                </a:lnTo>
                <a:cubicBezTo>
                  <a:pt x="1263594" y="53787"/>
                  <a:pt x="1266443" y="53101"/>
                  <a:pt x="1269165" y="51729"/>
                </a:cubicBezTo>
                <a:cubicBezTo>
                  <a:pt x="1271887" y="50357"/>
                  <a:pt x="1274275" y="48427"/>
                  <a:pt x="1276330" y="45939"/>
                </a:cubicBezTo>
                <a:cubicBezTo>
                  <a:pt x="1278385" y="43451"/>
                  <a:pt x="1279989" y="40509"/>
                  <a:pt x="1281143" y="37114"/>
                </a:cubicBezTo>
                <a:lnTo>
                  <a:pt x="1284486" y="27277"/>
                </a:lnTo>
                <a:cubicBezTo>
                  <a:pt x="1285656" y="23836"/>
                  <a:pt x="1286066" y="20848"/>
                  <a:pt x="1285719" y="18313"/>
                </a:cubicBezTo>
                <a:cubicBezTo>
                  <a:pt x="1285371" y="15778"/>
                  <a:pt x="1284314" y="13825"/>
                  <a:pt x="1282548" y="12453"/>
                </a:cubicBezTo>
                <a:cubicBezTo>
                  <a:pt x="1280781" y="11081"/>
                  <a:pt x="1278387" y="10395"/>
                  <a:pt x="1275364" y="10395"/>
                </a:cubicBezTo>
                <a:close/>
                <a:moveTo>
                  <a:pt x="1050992" y="10395"/>
                </a:moveTo>
                <a:lnTo>
                  <a:pt x="1036245" y="53787"/>
                </a:lnTo>
                <a:lnTo>
                  <a:pt x="1060592" y="53787"/>
                </a:lnTo>
                <a:cubicBezTo>
                  <a:pt x="1063569" y="53787"/>
                  <a:pt x="1066418" y="53101"/>
                  <a:pt x="1069140" y="51729"/>
                </a:cubicBezTo>
                <a:cubicBezTo>
                  <a:pt x="1071862" y="50357"/>
                  <a:pt x="1074250" y="48427"/>
                  <a:pt x="1076305" y="45939"/>
                </a:cubicBezTo>
                <a:cubicBezTo>
                  <a:pt x="1078360" y="43451"/>
                  <a:pt x="1079964" y="40509"/>
                  <a:pt x="1081118" y="37114"/>
                </a:cubicBezTo>
                <a:lnTo>
                  <a:pt x="1084461" y="27277"/>
                </a:lnTo>
                <a:cubicBezTo>
                  <a:pt x="1085630" y="23836"/>
                  <a:pt x="1086041" y="20848"/>
                  <a:pt x="1085693" y="18313"/>
                </a:cubicBezTo>
                <a:cubicBezTo>
                  <a:pt x="1085346" y="15778"/>
                  <a:pt x="1084289" y="13825"/>
                  <a:pt x="1082523" y="12453"/>
                </a:cubicBezTo>
                <a:cubicBezTo>
                  <a:pt x="1080756" y="11081"/>
                  <a:pt x="1078362" y="10395"/>
                  <a:pt x="1075339" y="10395"/>
                </a:cubicBezTo>
                <a:close/>
                <a:moveTo>
                  <a:pt x="41342" y="10395"/>
                </a:moveTo>
                <a:lnTo>
                  <a:pt x="13223" y="93134"/>
                </a:lnTo>
                <a:lnTo>
                  <a:pt x="34571" y="93134"/>
                </a:lnTo>
                <a:cubicBezTo>
                  <a:pt x="40478" y="93134"/>
                  <a:pt x="45417" y="91669"/>
                  <a:pt x="49389" y="88739"/>
                </a:cubicBezTo>
                <a:cubicBezTo>
                  <a:pt x="53361" y="85809"/>
                  <a:pt x="56319" y="81483"/>
                  <a:pt x="58263" y="75763"/>
                </a:cubicBezTo>
                <a:lnTo>
                  <a:pt x="74575" y="27766"/>
                </a:lnTo>
                <a:cubicBezTo>
                  <a:pt x="76535" y="21999"/>
                  <a:pt x="76520" y="17662"/>
                  <a:pt x="74532" y="14755"/>
                </a:cubicBezTo>
                <a:cubicBezTo>
                  <a:pt x="72543" y="11848"/>
                  <a:pt x="68595" y="10395"/>
                  <a:pt x="62689" y="10395"/>
                </a:cubicBezTo>
                <a:close/>
                <a:moveTo>
                  <a:pt x="2730048" y="1046"/>
                </a:moveTo>
                <a:lnTo>
                  <a:pt x="2739815" y="1046"/>
                </a:lnTo>
                <a:lnTo>
                  <a:pt x="2754666" y="82772"/>
                </a:lnTo>
                <a:lnTo>
                  <a:pt x="2782440" y="1046"/>
                </a:lnTo>
                <a:lnTo>
                  <a:pt x="2792416" y="1046"/>
                </a:lnTo>
                <a:lnTo>
                  <a:pt x="2757967" y="102412"/>
                </a:lnTo>
                <a:lnTo>
                  <a:pt x="2748061" y="102412"/>
                </a:lnTo>
                <a:lnTo>
                  <a:pt x="2733074" y="21495"/>
                </a:lnTo>
                <a:lnTo>
                  <a:pt x="2705575" y="102412"/>
                </a:lnTo>
                <a:lnTo>
                  <a:pt x="2695599" y="102412"/>
                </a:lnTo>
                <a:close/>
                <a:moveTo>
                  <a:pt x="2388962" y="1046"/>
                </a:moveTo>
                <a:lnTo>
                  <a:pt x="2399008" y="1046"/>
                </a:lnTo>
                <a:lnTo>
                  <a:pt x="2364535" y="102482"/>
                </a:lnTo>
                <a:lnTo>
                  <a:pt x="2354489" y="102482"/>
                </a:lnTo>
                <a:close/>
                <a:moveTo>
                  <a:pt x="2006148" y="1046"/>
                </a:moveTo>
                <a:lnTo>
                  <a:pt x="2013054" y="1046"/>
                </a:lnTo>
                <a:lnTo>
                  <a:pt x="2016194" y="1046"/>
                </a:lnTo>
                <a:lnTo>
                  <a:pt x="2060493" y="1046"/>
                </a:lnTo>
                <a:lnTo>
                  <a:pt x="2057316" y="10395"/>
                </a:lnTo>
                <a:lnTo>
                  <a:pt x="2013017" y="10395"/>
                </a:lnTo>
                <a:lnTo>
                  <a:pt x="2000427" y="47439"/>
                </a:lnTo>
                <a:lnTo>
                  <a:pt x="2039146" y="47439"/>
                </a:lnTo>
                <a:lnTo>
                  <a:pt x="2035968" y="56787"/>
                </a:lnTo>
                <a:lnTo>
                  <a:pt x="1997250" y="56787"/>
                </a:lnTo>
                <a:lnTo>
                  <a:pt x="1984898" y="93134"/>
                </a:lnTo>
                <a:lnTo>
                  <a:pt x="2029198" y="93134"/>
                </a:lnTo>
                <a:lnTo>
                  <a:pt x="2026021" y="102482"/>
                </a:lnTo>
                <a:lnTo>
                  <a:pt x="1981721" y="102482"/>
                </a:lnTo>
                <a:lnTo>
                  <a:pt x="1978582" y="102482"/>
                </a:lnTo>
                <a:lnTo>
                  <a:pt x="1971675" y="102482"/>
                </a:lnTo>
                <a:close/>
                <a:moveTo>
                  <a:pt x="1806123" y="1046"/>
                </a:moveTo>
                <a:lnTo>
                  <a:pt x="1813657" y="1046"/>
                </a:lnTo>
                <a:lnTo>
                  <a:pt x="1816169" y="1046"/>
                </a:lnTo>
                <a:lnTo>
                  <a:pt x="1837098" y="1046"/>
                </a:lnTo>
                <a:cubicBezTo>
                  <a:pt x="1843283" y="1046"/>
                  <a:pt x="1848133" y="2070"/>
                  <a:pt x="1851647" y="4116"/>
                </a:cubicBezTo>
                <a:cubicBezTo>
                  <a:pt x="1855160" y="6162"/>
                  <a:pt x="1857287" y="9209"/>
                  <a:pt x="1858028" y="13255"/>
                </a:cubicBezTo>
                <a:cubicBezTo>
                  <a:pt x="1858769" y="17301"/>
                  <a:pt x="1858120" y="22324"/>
                  <a:pt x="1856081" y="28324"/>
                </a:cubicBezTo>
                <a:lnTo>
                  <a:pt x="1840149" y="75205"/>
                </a:lnTo>
                <a:cubicBezTo>
                  <a:pt x="1838126" y="81158"/>
                  <a:pt x="1835357" y="86158"/>
                  <a:pt x="1831843" y="90204"/>
                </a:cubicBezTo>
                <a:cubicBezTo>
                  <a:pt x="1828328" y="94250"/>
                  <a:pt x="1824115" y="97308"/>
                  <a:pt x="1819202" y="99378"/>
                </a:cubicBezTo>
                <a:cubicBezTo>
                  <a:pt x="1814290" y="101447"/>
                  <a:pt x="1808741" y="102482"/>
                  <a:pt x="1802555" y="102482"/>
                </a:cubicBezTo>
                <a:lnTo>
                  <a:pt x="1781696" y="102482"/>
                </a:lnTo>
                <a:lnTo>
                  <a:pt x="1779185" y="102482"/>
                </a:lnTo>
                <a:lnTo>
                  <a:pt x="1771650" y="102482"/>
                </a:lnTo>
                <a:close/>
                <a:moveTo>
                  <a:pt x="1424184" y="1046"/>
                </a:moveTo>
                <a:lnTo>
                  <a:pt x="1484598" y="1046"/>
                </a:lnTo>
                <a:lnTo>
                  <a:pt x="1481421" y="10395"/>
                </a:lnTo>
                <a:lnTo>
                  <a:pt x="1456237" y="10395"/>
                </a:lnTo>
                <a:lnTo>
                  <a:pt x="1424941" y="102482"/>
                </a:lnTo>
                <a:lnTo>
                  <a:pt x="1414895" y="102482"/>
                </a:lnTo>
                <a:lnTo>
                  <a:pt x="1446191" y="10395"/>
                </a:lnTo>
                <a:lnTo>
                  <a:pt x="1421006" y="10395"/>
                </a:lnTo>
                <a:close/>
                <a:moveTo>
                  <a:pt x="1244148" y="1046"/>
                </a:moveTo>
                <a:lnTo>
                  <a:pt x="1251473" y="1046"/>
                </a:lnTo>
                <a:lnTo>
                  <a:pt x="1254194" y="1046"/>
                </a:lnTo>
                <a:lnTo>
                  <a:pt x="1278053" y="1046"/>
                </a:lnTo>
                <a:cubicBezTo>
                  <a:pt x="1283215" y="1046"/>
                  <a:pt x="1287344" y="2105"/>
                  <a:pt x="1290438" y="4221"/>
                </a:cubicBezTo>
                <a:cubicBezTo>
                  <a:pt x="1293532" y="6337"/>
                  <a:pt x="1295443" y="9372"/>
                  <a:pt x="1296169" y="13325"/>
                </a:cubicBezTo>
                <a:cubicBezTo>
                  <a:pt x="1296895" y="17278"/>
                  <a:pt x="1296350" y="21929"/>
                  <a:pt x="1294532" y="27277"/>
                </a:cubicBezTo>
                <a:lnTo>
                  <a:pt x="1291165" y="37184"/>
                </a:lnTo>
                <a:cubicBezTo>
                  <a:pt x="1289364" y="42486"/>
                  <a:pt x="1286768" y="47079"/>
                  <a:pt x="1283378" y="50962"/>
                </a:cubicBezTo>
                <a:cubicBezTo>
                  <a:pt x="1279989" y="54846"/>
                  <a:pt x="1276027" y="57845"/>
                  <a:pt x="1271494" y="59961"/>
                </a:cubicBezTo>
                <a:cubicBezTo>
                  <a:pt x="1266962" y="62078"/>
                  <a:pt x="1262114" y="63136"/>
                  <a:pt x="1256952" y="63136"/>
                </a:cubicBezTo>
                <a:lnTo>
                  <a:pt x="1233093" y="63136"/>
                </a:lnTo>
                <a:lnTo>
                  <a:pt x="1219721" y="102482"/>
                </a:lnTo>
                <a:lnTo>
                  <a:pt x="1209675" y="102482"/>
                </a:lnTo>
                <a:close/>
                <a:moveTo>
                  <a:pt x="1044123" y="1046"/>
                </a:moveTo>
                <a:lnTo>
                  <a:pt x="1051448" y="1046"/>
                </a:lnTo>
                <a:lnTo>
                  <a:pt x="1054169" y="1046"/>
                </a:lnTo>
                <a:lnTo>
                  <a:pt x="1078028" y="1046"/>
                </a:lnTo>
                <a:cubicBezTo>
                  <a:pt x="1083190" y="1046"/>
                  <a:pt x="1087319" y="2105"/>
                  <a:pt x="1090413" y="4221"/>
                </a:cubicBezTo>
                <a:cubicBezTo>
                  <a:pt x="1093507" y="6337"/>
                  <a:pt x="1095418" y="9372"/>
                  <a:pt x="1096144" y="13325"/>
                </a:cubicBezTo>
                <a:cubicBezTo>
                  <a:pt x="1096870" y="17278"/>
                  <a:pt x="1096325" y="21929"/>
                  <a:pt x="1094507" y="27277"/>
                </a:cubicBezTo>
                <a:lnTo>
                  <a:pt x="1091140" y="37184"/>
                </a:lnTo>
                <a:cubicBezTo>
                  <a:pt x="1089338" y="42486"/>
                  <a:pt x="1086743" y="47079"/>
                  <a:pt x="1083353" y="50962"/>
                </a:cubicBezTo>
                <a:cubicBezTo>
                  <a:pt x="1079964" y="54846"/>
                  <a:pt x="1076002" y="57845"/>
                  <a:pt x="1071469" y="59961"/>
                </a:cubicBezTo>
                <a:cubicBezTo>
                  <a:pt x="1066937" y="62078"/>
                  <a:pt x="1062089" y="63136"/>
                  <a:pt x="1056927" y="63136"/>
                </a:cubicBezTo>
                <a:lnTo>
                  <a:pt x="1033068" y="63136"/>
                </a:lnTo>
                <a:lnTo>
                  <a:pt x="1019696" y="102482"/>
                </a:lnTo>
                <a:lnTo>
                  <a:pt x="1009650" y="102482"/>
                </a:lnTo>
                <a:close/>
                <a:moveTo>
                  <a:pt x="834573" y="1046"/>
                </a:moveTo>
                <a:lnTo>
                  <a:pt x="844340" y="1046"/>
                </a:lnTo>
                <a:lnTo>
                  <a:pt x="859191" y="82772"/>
                </a:lnTo>
                <a:lnTo>
                  <a:pt x="886965" y="1046"/>
                </a:lnTo>
                <a:lnTo>
                  <a:pt x="896941" y="1046"/>
                </a:lnTo>
                <a:lnTo>
                  <a:pt x="862492" y="102412"/>
                </a:lnTo>
                <a:lnTo>
                  <a:pt x="852586" y="102412"/>
                </a:lnTo>
                <a:lnTo>
                  <a:pt x="837599" y="21495"/>
                </a:lnTo>
                <a:lnTo>
                  <a:pt x="810100" y="102412"/>
                </a:lnTo>
                <a:lnTo>
                  <a:pt x="800124" y="102412"/>
                </a:lnTo>
                <a:close/>
                <a:moveTo>
                  <a:pt x="653598" y="1046"/>
                </a:moveTo>
                <a:lnTo>
                  <a:pt x="660504" y="1046"/>
                </a:lnTo>
                <a:lnTo>
                  <a:pt x="663644" y="1046"/>
                </a:lnTo>
                <a:lnTo>
                  <a:pt x="707943" y="1046"/>
                </a:lnTo>
                <a:lnTo>
                  <a:pt x="704766" y="10395"/>
                </a:lnTo>
                <a:lnTo>
                  <a:pt x="660467" y="10395"/>
                </a:lnTo>
                <a:lnTo>
                  <a:pt x="647877" y="47439"/>
                </a:lnTo>
                <a:lnTo>
                  <a:pt x="686596" y="47439"/>
                </a:lnTo>
                <a:lnTo>
                  <a:pt x="683418" y="56787"/>
                </a:lnTo>
                <a:lnTo>
                  <a:pt x="644700" y="56787"/>
                </a:lnTo>
                <a:lnTo>
                  <a:pt x="632348" y="93134"/>
                </a:lnTo>
                <a:lnTo>
                  <a:pt x="676648" y="93134"/>
                </a:lnTo>
                <a:lnTo>
                  <a:pt x="673471" y="102482"/>
                </a:lnTo>
                <a:lnTo>
                  <a:pt x="629171" y="102482"/>
                </a:lnTo>
                <a:lnTo>
                  <a:pt x="626032" y="102482"/>
                </a:lnTo>
                <a:lnTo>
                  <a:pt x="619125" y="102482"/>
                </a:lnTo>
                <a:close/>
                <a:moveTo>
                  <a:pt x="426151" y="1046"/>
                </a:moveTo>
                <a:lnTo>
                  <a:pt x="437104" y="1046"/>
                </a:lnTo>
                <a:lnTo>
                  <a:pt x="423179" y="89646"/>
                </a:lnTo>
                <a:lnTo>
                  <a:pt x="471288" y="1046"/>
                </a:lnTo>
                <a:lnTo>
                  <a:pt x="478962" y="1046"/>
                </a:lnTo>
                <a:lnTo>
                  <a:pt x="466851" y="89646"/>
                </a:lnTo>
                <a:lnTo>
                  <a:pt x="513146" y="1046"/>
                </a:lnTo>
                <a:lnTo>
                  <a:pt x="524099" y="1046"/>
                </a:lnTo>
                <a:lnTo>
                  <a:pt x="468348" y="102482"/>
                </a:lnTo>
                <a:lnTo>
                  <a:pt x="456279" y="102482"/>
                </a:lnTo>
                <a:lnTo>
                  <a:pt x="467293" y="25324"/>
                </a:lnTo>
                <a:lnTo>
                  <a:pt x="425025" y="102482"/>
                </a:lnTo>
                <a:lnTo>
                  <a:pt x="412956" y="102482"/>
                </a:lnTo>
                <a:close/>
                <a:moveTo>
                  <a:pt x="257590" y="1046"/>
                </a:moveTo>
                <a:lnTo>
                  <a:pt x="269728" y="1046"/>
                </a:lnTo>
                <a:lnTo>
                  <a:pt x="265672" y="102482"/>
                </a:lnTo>
                <a:lnTo>
                  <a:pt x="254510" y="102482"/>
                </a:lnTo>
                <a:lnTo>
                  <a:pt x="255992" y="77856"/>
                </a:lnTo>
                <a:lnTo>
                  <a:pt x="219118" y="77856"/>
                </a:lnTo>
                <a:lnTo>
                  <a:pt x="203862" y="102482"/>
                </a:lnTo>
                <a:lnTo>
                  <a:pt x="192700" y="102482"/>
                </a:lnTo>
                <a:close/>
                <a:moveTo>
                  <a:pt x="34473" y="1046"/>
                </a:moveTo>
                <a:lnTo>
                  <a:pt x="42007" y="1046"/>
                </a:lnTo>
                <a:lnTo>
                  <a:pt x="44519" y="1046"/>
                </a:lnTo>
                <a:lnTo>
                  <a:pt x="65448" y="1046"/>
                </a:lnTo>
                <a:cubicBezTo>
                  <a:pt x="71633" y="1046"/>
                  <a:pt x="76483" y="2070"/>
                  <a:pt x="79997" y="4116"/>
                </a:cubicBezTo>
                <a:cubicBezTo>
                  <a:pt x="83510" y="6162"/>
                  <a:pt x="85637" y="9209"/>
                  <a:pt x="86378" y="13255"/>
                </a:cubicBezTo>
                <a:cubicBezTo>
                  <a:pt x="87119" y="17301"/>
                  <a:pt x="86470" y="22324"/>
                  <a:pt x="84431" y="28324"/>
                </a:cubicBezTo>
                <a:lnTo>
                  <a:pt x="68499" y="75205"/>
                </a:lnTo>
                <a:cubicBezTo>
                  <a:pt x="66476" y="81158"/>
                  <a:pt x="63707" y="86158"/>
                  <a:pt x="60193" y="90204"/>
                </a:cubicBezTo>
                <a:cubicBezTo>
                  <a:pt x="56678" y="94250"/>
                  <a:pt x="52465" y="97308"/>
                  <a:pt x="47552" y="99378"/>
                </a:cubicBezTo>
                <a:cubicBezTo>
                  <a:pt x="42640" y="101447"/>
                  <a:pt x="37091" y="102482"/>
                  <a:pt x="30905" y="102482"/>
                </a:cubicBezTo>
                <a:lnTo>
                  <a:pt x="10046" y="102482"/>
                </a:lnTo>
                <a:lnTo>
                  <a:pt x="7534" y="102482"/>
                </a:lnTo>
                <a:lnTo>
                  <a:pt x="0" y="102482"/>
                </a:lnTo>
                <a:close/>
                <a:moveTo>
                  <a:pt x="2568785" y="0"/>
                </a:moveTo>
                <a:cubicBezTo>
                  <a:pt x="2574924" y="0"/>
                  <a:pt x="2579707" y="1116"/>
                  <a:pt x="2583135" y="3349"/>
                </a:cubicBezTo>
                <a:cubicBezTo>
                  <a:pt x="2586562" y="5581"/>
                  <a:pt x="2588683" y="8918"/>
                  <a:pt x="2589499" y="13360"/>
                </a:cubicBezTo>
                <a:cubicBezTo>
                  <a:pt x="2590315" y="17801"/>
                  <a:pt x="2589833" y="23394"/>
                  <a:pt x="2588053" y="30138"/>
                </a:cubicBezTo>
                <a:lnTo>
                  <a:pt x="2577170" y="30138"/>
                </a:lnTo>
                <a:cubicBezTo>
                  <a:pt x="2578269" y="25533"/>
                  <a:pt x="2578581" y="21708"/>
                  <a:pt x="2578105" y="18662"/>
                </a:cubicBezTo>
                <a:cubicBezTo>
                  <a:pt x="2577628" y="15615"/>
                  <a:pt x="2576345" y="13336"/>
                  <a:pt x="2574254" y="11825"/>
                </a:cubicBezTo>
                <a:cubicBezTo>
                  <a:pt x="2572163" y="10313"/>
                  <a:pt x="2569257" y="9558"/>
                  <a:pt x="2565537" y="9558"/>
                </a:cubicBezTo>
                <a:cubicBezTo>
                  <a:pt x="2561211" y="9558"/>
                  <a:pt x="2557288" y="10395"/>
                  <a:pt x="2553765" y="12069"/>
                </a:cubicBezTo>
                <a:cubicBezTo>
                  <a:pt x="2550243" y="13743"/>
                  <a:pt x="2547161" y="16243"/>
                  <a:pt x="2544519" y="19569"/>
                </a:cubicBezTo>
                <a:cubicBezTo>
                  <a:pt x="2541878" y="22894"/>
                  <a:pt x="2539719" y="27022"/>
                  <a:pt x="2538044" y="31952"/>
                </a:cubicBezTo>
                <a:lnTo>
                  <a:pt x="2523961" y="73391"/>
                </a:lnTo>
                <a:cubicBezTo>
                  <a:pt x="2522428" y="77902"/>
                  <a:pt x="2521911" y="81681"/>
                  <a:pt x="2522411" y="84727"/>
                </a:cubicBezTo>
                <a:cubicBezTo>
                  <a:pt x="2522910" y="87774"/>
                  <a:pt x="2524407" y="90076"/>
                  <a:pt x="2526900" y="91634"/>
                </a:cubicBezTo>
                <a:cubicBezTo>
                  <a:pt x="2529394" y="93192"/>
                  <a:pt x="2532850" y="93971"/>
                  <a:pt x="2537268" y="93971"/>
                </a:cubicBezTo>
                <a:cubicBezTo>
                  <a:pt x="2541594" y="93971"/>
                  <a:pt x="2545475" y="93157"/>
                  <a:pt x="2548911" y="91529"/>
                </a:cubicBezTo>
                <a:cubicBezTo>
                  <a:pt x="2552348" y="89901"/>
                  <a:pt x="2555368" y="87448"/>
                  <a:pt x="2557970" y="84169"/>
                </a:cubicBezTo>
                <a:cubicBezTo>
                  <a:pt x="2560573" y="80890"/>
                  <a:pt x="2562720" y="76763"/>
                  <a:pt x="2564411" y="71786"/>
                </a:cubicBezTo>
                <a:lnTo>
                  <a:pt x="2568892" y="58601"/>
                </a:lnTo>
                <a:lnTo>
                  <a:pt x="2549289" y="58601"/>
                </a:lnTo>
                <a:lnTo>
                  <a:pt x="2552465" y="49253"/>
                </a:lnTo>
                <a:lnTo>
                  <a:pt x="2582393" y="49253"/>
                </a:lnTo>
                <a:lnTo>
                  <a:pt x="2574831" y="71507"/>
                </a:lnTo>
                <a:cubicBezTo>
                  <a:pt x="2572460" y="78484"/>
                  <a:pt x="2569337" y="84355"/>
                  <a:pt x="2565461" y="89122"/>
                </a:cubicBezTo>
                <a:cubicBezTo>
                  <a:pt x="2561585" y="93890"/>
                  <a:pt x="2557015" y="97482"/>
                  <a:pt x="2551752" y="99901"/>
                </a:cubicBezTo>
                <a:cubicBezTo>
                  <a:pt x="2546488" y="102319"/>
                  <a:pt x="2540578" y="103529"/>
                  <a:pt x="2534020" y="103529"/>
                </a:cubicBezTo>
                <a:cubicBezTo>
                  <a:pt x="2527369" y="103529"/>
                  <a:pt x="2522175" y="102389"/>
                  <a:pt x="2518438" y="100110"/>
                </a:cubicBezTo>
                <a:cubicBezTo>
                  <a:pt x="2514701" y="97831"/>
                  <a:pt x="2512452" y="94459"/>
                  <a:pt x="2511691" y="89995"/>
                </a:cubicBezTo>
                <a:cubicBezTo>
                  <a:pt x="2510929" y="85530"/>
                  <a:pt x="2511671" y="79995"/>
                  <a:pt x="2513915" y="73391"/>
                </a:cubicBezTo>
                <a:lnTo>
                  <a:pt x="2527998" y="31952"/>
                </a:lnTo>
                <a:cubicBezTo>
                  <a:pt x="2530369" y="24975"/>
                  <a:pt x="2533488" y="19115"/>
                  <a:pt x="2537356" y="14371"/>
                </a:cubicBezTo>
                <a:cubicBezTo>
                  <a:pt x="2541224" y="9627"/>
                  <a:pt x="2545790" y="6046"/>
                  <a:pt x="2551053" y="3628"/>
                </a:cubicBezTo>
                <a:cubicBezTo>
                  <a:pt x="2556317" y="1209"/>
                  <a:pt x="2562227" y="0"/>
                  <a:pt x="2568785" y="0"/>
                </a:cubicBezTo>
                <a:close/>
                <a:moveTo>
                  <a:pt x="2216709" y="0"/>
                </a:moveTo>
                <a:cubicBezTo>
                  <a:pt x="2221778" y="0"/>
                  <a:pt x="2225890" y="698"/>
                  <a:pt x="2229043" y="2093"/>
                </a:cubicBezTo>
                <a:cubicBezTo>
                  <a:pt x="2232197" y="3488"/>
                  <a:pt x="2234466" y="5639"/>
                  <a:pt x="2235850" y="8546"/>
                </a:cubicBezTo>
                <a:cubicBezTo>
                  <a:pt x="2237234" y="11453"/>
                  <a:pt x="2237771" y="15208"/>
                  <a:pt x="2237462" y="19813"/>
                </a:cubicBezTo>
                <a:lnTo>
                  <a:pt x="2226928" y="23301"/>
                </a:lnTo>
                <a:cubicBezTo>
                  <a:pt x="2227053" y="18417"/>
                  <a:pt x="2226030" y="14860"/>
                  <a:pt x="2223859" y="12627"/>
                </a:cubicBezTo>
                <a:cubicBezTo>
                  <a:pt x="2221687" y="10395"/>
                  <a:pt x="2218253" y="9279"/>
                  <a:pt x="2213555" y="9279"/>
                </a:cubicBezTo>
                <a:cubicBezTo>
                  <a:pt x="2206951" y="9279"/>
                  <a:pt x="2201411" y="10732"/>
                  <a:pt x="2196935" y="13639"/>
                </a:cubicBezTo>
                <a:cubicBezTo>
                  <a:pt x="2192459" y="16546"/>
                  <a:pt x="2189296" y="20720"/>
                  <a:pt x="2187448" y="26161"/>
                </a:cubicBezTo>
                <a:lnTo>
                  <a:pt x="2186594" y="28673"/>
                </a:lnTo>
                <a:cubicBezTo>
                  <a:pt x="2185377" y="32254"/>
                  <a:pt x="2185377" y="35161"/>
                  <a:pt x="2186595" y="37393"/>
                </a:cubicBezTo>
                <a:cubicBezTo>
                  <a:pt x="2187813" y="39626"/>
                  <a:pt x="2189674" y="41370"/>
                  <a:pt x="2192177" y="42625"/>
                </a:cubicBezTo>
                <a:cubicBezTo>
                  <a:pt x="2194680" y="43881"/>
                  <a:pt x="2198159" y="45276"/>
                  <a:pt x="2202615" y="46811"/>
                </a:cubicBezTo>
                <a:cubicBezTo>
                  <a:pt x="2202831" y="46858"/>
                  <a:pt x="2203013" y="46904"/>
                  <a:pt x="2203160" y="46951"/>
                </a:cubicBezTo>
                <a:cubicBezTo>
                  <a:pt x="2203306" y="46997"/>
                  <a:pt x="2203434" y="47067"/>
                  <a:pt x="2203542" y="47160"/>
                </a:cubicBezTo>
                <a:cubicBezTo>
                  <a:pt x="2203759" y="47206"/>
                  <a:pt x="2203968" y="47276"/>
                  <a:pt x="2204168" y="47369"/>
                </a:cubicBezTo>
                <a:cubicBezTo>
                  <a:pt x="2204369" y="47462"/>
                  <a:pt x="2204555" y="47532"/>
                  <a:pt x="2204725" y="47579"/>
                </a:cubicBezTo>
                <a:cubicBezTo>
                  <a:pt x="2209257" y="49160"/>
                  <a:pt x="2212917" y="50881"/>
                  <a:pt x="2215703" y="52741"/>
                </a:cubicBezTo>
                <a:cubicBezTo>
                  <a:pt x="2218489" y="54601"/>
                  <a:pt x="2220433" y="57229"/>
                  <a:pt x="2221535" y="60624"/>
                </a:cubicBezTo>
                <a:cubicBezTo>
                  <a:pt x="2222636" y="64019"/>
                  <a:pt x="2222286" y="68368"/>
                  <a:pt x="2220485" y="73670"/>
                </a:cubicBezTo>
                <a:lnTo>
                  <a:pt x="2219371" y="76949"/>
                </a:lnTo>
                <a:cubicBezTo>
                  <a:pt x="2217411" y="82716"/>
                  <a:pt x="2214585" y="87576"/>
                  <a:pt x="2210892" y="91529"/>
                </a:cubicBezTo>
                <a:cubicBezTo>
                  <a:pt x="2207200" y="95483"/>
                  <a:pt x="2202720" y="98471"/>
                  <a:pt x="2197451" y="100494"/>
                </a:cubicBezTo>
                <a:cubicBezTo>
                  <a:pt x="2192182" y="102517"/>
                  <a:pt x="2186223" y="103529"/>
                  <a:pt x="2179572" y="103529"/>
                </a:cubicBezTo>
                <a:cubicBezTo>
                  <a:pt x="2174224" y="103529"/>
                  <a:pt x="2169721" y="102819"/>
                  <a:pt x="2166064" y="101401"/>
                </a:cubicBezTo>
                <a:cubicBezTo>
                  <a:pt x="2162406" y="99982"/>
                  <a:pt x="2159681" y="97738"/>
                  <a:pt x="2157887" y="94669"/>
                </a:cubicBezTo>
                <a:cubicBezTo>
                  <a:pt x="2156093" y="91599"/>
                  <a:pt x="2155414" y="87646"/>
                  <a:pt x="2155848" y="82809"/>
                </a:cubicBezTo>
                <a:lnTo>
                  <a:pt x="2166545" y="79251"/>
                </a:lnTo>
                <a:cubicBezTo>
                  <a:pt x="2166216" y="84460"/>
                  <a:pt x="2167482" y="88262"/>
                  <a:pt x="2170343" y="90657"/>
                </a:cubicBezTo>
                <a:cubicBezTo>
                  <a:pt x="2173203" y="93052"/>
                  <a:pt x="2177330" y="94250"/>
                  <a:pt x="2182726" y="94250"/>
                </a:cubicBezTo>
                <a:cubicBezTo>
                  <a:pt x="2189469" y="94250"/>
                  <a:pt x="2195130" y="92785"/>
                  <a:pt x="2199706" y="89855"/>
                </a:cubicBezTo>
                <a:cubicBezTo>
                  <a:pt x="2204283" y="86925"/>
                  <a:pt x="2207520" y="82669"/>
                  <a:pt x="2209416" y="77088"/>
                </a:cubicBezTo>
                <a:lnTo>
                  <a:pt x="2210436" y="74089"/>
                </a:lnTo>
                <a:cubicBezTo>
                  <a:pt x="2211653" y="70507"/>
                  <a:pt x="2211769" y="67566"/>
                  <a:pt x="2210784" y="65263"/>
                </a:cubicBezTo>
                <a:cubicBezTo>
                  <a:pt x="2209799" y="62961"/>
                  <a:pt x="2208171" y="61147"/>
                  <a:pt x="2205901" y="59822"/>
                </a:cubicBezTo>
                <a:cubicBezTo>
                  <a:pt x="2203631" y="58496"/>
                  <a:pt x="2200532" y="57113"/>
                  <a:pt x="2196603" y="55671"/>
                </a:cubicBezTo>
                <a:cubicBezTo>
                  <a:pt x="2196479" y="55625"/>
                  <a:pt x="2196356" y="55578"/>
                  <a:pt x="2196232" y="55532"/>
                </a:cubicBezTo>
                <a:cubicBezTo>
                  <a:pt x="2196109" y="55485"/>
                  <a:pt x="2195985" y="55438"/>
                  <a:pt x="2195861" y="55392"/>
                </a:cubicBezTo>
                <a:lnTo>
                  <a:pt x="2194260" y="54764"/>
                </a:lnTo>
                <a:cubicBezTo>
                  <a:pt x="2189094" y="52997"/>
                  <a:pt x="2185052" y="51276"/>
                  <a:pt x="2182133" y="49602"/>
                </a:cubicBezTo>
                <a:cubicBezTo>
                  <a:pt x="2179213" y="47927"/>
                  <a:pt x="2177090" y="45451"/>
                  <a:pt x="2175762" y="42172"/>
                </a:cubicBezTo>
                <a:cubicBezTo>
                  <a:pt x="2174435" y="38893"/>
                  <a:pt x="2174695" y="34533"/>
                  <a:pt x="2176545" y="29091"/>
                </a:cubicBezTo>
                <a:lnTo>
                  <a:pt x="2177399" y="26580"/>
                </a:lnTo>
                <a:cubicBezTo>
                  <a:pt x="2179358" y="20813"/>
                  <a:pt x="2182169" y="15964"/>
                  <a:pt x="2185830" y="12034"/>
                </a:cubicBezTo>
                <a:cubicBezTo>
                  <a:pt x="2189491" y="8104"/>
                  <a:pt x="2193925" y="5116"/>
                  <a:pt x="2199132" y="3070"/>
                </a:cubicBezTo>
                <a:cubicBezTo>
                  <a:pt x="2204339" y="1023"/>
                  <a:pt x="2210198" y="0"/>
                  <a:pt x="221670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/>
            <a:endParaRPr lang="zh-CN" altLang="en-US" sz="1100" i="1" dirty="0">
              <a:solidFill>
                <a:srgbClr val="7BABF1"/>
              </a:solidFill>
              <a:latin typeface="Bahnschrift Light SemiCondensed" panose="020B0502040204020203" pitchFamily="34" charset="0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6AB30CDA-F1D8-46C2-A9C3-4110B550F98B}"/>
              </a:ext>
            </a:extLst>
          </p:cNvPr>
          <p:cNvSpPr txBox="1"/>
          <p:nvPr/>
        </p:nvSpPr>
        <p:spPr>
          <a:xfrm rot="21156052">
            <a:off x="4561418" y="4078008"/>
            <a:ext cx="31529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rgbClr val="E8A953"/>
                </a:solidFill>
                <a:latin typeface="阿里汉仪智能黑体" panose="00020600040101010101" pitchFamily="18" charset="-122"/>
                <a:ea typeface="阿里汉仪智能黑体" panose="00020600040101010101" pitchFamily="18" charset="-122"/>
                <a:cs typeface="阿里巴巴普惠体 M" panose="00020600040101010101" pitchFamily="18" charset="-122"/>
              </a:rPr>
              <a:t>大文懂个</a:t>
            </a:r>
            <a:r>
              <a:rPr lang="en-US" altLang="zh-CN" sz="2400" dirty="0">
                <a:solidFill>
                  <a:srgbClr val="E8A953"/>
                </a:solidFill>
                <a:latin typeface="阿里汉仪智能黑体" panose="00020600040101010101" pitchFamily="18" charset="-122"/>
                <a:ea typeface="阿里汉仪智能黑体" panose="00020600040101010101" pitchFamily="18" charset="-122"/>
                <a:cs typeface="阿里巴巴普惠体 M" panose="00020600040101010101" pitchFamily="18" charset="-122"/>
              </a:rPr>
              <a:t>P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C16FB3CA-E408-4826-B9D5-A793F795CAEE}"/>
              </a:ext>
            </a:extLst>
          </p:cNvPr>
          <p:cNvGrpSpPr/>
          <p:nvPr/>
        </p:nvGrpSpPr>
        <p:grpSpPr>
          <a:xfrm>
            <a:off x="7809884" y="2932930"/>
            <a:ext cx="882734" cy="748410"/>
            <a:chOff x="861281" y="225383"/>
            <a:chExt cx="2489811" cy="2110940"/>
          </a:xfrm>
        </p:grpSpPr>
        <p:sp>
          <p:nvSpPr>
            <p:cNvPr id="17" name="椭圆 16">
              <a:extLst>
                <a:ext uri="{FF2B5EF4-FFF2-40B4-BE49-F238E27FC236}">
                  <a16:creationId xmlns:a16="http://schemas.microsoft.com/office/drawing/2014/main" xmlns="" id="{1781B6C1-C2AD-447E-9605-D0BC0CF3BE8B}"/>
                </a:ext>
              </a:extLst>
            </p:cNvPr>
            <p:cNvSpPr/>
            <p:nvPr/>
          </p:nvSpPr>
          <p:spPr>
            <a:xfrm rot="5400000">
              <a:off x="1708216" y="689418"/>
              <a:ext cx="795941" cy="2489811"/>
            </a:xfrm>
            <a:prstGeom prst="ellipse">
              <a:avLst/>
            </a:prstGeom>
            <a:solidFill>
              <a:srgbClr val="2828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xmlns="" id="{7000E2DB-E6CB-409A-A28C-003BACEDA41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 t="52910" b="6545"/>
            <a:stretch>
              <a:fillRect/>
            </a:stretch>
          </p:blipFill>
          <p:spPr>
            <a:xfrm>
              <a:off x="1359567" y="1540381"/>
              <a:ext cx="1566808" cy="795942"/>
            </a:xfrm>
            <a:custGeom>
              <a:avLst/>
              <a:gdLst>
                <a:gd name="connsiteX0" fmla="*/ 747742 w 1566808"/>
                <a:gd name="connsiteY0" fmla="*/ 0 h 795942"/>
                <a:gd name="connsiteX1" fmla="*/ 1443781 w 1566808"/>
                <a:gd name="connsiteY1" fmla="*/ 67967 h 795942"/>
                <a:gd name="connsiteX2" fmla="*/ 1566808 w 1566808"/>
                <a:gd name="connsiteY2" fmla="*/ 100417 h 795942"/>
                <a:gd name="connsiteX3" fmla="*/ 1566808 w 1566808"/>
                <a:gd name="connsiteY3" fmla="*/ 695525 h 795942"/>
                <a:gd name="connsiteX4" fmla="*/ 1443781 w 1566808"/>
                <a:gd name="connsiteY4" fmla="*/ 727975 h 795942"/>
                <a:gd name="connsiteX5" fmla="*/ 747742 w 1566808"/>
                <a:gd name="connsiteY5" fmla="*/ 795942 h 795942"/>
                <a:gd name="connsiteX6" fmla="*/ 51703 w 1566808"/>
                <a:gd name="connsiteY6" fmla="*/ 727975 h 795942"/>
                <a:gd name="connsiteX7" fmla="*/ 0 w 1566808"/>
                <a:gd name="connsiteY7" fmla="*/ 714338 h 795942"/>
                <a:gd name="connsiteX8" fmla="*/ 0 w 1566808"/>
                <a:gd name="connsiteY8" fmla="*/ 81605 h 795942"/>
                <a:gd name="connsiteX9" fmla="*/ 51703 w 1566808"/>
                <a:gd name="connsiteY9" fmla="*/ 67967 h 795942"/>
                <a:gd name="connsiteX10" fmla="*/ 747742 w 1566808"/>
                <a:gd name="connsiteY10" fmla="*/ 0 h 795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66808" h="795942">
                  <a:moveTo>
                    <a:pt x="747742" y="0"/>
                  </a:moveTo>
                  <a:cubicBezTo>
                    <a:pt x="1005571" y="0"/>
                    <a:pt x="1245093" y="25056"/>
                    <a:pt x="1443781" y="67967"/>
                  </a:cubicBezTo>
                  <a:lnTo>
                    <a:pt x="1566808" y="100417"/>
                  </a:lnTo>
                  <a:lnTo>
                    <a:pt x="1566808" y="695525"/>
                  </a:lnTo>
                  <a:lnTo>
                    <a:pt x="1443781" y="727975"/>
                  </a:lnTo>
                  <a:cubicBezTo>
                    <a:pt x="1245093" y="770886"/>
                    <a:pt x="1005571" y="795942"/>
                    <a:pt x="747742" y="795942"/>
                  </a:cubicBezTo>
                  <a:cubicBezTo>
                    <a:pt x="489913" y="795942"/>
                    <a:pt x="250391" y="770886"/>
                    <a:pt x="51703" y="727975"/>
                  </a:cubicBezTo>
                  <a:lnTo>
                    <a:pt x="0" y="714338"/>
                  </a:lnTo>
                  <a:lnTo>
                    <a:pt x="0" y="81605"/>
                  </a:lnTo>
                  <a:lnTo>
                    <a:pt x="51703" y="67967"/>
                  </a:lnTo>
                  <a:cubicBezTo>
                    <a:pt x="250391" y="25056"/>
                    <a:pt x="489913" y="0"/>
                    <a:pt x="747742" y="0"/>
                  </a:cubicBezTo>
                  <a:close/>
                </a:path>
              </a:pathLst>
            </a:custGeom>
          </p:spPr>
        </p:pic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xmlns="" id="{E92EAC46-A196-4758-871F-7998A4FBEFD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l="574" t="-14272" r="-574" b="14272"/>
            <a:stretch/>
          </p:blipFill>
          <p:spPr>
            <a:xfrm>
              <a:off x="1367309" y="225383"/>
              <a:ext cx="1566808" cy="1963082"/>
            </a:xfrm>
            <a:prstGeom prst="rect">
              <a:avLst/>
            </a:prstGeom>
          </p:spPr>
        </p:pic>
      </p:grp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D079D8D5-C3F7-4EFC-BD81-10AB34250CE8}"/>
              </a:ext>
            </a:extLst>
          </p:cNvPr>
          <p:cNvSpPr/>
          <p:nvPr/>
        </p:nvSpPr>
        <p:spPr>
          <a:xfrm>
            <a:off x="5157050" y="5738745"/>
            <a:ext cx="1922322" cy="246221"/>
          </a:xfrm>
          <a:prstGeom prst="rect">
            <a:avLst/>
          </a:prstGeom>
          <a:effectLst/>
        </p:spPr>
        <p:txBody>
          <a:bodyPr wrap="square" anchor="b">
            <a:spAutoFit/>
          </a:bodyPr>
          <a:lstStyle/>
          <a:p>
            <a:pPr algn="ctr"/>
            <a:r>
              <a:rPr lang="zh-CN" altLang="en-US" sz="10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微信公众号「大文懂个</a:t>
            </a:r>
            <a:r>
              <a:rPr lang="en-US" altLang="zh-CN" sz="10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P</a:t>
            </a:r>
            <a:r>
              <a:rPr lang="zh-CN" altLang="en-US" sz="10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」出品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09059241-EAA3-4F34-9B40-45B4D61E5E46}"/>
              </a:ext>
            </a:extLst>
          </p:cNvPr>
          <p:cNvGrpSpPr/>
          <p:nvPr/>
        </p:nvGrpSpPr>
        <p:grpSpPr>
          <a:xfrm>
            <a:off x="300038" y="1078467"/>
            <a:ext cx="954404" cy="268275"/>
            <a:chOff x="9865995" y="1540192"/>
            <a:chExt cx="1378199" cy="387400"/>
          </a:xfrm>
          <a:solidFill>
            <a:schemeClr val="bg1">
              <a:alpha val="46000"/>
            </a:schemeClr>
          </a:solidFill>
        </p:grpSpPr>
        <p:sp>
          <p:nvSpPr>
            <p:cNvPr id="23" name="椭圆 22">
              <a:extLst>
                <a:ext uri="{FF2B5EF4-FFF2-40B4-BE49-F238E27FC236}">
                  <a16:creationId xmlns:a16="http://schemas.microsoft.com/office/drawing/2014/main" xmlns="" id="{E99C2E6A-646E-415C-A0EA-B362030EEECC}"/>
                </a:ext>
              </a:extLst>
            </p:cNvPr>
            <p:cNvSpPr/>
            <p:nvPr/>
          </p:nvSpPr>
          <p:spPr>
            <a:xfrm>
              <a:off x="9865995" y="1540192"/>
              <a:ext cx="139700" cy="1397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xmlns="" id="{5C7C80BD-EFB9-47AC-B803-62C7F81A76B8}"/>
                </a:ext>
              </a:extLst>
            </p:cNvPr>
            <p:cNvSpPr/>
            <p:nvPr/>
          </p:nvSpPr>
          <p:spPr>
            <a:xfrm>
              <a:off x="10113694" y="1540192"/>
              <a:ext cx="139700" cy="1397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xmlns="" id="{8FE7CF0C-E712-47C4-998E-A339D6632BA7}"/>
                </a:ext>
              </a:extLst>
            </p:cNvPr>
            <p:cNvSpPr/>
            <p:nvPr/>
          </p:nvSpPr>
          <p:spPr>
            <a:xfrm>
              <a:off x="10361395" y="1540192"/>
              <a:ext cx="139700" cy="1397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xmlns="" id="{D573AD88-EF4E-4E7A-9118-BE2D44A91E43}"/>
                </a:ext>
              </a:extLst>
            </p:cNvPr>
            <p:cNvSpPr/>
            <p:nvPr/>
          </p:nvSpPr>
          <p:spPr>
            <a:xfrm>
              <a:off x="10609095" y="1540192"/>
              <a:ext cx="139700" cy="1397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="" id="{F2C08C0C-AD8F-4EDA-8A71-F3D1EBF08E8D}"/>
                </a:ext>
              </a:extLst>
            </p:cNvPr>
            <p:cNvSpPr/>
            <p:nvPr/>
          </p:nvSpPr>
          <p:spPr>
            <a:xfrm>
              <a:off x="10856795" y="1540192"/>
              <a:ext cx="139700" cy="1397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50A62922-38A2-4838-B8D6-4C03A64D4D26}"/>
                </a:ext>
              </a:extLst>
            </p:cNvPr>
            <p:cNvSpPr/>
            <p:nvPr/>
          </p:nvSpPr>
          <p:spPr>
            <a:xfrm>
              <a:off x="11104494" y="1540192"/>
              <a:ext cx="139700" cy="1397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xmlns="" id="{5E519115-AC10-4CB4-9C95-838A3307325C}"/>
                </a:ext>
              </a:extLst>
            </p:cNvPr>
            <p:cNvSpPr/>
            <p:nvPr/>
          </p:nvSpPr>
          <p:spPr>
            <a:xfrm>
              <a:off x="9865995" y="1787892"/>
              <a:ext cx="139700" cy="1397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xmlns="" id="{8B2BEF5F-B0EA-45DA-B42A-B027B049C0C7}"/>
                </a:ext>
              </a:extLst>
            </p:cNvPr>
            <p:cNvSpPr/>
            <p:nvPr/>
          </p:nvSpPr>
          <p:spPr>
            <a:xfrm>
              <a:off x="10113694" y="1787892"/>
              <a:ext cx="139700" cy="1397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xmlns="" id="{0F2A3658-73A6-47D8-95CB-C48DD29ADAE4}"/>
                </a:ext>
              </a:extLst>
            </p:cNvPr>
            <p:cNvSpPr/>
            <p:nvPr/>
          </p:nvSpPr>
          <p:spPr>
            <a:xfrm>
              <a:off x="10361395" y="1787892"/>
              <a:ext cx="139700" cy="1397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xmlns="" id="{96B108CF-C610-4EE4-BA70-3780659FB3D8}"/>
                </a:ext>
              </a:extLst>
            </p:cNvPr>
            <p:cNvSpPr/>
            <p:nvPr/>
          </p:nvSpPr>
          <p:spPr>
            <a:xfrm>
              <a:off x="10609095" y="1787892"/>
              <a:ext cx="139700" cy="1397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xmlns="" id="{762AFE6E-7D2F-4490-A1CB-422C387E5040}"/>
                </a:ext>
              </a:extLst>
            </p:cNvPr>
            <p:cNvSpPr/>
            <p:nvPr/>
          </p:nvSpPr>
          <p:spPr>
            <a:xfrm>
              <a:off x="10856795" y="1787892"/>
              <a:ext cx="139700" cy="1397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xmlns="" id="{F1BC5C8B-13B8-4DC7-A25C-48CA83DB077E}"/>
                </a:ext>
              </a:extLst>
            </p:cNvPr>
            <p:cNvSpPr/>
            <p:nvPr/>
          </p:nvSpPr>
          <p:spPr>
            <a:xfrm>
              <a:off x="11104494" y="1787892"/>
              <a:ext cx="139700" cy="1397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xmlns="" id="{C8374EC8-8206-40FC-8A5E-752A8EB4DCC5}"/>
              </a:ext>
            </a:extLst>
          </p:cNvPr>
          <p:cNvGrpSpPr/>
          <p:nvPr/>
        </p:nvGrpSpPr>
        <p:grpSpPr>
          <a:xfrm>
            <a:off x="10570799" y="5984966"/>
            <a:ext cx="954404" cy="268275"/>
            <a:chOff x="9865995" y="1540192"/>
            <a:chExt cx="1378199" cy="387400"/>
          </a:xfrm>
          <a:solidFill>
            <a:schemeClr val="bg1">
              <a:alpha val="46000"/>
            </a:schemeClr>
          </a:solidFill>
        </p:grpSpPr>
        <p:sp>
          <p:nvSpPr>
            <p:cNvPr id="38" name="椭圆 37">
              <a:extLst>
                <a:ext uri="{FF2B5EF4-FFF2-40B4-BE49-F238E27FC236}">
                  <a16:creationId xmlns:a16="http://schemas.microsoft.com/office/drawing/2014/main" xmlns="" id="{66BE8666-0D97-437E-AB11-5590EC428DC8}"/>
                </a:ext>
              </a:extLst>
            </p:cNvPr>
            <p:cNvSpPr/>
            <p:nvPr/>
          </p:nvSpPr>
          <p:spPr>
            <a:xfrm>
              <a:off x="9865995" y="1540192"/>
              <a:ext cx="139700" cy="1397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xmlns="" id="{6A0B5B40-D359-4D07-91A5-867D8388E3A7}"/>
                </a:ext>
              </a:extLst>
            </p:cNvPr>
            <p:cNvSpPr/>
            <p:nvPr/>
          </p:nvSpPr>
          <p:spPr>
            <a:xfrm>
              <a:off x="10113694" y="1540192"/>
              <a:ext cx="139700" cy="1397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xmlns="" id="{B05C6458-7666-428C-94C1-29F15DBB3386}"/>
                </a:ext>
              </a:extLst>
            </p:cNvPr>
            <p:cNvSpPr/>
            <p:nvPr/>
          </p:nvSpPr>
          <p:spPr>
            <a:xfrm>
              <a:off x="10361395" y="1540192"/>
              <a:ext cx="139700" cy="1397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xmlns="" id="{981F9D00-A6E3-4D91-A8EA-F08A4568C929}"/>
                </a:ext>
              </a:extLst>
            </p:cNvPr>
            <p:cNvSpPr/>
            <p:nvPr/>
          </p:nvSpPr>
          <p:spPr>
            <a:xfrm>
              <a:off x="10609095" y="1540192"/>
              <a:ext cx="139700" cy="1397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xmlns="" id="{9652A28B-D75E-4536-8D6A-8E89DDFB9371}"/>
                </a:ext>
              </a:extLst>
            </p:cNvPr>
            <p:cNvSpPr/>
            <p:nvPr/>
          </p:nvSpPr>
          <p:spPr>
            <a:xfrm>
              <a:off x="10856795" y="1540192"/>
              <a:ext cx="139700" cy="1397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xmlns="" id="{7AF3C8CE-656F-4632-8E23-48B894DBE1D5}"/>
                </a:ext>
              </a:extLst>
            </p:cNvPr>
            <p:cNvSpPr/>
            <p:nvPr/>
          </p:nvSpPr>
          <p:spPr>
            <a:xfrm>
              <a:off x="11104494" y="1540192"/>
              <a:ext cx="139700" cy="1397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xmlns="" id="{73A15753-B0C7-4E93-8C62-F23DDD661DBE}"/>
                </a:ext>
              </a:extLst>
            </p:cNvPr>
            <p:cNvSpPr/>
            <p:nvPr/>
          </p:nvSpPr>
          <p:spPr>
            <a:xfrm>
              <a:off x="9865995" y="1787892"/>
              <a:ext cx="139700" cy="1397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xmlns="" id="{5B472315-07F5-48F1-AF20-8FB2716D4E12}"/>
                </a:ext>
              </a:extLst>
            </p:cNvPr>
            <p:cNvSpPr/>
            <p:nvPr/>
          </p:nvSpPr>
          <p:spPr>
            <a:xfrm>
              <a:off x="10113694" y="1787892"/>
              <a:ext cx="139700" cy="1397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xmlns="" id="{0215759F-AE18-44EA-A154-52C4F45A1577}"/>
                </a:ext>
              </a:extLst>
            </p:cNvPr>
            <p:cNvSpPr/>
            <p:nvPr/>
          </p:nvSpPr>
          <p:spPr>
            <a:xfrm>
              <a:off x="10361395" y="1787892"/>
              <a:ext cx="139700" cy="1397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xmlns="" id="{23004518-D63F-45D5-B85F-35A11FBB4550}"/>
                </a:ext>
              </a:extLst>
            </p:cNvPr>
            <p:cNvSpPr/>
            <p:nvPr/>
          </p:nvSpPr>
          <p:spPr>
            <a:xfrm>
              <a:off x="10609095" y="1787892"/>
              <a:ext cx="139700" cy="1397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xmlns="" id="{2101CEDE-4262-4D82-812C-77C8E9A8EA13}"/>
                </a:ext>
              </a:extLst>
            </p:cNvPr>
            <p:cNvSpPr/>
            <p:nvPr/>
          </p:nvSpPr>
          <p:spPr>
            <a:xfrm>
              <a:off x="10856795" y="1787892"/>
              <a:ext cx="139700" cy="1397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xmlns="" id="{7C68CE87-069D-45A2-99F6-64AEBBC89147}"/>
                </a:ext>
              </a:extLst>
            </p:cNvPr>
            <p:cNvSpPr/>
            <p:nvPr/>
          </p:nvSpPr>
          <p:spPr>
            <a:xfrm>
              <a:off x="11104494" y="1787892"/>
              <a:ext cx="139700" cy="1397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50" name="椭圆 49">
            <a:extLst>
              <a:ext uri="{FF2B5EF4-FFF2-40B4-BE49-F238E27FC236}">
                <a16:creationId xmlns:a16="http://schemas.microsoft.com/office/drawing/2014/main" xmlns="" id="{D66F2E8A-02EB-4940-BE86-2BA4182DD60F}"/>
              </a:ext>
            </a:extLst>
          </p:cNvPr>
          <p:cNvSpPr/>
          <p:nvPr/>
        </p:nvSpPr>
        <p:spPr>
          <a:xfrm rot="2708158">
            <a:off x="8626217" y="2986707"/>
            <a:ext cx="905698" cy="905698"/>
          </a:xfrm>
          <a:prstGeom prst="ellipse">
            <a:avLst/>
          </a:prstGeom>
          <a:blipFill>
            <a:blip r:embed="rId8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>
            <a:extLst>
              <a:ext uri="{FF2B5EF4-FFF2-40B4-BE49-F238E27FC236}">
                <a16:creationId xmlns:a16="http://schemas.microsoft.com/office/drawing/2014/main" xmlns="" id="{DBA8ACA3-B98A-4670-B57D-296195B84A4E}"/>
              </a:ext>
            </a:extLst>
          </p:cNvPr>
          <p:cNvSpPr/>
          <p:nvPr/>
        </p:nvSpPr>
        <p:spPr>
          <a:xfrm rot="2708158">
            <a:off x="1817249" y="2824473"/>
            <a:ext cx="1209055" cy="1209055"/>
          </a:xfrm>
          <a:prstGeom prst="ellipse">
            <a:avLst/>
          </a:prstGeom>
          <a:blipFill>
            <a:blip r:embed="rId8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>
            <a:extLst>
              <a:ext uri="{FF2B5EF4-FFF2-40B4-BE49-F238E27FC236}">
                <a16:creationId xmlns:a16="http://schemas.microsoft.com/office/drawing/2014/main" xmlns="" id="{2495ED93-1A2B-4648-895E-799B96E7A298}"/>
              </a:ext>
            </a:extLst>
          </p:cNvPr>
          <p:cNvSpPr/>
          <p:nvPr/>
        </p:nvSpPr>
        <p:spPr>
          <a:xfrm rot="2708158">
            <a:off x="2924664" y="5520635"/>
            <a:ext cx="1955701" cy="1955701"/>
          </a:xfrm>
          <a:prstGeom prst="ellipse">
            <a:avLst/>
          </a:prstGeom>
          <a:blipFill>
            <a:blip r:embed="rId8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: 圆角 52">
            <a:extLst>
              <a:ext uri="{FF2B5EF4-FFF2-40B4-BE49-F238E27FC236}">
                <a16:creationId xmlns:a16="http://schemas.microsoft.com/office/drawing/2014/main" xmlns="" id="{59157071-B3DF-4D02-8E40-1610D545A7C2}"/>
              </a:ext>
            </a:extLst>
          </p:cNvPr>
          <p:cNvSpPr/>
          <p:nvPr/>
        </p:nvSpPr>
        <p:spPr>
          <a:xfrm rot="2950372">
            <a:off x="1091682" y="5301682"/>
            <a:ext cx="336542" cy="336542"/>
          </a:xfrm>
          <a:prstGeom prst="roundRect">
            <a:avLst/>
          </a:prstGeom>
          <a:noFill/>
          <a:ln w="25400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: 圆角 53">
            <a:extLst>
              <a:ext uri="{FF2B5EF4-FFF2-40B4-BE49-F238E27FC236}">
                <a16:creationId xmlns:a16="http://schemas.microsoft.com/office/drawing/2014/main" xmlns="" id="{5A60A08C-DAFC-4CD8-BC13-EA53612F22A1}"/>
              </a:ext>
            </a:extLst>
          </p:cNvPr>
          <p:cNvSpPr/>
          <p:nvPr/>
        </p:nvSpPr>
        <p:spPr>
          <a:xfrm rot="2950372">
            <a:off x="9518316" y="4660788"/>
            <a:ext cx="336542" cy="336542"/>
          </a:xfrm>
          <a:prstGeom prst="roundRect">
            <a:avLst/>
          </a:prstGeom>
          <a:noFill/>
          <a:ln w="25400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: 圆角 54">
            <a:extLst>
              <a:ext uri="{FF2B5EF4-FFF2-40B4-BE49-F238E27FC236}">
                <a16:creationId xmlns:a16="http://schemas.microsoft.com/office/drawing/2014/main" xmlns="" id="{04C3F3DA-E434-4656-B52E-F2B46626215F}"/>
              </a:ext>
            </a:extLst>
          </p:cNvPr>
          <p:cNvSpPr/>
          <p:nvPr/>
        </p:nvSpPr>
        <p:spPr>
          <a:xfrm rot="2950372">
            <a:off x="2793903" y="1961508"/>
            <a:ext cx="173863" cy="173863"/>
          </a:xfrm>
          <a:prstGeom prst="roundRect">
            <a:avLst/>
          </a:prstGeom>
          <a:noFill/>
          <a:ln w="25400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矩形: 圆角 55">
            <a:extLst>
              <a:ext uri="{FF2B5EF4-FFF2-40B4-BE49-F238E27FC236}">
                <a16:creationId xmlns:a16="http://schemas.microsoft.com/office/drawing/2014/main" xmlns="" id="{B757CF82-4B63-47AF-B5F0-2718B2C9015F}"/>
              </a:ext>
            </a:extLst>
          </p:cNvPr>
          <p:cNvSpPr/>
          <p:nvPr/>
        </p:nvSpPr>
        <p:spPr>
          <a:xfrm rot="2950372">
            <a:off x="10212572" y="1531202"/>
            <a:ext cx="173863" cy="173863"/>
          </a:xfrm>
          <a:prstGeom prst="roundRect">
            <a:avLst/>
          </a:prstGeom>
          <a:noFill/>
          <a:ln w="25400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901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6F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xmlns="" id="{C8A5EB97-A1D6-4101-98C1-1106A591A487}"/>
              </a:ext>
            </a:extLst>
          </p:cNvPr>
          <p:cNvSpPr/>
          <p:nvPr/>
        </p:nvSpPr>
        <p:spPr>
          <a:xfrm>
            <a:off x="-990600" y="-762000"/>
            <a:ext cx="3175000" cy="2654300"/>
          </a:xfrm>
          <a:custGeom>
            <a:avLst/>
            <a:gdLst>
              <a:gd name="connsiteX0" fmla="*/ 0 w 3175000"/>
              <a:gd name="connsiteY0" fmla="*/ 2654300 h 2654300"/>
              <a:gd name="connsiteX1" fmla="*/ 0 w 3175000"/>
              <a:gd name="connsiteY1" fmla="*/ 2654300 h 2654300"/>
              <a:gd name="connsiteX2" fmla="*/ 127000 w 3175000"/>
              <a:gd name="connsiteY2" fmla="*/ 2565400 h 2654300"/>
              <a:gd name="connsiteX3" fmla="*/ 190500 w 3175000"/>
              <a:gd name="connsiteY3" fmla="*/ 2527300 h 2654300"/>
              <a:gd name="connsiteX4" fmla="*/ 241300 w 3175000"/>
              <a:gd name="connsiteY4" fmla="*/ 2489200 h 2654300"/>
              <a:gd name="connsiteX5" fmla="*/ 317500 w 3175000"/>
              <a:gd name="connsiteY5" fmla="*/ 2463800 h 2654300"/>
              <a:gd name="connsiteX6" fmla="*/ 2806700 w 3175000"/>
              <a:gd name="connsiteY6" fmla="*/ 1371600 h 2654300"/>
              <a:gd name="connsiteX7" fmla="*/ 3175000 w 3175000"/>
              <a:gd name="connsiteY7" fmla="*/ 88900 h 2654300"/>
              <a:gd name="connsiteX8" fmla="*/ 850900 w 3175000"/>
              <a:gd name="connsiteY8" fmla="*/ 0 h 2654300"/>
              <a:gd name="connsiteX9" fmla="*/ 0 w 3175000"/>
              <a:gd name="connsiteY9" fmla="*/ 2654300 h 265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75000" h="2654300">
                <a:moveTo>
                  <a:pt x="0" y="2654300"/>
                </a:moveTo>
                <a:lnTo>
                  <a:pt x="0" y="2654300"/>
                </a:lnTo>
                <a:cubicBezTo>
                  <a:pt x="42333" y="2624667"/>
                  <a:pt x="84004" y="2594064"/>
                  <a:pt x="127000" y="2565400"/>
                </a:cubicBezTo>
                <a:cubicBezTo>
                  <a:pt x="147539" y="2551708"/>
                  <a:pt x="169961" y="2540992"/>
                  <a:pt x="190500" y="2527300"/>
                </a:cubicBezTo>
                <a:cubicBezTo>
                  <a:pt x="208112" y="2515559"/>
                  <a:pt x="222368" y="2498666"/>
                  <a:pt x="241300" y="2489200"/>
                </a:cubicBezTo>
                <a:cubicBezTo>
                  <a:pt x="265247" y="2477226"/>
                  <a:pt x="317500" y="2463800"/>
                  <a:pt x="317500" y="2463800"/>
                </a:cubicBezTo>
                <a:lnTo>
                  <a:pt x="2806700" y="1371600"/>
                </a:lnTo>
                <a:lnTo>
                  <a:pt x="3175000" y="88900"/>
                </a:lnTo>
                <a:lnTo>
                  <a:pt x="850900" y="0"/>
                </a:lnTo>
                <a:lnTo>
                  <a:pt x="0" y="2654300"/>
                </a:lnTo>
                <a:close/>
              </a:path>
            </a:pathLst>
          </a:custGeom>
          <a:solidFill>
            <a:srgbClr val="0855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xmlns="" id="{1B8A38FE-019C-48E7-B95F-50FAABDBDBE3}"/>
              </a:ext>
            </a:extLst>
          </p:cNvPr>
          <p:cNvSpPr/>
          <p:nvPr/>
        </p:nvSpPr>
        <p:spPr>
          <a:xfrm rot="20122586">
            <a:off x="-985842" y="3480761"/>
            <a:ext cx="2490910" cy="498453"/>
          </a:xfrm>
          <a:custGeom>
            <a:avLst/>
            <a:gdLst>
              <a:gd name="connsiteX0" fmla="*/ 0 w 10414000"/>
              <a:gd name="connsiteY0" fmla="*/ 0 h 1320800"/>
              <a:gd name="connsiteX1" fmla="*/ 9525000 w 10414000"/>
              <a:gd name="connsiteY1" fmla="*/ 12700 h 1320800"/>
              <a:gd name="connsiteX2" fmla="*/ 10414000 w 10414000"/>
              <a:gd name="connsiteY2" fmla="*/ 469900 h 1320800"/>
              <a:gd name="connsiteX3" fmla="*/ 9906000 w 10414000"/>
              <a:gd name="connsiteY3" fmla="*/ 1155700 h 1320800"/>
              <a:gd name="connsiteX4" fmla="*/ 12700 w 10414000"/>
              <a:gd name="connsiteY4" fmla="*/ 1320800 h 1320800"/>
              <a:gd name="connsiteX5" fmla="*/ 0 w 10414000"/>
              <a:gd name="connsiteY5" fmla="*/ 0 h 132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414000" h="1320800">
                <a:moveTo>
                  <a:pt x="0" y="0"/>
                </a:moveTo>
                <a:lnTo>
                  <a:pt x="9525000" y="12700"/>
                </a:lnTo>
                <a:lnTo>
                  <a:pt x="10414000" y="469900"/>
                </a:lnTo>
                <a:lnTo>
                  <a:pt x="9906000" y="1155700"/>
                </a:lnTo>
                <a:lnTo>
                  <a:pt x="12700" y="1320800"/>
                </a:lnTo>
                <a:lnTo>
                  <a:pt x="0" y="0"/>
                </a:lnTo>
                <a:close/>
              </a:path>
            </a:pathLst>
          </a:custGeom>
          <a:solidFill>
            <a:srgbClr val="B879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F756CF6A-DF71-4FDC-B577-A1F64DE274B4}"/>
              </a:ext>
            </a:extLst>
          </p:cNvPr>
          <p:cNvSpPr/>
          <p:nvPr/>
        </p:nvSpPr>
        <p:spPr>
          <a:xfrm rot="20158833">
            <a:off x="-2315738" y="3978600"/>
            <a:ext cx="6838123" cy="1170953"/>
          </a:xfrm>
          <a:prstGeom prst="rect">
            <a:avLst/>
          </a:prstGeom>
          <a:solidFill>
            <a:srgbClr val="0A52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不完整圆 6">
            <a:extLst>
              <a:ext uri="{FF2B5EF4-FFF2-40B4-BE49-F238E27FC236}">
                <a16:creationId xmlns:a16="http://schemas.microsoft.com/office/drawing/2014/main" xmlns="" id="{BA0BA8A7-61A4-400E-984D-8CDF1D830E86}"/>
              </a:ext>
            </a:extLst>
          </p:cNvPr>
          <p:cNvSpPr/>
          <p:nvPr/>
        </p:nvSpPr>
        <p:spPr>
          <a:xfrm rot="20158833">
            <a:off x="704076" y="2385195"/>
            <a:ext cx="4114800" cy="4114800"/>
          </a:xfrm>
          <a:prstGeom prst="pie">
            <a:avLst>
              <a:gd name="adj1" fmla="val 10774926"/>
              <a:gd name="adj2" fmla="val 21580137"/>
            </a:avLst>
          </a:prstGeom>
          <a:solidFill>
            <a:srgbClr val="001CC8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D1FF4EDF-C1DD-49CA-88E3-CC8413B60B68}"/>
              </a:ext>
            </a:extLst>
          </p:cNvPr>
          <p:cNvSpPr/>
          <p:nvPr/>
        </p:nvSpPr>
        <p:spPr>
          <a:xfrm rot="20158833">
            <a:off x="3092881" y="1746645"/>
            <a:ext cx="10102641" cy="1045201"/>
          </a:xfrm>
          <a:prstGeom prst="rect">
            <a:avLst/>
          </a:prstGeom>
          <a:gradFill flip="none" rotWithShape="1">
            <a:gsLst>
              <a:gs pos="0">
                <a:srgbClr val="2796F2"/>
              </a:gs>
              <a:gs pos="63000">
                <a:srgbClr val="2796F2">
                  <a:alpha val="0"/>
                </a:srgbClr>
              </a:gs>
              <a:gs pos="85000">
                <a:srgbClr val="2796F2">
                  <a:alpha val="91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1FBDCCD6-D017-454D-94D3-AC2813A3C456}"/>
              </a:ext>
            </a:extLst>
          </p:cNvPr>
          <p:cNvSpPr/>
          <p:nvPr/>
        </p:nvSpPr>
        <p:spPr>
          <a:xfrm rot="20158833">
            <a:off x="5332513" y="2868020"/>
            <a:ext cx="7945428" cy="2746172"/>
          </a:xfrm>
          <a:prstGeom prst="rect">
            <a:avLst/>
          </a:prstGeom>
          <a:gradFill>
            <a:gsLst>
              <a:gs pos="22000">
                <a:srgbClr val="32A7F6">
                  <a:alpha val="0"/>
                </a:srgbClr>
              </a:gs>
              <a:gs pos="80000">
                <a:srgbClr val="32A7F6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不完整圆 9">
            <a:extLst>
              <a:ext uri="{FF2B5EF4-FFF2-40B4-BE49-F238E27FC236}">
                <a16:creationId xmlns:a16="http://schemas.microsoft.com/office/drawing/2014/main" xmlns="" id="{91C0FF3F-9E57-44A7-B2A1-E46ABAA85B30}"/>
              </a:ext>
            </a:extLst>
          </p:cNvPr>
          <p:cNvSpPr/>
          <p:nvPr/>
        </p:nvSpPr>
        <p:spPr>
          <a:xfrm rot="20158833">
            <a:off x="2408315" y="1011154"/>
            <a:ext cx="5712943" cy="5712943"/>
          </a:xfrm>
          <a:prstGeom prst="pie">
            <a:avLst>
              <a:gd name="adj1" fmla="val 10774926"/>
              <a:gd name="adj2" fmla="val 21580137"/>
            </a:avLst>
          </a:prstGeom>
          <a:gradFill>
            <a:gsLst>
              <a:gs pos="0">
                <a:srgbClr val="F87D1F"/>
              </a:gs>
              <a:gs pos="47000">
                <a:srgbClr val="FB7722"/>
              </a:gs>
              <a:gs pos="100000">
                <a:srgbClr val="FB7722">
                  <a:alpha val="2700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xmlns="" id="{EE825DA6-909A-4637-AC7B-83CFEDAA38F5}"/>
              </a:ext>
            </a:extLst>
          </p:cNvPr>
          <p:cNvSpPr/>
          <p:nvPr/>
        </p:nvSpPr>
        <p:spPr>
          <a:xfrm>
            <a:off x="10303770" y="1892300"/>
            <a:ext cx="942952" cy="942952"/>
          </a:xfrm>
          <a:prstGeom prst="ellipse">
            <a:avLst/>
          </a:prstGeom>
          <a:solidFill>
            <a:srgbClr val="FED4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xmlns="" id="{6B7DF831-784D-42CB-A134-F510183B690F}"/>
              </a:ext>
            </a:extLst>
          </p:cNvPr>
          <p:cNvSpPr/>
          <p:nvPr/>
        </p:nvSpPr>
        <p:spPr>
          <a:xfrm rot="20122586">
            <a:off x="4544314" y="2056462"/>
            <a:ext cx="4913131" cy="722696"/>
          </a:xfrm>
          <a:custGeom>
            <a:avLst/>
            <a:gdLst>
              <a:gd name="connsiteX0" fmla="*/ 0 w 10414000"/>
              <a:gd name="connsiteY0" fmla="*/ 0 h 1320800"/>
              <a:gd name="connsiteX1" fmla="*/ 9525000 w 10414000"/>
              <a:gd name="connsiteY1" fmla="*/ 12700 h 1320800"/>
              <a:gd name="connsiteX2" fmla="*/ 10414000 w 10414000"/>
              <a:gd name="connsiteY2" fmla="*/ 469900 h 1320800"/>
              <a:gd name="connsiteX3" fmla="*/ 9906000 w 10414000"/>
              <a:gd name="connsiteY3" fmla="*/ 1155700 h 1320800"/>
              <a:gd name="connsiteX4" fmla="*/ 12700 w 10414000"/>
              <a:gd name="connsiteY4" fmla="*/ 1320800 h 1320800"/>
              <a:gd name="connsiteX5" fmla="*/ 0 w 10414000"/>
              <a:gd name="connsiteY5" fmla="*/ 0 h 132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414000" h="1320800">
                <a:moveTo>
                  <a:pt x="0" y="0"/>
                </a:moveTo>
                <a:lnTo>
                  <a:pt x="9525000" y="12700"/>
                </a:lnTo>
                <a:lnTo>
                  <a:pt x="10414000" y="469900"/>
                </a:lnTo>
                <a:lnTo>
                  <a:pt x="9906000" y="1155700"/>
                </a:lnTo>
                <a:lnTo>
                  <a:pt x="12700" y="132080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22000">
                <a:srgbClr val="B58B59">
                  <a:alpha val="45000"/>
                </a:srgbClr>
              </a:gs>
              <a:gs pos="80000">
                <a:srgbClr val="FBD60A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不完整圆 11">
            <a:extLst>
              <a:ext uri="{FF2B5EF4-FFF2-40B4-BE49-F238E27FC236}">
                <a16:creationId xmlns:a16="http://schemas.microsoft.com/office/drawing/2014/main" xmlns="" id="{BDE8A412-D311-46A4-9F94-CE5878FFA699}"/>
              </a:ext>
            </a:extLst>
          </p:cNvPr>
          <p:cNvSpPr/>
          <p:nvPr/>
        </p:nvSpPr>
        <p:spPr>
          <a:xfrm>
            <a:off x="7943416" y="5038573"/>
            <a:ext cx="2244839" cy="2244839"/>
          </a:xfrm>
          <a:prstGeom prst="pie">
            <a:avLst>
              <a:gd name="adj1" fmla="val 10774926"/>
              <a:gd name="adj2" fmla="val 21580137"/>
            </a:avLst>
          </a:prstGeom>
          <a:gradFill>
            <a:gsLst>
              <a:gs pos="0">
                <a:srgbClr val="F87D1F"/>
              </a:gs>
              <a:gs pos="47000">
                <a:srgbClr val="FB7722"/>
              </a:gs>
              <a:gs pos="100000">
                <a:srgbClr val="FB7722">
                  <a:alpha val="2700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xmlns="" id="{D8B27DC8-ECB0-4B2E-8B18-CE54855DD56C}"/>
              </a:ext>
            </a:extLst>
          </p:cNvPr>
          <p:cNvSpPr/>
          <p:nvPr/>
        </p:nvSpPr>
        <p:spPr>
          <a:xfrm>
            <a:off x="761553" y="3306844"/>
            <a:ext cx="303954" cy="303954"/>
          </a:xfrm>
          <a:prstGeom prst="ellipse">
            <a:avLst/>
          </a:prstGeom>
          <a:solidFill>
            <a:srgbClr val="FED4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7" name="Group 19">
            <a:extLst>
              <a:ext uri="{FF2B5EF4-FFF2-40B4-BE49-F238E27FC236}">
                <a16:creationId xmlns:a16="http://schemas.microsoft.com/office/drawing/2014/main" xmlns="" id="{889F056E-E5B2-4AEC-8DC4-AD4DBBC97C5B}"/>
              </a:ext>
            </a:extLst>
          </p:cNvPr>
          <p:cNvGrpSpPr>
            <a:grpSpLocks noChangeAspect="1"/>
          </p:cNvGrpSpPr>
          <p:nvPr/>
        </p:nvGrpSpPr>
        <p:grpSpPr>
          <a:xfrm>
            <a:off x="298550" y="523853"/>
            <a:ext cx="262963" cy="86218"/>
            <a:chOff x="685800" y="1144249"/>
            <a:chExt cx="457200" cy="149901"/>
          </a:xfrm>
          <a:solidFill>
            <a:schemeClr val="bg1"/>
          </a:solidFill>
        </p:grpSpPr>
        <p:sp>
          <p:nvSpPr>
            <p:cNvPr id="38" name="Rectangle 20">
              <a:extLst>
                <a:ext uri="{FF2B5EF4-FFF2-40B4-BE49-F238E27FC236}">
                  <a16:creationId xmlns:a16="http://schemas.microsoft.com/office/drawing/2014/main" xmlns="" id="{147B8188-5E55-4CFC-8301-85D589CA37CB}"/>
                </a:ext>
              </a:extLst>
            </p:cNvPr>
            <p:cNvSpPr/>
            <p:nvPr userDrawn="1"/>
          </p:nvSpPr>
          <p:spPr>
            <a:xfrm>
              <a:off x="685800" y="1144249"/>
              <a:ext cx="182880" cy="499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Rectangle 21">
              <a:extLst>
                <a:ext uri="{FF2B5EF4-FFF2-40B4-BE49-F238E27FC236}">
                  <a16:creationId xmlns:a16="http://schemas.microsoft.com/office/drawing/2014/main" xmlns="" id="{CDED8B4F-EAC0-4664-870D-B4909F5E2277}"/>
                </a:ext>
              </a:extLst>
            </p:cNvPr>
            <p:cNvSpPr/>
            <p:nvPr userDrawn="1"/>
          </p:nvSpPr>
          <p:spPr>
            <a:xfrm>
              <a:off x="914400" y="1144249"/>
              <a:ext cx="45720" cy="499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Rectangle 22">
              <a:extLst>
                <a:ext uri="{FF2B5EF4-FFF2-40B4-BE49-F238E27FC236}">
                  <a16:creationId xmlns:a16="http://schemas.microsoft.com/office/drawing/2014/main" xmlns="" id="{340D0439-D5FC-4492-8796-5A92008E7AF3}"/>
                </a:ext>
              </a:extLst>
            </p:cNvPr>
            <p:cNvSpPr/>
            <p:nvPr userDrawn="1"/>
          </p:nvSpPr>
          <p:spPr>
            <a:xfrm>
              <a:off x="1005840" y="1144249"/>
              <a:ext cx="45720" cy="499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Rectangle 23">
              <a:extLst>
                <a:ext uri="{FF2B5EF4-FFF2-40B4-BE49-F238E27FC236}">
                  <a16:creationId xmlns:a16="http://schemas.microsoft.com/office/drawing/2014/main" xmlns="" id="{3DC7CE31-CA10-4316-8019-18A6A2CAF508}"/>
                </a:ext>
              </a:extLst>
            </p:cNvPr>
            <p:cNvSpPr/>
            <p:nvPr userDrawn="1"/>
          </p:nvSpPr>
          <p:spPr>
            <a:xfrm>
              <a:off x="685800" y="1244183"/>
              <a:ext cx="182880" cy="499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Rectangle 24">
              <a:extLst>
                <a:ext uri="{FF2B5EF4-FFF2-40B4-BE49-F238E27FC236}">
                  <a16:creationId xmlns:a16="http://schemas.microsoft.com/office/drawing/2014/main" xmlns="" id="{213B721F-C6BB-440E-B5A7-BCA24527CE54}"/>
                </a:ext>
              </a:extLst>
            </p:cNvPr>
            <p:cNvSpPr/>
            <p:nvPr userDrawn="1"/>
          </p:nvSpPr>
          <p:spPr>
            <a:xfrm>
              <a:off x="914400" y="1244183"/>
              <a:ext cx="45720" cy="499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Rectangle 25">
              <a:extLst>
                <a:ext uri="{FF2B5EF4-FFF2-40B4-BE49-F238E27FC236}">
                  <a16:creationId xmlns:a16="http://schemas.microsoft.com/office/drawing/2014/main" xmlns="" id="{820018BB-B46D-41F4-82FC-3096D45A5D3A}"/>
                </a:ext>
              </a:extLst>
            </p:cNvPr>
            <p:cNvSpPr/>
            <p:nvPr userDrawn="1"/>
          </p:nvSpPr>
          <p:spPr>
            <a:xfrm>
              <a:off x="1005840" y="1244183"/>
              <a:ext cx="45720" cy="499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Rectangle 26">
              <a:extLst>
                <a:ext uri="{FF2B5EF4-FFF2-40B4-BE49-F238E27FC236}">
                  <a16:creationId xmlns:a16="http://schemas.microsoft.com/office/drawing/2014/main" xmlns="" id="{FAA56F5C-2B8E-426F-955E-560E545A3F96}"/>
                </a:ext>
              </a:extLst>
            </p:cNvPr>
            <p:cNvSpPr/>
            <p:nvPr userDrawn="1"/>
          </p:nvSpPr>
          <p:spPr>
            <a:xfrm>
              <a:off x="1097280" y="1244183"/>
              <a:ext cx="45720" cy="499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xmlns="" id="{9E693A4B-81B5-44DD-A960-BB9940CD8927}"/>
              </a:ext>
            </a:extLst>
          </p:cNvPr>
          <p:cNvGrpSpPr/>
          <p:nvPr/>
        </p:nvGrpSpPr>
        <p:grpSpPr>
          <a:xfrm>
            <a:off x="298450" y="662930"/>
            <a:ext cx="520031" cy="99172"/>
            <a:chOff x="4117648" y="2844191"/>
            <a:chExt cx="1400502" cy="267082"/>
          </a:xfrm>
          <a:solidFill>
            <a:schemeClr val="bg1"/>
          </a:solidFill>
        </p:grpSpPr>
        <p:pic>
          <p:nvPicPr>
            <p:cNvPr id="46" name="图形 45">
              <a:extLst>
                <a:ext uri="{FF2B5EF4-FFF2-40B4-BE49-F238E27FC236}">
                  <a16:creationId xmlns:a16="http://schemas.microsoft.com/office/drawing/2014/main" xmlns="" id="{AE9AB820-6FFD-4B9A-BD20-D51E5DA1580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p:blipFill>
          <p:spPr>
            <a:xfrm>
              <a:off x="4117648" y="2882291"/>
              <a:ext cx="1278038" cy="228982"/>
            </a:xfrm>
            <a:prstGeom prst="rect">
              <a:avLst/>
            </a:prstGeom>
          </p:spPr>
        </p:pic>
        <p:sp>
          <p:nvSpPr>
            <p:cNvPr id="47" name="圆: 空心 46">
              <a:extLst>
                <a:ext uri="{FF2B5EF4-FFF2-40B4-BE49-F238E27FC236}">
                  <a16:creationId xmlns:a16="http://schemas.microsoft.com/office/drawing/2014/main" xmlns="" id="{81BC24C2-3415-44BE-8A12-E33ACEFAD1B0}"/>
                </a:ext>
              </a:extLst>
            </p:cNvPr>
            <p:cNvSpPr/>
            <p:nvPr/>
          </p:nvSpPr>
          <p:spPr>
            <a:xfrm>
              <a:off x="5441950" y="2844191"/>
              <a:ext cx="76200" cy="76200"/>
            </a:xfrm>
            <a:prstGeom prst="donut">
              <a:avLst>
                <a:gd name="adj" fmla="val 2005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48" name="图片 47">
            <a:extLst>
              <a:ext uri="{FF2B5EF4-FFF2-40B4-BE49-F238E27FC236}">
                <a16:creationId xmlns:a16="http://schemas.microsoft.com/office/drawing/2014/main" xmlns="" id="{91F458D5-3BD4-4D33-BCB4-468E85D3C59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284" y="93406"/>
            <a:ext cx="6617970" cy="6858000"/>
          </a:xfrm>
          <a:prstGeom prst="rect">
            <a:avLst/>
          </a:prstGeom>
        </p:spPr>
      </p:pic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F23E0881-5E25-449D-A39F-517C7670CDBE}"/>
              </a:ext>
            </a:extLst>
          </p:cNvPr>
          <p:cNvSpPr txBox="1"/>
          <p:nvPr/>
        </p:nvSpPr>
        <p:spPr>
          <a:xfrm>
            <a:off x="1274500" y="4873977"/>
            <a:ext cx="16371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i="1" dirty="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林允儿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3E3C7CE9-38A8-4D1D-8708-3A3B1A82353D}"/>
              </a:ext>
            </a:extLst>
          </p:cNvPr>
          <p:cNvSpPr txBox="1"/>
          <p:nvPr/>
        </p:nvSpPr>
        <p:spPr>
          <a:xfrm>
            <a:off x="678180" y="5346828"/>
            <a:ext cx="22843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i="1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少女时代成员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71D9263B-EAA5-4869-8E12-B2B9718D0E69}"/>
              </a:ext>
            </a:extLst>
          </p:cNvPr>
          <p:cNvGrpSpPr/>
          <p:nvPr/>
        </p:nvGrpSpPr>
        <p:grpSpPr>
          <a:xfrm>
            <a:off x="5600195" y="762102"/>
            <a:ext cx="4898706" cy="1107996"/>
            <a:chOff x="5059913" y="1725892"/>
            <a:chExt cx="4898706" cy="1107996"/>
          </a:xfrm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xmlns="" id="{8A608784-74B8-412E-8C06-FF8B79626DD3}"/>
                </a:ext>
              </a:extLst>
            </p:cNvPr>
            <p:cNvGrpSpPr/>
            <p:nvPr/>
          </p:nvGrpSpPr>
          <p:grpSpPr>
            <a:xfrm>
              <a:off x="8257163" y="2001230"/>
              <a:ext cx="1701456" cy="527372"/>
              <a:chOff x="8142197" y="1997905"/>
              <a:chExt cx="1701456" cy="527372"/>
            </a:xfrm>
          </p:grpSpPr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xmlns="" id="{68D4D99E-FA93-45CA-A561-953DE6730CE5}"/>
                  </a:ext>
                </a:extLst>
              </p:cNvPr>
              <p:cNvSpPr/>
              <p:nvPr/>
            </p:nvSpPr>
            <p:spPr>
              <a:xfrm flipH="1">
                <a:off x="8142197" y="2000579"/>
                <a:ext cx="1701456" cy="524698"/>
              </a:xfrm>
              <a:custGeom>
                <a:avLst/>
                <a:gdLst>
                  <a:gd name="connsiteX0" fmla="*/ 1406269 w 1701456"/>
                  <a:gd name="connsiteY0" fmla="*/ 0 h 524698"/>
                  <a:gd name="connsiteX1" fmla="*/ 0 w 1701456"/>
                  <a:gd name="connsiteY1" fmla="*/ 0 h 524698"/>
                  <a:gd name="connsiteX2" fmla="*/ 0 w 1701456"/>
                  <a:gd name="connsiteY2" fmla="*/ 524698 h 524698"/>
                  <a:gd name="connsiteX3" fmla="*/ 1406269 w 1701456"/>
                  <a:gd name="connsiteY3" fmla="*/ 524698 h 524698"/>
                  <a:gd name="connsiteX4" fmla="*/ 1406269 w 1701456"/>
                  <a:gd name="connsiteY4" fmla="*/ 524673 h 524698"/>
                  <a:gd name="connsiteX5" fmla="*/ 1701456 w 1701456"/>
                  <a:gd name="connsiteY5" fmla="*/ 524673 h 524698"/>
                  <a:gd name="connsiteX6" fmla="*/ 1406269 w 1701456"/>
                  <a:gd name="connsiteY6" fmla="*/ 348082 h 5246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01456" h="524698">
                    <a:moveTo>
                      <a:pt x="1406269" y="0"/>
                    </a:moveTo>
                    <a:lnTo>
                      <a:pt x="0" y="0"/>
                    </a:lnTo>
                    <a:lnTo>
                      <a:pt x="0" y="524698"/>
                    </a:lnTo>
                    <a:lnTo>
                      <a:pt x="1406269" y="524698"/>
                    </a:lnTo>
                    <a:lnTo>
                      <a:pt x="1406269" y="524673"/>
                    </a:lnTo>
                    <a:lnTo>
                      <a:pt x="1701456" y="524673"/>
                    </a:lnTo>
                    <a:lnTo>
                      <a:pt x="1406269" y="34808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effectLst>
                    <a:glow rad="533400">
                      <a:srgbClr val="096DE7">
                        <a:alpha val="78000"/>
                      </a:srgbClr>
                    </a:glow>
                  </a:effectLst>
                </a:endParaRPr>
              </a:p>
            </p:txBody>
          </p:sp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xmlns="" id="{03733A30-8CEC-4C0A-8C9C-1745257871E8}"/>
                  </a:ext>
                </a:extLst>
              </p:cNvPr>
              <p:cNvSpPr txBox="1"/>
              <p:nvPr/>
            </p:nvSpPr>
            <p:spPr>
              <a:xfrm>
                <a:off x="8453654" y="1997905"/>
                <a:ext cx="138504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2800" dirty="0">
                    <a:solidFill>
                      <a:srgbClr val="096DE7"/>
                    </a:solidFill>
                    <a:latin typeface="阿里巴巴普惠体 B" panose="00020600040101010101" pitchFamily="18" charset="-122"/>
                    <a:ea typeface="阿里巴巴普惠体 B" panose="00020600040101010101" pitchFamily="18" charset="-122"/>
                    <a:cs typeface="阿里巴巴普惠体 B" panose="00020600040101010101" pitchFamily="18" charset="-122"/>
                  </a:rPr>
                  <a:t>林允儿</a:t>
                </a:r>
                <a:endParaRPr lang="zh-CN" altLang="en-US" sz="2800" dirty="0">
                  <a:solidFill>
                    <a:srgbClr val="096DE7"/>
                  </a:solidFill>
                  <a:effectLst/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endParaRPr>
              </a:p>
            </p:txBody>
          </p:sp>
        </p:grpSp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xmlns="" id="{84F0523E-51E9-4D97-A60F-909E9D432198}"/>
                </a:ext>
              </a:extLst>
            </p:cNvPr>
            <p:cNvGrpSpPr/>
            <p:nvPr/>
          </p:nvGrpSpPr>
          <p:grpSpPr>
            <a:xfrm>
              <a:off x="5059913" y="1725892"/>
              <a:ext cx="3337216" cy="1107996"/>
              <a:chOff x="5184575" y="1698132"/>
              <a:chExt cx="3337216" cy="1107996"/>
            </a:xfrm>
          </p:grpSpPr>
          <p:sp>
            <p:nvSpPr>
              <p:cNvPr id="49" name="文本框 48">
                <a:extLst>
                  <a:ext uri="{FF2B5EF4-FFF2-40B4-BE49-F238E27FC236}">
                    <a16:creationId xmlns:a16="http://schemas.microsoft.com/office/drawing/2014/main" xmlns="" id="{1F4EAD01-48FE-4394-97E8-200C7F55C725}"/>
                  </a:ext>
                </a:extLst>
              </p:cNvPr>
              <p:cNvSpPr txBox="1"/>
              <p:nvPr/>
            </p:nvSpPr>
            <p:spPr>
              <a:xfrm>
                <a:off x="5184575" y="1698132"/>
                <a:ext cx="795411" cy="11079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6600">
                    <a:gradFill flip="none" rotWithShape="1">
                      <a:gsLst>
                        <a:gs pos="41000">
                          <a:srgbClr val="4472C4">
                            <a:lumMod val="5000"/>
                            <a:lumOff val="95000"/>
                          </a:srgbClr>
                        </a:gs>
                        <a:gs pos="82000">
                          <a:srgbClr val="4291EC"/>
                        </a:gs>
                      </a:gsLst>
                      <a:lin ang="2700000" scaled="1"/>
                      <a:tileRect/>
                    </a:gradFill>
                    <a:effectLst>
                      <a:glow rad="419100">
                        <a:srgbClr val="096DE7">
                          <a:alpha val="52000"/>
                        </a:srgbClr>
                      </a:glow>
                    </a:effectLst>
                    <a:latin typeface="优设标题黑" panose="00000500000000000000" pitchFamily="2" charset="-122"/>
                    <a:ea typeface="优设标题黑" panose="00000500000000000000" pitchFamily="2" charset="-122"/>
                    <a:cs typeface="阿里巴巴普惠体 B" panose="00020600040101010101" pitchFamily="18" charset="-122"/>
                  </a:rPr>
                  <a:t>Y</a:t>
                </a:r>
                <a:endParaRPr lang="en-US" altLang="zh-CN" sz="6600" dirty="0">
                  <a:gradFill flip="none" rotWithShape="1">
                    <a:gsLst>
                      <a:gs pos="41000">
                        <a:srgbClr val="4472C4">
                          <a:lumMod val="5000"/>
                          <a:lumOff val="95000"/>
                        </a:srgbClr>
                      </a:gs>
                      <a:gs pos="82000">
                        <a:srgbClr val="4291EC"/>
                      </a:gs>
                    </a:gsLst>
                    <a:lin ang="2700000" scaled="1"/>
                    <a:tileRect/>
                  </a:gradFill>
                  <a:effectLst>
                    <a:glow rad="419100">
                      <a:srgbClr val="096DE7">
                        <a:alpha val="52000"/>
                      </a:srgbClr>
                    </a:glow>
                  </a:effectLst>
                  <a:latin typeface="优设标题黑" panose="00000500000000000000" pitchFamily="2" charset="-122"/>
                  <a:ea typeface="优设标题黑" panose="00000500000000000000" pitchFamily="2" charset="-122"/>
                  <a:cs typeface="阿里巴巴普惠体 B" panose="00020600040101010101" pitchFamily="18" charset="-122"/>
                </a:endParaRPr>
              </a:p>
            </p:txBody>
          </p:sp>
          <p:sp>
            <p:nvSpPr>
              <p:cNvPr id="50" name="文本框 49">
                <a:extLst>
                  <a:ext uri="{FF2B5EF4-FFF2-40B4-BE49-F238E27FC236}">
                    <a16:creationId xmlns:a16="http://schemas.microsoft.com/office/drawing/2014/main" xmlns="" id="{F51C2986-5A2A-4330-8195-7C39E66F7275}"/>
                  </a:ext>
                </a:extLst>
              </p:cNvPr>
              <p:cNvSpPr txBox="1"/>
              <p:nvPr/>
            </p:nvSpPr>
            <p:spPr>
              <a:xfrm>
                <a:off x="5789413" y="1698132"/>
                <a:ext cx="824265" cy="11079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6600">
                    <a:gradFill flip="none" rotWithShape="1">
                      <a:gsLst>
                        <a:gs pos="41000">
                          <a:srgbClr val="4472C4">
                            <a:lumMod val="5000"/>
                            <a:lumOff val="95000"/>
                          </a:srgbClr>
                        </a:gs>
                        <a:gs pos="82000">
                          <a:srgbClr val="4291EC"/>
                        </a:gs>
                      </a:gsLst>
                      <a:lin ang="2700000" scaled="1"/>
                      <a:tileRect/>
                    </a:gradFill>
                    <a:effectLst>
                      <a:glow rad="419100">
                        <a:srgbClr val="096DE7">
                          <a:alpha val="52000"/>
                        </a:srgbClr>
                      </a:glow>
                    </a:effectLst>
                    <a:latin typeface="优设标题黑" panose="00000500000000000000" pitchFamily="2" charset="-122"/>
                    <a:ea typeface="优设标题黑" panose="00000500000000000000" pitchFamily="2" charset="-122"/>
                    <a:cs typeface="阿里巴巴普惠体 B" panose="00020600040101010101" pitchFamily="18" charset="-122"/>
                  </a:rPr>
                  <a:t>O</a:t>
                </a:r>
                <a:endParaRPr lang="en-US" altLang="zh-CN" sz="6600" dirty="0">
                  <a:gradFill flip="none" rotWithShape="1">
                    <a:gsLst>
                      <a:gs pos="41000">
                        <a:srgbClr val="4472C4">
                          <a:lumMod val="5000"/>
                          <a:lumOff val="95000"/>
                        </a:srgbClr>
                      </a:gs>
                      <a:gs pos="82000">
                        <a:srgbClr val="4291EC"/>
                      </a:gs>
                    </a:gsLst>
                    <a:lin ang="2700000" scaled="1"/>
                    <a:tileRect/>
                  </a:gradFill>
                  <a:effectLst>
                    <a:glow rad="419100">
                      <a:srgbClr val="096DE7">
                        <a:alpha val="52000"/>
                      </a:srgbClr>
                    </a:glow>
                  </a:effectLst>
                  <a:latin typeface="优设标题黑" panose="00000500000000000000" pitchFamily="2" charset="-122"/>
                  <a:ea typeface="优设标题黑" panose="00000500000000000000" pitchFamily="2" charset="-122"/>
                  <a:cs typeface="阿里巴巴普惠体 B" panose="00020600040101010101" pitchFamily="18" charset="-122"/>
                </a:endParaRPr>
              </a:p>
            </p:txBody>
          </p:sp>
          <p:sp>
            <p:nvSpPr>
              <p:cNvPr id="51" name="文本框 50">
                <a:extLst>
                  <a:ext uri="{FF2B5EF4-FFF2-40B4-BE49-F238E27FC236}">
                    <a16:creationId xmlns:a16="http://schemas.microsoft.com/office/drawing/2014/main" xmlns="" id="{910769A8-D271-4C3E-8860-BDE8F5AFD766}"/>
                  </a:ext>
                </a:extLst>
              </p:cNvPr>
              <p:cNvSpPr txBox="1"/>
              <p:nvPr/>
            </p:nvSpPr>
            <p:spPr>
              <a:xfrm>
                <a:off x="6422825" y="1698132"/>
                <a:ext cx="824265" cy="11079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6600">
                    <a:gradFill flip="none" rotWithShape="1">
                      <a:gsLst>
                        <a:gs pos="41000">
                          <a:srgbClr val="4472C4">
                            <a:lumMod val="5000"/>
                            <a:lumOff val="95000"/>
                          </a:srgbClr>
                        </a:gs>
                        <a:gs pos="82000">
                          <a:srgbClr val="4291EC"/>
                        </a:gs>
                      </a:gsLst>
                      <a:lin ang="2700000" scaled="1"/>
                      <a:tileRect/>
                    </a:gradFill>
                    <a:effectLst>
                      <a:glow rad="419100">
                        <a:srgbClr val="096DE7">
                          <a:alpha val="52000"/>
                        </a:srgbClr>
                      </a:glow>
                    </a:effectLst>
                    <a:latin typeface="优设标题黑" panose="00000500000000000000" pitchFamily="2" charset="-122"/>
                    <a:ea typeface="优设标题黑" panose="00000500000000000000" pitchFamily="2" charset="-122"/>
                    <a:cs typeface="阿里巴巴普惠体 B" panose="00020600040101010101" pitchFamily="18" charset="-122"/>
                  </a:rPr>
                  <a:t>O</a:t>
                </a:r>
                <a:endParaRPr lang="en-US" altLang="zh-CN" sz="6600" dirty="0">
                  <a:gradFill flip="none" rotWithShape="1">
                    <a:gsLst>
                      <a:gs pos="41000">
                        <a:srgbClr val="4472C4">
                          <a:lumMod val="5000"/>
                          <a:lumOff val="95000"/>
                        </a:srgbClr>
                      </a:gs>
                      <a:gs pos="82000">
                        <a:srgbClr val="4291EC"/>
                      </a:gs>
                    </a:gsLst>
                    <a:lin ang="2700000" scaled="1"/>
                    <a:tileRect/>
                  </a:gradFill>
                  <a:effectLst>
                    <a:glow rad="419100">
                      <a:srgbClr val="096DE7">
                        <a:alpha val="52000"/>
                      </a:srgbClr>
                    </a:glow>
                  </a:effectLst>
                  <a:latin typeface="优设标题黑" panose="00000500000000000000" pitchFamily="2" charset="-122"/>
                  <a:ea typeface="优设标题黑" panose="00000500000000000000" pitchFamily="2" charset="-122"/>
                  <a:cs typeface="阿里巴巴普惠体 B" panose="00020600040101010101" pitchFamily="18" charset="-122"/>
                </a:endParaRPr>
              </a:p>
            </p:txBody>
          </p:sp>
          <p:sp>
            <p:nvSpPr>
              <p:cNvPr id="52" name="文本框 51">
                <a:extLst>
                  <a:ext uri="{FF2B5EF4-FFF2-40B4-BE49-F238E27FC236}">
                    <a16:creationId xmlns:a16="http://schemas.microsoft.com/office/drawing/2014/main" xmlns="" id="{AA7BB0CB-7B06-4A50-BBF3-786EC056AF47}"/>
                  </a:ext>
                </a:extLst>
              </p:cNvPr>
              <p:cNvSpPr txBox="1"/>
              <p:nvPr/>
            </p:nvSpPr>
            <p:spPr>
              <a:xfrm>
                <a:off x="7056238" y="1698132"/>
                <a:ext cx="838691" cy="11079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6600">
                    <a:gradFill flip="none" rotWithShape="1">
                      <a:gsLst>
                        <a:gs pos="41000">
                          <a:srgbClr val="4472C4">
                            <a:lumMod val="5000"/>
                            <a:lumOff val="95000"/>
                          </a:srgbClr>
                        </a:gs>
                        <a:gs pos="82000">
                          <a:srgbClr val="4291EC"/>
                        </a:gs>
                      </a:gsLst>
                      <a:lin ang="2700000" scaled="1"/>
                      <a:tileRect/>
                    </a:gradFill>
                    <a:effectLst>
                      <a:glow rad="419100">
                        <a:srgbClr val="096DE7">
                          <a:alpha val="52000"/>
                        </a:srgbClr>
                      </a:glow>
                    </a:effectLst>
                    <a:latin typeface="优设标题黑" panose="00000500000000000000" pitchFamily="2" charset="-122"/>
                    <a:ea typeface="优设标题黑" panose="00000500000000000000" pitchFamily="2" charset="-122"/>
                    <a:cs typeface="阿里巴巴普惠体 B" panose="00020600040101010101" pitchFamily="18" charset="-122"/>
                  </a:rPr>
                  <a:t>N</a:t>
                </a:r>
                <a:endParaRPr lang="en-US" altLang="zh-CN" sz="6600" dirty="0">
                  <a:gradFill flip="none" rotWithShape="1">
                    <a:gsLst>
                      <a:gs pos="41000">
                        <a:srgbClr val="4472C4">
                          <a:lumMod val="5000"/>
                          <a:lumOff val="95000"/>
                        </a:srgbClr>
                      </a:gs>
                      <a:gs pos="82000">
                        <a:srgbClr val="4291EC"/>
                      </a:gs>
                    </a:gsLst>
                    <a:lin ang="2700000" scaled="1"/>
                    <a:tileRect/>
                  </a:gradFill>
                  <a:effectLst>
                    <a:glow rad="419100">
                      <a:srgbClr val="096DE7">
                        <a:alpha val="52000"/>
                      </a:srgbClr>
                    </a:glow>
                  </a:effectLst>
                  <a:latin typeface="优设标题黑" panose="00000500000000000000" pitchFamily="2" charset="-122"/>
                  <a:ea typeface="优设标题黑" panose="00000500000000000000" pitchFamily="2" charset="-122"/>
                  <a:cs typeface="阿里巴巴普惠体 B" panose="00020600040101010101" pitchFamily="18" charset="-122"/>
                </a:endParaRPr>
              </a:p>
            </p:txBody>
          </p:sp>
          <p:sp>
            <p:nvSpPr>
              <p:cNvPr id="53" name="文本框 52">
                <a:extLst>
                  <a:ext uri="{FF2B5EF4-FFF2-40B4-BE49-F238E27FC236}">
                    <a16:creationId xmlns:a16="http://schemas.microsoft.com/office/drawing/2014/main" xmlns="" id="{83EA297B-A157-44B0-BDC3-6B6646B71D0A}"/>
                  </a:ext>
                </a:extLst>
              </p:cNvPr>
              <p:cNvSpPr txBox="1"/>
              <p:nvPr/>
            </p:nvSpPr>
            <p:spPr>
              <a:xfrm>
                <a:off x="7703938" y="1698132"/>
                <a:ext cx="817853" cy="11079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6600" dirty="0">
                    <a:gradFill flip="none" rotWithShape="1">
                      <a:gsLst>
                        <a:gs pos="41000">
                          <a:srgbClr val="4472C4">
                            <a:lumMod val="5000"/>
                            <a:lumOff val="95000"/>
                          </a:srgbClr>
                        </a:gs>
                        <a:gs pos="82000">
                          <a:srgbClr val="4291EC"/>
                        </a:gs>
                      </a:gsLst>
                      <a:lin ang="2700000" scaled="1"/>
                      <a:tileRect/>
                    </a:gradFill>
                    <a:effectLst>
                      <a:glow rad="419100">
                        <a:srgbClr val="096DE7">
                          <a:alpha val="52000"/>
                        </a:srgbClr>
                      </a:glow>
                    </a:effectLst>
                    <a:latin typeface="优设标题黑" panose="00000500000000000000" pitchFamily="2" charset="-122"/>
                    <a:ea typeface="优设标题黑" panose="00000500000000000000" pitchFamily="2" charset="-122"/>
                    <a:cs typeface="阿里巴巴普惠体 B" panose="00020600040101010101" pitchFamily="18" charset="-122"/>
                  </a:rPr>
                  <a:t>A</a:t>
                </a:r>
              </a:p>
            </p:txBody>
          </p:sp>
        </p:grp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02C98F63-CDE7-4AF7-8E07-F8D9A78121CD}"/>
              </a:ext>
            </a:extLst>
          </p:cNvPr>
          <p:cNvGrpSpPr/>
          <p:nvPr/>
        </p:nvGrpSpPr>
        <p:grpSpPr>
          <a:xfrm>
            <a:off x="5697097" y="1977043"/>
            <a:ext cx="4713187" cy="4258464"/>
            <a:chOff x="5501193" y="1832466"/>
            <a:chExt cx="4713187" cy="4258464"/>
          </a:xfrm>
        </p:grpSpPr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xmlns="" id="{590B4B43-4006-4BE5-9A08-92838FA5BE8E}"/>
                </a:ext>
              </a:extLst>
            </p:cNvPr>
            <p:cNvGrpSpPr/>
            <p:nvPr/>
          </p:nvGrpSpPr>
          <p:grpSpPr>
            <a:xfrm>
              <a:off x="5511289" y="1832466"/>
              <a:ext cx="4703091" cy="540218"/>
              <a:chOff x="574224" y="1648862"/>
              <a:chExt cx="4703091" cy="540218"/>
            </a:xfrm>
          </p:grpSpPr>
          <p:sp>
            <p:nvSpPr>
              <p:cNvPr id="55" name="矩形 54">
                <a:extLst>
                  <a:ext uri="{FF2B5EF4-FFF2-40B4-BE49-F238E27FC236}">
                    <a16:creationId xmlns:a16="http://schemas.microsoft.com/office/drawing/2014/main" xmlns="" id="{77A6F406-DC6E-4441-9AFF-6ECA642B8F3F}"/>
                  </a:ext>
                </a:extLst>
              </p:cNvPr>
              <p:cNvSpPr/>
              <p:nvPr/>
            </p:nvSpPr>
            <p:spPr>
              <a:xfrm>
                <a:off x="574224" y="1912081"/>
                <a:ext cx="4703091" cy="27699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Chinese name: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lin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yuner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                   foreign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name:Yoona</a:t>
                </a:r>
                <a:endParaRPr lang="en-US" altLang="zh-CN" sz="1200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endParaRPr>
              </a:p>
            </p:txBody>
          </p:sp>
          <p:sp>
            <p:nvSpPr>
              <p:cNvPr id="56" name="矩形 55">
                <a:extLst>
                  <a:ext uri="{FF2B5EF4-FFF2-40B4-BE49-F238E27FC236}">
                    <a16:creationId xmlns:a16="http://schemas.microsoft.com/office/drawing/2014/main" xmlns="" id="{2520F7D1-7B89-48BC-A48E-6D07640EFEDF}"/>
                  </a:ext>
                </a:extLst>
              </p:cNvPr>
              <p:cNvSpPr/>
              <p:nvPr/>
            </p:nvSpPr>
            <p:spPr>
              <a:xfrm>
                <a:off x="574224" y="1648862"/>
                <a:ext cx="440377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dirty="0">
                    <a:solidFill>
                      <a:schemeClr val="bg1"/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中文名：林允儿               外文名： </a:t>
                </a:r>
                <a:r>
                  <a:rPr lang="en-US" altLang="zh-CN" dirty="0" err="1">
                    <a:solidFill>
                      <a:schemeClr val="bg1"/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Yoona</a:t>
                </a:r>
                <a:r>
                  <a:rPr lang="en-US" altLang="zh-CN" dirty="0">
                    <a:solidFill>
                      <a:schemeClr val="bg1"/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 </a:t>
                </a:r>
                <a:endParaRPr lang="zh-CN" altLang="en-US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endParaRPr>
              </a:p>
            </p:txBody>
          </p:sp>
        </p:grpSp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xmlns="" id="{EF4748AE-FA44-4B6D-8FC9-8BDEFD722183}"/>
                </a:ext>
              </a:extLst>
            </p:cNvPr>
            <p:cNvGrpSpPr/>
            <p:nvPr/>
          </p:nvGrpSpPr>
          <p:grpSpPr>
            <a:xfrm>
              <a:off x="5501193" y="2727969"/>
              <a:ext cx="1857076" cy="565552"/>
              <a:chOff x="564128" y="2325212"/>
              <a:chExt cx="1857076" cy="565552"/>
            </a:xfrm>
          </p:grpSpPr>
          <p:sp>
            <p:nvSpPr>
              <p:cNvPr id="58" name="矩形 57">
                <a:extLst>
                  <a:ext uri="{FF2B5EF4-FFF2-40B4-BE49-F238E27FC236}">
                    <a16:creationId xmlns:a16="http://schemas.microsoft.com/office/drawing/2014/main" xmlns="" id="{EC071416-84A2-4601-8938-EC828D4FF51F}"/>
                  </a:ext>
                </a:extLst>
              </p:cNvPr>
              <p:cNvSpPr/>
              <p:nvPr/>
            </p:nvSpPr>
            <p:spPr>
              <a:xfrm>
                <a:off x="574224" y="2325212"/>
                <a:ext cx="184698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dirty="0">
                    <a:solidFill>
                      <a:schemeClr val="bg1"/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星    座： 双子座</a:t>
                </a:r>
              </a:p>
            </p:txBody>
          </p:sp>
          <p:sp>
            <p:nvSpPr>
              <p:cNvPr id="59" name="矩形 58">
                <a:extLst>
                  <a:ext uri="{FF2B5EF4-FFF2-40B4-BE49-F238E27FC236}">
                    <a16:creationId xmlns:a16="http://schemas.microsoft.com/office/drawing/2014/main" xmlns="" id="{4CA4A780-81E7-452A-862D-BA0967B2D0CB}"/>
                  </a:ext>
                </a:extLst>
              </p:cNvPr>
              <p:cNvSpPr/>
              <p:nvPr/>
            </p:nvSpPr>
            <p:spPr>
              <a:xfrm>
                <a:off x="564128" y="2613765"/>
                <a:ext cx="1627369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</a:rPr>
                  <a:t>Constellation: Gemini </a:t>
                </a:r>
              </a:p>
            </p:txBody>
          </p:sp>
        </p:grpSp>
        <p:grpSp>
          <p:nvGrpSpPr>
            <p:cNvPr id="60" name="组合 59">
              <a:extLst>
                <a:ext uri="{FF2B5EF4-FFF2-40B4-BE49-F238E27FC236}">
                  <a16:creationId xmlns:a16="http://schemas.microsoft.com/office/drawing/2014/main" xmlns="" id="{68FB7F51-9D6D-4337-824F-CD15E4D78019}"/>
                </a:ext>
              </a:extLst>
            </p:cNvPr>
            <p:cNvGrpSpPr/>
            <p:nvPr/>
          </p:nvGrpSpPr>
          <p:grpSpPr>
            <a:xfrm>
              <a:off x="5511289" y="3648806"/>
              <a:ext cx="3515015" cy="589962"/>
              <a:chOff x="574224" y="3001562"/>
              <a:chExt cx="3515015" cy="589962"/>
            </a:xfrm>
          </p:grpSpPr>
          <p:sp>
            <p:nvSpPr>
              <p:cNvPr id="61" name="矩形 60">
                <a:extLst>
                  <a:ext uri="{FF2B5EF4-FFF2-40B4-BE49-F238E27FC236}">
                    <a16:creationId xmlns:a16="http://schemas.microsoft.com/office/drawing/2014/main" xmlns="" id="{0C6A4455-1CD4-4BD8-B9BD-E5C14066FD01}"/>
                  </a:ext>
                </a:extLst>
              </p:cNvPr>
              <p:cNvSpPr/>
              <p:nvPr/>
            </p:nvSpPr>
            <p:spPr>
              <a:xfrm>
                <a:off x="574224" y="3001562"/>
                <a:ext cx="3017173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dirty="0">
                    <a:solidFill>
                      <a:schemeClr val="bg1"/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出生地 ：韩国首尔永登浦区</a:t>
                </a:r>
              </a:p>
            </p:txBody>
          </p:sp>
          <p:sp>
            <p:nvSpPr>
              <p:cNvPr id="62" name="矩形 61">
                <a:extLst>
                  <a:ext uri="{FF2B5EF4-FFF2-40B4-BE49-F238E27FC236}">
                    <a16:creationId xmlns:a16="http://schemas.microsoft.com/office/drawing/2014/main" xmlns="" id="{868AE412-3C7D-4A26-83E4-AD19063AAAB2}"/>
                  </a:ext>
                </a:extLst>
              </p:cNvPr>
              <p:cNvSpPr/>
              <p:nvPr/>
            </p:nvSpPr>
            <p:spPr>
              <a:xfrm>
                <a:off x="621623" y="3314525"/>
                <a:ext cx="3467616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200" dirty="0" err="1">
                    <a:solidFill>
                      <a:schemeClr val="bg1"/>
                    </a:solidFill>
                  </a:rPr>
                  <a:t>Birthplace:Yongdenpo</a:t>
                </a:r>
                <a:r>
                  <a:rPr lang="en-US" altLang="zh-CN" sz="1200" dirty="0">
                    <a:solidFill>
                      <a:schemeClr val="bg1"/>
                    </a:solidFill>
                  </a:rPr>
                  <a:t> District, Seoul, South Korea</a:t>
                </a:r>
              </a:p>
            </p:txBody>
          </p:sp>
        </p:grpSp>
        <p:grpSp>
          <p:nvGrpSpPr>
            <p:cNvPr id="63" name="组合 62">
              <a:extLst>
                <a:ext uri="{FF2B5EF4-FFF2-40B4-BE49-F238E27FC236}">
                  <a16:creationId xmlns:a16="http://schemas.microsoft.com/office/drawing/2014/main" xmlns="" id="{71596CEF-6DAD-48B1-9173-4DC71D736B4B}"/>
                </a:ext>
              </a:extLst>
            </p:cNvPr>
            <p:cNvGrpSpPr/>
            <p:nvPr/>
          </p:nvGrpSpPr>
          <p:grpSpPr>
            <a:xfrm>
              <a:off x="5511289" y="4594053"/>
              <a:ext cx="2996333" cy="543797"/>
              <a:chOff x="574224" y="3677912"/>
              <a:chExt cx="2996333" cy="543797"/>
            </a:xfrm>
          </p:grpSpPr>
          <p:sp>
            <p:nvSpPr>
              <p:cNvPr id="64" name="矩形 63">
                <a:extLst>
                  <a:ext uri="{FF2B5EF4-FFF2-40B4-BE49-F238E27FC236}">
                    <a16:creationId xmlns:a16="http://schemas.microsoft.com/office/drawing/2014/main" xmlns="" id="{97454510-2DF6-4552-8018-D0A1C779D20E}"/>
                  </a:ext>
                </a:extLst>
              </p:cNvPr>
              <p:cNvSpPr/>
              <p:nvPr/>
            </p:nvSpPr>
            <p:spPr>
              <a:xfrm>
                <a:off x="574224" y="3677912"/>
                <a:ext cx="2996333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dirty="0">
                    <a:solidFill>
                      <a:schemeClr val="bg1"/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出生日期： </a:t>
                </a:r>
                <a:r>
                  <a:rPr lang="en-US" altLang="zh-CN" dirty="0">
                    <a:solidFill>
                      <a:schemeClr val="bg1"/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1990</a:t>
                </a:r>
                <a:r>
                  <a:rPr lang="zh-CN" altLang="en-US" dirty="0">
                    <a:solidFill>
                      <a:schemeClr val="bg1"/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年</a:t>
                </a:r>
                <a:r>
                  <a:rPr lang="en-US" altLang="zh-CN" dirty="0">
                    <a:solidFill>
                      <a:schemeClr val="bg1"/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5</a:t>
                </a:r>
                <a:r>
                  <a:rPr lang="zh-CN" altLang="en-US" dirty="0">
                    <a:solidFill>
                      <a:schemeClr val="bg1"/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月</a:t>
                </a:r>
                <a:r>
                  <a:rPr lang="en-US" altLang="zh-CN" dirty="0">
                    <a:solidFill>
                      <a:schemeClr val="bg1"/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30</a:t>
                </a:r>
                <a:r>
                  <a:rPr lang="zh-CN" altLang="en-US" dirty="0">
                    <a:solidFill>
                      <a:schemeClr val="bg1"/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日</a:t>
                </a:r>
              </a:p>
            </p:txBody>
          </p:sp>
          <p:sp>
            <p:nvSpPr>
              <p:cNvPr id="65" name="矩形 64">
                <a:extLst>
                  <a:ext uri="{FF2B5EF4-FFF2-40B4-BE49-F238E27FC236}">
                    <a16:creationId xmlns:a16="http://schemas.microsoft.com/office/drawing/2014/main" xmlns="" id="{87D1AF66-3245-4B7B-8669-ADE58EF60D09}"/>
                  </a:ext>
                </a:extLst>
              </p:cNvPr>
              <p:cNvSpPr/>
              <p:nvPr/>
            </p:nvSpPr>
            <p:spPr>
              <a:xfrm>
                <a:off x="624736" y="3944710"/>
                <a:ext cx="1952779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</a:rPr>
                  <a:t>Date of birth: 30 May 1990</a:t>
                </a:r>
              </a:p>
            </p:txBody>
          </p:sp>
        </p:grpSp>
        <p:grpSp>
          <p:nvGrpSpPr>
            <p:cNvPr id="66" name="组合 65">
              <a:extLst>
                <a:ext uri="{FF2B5EF4-FFF2-40B4-BE49-F238E27FC236}">
                  <a16:creationId xmlns:a16="http://schemas.microsoft.com/office/drawing/2014/main" xmlns="" id="{93B0D372-E17B-4931-AF4E-7F39803A0FD5}"/>
                </a:ext>
              </a:extLst>
            </p:cNvPr>
            <p:cNvGrpSpPr/>
            <p:nvPr/>
          </p:nvGrpSpPr>
          <p:grpSpPr>
            <a:xfrm>
              <a:off x="5511289" y="5493134"/>
              <a:ext cx="4043094" cy="597796"/>
              <a:chOff x="574224" y="5030614"/>
              <a:chExt cx="4043094" cy="597796"/>
            </a:xfrm>
          </p:grpSpPr>
          <p:sp>
            <p:nvSpPr>
              <p:cNvPr id="67" name="矩形 66">
                <a:extLst>
                  <a:ext uri="{FF2B5EF4-FFF2-40B4-BE49-F238E27FC236}">
                    <a16:creationId xmlns:a16="http://schemas.microsoft.com/office/drawing/2014/main" xmlns="" id="{B843A381-73A7-4EE2-9E6E-5DD55B254FD5}"/>
                  </a:ext>
                </a:extLst>
              </p:cNvPr>
              <p:cNvSpPr/>
              <p:nvPr/>
            </p:nvSpPr>
            <p:spPr>
              <a:xfrm>
                <a:off x="574224" y="5030614"/>
                <a:ext cx="346761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dirty="0">
                    <a:solidFill>
                      <a:schemeClr val="bg1"/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经纪公司：韩国</a:t>
                </a:r>
                <a:r>
                  <a:rPr lang="en-US" altLang="zh-CN" dirty="0">
                    <a:solidFill>
                      <a:schemeClr val="bg1"/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SM</a:t>
                </a:r>
                <a:r>
                  <a:rPr lang="zh-CN" altLang="en-US" dirty="0">
                    <a:solidFill>
                      <a:schemeClr val="bg1"/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娱乐有限公司</a:t>
                </a:r>
              </a:p>
            </p:txBody>
          </p:sp>
          <p:sp>
            <p:nvSpPr>
              <p:cNvPr id="68" name="矩形 67">
                <a:extLst>
                  <a:ext uri="{FF2B5EF4-FFF2-40B4-BE49-F238E27FC236}">
                    <a16:creationId xmlns:a16="http://schemas.microsoft.com/office/drawing/2014/main" xmlns="" id="{43E8A2F0-7FF5-4F29-BF2F-BBED7F883330}"/>
                  </a:ext>
                </a:extLst>
              </p:cNvPr>
              <p:cNvSpPr/>
              <p:nvPr/>
            </p:nvSpPr>
            <p:spPr>
              <a:xfrm>
                <a:off x="574224" y="5351411"/>
                <a:ext cx="4043094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</a:rPr>
                  <a:t>Brokerage Company: </a:t>
                </a:r>
                <a:r>
                  <a:rPr lang="en-US" altLang="zh-CN" sz="1200" dirty="0" err="1">
                    <a:solidFill>
                      <a:schemeClr val="bg1"/>
                    </a:solidFill>
                  </a:rPr>
                  <a:t>LtdKorea</a:t>
                </a:r>
                <a:r>
                  <a:rPr lang="en-US" altLang="zh-CN" sz="1200" dirty="0">
                    <a:solidFill>
                      <a:schemeClr val="bg1"/>
                    </a:solidFill>
                  </a:rPr>
                  <a:t> SM Entertainment Co., Ltd..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6895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>
            <a:extLst>
              <a:ext uri="{FF2B5EF4-FFF2-40B4-BE49-F238E27FC236}">
                <a16:creationId xmlns:a16="http://schemas.microsoft.com/office/drawing/2014/main" xmlns="" id="{F4ADB9C6-C91A-4E46-9BD5-A0946D8DCBD4}"/>
              </a:ext>
            </a:extLst>
          </p:cNvPr>
          <p:cNvSpPr/>
          <p:nvPr/>
        </p:nvSpPr>
        <p:spPr>
          <a:xfrm>
            <a:off x="6473370" y="-1090159"/>
            <a:ext cx="4612657" cy="4612657"/>
          </a:xfrm>
          <a:prstGeom prst="ellipse">
            <a:avLst/>
          </a:prstGeom>
          <a:solidFill>
            <a:srgbClr val="FF5C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xmlns="" id="{6BC2F684-945F-45D1-84B4-107F09FE3BC8}"/>
              </a:ext>
            </a:extLst>
          </p:cNvPr>
          <p:cNvSpPr/>
          <p:nvPr/>
        </p:nvSpPr>
        <p:spPr>
          <a:xfrm>
            <a:off x="1621179" y="-432932"/>
            <a:ext cx="821644" cy="821644"/>
          </a:xfrm>
          <a:prstGeom prst="ellipse">
            <a:avLst/>
          </a:prstGeom>
          <a:solidFill>
            <a:srgbClr val="FF5C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54" name="椭圆 2653">
            <a:extLst>
              <a:ext uri="{FF2B5EF4-FFF2-40B4-BE49-F238E27FC236}">
                <a16:creationId xmlns:a16="http://schemas.microsoft.com/office/drawing/2014/main" xmlns="" id="{EE025B8D-53BA-4B73-B6F3-B40FB3FA74B9}"/>
              </a:ext>
            </a:extLst>
          </p:cNvPr>
          <p:cNvSpPr/>
          <p:nvPr/>
        </p:nvSpPr>
        <p:spPr>
          <a:xfrm>
            <a:off x="-234871" y="1266301"/>
            <a:ext cx="1570186" cy="1570186"/>
          </a:xfrm>
          <a:prstGeom prst="ellipse">
            <a:avLst/>
          </a:prstGeom>
          <a:blipFill dpi="0" rotWithShape="1">
            <a:blip r:embed="rId9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55" name="椭圆 2654">
            <a:extLst>
              <a:ext uri="{FF2B5EF4-FFF2-40B4-BE49-F238E27FC236}">
                <a16:creationId xmlns:a16="http://schemas.microsoft.com/office/drawing/2014/main" xmlns="" id="{AA404FEF-8ACB-4F45-BFCD-06FC23FC9628}"/>
              </a:ext>
            </a:extLst>
          </p:cNvPr>
          <p:cNvSpPr/>
          <p:nvPr/>
        </p:nvSpPr>
        <p:spPr>
          <a:xfrm>
            <a:off x="10962616" y="3554682"/>
            <a:ext cx="1931718" cy="1931718"/>
          </a:xfrm>
          <a:prstGeom prst="ellipse">
            <a:avLst/>
          </a:prstGeom>
          <a:blipFill dpi="0" rotWithShape="1">
            <a:blip r:embed="rId9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69" name="PA-文本框 2668">
            <a:extLst>
              <a:ext uri="{FF2B5EF4-FFF2-40B4-BE49-F238E27FC236}">
                <a16:creationId xmlns:a16="http://schemas.microsoft.com/office/drawing/2014/main" xmlns="" id="{30E0D258-E8ED-434F-9A89-573D907710D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858852" y="2804123"/>
            <a:ext cx="856919" cy="661731"/>
          </a:xfrm>
          <a:custGeom>
            <a:avLst/>
            <a:gdLst>
              <a:gd name="connsiteX0" fmla="*/ 319354 w 754380"/>
              <a:gd name="connsiteY0" fmla="*/ 171831 h 754380"/>
              <a:gd name="connsiteX1" fmla="*/ 431673 w 754380"/>
              <a:gd name="connsiteY1" fmla="*/ 0 h 754380"/>
              <a:gd name="connsiteX2" fmla="*/ 431673 w 754380"/>
              <a:gd name="connsiteY2" fmla="*/ 171831 h 754380"/>
              <a:gd name="connsiteX3" fmla="*/ 713308 w 754380"/>
              <a:gd name="connsiteY3" fmla="*/ 171831 h 754380"/>
              <a:gd name="connsiteX4" fmla="*/ 713308 w 754380"/>
              <a:gd name="connsiteY4" fmla="*/ 275768 h 754380"/>
              <a:gd name="connsiteX5" fmla="*/ 436702 w 754380"/>
              <a:gd name="connsiteY5" fmla="*/ 275768 h 754380"/>
              <a:gd name="connsiteX6" fmla="*/ 484899 w 754380"/>
              <a:gd name="connsiteY6" fmla="*/ 412814 h 754380"/>
              <a:gd name="connsiteX7" fmla="*/ 559080 w 754380"/>
              <a:gd name="connsiteY7" fmla="*/ 516751 h 754380"/>
              <a:gd name="connsiteX8" fmla="*/ 651282 w 754380"/>
              <a:gd name="connsiteY8" fmla="*/ 594703 h 754380"/>
              <a:gd name="connsiteX9" fmla="*/ 754380 w 754380"/>
              <a:gd name="connsiteY9" fmla="*/ 653796 h 754380"/>
              <a:gd name="connsiteX10" fmla="*/ 687324 w 754380"/>
              <a:gd name="connsiteY10" fmla="*/ 752704 h 754380"/>
              <a:gd name="connsiteX11" fmla="*/ 584645 w 754380"/>
              <a:gd name="connsiteY11" fmla="*/ 683552 h 754380"/>
              <a:gd name="connsiteX12" fmla="*/ 499567 w 754380"/>
              <a:gd name="connsiteY12" fmla="*/ 605600 h 754380"/>
              <a:gd name="connsiteX13" fmla="*/ 432930 w 754380"/>
              <a:gd name="connsiteY13" fmla="*/ 522199 h 754380"/>
              <a:gd name="connsiteX14" fmla="*/ 384734 w 754380"/>
              <a:gd name="connsiteY14" fmla="*/ 436703 h 754380"/>
              <a:gd name="connsiteX15" fmla="*/ 254813 w 754380"/>
              <a:gd name="connsiteY15" fmla="*/ 612725 h 754380"/>
              <a:gd name="connsiteX16" fmla="*/ 74600 w 754380"/>
              <a:gd name="connsiteY16" fmla="*/ 754380 h 754380"/>
              <a:gd name="connsiteX17" fmla="*/ 0 w 754380"/>
              <a:gd name="connsiteY17" fmla="*/ 660502 h 754380"/>
              <a:gd name="connsiteX18" fmla="*/ 113157 w 754380"/>
              <a:gd name="connsiteY18" fmla="*/ 589255 h 754380"/>
              <a:gd name="connsiteX19" fmla="*/ 211226 w 754380"/>
              <a:gd name="connsiteY19" fmla="*/ 502082 h 754380"/>
              <a:gd name="connsiteX20" fmla="*/ 283312 w 754380"/>
              <a:gd name="connsiteY20" fmla="*/ 398145 h 754380"/>
              <a:gd name="connsiteX21" fmla="*/ 319354 w 754380"/>
              <a:gd name="connsiteY21" fmla="*/ 275768 h 754380"/>
              <a:gd name="connsiteX22" fmla="*/ 40234 w 754380"/>
              <a:gd name="connsiteY22" fmla="*/ 275768 h 754380"/>
              <a:gd name="connsiteX23" fmla="*/ 40234 w 754380"/>
              <a:gd name="connsiteY23" fmla="*/ 171831 h 754380"/>
              <a:gd name="connsiteX24" fmla="*/ 319354 w 754380"/>
              <a:gd name="connsiteY24" fmla="*/ 171831 h 754380"/>
              <a:gd name="connsiteX0" fmla="*/ 319354 w 754380"/>
              <a:gd name="connsiteY0" fmla="*/ 0 h 582549"/>
              <a:gd name="connsiteX1" fmla="*/ 431673 w 754380"/>
              <a:gd name="connsiteY1" fmla="*/ 0 h 582549"/>
              <a:gd name="connsiteX2" fmla="*/ 713308 w 754380"/>
              <a:gd name="connsiteY2" fmla="*/ 0 h 582549"/>
              <a:gd name="connsiteX3" fmla="*/ 713308 w 754380"/>
              <a:gd name="connsiteY3" fmla="*/ 103937 h 582549"/>
              <a:gd name="connsiteX4" fmla="*/ 436702 w 754380"/>
              <a:gd name="connsiteY4" fmla="*/ 103937 h 582549"/>
              <a:gd name="connsiteX5" fmla="*/ 484899 w 754380"/>
              <a:gd name="connsiteY5" fmla="*/ 240983 h 582549"/>
              <a:gd name="connsiteX6" fmla="*/ 559080 w 754380"/>
              <a:gd name="connsiteY6" fmla="*/ 344920 h 582549"/>
              <a:gd name="connsiteX7" fmla="*/ 651282 w 754380"/>
              <a:gd name="connsiteY7" fmla="*/ 422872 h 582549"/>
              <a:gd name="connsiteX8" fmla="*/ 754380 w 754380"/>
              <a:gd name="connsiteY8" fmla="*/ 481965 h 582549"/>
              <a:gd name="connsiteX9" fmla="*/ 687324 w 754380"/>
              <a:gd name="connsiteY9" fmla="*/ 580873 h 582549"/>
              <a:gd name="connsiteX10" fmla="*/ 584645 w 754380"/>
              <a:gd name="connsiteY10" fmla="*/ 511721 h 582549"/>
              <a:gd name="connsiteX11" fmla="*/ 499567 w 754380"/>
              <a:gd name="connsiteY11" fmla="*/ 433769 h 582549"/>
              <a:gd name="connsiteX12" fmla="*/ 432930 w 754380"/>
              <a:gd name="connsiteY12" fmla="*/ 350368 h 582549"/>
              <a:gd name="connsiteX13" fmla="*/ 384734 w 754380"/>
              <a:gd name="connsiteY13" fmla="*/ 264872 h 582549"/>
              <a:gd name="connsiteX14" fmla="*/ 254813 w 754380"/>
              <a:gd name="connsiteY14" fmla="*/ 440894 h 582549"/>
              <a:gd name="connsiteX15" fmla="*/ 74600 w 754380"/>
              <a:gd name="connsiteY15" fmla="*/ 582549 h 582549"/>
              <a:gd name="connsiteX16" fmla="*/ 0 w 754380"/>
              <a:gd name="connsiteY16" fmla="*/ 488671 h 582549"/>
              <a:gd name="connsiteX17" fmla="*/ 113157 w 754380"/>
              <a:gd name="connsiteY17" fmla="*/ 417424 h 582549"/>
              <a:gd name="connsiteX18" fmla="*/ 211226 w 754380"/>
              <a:gd name="connsiteY18" fmla="*/ 330251 h 582549"/>
              <a:gd name="connsiteX19" fmla="*/ 283312 w 754380"/>
              <a:gd name="connsiteY19" fmla="*/ 226314 h 582549"/>
              <a:gd name="connsiteX20" fmla="*/ 319354 w 754380"/>
              <a:gd name="connsiteY20" fmla="*/ 103937 h 582549"/>
              <a:gd name="connsiteX21" fmla="*/ 40234 w 754380"/>
              <a:gd name="connsiteY21" fmla="*/ 103937 h 582549"/>
              <a:gd name="connsiteX22" fmla="*/ 40234 w 754380"/>
              <a:gd name="connsiteY22" fmla="*/ 0 h 582549"/>
              <a:gd name="connsiteX23" fmla="*/ 319354 w 754380"/>
              <a:gd name="connsiteY23" fmla="*/ 0 h 582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754380" h="582549">
                <a:moveTo>
                  <a:pt x="319354" y="0"/>
                </a:moveTo>
                <a:lnTo>
                  <a:pt x="431673" y="0"/>
                </a:lnTo>
                <a:lnTo>
                  <a:pt x="713308" y="0"/>
                </a:lnTo>
                <a:lnTo>
                  <a:pt x="713308" y="103937"/>
                </a:lnTo>
                <a:lnTo>
                  <a:pt x="436702" y="103937"/>
                </a:lnTo>
                <a:cubicBezTo>
                  <a:pt x="447320" y="155906"/>
                  <a:pt x="463385" y="201587"/>
                  <a:pt x="484899" y="240983"/>
                </a:cubicBezTo>
                <a:cubicBezTo>
                  <a:pt x="506413" y="280378"/>
                  <a:pt x="531140" y="315024"/>
                  <a:pt x="559080" y="344920"/>
                </a:cubicBezTo>
                <a:cubicBezTo>
                  <a:pt x="587020" y="374815"/>
                  <a:pt x="617754" y="400800"/>
                  <a:pt x="651282" y="422872"/>
                </a:cubicBezTo>
                <a:cubicBezTo>
                  <a:pt x="684810" y="444945"/>
                  <a:pt x="719176" y="464643"/>
                  <a:pt x="754380" y="481965"/>
                </a:cubicBezTo>
                <a:lnTo>
                  <a:pt x="687324" y="580873"/>
                </a:lnTo>
                <a:cubicBezTo>
                  <a:pt x="650443" y="559639"/>
                  <a:pt x="616217" y="536588"/>
                  <a:pt x="584645" y="511721"/>
                </a:cubicBezTo>
                <a:cubicBezTo>
                  <a:pt x="553072" y="486855"/>
                  <a:pt x="524713" y="460871"/>
                  <a:pt x="499567" y="433769"/>
                </a:cubicBezTo>
                <a:cubicBezTo>
                  <a:pt x="474421" y="406667"/>
                  <a:pt x="452209" y="378867"/>
                  <a:pt x="432930" y="350368"/>
                </a:cubicBezTo>
                <a:cubicBezTo>
                  <a:pt x="413652" y="321869"/>
                  <a:pt x="397586" y="293370"/>
                  <a:pt x="384734" y="264872"/>
                </a:cubicBezTo>
                <a:cubicBezTo>
                  <a:pt x="352882" y="328575"/>
                  <a:pt x="309575" y="387249"/>
                  <a:pt x="254813" y="440894"/>
                </a:cubicBezTo>
                <a:cubicBezTo>
                  <a:pt x="200050" y="494538"/>
                  <a:pt x="139980" y="541757"/>
                  <a:pt x="74600" y="582549"/>
                </a:cubicBezTo>
                <a:lnTo>
                  <a:pt x="0" y="488671"/>
                </a:lnTo>
                <a:cubicBezTo>
                  <a:pt x="39116" y="467437"/>
                  <a:pt x="76835" y="443688"/>
                  <a:pt x="113157" y="417424"/>
                </a:cubicBezTo>
                <a:cubicBezTo>
                  <a:pt x="149479" y="391160"/>
                  <a:pt x="182169" y="362103"/>
                  <a:pt x="211226" y="330251"/>
                </a:cubicBezTo>
                <a:cubicBezTo>
                  <a:pt x="240284" y="298400"/>
                  <a:pt x="264312" y="263754"/>
                  <a:pt x="283312" y="226314"/>
                </a:cubicBezTo>
                <a:cubicBezTo>
                  <a:pt x="302311" y="188875"/>
                  <a:pt x="314325" y="148082"/>
                  <a:pt x="319354" y="103937"/>
                </a:cubicBezTo>
                <a:lnTo>
                  <a:pt x="40234" y="103937"/>
                </a:lnTo>
                <a:lnTo>
                  <a:pt x="40234" y="0"/>
                </a:lnTo>
                <a:lnTo>
                  <a:pt x="319354" y="0"/>
                </a:lnTo>
                <a:close/>
              </a:path>
            </a:pathLst>
          </a:custGeom>
          <a:solidFill>
            <a:srgbClr val="3F3D4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4000"/>
              </a:lnSpc>
            </a:pPr>
            <a:endParaRPr lang="en-US" altLang="zh-CN" sz="6600" dirty="0">
              <a:solidFill>
                <a:srgbClr val="3F3D46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2673" name="PA-文本框 2672">
            <a:extLst>
              <a:ext uri="{FF2B5EF4-FFF2-40B4-BE49-F238E27FC236}">
                <a16:creationId xmlns:a16="http://schemas.microsoft.com/office/drawing/2014/main" xmlns="" id="{6B9AE0FD-2204-4A00-8ADB-0320053F2924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2783228" y="2605127"/>
            <a:ext cx="870249" cy="865487"/>
          </a:xfrm>
          <a:custGeom>
            <a:avLst/>
            <a:gdLst/>
            <a:ahLst/>
            <a:cxnLst/>
            <a:rect l="l" t="t" r="r" b="b"/>
            <a:pathLst>
              <a:path w="766115" h="761923">
                <a:moveTo>
                  <a:pt x="423291" y="0"/>
                </a:moveTo>
                <a:lnTo>
                  <a:pt x="442570" y="101422"/>
                </a:lnTo>
                <a:lnTo>
                  <a:pt x="729234" y="101422"/>
                </a:lnTo>
                <a:lnTo>
                  <a:pt x="729234" y="204520"/>
                </a:lnTo>
                <a:lnTo>
                  <a:pt x="616916" y="204520"/>
                </a:lnTo>
                <a:cubicBezTo>
                  <a:pt x="600152" y="267106"/>
                  <a:pt x="579336" y="323265"/>
                  <a:pt x="554470" y="372999"/>
                </a:cubicBezTo>
                <a:cubicBezTo>
                  <a:pt x="529603" y="422732"/>
                  <a:pt x="499288" y="467995"/>
                  <a:pt x="463525" y="508787"/>
                </a:cubicBezTo>
                <a:cubicBezTo>
                  <a:pt x="502082" y="537286"/>
                  <a:pt x="546227" y="562851"/>
                  <a:pt x="595961" y="585482"/>
                </a:cubicBezTo>
                <a:cubicBezTo>
                  <a:pt x="645694" y="608114"/>
                  <a:pt x="702412" y="629208"/>
                  <a:pt x="766115" y="648766"/>
                </a:cubicBezTo>
                <a:lnTo>
                  <a:pt x="722529" y="761085"/>
                </a:lnTo>
                <a:cubicBezTo>
                  <a:pt x="651561" y="734263"/>
                  <a:pt x="588696" y="706462"/>
                  <a:pt x="533934" y="677684"/>
                </a:cubicBezTo>
                <a:cubicBezTo>
                  <a:pt x="479171" y="648906"/>
                  <a:pt x="430276" y="616915"/>
                  <a:pt x="387249" y="581710"/>
                </a:cubicBezTo>
                <a:cubicBezTo>
                  <a:pt x="345339" y="616356"/>
                  <a:pt x="297561" y="648208"/>
                  <a:pt x="243917" y="677265"/>
                </a:cubicBezTo>
                <a:cubicBezTo>
                  <a:pt x="190272" y="706323"/>
                  <a:pt x="128804" y="734542"/>
                  <a:pt x="59513" y="761923"/>
                </a:cubicBezTo>
                <a:lnTo>
                  <a:pt x="0" y="655472"/>
                </a:lnTo>
                <a:cubicBezTo>
                  <a:pt x="66498" y="632561"/>
                  <a:pt x="124892" y="608952"/>
                  <a:pt x="175184" y="584644"/>
                </a:cubicBezTo>
                <a:cubicBezTo>
                  <a:pt x="225476" y="560336"/>
                  <a:pt x="269901" y="533933"/>
                  <a:pt x="308458" y="505434"/>
                </a:cubicBezTo>
                <a:cubicBezTo>
                  <a:pt x="272695" y="465201"/>
                  <a:pt x="241961" y="420497"/>
                  <a:pt x="216256" y="371322"/>
                </a:cubicBezTo>
                <a:cubicBezTo>
                  <a:pt x="190551" y="322148"/>
                  <a:pt x="168758" y="266547"/>
                  <a:pt x="150876" y="204520"/>
                </a:cubicBezTo>
                <a:lnTo>
                  <a:pt x="40234" y="204520"/>
                </a:lnTo>
                <a:lnTo>
                  <a:pt x="40234" y="101422"/>
                </a:lnTo>
                <a:lnTo>
                  <a:pt x="331928" y="101422"/>
                </a:lnTo>
                <a:lnTo>
                  <a:pt x="313487" y="5029"/>
                </a:lnTo>
                <a:lnTo>
                  <a:pt x="423291" y="0"/>
                </a:lnTo>
                <a:close/>
                <a:moveTo>
                  <a:pt x="260681" y="204520"/>
                </a:moveTo>
                <a:cubicBezTo>
                  <a:pt x="273533" y="252018"/>
                  <a:pt x="290018" y="294627"/>
                  <a:pt x="310134" y="332346"/>
                </a:cubicBezTo>
                <a:cubicBezTo>
                  <a:pt x="330251" y="370065"/>
                  <a:pt x="354838" y="404850"/>
                  <a:pt x="383896" y="436702"/>
                </a:cubicBezTo>
                <a:cubicBezTo>
                  <a:pt x="412395" y="404850"/>
                  <a:pt x="436283" y="370065"/>
                  <a:pt x="455562" y="332346"/>
                </a:cubicBezTo>
                <a:cubicBezTo>
                  <a:pt x="474841" y="294627"/>
                  <a:pt x="490906" y="252018"/>
                  <a:pt x="503759" y="204520"/>
                </a:cubicBezTo>
                <a:lnTo>
                  <a:pt x="260681" y="204520"/>
                </a:lnTo>
                <a:close/>
              </a:path>
            </a:pathLst>
          </a:custGeom>
          <a:solidFill>
            <a:srgbClr val="3F3D4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4000"/>
              </a:lnSpc>
            </a:pPr>
            <a:endParaRPr lang="en-US" altLang="zh-CN" sz="6600" dirty="0">
              <a:solidFill>
                <a:srgbClr val="3F3D46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2683" name="PA-文本框 2682">
            <a:extLst>
              <a:ext uri="{FF2B5EF4-FFF2-40B4-BE49-F238E27FC236}">
                <a16:creationId xmlns:a16="http://schemas.microsoft.com/office/drawing/2014/main" xmlns="" id="{B34D42E5-23DD-4656-8500-7B7BDCD5C209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4002766" y="2599413"/>
            <a:ext cx="557949" cy="171384"/>
          </a:xfrm>
          <a:custGeom>
            <a:avLst/>
            <a:gdLst/>
            <a:ahLst/>
            <a:cxnLst/>
            <a:rect l="l" t="t" r="r" b="b"/>
            <a:pathLst>
              <a:path w="491185" h="150876">
                <a:moveTo>
                  <a:pt x="103936" y="0"/>
                </a:moveTo>
                <a:lnTo>
                  <a:pt x="193624" y="2515"/>
                </a:lnTo>
                <a:lnTo>
                  <a:pt x="193624" y="49454"/>
                </a:lnTo>
                <a:lnTo>
                  <a:pt x="281635" y="49454"/>
                </a:lnTo>
                <a:lnTo>
                  <a:pt x="281635" y="0"/>
                </a:lnTo>
                <a:lnTo>
                  <a:pt x="370484" y="2515"/>
                </a:lnTo>
                <a:lnTo>
                  <a:pt x="370484" y="49454"/>
                </a:lnTo>
                <a:lnTo>
                  <a:pt x="491185" y="49454"/>
                </a:lnTo>
                <a:lnTo>
                  <a:pt x="491185" y="120701"/>
                </a:lnTo>
                <a:lnTo>
                  <a:pt x="370484" y="120701"/>
                </a:lnTo>
                <a:lnTo>
                  <a:pt x="370484" y="142494"/>
                </a:lnTo>
                <a:lnTo>
                  <a:pt x="281635" y="142494"/>
                </a:lnTo>
                <a:lnTo>
                  <a:pt x="281635" y="120701"/>
                </a:lnTo>
                <a:lnTo>
                  <a:pt x="193624" y="120701"/>
                </a:lnTo>
                <a:lnTo>
                  <a:pt x="193624" y="150876"/>
                </a:lnTo>
                <a:lnTo>
                  <a:pt x="103936" y="150876"/>
                </a:lnTo>
                <a:lnTo>
                  <a:pt x="103936" y="120701"/>
                </a:lnTo>
                <a:lnTo>
                  <a:pt x="0" y="120701"/>
                </a:lnTo>
                <a:lnTo>
                  <a:pt x="0" y="49454"/>
                </a:lnTo>
                <a:lnTo>
                  <a:pt x="103936" y="49454"/>
                </a:lnTo>
                <a:lnTo>
                  <a:pt x="103936" y="0"/>
                </a:lnTo>
                <a:close/>
              </a:path>
            </a:pathLst>
          </a:custGeom>
          <a:solidFill>
            <a:srgbClr val="3F3D4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4000"/>
              </a:lnSpc>
            </a:pPr>
            <a:endParaRPr lang="en-US" altLang="zh-CN" sz="6600" dirty="0">
              <a:solidFill>
                <a:srgbClr val="3F3D46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2682" name="PA-文本框 2681">
            <a:extLst>
              <a:ext uri="{FF2B5EF4-FFF2-40B4-BE49-F238E27FC236}">
                <a16:creationId xmlns:a16="http://schemas.microsoft.com/office/drawing/2014/main" xmlns="" id="{07D8C87E-5C65-4081-973D-27D414C9D5FF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3848520" y="2601318"/>
            <a:ext cx="196139" cy="844540"/>
          </a:xfrm>
          <a:custGeom>
            <a:avLst/>
            <a:gdLst/>
            <a:ahLst/>
            <a:cxnLst/>
            <a:rect l="l" t="t" r="r" b="b"/>
            <a:pathLst>
              <a:path w="172669" h="743483">
                <a:moveTo>
                  <a:pt x="0" y="0"/>
                </a:moveTo>
                <a:lnTo>
                  <a:pt x="84658" y="2514"/>
                </a:lnTo>
                <a:lnTo>
                  <a:pt x="84658" y="126568"/>
                </a:lnTo>
                <a:lnTo>
                  <a:pt x="112319" y="109804"/>
                </a:lnTo>
                <a:cubicBezTo>
                  <a:pt x="122377" y="123215"/>
                  <a:pt x="132715" y="139281"/>
                  <a:pt x="143332" y="158000"/>
                </a:cubicBezTo>
                <a:cubicBezTo>
                  <a:pt x="153950" y="176720"/>
                  <a:pt x="163729" y="195300"/>
                  <a:pt x="172669" y="213741"/>
                </a:cubicBezTo>
                <a:lnTo>
                  <a:pt x="113157" y="253974"/>
                </a:lnTo>
                <a:cubicBezTo>
                  <a:pt x="109804" y="245034"/>
                  <a:pt x="105613" y="234556"/>
                  <a:pt x="100584" y="222542"/>
                </a:cubicBezTo>
                <a:cubicBezTo>
                  <a:pt x="95555" y="210528"/>
                  <a:pt x="90246" y="198933"/>
                  <a:pt x="84658" y="187757"/>
                </a:cubicBezTo>
                <a:lnTo>
                  <a:pt x="84658" y="743483"/>
                </a:lnTo>
                <a:lnTo>
                  <a:pt x="0" y="743483"/>
                </a:lnTo>
                <a:lnTo>
                  <a:pt x="0" y="0"/>
                </a:lnTo>
                <a:close/>
              </a:path>
            </a:pathLst>
          </a:custGeom>
          <a:solidFill>
            <a:srgbClr val="3F3D4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4000"/>
              </a:lnSpc>
            </a:pPr>
            <a:endParaRPr lang="en-US" altLang="zh-CN" sz="6600" dirty="0">
              <a:solidFill>
                <a:srgbClr val="3F3D46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2680" name="PA-文本框 2679">
            <a:extLst>
              <a:ext uri="{FF2B5EF4-FFF2-40B4-BE49-F238E27FC236}">
                <a16:creationId xmlns:a16="http://schemas.microsoft.com/office/drawing/2014/main" xmlns="" id="{DB027DAB-DF06-43C3-BE68-06F9633AED7E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3974202" y="2768893"/>
            <a:ext cx="600795" cy="673157"/>
          </a:xfrm>
          <a:custGeom>
            <a:avLst/>
            <a:gdLst/>
            <a:ahLst/>
            <a:cxnLst/>
            <a:rect l="l" t="t" r="r" b="b"/>
            <a:pathLst>
              <a:path w="528904" h="592607">
                <a:moveTo>
                  <a:pt x="462686" y="0"/>
                </a:moveTo>
                <a:lnTo>
                  <a:pt x="468553" y="67056"/>
                </a:lnTo>
                <a:cubicBezTo>
                  <a:pt x="446760" y="68732"/>
                  <a:pt x="421893" y="70269"/>
                  <a:pt x="393954" y="71666"/>
                </a:cubicBezTo>
                <a:cubicBezTo>
                  <a:pt x="366014" y="73063"/>
                  <a:pt x="336677" y="74600"/>
                  <a:pt x="305943" y="76276"/>
                </a:cubicBezTo>
                <a:lnTo>
                  <a:pt x="305943" y="103099"/>
                </a:lnTo>
                <a:lnTo>
                  <a:pt x="528904" y="103099"/>
                </a:lnTo>
                <a:lnTo>
                  <a:pt x="528904" y="163449"/>
                </a:lnTo>
                <a:lnTo>
                  <a:pt x="305943" y="163449"/>
                </a:lnTo>
                <a:lnTo>
                  <a:pt x="305943" y="188595"/>
                </a:lnTo>
                <a:lnTo>
                  <a:pt x="480288" y="188595"/>
                </a:lnTo>
                <a:lnTo>
                  <a:pt x="480288" y="410718"/>
                </a:lnTo>
                <a:lnTo>
                  <a:pt x="305943" y="410718"/>
                </a:lnTo>
                <a:lnTo>
                  <a:pt x="305943" y="435864"/>
                </a:lnTo>
                <a:lnTo>
                  <a:pt x="485317" y="435864"/>
                </a:lnTo>
                <a:lnTo>
                  <a:pt x="485317" y="497053"/>
                </a:lnTo>
                <a:lnTo>
                  <a:pt x="305943" y="497053"/>
                </a:lnTo>
                <a:lnTo>
                  <a:pt x="305943" y="525551"/>
                </a:lnTo>
                <a:lnTo>
                  <a:pt x="520522" y="525551"/>
                </a:lnTo>
                <a:lnTo>
                  <a:pt x="520522" y="592607"/>
                </a:lnTo>
                <a:lnTo>
                  <a:pt x="0" y="592607"/>
                </a:lnTo>
                <a:lnTo>
                  <a:pt x="0" y="525551"/>
                </a:lnTo>
                <a:lnTo>
                  <a:pt x="222123" y="525551"/>
                </a:lnTo>
                <a:lnTo>
                  <a:pt x="222123" y="497053"/>
                </a:lnTo>
                <a:lnTo>
                  <a:pt x="37719" y="497053"/>
                </a:lnTo>
                <a:lnTo>
                  <a:pt x="37719" y="435864"/>
                </a:lnTo>
                <a:lnTo>
                  <a:pt x="222123" y="435864"/>
                </a:lnTo>
                <a:lnTo>
                  <a:pt x="222123" y="410718"/>
                </a:lnTo>
                <a:lnTo>
                  <a:pt x="43586" y="410718"/>
                </a:lnTo>
                <a:lnTo>
                  <a:pt x="43586" y="188595"/>
                </a:lnTo>
                <a:lnTo>
                  <a:pt x="222123" y="188595"/>
                </a:lnTo>
                <a:lnTo>
                  <a:pt x="222123" y="163449"/>
                </a:lnTo>
                <a:lnTo>
                  <a:pt x="18440" y="163449"/>
                </a:lnTo>
                <a:lnTo>
                  <a:pt x="18440" y="103099"/>
                </a:lnTo>
                <a:lnTo>
                  <a:pt x="222123" y="103099"/>
                </a:lnTo>
                <a:lnTo>
                  <a:pt x="222123" y="79629"/>
                </a:lnTo>
                <a:cubicBezTo>
                  <a:pt x="192506" y="80747"/>
                  <a:pt x="164007" y="81585"/>
                  <a:pt x="136626" y="82144"/>
                </a:cubicBezTo>
                <a:cubicBezTo>
                  <a:pt x="109245" y="82702"/>
                  <a:pt x="84937" y="83261"/>
                  <a:pt x="63703" y="83820"/>
                </a:cubicBezTo>
                <a:lnTo>
                  <a:pt x="62865" y="17602"/>
                </a:lnTo>
                <a:cubicBezTo>
                  <a:pt x="91363" y="17043"/>
                  <a:pt x="123355" y="16205"/>
                  <a:pt x="158838" y="15088"/>
                </a:cubicBezTo>
                <a:cubicBezTo>
                  <a:pt x="194322" y="13970"/>
                  <a:pt x="230225" y="12713"/>
                  <a:pt x="266547" y="11316"/>
                </a:cubicBezTo>
                <a:cubicBezTo>
                  <a:pt x="302869" y="9919"/>
                  <a:pt x="338074" y="8242"/>
                  <a:pt x="372160" y="6286"/>
                </a:cubicBezTo>
                <a:cubicBezTo>
                  <a:pt x="406247" y="4331"/>
                  <a:pt x="436422" y="2235"/>
                  <a:pt x="462686" y="0"/>
                </a:cubicBezTo>
                <a:close/>
                <a:moveTo>
                  <a:pt x="124891" y="246431"/>
                </a:moveTo>
                <a:lnTo>
                  <a:pt x="124891" y="270739"/>
                </a:lnTo>
                <a:lnTo>
                  <a:pt x="222123" y="270739"/>
                </a:lnTo>
                <a:lnTo>
                  <a:pt x="222123" y="246431"/>
                </a:lnTo>
                <a:lnTo>
                  <a:pt x="124891" y="246431"/>
                </a:lnTo>
                <a:close/>
                <a:moveTo>
                  <a:pt x="305943" y="246431"/>
                </a:moveTo>
                <a:lnTo>
                  <a:pt x="305943" y="270739"/>
                </a:lnTo>
                <a:lnTo>
                  <a:pt x="397306" y="270739"/>
                </a:lnTo>
                <a:lnTo>
                  <a:pt x="397306" y="246431"/>
                </a:lnTo>
                <a:lnTo>
                  <a:pt x="305943" y="246431"/>
                </a:lnTo>
                <a:close/>
                <a:moveTo>
                  <a:pt x="124891" y="327736"/>
                </a:moveTo>
                <a:lnTo>
                  <a:pt x="124891" y="352044"/>
                </a:lnTo>
                <a:lnTo>
                  <a:pt x="222123" y="352044"/>
                </a:lnTo>
                <a:lnTo>
                  <a:pt x="222123" y="327736"/>
                </a:lnTo>
                <a:lnTo>
                  <a:pt x="124891" y="327736"/>
                </a:lnTo>
                <a:close/>
                <a:moveTo>
                  <a:pt x="305943" y="327736"/>
                </a:moveTo>
                <a:lnTo>
                  <a:pt x="305943" y="352044"/>
                </a:lnTo>
                <a:lnTo>
                  <a:pt x="397306" y="352044"/>
                </a:lnTo>
                <a:lnTo>
                  <a:pt x="397306" y="327736"/>
                </a:lnTo>
                <a:lnTo>
                  <a:pt x="305943" y="327736"/>
                </a:lnTo>
                <a:close/>
              </a:path>
            </a:pathLst>
          </a:custGeom>
          <a:solidFill>
            <a:srgbClr val="3F3D4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4000"/>
              </a:lnSpc>
            </a:pPr>
            <a:endParaRPr lang="en-US" altLang="zh-CN" sz="6600" dirty="0">
              <a:solidFill>
                <a:srgbClr val="3F3D46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2687" name="PA-文本框 2686">
            <a:extLst>
              <a:ext uri="{FF2B5EF4-FFF2-40B4-BE49-F238E27FC236}">
                <a16:creationId xmlns:a16="http://schemas.microsoft.com/office/drawing/2014/main" xmlns="" id="{0DB71879-52CF-45A5-8070-21326D0BD30C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4653880" y="2576562"/>
            <a:ext cx="887388" cy="497013"/>
          </a:xfrm>
          <a:custGeom>
            <a:avLst/>
            <a:gdLst/>
            <a:ahLst/>
            <a:cxnLst/>
            <a:rect l="l" t="t" r="r" b="b"/>
            <a:pathLst>
              <a:path w="781203" h="437541">
                <a:moveTo>
                  <a:pt x="351206" y="0"/>
                </a:moveTo>
                <a:lnTo>
                  <a:pt x="429997" y="0"/>
                </a:lnTo>
                <a:cubicBezTo>
                  <a:pt x="473583" y="64821"/>
                  <a:pt x="523875" y="124892"/>
                  <a:pt x="580873" y="180214"/>
                </a:cubicBezTo>
                <a:cubicBezTo>
                  <a:pt x="637871" y="235535"/>
                  <a:pt x="704647" y="286665"/>
                  <a:pt x="781203" y="333604"/>
                </a:cubicBezTo>
                <a:lnTo>
                  <a:pt x="717500" y="437541"/>
                </a:lnTo>
                <a:cubicBezTo>
                  <a:pt x="680619" y="413513"/>
                  <a:pt x="645694" y="388227"/>
                  <a:pt x="612725" y="361684"/>
                </a:cubicBezTo>
                <a:cubicBezTo>
                  <a:pt x="579755" y="335141"/>
                  <a:pt x="549441" y="308598"/>
                  <a:pt x="521780" y="282055"/>
                </a:cubicBezTo>
                <a:cubicBezTo>
                  <a:pt x="494119" y="255512"/>
                  <a:pt x="469253" y="229388"/>
                  <a:pt x="447180" y="203683"/>
                </a:cubicBezTo>
                <a:cubicBezTo>
                  <a:pt x="425108" y="177978"/>
                  <a:pt x="406248" y="153671"/>
                  <a:pt x="390602" y="130760"/>
                </a:cubicBezTo>
                <a:cubicBezTo>
                  <a:pt x="372720" y="154229"/>
                  <a:pt x="352044" y="179236"/>
                  <a:pt x="328575" y="205779"/>
                </a:cubicBezTo>
                <a:cubicBezTo>
                  <a:pt x="305105" y="232322"/>
                  <a:pt x="279400" y="259004"/>
                  <a:pt x="251460" y="285827"/>
                </a:cubicBezTo>
                <a:cubicBezTo>
                  <a:pt x="223520" y="312649"/>
                  <a:pt x="193764" y="338913"/>
                  <a:pt x="162192" y="364618"/>
                </a:cubicBezTo>
                <a:cubicBezTo>
                  <a:pt x="130620" y="390322"/>
                  <a:pt x="97790" y="414071"/>
                  <a:pt x="63704" y="435865"/>
                </a:cubicBezTo>
                <a:lnTo>
                  <a:pt x="0" y="330251"/>
                </a:lnTo>
                <a:cubicBezTo>
                  <a:pt x="77674" y="284989"/>
                  <a:pt x="146406" y="233439"/>
                  <a:pt x="206198" y="175603"/>
                </a:cubicBezTo>
                <a:cubicBezTo>
                  <a:pt x="265989" y="117768"/>
                  <a:pt x="314325" y="59233"/>
                  <a:pt x="351206" y="0"/>
                </a:cubicBezTo>
                <a:close/>
              </a:path>
            </a:pathLst>
          </a:custGeom>
          <a:solidFill>
            <a:srgbClr val="3F3D4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4000"/>
              </a:lnSpc>
            </a:pPr>
            <a:endParaRPr lang="en-US" altLang="zh-CN" sz="6600" dirty="0">
              <a:solidFill>
                <a:srgbClr val="3F3D46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2691" name="PA-文本框 2690">
            <a:extLst>
              <a:ext uri="{FF2B5EF4-FFF2-40B4-BE49-F238E27FC236}">
                <a16:creationId xmlns:a16="http://schemas.microsoft.com/office/drawing/2014/main" xmlns="" id="{804574E3-65A8-44E1-8149-2FDFA92884A8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5640145" y="2699387"/>
            <a:ext cx="485588" cy="660780"/>
          </a:xfrm>
          <a:custGeom>
            <a:avLst/>
            <a:gdLst/>
            <a:ahLst/>
            <a:cxnLst/>
            <a:rect l="l" t="t" r="r" b="b"/>
            <a:pathLst>
              <a:path w="427482" h="581711">
                <a:moveTo>
                  <a:pt x="0" y="0"/>
                </a:moveTo>
                <a:lnTo>
                  <a:pt x="198653" y="0"/>
                </a:lnTo>
                <a:cubicBezTo>
                  <a:pt x="242239" y="0"/>
                  <a:pt x="278701" y="3772"/>
                  <a:pt x="308038" y="11316"/>
                </a:cubicBezTo>
                <a:cubicBezTo>
                  <a:pt x="337375" y="18860"/>
                  <a:pt x="360845" y="30595"/>
                  <a:pt x="378447" y="46520"/>
                </a:cubicBezTo>
                <a:cubicBezTo>
                  <a:pt x="396049" y="62446"/>
                  <a:pt x="408622" y="82842"/>
                  <a:pt x="416166" y="107709"/>
                </a:cubicBezTo>
                <a:cubicBezTo>
                  <a:pt x="423710" y="132576"/>
                  <a:pt x="427482" y="162611"/>
                  <a:pt x="427482" y="197816"/>
                </a:cubicBezTo>
                <a:cubicBezTo>
                  <a:pt x="427482" y="235814"/>
                  <a:pt x="423291" y="267805"/>
                  <a:pt x="414909" y="293789"/>
                </a:cubicBezTo>
                <a:cubicBezTo>
                  <a:pt x="406527" y="319774"/>
                  <a:pt x="393115" y="340868"/>
                  <a:pt x="374675" y="357074"/>
                </a:cubicBezTo>
                <a:cubicBezTo>
                  <a:pt x="356235" y="373279"/>
                  <a:pt x="332486" y="384874"/>
                  <a:pt x="303428" y="391859"/>
                </a:cubicBezTo>
                <a:cubicBezTo>
                  <a:pt x="274370" y="398844"/>
                  <a:pt x="239445" y="402336"/>
                  <a:pt x="198653" y="402336"/>
                </a:cubicBezTo>
                <a:lnTo>
                  <a:pt x="127406" y="402336"/>
                </a:lnTo>
                <a:lnTo>
                  <a:pt x="127406" y="581711"/>
                </a:lnTo>
                <a:lnTo>
                  <a:pt x="0" y="581711"/>
                </a:lnTo>
                <a:lnTo>
                  <a:pt x="0" y="0"/>
                </a:lnTo>
                <a:close/>
                <a:moveTo>
                  <a:pt x="127406" y="100584"/>
                </a:moveTo>
                <a:lnTo>
                  <a:pt x="127406" y="300076"/>
                </a:lnTo>
                <a:lnTo>
                  <a:pt x="181889" y="300076"/>
                </a:lnTo>
                <a:cubicBezTo>
                  <a:pt x="203682" y="300076"/>
                  <a:pt x="221843" y="298539"/>
                  <a:pt x="236372" y="295466"/>
                </a:cubicBezTo>
                <a:cubicBezTo>
                  <a:pt x="250901" y="292392"/>
                  <a:pt x="262775" y="286944"/>
                  <a:pt x="271996" y="279121"/>
                </a:cubicBezTo>
                <a:cubicBezTo>
                  <a:pt x="281216" y="271298"/>
                  <a:pt x="287782" y="261100"/>
                  <a:pt x="291693" y="248527"/>
                </a:cubicBezTo>
                <a:cubicBezTo>
                  <a:pt x="295605" y="235954"/>
                  <a:pt x="297561" y="219888"/>
                  <a:pt x="297561" y="200330"/>
                </a:cubicBezTo>
                <a:cubicBezTo>
                  <a:pt x="297561" y="181890"/>
                  <a:pt x="295605" y="166243"/>
                  <a:pt x="291693" y="153391"/>
                </a:cubicBezTo>
                <a:cubicBezTo>
                  <a:pt x="287782" y="140539"/>
                  <a:pt x="281216" y="130201"/>
                  <a:pt x="271996" y="122378"/>
                </a:cubicBezTo>
                <a:cubicBezTo>
                  <a:pt x="262775" y="114554"/>
                  <a:pt x="250761" y="108966"/>
                  <a:pt x="235953" y="105614"/>
                </a:cubicBezTo>
                <a:cubicBezTo>
                  <a:pt x="221145" y="102261"/>
                  <a:pt x="203123" y="100584"/>
                  <a:pt x="181889" y="100584"/>
                </a:cubicBezTo>
                <a:lnTo>
                  <a:pt x="127406" y="100584"/>
                </a:lnTo>
                <a:close/>
              </a:path>
            </a:pathLst>
          </a:custGeom>
          <a:solidFill>
            <a:srgbClr val="3F3D4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4000"/>
              </a:lnSpc>
            </a:pPr>
            <a:endParaRPr lang="en-US" altLang="zh-CN" sz="6600" dirty="0">
              <a:solidFill>
                <a:srgbClr val="3F3D46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2693" name="椭圆 2692">
            <a:extLst>
              <a:ext uri="{FF2B5EF4-FFF2-40B4-BE49-F238E27FC236}">
                <a16:creationId xmlns:a16="http://schemas.microsoft.com/office/drawing/2014/main" xmlns="" id="{484A48CD-F281-46ED-ACB9-34E8C9DAB006}"/>
              </a:ext>
            </a:extLst>
          </p:cNvPr>
          <p:cNvSpPr/>
          <p:nvPr/>
        </p:nvSpPr>
        <p:spPr>
          <a:xfrm>
            <a:off x="2169102" y="2572754"/>
            <a:ext cx="196139" cy="196139"/>
          </a:xfrm>
          <a:prstGeom prst="ellipse">
            <a:avLst/>
          </a:prstGeom>
          <a:solidFill>
            <a:srgbClr val="FF5C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94" name="矩形 2693">
            <a:extLst>
              <a:ext uri="{FF2B5EF4-FFF2-40B4-BE49-F238E27FC236}">
                <a16:creationId xmlns:a16="http://schemas.microsoft.com/office/drawing/2014/main" xmlns="" id="{45A89063-3842-4FB1-9C83-904441CDD1E9}"/>
              </a:ext>
            </a:extLst>
          </p:cNvPr>
          <p:cNvSpPr/>
          <p:nvPr/>
        </p:nvSpPr>
        <p:spPr>
          <a:xfrm>
            <a:off x="3661403" y="2904526"/>
            <a:ext cx="119062" cy="119062"/>
          </a:xfrm>
          <a:prstGeom prst="rect">
            <a:avLst/>
          </a:prstGeom>
          <a:noFill/>
          <a:ln w="22225">
            <a:solidFill>
              <a:srgbClr val="FF5C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95" name="椭圆 2694">
            <a:extLst>
              <a:ext uri="{FF2B5EF4-FFF2-40B4-BE49-F238E27FC236}">
                <a16:creationId xmlns:a16="http://schemas.microsoft.com/office/drawing/2014/main" xmlns="" id="{B0E99357-F72E-4DB1-ABF2-710691439546}"/>
              </a:ext>
            </a:extLst>
          </p:cNvPr>
          <p:cNvSpPr/>
          <p:nvPr/>
        </p:nvSpPr>
        <p:spPr>
          <a:xfrm>
            <a:off x="4988079" y="2904526"/>
            <a:ext cx="196139" cy="196139"/>
          </a:xfrm>
          <a:prstGeom prst="ellipse">
            <a:avLst/>
          </a:prstGeom>
          <a:solidFill>
            <a:srgbClr val="FF5C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96" name="矩形 2695">
            <a:extLst>
              <a:ext uri="{FF2B5EF4-FFF2-40B4-BE49-F238E27FC236}">
                <a16:creationId xmlns:a16="http://schemas.microsoft.com/office/drawing/2014/main" xmlns="" id="{35555F8B-C786-4EE1-96AD-AFCD30D316AB}"/>
              </a:ext>
            </a:extLst>
          </p:cNvPr>
          <p:cNvSpPr/>
          <p:nvPr/>
        </p:nvSpPr>
        <p:spPr>
          <a:xfrm>
            <a:off x="5030924" y="3134988"/>
            <a:ext cx="119062" cy="119062"/>
          </a:xfrm>
          <a:prstGeom prst="rect">
            <a:avLst/>
          </a:prstGeom>
          <a:noFill/>
          <a:ln w="22225">
            <a:solidFill>
              <a:srgbClr val="FF5C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97" name="椭圆 2696">
            <a:extLst>
              <a:ext uri="{FF2B5EF4-FFF2-40B4-BE49-F238E27FC236}">
                <a16:creationId xmlns:a16="http://schemas.microsoft.com/office/drawing/2014/main" xmlns="" id="{15C56EDD-F5D2-4ADB-811E-1D9BACF2E200}"/>
              </a:ext>
            </a:extLst>
          </p:cNvPr>
          <p:cNvSpPr/>
          <p:nvPr/>
        </p:nvSpPr>
        <p:spPr>
          <a:xfrm>
            <a:off x="5008418" y="3302663"/>
            <a:ext cx="196139" cy="196139"/>
          </a:xfrm>
          <a:prstGeom prst="ellipse">
            <a:avLst/>
          </a:prstGeom>
          <a:solidFill>
            <a:srgbClr val="FF5C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98" name="文本框 2697">
            <a:extLst>
              <a:ext uri="{FF2B5EF4-FFF2-40B4-BE49-F238E27FC236}">
                <a16:creationId xmlns:a16="http://schemas.microsoft.com/office/drawing/2014/main" xmlns="" id="{F808937F-CA90-42C3-B9DC-FD03C7E87FBC}"/>
              </a:ext>
            </a:extLst>
          </p:cNvPr>
          <p:cNvSpPr txBox="1"/>
          <p:nvPr/>
        </p:nvSpPr>
        <p:spPr>
          <a:xfrm>
            <a:off x="3479595" y="2051394"/>
            <a:ext cx="35777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dirty="0">
                <a:solidFill>
                  <a:srgbClr val="3F3D46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FREE DESIGN TEMPLETE</a:t>
            </a:r>
            <a:endParaRPr lang="zh-CN" altLang="en-US" sz="2000" dirty="0">
              <a:solidFill>
                <a:srgbClr val="3F3D46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grpSp>
        <p:nvGrpSpPr>
          <p:cNvPr id="2709" name="组合 2708">
            <a:extLst>
              <a:ext uri="{FF2B5EF4-FFF2-40B4-BE49-F238E27FC236}">
                <a16:creationId xmlns:a16="http://schemas.microsoft.com/office/drawing/2014/main" xmlns="" id="{ABC56048-231B-41CE-AFEE-929A834FA1F5}"/>
              </a:ext>
            </a:extLst>
          </p:cNvPr>
          <p:cNvGrpSpPr/>
          <p:nvPr/>
        </p:nvGrpSpPr>
        <p:grpSpPr>
          <a:xfrm rot="5400000">
            <a:off x="4803408" y="2327426"/>
            <a:ext cx="369342" cy="3174114"/>
            <a:chOff x="7187952" y="2074620"/>
            <a:chExt cx="725045" cy="3174114"/>
          </a:xfrm>
        </p:grpSpPr>
        <p:grpSp>
          <p:nvGrpSpPr>
            <p:cNvPr id="2699" name="组合 2698">
              <a:extLst>
                <a:ext uri="{FF2B5EF4-FFF2-40B4-BE49-F238E27FC236}">
                  <a16:creationId xmlns:a16="http://schemas.microsoft.com/office/drawing/2014/main" xmlns="" id="{0B32E0B8-F925-4CA7-92E5-174E26EB85D4}"/>
                </a:ext>
              </a:extLst>
            </p:cNvPr>
            <p:cNvGrpSpPr/>
            <p:nvPr/>
          </p:nvGrpSpPr>
          <p:grpSpPr>
            <a:xfrm>
              <a:off x="7187952" y="2074620"/>
              <a:ext cx="319174" cy="3174114"/>
              <a:chOff x="7470458" y="1093086"/>
              <a:chExt cx="319174" cy="1820227"/>
            </a:xfrm>
          </p:grpSpPr>
          <p:cxnSp>
            <p:nvCxnSpPr>
              <p:cNvPr id="2700" name="直接连接符 2699">
                <a:extLst>
                  <a:ext uri="{FF2B5EF4-FFF2-40B4-BE49-F238E27FC236}">
                    <a16:creationId xmlns:a16="http://schemas.microsoft.com/office/drawing/2014/main" xmlns="" id="{97951915-4A9B-4B3C-B866-E881884305BE}"/>
                  </a:ext>
                </a:extLst>
              </p:cNvPr>
              <p:cNvCxnSpPr/>
              <p:nvPr/>
            </p:nvCxnSpPr>
            <p:spPr>
              <a:xfrm>
                <a:off x="7475220" y="1093086"/>
                <a:ext cx="0" cy="1820227"/>
              </a:xfrm>
              <a:prstGeom prst="line">
                <a:avLst/>
              </a:prstGeom>
              <a:ln w="31750">
                <a:solidFill>
                  <a:srgbClr val="29191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01" name="直接连接符 2700">
                <a:extLst>
                  <a:ext uri="{FF2B5EF4-FFF2-40B4-BE49-F238E27FC236}">
                    <a16:creationId xmlns:a16="http://schemas.microsoft.com/office/drawing/2014/main" xmlns="" id="{E1AEC3FC-2A6E-43A0-91EF-45F1C33A539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475220" y="2905071"/>
                <a:ext cx="314412" cy="0"/>
              </a:xfrm>
              <a:prstGeom prst="line">
                <a:avLst/>
              </a:prstGeom>
              <a:ln w="31750">
                <a:solidFill>
                  <a:srgbClr val="29191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02" name="直接连接符 2701">
                <a:extLst>
                  <a:ext uri="{FF2B5EF4-FFF2-40B4-BE49-F238E27FC236}">
                    <a16:creationId xmlns:a16="http://schemas.microsoft.com/office/drawing/2014/main" xmlns="" id="{3095800F-5294-4C8B-A226-B720EE88BFC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470458" y="1101280"/>
                <a:ext cx="314412" cy="0"/>
              </a:xfrm>
              <a:prstGeom prst="line">
                <a:avLst/>
              </a:prstGeom>
              <a:ln w="31750">
                <a:solidFill>
                  <a:srgbClr val="29191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03" name="组合 2702">
              <a:extLst>
                <a:ext uri="{FF2B5EF4-FFF2-40B4-BE49-F238E27FC236}">
                  <a16:creationId xmlns:a16="http://schemas.microsoft.com/office/drawing/2014/main" xmlns="" id="{33FC29FB-3A8B-41BC-B643-4D7BBD3B9B72}"/>
                </a:ext>
              </a:extLst>
            </p:cNvPr>
            <p:cNvGrpSpPr/>
            <p:nvPr/>
          </p:nvGrpSpPr>
          <p:grpSpPr>
            <a:xfrm flipH="1">
              <a:off x="7667358" y="2074620"/>
              <a:ext cx="245639" cy="3174114"/>
              <a:chOff x="7470458" y="1093086"/>
              <a:chExt cx="319171" cy="1820227"/>
            </a:xfrm>
          </p:grpSpPr>
          <p:cxnSp>
            <p:nvCxnSpPr>
              <p:cNvPr id="2704" name="直接连接符 2703">
                <a:extLst>
                  <a:ext uri="{FF2B5EF4-FFF2-40B4-BE49-F238E27FC236}">
                    <a16:creationId xmlns:a16="http://schemas.microsoft.com/office/drawing/2014/main" xmlns="" id="{84FBF567-AF00-45FD-A6C9-402DC6E4752F}"/>
                  </a:ext>
                </a:extLst>
              </p:cNvPr>
              <p:cNvCxnSpPr/>
              <p:nvPr/>
            </p:nvCxnSpPr>
            <p:spPr>
              <a:xfrm>
                <a:off x="7475220" y="1093086"/>
                <a:ext cx="0" cy="1820227"/>
              </a:xfrm>
              <a:prstGeom prst="line">
                <a:avLst/>
              </a:prstGeom>
              <a:ln w="31750">
                <a:solidFill>
                  <a:srgbClr val="29191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05" name="直接连接符 2704">
                <a:extLst>
                  <a:ext uri="{FF2B5EF4-FFF2-40B4-BE49-F238E27FC236}">
                    <a16:creationId xmlns:a16="http://schemas.microsoft.com/office/drawing/2014/main" xmlns="" id="{1AA0A149-6F4E-4C1E-B784-A7DD93A8CBD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475219" y="2905070"/>
                <a:ext cx="314410" cy="0"/>
              </a:xfrm>
              <a:prstGeom prst="line">
                <a:avLst/>
              </a:prstGeom>
              <a:ln w="31750">
                <a:solidFill>
                  <a:srgbClr val="29191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06" name="直接连接符 2705">
                <a:extLst>
                  <a:ext uri="{FF2B5EF4-FFF2-40B4-BE49-F238E27FC236}">
                    <a16:creationId xmlns:a16="http://schemas.microsoft.com/office/drawing/2014/main" xmlns="" id="{4143820E-145D-47D2-A7DA-9DA3DBCA21C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470458" y="1101280"/>
                <a:ext cx="314412" cy="0"/>
              </a:xfrm>
              <a:prstGeom prst="line">
                <a:avLst/>
              </a:prstGeom>
              <a:ln w="31750">
                <a:solidFill>
                  <a:srgbClr val="29191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710" name="文本框 2709">
            <a:extLst>
              <a:ext uri="{FF2B5EF4-FFF2-40B4-BE49-F238E27FC236}">
                <a16:creationId xmlns:a16="http://schemas.microsoft.com/office/drawing/2014/main" xmlns="" id="{356C9435-3540-4D1D-A9E2-CC5EC87AE33B}"/>
              </a:ext>
            </a:extLst>
          </p:cNvPr>
          <p:cNvSpPr txBox="1"/>
          <p:nvPr/>
        </p:nvSpPr>
        <p:spPr>
          <a:xfrm>
            <a:off x="3467064" y="3738332"/>
            <a:ext cx="29571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rgbClr val="3F3D46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每日一</a:t>
            </a:r>
            <a:r>
              <a:rPr lang="en-US" altLang="zh-CN" dirty="0">
                <a:solidFill>
                  <a:srgbClr val="3F3D46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P</a:t>
            </a:r>
            <a:r>
              <a:rPr lang="zh-CN" altLang="en-US" dirty="0">
                <a:solidFill>
                  <a:srgbClr val="3F3D46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免费训练营</a:t>
            </a:r>
          </a:p>
        </p:txBody>
      </p:sp>
      <p:grpSp>
        <p:nvGrpSpPr>
          <p:cNvPr id="2712" name="组合 2711">
            <a:extLst>
              <a:ext uri="{FF2B5EF4-FFF2-40B4-BE49-F238E27FC236}">
                <a16:creationId xmlns:a16="http://schemas.microsoft.com/office/drawing/2014/main" xmlns="" id="{5C772C76-FBB3-4118-89ED-6EC926622FB2}"/>
              </a:ext>
            </a:extLst>
          </p:cNvPr>
          <p:cNvGrpSpPr/>
          <p:nvPr/>
        </p:nvGrpSpPr>
        <p:grpSpPr>
          <a:xfrm>
            <a:off x="1890680" y="4794500"/>
            <a:ext cx="2064572" cy="873871"/>
            <a:chOff x="2408189" y="3998666"/>
            <a:chExt cx="2064572" cy="873871"/>
          </a:xfrm>
        </p:grpSpPr>
        <p:sp>
          <p:nvSpPr>
            <p:cNvPr id="2658" name="文本框 2657">
              <a:extLst>
                <a:ext uri="{FF2B5EF4-FFF2-40B4-BE49-F238E27FC236}">
                  <a16:creationId xmlns:a16="http://schemas.microsoft.com/office/drawing/2014/main" xmlns="" id="{EA50B245-F177-4AAF-BC1C-8CA0CB2FC00F}"/>
                </a:ext>
              </a:extLst>
            </p:cNvPr>
            <p:cNvSpPr txBox="1"/>
            <p:nvPr/>
          </p:nvSpPr>
          <p:spPr>
            <a:xfrm>
              <a:off x="2408189" y="3998666"/>
              <a:ext cx="12843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>
                      <a:lumMod val="75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DATE         </a:t>
              </a:r>
              <a:endParaRPr lang="zh-CN" altLang="en-US" dirty="0">
                <a:solidFill>
                  <a:schemeClr val="bg1">
                    <a:lumMod val="7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  <p:sp>
          <p:nvSpPr>
            <p:cNvPr id="2659" name="文本框 2658">
              <a:extLst>
                <a:ext uri="{FF2B5EF4-FFF2-40B4-BE49-F238E27FC236}">
                  <a16:creationId xmlns:a16="http://schemas.microsoft.com/office/drawing/2014/main" xmlns="" id="{23982738-9951-4D50-B48B-B5788ABBF633}"/>
                </a:ext>
              </a:extLst>
            </p:cNvPr>
            <p:cNvSpPr txBox="1"/>
            <p:nvPr/>
          </p:nvSpPr>
          <p:spPr>
            <a:xfrm>
              <a:off x="3259410" y="3998666"/>
              <a:ext cx="68961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>
                      <a:lumMod val="75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TIME</a:t>
              </a:r>
              <a:endParaRPr lang="zh-CN" altLang="en-US" dirty="0">
                <a:solidFill>
                  <a:schemeClr val="bg1">
                    <a:lumMod val="7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  <p:grpSp>
          <p:nvGrpSpPr>
            <p:cNvPr id="2711" name="组合 2710">
              <a:extLst>
                <a:ext uri="{FF2B5EF4-FFF2-40B4-BE49-F238E27FC236}">
                  <a16:creationId xmlns:a16="http://schemas.microsoft.com/office/drawing/2014/main" xmlns="" id="{28586D1D-FD84-4FF5-97B8-AA83AD50FA9D}"/>
                </a:ext>
              </a:extLst>
            </p:cNvPr>
            <p:cNvGrpSpPr/>
            <p:nvPr/>
          </p:nvGrpSpPr>
          <p:grpSpPr>
            <a:xfrm>
              <a:off x="2417978" y="4349317"/>
              <a:ext cx="2054783" cy="523220"/>
              <a:chOff x="2417978" y="4349317"/>
              <a:chExt cx="2054783" cy="523220"/>
            </a:xfrm>
          </p:grpSpPr>
          <p:sp>
            <p:nvSpPr>
              <p:cNvPr id="5" name="椭圆 4">
                <a:extLst>
                  <a:ext uri="{FF2B5EF4-FFF2-40B4-BE49-F238E27FC236}">
                    <a16:creationId xmlns:a16="http://schemas.microsoft.com/office/drawing/2014/main" xmlns="" id="{A583D9B2-D1A2-4B8A-BCD9-451FDFECDE5B}"/>
                  </a:ext>
                </a:extLst>
              </p:cNvPr>
              <p:cNvSpPr/>
              <p:nvPr/>
            </p:nvSpPr>
            <p:spPr>
              <a:xfrm>
                <a:off x="3372754" y="4401974"/>
                <a:ext cx="441615" cy="441615"/>
              </a:xfrm>
              <a:prstGeom prst="ellipse">
                <a:avLst/>
              </a:prstGeom>
              <a:solidFill>
                <a:srgbClr val="FF5C8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57" name="文本框 2656">
                <a:extLst>
                  <a:ext uri="{FF2B5EF4-FFF2-40B4-BE49-F238E27FC236}">
                    <a16:creationId xmlns:a16="http://schemas.microsoft.com/office/drawing/2014/main" xmlns="" id="{1154CC45-577E-4769-BA0E-3D9B70669170}"/>
                  </a:ext>
                </a:extLst>
              </p:cNvPr>
              <p:cNvSpPr txBox="1"/>
              <p:nvPr/>
            </p:nvSpPr>
            <p:spPr>
              <a:xfrm>
                <a:off x="2417978" y="4349317"/>
                <a:ext cx="205478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>
                    <a:solidFill>
                      <a:srgbClr val="FF5C89"/>
                    </a:solidFill>
                  </a:rPr>
                  <a:t>4/23  </a:t>
                </a:r>
                <a:r>
                  <a:rPr lang="en-US" altLang="zh-CN" sz="2800" dirty="0">
                    <a:solidFill>
                      <a:schemeClr val="bg1"/>
                    </a:solidFill>
                  </a:rPr>
                  <a:t>19 </a:t>
                </a:r>
                <a:r>
                  <a:rPr lang="en-US" altLang="zh-CN" sz="2800" dirty="0">
                    <a:solidFill>
                      <a:srgbClr val="FF5C89"/>
                    </a:solidFill>
                  </a:rPr>
                  <a:t>:00</a:t>
                </a:r>
                <a:endParaRPr lang="zh-CN" altLang="en-US" sz="2800" dirty="0">
                  <a:solidFill>
                    <a:srgbClr val="FF5C89"/>
                  </a:solidFill>
                </a:endParaRPr>
              </a:p>
            </p:txBody>
          </p:sp>
        </p:grpSp>
      </p:grpSp>
      <p:pic>
        <p:nvPicPr>
          <p:cNvPr id="36" name="图片 35">
            <a:extLst>
              <a:ext uri="{FF2B5EF4-FFF2-40B4-BE49-F238E27FC236}">
                <a16:creationId xmlns:a16="http://schemas.microsoft.com/office/drawing/2014/main" xmlns="" id="{3DCA8C99-9651-4DCF-8144-BC8DBA12C75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9354" y="668287"/>
            <a:ext cx="457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1426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7DD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25EC0E8F-CE43-43DD-B09C-A788EEF5D909}"/>
              </a:ext>
            </a:extLst>
          </p:cNvPr>
          <p:cNvSpPr/>
          <p:nvPr/>
        </p:nvSpPr>
        <p:spPr>
          <a:xfrm>
            <a:off x="1" y="0"/>
            <a:ext cx="12192000" cy="4064000"/>
          </a:xfrm>
          <a:prstGeom prst="rect">
            <a:avLst/>
          </a:prstGeom>
          <a:solidFill>
            <a:srgbClr val="FEBE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15C8623B-57FA-45BB-B313-D5CF169EB573}"/>
              </a:ext>
            </a:extLst>
          </p:cNvPr>
          <p:cNvSpPr/>
          <p:nvPr/>
        </p:nvSpPr>
        <p:spPr>
          <a:xfrm>
            <a:off x="263525" y="298450"/>
            <a:ext cx="11664950" cy="62611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15B80A4D-33C7-43D5-8402-2A920B875B7D}"/>
              </a:ext>
            </a:extLst>
          </p:cNvPr>
          <p:cNvSpPr/>
          <p:nvPr/>
        </p:nvSpPr>
        <p:spPr>
          <a:xfrm>
            <a:off x="6730940" y="1079500"/>
            <a:ext cx="4686118" cy="5283200"/>
          </a:xfrm>
          <a:prstGeom prst="rect">
            <a:avLst/>
          </a:prstGeom>
          <a:solidFill>
            <a:srgbClr val="C8DF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0DD389C5-552D-47C5-AF2E-46EACD7EBAEF}"/>
              </a:ext>
            </a:extLst>
          </p:cNvPr>
          <p:cNvGrpSpPr/>
          <p:nvPr/>
        </p:nvGrpSpPr>
        <p:grpSpPr>
          <a:xfrm>
            <a:off x="11468205" y="2081213"/>
            <a:ext cx="711199" cy="700087"/>
            <a:chOff x="5032879" y="3730625"/>
            <a:chExt cx="891670" cy="687387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E9FFC87B-7710-4535-8B31-5A7C02D7246F}"/>
                </a:ext>
              </a:extLst>
            </p:cNvPr>
            <p:cNvSpPr/>
            <p:nvPr/>
          </p:nvSpPr>
          <p:spPr>
            <a:xfrm>
              <a:off x="5218166" y="3730625"/>
              <a:ext cx="509588" cy="209550"/>
            </a:xfrm>
            <a:prstGeom prst="rect">
              <a:avLst/>
            </a:prstGeom>
            <a:solidFill>
              <a:srgbClr val="C8DF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xmlns="" id="{B45F1E02-4091-421B-A086-795B2BD6DD93}"/>
                </a:ext>
              </a:extLst>
            </p:cNvPr>
            <p:cNvSpPr/>
            <p:nvPr/>
          </p:nvSpPr>
          <p:spPr>
            <a:xfrm>
              <a:off x="5044388" y="4029075"/>
              <a:ext cx="880161" cy="209550"/>
            </a:xfrm>
            <a:prstGeom prst="rect">
              <a:avLst/>
            </a:prstGeom>
            <a:solidFill>
              <a:srgbClr val="C8DF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609F2AA3-281C-4726-84F6-C7253308B709}"/>
                </a:ext>
              </a:extLst>
            </p:cNvPr>
            <p:cNvSpPr/>
            <p:nvPr/>
          </p:nvSpPr>
          <p:spPr>
            <a:xfrm>
              <a:off x="5032879" y="4306887"/>
              <a:ext cx="880161" cy="111125"/>
            </a:xfrm>
            <a:prstGeom prst="rect">
              <a:avLst/>
            </a:prstGeom>
            <a:solidFill>
              <a:srgbClr val="C8DF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1" name="组合 80">
            <a:extLst>
              <a:ext uri="{FF2B5EF4-FFF2-40B4-BE49-F238E27FC236}">
                <a16:creationId xmlns:a16="http://schemas.microsoft.com/office/drawing/2014/main" xmlns="" id="{88BF7615-54FC-4F65-B03C-292228BD302D}"/>
              </a:ext>
            </a:extLst>
          </p:cNvPr>
          <p:cNvGrpSpPr/>
          <p:nvPr/>
        </p:nvGrpSpPr>
        <p:grpSpPr>
          <a:xfrm>
            <a:off x="6658111" y="693963"/>
            <a:ext cx="4869064" cy="204850"/>
            <a:chOff x="6352085" y="695258"/>
            <a:chExt cx="4899318" cy="320675"/>
          </a:xfrm>
        </p:grpSpPr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7834933C-EE4B-4936-A242-82AA5E4A586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352085" y="695258"/>
              <a:ext cx="116358" cy="320675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586E5C0A-63B1-4E70-9653-72836891603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425669" y="695258"/>
              <a:ext cx="116358" cy="320675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CD643BC6-04DF-445A-80D9-B3FDBF00988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499253" y="695258"/>
              <a:ext cx="116358" cy="320675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C61F8C18-DC7F-4E13-A016-D1DC60A521E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572837" y="695258"/>
              <a:ext cx="116358" cy="320675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4D7835D3-E75F-4FDE-9580-A95F1A275F4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646421" y="695258"/>
              <a:ext cx="116358" cy="320675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8DCEF7DB-85B8-4A4E-BF19-0DA54A7D700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720005" y="695258"/>
              <a:ext cx="116358" cy="320675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3AD654FF-A093-4C6E-AB8E-67F27B98990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793589" y="695258"/>
              <a:ext cx="116358" cy="320675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129E23E1-9BF5-46EA-872F-749E67A0E8A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867173" y="695258"/>
              <a:ext cx="116358" cy="320675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E4FD063E-94E5-4BD0-8B29-1A90C7601E1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40757" y="695258"/>
              <a:ext cx="116358" cy="320675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1140D084-2E96-430B-8DA6-C79F602C8F6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014341" y="695258"/>
              <a:ext cx="116358" cy="320675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xmlns="" id="{19ED3CC7-64D7-450C-83E9-3D158F324C0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087925" y="695258"/>
              <a:ext cx="116358" cy="320675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xmlns="" id="{9837666B-603E-40A8-B957-EBAF2C3A463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161509" y="695258"/>
              <a:ext cx="116358" cy="320675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xmlns="" id="{08DB0124-08CE-45F8-9032-DC009A32B4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235093" y="695258"/>
              <a:ext cx="116358" cy="320675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xmlns="" id="{E5672A03-D672-4C8F-B123-BD7F3BB90B4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308677" y="695258"/>
              <a:ext cx="116358" cy="320675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xmlns="" id="{6D1F0033-FD2B-47A9-A0ED-ECBBA10F436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382261" y="695258"/>
              <a:ext cx="116358" cy="320675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xmlns="" id="{99E251DB-4CC4-4134-8481-1AEEAB77806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455845" y="695258"/>
              <a:ext cx="116358" cy="320675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xmlns="" id="{F6E3660F-1B3C-4434-9E6A-97F8F52D57F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529429" y="695258"/>
              <a:ext cx="116358" cy="320675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xmlns="" id="{E6FD1523-6B8C-4F5E-ABA8-0155CDE9199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03013" y="695258"/>
              <a:ext cx="116358" cy="320675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xmlns="" id="{09B4D372-CEC6-41A4-9623-D6509123A46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76597" y="695258"/>
              <a:ext cx="116358" cy="320675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xmlns="" id="{DFD6E3FF-5159-451E-8FC7-002D9E47658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750181" y="695258"/>
              <a:ext cx="116358" cy="320675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xmlns="" id="{E9A8515E-9373-4FD7-AAFD-E38B6A8E1D5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823765" y="695258"/>
              <a:ext cx="116358" cy="320675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xmlns="" id="{DB750DF8-B38C-4716-BF02-46FDFA8A40A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897349" y="695258"/>
              <a:ext cx="116358" cy="320675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xmlns="" id="{FA0B039C-F3A0-4A45-81E5-6B02AB8B7CF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970933" y="695258"/>
              <a:ext cx="116358" cy="320675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xmlns="" id="{E42F69F3-56D9-45F8-8B64-40C95BA17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044517" y="695258"/>
              <a:ext cx="116358" cy="320675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xmlns="" id="{8440FE62-6187-4EA4-A015-51E5B43ABAE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118101" y="695258"/>
              <a:ext cx="116358" cy="320675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xmlns="" id="{BA1A94CB-3135-4ED4-B4C6-F9610FC302D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191685" y="695258"/>
              <a:ext cx="116358" cy="320675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xmlns="" id="{F7D7685D-3560-4A87-BA68-E72327B6502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265269" y="695258"/>
              <a:ext cx="116358" cy="320675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xmlns="" id="{B895EB07-4A9C-4DE6-A43F-EE4B106EC60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338853" y="695258"/>
              <a:ext cx="116358" cy="320675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xmlns="" id="{7A0AFE79-9B1C-4B07-8293-F88B90103FC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412437" y="695258"/>
              <a:ext cx="116358" cy="320675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xmlns="" id="{E4ECA683-4EF4-4A0A-9864-F4F4D36199A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486021" y="695258"/>
              <a:ext cx="116358" cy="320675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xmlns="" id="{71AE9594-2592-4D6D-8CD5-B952723F9B6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559605" y="695258"/>
              <a:ext cx="116358" cy="320675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xmlns="" id="{F8D68314-528F-42A4-B613-0B522DCE5B3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633189" y="695258"/>
              <a:ext cx="116358" cy="320675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xmlns="" id="{0D36C9B8-BB1D-449D-BC1A-FBC57F73BCF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706773" y="695258"/>
              <a:ext cx="116358" cy="320675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xmlns="" id="{61986CE2-A451-48B4-B8B4-581B0FB984F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780357" y="695258"/>
              <a:ext cx="116358" cy="320675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xmlns="" id="{E906DBA8-EC6B-43C4-BD10-2161518A127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853941" y="695258"/>
              <a:ext cx="116358" cy="320675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xmlns="" id="{A237805D-6174-4A87-8B82-6C88A271C7E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927525" y="695258"/>
              <a:ext cx="116358" cy="320675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xmlns="" id="{40F22284-D0A7-4567-883A-887D288C8BD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001109" y="695258"/>
              <a:ext cx="116358" cy="320675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xmlns="" id="{4A02B327-6353-4BB6-AB77-7F5CDAAD95E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074693" y="695258"/>
              <a:ext cx="116358" cy="320675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>
              <a:extLst>
                <a:ext uri="{FF2B5EF4-FFF2-40B4-BE49-F238E27FC236}">
                  <a16:creationId xmlns:a16="http://schemas.microsoft.com/office/drawing/2014/main" xmlns="" id="{9B7415A1-FFF9-4BE2-A579-DCF1CF473B8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148277" y="695258"/>
              <a:ext cx="116358" cy="320675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>
              <a:extLst>
                <a:ext uri="{FF2B5EF4-FFF2-40B4-BE49-F238E27FC236}">
                  <a16:creationId xmlns:a16="http://schemas.microsoft.com/office/drawing/2014/main" xmlns="" id="{45C467E7-44E7-45B4-B847-010155DE3E9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221861" y="695258"/>
              <a:ext cx="116358" cy="320675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>
              <a:extLst>
                <a:ext uri="{FF2B5EF4-FFF2-40B4-BE49-F238E27FC236}">
                  <a16:creationId xmlns:a16="http://schemas.microsoft.com/office/drawing/2014/main" xmlns="" id="{E737A3D0-A8CA-420F-8CC1-B61B8EEF3AF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295445" y="695258"/>
              <a:ext cx="116358" cy="320675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>
              <a:extLst>
                <a:ext uri="{FF2B5EF4-FFF2-40B4-BE49-F238E27FC236}">
                  <a16:creationId xmlns:a16="http://schemas.microsoft.com/office/drawing/2014/main" xmlns="" id="{A0CC9663-5685-408E-A477-23BA50EBBF1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369029" y="695258"/>
              <a:ext cx="116358" cy="320675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>
              <a:extLst>
                <a:ext uri="{FF2B5EF4-FFF2-40B4-BE49-F238E27FC236}">
                  <a16:creationId xmlns:a16="http://schemas.microsoft.com/office/drawing/2014/main" xmlns="" id="{C1121ED5-4995-4529-A012-73536B505D0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442613" y="695258"/>
              <a:ext cx="116358" cy="320675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xmlns="" id="{D600CD8C-47D8-410C-ADE0-033595FEF52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516197" y="695258"/>
              <a:ext cx="116358" cy="320675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>
              <a:extLst>
                <a:ext uri="{FF2B5EF4-FFF2-40B4-BE49-F238E27FC236}">
                  <a16:creationId xmlns:a16="http://schemas.microsoft.com/office/drawing/2014/main" xmlns="" id="{9E40858D-C5AE-4AE8-BF0C-BB206027CC8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589781" y="695258"/>
              <a:ext cx="116358" cy="320675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>
              <a:extLst>
                <a:ext uri="{FF2B5EF4-FFF2-40B4-BE49-F238E27FC236}">
                  <a16:creationId xmlns:a16="http://schemas.microsoft.com/office/drawing/2014/main" xmlns="" id="{8078860E-0EED-49C6-9388-59C7A322059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663365" y="695258"/>
              <a:ext cx="116358" cy="320675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>
              <a:extLst>
                <a:ext uri="{FF2B5EF4-FFF2-40B4-BE49-F238E27FC236}">
                  <a16:creationId xmlns:a16="http://schemas.microsoft.com/office/drawing/2014/main" xmlns="" id="{5D96237B-9B9E-4A76-BE95-595FC951097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736949" y="695258"/>
              <a:ext cx="116358" cy="320675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>
              <a:extLst>
                <a:ext uri="{FF2B5EF4-FFF2-40B4-BE49-F238E27FC236}">
                  <a16:creationId xmlns:a16="http://schemas.microsoft.com/office/drawing/2014/main" xmlns="" id="{A284BA7F-B8AB-45FB-9A27-FB5DC5506DF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810533" y="695258"/>
              <a:ext cx="116358" cy="320675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>
              <a:extLst>
                <a:ext uri="{FF2B5EF4-FFF2-40B4-BE49-F238E27FC236}">
                  <a16:creationId xmlns:a16="http://schemas.microsoft.com/office/drawing/2014/main" xmlns="" id="{EACF5F74-578F-4561-A692-BDBF2DE4E4F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884117" y="695258"/>
              <a:ext cx="116358" cy="320675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>
              <a:extLst>
                <a:ext uri="{FF2B5EF4-FFF2-40B4-BE49-F238E27FC236}">
                  <a16:creationId xmlns:a16="http://schemas.microsoft.com/office/drawing/2014/main" xmlns="" id="{7D033275-64AB-4CFC-9F9C-7877369DF19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957701" y="695258"/>
              <a:ext cx="116358" cy="320675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>
              <a:extLst>
                <a:ext uri="{FF2B5EF4-FFF2-40B4-BE49-F238E27FC236}">
                  <a16:creationId xmlns:a16="http://schemas.microsoft.com/office/drawing/2014/main" xmlns="" id="{B39A1B4C-5393-4390-ACAE-3F0826B9F00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031285" y="695258"/>
              <a:ext cx="116358" cy="320675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>
              <a:extLst>
                <a:ext uri="{FF2B5EF4-FFF2-40B4-BE49-F238E27FC236}">
                  <a16:creationId xmlns:a16="http://schemas.microsoft.com/office/drawing/2014/main" xmlns="" id="{38488465-49FF-404E-A831-3E6CC275379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104869" y="695258"/>
              <a:ext cx="116358" cy="320675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>
              <a:extLst>
                <a:ext uri="{FF2B5EF4-FFF2-40B4-BE49-F238E27FC236}">
                  <a16:creationId xmlns:a16="http://schemas.microsoft.com/office/drawing/2014/main" xmlns="" id="{2AD05218-8702-4F7E-A920-3A9B2B49CE4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178453" y="695258"/>
              <a:ext cx="116358" cy="320675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>
              <a:extLst>
                <a:ext uri="{FF2B5EF4-FFF2-40B4-BE49-F238E27FC236}">
                  <a16:creationId xmlns:a16="http://schemas.microsoft.com/office/drawing/2014/main" xmlns="" id="{267377D7-7E03-4598-9DB0-327D92ECE8A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252037" y="695258"/>
              <a:ext cx="116358" cy="320675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>
              <a:extLst>
                <a:ext uri="{FF2B5EF4-FFF2-40B4-BE49-F238E27FC236}">
                  <a16:creationId xmlns:a16="http://schemas.microsoft.com/office/drawing/2014/main" xmlns="" id="{612D3776-E0A9-4D19-A8FA-DB476C47DFD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325621" y="695258"/>
              <a:ext cx="116358" cy="320675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>
              <a:extLst>
                <a:ext uri="{FF2B5EF4-FFF2-40B4-BE49-F238E27FC236}">
                  <a16:creationId xmlns:a16="http://schemas.microsoft.com/office/drawing/2014/main" xmlns="" id="{FA075478-2C5D-4F99-9D26-93D302A069F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399205" y="695258"/>
              <a:ext cx="116358" cy="320675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>
              <a:extLst>
                <a:ext uri="{FF2B5EF4-FFF2-40B4-BE49-F238E27FC236}">
                  <a16:creationId xmlns:a16="http://schemas.microsoft.com/office/drawing/2014/main" xmlns="" id="{0F00ECA0-D893-405E-8BDF-3C3F8E68271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472789" y="695258"/>
              <a:ext cx="116358" cy="320675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>
              <a:extLst>
                <a:ext uri="{FF2B5EF4-FFF2-40B4-BE49-F238E27FC236}">
                  <a16:creationId xmlns:a16="http://schemas.microsoft.com/office/drawing/2014/main" xmlns="" id="{D1088A66-7D88-4F20-8D06-F0550D2705D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546373" y="695258"/>
              <a:ext cx="116358" cy="320675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>
              <a:extLst>
                <a:ext uri="{FF2B5EF4-FFF2-40B4-BE49-F238E27FC236}">
                  <a16:creationId xmlns:a16="http://schemas.microsoft.com/office/drawing/2014/main" xmlns="" id="{D512E063-8317-49CD-8445-E16F88BF287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619957" y="695258"/>
              <a:ext cx="116358" cy="320675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>
              <a:extLst>
                <a:ext uri="{FF2B5EF4-FFF2-40B4-BE49-F238E27FC236}">
                  <a16:creationId xmlns:a16="http://schemas.microsoft.com/office/drawing/2014/main" xmlns="" id="{E7610B34-B915-40D5-8C66-66BA026F96A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693541" y="695258"/>
              <a:ext cx="116358" cy="320675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>
              <a:extLst>
                <a:ext uri="{FF2B5EF4-FFF2-40B4-BE49-F238E27FC236}">
                  <a16:creationId xmlns:a16="http://schemas.microsoft.com/office/drawing/2014/main" xmlns="" id="{7A75A1E0-5AD5-45AD-8D97-109C4789133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767125" y="695258"/>
              <a:ext cx="116358" cy="320675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>
              <a:extLst>
                <a:ext uri="{FF2B5EF4-FFF2-40B4-BE49-F238E27FC236}">
                  <a16:creationId xmlns:a16="http://schemas.microsoft.com/office/drawing/2014/main" xmlns="" id="{11DA4EF5-3438-43D4-9996-10A1EE8305F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840709" y="695258"/>
              <a:ext cx="116358" cy="320675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>
              <a:extLst>
                <a:ext uri="{FF2B5EF4-FFF2-40B4-BE49-F238E27FC236}">
                  <a16:creationId xmlns:a16="http://schemas.microsoft.com/office/drawing/2014/main" xmlns="" id="{5E40A008-4936-4529-A23F-5CFFF14B606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914293" y="695258"/>
              <a:ext cx="116358" cy="320675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>
              <a:extLst>
                <a:ext uri="{FF2B5EF4-FFF2-40B4-BE49-F238E27FC236}">
                  <a16:creationId xmlns:a16="http://schemas.microsoft.com/office/drawing/2014/main" xmlns="" id="{A7AE3158-32B0-4133-88B2-E8C77FFFB24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987877" y="695258"/>
              <a:ext cx="116358" cy="320675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>
              <a:extLst>
                <a:ext uri="{FF2B5EF4-FFF2-40B4-BE49-F238E27FC236}">
                  <a16:creationId xmlns:a16="http://schemas.microsoft.com/office/drawing/2014/main" xmlns="" id="{72BB8ABB-ECB5-45FD-AD87-8D3602813F9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061461" y="695258"/>
              <a:ext cx="116358" cy="320675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>
              <a:extLst>
                <a:ext uri="{FF2B5EF4-FFF2-40B4-BE49-F238E27FC236}">
                  <a16:creationId xmlns:a16="http://schemas.microsoft.com/office/drawing/2014/main" xmlns="" id="{82815EBD-2883-4D3A-8367-FBC32DD9353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135045" y="695258"/>
              <a:ext cx="116358" cy="320675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>
              <a:extLst>
                <a:ext uri="{FF2B5EF4-FFF2-40B4-BE49-F238E27FC236}">
                  <a16:creationId xmlns:a16="http://schemas.microsoft.com/office/drawing/2014/main" xmlns="" id="{DD19281E-C353-4823-999B-1A1EA59A593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208629" y="915410"/>
              <a:ext cx="36475" cy="100523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3" name="组合 82">
            <a:extLst>
              <a:ext uri="{FF2B5EF4-FFF2-40B4-BE49-F238E27FC236}">
                <a16:creationId xmlns:a16="http://schemas.microsoft.com/office/drawing/2014/main" xmlns="" id="{2936EE89-5052-473F-8F41-97A43BCDA155}"/>
              </a:ext>
            </a:extLst>
          </p:cNvPr>
          <p:cNvGrpSpPr/>
          <p:nvPr/>
        </p:nvGrpSpPr>
        <p:grpSpPr>
          <a:xfrm>
            <a:off x="6176446" y="5239448"/>
            <a:ext cx="711199" cy="700087"/>
            <a:chOff x="5032879" y="3730625"/>
            <a:chExt cx="891670" cy="687387"/>
          </a:xfrm>
          <a:solidFill>
            <a:srgbClr val="FEBEA2"/>
          </a:solidFill>
        </p:grpSpPr>
        <p:sp>
          <p:nvSpPr>
            <p:cNvPr id="84" name="矩形 83">
              <a:extLst>
                <a:ext uri="{FF2B5EF4-FFF2-40B4-BE49-F238E27FC236}">
                  <a16:creationId xmlns:a16="http://schemas.microsoft.com/office/drawing/2014/main" xmlns="" id="{5704937C-D667-4F7C-A5EA-BA229004A08D}"/>
                </a:ext>
              </a:extLst>
            </p:cNvPr>
            <p:cNvSpPr/>
            <p:nvPr/>
          </p:nvSpPr>
          <p:spPr>
            <a:xfrm>
              <a:off x="5218166" y="3730625"/>
              <a:ext cx="509588" cy="2095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矩形 84">
              <a:extLst>
                <a:ext uri="{FF2B5EF4-FFF2-40B4-BE49-F238E27FC236}">
                  <a16:creationId xmlns:a16="http://schemas.microsoft.com/office/drawing/2014/main" xmlns="" id="{A0FE1307-D426-4572-B706-00FDC5C842E6}"/>
                </a:ext>
              </a:extLst>
            </p:cNvPr>
            <p:cNvSpPr/>
            <p:nvPr/>
          </p:nvSpPr>
          <p:spPr>
            <a:xfrm>
              <a:off x="5044388" y="4029075"/>
              <a:ext cx="880161" cy="2095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矩形 85">
              <a:extLst>
                <a:ext uri="{FF2B5EF4-FFF2-40B4-BE49-F238E27FC236}">
                  <a16:creationId xmlns:a16="http://schemas.microsoft.com/office/drawing/2014/main" xmlns="" id="{F9EEE193-8F9A-4AA4-A943-AEAFF6F04500}"/>
                </a:ext>
              </a:extLst>
            </p:cNvPr>
            <p:cNvSpPr/>
            <p:nvPr/>
          </p:nvSpPr>
          <p:spPr>
            <a:xfrm>
              <a:off x="5032879" y="4306887"/>
              <a:ext cx="880161" cy="11112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7" name="椭圆 86">
            <a:extLst>
              <a:ext uri="{FF2B5EF4-FFF2-40B4-BE49-F238E27FC236}">
                <a16:creationId xmlns:a16="http://schemas.microsoft.com/office/drawing/2014/main" xmlns="" id="{2B8C4975-4513-419F-96F7-015245CA1547}"/>
              </a:ext>
            </a:extLst>
          </p:cNvPr>
          <p:cNvSpPr/>
          <p:nvPr/>
        </p:nvSpPr>
        <p:spPr>
          <a:xfrm>
            <a:off x="-1735703" y="2781300"/>
            <a:ext cx="2815880" cy="2815880"/>
          </a:xfrm>
          <a:prstGeom prst="ellipse">
            <a:avLst/>
          </a:prstGeom>
          <a:solidFill>
            <a:srgbClr val="FAF6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xmlns="" id="{3E4CC1BD-7D36-4CB0-AD18-7A351A5EB769}"/>
              </a:ext>
            </a:extLst>
          </p:cNvPr>
          <p:cNvGrpSpPr/>
          <p:nvPr/>
        </p:nvGrpSpPr>
        <p:grpSpPr>
          <a:xfrm>
            <a:off x="113680" y="3477426"/>
            <a:ext cx="586484" cy="1302951"/>
            <a:chOff x="113680" y="3477426"/>
            <a:chExt cx="586484" cy="1302951"/>
          </a:xfrm>
        </p:grpSpPr>
        <p:grpSp>
          <p:nvGrpSpPr>
            <p:cNvPr id="88" name="组合 87">
              <a:extLst>
                <a:ext uri="{FF2B5EF4-FFF2-40B4-BE49-F238E27FC236}">
                  <a16:creationId xmlns:a16="http://schemas.microsoft.com/office/drawing/2014/main" xmlns="" id="{70D29A96-379B-4ABE-A6BD-AFC2E6385F8F}"/>
                </a:ext>
              </a:extLst>
            </p:cNvPr>
            <p:cNvGrpSpPr/>
            <p:nvPr/>
          </p:nvGrpSpPr>
          <p:grpSpPr>
            <a:xfrm>
              <a:off x="113680" y="3477426"/>
              <a:ext cx="586484" cy="164856"/>
              <a:chOff x="9865995" y="1540192"/>
              <a:chExt cx="1378199" cy="387400"/>
            </a:xfrm>
            <a:solidFill>
              <a:schemeClr val="bg1">
                <a:alpha val="46000"/>
              </a:schemeClr>
            </a:solidFill>
          </p:grpSpPr>
          <p:sp>
            <p:nvSpPr>
              <p:cNvPr id="89" name="椭圆 88">
                <a:extLst>
                  <a:ext uri="{FF2B5EF4-FFF2-40B4-BE49-F238E27FC236}">
                    <a16:creationId xmlns:a16="http://schemas.microsoft.com/office/drawing/2014/main" xmlns="" id="{26873ED7-7B5C-41E3-813C-371E2974A323}"/>
                  </a:ext>
                </a:extLst>
              </p:cNvPr>
              <p:cNvSpPr/>
              <p:nvPr/>
            </p:nvSpPr>
            <p:spPr>
              <a:xfrm>
                <a:off x="9865995" y="15401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90" name="椭圆 89">
                <a:extLst>
                  <a:ext uri="{FF2B5EF4-FFF2-40B4-BE49-F238E27FC236}">
                    <a16:creationId xmlns:a16="http://schemas.microsoft.com/office/drawing/2014/main" xmlns="" id="{D18DB702-686F-4C9F-BDC8-4869CA9A7C33}"/>
                  </a:ext>
                </a:extLst>
              </p:cNvPr>
              <p:cNvSpPr/>
              <p:nvPr/>
            </p:nvSpPr>
            <p:spPr>
              <a:xfrm>
                <a:off x="10113694" y="15401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91" name="椭圆 90">
                <a:extLst>
                  <a:ext uri="{FF2B5EF4-FFF2-40B4-BE49-F238E27FC236}">
                    <a16:creationId xmlns:a16="http://schemas.microsoft.com/office/drawing/2014/main" xmlns="" id="{20A36392-D864-4D3C-A083-4DFA389A9C7B}"/>
                  </a:ext>
                </a:extLst>
              </p:cNvPr>
              <p:cNvSpPr/>
              <p:nvPr/>
            </p:nvSpPr>
            <p:spPr>
              <a:xfrm>
                <a:off x="10361395" y="15401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92" name="椭圆 91">
                <a:extLst>
                  <a:ext uri="{FF2B5EF4-FFF2-40B4-BE49-F238E27FC236}">
                    <a16:creationId xmlns:a16="http://schemas.microsoft.com/office/drawing/2014/main" xmlns="" id="{25498F43-899B-492B-A4B9-B8BC5D6DB8C7}"/>
                  </a:ext>
                </a:extLst>
              </p:cNvPr>
              <p:cNvSpPr/>
              <p:nvPr/>
            </p:nvSpPr>
            <p:spPr>
              <a:xfrm>
                <a:off x="10609095" y="15401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93" name="椭圆 92">
                <a:extLst>
                  <a:ext uri="{FF2B5EF4-FFF2-40B4-BE49-F238E27FC236}">
                    <a16:creationId xmlns:a16="http://schemas.microsoft.com/office/drawing/2014/main" xmlns="" id="{52821A9A-8F8B-4C4E-8C8B-F3E158757364}"/>
                  </a:ext>
                </a:extLst>
              </p:cNvPr>
              <p:cNvSpPr/>
              <p:nvPr/>
            </p:nvSpPr>
            <p:spPr>
              <a:xfrm>
                <a:off x="10856795" y="15401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94" name="椭圆 93">
                <a:extLst>
                  <a:ext uri="{FF2B5EF4-FFF2-40B4-BE49-F238E27FC236}">
                    <a16:creationId xmlns:a16="http://schemas.microsoft.com/office/drawing/2014/main" xmlns="" id="{2E3D88B8-1522-4FFD-9430-7C9AA563A8FA}"/>
                  </a:ext>
                </a:extLst>
              </p:cNvPr>
              <p:cNvSpPr/>
              <p:nvPr/>
            </p:nvSpPr>
            <p:spPr>
              <a:xfrm>
                <a:off x="11104494" y="15401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95" name="椭圆 94">
                <a:extLst>
                  <a:ext uri="{FF2B5EF4-FFF2-40B4-BE49-F238E27FC236}">
                    <a16:creationId xmlns:a16="http://schemas.microsoft.com/office/drawing/2014/main" xmlns="" id="{19F6375A-2C86-4F24-A461-B02B314D0C28}"/>
                  </a:ext>
                </a:extLst>
              </p:cNvPr>
              <p:cNvSpPr/>
              <p:nvPr/>
            </p:nvSpPr>
            <p:spPr>
              <a:xfrm>
                <a:off x="9865995" y="17878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96" name="椭圆 95">
                <a:extLst>
                  <a:ext uri="{FF2B5EF4-FFF2-40B4-BE49-F238E27FC236}">
                    <a16:creationId xmlns:a16="http://schemas.microsoft.com/office/drawing/2014/main" xmlns="" id="{C39CFEFE-1005-4D9B-A4B4-A76EA6163A86}"/>
                  </a:ext>
                </a:extLst>
              </p:cNvPr>
              <p:cNvSpPr/>
              <p:nvPr/>
            </p:nvSpPr>
            <p:spPr>
              <a:xfrm>
                <a:off x="10113694" y="17878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97" name="椭圆 96">
                <a:extLst>
                  <a:ext uri="{FF2B5EF4-FFF2-40B4-BE49-F238E27FC236}">
                    <a16:creationId xmlns:a16="http://schemas.microsoft.com/office/drawing/2014/main" xmlns="" id="{7AD29230-36CA-46FF-87BF-8C0B6463EC61}"/>
                  </a:ext>
                </a:extLst>
              </p:cNvPr>
              <p:cNvSpPr/>
              <p:nvPr/>
            </p:nvSpPr>
            <p:spPr>
              <a:xfrm>
                <a:off x="10361395" y="17878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98" name="椭圆 97">
                <a:extLst>
                  <a:ext uri="{FF2B5EF4-FFF2-40B4-BE49-F238E27FC236}">
                    <a16:creationId xmlns:a16="http://schemas.microsoft.com/office/drawing/2014/main" xmlns="" id="{8FC5770C-CD19-440B-9029-9D8219F363F5}"/>
                  </a:ext>
                </a:extLst>
              </p:cNvPr>
              <p:cNvSpPr/>
              <p:nvPr/>
            </p:nvSpPr>
            <p:spPr>
              <a:xfrm>
                <a:off x="10609095" y="17878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99" name="椭圆 98">
                <a:extLst>
                  <a:ext uri="{FF2B5EF4-FFF2-40B4-BE49-F238E27FC236}">
                    <a16:creationId xmlns:a16="http://schemas.microsoft.com/office/drawing/2014/main" xmlns="" id="{94AEE84C-3319-4EF2-B24A-307859EC06A8}"/>
                  </a:ext>
                </a:extLst>
              </p:cNvPr>
              <p:cNvSpPr/>
              <p:nvPr/>
            </p:nvSpPr>
            <p:spPr>
              <a:xfrm>
                <a:off x="10856795" y="17878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00" name="椭圆 99">
                <a:extLst>
                  <a:ext uri="{FF2B5EF4-FFF2-40B4-BE49-F238E27FC236}">
                    <a16:creationId xmlns:a16="http://schemas.microsoft.com/office/drawing/2014/main" xmlns="" id="{AE4EA1B8-10CC-4BEF-BE60-A3B117C1FE02}"/>
                  </a:ext>
                </a:extLst>
              </p:cNvPr>
              <p:cNvSpPr/>
              <p:nvPr/>
            </p:nvSpPr>
            <p:spPr>
              <a:xfrm>
                <a:off x="11104494" y="17878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101" name="组合 100">
              <a:extLst>
                <a:ext uri="{FF2B5EF4-FFF2-40B4-BE49-F238E27FC236}">
                  <a16:creationId xmlns:a16="http://schemas.microsoft.com/office/drawing/2014/main" xmlns="" id="{EC2B3ADA-900E-48BE-BF60-93834DDB076C}"/>
                </a:ext>
              </a:extLst>
            </p:cNvPr>
            <p:cNvGrpSpPr/>
            <p:nvPr/>
          </p:nvGrpSpPr>
          <p:grpSpPr>
            <a:xfrm>
              <a:off x="113680" y="3705045"/>
              <a:ext cx="586484" cy="164856"/>
              <a:chOff x="9865995" y="1540192"/>
              <a:chExt cx="1378199" cy="387400"/>
            </a:xfrm>
            <a:solidFill>
              <a:schemeClr val="bg1">
                <a:alpha val="46000"/>
              </a:schemeClr>
            </a:solidFill>
          </p:grpSpPr>
          <p:sp>
            <p:nvSpPr>
              <p:cNvPr id="102" name="椭圆 101">
                <a:extLst>
                  <a:ext uri="{FF2B5EF4-FFF2-40B4-BE49-F238E27FC236}">
                    <a16:creationId xmlns:a16="http://schemas.microsoft.com/office/drawing/2014/main" xmlns="" id="{1CB460BD-D82A-421D-BFB3-29C763B55BE5}"/>
                  </a:ext>
                </a:extLst>
              </p:cNvPr>
              <p:cNvSpPr/>
              <p:nvPr/>
            </p:nvSpPr>
            <p:spPr>
              <a:xfrm>
                <a:off x="9865995" y="15401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03" name="椭圆 102">
                <a:extLst>
                  <a:ext uri="{FF2B5EF4-FFF2-40B4-BE49-F238E27FC236}">
                    <a16:creationId xmlns:a16="http://schemas.microsoft.com/office/drawing/2014/main" xmlns="" id="{C94E7D93-4E5B-452B-AEAA-F2AA517B627C}"/>
                  </a:ext>
                </a:extLst>
              </p:cNvPr>
              <p:cNvSpPr/>
              <p:nvPr/>
            </p:nvSpPr>
            <p:spPr>
              <a:xfrm>
                <a:off x="10113694" y="15401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04" name="椭圆 103">
                <a:extLst>
                  <a:ext uri="{FF2B5EF4-FFF2-40B4-BE49-F238E27FC236}">
                    <a16:creationId xmlns:a16="http://schemas.microsoft.com/office/drawing/2014/main" xmlns="" id="{788EDEB8-1375-4B16-9180-E2B8117963B4}"/>
                  </a:ext>
                </a:extLst>
              </p:cNvPr>
              <p:cNvSpPr/>
              <p:nvPr/>
            </p:nvSpPr>
            <p:spPr>
              <a:xfrm>
                <a:off x="10361395" y="15401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05" name="椭圆 104">
                <a:extLst>
                  <a:ext uri="{FF2B5EF4-FFF2-40B4-BE49-F238E27FC236}">
                    <a16:creationId xmlns:a16="http://schemas.microsoft.com/office/drawing/2014/main" xmlns="" id="{06644D91-FC0E-44A7-96F5-67F9A85A703A}"/>
                  </a:ext>
                </a:extLst>
              </p:cNvPr>
              <p:cNvSpPr/>
              <p:nvPr/>
            </p:nvSpPr>
            <p:spPr>
              <a:xfrm>
                <a:off x="10609095" y="15401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06" name="椭圆 105">
                <a:extLst>
                  <a:ext uri="{FF2B5EF4-FFF2-40B4-BE49-F238E27FC236}">
                    <a16:creationId xmlns:a16="http://schemas.microsoft.com/office/drawing/2014/main" xmlns="" id="{729D7ED3-05DE-4AD0-ACC3-8A897ED74A1E}"/>
                  </a:ext>
                </a:extLst>
              </p:cNvPr>
              <p:cNvSpPr/>
              <p:nvPr/>
            </p:nvSpPr>
            <p:spPr>
              <a:xfrm>
                <a:off x="10856795" y="15401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07" name="椭圆 106">
                <a:extLst>
                  <a:ext uri="{FF2B5EF4-FFF2-40B4-BE49-F238E27FC236}">
                    <a16:creationId xmlns:a16="http://schemas.microsoft.com/office/drawing/2014/main" xmlns="" id="{D0357AFF-642B-441D-9C54-3D2AECD8C381}"/>
                  </a:ext>
                </a:extLst>
              </p:cNvPr>
              <p:cNvSpPr/>
              <p:nvPr/>
            </p:nvSpPr>
            <p:spPr>
              <a:xfrm>
                <a:off x="11104494" y="15401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08" name="椭圆 107">
                <a:extLst>
                  <a:ext uri="{FF2B5EF4-FFF2-40B4-BE49-F238E27FC236}">
                    <a16:creationId xmlns:a16="http://schemas.microsoft.com/office/drawing/2014/main" xmlns="" id="{AFB329F9-47A2-4E75-9612-61FD67CF0350}"/>
                  </a:ext>
                </a:extLst>
              </p:cNvPr>
              <p:cNvSpPr/>
              <p:nvPr/>
            </p:nvSpPr>
            <p:spPr>
              <a:xfrm>
                <a:off x="9865995" y="17878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09" name="椭圆 108">
                <a:extLst>
                  <a:ext uri="{FF2B5EF4-FFF2-40B4-BE49-F238E27FC236}">
                    <a16:creationId xmlns:a16="http://schemas.microsoft.com/office/drawing/2014/main" xmlns="" id="{033D7BF9-28D4-4582-8AD2-359C7AC118D4}"/>
                  </a:ext>
                </a:extLst>
              </p:cNvPr>
              <p:cNvSpPr/>
              <p:nvPr/>
            </p:nvSpPr>
            <p:spPr>
              <a:xfrm>
                <a:off x="10113694" y="17878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10" name="椭圆 109">
                <a:extLst>
                  <a:ext uri="{FF2B5EF4-FFF2-40B4-BE49-F238E27FC236}">
                    <a16:creationId xmlns:a16="http://schemas.microsoft.com/office/drawing/2014/main" xmlns="" id="{84B730D1-BCA0-4852-8AC5-6876961ED906}"/>
                  </a:ext>
                </a:extLst>
              </p:cNvPr>
              <p:cNvSpPr/>
              <p:nvPr/>
            </p:nvSpPr>
            <p:spPr>
              <a:xfrm>
                <a:off x="10361395" y="17878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11" name="椭圆 110">
                <a:extLst>
                  <a:ext uri="{FF2B5EF4-FFF2-40B4-BE49-F238E27FC236}">
                    <a16:creationId xmlns:a16="http://schemas.microsoft.com/office/drawing/2014/main" xmlns="" id="{F904D836-D05F-406A-BF6E-8052FDF62D27}"/>
                  </a:ext>
                </a:extLst>
              </p:cNvPr>
              <p:cNvSpPr/>
              <p:nvPr/>
            </p:nvSpPr>
            <p:spPr>
              <a:xfrm>
                <a:off x="10609095" y="17878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12" name="椭圆 111">
                <a:extLst>
                  <a:ext uri="{FF2B5EF4-FFF2-40B4-BE49-F238E27FC236}">
                    <a16:creationId xmlns:a16="http://schemas.microsoft.com/office/drawing/2014/main" xmlns="" id="{B40B2B0E-ED06-4299-9C1C-0FEC6AADF746}"/>
                  </a:ext>
                </a:extLst>
              </p:cNvPr>
              <p:cNvSpPr/>
              <p:nvPr/>
            </p:nvSpPr>
            <p:spPr>
              <a:xfrm>
                <a:off x="10856795" y="17878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13" name="椭圆 112">
                <a:extLst>
                  <a:ext uri="{FF2B5EF4-FFF2-40B4-BE49-F238E27FC236}">
                    <a16:creationId xmlns:a16="http://schemas.microsoft.com/office/drawing/2014/main" xmlns="" id="{52B7AB51-07F8-48FD-84EF-24E0545F1F24}"/>
                  </a:ext>
                </a:extLst>
              </p:cNvPr>
              <p:cNvSpPr/>
              <p:nvPr/>
            </p:nvSpPr>
            <p:spPr>
              <a:xfrm>
                <a:off x="11104494" y="17878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114" name="组合 113">
              <a:extLst>
                <a:ext uri="{FF2B5EF4-FFF2-40B4-BE49-F238E27FC236}">
                  <a16:creationId xmlns:a16="http://schemas.microsoft.com/office/drawing/2014/main" xmlns="" id="{516C557E-C12A-4AC0-954F-A2674ECB886A}"/>
                </a:ext>
              </a:extLst>
            </p:cNvPr>
            <p:cNvGrpSpPr/>
            <p:nvPr/>
          </p:nvGrpSpPr>
          <p:grpSpPr>
            <a:xfrm>
              <a:off x="113680" y="3932664"/>
              <a:ext cx="586484" cy="164856"/>
              <a:chOff x="9865995" y="1540192"/>
              <a:chExt cx="1378199" cy="387400"/>
            </a:xfrm>
            <a:solidFill>
              <a:schemeClr val="bg1">
                <a:alpha val="46000"/>
              </a:schemeClr>
            </a:solidFill>
          </p:grpSpPr>
          <p:sp>
            <p:nvSpPr>
              <p:cNvPr id="115" name="椭圆 114">
                <a:extLst>
                  <a:ext uri="{FF2B5EF4-FFF2-40B4-BE49-F238E27FC236}">
                    <a16:creationId xmlns:a16="http://schemas.microsoft.com/office/drawing/2014/main" xmlns="" id="{6DB51729-5068-41DB-AC34-D261F97DBE44}"/>
                  </a:ext>
                </a:extLst>
              </p:cNvPr>
              <p:cNvSpPr/>
              <p:nvPr/>
            </p:nvSpPr>
            <p:spPr>
              <a:xfrm>
                <a:off x="9865995" y="15401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16" name="椭圆 115">
                <a:extLst>
                  <a:ext uri="{FF2B5EF4-FFF2-40B4-BE49-F238E27FC236}">
                    <a16:creationId xmlns:a16="http://schemas.microsoft.com/office/drawing/2014/main" xmlns="" id="{A02933EC-6134-4A74-8961-9912AF56492D}"/>
                  </a:ext>
                </a:extLst>
              </p:cNvPr>
              <p:cNvSpPr/>
              <p:nvPr/>
            </p:nvSpPr>
            <p:spPr>
              <a:xfrm>
                <a:off x="10113694" y="15401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17" name="椭圆 116">
                <a:extLst>
                  <a:ext uri="{FF2B5EF4-FFF2-40B4-BE49-F238E27FC236}">
                    <a16:creationId xmlns:a16="http://schemas.microsoft.com/office/drawing/2014/main" xmlns="" id="{8A3B4DAD-B2C5-4022-9242-B50ED6A7F44E}"/>
                  </a:ext>
                </a:extLst>
              </p:cNvPr>
              <p:cNvSpPr/>
              <p:nvPr/>
            </p:nvSpPr>
            <p:spPr>
              <a:xfrm>
                <a:off x="10361395" y="15401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18" name="椭圆 117">
                <a:extLst>
                  <a:ext uri="{FF2B5EF4-FFF2-40B4-BE49-F238E27FC236}">
                    <a16:creationId xmlns:a16="http://schemas.microsoft.com/office/drawing/2014/main" xmlns="" id="{8E6DDF39-8E1E-4B97-B214-50AB31743589}"/>
                  </a:ext>
                </a:extLst>
              </p:cNvPr>
              <p:cNvSpPr/>
              <p:nvPr/>
            </p:nvSpPr>
            <p:spPr>
              <a:xfrm>
                <a:off x="10609095" y="15401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19" name="椭圆 118">
                <a:extLst>
                  <a:ext uri="{FF2B5EF4-FFF2-40B4-BE49-F238E27FC236}">
                    <a16:creationId xmlns:a16="http://schemas.microsoft.com/office/drawing/2014/main" xmlns="" id="{727B88C4-F8E6-4B40-86EF-48777DB3750D}"/>
                  </a:ext>
                </a:extLst>
              </p:cNvPr>
              <p:cNvSpPr/>
              <p:nvPr/>
            </p:nvSpPr>
            <p:spPr>
              <a:xfrm>
                <a:off x="10856795" y="15401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20" name="椭圆 119">
                <a:extLst>
                  <a:ext uri="{FF2B5EF4-FFF2-40B4-BE49-F238E27FC236}">
                    <a16:creationId xmlns:a16="http://schemas.microsoft.com/office/drawing/2014/main" xmlns="" id="{C202A348-CE92-44B5-A82B-D022A235AD42}"/>
                  </a:ext>
                </a:extLst>
              </p:cNvPr>
              <p:cNvSpPr/>
              <p:nvPr/>
            </p:nvSpPr>
            <p:spPr>
              <a:xfrm>
                <a:off x="11104494" y="15401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21" name="椭圆 120">
                <a:extLst>
                  <a:ext uri="{FF2B5EF4-FFF2-40B4-BE49-F238E27FC236}">
                    <a16:creationId xmlns:a16="http://schemas.microsoft.com/office/drawing/2014/main" xmlns="" id="{0C22D9FC-876B-486E-9A61-DD0C200489CA}"/>
                  </a:ext>
                </a:extLst>
              </p:cNvPr>
              <p:cNvSpPr/>
              <p:nvPr/>
            </p:nvSpPr>
            <p:spPr>
              <a:xfrm>
                <a:off x="9865995" y="17878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22" name="椭圆 121">
                <a:extLst>
                  <a:ext uri="{FF2B5EF4-FFF2-40B4-BE49-F238E27FC236}">
                    <a16:creationId xmlns:a16="http://schemas.microsoft.com/office/drawing/2014/main" xmlns="" id="{C8E09FCC-4B4F-408F-980B-B2FB32528282}"/>
                  </a:ext>
                </a:extLst>
              </p:cNvPr>
              <p:cNvSpPr/>
              <p:nvPr/>
            </p:nvSpPr>
            <p:spPr>
              <a:xfrm>
                <a:off x="10113694" y="17878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23" name="椭圆 122">
                <a:extLst>
                  <a:ext uri="{FF2B5EF4-FFF2-40B4-BE49-F238E27FC236}">
                    <a16:creationId xmlns:a16="http://schemas.microsoft.com/office/drawing/2014/main" xmlns="" id="{5E88E7FD-720D-4AF8-A668-0586A901BE2F}"/>
                  </a:ext>
                </a:extLst>
              </p:cNvPr>
              <p:cNvSpPr/>
              <p:nvPr/>
            </p:nvSpPr>
            <p:spPr>
              <a:xfrm>
                <a:off x="10361395" y="17878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24" name="椭圆 123">
                <a:extLst>
                  <a:ext uri="{FF2B5EF4-FFF2-40B4-BE49-F238E27FC236}">
                    <a16:creationId xmlns:a16="http://schemas.microsoft.com/office/drawing/2014/main" xmlns="" id="{7C9B11C1-9956-4806-87E1-5C03EC5569D9}"/>
                  </a:ext>
                </a:extLst>
              </p:cNvPr>
              <p:cNvSpPr/>
              <p:nvPr/>
            </p:nvSpPr>
            <p:spPr>
              <a:xfrm>
                <a:off x="10609095" y="17878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25" name="椭圆 124">
                <a:extLst>
                  <a:ext uri="{FF2B5EF4-FFF2-40B4-BE49-F238E27FC236}">
                    <a16:creationId xmlns:a16="http://schemas.microsoft.com/office/drawing/2014/main" xmlns="" id="{02D09CC6-DBBB-4C22-8173-43AF18FBF027}"/>
                  </a:ext>
                </a:extLst>
              </p:cNvPr>
              <p:cNvSpPr/>
              <p:nvPr/>
            </p:nvSpPr>
            <p:spPr>
              <a:xfrm>
                <a:off x="10856795" y="17878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26" name="椭圆 125">
                <a:extLst>
                  <a:ext uri="{FF2B5EF4-FFF2-40B4-BE49-F238E27FC236}">
                    <a16:creationId xmlns:a16="http://schemas.microsoft.com/office/drawing/2014/main" xmlns="" id="{1CC67B9E-31C7-4FEA-8605-D906FF98385E}"/>
                  </a:ext>
                </a:extLst>
              </p:cNvPr>
              <p:cNvSpPr/>
              <p:nvPr/>
            </p:nvSpPr>
            <p:spPr>
              <a:xfrm>
                <a:off x="11104494" y="17878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127" name="组合 126">
              <a:extLst>
                <a:ext uri="{FF2B5EF4-FFF2-40B4-BE49-F238E27FC236}">
                  <a16:creationId xmlns:a16="http://schemas.microsoft.com/office/drawing/2014/main" xmlns="" id="{0C19EA0C-F6EC-4EC0-AD44-832F2BAA51EC}"/>
                </a:ext>
              </a:extLst>
            </p:cNvPr>
            <p:cNvGrpSpPr/>
            <p:nvPr/>
          </p:nvGrpSpPr>
          <p:grpSpPr>
            <a:xfrm>
              <a:off x="113680" y="4160283"/>
              <a:ext cx="586484" cy="164856"/>
              <a:chOff x="9865995" y="1540192"/>
              <a:chExt cx="1378199" cy="387400"/>
            </a:xfrm>
            <a:solidFill>
              <a:schemeClr val="bg1">
                <a:alpha val="46000"/>
              </a:schemeClr>
            </a:solidFill>
          </p:grpSpPr>
          <p:sp>
            <p:nvSpPr>
              <p:cNvPr id="128" name="椭圆 127">
                <a:extLst>
                  <a:ext uri="{FF2B5EF4-FFF2-40B4-BE49-F238E27FC236}">
                    <a16:creationId xmlns:a16="http://schemas.microsoft.com/office/drawing/2014/main" xmlns="" id="{BE500722-A9BA-4E48-AB13-03D62AF7318F}"/>
                  </a:ext>
                </a:extLst>
              </p:cNvPr>
              <p:cNvSpPr/>
              <p:nvPr/>
            </p:nvSpPr>
            <p:spPr>
              <a:xfrm>
                <a:off x="9865995" y="15401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29" name="椭圆 128">
                <a:extLst>
                  <a:ext uri="{FF2B5EF4-FFF2-40B4-BE49-F238E27FC236}">
                    <a16:creationId xmlns:a16="http://schemas.microsoft.com/office/drawing/2014/main" xmlns="" id="{35E884AB-3EE5-437F-B597-6CAC46793583}"/>
                  </a:ext>
                </a:extLst>
              </p:cNvPr>
              <p:cNvSpPr/>
              <p:nvPr/>
            </p:nvSpPr>
            <p:spPr>
              <a:xfrm>
                <a:off x="10113694" y="15401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30" name="椭圆 129">
                <a:extLst>
                  <a:ext uri="{FF2B5EF4-FFF2-40B4-BE49-F238E27FC236}">
                    <a16:creationId xmlns:a16="http://schemas.microsoft.com/office/drawing/2014/main" xmlns="" id="{D1A882FD-CAF6-4AB1-9408-C404A0ECD1E1}"/>
                  </a:ext>
                </a:extLst>
              </p:cNvPr>
              <p:cNvSpPr/>
              <p:nvPr/>
            </p:nvSpPr>
            <p:spPr>
              <a:xfrm>
                <a:off x="10361395" y="15401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31" name="椭圆 130">
                <a:extLst>
                  <a:ext uri="{FF2B5EF4-FFF2-40B4-BE49-F238E27FC236}">
                    <a16:creationId xmlns:a16="http://schemas.microsoft.com/office/drawing/2014/main" xmlns="" id="{F9858D2B-451F-484F-B960-1F14719934FE}"/>
                  </a:ext>
                </a:extLst>
              </p:cNvPr>
              <p:cNvSpPr/>
              <p:nvPr/>
            </p:nvSpPr>
            <p:spPr>
              <a:xfrm>
                <a:off x="10609095" y="15401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32" name="椭圆 131">
                <a:extLst>
                  <a:ext uri="{FF2B5EF4-FFF2-40B4-BE49-F238E27FC236}">
                    <a16:creationId xmlns:a16="http://schemas.microsoft.com/office/drawing/2014/main" xmlns="" id="{8CF6E76F-9C31-48EE-A35D-B6A0D839049E}"/>
                  </a:ext>
                </a:extLst>
              </p:cNvPr>
              <p:cNvSpPr/>
              <p:nvPr/>
            </p:nvSpPr>
            <p:spPr>
              <a:xfrm>
                <a:off x="10856795" y="15401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33" name="椭圆 132">
                <a:extLst>
                  <a:ext uri="{FF2B5EF4-FFF2-40B4-BE49-F238E27FC236}">
                    <a16:creationId xmlns:a16="http://schemas.microsoft.com/office/drawing/2014/main" xmlns="" id="{41FEB90F-37DE-48B2-8C17-207DFC66F49F}"/>
                  </a:ext>
                </a:extLst>
              </p:cNvPr>
              <p:cNvSpPr/>
              <p:nvPr/>
            </p:nvSpPr>
            <p:spPr>
              <a:xfrm>
                <a:off x="11104494" y="15401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34" name="椭圆 133">
                <a:extLst>
                  <a:ext uri="{FF2B5EF4-FFF2-40B4-BE49-F238E27FC236}">
                    <a16:creationId xmlns:a16="http://schemas.microsoft.com/office/drawing/2014/main" xmlns="" id="{8DCD06A8-C228-488A-940B-350F11CECDA6}"/>
                  </a:ext>
                </a:extLst>
              </p:cNvPr>
              <p:cNvSpPr/>
              <p:nvPr/>
            </p:nvSpPr>
            <p:spPr>
              <a:xfrm>
                <a:off x="9865995" y="17878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35" name="椭圆 134">
                <a:extLst>
                  <a:ext uri="{FF2B5EF4-FFF2-40B4-BE49-F238E27FC236}">
                    <a16:creationId xmlns:a16="http://schemas.microsoft.com/office/drawing/2014/main" xmlns="" id="{03791458-B43A-47AB-9EF6-FC694ACB989F}"/>
                  </a:ext>
                </a:extLst>
              </p:cNvPr>
              <p:cNvSpPr/>
              <p:nvPr/>
            </p:nvSpPr>
            <p:spPr>
              <a:xfrm>
                <a:off x="10113694" y="17878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36" name="椭圆 135">
                <a:extLst>
                  <a:ext uri="{FF2B5EF4-FFF2-40B4-BE49-F238E27FC236}">
                    <a16:creationId xmlns:a16="http://schemas.microsoft.com/office/drawing/2014/main" xmlns="" id="{E7EBC870-A718-4F67-A00E-D7628C6989BC}"/>
                  </a:ext>
                </a:extLst>
              </p:cNvPr>
              <p:cNvSpPr/>
              <p:nvPr/>
            </p:nvSpPr>
            <p:spPr>
              <a:xfrm>
                <a:off x="10361395" y="17878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37" name="椭圆 136">
                <a:extLst>
                  <a:ext uri="{FF2B5EF4-FFF2-40B4-BE49-F238E27FC236}">
                    <a16:creationId xmlns:a16="http://schemas.microsoft.com/office/drawing/2014/main" xmlns="" id="{EA104D68-D769-4D75-95F9-27943BE2C5C9}"/>
                  </a:ext>
                </a:extLst>
              </p:cNvPr>
              <p:cNvSpPr/>
              <p:nvPr/>
            </p:nvSpPr>
            <p:spPr>
              <a:xfrm>
                <a:off x="10609095" y="17878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38" name="椭圆 137">
                <a:extLst>
                  <a:ext uri="{FF2B5EF4-FFF2-40B4-BE49-F238E27FC236}">
                    <a16:creationId xmlns:a16="http://schemas.microsoft.com/office/drawing/2014/main" xmlns="" id="{038ED560-2662-4EF4-8ED6-F961FAD527A0}"/>
                  </a:ext>
                </a:extLst>
              </p:cNvPr>
              <p:cNvSpPr/>
              <p:nvPr/>
            </p:nvSpPr>
            <p:spPr>
              <a:xfrm>
                <a:off x="10856795" y="17878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39" name="椭圆 138">
                <a:extLst>
                  <a:ext uri="{FF2B5EF4-FFF2-40B4-BE49-F238E27FC236}">
                    <a16:creationId xmlns:a16="http://schemas.microsoft.com/office/drawing/2014/main" xmlns="" id="{03B3B6E7-D67E-45EA-8111-4C0B3F4605F8}"/>
                  </a:ext>
                </a:extLst>
              </p:cNvPr>
              <p:cNvSpPr/>
              <p:nvPr/>
            </p:nvSpPr>
            <p:spPr>
              <a:xfrm>
                <a:off x="11104494" y="17878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140" name="组合 139">
              <a:extLst>
                <a:ext uri="{FF2B5EF4-FFF2-40B4-BE49-F238E27FC236}">
                  <a16:creationId xmlns:a16="http://schemas.microsoft.com/office/drawing/2014/main" xmlns="" id="{DC2A044C-CBA5-411A-A8DC-08BAA2816AA0}"/>
                </a:ext>
              </a:extLst>
            </p:cNvPr>
            <p:cNvGrpSpPr/>
            <p:nvPr/>
          </p:nvGrpSpPr>
          <p:grpSpPr>
            <a:xfrm>
              <a:off x="113680" y="4387902"/>
              <a:ext cx="586484" cy="164856"/>
              <a:chOff x="9865995" y="1540192"/>
              <a:chExt cx="1378199" cy="387400"/>
            </a:xfrm>
            <a:solidFill>
              <a:schemeClr val="bg1">
                <a:alpha val="46000"/>
              </a:schemeClr>
            </a:solidFill>
          </p:grpSpPr>
          <p:sp>
            <p:nvSpPr>
              <p:cNvPr id="141" name="椭圆 140">
                <a:extLst>
                  <a:ext uri="{FF2B5EF4-FFF2-40B4-BE49-F238E27FC236}">
                    <a16:creationId xmlns:a16="http://schemas.microsoft.com/office/drawing/2014/main" xmlns="" id="{2A05A930-15CE-4B0D-8F99-1553B84C98FF}"/>
                  </a:ext>
                </a:extLst>
              </p:cNvPr>
              <p:cNvSpPr/>
              <p:nvPr/>
            </p:nvSpPr>
            <p:spPr>
              <a:xfrm>
                <a:off x="9865995" y="15401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2" name="椭圆 141">
                <a:extLst>
                  <a:ext uri="{FF2B5EF4-FFF2-40B4-BE49-F238E27FC236}">
                    <a16:creationId xmlns:a16="http://schemas.microsoft.com/office/drawing/2014/main" xmlns="" id="{9939F8D8-2255-489D-8A8F-9F0F052320C7}"/>
                  </a:ext>
                </a:extLst>
              </p:cNvPr>
              <p:cNvSpPr/>
              <p:nvPr/>
            </p:nvSpPr>
            <p:spPr>
              <a:xfrm>
                <a:off x="10113694" y="15401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3" name="椭圆 142">
                <a:extLst>
                  <a:ext uri="{FF2B5EF4-FFF2-40B4-BE49-F238E27FC236}">
                    <a16:creationId xmlns:a16="http://schemas.microsoft.com/office/drawing/2014/main" xmlns="" id="{7D2CCE19-AA16-4C52-8742-F65A293F0A4D}"/>
                  </a:ext>
                </a:extLst>
              </p:cNvPr>
              <p:cNvSpPr/>
              <p:nvPr/>
            </p:nvSpPr>
            <p:spPr>
              <a:xfrm>
                <a:off x="10361395" y="15401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4" name="椭圆 143">
                <a:extLst>
                  <a:ext uri="{FF2B5EF4-FFF2-40B4-BE49-F238E27FC236}">
                    <a16:creationId xmlns:a16="http://schemas.microsoft.com/office/drawing/2014/main" xmlns="" id="{4064711A-993A-4A20-9538-C0258EE476FD}"/>
                  </a:ext>
                </a:extLst>
              </p:cNvPr>
              <p:cNvSpPr/>
              <p:nvPr/>
            </p:nvSpPr>
            <p:spPr>
              <a:xfrm>
                <a:off x="10609095" y="15401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5" name="椭圆 144">
                <a:extLst>
                  <a:ext uri="{FF2B5EF4-FFF2-40B4-BE49-F238E27FC236}">
                    <a16:creationId xmlns:a16="http://schemas.microsoft.com/office/drawing/2014/main" xmlns="" id="{7B7E7542-1CF5-4EDD-B91A-55553CB19B38}"/>
                  </a:ext>
                </a:extLst>
              </p:cNvPr>
              <p:cNvSpPr/>
              <p:nvPr/>
            </p:nvSpPr>
            <p:spPr>
              <a:xfrm>
                <a:off x="10856795" y="15401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6" name="椭圆 145">
                <a:extLst>
                  <a:ext uri="{FF2B5EF4-FFF2-40B4-BE49-F238E27FC236}">
                    <a16:creationId xmlns:a16="http://schemas.microsoft.com/office/drawing/2014/main" xmlns="" id="{FED1F5DE-3E97-4529-BB01-C03F4C29CA4C}"/>
                  </a:ext>
                </a:extLst>
              </p:cNvPr>
              <p:cNvSpPr/>
              <p:nvPr/>
            </p:nvSpPr>
            <p:spPr>
              <a:xfrm>
                <a:off x="11104494" y="15401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7" name="椭圆 146">
                <a:extLst>
                  <a:ext uri="{FF2B5EF4-FFF2-40B4-BE49-F238E27FC236}">
                    <a16:creationId xmlns:a16="http://schemas.microsoft.com/office/drawing/2014/main" xmlns="" id="{6163E367-B163-4DFF-9D58-2325C9DA71C1}"/>
                  </a:ext>
                </a:extLst>
              </p:cNvPr>
              <p:cNvSpPr/>
              <p:nvPr/>
            </p:nvSpPr>
            <p:spPr>
              <a:xfrm>
                <a:off x="9865995" y="17878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8" name="椭圆 147">
                <a:extLst>
                  <a:ext uri="{FF2B5EF4-FFF2-40B4-BE49-F238E27FC236}">
                    <a16:creationId xmlns:a16="http://schemas.microsoft.com/office/drawing/2014/main" xmlns="" id="{85FFB261-97C8-42F7-81D4-59E77A7FBACA}"/>
                  </a:ext>
                </a:extLst>
              </p:cNvPr>
              <p:cNvSpPr/>
              <p:nvPr/>
            </p:nvSpPr>
            <p:spPr>
              <a:xfrm>
                <a:off x="10113694" y="17878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9" name="椭圆 148">
                <a:extLst>
                  <a:ext uri="{FF2B5EF4-FFF2-40B4-BE49-F238E27FC236}">
                    <a16:creationId xmlns:a16="http://schemas.microsoft.com/office/drawing/2014/main" xmlns="" id="{72A80453-E28A-4A0E-8A09-B8DE28CDEAE5}"/>
                  </a:ext>
                </a:extLst>
              </p:cNvPr>
              <p:cNvSpPr/>
              <p:nvPr/>
            </p:nvSpPr>
            <p:spPr>
              <a:xfrm>
                <a:off x="10361395" y="17878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50" name="椭圆 149">
                <a:extLst>
                  <a:ext uri="{FF2B5EF4-FFF2-40B4-BE49-F238E27FC236}">
                    <a16:creationId xmlns:a16="http://schemas.microsoft.com/office/drawing/2014/main" xmlns="" id="{49F48F77-AE38-4487-972D-CAAD0BAE7A3C}"/>
                  </a:ext>
                </a:extLst>
              </p:cNvPr>
              <p:cNvSpPr/>
              <p:nvPr/>
            </p:nvSpPr>
            <p:spPr>
              <a:xfrm>
                <a:off x="10609095" y="17878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51" name="椭圆 150">
                <a:extLst>
                  <a:ext uri="{FF2B5EF4-FFF2-40B4-BE49-F238E27FC236}">
                    <a16:creationId xmlns:a16="http://schemas.microsoft.com/office/drawing/2014/main" xmlns="" id="{2E11BDB8-95BB-4DB6-888A-8F30BE2F330F}"/>
                  </a:ext>
                </a:extLst>
              </p:cNvPr>
              <p:cNvSpPr/>
              <p:nvPr/>
            </p:nvSpPr>
            <p:spPr>
              <a:xfrm>
                <a:off x="10856795" y="17878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52" name="椭圆 151">
                <a:extLst>
                  <a:ext uri="{FF2B5EF4-FFF2-40B4-BE49-F238E27FC236}">
                    <a16:creationId xmlns:a16="http://schemas.microsoft.com/office/drawing/2014/main" xmlns="" id="{CD789381-7594-455D-B28B-EF9AF49B4065}"/>
                  </a:ext>
                </a:extLst>
              </p:cNvPr>
              <p:cNvSpPr/>
              <p:nvPr/>
            </p:nvSpPr>
            <p:spPr>
              <a:xfrm>
                <a:off x="11104494" y="17878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153" name="组合 152">
              <a:extLst>
                <a:ext uri="{FF2B5EF4-FFF2-40B4-BE49-F238E27FC236}">
                  <a16:creationId xmlns:a16="http://schemas.microsoft.com/office/drawing/2014/main" xmlns="" id="{5C7ADC02-F06D-4FAD-94CC-907718CE4996}"/>
                </a:ext>
              </a:extLst>
            </p:cNvPr>
            <p:cNvGrpSpPr/>
            <p:nvPr/>
          </p:nvGrpSpPr>
          <p:grpSpPr>
            <a:xfrm>
              <a:off x="113680" y="4615521"/>
              <a:ext cx="586484" cy="164856"/>
              <a:chOff x="9865995" y="1540192"/>
              <a:chExt cx="1378199" cy="387400"/>
            </a:xfrm>
            <a:solidFill>
              <a:schemeClr val="bg1">
                <a:alpha val="46000"/>
              </a:schemeClr>
            </a:solidFill>
          </p:grpSpPr>
          <p:sp>
            <p:nvSpPr>
              <p:cNvPr id="154" name="椭圆 153">
                <a:extLst>
                  <a:ext uri="{FF2B5EF4-FFF2-40B4-BE49-F238E27FC236}">
                    <a16:creationId xmlns:a16="http://schemas.microsoft.com/office/drawing/2014/main" xmlns="" id="{BC15755C-10CA-4FF1-BD89-DC116954F8C4}"/>
                  </a:ext>
                </a:extLst>
              </p:cNvPr>
              <p:cNvSpPr/>
              <p:nvPr/>
            </p:nvSpPr>
            <p:spPr>
              <a:xfrm>
                <a:off x="9865995" y="15401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55" name="椭圆 154">
                <a:extLst>
                  <a:ext uri="{FF2B5EF4-FFF2-40B4-BE49-F238E27FC236}">
                    <a16:creationId xmlns:a16="http://schemas.microsoft.com/office/drawing/2014/main" xmlns="" id="{580A22AC-616D-4E36-820D-4F72BBF687B9}"/>
                  </a:ext>
                </a:extLst>
              </p:cNvPr>
              <p:cNvSpPr/>
              <p:nvPr/>
            </p:nvSpPr>
            <p:spPr>
              <a:xfrm>
                <a:off x="10113694" y="15401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56" name="椭圆 155">
                <a:extLst>
                  <a:ext uri="{FF2B5EF4-FFF2-40B4-BE49-F238E27FC236}">
                    <a16:creationId xmlns:a16="http://schemas.microsoft.com/office/drawing/2014/main" xmlns="" id="{3B1BFF77-2AF0-412D-A402-79FFA48428FD}"/>
                  </a:ext>
                </a:extLst>
              </p:cNvPr>
              <p:cNvSpPr/>
              <p:nvPr/>
            </p:nvSpPr>
            <p:spPr>
              <a:xfrm>
                <a:off x="10361395" y="15401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57" name="椭圆 156">
                <a:extLst>
                  <a:ext uri="{FF2B5EF4-FFF2-40B4-BE49-F238E27FC236}">
                    <a16:creationId xmlns:a16="http://schemas.microsoft.com/office/drawing/2014/main" xmlns="" id="{260FB5A0-459F-4613-AF9A-E3EF6E49F68B}"/>
                  </a:ext>
                </a:extLst>
              </p:cNvPr>
              <p:cNvSpPr/>
              <p:nvPr/>
            </p:nvSpPr>
            <p:spPr>
              <a:xfrm>
                <a:off x="10609095" y="15401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58" name="椭圆 157">
                <a:extLst>
                  <a:ext uri="{FF2B5EF4-FFF2-40B4-BE49-F238E27FC236}">
                    <a16:creationId xmlns:a16="http://schemas.microsoft.com/office/drawing/2014/main" xmlns="" id="{B0BC914C-A052-497B-8CED-E84399BB3A8C}"/>
                  </a:ext>
                </a:extLst>
              </p:cNvPr>
              <p:cNvSpPr/>
              <p:nvPr/>
            </p:nvSpPr>
            <p:spPr>
              <a:xfrm>
                <a:off x="10856795" y="15401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59" name="椭圆 158">
                <a:extLst>
                  <a:ext uri="{FF2B5EF4-FFF2-40B4-BE49-F238E27FC236}">
                    <a16:creationId xmlns:a16="http://schemas.microsoft.com/office/drawing/2014/main" xmlns="" id="{AB5C1BE3-CDA4-4C36-861C-F23AF17ACC12}"/>
                  </a:ext>
                </a:extLst>
              </p:cNvPr>
              <p:cNvSpPr/>
              <p:nvPr/>
            </p:nvSpPr>
            <p:spPr>
              <a:xfrm>
                <a:off x="11104494" y="15401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60" name="椭圆 159">
                <a:extLst>
                  <a:ext uri="{FF2B5EF4-FFF2-40B4-BE49-F238E27FC236}">
                    <a16:creationId xmlns:a16="http://schemas.microsoft.com/office/drawing/2014/main" xmlns="" id="{647C2FA1-511D-4997-A506-A4C7FA195ACD}"/>
                  </a:ext>
                </a:extLst>
              </p:cNvPr>
              <p:cNvSpPr/>
              <p:nvPr/>
            </p:nvSpPr>
            <p:spPr>
              <a:xfrm>
                <a:off x="9865995" y="17878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61" name="椭圆 160">
                <a:extLst>
                  <a:ext uri="{FF2B5EF4-FFF2-40B4-BE49-F238E27FC236}">
                    <a16:creationId xmlns:a16="http://schemas.microsoft.com/office/drawing/2014/main" xmlns="" id="{FF416396-3B48-4F46-8D6F-12C534736606}"/>
                  </a:ext>
                </a:extLst>
              </p:cNvPr>
              <p:cNvSpPr/>
              <p:nvPr/>
            </p:nvSpPr>
            <p:spPr>
              <a:xfrm>
                <a:off x="10113694" y="17878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62" name="椭圆 161">
                <a:extLst>
                  <a:ext uri="{FF2B5EF4-FFF2-40B4-BE49-F238E27FC236}">
                    <a16:creationId xmlns:a16="http://schemas.microsoft.com/office/drawing/2014/main" xmlns="" id="{E4C8D81E-4C65-4BD2-A70C-066CE78F54E6}"/>
                  </a:ext>
                </a:extLst>
              </p:cNvPr>
              <p:cNvSpPr/>
              <p:nvPr/>
            </p:nvSpPr>
            <p:spPr>
              <a:xfrm>
                <a:off x="10361395" y="17878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63" name="椭圆 162">
                <a:extLst>
                  <a:ext uri="{FF2B5EF4-FFF2-40B4-BE49-F238E27FC236}">
                    <a16:creationId xmlns:a16="http://schemas.microsoft.com/office/drawing/2014/main" xmlns="" id="{57CD40F4-7CBF-47B9-8101-4E6476024516}"/>
                  </a:ext>
                </a:extLst>
              </p:cNvPr>
              <p:cNvSpPr/>
              <p:nvPr/>
            </p:nvSpPr>
            <p:spPr>
              <a:xfrm>
                <a:off x="10609095" y="17878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64" name="椭圆 163">
                <a:extLst>
                  <a:ext uri="{FF2B5EF4-FFF2-40B4-BE49-F238E27FC236}">
                    <a16:creationId xmlns:a16="http://schemas.microsoft.com/office/drawing/2014/main" xmlns="" id="{3DA0B306-8D9C-4AF3-AB62-9E61E694A167}"/>
                  </a:ext>
                </a:extLst>
              </p:cNvPr>
              <p:cNvSpPr/>
              <p:nvPr/>
            </p:nvSpPr>
            <p:spPr>
              <a:xfrm>
                <a:off x="10856795" y="17878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65" name="椭圆 164">
                <a:extLst>
                  <a:ext uri="{FF2B5EF4-FFF2-40B4-BE49-F238E27FC236}">
                    <a16:creationId xmlns:a16="http://schemas.microsoft.com/office/drawing/2014/main" xmlns="" id="{983393ED-9283-4E2B-B9CA-8AD67E166D9C}"/>
                  </a:ext>
                </a:extLst>
              </p:cNvPr>
              <p:cNvSpPr/>
              <p:nvPr/>
            </p:nvSpPr>
            <p:spPr>
              <a:xfrm>
                <a:off x="11104494" y="17878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</p:grpSp>
      <p:grpSp>
        <p:nvGrpSpPr>
          <p:cNvPr id="167" name="组合 166">
            <a:extLst>
              <a:ext uri="{FF2B5EF4-FFF2-40B4-BE49-F238E27FC236}">
                <a16:creationId xmlns:a16="http://schemas.microsoft.com/office/drawing/2014/main" xmlns="" id="{F87E70BA-198F-4329-9827-E2D3D4DD7BB2}"/>
              </a:ext>
            </a:extLst>
          </p:cNvPr>
          <p:cNvGrpSpPr/>
          <p:nvPr/>
        </p:nvGrpSpPr>
        <p:grpSpPr>
          <a:xfrm>
            <a:off x="10681701" y="1429737"/>
            <a:ext cx="586484" cy="1302951"/>
            <a:chOff x="113680" y="3477426"/>
            <a:chExt cx="586484" cy="1302951"/>
          </a:xfrm>
        </p:grpSpPr>
        <p:grpSp>
          <p:nvGrpSpPr>
            <p:cNvPr id="168" name="组合 167">
              <a:extLst>
                <a:ext uri="{FF2B5EF4-FFF2-40B4-BE49-F238E27FC236}">
                  <a16:creationId xmlns:a16="http://schemas.microsoft.com/office/drawing/2014/main" xmlns="" id="{B58170E4-5344-46F6-BCC4-E4A741F4E969}"/>
                </a:ext>
              </a:extLst>
            </p:cNvPr>
            <p:cNvGrpSpPr/>
            <p:nvPr/>
          </p:nvGrpSpPr>
          <p:grpSpPr>
            <a:xfrm>
              <a:off x="113680" y="3477426"/>
              <a:ext cx="586484" cy="164856"/>
              <a:chOff x="9865995" y="1540192"/>
              <a:chExt cx="1378199" cy="387400"/>
            </a:xfrm>
            <a:solidFill>
              <a:schemeClr val="bg1">
                <a:alpha val="46000"/>
              </a:schemeClr>
            </a:solidFill>
          </p:grpSpPr>
          <p:sp>
            <p:nvSpPr>
              <p:cNvPr id="234" name="椭圆 233">
                <a:extLst>
                  <a:ext uri="{FF2B5EF4-FFF2-40B4-BE49-F238E27FC236}">
                    <a16:creationId xmlns:a16="http://schemas.microsoft.com/office/drawing/2014/main" xmlns="" id="{EAB47E1D-F579-4B60-AFC1-89F57A06F4F2}"/>
                  </a:ext>
                </a:extLst>
              </p:cNvPr>
              <p:cNvSpPr/>
              <p:nvPr/>
            </p:nvSpPr>
            <p:spPr>
              <a:xfrm>
                <a:off x="9865995" y="15401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35" name="椭圆 234">
                <a:extLst>
                  <a:ext uri="{FF2B5EF4-FFF2-40B4-BE49-F238E27FC236}">
                    <a16:creationId xmlns:a16="http://schemas.microsoft.com/office/drawing/2014/main" xmlns="" id="{B8D5A6F9-4460-4561-948F-68AC5AEC8140}"/>
                  </a:ext>
                </a:extLst>
              </p:cNvPr>
              <p:cNvSpPr/>
              <p:nvPr/>
            </p:nvSpPr>
            <p:spPr>
              <a:xfrm>
                <a:off x="10113694" y="15401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36" name="椭圆 235">
                <a:extLst>
                  <a:ext uri="{FF2B5EF4-FFF2-40B4-BE49-F238E27FC236}">
                    <a16:creationId xmlns:a16="http://schemas.microsoft.com/office/drawing/2014/main" xmlns="" id="{77ED7D4B-5A2F-4ED8-82AF-8E9EFAF4667F}"/>
                  </a:ext>
                </a:extLst>
              </p:cNvPr>
              <p:cNvSpPr/>
              <p:nvPr/>
            </p:nvSpPr>
            <p:spPr>
              <a:xfrm>
                <a:off x="10361395" y="15401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37" name="椭圆 236">
                <a:extLst>
                  <a:ext uri="{FF2B5EF4-FFF2-40B4-BE49-F238E27FC236}">
                    <a16:creationId xmlns:a16="http://schemas.microsoft.com/office/drawing/2014/main" xmlns="" id="{C8832FC0-CCCB-49CB-BEA8-81B1AE4877D0}"/>
                  </a:ext>
                </a:extLst>
              </p:cNvPr>
              <p:cNvSpPr/>
              <p:nvPr/>
            </p:nvSpPr>
            <p:spPr>
              <a:xfrm>
                <a:off x="10609095" y="15401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38" name="椭圆 237">
                <a:extLst>
                  <a:ext uri="{FF2B5EF4-FFF2-40B4-BE49-F238E27FC236}">
                    <a16:creationId xmlns:a16="http://schemas.microsoft.com/office/drawing/2014/main" xmlns="" id="{E5ECA8CE-F807-48FC-BCE7-2484D3E8792E}"/>
                  </a:ext>
                </a:extLst>
              </p:cNvPr>
              <p:cNvSpPr/>
              <p:nvPr/>
            </p:nvSpPr>
            <p:spPr>
              <a:xfrm>
                <a:off x="10856795" y="15401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39" name="椭圆 238">
                <a:extLst>
                  <a:ext uri="{FF2B5EF4-FFF2-40B4-BE49-F238E27FC236}">
                    <a16:creationId xmlns:a16="http://schemas.microsoft.com/office/drawing/2014/main" xmlns="" id="{39D00320-EDDF-4C50-9610-833869DC327E}"/>
                  </a:ext>
                </a:extLst>
              </p:cNvPr>
              <p:cNvSpPr/>
              <p:nvPr/>
            </p:nvSpPr>
            <p:spPr>
              <a:xfrm>
                <a:off x="11104494" y="15401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40" name="椭圆 239">
                <a:extLst>
                  <a:ext uri="{FF2B5EF4-FFF2-40B4-BE49-F238E27FC236}">
                    <a16:creationId xmlns:a16="http://schemas.microsoft.com/office/drawing/2014/main" xmlns="" id="{81EE7CEA-1B14-4564-9586-D6872C532F28}"/>
                  </a:ext>
                </a:extLst>
              </p:cNvPr>
              <p:cNvSpPr/>
              <p:nvPr/>
            </p:nvSpPr>
            <p:spPr>
              <a:xfrm>
                <a:off x="9865995" y="17878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41" name="椭圆 240">
                <a:extLst>
                  <a:ext uri="{FF2B5EF4-FFF2-40B4-BE49-F238E27FC236}">
                    <a16:creationId xmlns:a16="http://schemas.microsoft.com/office/drawing/2014/main" xmlns="" id="{4F34407A-1D2B-46C3-8523-904E9D0B2C93}"/>
                  </a:ext>
                </a:extLst>
              </p:cNvPr>
              <p:cNvSpPr/>
              <p:nvPr/>
            </p:nvSpPr>
            <p:spPr>
              <a:xfrm>
                <a:off x="10113694" y="17878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42" name="椭圆 241">
                <a:extLst>
                  <a:ext uri="{FF2B5EF4-FFF2-40B4-BE49-F238E27FC236}">
                    <a16:creationId xmlns:a16="http://schemas.microsoft.com/office/drawing/2014/main" xmlns="" id="{974A8F8C-575E-442B-9DC8-A0FE7DDEB0E4}"/>
                  </a:ext>
                </a:extLst>
              </p:cNvPr>
              <p:cNvSpPr/>
              <p:nvPr/>
            </p:nvSpPr>
            <p:spPr>
              <a:xfrm>
                <a:off x="10361395" y="17878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43" name="椭圆 242">
                <a:extLst>
                  <a:ext uri="{FF2B5EF4-FFF2-40B4-BE49-F238E27FC236}">
                    <a16:creationId xmlns:a16="http://schemas.microsoft.com/office/drawing/2014/main" xmlns="" id="{B0243466-2B8E-4104-A865-7BFC5958D684}"/>
                  </a:ext>
                </a:extLst>
              </p:cNvPr>
              <p:cNvSpPr/>
              <p:nvPr/>
            </p:nvSpPr>
            <p:spPr>
              <a:xfrm>
                <a:off x="10609095" y="17878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44" name="椭圆 243">
                <a:extLst>
                  <a:ext uri="{FF2B5EF4-FFF2-40B4-BE49-F238E27FC236}">
                    <a16:creationId xmlns:a16="http://schemas.microsoft.com/office/drawing/2014/main" xmlns="" id="{ED202CE8-66D8-4531-BB09-176F9F632EFA}"/>
                  </a:ext>
                </a:extLst>
              </p:cNvPr>
              <p:cNvSpPr/>
              <p:nvPr/>
            </p:nvSpPr>
            <p:spPr>
              <a:xfrm>
                <a:off x="10856795" y="17878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45" name="椭圆 244">
                <a:extLst>
                  <a:ext uri="{FF2B5EF4-FFF2-40B4-BE49-F238E27FC236}">
                    <a16:creationId xmlns:a16="http://schemas.microsoft.com/office/drawing/2014/main" xmlns="" id="{C51B0449-C64B-43BB-A92F-B5211F5BFC38}"/>
                  </a:ext>
                </a:extLst>
              </p:cNvPr>
              <p:cNvSpPr/>
              <p:nvPr/>
            </p:nvSpPr>
            <p:spPr>
              <a:xfrm>
                <a:off x="11104494" y="17878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xmlns="" id="{A77BD751-7ABC-48D0-85EA-CAB447BC6198}"/>
                </a:ext>
              </a:extLst>
            </p:cNvPr>
            <p:cNvGrpSpPr/>
            <p:nvPr/>
          </p:nvGrpSpPr>
          <p:grpSpPr>
            <a:xfrm>
              <a:off x="113680" y="3705045"/>
              <a:ext cx="586484" cy="164856"/>
              <a:chOff x="9865995" y="1540192"/>
              <a:chExt cx="1378199" cy="387400"/>
            </a:xfrm>
            <a:solidFill>
              <a:schemeClr val="bg1">
                <a:alpha val="46000"/>
              </a:schemeClr>
            </a:solidFill>
          </p:grpSpPr>
          <p:sp>
            <p:nvSpPr>
              <p:cNvPr id="222" name="椭圆 221">
                <a:extLst>
                  <a:ext uri="{FF2B5EF4-FFF2-40B4-BE49-F238E27FC236}">
                    <a16:creationId xmlns:a16="http://schemas.microsoft.com/office/drawing/2014/main" xmlns="" id="{66B2AADA-E36D-4AEA-9DD6-23D48729F3AC}"/>
                  </a:ext>
                </a:extLst>
              </p:cNvPr>
              <p:cNvSpPr/>
              <p:nvPr/>
            </p:nvSpPr>
            <p:spPr>
              <a:xfrm>
                <a:off x="9865995" y="15401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23" name="椭圆 222">
                <a:extLst>
                  <a:ext uri="{FF2B5EF4-FFF2-40B4-BE49-F238E27FC236}">
                    <a16:creationId xmlns:a16="http://schemas.microsoft.com/office/drawing/2014/main" xmlns="" id="{A277D625-978D-4F2D-BE22-9CA456936D73}"/>
                  </a:ext>
                </a:extLst>
              </p:cNvPr>
              <p:cNvSpPr/>
              <p:nvPr/>
            </p:nvSpPr>
            <p:spPr>
              <a:xfrm>
                <a:off x="10113694" y="15401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24" name="椭圆 223">
                <a:extLst>
                  <a:ext uri="{FF2B5EF4-FFF2-40B4-BE49-F238E27FC236}">
                    <a16:creationId xmlns:a16="http://schemas.microsoft.com/office/drawing/2014/main" xmlns="" id="{0C94FB25-3FBC-4396-BA01-9B713E155A28}"/>
                  </a:ext>
                </a:extLst>
              </p:cNvPr>
              <p:cNvSpPr/>
              <p:nvPr/>
            </p:nvSpPr>
            <p:spPr>
              <a:xfrm>
                <a:off x="10361395" y="15401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25" name="椭圆 224">
                <a:extLst>
                  <a:ext uri="{FF2B5EF4-FFF2-40B4-BE49-F238E27FC236}">
                    <a16:creationId xmlns:a16="http://schemas.microsoft.com/office/drawing/2014/main" xmlns="" id="{C2B9F49C-37E8-45EB-B8DC-CB6D1ED9AE96}"/>
                  </a:ext>
                </a:extLst>
              </p:cNvPr>
              <p:cNvSpPr/>
              <p:nvPr/>
            </p:nvSpPr>
            <p:spPr>
              <a:xfrm>
                <a:off x="10609095" y="15401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26" name="椭圆 225">
                <a:extLst>
                  <a:ext uri="{FF2B5EF4-FFF2-40B4-BE49-F238E27FC236}">
                    <a16:creationId xmlns:a16="http://schemas.microsoft.com/office/drawing/2014/main" xmlns="" id="{48F364B3-5C71-46C9-A7EF-27246A4B2F09}"/>
                  </a:ext>
                </a:extLst>
              </p:cNvPr>
              <p:cNvSpPr/>
              <p:nvPr/>
            </p:nvSpPr>
            <p:spPr>
              <a:xfrm>
                <a:off x="10856795" y="15401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27" name="椭圆 226">
                <a:extLst>
                  <a:ext uri="{FF2B5EF4-FFF2-40B4-BE49-F238E27FC236}">
                    <a16:creationId xmlns:a16="http://schemas.microsoft.com/office/drawing/2014/main" xmlns="" id="{3B97F7E8-25BF-4815-A4BC-AC83B6B72B11}"/>
                  </a:ext>
                </a:extLst>
              </p:cNvPr>
              <p:cNvSpPr/>
              <p:nvPr/>
            </p:nvSpPr>
            <p:spPr>
              <a:xfrm>
                <a:off x="11104494" y="15401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28" name="椭圆 227">
                <a:extLst>
                  <a:ext uri="{FF2B5EF4-FFF2-40B4-BE49-F238E27FC236}">
                    <a16:creationId xmlns:a16="http://schemas.microsoft.com/office/drawing/2014/main" xmlns="" id="{57E59BA3-8B77-4B6B-BC12-E8192A7B7EDE}"/>
                  </a:ext>
                </a:extLst>
              </p:cNvPr>
              <p:cNvSpPr/>
              <p:nvPr/>
            </p:nvSpPr>
            <p:spPr>
              <a:xfrm>
                <a:off x="9865995" y="17878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29" name="椭圆 228">
                <a:extLst>
                  <a:ext uri="{FF2B5EF4-FFF2-40B4-BE49-F238E27FC236}">
                    <a16:creationId xmlns:a16="http://schemas.microsoft.com/office/drawing/2014/main" xmlns="" id="{7D396818-F294-48F7-B348-DA5790189BF9}"/>
                  </a:ext>
                </a:extLst>
              </p:cNvPr>
              <p:cNvSpPr/>
              <p:nvPr/>
            </p:nvSpPr>
            <p:spPr>
              <a:xfrm>
                <a:off x="10113694" y="17878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30" name="椭圆 229">
                <a:extLst>
                  <a:ext uri="{FF2B5EF4-FFF2-40B4-BE49-F238E27FC236}">
                    <a16:creationId xmlns:a16="http://schemas.microsoft.com/office/drawing/2014/main" xmlns="" id="{57356295-B9D8-4D36-96EF-162F0179DF11}"/>
                  </a:ext>
                </a:extLst>
              </p:cNvPr>
              <p:cNvSpPr/>
              <p:nvPr/>
            </p:nvSpPr>
            <p:spPr>
              <a:xfrm>
                <a:off x="10361395" y="17878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31" name="椭圆 230">
                <a:extLst>
                  <a:ext uri="{FF2B5EF4-FFF2-40B4-BE49-F238E27FC236}">
                    <a16:creationId xmlns:a16="http://schemas.microsoft.com/office/drawing/2014/main" xmlns="" id="{41997401-1000-47F1-B790-24577F99A2A7}"/>
                  </a:ext>
                </a:extLst>
              </p:cNvPr>
              <p:cNvSpPr/>
              <p:nvPr/>
            </p:nvSpPr>
            <p:spPr>
              <a:xfrm>
                <a:off x="10609095" y="17878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32" name="椭圆 231">
                <a:extLst>
                  <a:ext uri="{FF2B5EF4-FFF2-40B4-BE49-F238E27FC236}">
                    <a16:creationId xmlns:a16="http://schemas.microsoft.com/office/drawing/2014/main" xmlns="" id="{D5916D80-FDBB-4704-856E-CAB6836F92FE}"/>
                  </a:ext>
                </a:extLst>
              </p:cNvPr>
              <p:cNvSpPr/>
              <p:nvPr/>
            </p:nvSpPr>
            <p:spPr>
              <a:xfrm>
                <a:off x="10856795" y="17878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33" name="椭圆 232">
                <a:extLst>
                  <a:ext uri="{FF2B5EF4-FFF2-40B4-BE49-F238E27FC236}">
                    <a16:creationId xmlns:a16="http://schemas.microsoft.com/office/drawing/2014/main" xmlns="" id="{0C9B1210-55D2-489D-9D1D-B75924D16658}"/>
                  </a:ext>
                </a:extLst>
              </p:cNvPr>
              <p:cNvSpPr/>
              <p:nvPr/>
            </p:nvSpPr>
            <p:spPr>
              <a:xfrm>
                <a:off x="11104494" y="17878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xmlns="" id="{AFB9FC44-B9F9-4547-96FD-8B5D119C7358}"/>
                </a:ext>
              </a:extLst>
            </p:cNvPr>
            <p:cNvGrpSpPr/>
            <p:nvPr/>
          </p:nvGrpSpPr>
          <p:grpSpPr>
            <a:xfrm>
              <a:off x="113680" y="3932664"/>
              <a:ext cx="586484" cy="164856"/>
              <a:chOff x="9865995" y="1540192"/>
              <a:chExt cx="1378199" cy="387400"/>
            </a:xfrm>
            <a:solidFill>
              <a:schemeClr val="bg1">
                <a:alpha val="46000"/>
              </a:schemeClr>
            </a:solidFill>
          </p:grpSpPr>
          <p:sp>
            <p:nvSpPr>
              <p:cNvPr id="210" name="椭圆 209">
                <a:extLst>
                  <a:ext uri="{FF2B5EF4-FFF2-40B4-BE49-F238E27FC236}">
                    <a16:creationId xmlns:a16="http://schemas.microsoft.com/office/drawing/2014/main" xmlns="" id="{18AFDBE1-7A4E-41C4-A529-85945EAFE3EA}"/>
                  </a:ext>
                </a:extLst>
              </p:cNvPr>
              <p:cNvSpPr/>
              <p:nvPr/>
            </p:nvSpPr>
            <p:spPr>
              <a:xfrm>
                <a:off x="9865995" y="15401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11" name="椭圆 210">
                <a:extLst>
                  <a:ext uri="{FF2B5EF4-FFF2-40B4-BE49-F238E27FC236}">
                    <a16:creationId xmlns:a16="http://schemas.microsoft.com/office/drawing/2014/main" xmlns="" id="{B7ABAA60-DA9B-4B61-9F3E-F0DDBF1D7EE5}"/>
                  </a:ext>
                </a:extLst>
              </p:cNvPr>
              <p:cNvSpPr/>
              <p:nvPr/>
            </p:nvSpPr>
            <p:spPr>
              <a:xfrm>
                <a:off x="10113694" y="15401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12" name="椭圆 211">
                <a:extLst>
                  <a:ext uri="{FF2B5EF4-FFF2-40B4-BE49-F238E27FC236}">
                    <a16:creationId xmlns:a16="http://schemas.microsoft.com/office/drawing/2014/main" xmlns="" id="{06CD8166-8869-42CA-BDBD-FF30A5B37BDA}"/>
                  </a:ext>
                </a:extLst>
              </p:cNvPr>
              <p:cNvSpPr/>
              <p:nvPr/>
            </p:nvSpPr>
            <p:spPr>
              <a:xfrm>
                <a:off x="10361395" y="15401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13" name="椭圆 212">
                <a:extLst>
                  <a:ext uri="{FF2B5EF4-FFF2-40B4-BE49-F238E27FC236}">
                    <a16:creationId xmlns:a16="http://schemas.microsoft.com/office/drawing/2014/main" xmlns="" id="{E762433B-F218-4EAD-8549-C66AF289ED4A}"/>
                  </a:ext>
                </a:extLst>
              </p:cNvPr>
              <p:cNvSpPr/>
              <p:nvPr/>
            </p:nvSpPr>
            <p:spPr>
              <a:xfrm>
                <a:off x="10609095" y="15401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14" name="椭圆 213">
                <a:extLst>
                  <a:ext uri="{FF2B5EF4-FFF2-40B4-BE49-F238E27FC236}">
                    <a16:creationId xmlns:a16="http://schemas.microsoft.com/office/drawing/2014/main" xmlns="" id="{D2FFECA7-5FFB-4625-A8DD-1BDFFC28300E}"/>
                  </a:ext>
                </a:extLst>
              </p:cNvPr>
              <p:cNvSpPr/>
              <p:nvPr/>
            </p:nvSpPr>
            <p:spPr>
              <a:xfrm>
                <a:off x="10856795" y="15401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15" name="椭圆 214">
                <a:extLst>
                  <a:ext uri="{FF2B5EF4-FFF2-40B4-BE49-F238E27FC236}">
                    <a16:creationId xmlns:a16="http://schemas.microsoft.com/office/drawing/2014/main" xmlns="" id="{9116EEE1-7ADA-466A-93AE-6791A43F360D}"/>
                  </a:ext>
                </a:extLst>
              </p:cNvPr>
              <p:cNvSpPr/>
              <p:nvPr/>
            </p:nvSpPr>
            <p:spPr>
              <a:xfrm>
                <a:off x="11104494" y="15401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16" name="椭圆 215">
                <a:extLst>
                  <a:ext uri="{FF2B5EF4-FFF2-40B4-BE49-F238E27FC236}">
                    <a16:creationId xmlns:a16="http://schemas.microsoft.com/office/drawing/2014/main" xmlns="" id="{5DEC68A2-E85E-4A1F-AC36-82677B290221}"/>
                  </a:ext>
                </a:extLst>
              </p:cNvPr>
              <p:cNvSpPr/>
              <p:nvPr/>
            </p:nvSpPr>
            <p:spPr>
              <a:xfrm>
                <a:off x="9865995" y="17878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17" name="椭圆 216">
                <a:extLst>
                  <a:ext uri="{FF2B5EF4-FFF2-40B4-BE49-F238E27FC236}">
                    <a16:creationId xmlns:a16="http://schemas.microsoft.com/office/drawing/2014/main" xmlns="" id="{FA080AEB-4EA6-4616-A157-B27FDA60AB96}"/>
                  </a:ext>
                </a:extLst>
              </p:cNvPr>
              <p:cNvSpPr/>
              <p:nvPr/>
            </p:nvSpPr>
            <p:spPr>
              <a:xfrm>
                <a:off x="10113694" y="17878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18" name="椭圆 217">
                <a:extLst>
                  <a:ext uri="{FF2B5EF4-FFF2-40B4-BE49-F238E27FC236}">
                    <a16:creationId xmlns:a16="http://schemas.microsoft.com/office/drawing/2014/main" xmlns="" id="{15ADD767-3459-4D1A-AC76-FA4C774D04B6}"/>
                  </a:ext>
                </a:extLst>
              </p:cNvPr>
              <p:cNvSpPr/>
              <p:nvPr/>
            </p:nvSpPr>
            <p:spPr>
              <a:xfrm>
                <a:off x="10361395" y="17878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19" name="椭圆 218">
                <a:extLst>
                  <a:ext uri="{FF2B5EF4-FFF2-40B4-BE49-F238E27FC236}">
                    <a16:creationId xmlns:a16="http://schemas.microsoft.com/office/drawing/2014/main" xmlns="" id="{2DD1B447-487D-43A4-AC31-78A2B1F240CC}"/>
                  </a:ext>
                </a:extLst>
              </p:cNvPr>
              <p:cNvSpPr/>
              <p:nvPr/>
            </p:nvSpPr>
            <p:spPr>
              <a:xfrm>
                <a:off x="10609095" y="17878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20" name="椭圆 219">
                <a:extLst>
                  <a:ext uri="{FF2B5EF4-FFF2-40B4-BE49-F238E27FC236}">
                    <a16:creationId xmlns:a16="http://schemas.microsoft.com/office/drawing/2014/main" xmlns="" id="{0EE6469C-B97B-4068-A4F2-96F7E32C6346}"/>
                  </a:ext>
                </a:extLst>
              </p:cNvPr>
              <p:cNvSpPr/>
              <p:nvPr/>
            </p:nvSpPr>
            <p:spPr>
              <a:xfrm>
                <a:off x="10856795" y="17878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21" name="椭圆 220">
                <a:extLst>
                  <a:ext uri="{FF2B5EF4-FFF2-40B4-BE49-F238E27FC236}">
                    <a16:creationId xmlns:a16="http://schemas.microsoft.com/office/drawing/2014/main" xmlns="" id="{0C495608-3849-4647-A439-43B400AB294B}"/>
                  </a:ext>
                </a:extLst>
              </p:cNvPr>
              <p:cNvSpPr/>
              <p:nvPr/>
            </p:nvSpPr>
            <p:spPr>
              <a:xfrm>
                <a:off x="11104494" y="17878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xmlns="" id="{AC89183A-4F39-4096-B771-285475367562}"/>
                </a:ext>
              </a:extLst>
            </p:cNvPr>
            <p:cNvGrpSpPr/>
            <p:nvPr/>
          </p:nvGrpSpPr>
          <p:grpSpPr>
            <a:xfrm>
              <a:off x="113680" y="4160283"/>
              <a:ext cx="586484" cy="164856"/>
              <a:chOff x="9865995" y="1540192"/>
              <a:chExt cx="1378199" cy="387400"/>
            </a:xfrm>
            <a:solidFill>
              <a:schemeClr val="bg1">
                <a:alpha val="46000"/>
              </a:schemeClr>
            </a:solidFill>
          </p:grpSpPr>
          <p:sp>
            <p:nvSpPr>
              <p:cNvPr id="198" name="椭圆 197">
                <a:extLst>
                  <a:ext uri="{FF2B5EF4-FFF2-40B4-BE49-F238E27FC236}">
                    <a16:creationId xmlns:a16="http://schemas.microsoft.com/office/drawing/2014/main" xmlns="" id="{B30D5004-C68B-48EC-AA65-CB536C740B7E}"/>
                  </a:ext>
                </a:extLst>
              </p:cNvPr>
              <p:cNvSpPr/>
              <p:nvPr/>
            </p:nvSpPr>
            <p:spPr>
              <a:xfrm>
                <a:off x="9865995" y="15401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99" name="椭圆 198">
                <a:extLst>
                  <a:ext uri="{FF2B5EF4-FFF2-40B4-BE49-F238E27FC236}">
                    <a16:creationId xmlns:a16="http://schemas.microsoft.com/office/drawing/2014/main" xmlns="" id="{E23A6B2B-DEEA-4112-B128-FB6938733103}"/>
                  </a:ext>
                </a:extLst>
              </p:cNvPr>
              <p:cNvSpPr/>
              <p:nvPr/>
            </p:nvSpPr>
            <p:spPr>
              <a:xfrm>
                <a:off x="10113694" y="15401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00" name="椭圆 199">
                <a:extLst>
                  <a:ext uri="{FF2B5EF4-FFF2-40B4-BE49-F238E27FC236}">
                    <a16:creationId xmlns:a16="http://schemas.microsoft.com/office/drawing/2014/main" xmlns="" id="{FD4C8094-D75B-4680-9C3A-A40DCEEB1A96}"/>
                  </a:ext>
                </a:extLst>
              </p:cNvPr>
              <p:cNvSpPr/>
              <p:nvPr/>
            </p:nvSpPr>
            <p:spPr>
              <a:xfrm>
                <a:off x="10361395" y="15401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01" name="椭圆 200">
                <a:extLst>
                  <a:ext uri="{FF2B5EF4-FFF2-40B4-BE49-F238E27FC236}">
                    <a16:creationId xmlns:a16="http://schemas.microsoft.com/office/drawing/2014/main" xmlns="" id="{4D46E5EE-9F91-4D60-AEC7-F3C19BB6C5C8}"/>
                  </a:ext>
                </a:extLst>
              </p:cNvPr>
              <p:cNvSpPr/>
              <p:nvPr/>
            </p:nvSpPr>
            <p:spPr>
              <a:xfrm>
                <a:off x="10609095" y="15401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02" name="椭圆 201">
                <a:extLst>
                  <a:ext uri="{FF2B5EF4-FFF2-40B4-BE49-F238E27FC236}">
                    <a16:creationId xmlns:a16="http://schemas.microsoft.com/office/drawing/2014/main" xmlns="" id="{3C91C6E7-0603-4ADE-B65E-D73AAC314026}"/>
                  </a:ext>
                </a:extLst>
              </p:cNvPr>
              <p:cNvSpPr/>
              <p:nvPr/>
            </p:nvSpPr>
            <p:spPr>
              <a:xfrm>
                <a:off x="10856795" y="15401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03" name="椭圆 202">
                <a:extLst>
                  <a:ext uri="{FF2B5EF4-FFF2-40B4-BE49-F238E27FC236}">
                    <a16:creationId xmlns:a16="http://schemas.microsoft.com/office/drawing/2014/main" xmlns="" id="{120E5F73-99E1-4338-B8FF-30ADBB2CA382}"/>
                  </a:ext>
                </a:extLst>
              </p:cNvPr>
              <p:cNvSpPr/>
              <p:nvPr/>
            </p:nvSpPr>
            <p:spPr>
              <a:xfrm>
                <a:off x="11104494" y="15401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04" name="椭圆 203">
                <a:extLst>
                  <a:ext uri="{FF2B5EF4-FFF2-40B4-BE49-F238E27FC236}">
                    <a16:creationId xmlns:a16="http://schemas.microsoft.com/office/drawing/2014/main" xmlns="" id="{74C14484-F791-44AE-988D-469B82E11600}"/>
                  </a:ext>
                </a:extLst>
              </p:cNvPr>
              <p:cNvSpPr/>
              <p:nvPr/>
            </p:nvSpPr>
            <p:spPr>
              <a:xfrm>
                <a:off x="9865995" y="17878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05" name="椭圆 204">
                <a:extLst>
                  <a:ext uri="{FF2B5EF4-FFF2-40B4-BE49-F238E27FC236}">
                    <a16:creationId xmlns:a16="http://schemas.microsoft.com/office/drawing/2014/main" xmlns="" id="{9932744D-8C06-43F6-990C-CCCFDB1C7902}"/>
                  </a:ext>
                </a:extLst>
              </p:cNvPr>
              <p:cNvSpPr/>
              <p:nvPr/>
            </p:nvSpPr>
            <p:spPr>
              <a:xfrm>
                <a:off x="10113694" y="17878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06" name="椭圆 205">
                <a:extLst>
                  <a:ext uri="{FF2B5EF4-FFF2-40B4-BE49-F238E27FC236}">
                    <a16:creationId xmlns:a16="http://schemas.microsoft.com/office/drawing/2014/main" xmlns="" id="{1503E23F-573A-4364-BD25-64A91884D070}"/>
                  </a:ext>
                </a:extLst>
              </p:cNvPr>
              <p:cNvSpPr/>
              <p:nvPr/>
            </p:nvSpPr>
            <p:spPr>
              <a:xfrm>
                <a:off x="10361395" y="17878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07" name="椭圆 206">
                <a:extLst>
                  <a:ext uri="{FF2B5EF4-FFF2-40B4-BE49-F238E27FC236}">
                    <a16:creationId xmlns:a16="http://schemas.microsoft.com/office/drawing/2014/main" xmlns="" id="{C35130B7-BE08-41EE-BEB1-E34F471FFA69}"/>
                  </a:ext>
                </a:extLst>
              </p:cNvPr>
              <p:cNvSpPr/>
              <p:nvPr/>
            </p:nvSpPr>
            <p:spPr>
              <a:xfrm>
                <a:off x="10609095" y="17878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08" name="椭圆 207">
                <a:extLst>
                  <a:ext uri="{FF2B5EF4-FFF2-40B4-BE49-F238E27FC236}">
                    <a16:creationId xmlns:a16="http://schemas.microsoft.com/office/drawing/2014/main" xmlns="" id="{299FB588-D99F-4C96-8F43-236C02B16425}"/>
                  </a:ext>
                </a:extLst>
              </p:cNvPr>
              <p:cNvSpPr/>
              <p:nvPr/>
            </p:nvSpPr>
            <p:spPr>
              <a:xfrm>
                <a:off x="10856795" y="17878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09" name="椭圆 208">
                <a:extLst>
                  <a:ext uri="{FF2B5EF4-FFF2-40B4-BE49-F238E27FC236}">
                    <a16:creationId xmlns:a16="http://schemas.microsoft.com/office/drawing/2014/main" xmlns="" id="{06F2E8ED-77AA-48C5-88E5-D5C5A474229C}"/>
                  </a:ext>
                </a:extLst>
              </p:cNvPr>
              <p:cNvSpPr/>
              <p:nvPr/>
            </p:nvSpPr>
            <p:spPr>
              <a:xfrm>
                <a:off x="11104494" y="17878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172" name="组合 171">
              <a:extLst>
                <a:ext uri="{FF2B5EF4-FFF2-40B4-BE49-F238E27FC236}">
                  <a16:creationId xmlns:a16="http://schemas.microsoft.com/office/drawing/2014/main" xmlns="" id="{78614E17-EFA7-4110-93EC-247EBDB51C5B}"/>
                </a:ext>
              </a:extLst>
            </p:cNvPr>
            <p:cNvGrpSpPr/>
            <p:nvPr/>
          </p:nvGrpSpPr>
          <p:grpSpPr>
            <a:xfrm>
              <a:off x="113680" y="4387902"/>
              <a:ext cx="586484" cy="164856"/>
              <a:chOff x="9865995" y="1540192"/>
              <a:chExt cx="1378199" cy="387400"/>
            </a:xfrm>
            <a:solidFill>
              <a:schemeClr val="bg1">
                <a:alpha val="46000"/>
              </a:schemeClr>
            </a:solidFill>
          </p:grpSpPr>
          <p:sp>
            <p:nvSpPr>
              <p:cNvPr id="186" name="椭圆 185">
                <a:extLst>
                  <a:ext uri="{FF2B5EF4-FFF2-40B4-BE49-F238E27FC236}">
                    <a16:creationId xmlns:a16="http://schemas.microsoft.com/office/drawing/2014/main" xmlns="" id="{9C3D2188-B03F-423D-A4B3-768CD86365D4}"/>
                  </a:ext>
                </a:extLst>
              </p:cNvPr>
              <p:cNvSpPr/>
              <p:nvPr/>
            </p:nvSpPr>
            <p:spPr>
              <a:xfrm>
                <a:off x="9865995" y="15401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7" name="椭圆 186">
                <a:extLst>
                  <a:ext uri="{FF2B5EF4-FFF2-40B4-BE49-F238E27FC236}">
                    <a16:creationId xmlns:a16="http://schemas.microsoft.com/office/drawing/2014/main" xmlns="" id="{44D0309A-3D81-4878-82DF-D53B49EFC2E3}"/>
                  </a:ext>
                </a:extLst>
              </p:cNvPr>
              <p:cNvSpPr/>
              <p:nvPr/>
            </p:nvSpPr>
            <p:spPr>
              <a:xfrm>
                <a:off x="10113694" y="15401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8" name="椭圆 187">
                <a:extLst>
                  <a:ext uri="{FF2B5EF4-FFF2-40B4-BE49-F238E27FC236}">
                    <a16:creationId xmlns:a16="http://schemas.microsoft.com/office/drawing/2014/main" xmlns="" id="{41D54E1C-5555-4513-A35B-A28B1BAB07E5}"/>
                  </a:ext>
                </a:extLst>
              </p:cNvPr>
              <p:cNvSpPr/>
              <p:nvPr/>
            </p:nvSpPr>
            <p:spPr>
              <a:xfrm>
                <a:off x="10361395" y="15401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9" name="椭圆 188">
                <a:extLst>
                  <a:ext uri="{FF2B5EF4-FFF2-40B4-BE49-F238E27FC236}">
                    <a16:creationId xmlns:a16="http://schemas.microsoft.com/office/drawing/2014/main" xmlns="" id="{CC500436-AE06-47DD-AEB4-5B47D6F326DA}"/>
                  </a:ext>
                </a:extLst>
              </p:cNvPr>
              <p:cNvSpPr/>
              <p:nvPr/>
            </p:nvSpPr>
            <p:spPr>
              <a:xfrm>
                <a:off x="10609095" y="15401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90" name="椭圆 189">
                <a:extLst>
                  <a:ext uri="{FF2B5EF4-FFF2-40B4-BE49-F238E27FC236}">
                    <a16:creationId xmlns:a16="http://schemas.microsoft.com/office/drawing/2014/main" xmlns="" id="{3BDB3B64-044D-4059-8788-96203EDDBEEB}"/>
                  </a:ext>
                </a:extLst>
              </p:cNvPr>
              <p:cNvSpPr/>
              <p:nvPr/>
            </p:nvSpPr>
            <p:spPr>
              <a:xfrm>
                <a:off x="10856795" y="15401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91" name="椭圆 190">
                <a:extLst>
                  <a:ext uri="{FF2B5EF4-FFF2-40B4-BE49-F238E27FC236}">
                    <a16:creationId xmlns:a16="http://schemas.microsoft.com/office/drawing/2014/main" xmlns="" id="{C5F402E4-2248-4F2A-A73A-818FF9B6D9F0}"/>
                  </a:ext>
                </a:extLst>
              </p:cNvPr>
              <p:cNvSpPr/>
              <p:nvPr/>
            </p:nvSpPr>
            <p:spPr>
              <a:xfrm>
                <a:off x="11104494" y="15401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92" name="椭圆 191">
                <a:extLst>
                  <a:ext uri="{FF2B5EF4-FFF2-40B4-BE49-F238E27FC236}">
                    <a16:creationId xmlns:a16="http://schemas.microsoft.com/office/drawing/2014/main" xmlns="" id="{0A81EE55-4718-4B10-BD84-6A18B9F550E8}"/>
                  </a:ext>
                </a:extLst>
              </p:cNvPr>
              <p:cNvSpPr/>
              <p:nvPr/>
            </p:nvSpPr>
            <p:spPr>
              <a:xfrm>
                <a:off x="9865995" y="17878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93" name="椭圆 192">
                <a:extLst>
                  <a:ext uri="{FF2B5EF4-FFF2-40B4-BE49-F238E27FC236}">
                    <a16:creationId xmlns:a16="http://schemas.microsoft.com/office/drawing/2014/main" xmlns="" id="{7E0FBA5A-451F-4451-88A1-9622F014D4E9}"/>
                  </a:ext>
                </a:extLst>
              </p:cNvPr>
              <p:cNvSpPr/>
              <p:nvPr/>
            </p:nvSpPr>
            <p:spPr>
              <a:xfrm>
                <a:off x="10113694" y="17878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94" name="椭圆 193">
                <a:extLst>
                  <a:ext uri="{FF2B5EF4-FFF2-40B4-BE49-F238E27FC236}">
                    <a16:creationId xmlns:a16="http://schemas.microsoft.com/office/drawing/2014/main" xmlns="" id="{B341E7E6-A6C7-4ACD-A965-30C154F5AEEC}"/>
                  </a:ext>
                </a:extLst>
              </p:cNvPr>
              <p:cNvSpPr/>
              <p:nvPr/>
            </p:nvSpPr>
            <p:spPr>
              <a:xfrm>
                <a:off x="10361395" y="17878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95" name="椭圆 194">
                <a:extLst>
                  <a:ext uri="{FF2B5EF4-FFF2-40B4-BE49-F238E27FC236}">
                    <a16:creationId xmlns:a16="http://schemas.microsoft.com/office/drawing/2014/main" xmlns="" id="{B83237AD-88B7-40AE-824B-0FC5B61E4AB4}"/>
                  </a:ext>
                </a:extLst>
              </p:cNvPr>
              <p:cNvSpPr/>
              <p:nvPr/>
            </p:nvSpPr>
            <p:spPr>
              <a:xfrm>
                <a:off x="10609095" y="17878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96" name="椭圆 195">
                <a:extLst>
                  <a:ext uri="{FF2B5EF4-FFF2-40B4-BE49-F238E27FC236}">
                    <a16:creationId xmlns:a16="http://schemas.microsoft.com/office/drawing/2014/main" xmlns="" id="{B3EEAE14-9DEF-4614-A3A5-47D2C8EB816C}"/>
                  </a:ext>
                </a:extLst>
              </p:cNvPr>
              <p:cNvSpPr/>
              <p:nvPr/>
            </p:nvSpPr>
            <p:spPr>
              <a:xfrm>
                <a:off x="10856795" y="17878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97" name="椭圆 196">
                <a:extLst>
                  <a:ext uri="{FF2B5EF4-FFF2-40B4-BE49-F238E27FC236}">
                    <a16:creationId xmlns:a16="http://schemas.microsoft.com/office/drawing/2014/main" xmlns="" id="{3EEE2027-CE1E-4D55-8AB6-BBA54F37CED4}"/>
                  </a:ext>
                </a:extLst>
              </p:cNvPr>
              <p:cNvSpPr/>
              <p:nvPr/>
            </p:nvSpPr>
            <p:spPr>
              <a:xfrm>
                <a:off x="11104494" y="17878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173" name="组合 172">
              <a:extLst>
                <a:ext uri="{FF2B5EF4-FFF2-40B4-BE49-F238E27FC236}">
                  <a16:creationId xmlns:a16="http://schemas.microsoft.com/office/drawing/2014/main" xmlns="" id="{B32C54F9-BC71-4F90-AD12-4D2622AAB57F}"/>
                </a:ext>
              </a:extLst>
            </p:cNvPr>
            <p:cNvGrpSpPr/>
            <p:nvPr/>
          </p:nvGrpSpPr>
          <p:grpSpPr>
            <a:xfrm>
              <a:off x="113680" y="4615521"/>
              <a:ext cx="586484" cy="164856"/>
              <a:chOff x="9865995" y="1540192"/>
              <a:chExt cx="1378199" cy="387400"/>
            </a:xfrm>
            <a:solidFill>
              <a:schemeClr val="bg1">
                <a:alpha val="46000"/>
              </a:schemeClr>
            </a:solidFill>
          </p:grpSpPr>
          <p:sp>
            <p:nvSpPr>
              <p:cNvPr id="174" name="椭圆 173">
                <a:extLst>
                  <a:ext uri="{FF2B5EF4-FFF2-40B4-BE49-F238E27FC236}">
                    <a16:creationId xmlns:a16="http://schemas.microsoft.com/office/drawing/2014/main" xmlns="" id="{8FC78703-7C39-48A8-83A1-44D5B8D04306}"/>
                  </a:ext>
                </a:extLst>
              </p:cNvPr>
              <p:cNvSpPr/>
              <p:nvPr/>
            </p:nvSpPr>
            <p:spPr>
              <a:xfrm>
                <a:off x="9865995" y="15401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75" name="椭圆 174">
                <a:extLst>
                  <a:ext uri="{FF2B5EF4-FFF2-40B4-BE49-F238E27FC236}">
                    <a16:creationId xmlns:a16="http://schemas.microsoft.com/office/drawing/2014/main" xmlns="" id="{B3DB262C-40D2-4038-9E72-6D1DC67BE6F7}"/>
                  </a:ext>
                </a:extLst>
              </p:cNvPr>
              <p:cNvSpPr/>
              <p:nvPr/>
            </p:nvSpPr>
            <p:spPr>
              <a:xfrm>
                <a:off x="10113694" y="15401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76" name="椭圆 175">
                <a:extLst>
                  <a:ext uri="{FF2B5EF4-FFF2-40B4-BE49-F238E27FC236}">
                    <a16:creationId xmlns:a16="http://schemas.microsoft.com/office/drawing/2014/main" xmlns="" id="{141D3C95-D99F-434F-9AF1-A384AA4978F3}"/>
                  </a:ext>
                </a:extLst>
              </p:cNvPr>
              <p:cNvSpPr/>
              <p:nvPr/>
            </p:nvSpPr>
            <p:spPr>
              <a:xfrm>
                <a:off x="10361395" y="15401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77" name="椭圆 176">
                <a:extLst>
                  <a:ext uri="{FF2B5EF4-FFF2-40B4-BE49-F238E27FC236}">
                    <a16:creationId xmlns:a16="http://schemas.microsoft.com/office/drawing/2014/main" xmlns="" id="{88B30DBE-21A2-4891-BDD1-2F4B305DC81F}"/>
                  </a:ext>
                </a:extLst>
              </p:cNvPr>
              <p:cNvSpPr/>
              <p:nvPr/>
            </p:nvSpPr>
            <p:spPr>
              <a:xfrm>
                <a:off x="10609095" y="15401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78" name="椭圆 177">
                <a:extLst>
                  <a:ext uri="{FF2B5EF4-FFF2-40B4-BE49-F238E27FC236}">
                    <a16:creationId xmlns:a16="http://schemas.microsoft.com/office/drawing/2014/main" xmlns="" id="{68DC7AC1-84BB-47E5-BDEC-9CC361B289FB}"/>
                  </a:ext>
                </a:extLst>
              </p:cNvPr>
              <p:cNvSpPr/>
              <p:nvPr/>
            </p:nvSpPr>
            <p:spPr>
              <a:xfrm>
                <a:off x="10856795" y="15401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79" name="椭圆 178">
                <a:extLst>
                  <a:ext uri="{FF2B5EF4-FFF2-40B4-BE49-F238E27FC236}">
                    <a16:creationId xmlns:a16="http://schemas.microsoft.com/office/drawing/2014/main" xmlns="" id="{C03E4D47-6499-4DF3-823D-6A01FAB6BA07}"/>
                  </a:ext>
                </a:extLst>
              </p:cNvPr>
              <p:cNvSpPr/>
              <p:nvPr/>
            </p:nvSpPr>
            <p:spPr>
              <a:xfrm>
                <a:off x="11104494" y="15401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0" name="椭圆 179">
                <a:extLst>
                  <a:ext uri="{FF2B5EF4-FFF2-40B4-BE49-F238E27FC236}">
                    <a16:creationId xmlns:a16="http://schemas.microsoft.com/office/drawing/2014/main" xmlns="" id="{2268BE10-F484-4BB1-B2A2-6C6C6F943D8C}"/>
                  </a:ext>
                </a:extLst>
              </p:cNvPr>
              <p:cNvSpPr/>
              <p:nvPr/>
            </p:nvSpPr>
            <p:spPr>
              <a:xfrm>
                <a:off x="9865995" y="17878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1" name="椭圆 180">
                <a:extLst>
                  <a:ext uri="{FF2B5EF4-FFF2-40B4-BE49-F238E27FC236}">
                    <a16:creationId xmlns:a16="http://schemas.microsoft.com/office/drawing/2014/main" xmlns="" id="{4D7DED67-43A5-42C6-B6FB-FD590C8FF008}"/>
                  </a:ext>
                </a:extLst>
              </p:cNvPr>
              <p:cNvSpPr/>
              <p:nvPr/>
            </p:nvSpPr>
            <p:spPr>
              <a:xfrm>
                <a:off x="10113694" y="17878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2" name="椭圆 181">
                <a:extLst>
                  <a:ext uri="{FF2B5EF4-FFF2-40B4-BE49-F238E27FC236}">
                    <a16:creationId xmlns:a16="http://schemas.microsoft.com/office/drawing/2014/main" xmlns="" id="{D27AC273-026E-4BA6-AAF2-52580CEAA444}"/>
                  </a:ext>
                </a:extLst>
              </p:cNvPr>
              <p:cNvSpPr/>
              <p:nvPr/>
            </p:nvSpPr>
            <p:spPr>
              <a:xfrm>
                <a:off x="10361395" y="17878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3" name="椭圆 182">
                <a:extLst>
                  <a:ext uri="{FF2B5EF4-FFF2-40B4-BE49-F238E27FC236}">
                    <a16:creationId xmlns:a16="http://schemas.microsoft.com/office/drawing/2014/main" xmlns="" id="{7A0ED2B8-8E87-4CBD-B4B4-F4BFFB602AE9}"/>
                  </a:ext>
                </a:extLst>
              </p:cNvPr>
              <p:cNvSpPr/>
              <p:nvPr/>
            </p:nvSpPr>
            <p:spPr>
              <a:xfrm>
                <a:off x="10609095" y="17878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4" name="椭圆 183">
                <a:extLst>
                  <a:ext uri="{FF2B5EF4-FFF2-40B4-BE49-F238E27FC236}">
                    <a16:creationId xmlns:a16="http://schemas.microsoft.com/office/drawing/2014/main" xmlns="" id="{1EDCFDE8-852E-4791-9361-77EDD3906105}"/>
                  </a:ext>
                </a:extLst>
              </p:cNvPr>
              <p:cNvSpPr/>
              <p:nvPr/>
            </p:nvSpPr>
            <p:spPr>
              <a:xfrm>
                <a:off x="10856795" y="17878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5" name="椭圆 184">
                <a:extLst>
                  <a:ext uri="{FF2B5EF4-FFF2-40B4-BE49-F238E27FC236}">
                    <a16:creationId xmlns:a16="http://schemas.microsoft.com/office/drawing/2014/main" xmlns="" id="{8917E159-7266-4A37-A7FF-855C3C234395}"/>
                  </a:ext>
                </a:extLst>
              </p:cNvPr>
              <p:cNvSpPr/>
              <p:nvPr/>
            </p:nvSpPr>
            <p:spPr>
              <a:xfrm>
                <a:off x="11104494" y="17878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</p:grpSp>
      <p:grpSp>
        <p:nvGrpSpPr>
          <p:cNvPr id="249" name="组合 248">
            <a:extLst>
              <a:ext uri="{FF2B5EF4-FFF2-40B4-BE49-F238E27FC236}">
                <a16:creationId xmlns:a16="http://schemas.microsoft.com/office/drawing/2014/main" xmlns="" id="{459C7DDE-859C-4993-A00E-3C0E360F4F95}"/>
              </a:ext>
            </a:extLst>
          </p:cNvPr>
          <p:cNvGrpSpPr/>
          <p:nvPr/>
        </p:nvGrpSpPr>
        <p:grpSpPr>
          <a:xfrm>
            <a:off x="403587" y="5311770"/>
            <a:ext cx="1018276" cy="1018276"/>
            <a:chOff x="9017890" y="3109291"/>
            <a:chExt cx="1018276" cy="1018276"/>
          </a:xfrm>
        </p:grpSpPr>
        <p:sp>
          <p:nvSpPr>
            <p:cNvPr id="246" name="椭圆 245">
              <a:extLst>
                <a:ext uri="{FF2B5EF4-FFF2-40B4-BE49-F238E27FC236}">
                  <a16:creationId xmlns:a16="http://schemas.microsoft.com/office/drawing/2014/main" xmlns="" id="{456ECABC-3598-4375-A8D2-19C4B2F7697D}"/>
                </a:ext>
              </a:extLst>
            </p:cNvPr>
            <p:cNvSpPr/>
            <p:nvPr/>
          </p:nvSpPr>
          <p:spPr>
            <a:xfrm>
              <a:off x="9017890" y="3109291"/>
              <a:ext cx="1018276" cy="1018276"/>
            </a:xfrm>
            <a:prstGeom prst="ellipse">
              <a:avLst/>
            </a:prstGeom>
            <a:noFill/>
            <a:ln w="22225">
              <a:solidFill>
                <a:srgbClr val="FEBEA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47" name="椭圆 246">
              <a:extLst>
                <a:ext uri="{FF2B5EF4-FFF2-40B4-BE49-F238E27FC236}">
                  <a16:creationId xmlns:a16="http://schemas.microsoft.com/office/drawing/2014/main" xmlns="" id="{6AD63796-9DCD-4288-9922-AC754A9FB113}"/>
                </a:ext>
              </a:extLst>
            </p:cNvPr>
            <p:cNvSpPr/>
            <p:nvPr/>
          </p:nvSpPr>
          <p:spPr>
            <a:xfrm>
              <a:off x="9147554" y="3238955"/>
              <a:ext cx="758948" cy="758948"/>
            </a:xfrm>
            <a:prstGeom prst="ellipse">
              <a:avLst/>
            </a:prstGeom>
            <a:noFill/>
            <a:ln w="22225">
              <a:solidFill>
                <a:srgbClr val="55B5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8" name="椭圆 247">
              <a:extLst>
                <a:ext uri="{FF2B5EF4-FFF2-40B4-BE49-F238E27FC236}">
                  <a16:creationId xmlns:a16="http://schemas.microsoft.com/office/drawing/2014/main" xmlns="" id="{F253BDB1-36A4-4161-9706-3ABDB051E56A}"/>
                </a:ext>
              </a:extLst>
            </p:cNvPr>
            <p:cNvSpPr/>
            <p:nvPr/>
          </p:nvSpPr>
          <p:spPr>
            <a:xfrm>
              <a:off x="9087031" y="3178432"/>
              <a:ext cx="879995" cy="879995"/>
            </a:xfrm>
            <a:prstGeom prst="ellipse">
              <a:avLst/>
            </a:prstGeom>
            <a:noFill/>
            <a:ln w="22225">
              <a:solidFill>
                <a:srgbClr val="FEBEA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250" name="组合 249">
            <a:extLst>
              <a:ext uri="{FF2B5EF4-FFF2-40B4-BE49-F238E27FC236}">
                <a16:creationId xmlns:a16="http://schemas.microsoft.com/office/drawing/2014/main" xmlns="" id="{9D120E99-5346-4A1B-953E-6381A7C596A1}"/>
              </a:ext>
            </a:extLst>
          </p:cNvPr>
          <p:cNvGrpSpPr/>
          <p:nvPr/>
        </p:nvGrpSpPr>
        <p:grpSpPr>
          <a:xfrm>
            <a:off x="10911660" y="3879688"/>
            <a:ext cx="1018276" cy="1018276"/>
            <a:chOff x="9017890" y="3109291"/>
            <a:chExt cx="1018276" cy="1018276"/>
          </a:xfrm>
        </p:grpSpPr>
        <p:sp>
          <p:nvSpPr>
            <p:cNvPr id="251" name="椭圆 250">
              <a:extLst>
                <a:ext uri="{FF2B5EF4-FFF2-40B4-BE49-F238E27FC236}">
                  <a16:creationId xmlns:a16="http://schemas.microsoft.com/office/drawing/2014/main" xmlns="" id="{80ECED2C-1A46-4344-9BAB-A97DE6AA364E}"/>
                </a:ext>
              </a:extLst>
            </p:cNvPr>
            <p:cNvSpPr/>
            <p:nvPr/>
          </p:nvSpPr>
          <p:spPr>
            <a:xfrm>
              <a:off x="9017890" y="3109291"/>
              <a:ext cx="1018276" cy="1018276"/>
            </a:xfrm>
            <a:prstGeom prst="ellipse">
              <a:avLst/>
            </a:prstGeom>
            <a:noFill/>
            <a:ln w="222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2" name="椭圆 251">
              <a:extLst>
                <a:ext uri="{FF2B5EF4-FFF2-40B4-BE49-F238E27FC236}">
                  <a16:creationId xmlns:a16="http://schemas.microsoft.com/office/drawing/2014/main" xmlns="" id="{1E5CE4F6-85D1-487F-AAB8-6E11B9DBCAA6}"/>
                </a:ext>
              </a:extLst>
            </p:cNvPr>
            <p:cNvSpPr/>
            <p:nvPr/>
          </p:nvSpPr>
          <p:spPr>
            <a:xfrm>
              <a:off x="9147554" y="3238955"/>
              <a:ext cx="758948" cy="758948"/>
            </a:xfrm>
            <a:prstGeom prst="ellipse">
              <a:avLst/>
            </a:prstGeom>
            <a:noFill/>
            <a:ln w="222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3" name="椭圆 252">
              <a:extLst>
                <a:ext uri="{FF2B5EF4-FFF2-40B4-BE49-F238E27FC236}">
                  <a16:creationId xmlns:a16="http://schemas.microsoft.com/office/drawing/2014/main" xmlns="" id="{C82F4BB8-6B90-4094-967F-26B2EDB1C401}"/>
                </a:ext>
              </a:extLst>
            </p:cNvPr>
            <p:cNvSpPr/>
            <p:nvPr/>
          </p:nvSpPr>
          <p:spPr>
            <a:xfrm>
              <a:off x="9087031" y="3178432"/>
              <a:ext cx="879995" cy="879995"/>
            </a:xfrm>
            <a:prstGeom prst="ellipse">
              <a:avLst/>
            </a:prstGeom>
            <a:noFill/>
            <a:ln w="222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4" name="文本框 253">
            <a:extLst>
              <a:ext uri="{FF2B5EF4-FFF2-40B4-BE49-F238E27FC236}">
                <a16:creationId xmlns:a16="http://schemas.microsoft.com/office/drawing/2014/main" xmlns="" id="{9A648D9C-8DFE-4460-ACEA-FE124ADD9DA8}"/>
              </a:ext>
            </a:extLst>
          </p:cNvPr>
          <p:cNvSpPr txBox="1"/>
          <p:nvPr/>
        </p:nvSpPr>
        <p:spPr>
          <a:xfrm>
            <a:off x="1222917" y="1716264"/>
            <a:ext cx="560699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gradFill>
                  <a:gsLst>
                    <a:gs pos="0">
                      <a:srgbClr val="75C3F3">
                        <a:alpha val="58000"/>
                      </a:srgbClr>
                    </a:gs>
                    <a:gs pos="95000">
                      <a:srgbClr val="55B6F0"/>
                    </a:gs>
                  </a:gsLst>
                  <a:lin ang="54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</a:rPr>
              <a:t>韩国甜美女神</a:t>
            </a:r>
          </a:p>
        </p:txBody>
      </p:sp>
      <p:sp>
        <p:nvSpPr>
          <p:cNvPr id="255" name="文本框 254">
            <a:extLst>
              <a:ext uri="{FF2B5EF4-FFF2-40B4-BE49-F238E27FC236}">
                <a16:creationId xmlns:a16="http://schemas.microsoft.com/office/drawing/2014/main" xmlns="" id="{C3875F59-BFC7-4875-B22B-7E8B0BA6F63A}"/>
              </a:ext>
            </a:extLst>
          </p:cNvPr>
          <p:cNvSpPr txBox="1"/>
          <p:nvPr/>
        </p:nvSpPr>
        <p:spPr>
          <a:xfrm>
            <a:off x="1292213" y="989114"/>
            <a:ext cx="22990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rgbClr val="FEBEA2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林允儿</a:t>
            </a:r>
          </a:p>
        </p:txBody>
      </p:sp>
      <p:sp>
        <p:nvSpPr>
          <p:cNvPr id="256" name="文本框 255">
            <a:extLst>
              <a:ext uri="{FF2B5EF4-FFF2-40B4-BE49-F238E27FC236}">
                <a16:creationId xmlns:a16="http://schemas.microsoft.com/office/drawing/2014/main" xmlns="" id="{5CC1B21A-34AB-44C6-B32E-B991A8353CB6}"/>
              </a:ext>
            </a:extLst>
          </p:cNvPr>
          <p:cNvSpPr txBox="1"/>
          <p:nvPr/>
        </p:nvSpPr>
        <p:spPr>
          <a:xfrm>
            <a:off x="3450990" y="1394538"/>
            <a:ext cx="16371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dirty="0">
                <a:solidFill>
                  <a:srgbClr val="FEBEA2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DAWEN PPT</a:t>
            </a:r>
            <a:endParaRPr lang="zh-CN" altLang="en-US" sz="2000" dirty="0">
              <a:solidFill>
                <a:srgbClr val="FEBEA2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B4014808-0DF9-4196-B41F-6A2039A932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4503" y="707949"/>
            <a:ext cx="4100034" cy="6150051"/>
          </a:xfrm>
          <a:prstGeom prst="rect">
            <a:avLst/>
          </a:prstGeom>
        </p:spPr>
      </p:pic>
      <p:grpSp>
        <p:nvGrpSpPr>
          <p:cNvPr id="258" name="组合 257">
            <a:extLst>
              <a:ext uri="{FF2B5EF4-FFF2-40B4-BE49-F238E27FC236}">
                <a16:creationId xmlns:a16="http://schemas.microsoft.com/office/drawing/2014/main" xmlns="" id="{F9DEBBD7-4A49-4FDD-B1E1-6F924AE2C773}"/>
              </a:ext>
            </a:extLst>
          </p:cNvPr>
          <p:cNvGrpSpPr/>
          <p:nvPr/>
        </p:nvGrpSpPr>
        <p:grpSpPr>
          <a:xfrm>
            <a:off x="1349583" y="2934698"/>
            <a:ext cx="4703091" cy="540218"/>
            <a:chOff x="574224" y="1648862"/>
            <a:chExt cx="4703091" cy="540218"/>
          </a:xfrm>
        </p:grpSpPr>
        <p:sp>
          <p:nvSpPr>
            <p:cNvPr id="259" name="矩形 258">
              <a:extLst>
                <a:ext uri="{FF2B5EF4-FFF2-40B4-BE49-F238E27FC236}">
                  <a16:creationId xmlns:a16="http://schemas.microsoft.com/office/drawing/2014/main" xmlns="" id="{586A34AB-443D-4D17-8A7D-10F59E3625FE}"/>
                </a:ext>
              </a:extLst>
            </p:cNvPr>
            <p:cNvSpPr/>
            <p:nvPr/>
          </p:nvSpPr>
          <p:spPr>
            <a:xfrm>
              <a:off x="574224" y="1912081"/>
              <a:ext cx="4703091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rgbClr val="4A8ABD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Chinese name: </a:t>
              </a:r>
              <a:r>
                <a:rPr lang="en-US" altLang="zh-CN" sz="1200" dirty="0" err="1">
                  <a:solidFill>
                    <a:srgbClr val="4A8ABD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lin</a:t>
              </a:r>
              <a:r>
                <a:rPr lang="en-US" altLang="zh-CN" sz="1200" dirty="0">
                  <a:solidFill>
                    <a:srgbClr val="4A8ABD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 </a:t>
              </a:r>
              <a:r>
                <a:rPr lang="en-US" altLang="zh-CN" sz="1200" dirty="0" err="1">
                  <a:solidFill>
                    <a:srgbClr val="4A8ABD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yuner</a:t>
              </a:r>
              <a:r>
                <a:rPr lang="en-US" altLang="zh-CN" sz="1200" dirty="0">
                  <a:solidFill>
                    <a:srgbClr val="4A8ABD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                   foreign </a:t>
              </a:r>
              <a:r>
                <a:rPr lang="en-US" altLang="zh-CN" sz="1200" dirty="0" err="1">
                  <a:solidFill>
                    <a:srgbClr val="4A8ABD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name:Yoona</a:t>
              </a:r>
              <a:endParaRPr lang="en-US" altLang="zh-CN" sz="1200" dirty="0">
                <a:solidFill>
                  <a:srgbClr val="4A8ABD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  <p:sp>
          <p:nvSpPr>
            <p:cNvPr id="260" name="矩形 259">
              <a:extLst>
                <a:ext uri="{FF2B5EF4-FFF2-40B4-BE49-F238E27FC236}">
                  <a16:creationId xmlns:a16="http://schemas.microsoft.com/office/drawing/2014/main" xmlns="" id="{7835D866-8ECF-4F18-BB98-D4DFEBB5CBA0}"/>
                </a:ext>
              </a:extLst>
            </p:cNvPr>
            <p:cNvSpPr/>
            <p:nvPr/>
          </p:nvSpPr>
          <p:spPr>
            <a:xfrm>
              <a:off x="574224" y="1648862"/>
              <a:ext cx="440377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rgbClr val="4A8ABD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中文名：林允儿               外文名： </a:t>
              </a:r>
              <a:r>
                <a:rPr lang="en-US" altLang="zh-CN" dirty="0" err="1">
                  <a:solidFill>
                    <a:srgbClr val="4A8ABD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Yoona</a:t>
              </a:r>
              <a:r>
                <a:rPr lang="en-US" altLang="zh-CN" dirty="0">
                  <a:solidFill>
                    <a:srgbClr val="4A8ABD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 </a:t>
              </a:r>
              <a:endParaRPr lang="zh-CN" altLang="en-US" dirty="0">
                <a:solidFill>
                  <a:srgbClr val="4A8ABD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</p:grpSp>
      <p:grpSp>
        <p:nvGrpSpPr>
          <p:cNvPr id="261" name="组合 260">
            <a:extLst>
              <a:ext uri="{FF2B5EF4-FFF2-40B4-BE49-F238E27FC236}">
                <a16:creationId xmlns:a16="http://schemas.microsoft.com/office/drawing/2014/main" xmlns="" id="{FCCD693A-4C69-4E95-ADAA-3508BD6AC490}"/>
              </a:ext>
            </a:extLst>
          </p:cNvPr>
          <p:cNvGrpSpPr/>
          <p:nvPr/>
        </p:nvGrpSpPr>
        <p:grpSpPr>
          <a:xfrm>
            <a:off x="1339487" y="3747381"/>
            <a:ext cx="1857076" cy="565552"/>
            <a:chOff x="564128" y="2325212"/>
            <a:chExt cx="1857076" cy="565552"/>
          </a:xfrm>
        </p:grpSpPr>
        <p:sp>
          <p:nvSpPr>
            <p:cNvPr id="262" name="矩形 261">
              <a:extLst>
                <a:ext uri="{FF2B5EF4-FFF2-40B4-BE49-F238E27FC236}">
                  <a16:creationId xmlns:a16="http://schemas.microsoft.com/office/drawing/2014/main" xmlns="" id="{CD3636FB-91B7-4E04-A38E-008D90DC1085}"/>
                </a:ext>
              </a:extLst>
            </p:cNvPr>
            <p:cNvSpPr/>
            <p:nvPr/>
          </p:nvSpPr>
          <p:spPr>
            <a:xfrm>
              <a:off x="574224" y="2325212"/>
              <a:ext cx="184698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rgbClr val="4A8ABD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星    座： 双子座</a:t>
              </a:r>
            </a:p>
          </p:txBody>
        </p:sp>
        <p:sp>
          <p:nvSpPr>
            <p:cNvPr id="263" name="矩形 262">
              <a:extLst>
                <a:ext uri="{FF2B5EF4-FFF2-40B4-BE49-F238E27FC236}">
                  <a16:creationId xmlns:a16="http://schemas.microsoft.com/office/drawing/2014/main" xmlns="" id="{6BC89248-F45D-4A7F-82B4-00F7175A85A8}"/>
                </a:ext>
              </a:extLst>
            </p:cNvPr>
            <p:cNvSpPr/>
            <p:nvPr/>
          </p:nvSpPr>
          <p:spPr>
            <a:xfrm>
              <a:off x="564128" y="2613765"/>
              <a:ext cx="1627369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dirty="0">
                  <a:solidFill>
                    <a:srgbClr val="4A8ABD"/>
                  </a:solidFill>
                </a:rPr>
                <a:t>Constellation: Gemini </a:t>
              </a:r>
            </a:p>
          </p:txBody>
        </p:sp>
      </p:grpSp>
      <p:grpSp>
        <p:nvGrpSpPr>
          <p:cNvPr id="264" name="组合 263">
            <a:extLst>
              <a:ext uri="{FF2B5EF4-FFF2-40B4-BE49-F238E27FC236}">
                <a16:creationId xmlns:a16="http://schemas.microsoft.com/office/drawing/2014/main" xmlns="" id="{5FF82A44-56FF-43A4-9295-9431B9B287A1}"/>
              </a:ext>
            </a:extLst>
          </p:cNvPr>
          <p:cNvGrpSpPr/>
          <p:nvPr/>
        </p:nvGrpSpPr>
        <p:grpSpPr>
          <a:xfrm>
            <a:off x="1349583" y="4585398"/>
            <a:ext cx="3515015" cy="589962"/>
            <a:chOff x="574224" y="3001562"/>
            <a:chExt cx="3515015" cy="589962"/>
          </a:xfrm>
        </p:grpSpPr>
        <p:sp>
          <p:nvSpPr>
            <p:cNvPr id="265" name="矩形 264">
              <a:extLst>
                <a:ext uri="{FF2B5EF4-FFF2-40B4-BE49-F238E27FC236}">
                  <a16:creationId xmlns:a16="http://schemas.microsoft.com/office/drawing/2014/main" xmlns="" id="{353ABDA4-7FF2-4626-8BB1-DFA6ED78238A}"/>
                </a:ext>
              </a:extLst>
            </p:cNvPr>
            <p:cNvSpPr/>
            <p:nvPr/>
          </p:nvSpPr>
          <p:spPr>
            <a:xfrm>
              <a:off x="574224" y="3001562"/>
              <a:ext cx="301717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rgbClr val="4A8ABD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出生地 ：韩国首尔永登浦区</a:t>
              </a:r>
            </a:p>
          </p:txBody>
        </p:sp>
        <p:sp>
          <p:nvSpPr>
            <p:cNvPr id="266" name="矩形 265">
              <a:extLst>
                <a:ext uri="{FF2B5EF4-FFF2-40B4-BE49-F238E27FC236}">
                  <a16:creationId xmlns:a16="http://schemas.microsoft.com/office/drawing/2014/main" xmlns="" id="{F84C613A-2616-4494-96D9-FA7A2505A579}"/>
                </a:ext>
              </a:extLst>
            </p:cNvPr>
            <p:cNvSpPr/>
            <p:nvPr/>
          </p:nvSpPr>
          <p:spPr>
            <a:xfrm>
              <a:off x="621623" y="3314525"/>
              <a:ext cx="3467616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dirty="0" err="1">
                  <a:solidFill>
                    <a:srgbClr val="4A8ABD"/>
                  </a:solidFill>
                </a:rPr>
                <a:t>Birthplace:Yongdenpo</a:t>
              </a:r>
              <a:r>
                <a:rPr lang="en-US" altLang="zh-CN" sz="1200" dirty="0">
                  <a:solidFill>
                    <a:srgbClr val="4A8ABD"/>
                  </a:solidFill>
                </a:rPr>
                <a:t> District, Seoul, South Korea</a:t>
              </a:r>
            </a:p>
          </p:txBody>
        </p:sp>
      </p:grpSp>
      <p:grpSp>
        <p:nvGrpSpPr>
          <p:cNvPr id="267" name="组合 266">
            <a:extLst>
              <a:ext uri="{FF2B5EF4-FFF2-40B4-BE49-F238E27FC236}">
                <a16:creationId xmlns:a16="http://schemas.microsoft.com/office/drawing/2014/main" xmlns="" id="{6E9582D7-1B88-4B45-9D36-44426570C7B6}"/>
              </a:ext>
            </a:extLst>
          </p:cNvPr>
          <p:cNvGrpSpPr/>
          <p:nvPr/>
        </p:nvGrpSpPr>
        <p:grpSpPr>
          <a:xfrm>
            <a:off x="1349583" y="5447826"/>
            <a:ext cx="2996333" cy="543797"/>
            <a:chOff x="574224" y="3677912"/>
            <a:chExt cx="2996333" cy="543797"/>
          </a:xfrm>
        </p:grpSpPr>
        <p:sp>
          <p:nvSpPr>
            <p:cNvPr id="268" name="矩形 267">
              <a:extLst>
                <a:ext uri="{FF2B5EF4-FFF2-40B4-BE49-F238E27FC236}">
                  <a16:creationId xmlns:a16="http://schemas.microsoft.com/office/drawing/2014/main" xmlns="" id="{E8897B89-99CA-47EE-B4B4-25EAF0FD0C7A}"/>
                </a:ext>
              </a:extLst>
            </p:cNvPr>
            <p:cNvSpPr/>
            <p:nvPr/>
          </p:nvSpPr>
          <p:spPr>
            <a:xfrm>
              <a:off x="574224" y="3677912"/>
              <a:ext cx="299633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rgbClr val="4A8ABD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出生日期： </a:t>
              </a:r>
              <a:r>
                <a:rPr lang="en-US" altLang="zh-CN" dirty="0">
                  <a:solidFill>
                    <a:srgbClr val="4A8ABD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1990</a:t>
              </a:r>
              <a:r>
                <a:rPr lang="zh-CN" altLang="en-US" dirty="0">
                  <a:solidFill>
                    <a:srgbClr val="4A8ABD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年</a:t>
              </a:r>
              <a:r>
                <a:rPr lang="en-US" altLang="zh-CN" dirty="0">
                  <a:solidFill>
                    <a:srgbClr val="4A8ABD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5</a:t>
              </a:r>
              <a:r>
                <a:rPr lang="zh-CN" altLang="en-US" dirty="0">
                  <a:solidFill>
                    <a:srgbClr val="4A8ABD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月</a:t>
              </a:r>
              <a:r>
                <a:rPr lang="en-US" altLang="zh-CN" dirty="0">
                  <a:solidFill>
                    <a:srgbClr val="4A8ABD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30</a:t>
              </a:r>
              <a:r>
                <a:rPr lang="zh-CN" altLang="en-US" dirty="0">
                  <a:solidFill>
                    <a:srgbClr val="4A8ABD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日</a:t>
              </a:r>
            </a:p>
          </p:txBody>
        </p:sp>
        <p:sp>
          <p:nvSpPr>
            <p:cNvPr id="269" name="矩形 268">
              <a:extLst>
                <a:ext uri="{FF2B5EF4-FFF2-40B4-BE49-F238E27FC236}">
                  <a16:creationId xmlns:a16="http://schemas.microsoft.com/office/drawing/2014/main" xmlns="" id="{9BC74024-0466-43C6-B268-343636123F40}"/>
                </a:ext>
              </a:extLst>
            </p:cNvPr>
            <p:cNvSpPr/>
            <p:nvPr/>
          </p:nvSpPr>
          <p:spPr>
            <a:xfrm>
              <a:off x="624736" y="3944710"/>
              <a:ext cx="1952779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dirty="0">
                  <a:solidFill>
                    <a:srgbClr val="4A8ABD"/>
                  </a:solidFill>
                </a:rPr>
                <a:t>Date of birth: 30 May 1990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03928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EDB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723C7B35-127F-484A-B37C-968B64879A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2710368" y="3828040"/>
            <a:ext cx="5447652" cy="5456916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50A2CE18-E1A1-415C-A92F-A14AACFCCC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568537" y="1529265"/>
            <a:ext cx="2131579" cy="2135204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7C9836ED-E0EF-4FCF-ABFA-952963140B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126210" y="0"/>
            <a:ext cx="2131579" cy="2135204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307C5FD4-398D-4D8D-8D5F-C957413E2D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874820" y="-718745"/>
            <a:ext cx="1435049" cy="1437489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59F71C23-22DC-40B2-AA08-F04E7BC3AD48}"/>
              </a:ext>
            </a:extLst>
          </p:cNvPr>
          <p:cNvSpPr txBox="1"/>
          <p:nvPr/>
        </p:nvSpPr>
        <p:spPr>
          <a:xfrm>
            <a:off x="9206732" y="5189727"/>
            <a:ext cx="346761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solidFill>
                  <a:srgbClr val="4A8ABD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cs typeface="阿里巴巴普惠体 B" panose="00020600040101010101" pitchFamily="18" charset="-122"/>
              </a:rPr>
              <a:t>YOONA</a:t>
            </a: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52A946EF-06A8-47BB-B387-7BE946FB600C}"/>
              </a:ext>
            </a:extLst>
          </p:cNvPr>
          <p:cNvGrpSpPr/>
          <p:nvPr/>
        </p:nvGrpSpPr>
        <p:grpSpPr>
          <a:xfrm>
            <a:off x="1115380" y="1350659"/>
            <a:ext cx="315791" cy="305087"/>
            <a:chOff x="7820298" y="4162139"/>
            <a:chExt cx="631581" cy="610173"/>
          </a:xfrm>
        </p:grpSpPr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63FC7F60-8592-44A5-A195-A830716DADBB}"/>
                </a:ext>
              </a:extLst>
            </p:cNvPr>
            <p:cNvCxnSpPr/>
            <p:nvPr/>
          </p:nvCxnSpPr>
          <p:spPr>
            <a:xfrm>
              <a:off x="7820298" y="4467226"/>
              <a:ext cx="631581" cy="0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A0A86AEE-C373-4AA2-8BED-551AF706DC11}"/>
                </a:ext>
              </a:extLst>
            </p:cNvPr>
            <p:cNvCxnSpPr>
              <a:cxnSpLocks/>
            </p:cNvCxnSpPr>
            <p:nvPr/>
          </p:nvCxnSpPr>
          <p:spPr>
            <a:xfrm>
              <a:off x="8136088" y="4162139"/>
              <a:ext cx="0" cy="610173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122B3FA5-3FBB-41F7-8497-846924BD540F}"/>
              </a:ext>
            </a:extLst>
          </p:cNvPr>
          <p:cNvGrpSpPr/>
          <p:nvPr/>
        </p:nvGrpSpPr>
        <p:grpSpPr>
          <a:xfrm>
            <a:off x="6247235" y="6043717"/>
            <a:ext cx="315791" cy="305087"/>
            <a:chOff x="7820298" y="4162139"/>
            <a:chExt cx="631581" cy="610173"/>
          </a:xfrm>
        </p:grpSpPr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11152DE6-7E44-494A-90C6-BA7761B884DE}"/>
                </a:ext>
              </a:extLst>
            </p:cNvPr>
            <p:cNvCxnSpPr/>
            <p:nvPr/>
          </p:nvCxnSpPr>
          <p:spPr>
            <a:xfrm>
              <a:off x="7820298" y="4467226"/>
              <a:ext cx="631581" cy="0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xmlns="" id="{939785BA-0453-4276-B6F4-4AAC8C3FAE78}"/>
                </a:ext>
              </a:extLst>
            </p:cNvPr>
            <p:cNvCxnSpPr>
              <a:cxnSpLocks/>
            </p:cNvCxnSpPr>
            <p:nvPr/>
          </p:nvCxnSpPr>
          <p:spPr>
            <a:xfrm>
              <a:off x="8136088" y="4162139"/>
              <a:ext cx="0" cy="610173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51EA95C6-8B72-4C14-BECB-F0F0ED3DA781}"/>
              </a:ext>
            </a:extLst>
          </p:cNvPr>
          <p:cNvSpPr txBox="1"/>
          <p:nvPr/>
        </p:nvSpPr>
        <p:spPr>
          <a:xfrm>
            <a:off x="5832903" y="2268020"/>
            <a:ext cx="16371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DAWEN </a:t>
            </a:r>
          </a:p>
          <a:p>
            <a:pPr algn="ctr"/>
            <a:r>
              <a:rPr lang="en-US" altLang="zh-CN" sz="20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PPT</a:t>
            </a:r>
            <a:endParaRPr lang="zh-CN" altLang="en-US" sz="2000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14D6209C-3F95-4716-9FE0-FD61EE5CDC50}"/>
              </a:ext>
            </a:extLst>
          </p:cNvPr>
          <p:cNvSpPr txBox="1"/>
          <p:nvPr/>
        </p:nvSpPr>
        <p:spPr>
          <a:xfrm>
            <a:off x="9701014" y="688515"/>
            <a:ext cx="1637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2020.05.01</a:t>
            </a:r>
            <a:endParaRPr lang="zh-CN" altLang="en-US" sz="1200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5C9BED79-B839-4C7D-9186-6E16A3EE9930}"/>
              </a:ext>
            </a:extLst>
          </p:cNvPr>
          <p:cNvGrpSpPr/>
          <p:nvPr/>
        </p:nvGrpSpPr>
        <p:grpSpPr>
          <a:xfrm>
            <a:off x="7531655" y="3738123"/>
            <a:ext cx="503625" cy="516877"/>
            <a:chOff x="4272123" y="1397104"/>
            <a:chExt cx="960173" cy="960172"/>
          </a:xfrm>
          <a:solidFill>
            <a:schemeClr val="bg1">
              <a:alpha val="57000"/>
            </a:schemeClr>
          </a:solidFill>
        </p:grpSpPr>
        <p:sp>
          <p:nvSpPr>
            <p:cNvPr id="27" name="椭圆 26">
              <a:extLst>
                <a:ext uri="{FF2B5EF4-FFF2-40B4-BE49-F238E27FC236}">
                  <a16:creationId xmlns:a16="http://schemas.microsoft.com/office/drawing/2014/main" xmlns="" id="{290EFB0D-1C45-4681-9D39-9FE7D685CB0F}"/>
                </a:ext>
              </a:extLst>
            </p:cNvPr>
            <p:cNvSpPr/>
            <p:nvPr/>
          </p:nvSpPr>
          <p:spPr>
            <a:xfrm>
              <a:off x="4272123" y="1802423"/>
              <a:ext cx="149535" cy="14953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xmlns="" id="{0AB3EFD8-4A36-4A40-882B-C59D73F39F88}"/>
                </a:ext>
              </a:extLst>
            </p:cNvPr>
            <p:cNvSpPr/>
            <p:nvPr/>
          </p:nvSpPr>
          <p:spPr>
            <a:xfrm>
              <a:off x="4326426" y="1599764"/>
              <a:ext cx="149535" cy="14953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="" id="{5C44704D-AFCE-43EE-9210-14E1E9A969E9}"/>
                </a:ext>
              </a:extLst>
            </p:cNvPr>
            <p:cNvSpPr/>
            <p:nvPr/>
          </p:nvSpPr>
          <p:spPr>
            <a:xfrm>
              <a:off x="4474783" y="1451407"/>
              <a:ext cx="149535" cy="14953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52461F6F-1ED5-461F-A0DD-F6FFC965E40F}"/>
                </a:ext>
              </a:extLst>
            </p:cNvPr>
            <p:cNvSpPr/>
            <p:nvPr/>
          </p:nvSpPr>
          <p:spPr>
            <a:xfrm>
              <a:off x="4677442" y="1397104"/>
              <a:ext cx="149535" cy="14953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xmlns="" id="{4A5DCA53-3BDA-4F76-8683-246765248465}"/>
                </a:ext>
              </a:extLst>
            </p:cNvPr>
            <p:cNvSpPr/>
            <p:nvPr/>
          </p:nvSpPr>
          <p:spPr>
            <a:xfrm>
              <a:off x="4880101" y="1451407"/>
              <a:ext cx="149535" cy="14953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xmlns="" id="{01798E40-E7D2-4102-BF68-22AC5CAF79BE}"/>
                </a:ext>
              </a:extLst>
            </p:cNvPr>
            <p:cNvSpPr/>
            <p:nvPr/>
          </p:nvSpPr>
          <p:spPr>
            <a:xfrm>
              <a:off x="5028458" y="1599764"/>
              <a:ext cx="149535" cy="14953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xmlns="" id="{6A3002B4-5387-4AF5-B04D-AFB83852A696}"/>
                </a:ext>
              </a:extLst>
            </p:cNvPr>
            <p:cNvSpPr/>
            <p:nvPr/>
          </p:nvSpPr>
          <p:spPr>
            <a:xfrm>
              <a:off x="5082761" y="1802423"/>
              <a:ext cx="149535" cy="14953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xmlns="" id="{7940F77A-C925-4DA3-9061-8043C6A26F9F}"/>
                </a:ext>
              </a:extLst>
            </p:cNvPr>
            <p:cNvSpPr/>
            <p:nvPr/>
          </p:nvSpPr>
          <p:spPr>
            <a:xfrm>
              <a:off x="5028458" y="2005082"/>
              <a:ext cx="149535" cy="14953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xmlns="" id="{00F8FF55-5945-4774-8055-0D725D96A68C}"/>
                </a:ext>
              </a:extLst>
            </p:cNvPr>
            <p:cNvSpPr/>
            <p:nvPr/>
          </p:nvSpPr>
          <p:spPr>
            <a:xfrm>
              <a:off x="4880101" y="2153439"/>
              <a:ext cx="149535" cy="14953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xmlns="" id="{C478BF30-0B73-4776-9252-5CD81B8FDC9E}"/>
                </a:ext>
              </a:extLst>
            </p:cNvPr>
            <p:cNvSpPr/>
            <p:nvPr/>
          </p:nvSpPr>
          <p:spPr>
            <a:xfrm>
              <a:off x="4677442" y="2207741"/>
              <a:ext cx="149535" cy="14953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xmlns="" id="{BF1CD719-E1FE-46C6-8E1C-A67B625F895B}"/>
                </a:ext>
              </a:extLst>
            </p:cNvPr>
            <p:cNvSpPr/>
            <p:nvPr/>
          </p:nvSpPr>
          <p:spPr>
            <a:xfrm>
              <a:off x="4474783" y="2153439"/>
              <a:ext cx="149535" cy="14953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xmlns="" id="{77D4186C-8C9B-4A20-86A2-A2D3075471F5}"/>
                </a:ext>
              </a:extLst>
            </p:cNvPr>
            <p:cNvSpPr/>
            <p:nvPr/>
          </p:nvSpPr>
          <p:spPr>
            <a:xfrm>
              <a:off x="4326426" y="2005082"/>
              <a:ext cx="149535" cy="14953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xmlns="" id="{036EFD1D-3A9A-4017-AE18-83BFBAF59220}"/>
              </a:ext>
            </a:extLst>
          </p:cNvPr>
          <p:cNvGrpSpPr/>
          <p:nvPr/>
        </p:nvGrpSpPr>
        <p:grpSpPr>
          <a:xfrm>
            <a:off x="1021462" y="2771521"/>
            <a:ext cx="503625" cy="516877"/>
            <a:chOff x="4272123" y="1397104"/>
            <a:chExt cx="960173" cy="960172"/>
          </a:xfrm>
          <a:solidFill>
            <a:schemeClr val="bg1">
              <a:alpha val="57000"/>
            </a:schemeClr>
          </a:solidFill>
        </p:grpSpPr>
        <p:sp>
          <p:nvSpPr>
            <p:cNvPr id="40" name="椭圆 39">
              <a:extLst>
                <a:ext uri="{FF2B5EF4-FFF2-40B4-BE49-F238E27FC236}">
                  <a16:creationId xmlns:a16="http://schemas.microsoft.com/office/drawing/2014/main" xmlns="" id="{E4C509D6-AE6C-4766-AB40-B7269E8B2C7C}"/>
                </a:ext>
              </a:extLst>
            </p:cNvPr>
            <p:cNvSpPr/>
            <p:nvPr/>
          </p:nvSpPr>
          <p:spPr>
            <a:xfrm>
              <a:off x="4272123" y="1802423"/>
              <a:ext cx="149535" cy="14953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xmlns="" id="{96CFB432-A33A-49D7-9012-5FC5FD6A7AA7}"/>
                </a:ext>
              </a:extLst>
            </p:cNvPr>
            <p:cNvSpPr/>
            <p:nvPr/>
          </p:nvSpPr>
          <p:spPr>
            <a:xfrm>
              <a:off x="4326426" y="1599764"/>
              <a:ext cx="149535" cy="14953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xmlns="" id="{7106FBBB-156F-4BE0-8AC0-C9247913390E}"/>
                </a:ext>
              </a:extLst>
            </p:cNvPr>
            <p:cNvSpPr/>
            <p:nvPr/>
          </p:nvSpPr>
          <p:spPr>
            <a:xfrm>
              <a:off x="4474783" y="1451407"/>
              <a:ext cx="149535" cy="14953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xmlns="" id="{F29C70FA-E49D-4BAB-B074-DA4ED40986E5}"/>
                </a:ext>
              </a:extLst>
            </p:cNvPr>
            <p:cNvSpPr/>
            <p:nvPr/>
          </p:nvSpPr>
          <p:spPr>
            <a:xfrm>
              <a:off x="4677442" y="1397104"/>
              <a:ext cx="149535" cy="14953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xmlns="" id="{32AC4C98-D7B8-464A-B8C1-A05F1C9520FD}"/>
                </a:ext>
              </a:extLst>
            </p:cNvPr>
            <p:cNvSpPr/>
            <p:nvPr/>
          </p:nvSpPr>
          <p:spPr>
            <a:xfrm>
              <a:off x="4880101" y="1451407"/>
              <a:ext cx="149535" cy="14953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xmlns="" id="{E4EED56F-FAEA-4417-A0D1-F8BF2C5FE58F}"/>
                </a:ext>
              </a:extLst>
            </p:cNvPr>
            <p:cNvSpPr/>
            <p:nvPr/>
          </p:nvSpPr>
          <p:spPr>
            <a:xfrm>
              <a:off x="5028458" y="1599764"/>
              <a:ext cx="149535" cy="14953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xmlns="" id="{A03B2005-7FFE-4F46-A4F2-50CBEAEF0971}"/>
                </a:ext>
              </a:extLst>
            </p:cNvPr>
            <p:cNvSpPr/>
            <p:nvPr/>
          </p:nvSpPr>
          <p:spPr>
            <a:xfrm>
              <a:off x="5082761" y="1802423"/>
              <a:ext cx="149535" cy="14953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xmlns="" id="{9BDFD69A-4008-4DA7-9D07-8F2A631F4C50}"/>
                </a:ext>
              </a:extLst>
            </p:cNvPr>
            <p:cNvSpPr/>
            <p:nvPr/>
          </p:nvSpPr>
          <p:spPr>
            <a:xfrm>
              <a:off x="5028458" y="2005082"/>
              <a:ext cx="149535" cy="14953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xmlns="" id="{D3F3D804-259D-4ED8-A472-7722F88EBAD8}"/>
                </a:ext>
              </a:extLst>
            </p:cNvPr>
            <p:cNvSpPr/>
            <p:nvPr/>
          </p:nvSpPr>
          <p:spPr>
            <a:xfrm>
              <a:off x="4880101" y="2153439"/>
              <a:ext cx="149535" cy="14953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xmlns="" id="{E150F98B-2656-4301-8155-8C129C33574B}"/>
                </a:ext>
              </a:extLst>
            </p:cNvPr>
            <p:cNvSpPr/>
            <p:nvPr/>
          </p:nvSpPr>
          <p:spPr>
            <a:xfrm>
              <a:off x="4677442" y="2207741"/>
              <a:ext cx="149535" cy="14953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xmlns="" id="{0567F69C-4FCC-4091-A91A-578164B75EEF}"/>
                </a:ext>
              </a:extLst>
            </p:cNvPr>
            <p:cNvSpPr/>
            <p:nvPr/>
          </p:nvSpPr>
          <p:spPr>
            <a:xfrm>
              <a:off x="4474783" y="2153439"/>
              <a:ext cx="149535" cy="14953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xmlns="" id="{A6E0D517-8012-4433-87D0-0A81BF132999}"/>
                </a:ext>
              </a:extLst>
            </p:cNvPr>
            <p:cNvSpPr/>
            <p:nvPr/>
          </p:nvSpPr>
          <p:spPr>
            <a:xfrm>
              <a:off x="4326426" y="2005082"/>
              <a:ext cx="149535" cy="14953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2" name="Group 19">
            <a:extLst>
              <a:ext uri="{FF2B5EF4-FFF2-40B4-BE49-F238E27FC236}">
                <a16:creationId xmlns:a16="http://schemas.microsoft.com/office/drawing/2014/main" xmlns="" id="{975767D7-CECF-4201-B6D0-BEF87D61BDEC}"/>
              </a:ext>
            </a:extLst>
          </p:cNvPr>
          <p:cNvGrpSpPr>
            <a:grpSpLocks noChangeAspect="1"/>
          </p:cNvGrpSpPr>
          <p:nvPr/>
        </p:nvGrpSpPr>
        <p:grpSpPr>
          <a:xfrm>
            <a:off x="298550" y="523853"/>
            <a:ext cx="262963" cy="86218"/>
            <a:chOff x="685800" y="1144249"/>
            <a:chExt cx="457200" cy="149901"/>
          </a:xfrm>
          <a:solidFill>
            <a:schemeClr val="bg1"/>
          </a:solidFill>
        </p:grpSpPr>
        <p:sp>
          <p:nvSpPr>
            <p:cNvPr id="53" name="Rectangle 20">
              <a:extLst>
                <a:ext uri="{FF2B5EF4-FFF2-40B4-BE49-F238E27FC236}">
                  <a16:creationId xmlns:a16="http://schemas.microsoft.com/office/drawing/2014/main" xmlns="" id="{F2B6C7A0-8D74-4C99-86E4-40E779ED7EEC}"/>
                </a:ext>
              </a:extLst>
            </p:cNvPr>
            <p:cNvSpPr/>
            <p:nvPr userDrawn="1"/>
          </p:nvSpPr>
          <p:spPr>
            <a:xfrm>
              <a:off x="685800" y="1144249"/>
              <a:ext cx="182880" cy="499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Rectangle 21">
              <a:extLst>
                <a:ext uri="{FF2B5EF4-FFF2-40B4-BE49-F238E27FC236}">
                  <a16:creationId xmlns:a16="http://schemas.microsoft.com/office/drawing/2014/main" xmlns="" id="{FEC1CA53-0DE7-46D8-AAB5-25F60215E1B6}"/>
                </a:ext>
              </a:extLst>
            </p:cNvPr>
            <p:cNvSpPr/>
            <p:nvPr userDrawn="1"/>
          </p:nvSpPr>
          <p:spPr>
            <a:xfrm>
              <a:off x="914400" y="1144249"/>
              <a:ext cx="45720" cy="499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Rectangle 22">
              <a:extLst>
                <a:ext uri="{FF2B5EF4-FFF2-40B4-BE49-F238E27FC236}">
                  <a16:creationId xmlns:a16="http://schemas.microsoft.com/office/drawing/2014/main" xmlns="" id="{F9BE6004-D1ED-4FE8-BBF2-771AC407ECFF}"/>
                </a:ext>
              </a:extLst>
            </p:cNvPr>
            <p:cNvSpPr/>
            <p:nvPr userDrawn="1"/>
          </p:nvSpPr>
          <p:spPr>
            <a:xfrm>
              <a:off x="1005840" y="1144249"/>
              <a:ext cx="45720" cy="499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Rectangle 23">
              <a:extLst>
                <a:ext uri="{FF2B5EF4-FFF2-40B4-BE49-F238E27FC236}">
                  <a16:creationId xmlns:a16="http://schemas.microsoft.com/office/drawing/2014/main" xmlns="" id="{82503C3D-EDD3-4016-922C-09EEF6A7FAFF}"/>
                </a:ext>
              </a:extLst>
            </p:cNvPr>
            <p:cNvSpPr/>
            <p:nvPr userDrawn="1"/>
          </p:nvSpPr>
          <p:spPr>
            <a:xfrm>
              <a:off x="685800" y="1244183"/>
              <a:ext cx="182880" cy="499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Rectangle 24">
              <a:extLst>
                <a:ext uri="{FF2B5EF4-FFF2-40B4-BE49-F238E27FC236}">
                  <a16:creationId xmlns:a16="http://schemas.microsoft.com/office/drawing/2014/main" xmlns="" id="{7D29B8C5-72D6-43C7-B745-95B81C20153B}"/>
                </a:ext>
              </a:extLst>
            </p:cNvPr>
            <p:cNvSpPr/>
            <p:nvPr userDrawn="1"/>
          </p:nvSpPr>
          <p:spPr>
            <a:xfrm>
              <a:off x="914400" y="1244183"/>
              <a:ext cx="45720" cy="499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Rectangle 25">
              <a:extLst>
                <a:ext uri="{FF2B5EF4-FFF2-40B4-BE49-F238E27FC236}">
                  <a16:creationId xmlns:a16="http://schemas.microsoft.com/office/drawing/2014/main" xmlns="" id="{0B84BA98-6700-4BFF-B794-E8E4F77F3DE4}"/>
                </a:ext>
              </a:extLst>
            </p:cNvPr>
            <p:cNvSpPr/>
            <p:nvPr userDrawn="1"/>
          </p:nvSpPr>
          <p:spPr>
            <a:xfrm>
              <a:off x="1005840" y="1244183"/>
              <a:ext cx="45720" cy="499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Rectangle 26">
              <a:extLst>
                <a:ext uri="{FF2B5EF4-FFF2-40B4-BE49-F238E27FC236}">
                  <a16:creationId xmlns:a16="http://schemas.microsoft.com/office/drawing/2014/main" xmlns="" id="{577B2445-A1CA-4E83-AB60-40A7070AD066}"/>
                </a:ext>
              </a:extLst>
            </p:cNvPr>
            <p:cNvSpPr/>
            <p:nvPr userDrawn="1"/>
          </p:nvSpPr>
          <p:spPr>
            <a:xfrm>
              <a:off x="1097280" y="1244183"/>
              <a:ext cx="45720" cy="499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xmlns="" id="{A860ECA2-F387-41F5-A9D7-C9F6E3C3AB42}"/>
              </a:ext>
            </a:extLst>
          </p:cNvPr>
          <p:cNvGrpSpPr/>
          <p:nvPr/>
        </p:nvGrpSpPr>
        <p:grpSpPr>
          <a:xfrm>
            <a:off x="298450" y="662930"/>
            <a:ext cx="520031" cy="99172"/>
            <a:chOff x="4117648" y="2844191"/>
            <a:chExt cx="1400502" cy="267082"/>
          </a:xfrm>
          <a:solidFill>
            <a:schemeClr val="bg1"/>
          </a:solidFill>
        </p:grpSpPr>
        <p:pic>
          <p:nvPicPr>
            <p:cNvPr id="61" name="图形 60">
              <a:extLst>
                <a:ext uri="{FF2B5EF4-FFF2-40B4-BE49-F238E27FC236}">
                  <a16:creationId xmlns:a16="http://schemas.microsoft.com/office/drawing/2014/main" xmlns="" id="{9C5061BA-2405-4445-9CAE-FF765B3CD79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p:blipFill>
          <p:spPr>
            <a:xfrm>
              <a:off x="4117648" y="2882291"/>
              <a:ext cx="1278038" cy="228982"/>
            </a:xfrm>
            <a:prstGeom prst="rect">
              <a:avLst/>
            </a:prstGeom>
          </p:spPr>
        </p:pic>
        <p:sp>
          <p:nvSpPr>
            <p:cNvPr id="62" name="圆: 空心 61">
              <a:extLst>
                <a:ext uri="{FF2B5EF4-FFF2-40B4-BE49-F238E27FC236}">
                  <a16:creationId xmlns:a16="http://schemas.microsoft.com/office/drawing/2014/main" xmlns="" id="{C46546C9-76E3-4C03-8873-54E745D855E8}"/>
                </a:ext>
              </a:extLst>
            </p:cNvPr>
            <p:cNvSpPr/>
            <p:nvPr/>
          </p:nvSpPr>
          <p:spPr>
            <a:xfrm>
              <a:off x="5441950" y="2844191"/>
              <a:ext cx="76200" cy="76200"/>
            </a:xfrm>
            <a:prstGeom prst="donut">
              <a:avLst>
                <a:gd name="adj" fmla="val 2005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63" name="图片 62">
            <a:extLst>
              <a:ext uri="{FF2B5EF4-FFF2-40B4-BE49-F238E27FC236}">
                <a16:creationId xmlns:a16="http://schemas.microsoft.com/office/drawing/2014/main" xmlns="" id="{FDA39EEA-6153-4167-B6AA-63DC7CD9B9D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4458" y="74671"/>
            <a:ext cx="5436973" cy="6858000"/>
          </a:xfrm>
          <a:prstGeom prst="rect">
            <a:avLst/>
          </a:prstGeom>
        </p:spPr>
      </p:pic>
      <p:grpSp>
        <p:nvGrpSpPr>
          <p:cNvPr id="65" name="组合 64">
            <a:extLst>
              <a:ext uri="{FF2B5EF4-FFF2-40B4-BE49-F238E27FC236}">
                <a16:creationId xmlns:a16="http://schemas.microsoft.com/office/drawing/2014/main" xmlns="" id="{B1EF7FAD-4668-4834-81BF-77180BA61577}"/>
              </a:ext>
            </a:extLst>
          </p:cNvPr>
          <p:cNvGrpSpPr/>
          <p:nvPr/>
        </p:nvGrpSpPr>
        <p:grpSpPr>
          <a:xfrm>
            <a:off x="1871846" y="1638123"/>
            <a:ext cx="4713187" cy="4258464"/>
            <a:chOff x="5501193" y="1832466"/>
            <a:chExt cx="4713187" cy="4258464"/>
          </a:xfrm>
        </p:grpSpPr>
        <p:grpSp>
          <p:nvGrpSpPr>
            <p:cNvPr id="66" name="组合 65">
              <a:extLst>
                <a:ext uri="{FF2B5EF4-FFF2-40B4-BE49-F238E27FC236}">
                  <a16:creationId xmlns:a16="http://schemas.microsoft.com/office/drawing/2014/main" xmlns="" id="{4D12B77E-9819-4B43-B195-7D3783B61332}"/>
                </a:ext>
              </a:extLst>
            </p:cNvPr>
            <p:cNvGrpSpPr/>
            <p:nvPr/>
          </p:nvGrpSpPr>
          <p:grpSpPr>
            <a:xfrm>
              <a:off x="5511289" y="1832466"/>
              <a:ext cx="4703091" cy="540218"/>
              <a:chOff x="574224" y="1648862"/>
              <a:chExt cx="4703091" cy="540218"/>
            </a:xfrm>
          </p:grpSpPr>
          <p:sp>
            <p:nvSpPr>
              <p:cNvPr id="79" name="矩形 78">
                <a:extLst>
                  <a:ext uri="{FF2B5EF4-FFF2-40B4-BE49-F238E27FC236}">
                    <a16:creationId xmlns:a16="http://schemas.microsoft.com/office/drawing/2014/main" xmlns="" id="{F74A0067-B775-4D97-AAED-86151B6D54B7}"/>
                  </a:ext>
                </a:extLst>
              </p:cNvPr>
              <p:cNvSpPr/>
              <p:nvPr/>
            </p:nvSpPr>
            <p:spPr>
              <a:xfrm>
                <a:off x="574224" y="1912081"/>
                <a:ext cx="4703091" cy="27699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200" dirty="0">
                    <a:solidFill>
                      <a:srgbClr val="4A8ABD"/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Chinese name: </a:t>
                </a:r>
                <a:r>
                  <a:rPr lang="en-US" altLang="zh-CN" sz="1200" dirty="0" err="1">
                    <a:solidFill>
                      <a:srgbClr val="4A8ABD"/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lin</a:t>
                </a:r>
                <a:r>
                  <a:rPr lang="en-US" altLang="zh-CN" sz="1200" dirty="0">
                    <a:solidFill>
                      <a:srgbClr val="4A8ABD"/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 </a:t>
                </a:r>
                <a:r>
                  <a:rPr lang="en-US" altLang="zh-CN" sz="1200" dirty="0" err="1">
                    <a:solidFill>
                      <a:srgbClr val="4A8ABD"/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yuner</a:t>
                </a:r>
                <a:r>
                  <a:rPr lang="en-US" altLang="zh-CN" sz="1200" dirty="0">
                    <a:solidFill>
                      <a:srgbClr val="4A8ABD"/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                   foreign </a:t>
                </a:r>
                <a:r>
                  <a:rPr lang="en-US" altLang="zh-CN" sz="1200" dirty="0" err="1">
                    <a:solidFill>
                      <a:srgbClr val="4A8ABD"/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name:Yoona</a:t>
                </a:r>
                <a:endParaRPr lang="en-US" altLang="zh-CN" sz="1200" dirty="0">
                  <a:solidFill>
                    <a:srgbClr val="4A8ABD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endParaRPr>
              </a:p>
            </p:txBody>
          </p:sp>
          <p:sp>
            <p:nvSpPr>
              <p:cNvPr id="80" name="矩形 79">
                <a:extLst>
                  <a:ext uri="{FF2B5EF4-FFF2-40B4-BE49-F238E27FC236}">
                    <a16:creationId xmlns:a16="http://schemas.microsoft.com/office/drawing/2014/main" xmlns="" id="{E86EBA6A-50FB-424D-8A8D-4074F9DFC103}"/>
                  </a:ext>
                </a:extLst>
              </p:cNvPr>
              <p:cNvSpPr/>
              <p:nvPr/>
            </p:nvSpPr>
            <p:spPr>
              <a:xfrm>
                <a:off x="574224" y="1648862"/>
                <a:ext cx="440377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dirty="0">
                    <a:solidFill>
                      <a:srgbClr val="4A8ABD"/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中文名：林允儿               外文名： </a:t>
                </a:r>
                <a:r>
                  <a:rPr lang="en-US" altLang="zh-CN" dirty="0" err="1">
                    <a:solidFill>
                      <a:srgbClr val="4A8ABD"/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Yoona</a:t>
                </a:r>
                <a:r>
                  <a:rPr lang="en-US" altLang="zh-CN" dirty="0">
                    <a:solidFill>
                      <a:srgbClr val="4A8ABD"/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 </a:t>
                </a:r>
                <a:endParaRPr lang="zh-CN" altLang="en-US" dirty="0">
                  <a:solidFill>
                    <a:srgbClr val="4A8ABD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endParaRPr>
              </a:p>
            </p:txBody>
          </p:sp>
        </p:grpSp>
        <p:grpSp>
          <p:nvGrpSpPr>
            <p:cNvPr id="67" name="组合 66">
              <a:extLst>
                <a:ext uri="{FF2B5EF4-FFF2-40B4-BE49-F238E27FC236}">
                  <a16:creationId xmlns:a16="http://schemas.microsoft.com/office/drawing/2014/main" xmlns="" id="{28BEAE34-C1AE-4D5E-9955-C51A7288DA31}"/>
                </a:ext>
              </a:extLst>
            </p:cNvPr>
            <p:cNvGrpSpPr/>
            <p:nvPr/>
          </p:nvGrpSpPr>
          <p:grpSpPr>
            <a:xfrm>
              <a:off x="5501193" y="2727969"/>
              <a:ext cx="1857076" cy="565552"/>
              <a:chOff x="564128" y="2325212"/>
              <a:chExt cx="1857076" cy="565552"/>
            </a:xfrm>
          </p:grpSpPr>
          <p:sp>
            <p:nvSpPr>
              <p:cNvPr id="77" name="矩形 76">
                <a:extLst>
                  <a:ext uri="{FF2B5EF4-FFF2-40B4-BE49-F238E27FC236}">
                    <a16:creationId xmlns:a16="http://schemas.microsoft.com/office/drawing/2014/main" xmlns="" id="{0CC17F61-8474-4C95-9936-201C42B854C2}"/>
                  </a:ext>
                </a:extLst>
              </p:cNvPr>
              <p:cNvSpPr/>
              <p:nvPr/>
            </p:nvSpPr>
            <p:spPr>
              <a:xfrm>
                <a:off x="574224" y="2325212"/>
                <a:ext cx="184698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dirty="0">
                    <a:solidFill>
                      <a:srgbClr val="4A8ABD"/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星    座： 双子座</a:t>
                </a:r>
              </a:p>
            </p:txBody>
          </p:sp>
          <p:sp>
            <p:nvSpPr>
              <p:cNvPr id="78" name="矩形 77">
                <a:extLst>
                  <a:ext uri="{FF2B5EF4-FFF2-40B4-BE49-F238E27FC236}">
                    <a16:creationId xmlns:a16="http://schemas.microsoft.com/office/drawing/2014/main" xmlns="" id="{1A191FA7-56B4-46E8-8872-B7E513DD7496}"/>
                  </a:ext>
                </a:extLst>
              </p:cNvPr>
              <p:cNvSpPr/>
              <p:nvPr/>
            </p:nvSpPr>
            <p:spPr>
              <a:xfrm>
                <a:off x="564128" y="2613765"/>
                <a:ext cx="1627369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200" dirty="0">
                    <a:solidFill>
                      <a:srgbClr val="4A8ABD"/>
                    </a:solidFill>
                  </a:rPr>
                  <a:t>Constellation: Gemini </a:t>
                </a:r>
              </a:p>
            </p:txBody>
          </p:sp>
        </p:grpSp>
        <p:grpSp>
          <p:nvGrpSpPr>
            <p:cNvPr id="68" name="组合 67">
              <a:extLst>
                <a:ext uri="{FF2B5EF4-FFF2-40B4-BE49-F238E27FC236}">
                  <a16:creationId xmlns:a16="http://schemas.microsoft.com/office/drawing/2014/main" xmlns="" id="{A9911B18-328D-4635-A5A1-8BD5545106F3}"/>
                </a:ext>
              </a:extLst>
            </p:cNvPr>
            <p:cNvGrpSpPr/>
            <p:nvPr/>
          </p:nvGrpSpPr>
          <p:grpSpPr>
            <a:xfrm>
              <a:off x="5511289" y="3648806"/>
              <a:ext cx="3515015" cy="589962"/>
              <a:chOff x="574224" y="3001562"/>
              <a:chExt cx="3515015" cy="589962"/>
            </a:xfrm>
          </p:grpSpPr>
          <p:sp>
            <p:nvSpPr>
              <p:cNvPr id="75" name="矩形 74">
                <a:extLst>
                  <a:ext uri="{FF2B5EF4-FFF2-40B4-BE49-F238E27FC236}">
                    <a16:creationId xmlns:a16="http://schemas.microsoft.com/office/drawing/2014/main" xmlns="" id="{1C4312AB-CFB1-422B-A383-9510753B331B}"/>
                  </a:ext>
                </a:extLst>
              </p:cNvPr>
              <p:cNvSpPr/>
              <p:nvPr/>
            </p:nvSpPr>
            <p:spPr>
              <a:xfrm>
                <a:off x="574224" y="3001562"/>
                <a:ext cx="3017173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dirty="0">
                    <a:solidFill>
                      <a:srgbClr val="4A8ABD"/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出生地 ：韩国首尔永登浦区</a:t>
                </a:r>
              </a:p>
            </p:txBody>
          </p:sp>
          <p:sp>
            <p:nvSpPr>
              <p:cNvPr id="76" name="矩形 75">
                <a:extLst>
                  <a:ext uri="{FF2B5EF4-FFF2-40B4-BE49-F238E27FC236}">
                    <a16:creationId xmlns:a16="http://schemas.microsoft.com/office/drawing/2014/main" xmlns="" id="{5C667EC1-6391-4CAF-AF90-0DB54E23D89B}"/>
                  </a:ext>
                </a:extLst>
              </p:cNvPr>
              <p:cNvSpPr/>
              <p:nvPr/>
            </p:nvSpPr>
            <p:spPr>
              <a:xfrm>
                <a:off x="621623" y="3314525"/>
                <a:ext cx="3467616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200" dirty="0" err="1">
                    <a:solidFill>
                      <a:srgbClr val="4A8ABD"/>
                    </a:solidFill>
                  </a:rPr>
                  <a:t>Birthplace:Yongdenpo</a:t>
                </a:r>
                <a:r>
                  <a:rPr lang="en-US" altLang="zh-CN" sz="1200" dirty="0">
                    <a:solidFill>
                      <a:srgbClr val="4A8ABD"/>
                    </a:solidFill>
                  </a:rPr>
                  <a:t> District, Seoul, South Korea</a:t>
                </a:r>
              </a:p>
            </p:txBody>
          </p:sp>
        </p:grpSp>
        <p:grpSp>
          <p:nvGrpSpPr>
            <p:cNvPr id="69" name="组合 68">
              <a:extLst>
                <a:ext uri="{FF2B5EF4-FFF2-40B4-BE49-F238E27FC236}">
                  <a16:creationId xmlns:a16="http://schemas.microsoft.com/office/drawing/2014/main" xmlns="" id="{E7EE4A56-EE63-4573-89B6-EDDC28FF6ACC}"/>
                </a:ext>
              </a:extLst>
            </p:cNvPr>
            <p:cNvGrpSpPr/>
            <p:nvPr/>
          </p:nvGrpSpPr>
          <p:grpSpPr>
            <a:xfrm>
              <a:off x="5511289" y="4594053"/>
              <a:ext cx="2996333" cy="543797"/>
              <a:chOff x="574224" y="3677912"/>
              <a:chExt cx="2996333" cy="543797"/>
            </a:xfrm>
          </p:grpSpPr>
          <p:sp>
            <p:nvSpPr>
              <p:cNvPr id="73" name="矩形 72">
                <a:extLst>
                  <a:ext uri="{FF2B5EF4-FFF2-40B4-BE49-F238E27FC236}">
                    <a16:creationId xmlns:a16="http://schemas.microsoft.com/office/drawing/2014/main" xmlns="" id="{FF7DD277-CFEB-4F36-8124-C9821DD9F5BA}"/>
                  </a:ext>
                </a:extLst>
              </p:cNvPr>
              <p:cNvSpPr/>
              <p:nvPr/>
            </p:nvSpPr>
            <p:spPr>
              <a:xfrm>
                <a:off x="574224" y="3677912"/>
                <a:ext cx="2996333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dirty="0">
                    <a:solidFill>
                      <a:srgbClr val="4A8ABD"/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出生日期： </a:t>
                </a:r>
                <a:r>
                  <a:rPr lang="en-US" altLang="zh-CN" dirty="0">
                    <a:solidFill>
                      <a:srgbClr val="4A8ABD"/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1990</a:t>
                </a:r>
                <a:r>
                  <a:rPr lang="zh-CN" altLang="en-US" dirty="0">
                    <a:solidFill>
                      <a:srgbClr val="4A8ABD"/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年</a:t>
                </a:r>
                <a:r>
                  <a:rPr lang="en-US" altLang="zh-CN" dirty="0">
                    <a:solidFill>
                      <a:srgbClr val="4A8ABD"/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5</a:t>
                </a:r>
                <a:r>
                  <a:rPr lang="zh-CN" altLang="en-US" dirty="0">
                    <a:solidFill>
                      <a:srgbClr val="4A8ABD"/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月</a:t>
                </a:r>
                <a:r>
                  <a:rPr lang="en-US" altLang="zh-CN" dirty="0">
                    <a:solidFill>
                      <a:srgbClr val="4A8ABD"/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30</a:t>
                </a:r>
                <a:r>
                  <a:rPr lang="zh-CN" altLang="en-US" dirty="0">
                    <a:solidFill>
                      <a:srgbClr val="4A8ABD"/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日</a:t>
                </a:r>
              </a:p>
            </p:txBody>
          </p:sp>
          <p:sp>
            <p:nvSpPr>
              <p:cNvPr id="74" name="矩形 73">
                <a:extLst>
                  <a:ext uri="{FF2B5EF4-FFF2-40B4-BE49-F238E27FC236}">
                    <a16:creationId xmlns:a16="http://schemas.microsoft.com/office/drawing/2014/main" xmlns="" id="{2C7133B6-6511-4412-895A-DF886AB20AE6}"/>
                  </a:ext>
                </a:extLst>
              </p:cNvPr>
              <p:cNvSpPr/>
              <p:nvPr/>
            </p:nvSpPr>
            <p:spPr>
              <a:xfrm>
                <a:off x="624736" y="3944710"/>
                <a:ext cx="1952779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200" dirty="0">
                    <a:solidFill>
                      <a:srgbClr val="4A8ABD"/>
                    </a:solidFill>
                  </a:rPr>
                  <a:t>Date of birth: 30 May 1990</a:t>
                </a:r>
              </a:p>
            </p:txBody>
          </p:sp>
        </p:grpSp>
        <p:grpSp>
          <p:nvGrpSpPr>
            <p:cNvPr id="70" name="组合 69">
              <a:extLst>
                <a:ext uri="{FF2B5EF4-FFF2-40B4-BE49-F238E27FC236}">
                  <a16:creationId xmlns:a16="http://schemas.microsoft.com/office/drawing/2014/main" xmlns="" id="{B980F0C1-47D6-4B32-9427-85280225BC61}"/>
                </a:ext>
              </a:extLst>
            </p:cNvPr>
            <p:cNvGrpSpPr/>
            <p:nvPr/>
          </p:nvGrpSpPr>
          <p:grpSpPr>
            <a:xfrm>
              <a:off x="5511289" y="5493134"/>
              <a:ext cx="4043094" cy="597796"/>
              <a:chOff x="574224" y="5030614"/>
              <a:chExt cx="4043094" cy="597796"/>
            </a:xfrm>
          </p:grpSpPr>
          <p:sp>
            <p:nvSpPr>
              <p:cNvPr id="71" name="矩形 70">
                <a:extLst>
                  <a:ext uri="{FF2B5EF4-FFF2-40B4-BE49-F238E27FC236}">
                    <a16:creationId xmlns:a16="http://schemas.microsoft.com/office/drawing/2014/main" xmlns="" id="{79EB580E-9FCF-455A-B5DB-80CEEE47EB09}"/>
                  </a:ext>
                </a:extLst>
              </p:cNvPr>
              <p:cNvSpPr/>
              <p:nvPr/>
            </p:nvSpPr>
            <p:spPr>
              <a:xfrm>
                <a:off x="574224" y="5030614"/>
                <a:ext cx="346761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dirty="0">
                    <a:solidFill>
                      <a:srgbClr val="4A8ABD"/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经纪公司：韩国</a:t>
                </a:r>
                <a:r>
                  <a:rPr lang="en-US" altLang="zh-CN" dirty="0">
                    <a:solidFill>
                      <a:srgbClr val="4A8ABD"/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SM</a:t>
                </a:r>
                <a:r>
                  <a:rPr lang="zh-CN" altLang="en-US" dirty="0">
                    <a:solidFill>
                      <a:srgbClr val="4A8ABD"/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娱乐有限公司</a:t>
                </a:r>
              </a:p>
            </p:txBody>
          </p:sp>
          <p:sp>
            <p:nvSpPr>
              <p:cNvPr id="72" name="矩形 71">
                <a:extLst>
                  <a:ext uri="{FF2B5EF4-FFF2-40B4-BE49-F238E27FC236}">
                    <a16:creationId xmlns:a16="http://schemas.microsoft.com/office/drawing/2014/main" xmlns="" id="{61EB5615-A6D2-4A64-8910-0EBBF9971CA5}"/>
                  </a:ext>
                </a:extLst>
              </p:cNvPr>
              <p:cNvSpPr/>
              <p:nvPr/>
            </p:nvSpPr>
            <p:spPr>
              <a:xfrm>
                <a:off x="574224" y="5351411"/>
                <a:ext cx="4043094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200" dirty="0">
                    <a:solidFill>
                      <a:srgbClr val="4A8ABD"/>
                    </a:solidFill>
                  </a:rPr>
                  <a:t>Brokerage Company: </a:t>
                </a:r>
                <a:r>
                  <a:rPr lang="en-US" altLang="zh-CN" sz="1200" dirty="0" err="1">
                    <a:solidFill>
                      <a:srgbClr val="4A8ABD"/>
                    </a:solidFill>
                  </a:rPr>
                  <a:t>LtdKorea</a:t>
                </a:r>
                <a:r>
                  <a:rPr lang="en-US" altLang="zh-CN" sz="1200" dirty="0">
                    <a:solidFill>
                      <a:srgbClr val="4A8ABD"/>
                    </a:solidFill>
                  </a:rPr>
                  <a:t> SM Entertainment Co., Ltd..</a:t>
                </a:r>
              </a:p>
            </p:txBody>
          </p:sp>
        </p:grpSp>
      </p:grpSp>
      <p:sp>
        <p:nvSpPr>
          <p:cNvPr id="81" name="文本框 80">
            <a:extLst>
              <a:ext uri="{FF2B5EF4-FFF2-40B4-BE49-F238E27FC236}">
                <a16:creationId xmlns:a16="http://schemas.microsoft.com/office/drawing/2014/main" xmlns="" id="{EBBE7C80-8878-4417-8448-EB08D648F1CE}"/>
              </a:ext>
            </a:extLst>
          </p:cNvPr>
          <p:cNvSpPr txBox="1"/>
          <p:nvPr/>
        </p:nvSpPr>
        <p:spPr>
          <a:xfrm>
            <a:off x="7173313" y="4914070"/>
            <a:ext cx="187520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rgbClr val="4A8ABD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cs typeface="阿里巴巴普惠体 B" panose="00020600040101010101" pitchFamily="18" charset="-122"/>
              </a:rPr>
              <a:t>林允儿</a:t>
            </a:r>
            <a:endParaRPr lang="en-US" altLang="zh-CN" sz="4400" dirty="0">
              <a:solidFill>
                <a:srgbClr val="4A8ABD"/>
              </a:solidFill>
              <a:latin typeface="思源宋体 CN" panose="02020400000000000000" pitchFamily="18" charset="-122"/>
              <a:ea typeface="思源宋体 CN" panose="02020400000000000000" pitchFamily="18" charset="-122"/>
              <a:cs typeface="阿里巴巴普惠体 B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3797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0EB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>
            <a:extLst>
              <a:ext uri="{FF2B5EF4-FFF2-40B4-BE49-F238E27FC236}">
                <a16:creationId xmlns:a16="http://schemas.microsoft.com/office/drawing/2014/main" xmlns="" id="{CFD801DE-AF65-4760-85E6-136189577F9B}"/>
              </a:ext>
            </a:extLst>
          </p:cNvPr>
          <p:cNvSpPr/>
          <p:nvPr/>
        </p:nvSpPr>
        <p:spPr>
          <a:xfrm>
            <a:off x="-880048" y="-1126249"/>
            <a:ext cx="2715535" cy="2715535"/>
          </a:xfrm>
          <a:prstGeom prst="ellipse">
            <a:avLst/>
          </a:prstGeom>
          <a:solidFill>
            <a:srgbClr val="FDDD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等腰三角形 3">
            <a:extLst>
              <a:ext uri="{FF2B5EF4-FFF2-40B4-BE49-F238E27FC236}">
                <a16:creationId xmlns:a16="http://schemas.microsoft.com/office/drawing/2014/main" xmlns="" id="{C2953ECA-57C2-44D5-9569-492325760F26}"/>
              </a:ext>
            </a:extLst>
          </p:cNvPr>
          <p:cNvSpPr/>
          <p:nvPr/>
        </p:nvSpPr>
        <p:spPr>
          <a:xfrm rot="20020960">
            <a:off x="1820004" y="381000"/>
            <a:ext cx="668464" cy="576262"/>
          </a:xfrm>
          <a:prstGeom prst="triangl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>
            <a:extLst>
              <a:ext uri="{FF2B5EF4-FFF2-40B4-BE49-F238E27FC236}">
                <a16:creationId xmlns:a16="http://schemas.microsoft.com/office/drawing/2014/main" xmlns="" id="{28EF6127-6A8C-46C0-BA83-CF661DDB760B}"/>
              </a:ext>
            </a:extLst>
          </p:cNvPr>
          <p:cNvSpPr/>
          <p:nvPr/>
        </p:nvSpPr>
        <p:spPr>
          <a:xfrm rot="20020960">
            <a:off x="10627454" y="1007223"/>
            <a:ext cx="668464" cy="576262"/>
          </a:xfrm>
          <a:prstGeom prst="triangl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B29B7DBD-D274-4AA5-B635-20ED16A48C2B}"/>
              </a:ext>
            </a:extLst>
          </p:cNvPr>
          <p:cNvGrpSpPr/>
          <p:nvPr/>
        </p:nvGrpSpPr>
        <p:grpSpPr>
          <a:xfrm rot="1944321">
            <a:off x="4003677" y="595795"/>
            <a:ext cx="351177" cy="385860"/>
            <a:chOff x="5680075" y="648096"/>
            <a:chExt cx="1727835" cy="1898479"/>
          </a:xfrm>
        </p:grpSpPr>
        <p:cxnSp>
          <p:nvCxnSpPr>
            <p:cNvPr id="7" name="PA-直接连接符 7">
              <a:extLst>
                <a:ext uri="{FF2B5EF4-FFF2-40B4-BE49-F238E27FC236}">
                  <a16:creationId xmlns:a16="http://schemas.microsoft.com/office/drawing/2014/main" xmlns="" id="{16654ABC-F483-4D85-AB6F-EA007CCD2CDD}"/>
                </a:ext>
              </a:extLst>
            </p:cNvPr>
            <p:cNvCxnSpPr>
              <a:cxnSpLocks/>
            </p:cNvCxnSpPr>
            <p:nvPr>
              <p:custDataLst>
                <p:tags r:id="rId17"/>
              </p:custDataLst>
            </p:nvPr>
          </p:nvCxnSpPr>
          <p:spPr>
            <a:xfrm>
              <a:off x="6537960" y="648096"/>
              <a:ext cx="0" cy="854869"/>
            </a:xfrm>
            <a:prstGeom prst="line">
              <a:avLst/>
            </a:prstGeom>
            <a:ln w="19050">
              <a:solidFill>
                <a:srgbClr val="FE8F2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PA-直接连接符 7">
              <a:extLst>
                <a:ext uri="{FF2B5EF4-FFF2-40B4-BE49-F238E27FC236}">
                  <a16:creationId xmlns:a16="http://schemas.microsoft.com/office/drawing/2014/main" xmlns="" id="{7D006F47-12B9-4DEE-9BC2-CE134A1EB4CB}"/>
                </a:ext>
              </a:extLst>
            </p:cNvPr>
            <p:cNvCxnSpPr>
              <a:cxnSpLocks/>
            </p:cNvCxnSpPr>
            <p:nvPr>
              <p:custDataLst>
                <p:tags r:id="rId18"/>
              </p:custDataLst>
            </p:nvPr>
          </p:nvCxnSpPr>
          <p:spPr>
            <a:xfrm>
              <a:off x="6537960" y="1691706"/>
              <a:ext cx="0" cy="854869"/>
            </a:xfrm>
            <a:prstGeom prst="line">
              <a:avLst/>
            </a:prstGeom>
            <a:ln w="19050">
              <a:solidFill>
                <a:srgbClr val="FE8F2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PA-直接连接符 7">
              <a:extLst>
                <a:ext uri="{FF2B5EF4-FFF2-40B4-BE49-F238E27FC236}">
                  <a16:creationId xmlns:a16="http://schemas.microsoft.com/office/drawing/2014/main" xmlns="" id="{E5F37C7A-5E1A-4412-A07E-5C76578E5DDD}"/>
                </a:ext>
              </a:extLst>
            </p:cNvPr>
            <p:cNvCxnSpPr>
              <a:cxnSpLocks/>
            </p:cNvCxnSpPr>
            <p:nvPr>
              <p:custDataLst>
                <p:tags r:id="rId19"/>
              </p:custDataLst>
            </p:nvPr>
          </p:nvCxnSpPr>
          <p:spPr>
            <a:xfrm flipH="1">
              <a:off x="6576060" y="1590012"/>
              <a:ext cx="831850" cy="0"/>
            </a:xfrm>
            <a:prstGeom prst="line">
              <a:avLst/>
            </a:prstGeom>
            <a:ln w="19050">
              <a:solidFill>
                <a:srgbClr val="FE8F2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PA-直接连接符 7">
              <a:extLst>
                <a:ext uri="{FF2B5EF4-FFF2-40B4-BE49-F238E27FC236}">
                  <a16:creationId xmlns:a16="http://schemas.microsoft.com/office/drawing/2014/main" xmlns="" id="{3FF423A6-3DAB-4B91-824F-156354DCF4AC}"/>
                </a:ext>
              </a:extLst>
            </p:cNvPr>
            <p:cNvCxnSpPr>
              <a:cxnSpLocks/>
            </p:cNvCxnSpPr>
            <p:nvPr>
              <p:custDataLst>
                <p:tags r:id="rId20"/>
              </p:custDataLst>
            </p:nvPr>
          </p:nvCxnSpPr>
          <p:spPr>
            <a:xfrm flipH="1">
              <a:off x="5680075" y="1590012"/>
              <a:ext cx="831850" cy="0"/>
            </a:xfrm>
            <a:prstGeom prst="line">
              <a:avLst/>
            </a:prstGeom>
            <a:ln w="19050">
              <a:solidFill>
                <a:srgbClr val="FE8F2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矩形: 圆角 10">
            <a:extLst>
              <a:ext uri="{FF2B5EF4-FFF2-40B4-BE49-F238E27FC236}">
                <a16:creationId xmlns:a16="http://schemas.microsoft.com/office/drawing/2014/main" xmlns="" id="{59D6851B-3390-4829-857D-05A133962B1A}"/>
              </a:ext>
            </a:extLst>
          </p:cNvPr>
          <p:cNvSpPr/>
          <p:nvPr/>
        </p:nvSpPr>
        <p:spPr>
          <a:xfrm rot="18923903">
            <a:off x="-2440407" y="4485574"/>
            <a:ext cx="8125748" cy="812894"/>
          </a:xfrm>
          <a:prstGeom prst="roundRect">
            <a:avLst>
              <a:gd name="adj" fmla="val 50000"/>
            </a:avLst>
          </a:prstGeom>
          <a:solidFill>
            <a:srgbClr val="A4DC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D45D2597-1025-46F9-9780-4A5E2ADD3686}"/>
              </a:ext>
            </a:extLst>
          </p:cNvPr>
          <p:cNvGrpSpPr/>
          <p:nvPr/>
        </p:nvGrpSpPr>
        <p:grpSpPr>
          <a:xfrm>
            <a:off x="636627" y="2860036"/>
            <a:ext cx="590550" cy="205253"/>
            <a:chOff x="850900" y="2992009"/>
            <a:chExt cx="1257300" cy="436991"/>
          </a:xfrm>
        </p:grpSpPr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4D72E484-4065-4E27-A33F-55614059A34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50900" y="2992009"/>
              <a:ext cx="419100" cy="436991"/>
            </a:xfrm>
            <a:prstGeom prst="line">
              <a:avLst/>
            </a:prstGeom>
            <a:ln>
              <a:solidFill>
                <a:srgbClr val="2D309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5CBC45A2-506E-4ED1-AB57-49CA6F275F6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60450" y="2992009"/>
              <a:ext cx="419100" cy="436991"/>
            </a:xfrm>
            <a:prstGeom prst="line">
              <a:avLst/>
            </a:prstGeom>
            <a:ln>
              <a:solidFill>
                <a:srgbClr val="2D309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48F7EDAD-A802-42FD-B374-BF34D14F41C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70000" y="2992009"/>
              <a:ext cx="419100" cy="436991"/>
            </a:xfrm>
            <a:prstGeom prst="line">
              <a:avLst/>
            </a:prstGeom>
            <a:ln>
              <a:solidFill>
                <a:srgbClr val="2D309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5697FE5D-E8BD-4E3B-A498-2B1D59F7DC8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479550" y="2992009"/>
              <a:ext cx="419100" cy="436991"/>
            </a:xfrm>
            <a:prstGeom prst="line">
              <a:avLst/>
            </a:prstGeom>
            <a:ln>
              <a:solidFill>
                <a:srgbClr val="2D309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E4BA1B1F-4B13-4525-87A5-BF941A1E1A5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689100" y="2992009"/>
              <a:ext cx="419100" cy="436991"/>
            </a:xfrm>
            <a:prstGeom prst="line">
              <a:avLst/>
            </a:prstGeom>
            <a:ln>
              <a:solidFill>
                <a:srgbClr val="2D309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矩形: 圆角 17">
            <a:extLst>
              <a:ext uri="{FF2B5EF4-FFF2-40B4-BE49-F238E27FC236}">
                <a16:creationId xmlns:a16="http://schemas.microsoft.com/office/drawing/2014/main" xmlns="" id="{350F07D5-B36C-4830-A55E-6571ED567186}"/>
              </a:ext>
            </a:extLst>
          </p:cNvPr>
          <p:cNvSpPr/>
          <p:nvPr/>
        </p:nvSpPr>
        <p:spPr>
          <a:xfrm rot="18923903">
            <a:off x="-1824063" y="4010333"/>
            <a:ext cx="12173808" cy="4642739"/>
          </a:xfrm>
          <a:prstGeom prst="roundRect">
            <a:avLst>
              <a:gd name="adj" fmla="val 50000"/>
            </a:avLst>
          </a:prstGeom>
          <a:solidFill>
            <a:srgbClr val="FDDD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xmlns="" id="{E479CC3D-0A6E-4D14-A488-B5F3EF952C65}"/>
              </a:ext>
            </a:extLst>
          </p:cNvPr>
          <p:cNvSpPr/>
          <p:nvPr/>
        </p:nvSpPr>
        <p:spPr>
          <a:xfrm rot="18923903">
            <a:off x="1722006" y="6658315"/>
            <a:ext cx="9252085" cy="2751879"/>
          </a:xfrm>
          <a:prstGeom prst="roundRect">
            <a:avLst>
              <a:gd name="adj" fmla="val 50000"/>
            </a:avLst>
          </a:prstGeom>
          <a:solidFill>
            <a:srgbClr val="FE8F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xmlns="" id="{FF305C38-6172-4EFB-951F-C5F3278EC74B}"/>
              </a:ext>
            </a:extLst>
          </p:cNvPr>
          <p:cNvSpPr/>
          <p:nvPr/>
        </p:nvSpPr>
        <p:spPr>
          <a:xfrm>
            <a:off x="8978184" y="1315094"/>
            <a:ext cx="1894068" cy="1894068"/>
          </a:xfrm>
          <a:prstGeom prst="ellipse">
            <a:avLst/>
          </a:prstGeom>
          <a:solidFill>
            <a:srgbClr val="2D30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D33137AE-6165-4A38-9B9C-312790CBB983}"/>
              </a:ext>
            </a:extLst>
          </p:cNvPr>
          <p:cNvGrpSpPr/>
          <p:nvPr/>
        </p:nvGrpSpPr>
        <p:grpSpPr>
          <a:xfrm rot="1944321">
            <a:off x="839599" y="3823937"/>
            <a:ext cx="351177" cy="385860"/>
            <a:chOff x="5680075" y="648096"/>
            <a:chExt cx="1727835" cy="1898479"/>
          </a:xfrm>
        </p:grpSpPr>
        <p:cxnSp>
          <p:nvCxnSpPr>
            <p:cNvPr id="22" name="PA-直接连接符 7">
              <a:extLst>
                <a:ext uri="{FF2B5EF4-FFF2-40B4-BE49-F238E27FC236}">
                  <a16:creationId xmlns:a16="http://schemas.microsoft.com/office/drawing/2014/main" xmlns="" id="{C955BD41-B63C-4934-BB34-0F140D98DD6B}"/>
                </a:ext>
              </a:extLst>
            </p:cNvPr>
            <p:cNvCxnSpPr>
              <a:cxnSpLocks/>
            </p:cNvCxnSpPr>
            <p:nvPr>
              <p:custDataLst>
                <p:tags r:id="rId13"/>
              </p:custDataLst>
            </p:nvPr>
          </p:nvCxnSpPr>
          <p:spPr>
            <a:xfrm>
              <a:off x="6537960" y="648096"/>
              <a:ext cx="0" cy="854869"/>
            </a:xfrm>
            <a:prstGeom prst="line">
              <a:avLst/>
            </a:prstGeom>
            <a:ln w="19050">
              <a:solidFill>
                <a:srgbClr val="FE8F2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PA-直接连接符 7">
              <a:extLst>
                <a:ext uri="{FF2B5EF4-FFF2-40B4-BE49-F238E27FC236}">
                  <a16:creationId xmlns:a16="http://schemas.microsoft.com/office/drawing/2014/main" xmlns="" id="{829479E8-5559-4175-9453-FA73FAE0C5B0}"/>
                </a:ext>
              </a:extLst>
            </p:cNvPr>
            <p:cNvCxnSpPr>
              <a:cxnSpLocks/>
            </p:cNvCxnSpPr>
            <p:nvPr>
              <p:custDataLst>
                <p:tags r:id="rId14"/>
              </p:custDataLst>
            </p:nvPr>
          </p:nvCxnSpPr>
          <p:spPr>
            <a:xfrm>
              <a:off x="6537960" y="1691706"/>
              <a:ext cx="0" cy="854869"/>
            </a:xfrm>
            <a:prstGeom prst="line">
              <a:avLst/>
            </a:prstGeom>
            <a:ln w="19050">
              <a:solidFill>
                <a:srgbClr val="FE8F2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PA-直接连接符 7">
              <a:extLst>
                <a:ext uri="{FF2B5EF4-FFF2-40B4-BE49-F238E27FC236}">
                  <a16:creationId xmlns:a16="http://schemas.microsoft.com/office/drawing/2014/main" xmlns="" id="{38345F92-802A-438B-9409-F37025CCB27B}"/>
                </a:ext>
              </a:extLst>
            </p:cNvPr>
            <p:cNvCxnSpPr>
              <a:cxnSpLocks/>
            </p:cNvCxnSpPr>
            <p:nvPr>
              <p:custDataLst>
                <p:tags r:id="rId15"/>
              </p:custDataLst>
            </p:nvPr>
          </p:nvCxnSpPr>
          <p:spPr>
            <a:xfrm flipH="1">
              <a:off x="6576060" y="1590012"/>
              <a:ext cx="831850" cy="0"/>
            </a:xfrm>
            <a:prstGeom prst="line">
              <a:avLst/>
            </a:prstGeom>
            <a:ln w="19050">
              <a:solidFill>
                <a:srgbClr val="FE8F2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PA-直接连接符 7">
              <a:extLst>
                <a:ext uri="{FF2B5EF4-FFF2-40B4-BE49-F238E27FC236}">
                  <a16:creationId xmlns:a16="http://schemas.microsoft.com/office/drawing/2014/main" xmlns="" id="{5D25B585-6500-4375-A6AC-AFD5B82FED2B}"/>
                </a:ext>
              </a:extLst>
            </p:cNvPr>
            <p:cNvCxnSpPr>
              <a:cxnSpLocks/>
            </p:cNvCxnSpPr>
            <p:nvPr>
              <p:custDataLst>
                <p:tags r:id="rId16"/>
              </p:custDataLst>
            </p:nvPr>
          </p:nvCxnSpPr>
          <p:spPr>
            <a:xfrm flipH="1">
              <a:off x="5680075" y="1590012"/>
              <a:ext cx="831850" cy="0"/>
            </a:xfrm>
            <a:prstGeom prst="line">
              <a:avLst/>
            </a:prstGeom>
            <a:ln w="19050">
              <a:solidFill>
                <a:srgbClr val="FE8F2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E0841967-E8DB-44EA-AF5C-BB1474DCD366}"/>
              </a:ext>
            </a:extLst>
          </p:cNvPr>
          <p:cNvGrpSpPr/>
          <p:nvPr/>
        </p:nvGrpSpPr>
        <p:grpSpPr>
          <a:xfrm rot="1944321">
            <a:off x="9120895" y="851954"/>
            <a:ext cx="351177" cy="385860"/>
            <a:chOff x="5680075" y="648096"/>
            <a:chExt cx="1727835" cy="1898479"/>
          </a:xfrm>
        </p:grpSpPr>
        <p:cxnSp>
          <p:nvCxnSpPr>
            <p:cNvPr id="27" name="PA-直接连接符 7">
              <a:extLst>
                <a:ext uri="{FF2B5EF4-FFF2-40B4-BE49-F238E27FC236}">
                  <a16:creationId xmlns:a16="http://schemas.microsoft.com/office/drawing/2014/main" xmlns="" id="{B71EE9A0-2FAA-4720-B0C4-0E7E4C928D07}"/>
                </a:ext>
              </a:extLst>
            </p:cNvPr>
            <p:cNvCxnSpPr>
              <a:cxnSpLocks/>
            </p:cNvCxnSpPr>
            <p:nvPr>
              <p:custDataLst>
                <p:tags r:id="rId9"/>
              </p:custDataLst>
            </p:nvPr>
          </p:nvCxnSpPr>
          <p:spPr>
            <a:xfrm>
              <a:off x="6537960" y="648096"/>
              <a:ext cx="0" cy="854869"/>
            </a:xfrm>
            <a:prstGeom prst="line">
              <a:avLst/>
            </a:prstGeom>
            <a:ln w="19050">
              <a:solidFill>
                <a:srgbClr val="FE8F2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PA-直接连接符 7">
              <a:extLst>
                <a:ext uri="{FF2B5EF4-FFF2-40B4-BE49-F238E27FC236}">
                  <a16:creationId xmlns:a16="http://schemas.microsoft.com/office/drawing/2014/main" xmlns="" id="{5FBB5D06-30E9-40FD-BF2B-79A7A914A418}"/>
                </a:ext>
              </a:extLst>
            </p:cNvPr>
            <p:cNvCxnSpPr>
              <a:cxnSpLocks/>
            </p:cNvCxnSpPr>
            <p:nvPr>
              <p:custDataLst>
                <p:tags r:id="rId10"/>
              </p:custDataLst>
            </p:nvPr>
          </p:nvCxnSpPr>
          <p:spPr>
            <a:xfrm>
              <a:off x="6537960" y="1691706"/>
              <a:ext cx="0" cy="854869"/>
            </a:xfrm>
            <a:prstGeom prst="line">
              <a:avLst/>
            </a:prstGeom>
            <a:ln w="19050">
              <a:solidFill>
                <a:srgbClr val="FE8F2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PA-直接连接符 7">
              <a:extLst>
                <a:ext uri="{FF2B5EF4-FFF2-40B4-BE49-F238E27FC236}">
                  <a16:creationId xmlns:a16="http://schemas.microsoft.com/office/drawing/2014/main" xmlns="" id="{B2D39604-87A4-467D-A4D3-2305AA1D7CBB}"/>
                </a:ext>
              </a:extLst>
            </p:cNvPr>
            <p:cNvCxnSpPr>
              <a:cxnSpLocks/>
            </p:cNvCxnSpPr>
            <p:nvPr>
              <p:custDataLst>
                <p:tags r:id="rId11"/>
              </p:custDataLst>
            </p:nvPr>
          </p:nvCxnSpPr>
          <p:spPr>
            <a:xfrm flipH="1">
              <a:off x="6576060" y="1590012"/>
              <a:ext cx="831850" cy="0"/>
            </a:xfrm>
            <a:prstGeom prst="line">
              <a:avLst/>
            </a:prstGeom>
            <a:ln w="19050">
              <a:solidFill>
                <a:srgbClr val="FE8F2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PA-直接连接符 7">
              <a:extLst>
                <a:ext uri="{FF2B5EF4-FFF2-40B4-BE49-F238E27FC236}">
                  <a16:creationId xmlns:a16="http://schemas.microsoft.com/office/drawing/2014/main" xmlns="" id="{CC77B563-ED2A-4711-A6B1-4DA5E3FC911A}"/>
                </a:ext>
              </a:extLst>
            </p:cNvPr>
            <p:cNvCxnSpPr>
              <a:cxnSpLocks/>
            </p:cNvCxnSpPr>
            <p:nvPr>
              <p:custDataLst>
                <p:tags r:id="rId12"/>
              </p:custDataLst>
            </p:nvPr>
          </p:nvCxnSpPr>
          <p:spPr>
            <a:xfrm flipH="1">
              <a:off x="5680075" y="1590012"/>
              <a:ext cx="831850" cy="0"/>
            </a:xfrm>
            <a:prstGeom prst="line">
              <a:avLst/>
            </a:prstGeom>
            <a:ln w="19050">
              <a:solidFill>
                <a:srgbClr val="FE8F2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6F904ADE-B29E-4897-B0EF-AFF9D5D4AA5D}"/>
              </a:ext>
            </a:extLst>
          </p:cNvPr>
          <p:cNvGrpSpPr/>
          <p:nvPr/>
        </p:nvGrpSpPr>
        <p:grpSpPr>
          <a:xfrm rot="1944321">
            <a:off x="3126982" y="5881787"/>
            <a:ext cx="351177" cy="385860"/>
            <a:chOff x="5680075" y="648096"/>
            <a:chExt cx="1727835" cy="1898479"/>
          </a:xfrm>
        </p:grpSpPr>
        <p:cxnSp>
          <p:nvCxnSpPr>
            <p:cNvPr id="32" name="PA-直接连接符 7">
              <a:extLst>
                <a:ext uri="{FF2B5EF4-FFF2-40B4-BE49-F238E27FC236}">
                  <a16:creationId xmlns:a16="http://schemas.microsoft.com/office/drawing/2014/main" xmlns="" id="{5ECF9443-2F1A-45A6-9087-90B555DA8BF0}"/>
                </a:ext>
              </a:extLst>
            </p:cNvPr>
            <p:cNvCxnSpPr>
              <a:cxnSpLocks/>
            </p:cNvCxnSpPr>
            <p:nvPr>
              <p:custDataLst>
                <p:tags r:id="rId5"/>
              </p:custDataLst>
            </p:nvPr>
          </p:nvCxnSpPr>
          <p:spPr>
            <a:xfrm>
              <a:off x="6537960" y="648096"/>
              <a:ext cx="0" cy="854869"/>
            </a:xfrm>
            <a:prstGeom prst="line">
              <a:avLst/>
            </a:prstGeom>
            <a:ln w="19050">
              <a:solidFill>
                <a:srgbClr val="FE8F2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PA-直接连接符 7">
              <a:extLst>
                <a:ext uri="{FF2B5EF4-FFF2-40B4-BE49-F238E27FC236}">
                  <a16:creationId xmlns:a16="http://schemas.microsoft.com/office/drawing/2014/main" xmlns="" id="{7AE3B35A-9354-4126-962E-0D3D659894B1}"/>
                </a:ext>
              </a:extLst>
            </p:cNvPr>
            <p:cNvCxnSpPr>
              <a:cxnSpLocks/>
            </p:cNvCxnSpPr>
            <p:nvPr>
              <p:custDataLst>
                <p:tags r:id="rId6"/>
              </p:custDataLst>
            </p:nvPr>
          </p:nvCxnSpPr>
          <p:spPr>
            <a:xfrm>
              <a:off x="6537960" y="1691706"/>
              <a:ext cx="0" cy="854869"/>
            </a:xfrm>
            <a:prstGeom prst="line">
              <a:avLst/>
            </a:prstGeom>
            <a:ln w="19050">
              <a:solidFill>
                <a:srgbClr val="FE8F2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PA-直接连接符 7">
              <a:extLst>
                <a:ext uri="{FF2B5EF4-FFF2-40B4-BE49-F238E27FC236}">
                  <a16:creationId xmlns:a16="http://schemas.microsoft.com/office/drawing/2014/main" xmlns="" id="{7E3D10E5-31D9-4926-B9F9-4A604E58CB3E}"/>
                </a:ext>
              </a:extLst>
            </p:cNvPr>
            <p:cNvCxnSpPr>
              <a:cxnSpLocks/>
            </p:cNvCxnSpPr>
            <p:nvPr>
              <p:custDataLst>
                <p:tags r:id="rId7"/>
              </p:custDataLst>
            </p:nvPr>
          </p:nvCxnSpPr>
          <p:spPr>
            <a:xfrm flipH="1">
              <a:off x="6576060" y="1590012"/>
              <a:ext cx="831850" cy="0"/>
            </a:xfrm>
            <a:prstGeom prst="line">
              <a:avLst/>
            </a:prstGeom>
            <a:ln w="19050">
              <a:solidFill>
                <a:srgbClr val="FE8F2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PA-直接连接符 7">
              <a:extLst>
                <a:ext uri="{FF2B5EF4-FFF2-40B4-BE49-F238E27FC236}">
                  <a16:creationId xmlns:a16="http://schemas.microsoft.com/office/drawing/2014/main" xmlns="" id="{AE4468C8-13DD-4ED8-8308-CA71F7F7E256}"/>
                </a:ext>
              </a:extLst>
            </p:cNvPr>
            <p:cNvCxnSpPr>
              <a:cxnSpLocks/>
            </p:cNvCxnSpPr>
            <p:nvPr>
              <p:custDataLst>
                <p:tags r:id="rId8"/>
              </p:custDataLst>
            </p:nvPr>
          </p:nvCxnSpPr>
          <p:spPr>
            <a:xfrm flipH="1">
              <a:off x="5680075" y="1590012"/>
              <a:ext cx="831850" cy="0"/>
            </a:xfrm>
            <a:prstGeom prst="line">
              <a:avLst/>
            </a:prstGeom>
            <a:ln w="19050">
              <a:solidFill>
                <a:srgbClr val="FE8F2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A507B11B-E3DA-4947-A2A6-60DC62BC5924}"/>
              </a:ext>
            </a:extLst>
          </p:cNvPr>
          <p:cNvGrpSpPr/>
          <p:nvPr/>
        </p:nvGrpSpPr>
        <p:grpSpPr>
          <a:xfrm rot="1944321">
            <a:off x="10684016" y="4128461"/>
            <a:ext cx="351177" cy="385860"/>
            <a:chOff x="5680075" y="648096"/>
            <a:chExt cx="1727835" cy="1898479"/>
          </a:xfrm>
        </p:grpSpPr>
        <p:cxnSp>
          <p:nvCxnSpPr>
            <p:cNvPr id="37" name="PA-直接连接符 7">
              <a:extLst>
                <a:ext uri="{FF2B5EF4-FFF2-40B4-BE49-F238E27FC236}">
                  <a16:creationId xmlns:a16="http://schemas.microsoft.com/office/drawing/2014/main" xmlns="" id="{3F22EFF6-3DD1-44B9-A70A-2F7E4B29AB8D}"/>
                </a:ext>
              </a:extLst>
            </p:cNvPr>
            <p:cNvCxnSpPr>
              <a:cxnSpLocks/>
            </p:cNvCxnSpPr>
            <p:nvPr>
              <p:custDataLst>
                <p:tags r:id="rId1"/>
              </p:custDataLst>
            </p:nvPr>
          </p:nvCxnSpPr>
          <p:spPr>
            <a:xfrm>
              <a:off x="6537960" y="648096"/>
              <a:ext cx="0" cy="854869"/>
            </a:xfrm>
            <a:prstGeom prst="line">
              <a:avLst/>
            </a:prstGeom>
            <a:ln w="19050">
              <a:solidFill>
                <a:srgbClr val="FE8F2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PA-直接连接符 7">
              <a:extLst>
                <a:ext uri="{FF2B5EF4-FFF2-40B4-BE49-F238E27FC236}">
                  <a16:creationId xmlns:a16="http://schemas.microsoft.com/office/drawing/2014/main" xmlns="" id="{FF4E5235-7F9A-4CB6-A5DF-3A16D44A0C38}"/>
                </a:ext>
              </a:extLst>
            </p:cNvPr>
            <p:cNvCxnSpPr>
              <a:cxnSpLocks/>
            </p:cNvCxnSpPr>
            <p:nvPr>
              <p:custDataLst>
                <p:tags r:id="rId2"/>
              </p:custDataLst>
            </p:nvPr>
          </p:nvCxnSpPr>
          <p:spPr>
            <a:xfrm>
              <a:off x="6537960" y="1691706"/>
              <a:ext cx="0" cy="854869"/>
            </a:xfrm>
            <a:prstGeom prst="line">
              <a:avLst/>
            </a:prstGeom>
            <a:ln w="19050">
              <a:solidFill>
                <a:srgbClr val="FE8F2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PA-直接连接符 7">
              <a:extLst>
                <a:ext uri="{FF2B5EF4-FFF2-40B4-BE49-F238E27FC236}">
                  <a16:creationId xmlns:a16="http://schemas.microsoft.com/office/drawing/2014/main" xmlns="" id="{BDF6712E-97CE-4EEF-AFF2-A582E18C7BE3}"/>
                </a:ext>
              </a:extLst>
            </p:cNvPr>
            <p:cNvCxnSpPr>
              <a:cxnSpLocks/>
            </p:cNvCxnSpPr>
            <p:nvPr>
              <p:custDataLst>
                <p:tags r:id="rId3"/>
              </p:custDataLst>
            </p:nvPr>
          </p:nvCxnSpPr>
          <p:spPr>
            <a:xfrm flipH="1">
              <a:off x="6576060" y="1590012"/>
              <a:ext cx="831850" cy="0"/>
            </a:xfrm>
            <a:prstGeom prst="line">
              <a:avLst/>
            </a:prstGeom>
            <a:ln w="19050">
              <a:solidFill>
                <a:srgbClr val="FE8F2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PA-直接连接符 7">
              <a:extLst>
                <a:ext uri="{FF2B5EF4-FFF2-40B4-BE49-F238E27FC236}">
                  <a16:creationId xmlns:a16="http://schemas.microsoft.com/office/drawing/2014/main" xmlns="" id="{DA731AFF-77ED-4E15-906E-585C3401AA8B}"/>
                </a:ext>
              </a:extLst>
            </p:cNvPr>
            <p:cNvCxnSpPr>
              <a:cxnSpLocks/>
            </p:cNvCxnSpPr>
            <p:nvPr>
              <p:custDataLst>
                <p:tags r:id="rId4"/>
              </p:custDataLst>
            </p:nvPr>
          </p:nvCxnSpPr>
          <p:spPr>
            <a:xfrm flipH="1">
              <a:off x="5680075" y="1590012"/>
              <a:ext cx="831850" cy="0"/>
            </a:xfrm>
            <a:prstGeom prst="line">
              <a:avLst/>
            </a:prstGeom>
            <a:ln w="19050">
              <a:solidFill>
                <a:srgbClr val="FE8F2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椭圆 40">
            <a:extLst>
              <a:ext uri="{FF2B5EF4-FFF2-40B4-BE49-F238E27FC236}">
                <a16:creationId xmlns:a16="http://schemas.microsoft.com/office/drawing/2014/main" xmlns="" id="{C4F18528-3693-4852-8C52-8145B052C77A}"/>
              </a:ext>
            </a:extLst>
          </p:cNvPr>
          <p:cNvSpPr/>
          <p:nvPr/>
        </p:nvSpPr>
        <p:spPr>
          <a:xfrm>
            <a:off x="9707588" y="5280538"/>
            <a:ext cx="876455" cy="876455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xmlns="" id="{313ABCD2-2468-42EC-A24B-58C225EF48F7}"/>
              </a:ext>
            </a:extLst>
          </p:cNvPr>
          <p:cNvSpPr/>
          <p:nvPr/>
        </p:nvSpPr>
        <p:spPr>
          <a:xfrm>
            <a:off x="1857375" y="4339064"/>
            <a:ext cx="1218023" cy="1218023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等腰三角形 42">
            <a:extLst>
              <a:ext uri="{FF2B5EF4-FFF2-40B4-BE49-F238E27FC236}">
                <a16:creationId xmlns:a16="http://schemas.microsoft.com/office/drawing/2014/main" xmlns="" id="{551BC247-8164-40D3-91D8-73174B6D5EC9}"/>
              </a:ext>
            </a:extLst>
          </p:cNvPr>
          <p:cNvSpPr/>
          <p:nvPr/>
        </p:nvSpPr>
        <p:spPr>
          <a:xfrm rot="1234827">
            <a:off x="5058902" y="5465705"/>
            <a:ext cx="943849" cy="813663"/>
          </a:xfrm>
          <a:prstGeom prst="triangl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BEF3AEE3-C5C1-4E66-8931-DF98B46D3756}"/>
              </a:ext>
            </a:extLst>
          </p:cNvPr>
          <p:cNvSpPr txBox="1"/>
          <p:nvPr/>
        </p:nvSpPr>
        <p:spPr>
          <a:xfrm>
            <a:off x="9370882" y="1951198"/>
            <a:ext cx="116410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solidFill>
                  <a:schemeClr val="bg1"/>
                </a:solidFill>
                <a:latin typeface="Bahnschrift SemiBold Condensed" panose="020B0502040204020203" pitchFamily="34" charset="0"/>
              </a:rPr>
              <a:t>88%</a:t>
            </a:r>
            <a:endParaRPr lang="zh-CN" altLang="en-US" sz="5400" dirty="0">
              <a:solidFill>
                <a:schemeClr val="bg1"/>
              </a:solidFill>
              <a:latin typeface="Bahnschrift SemiBold Condensed" panose="020B0502040204020203" pitchFamily="34" charset="0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xmlns="" id="{3DFD1D76-26A5-4895-B328-4F5B7390995E}"/>
              </a:ext>
            </a:extLst>
          </p:cNvPr>
          <p:cNvSpPr txBox="1"/>
          <p:nvPr/>
        </p:nvSpPr>
        <p:spPr>
          <a:xfrm rot="5400000">
            <a:off x="11149970" y="3830739"/>
            <a:ext cx="122822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rgbClr val="2D3091"/>
                </a:solidFill>
                <a:latin typeface="+mn-ea"/>
              </a:rPr>
              <a:t>DAWENPPT</a:t>
            </a:r>
            <a:endParaRPr lang="zh-CN" altLang="en-US" sz="1600" dirty="0">
              <a:solidFill>
                <a:srgbClr val="2D3091"/>
              </a:solidFill>
              <a:latin typeface="+mn-ea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xmlns="" id="{86A2438A-C6DB-43D4-89C0-C2E4FF132B10}"/>
              </a:ext>
            </a:extLst>
          </p:cNvPr>
          <p:cNvSpPr txBox="1"/>
          <p:nvPr/>
        </p:nvSpPr>
        <p:spPr>
          <a:xfrm>
            <a:off x="9323767" y="1747521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</a:rPr>
              <a:t>效率提升</a:t>
            </a:r>
          </a:p>
        </p:txBody>
      </p:sp>
      <p:grpSp>
        <p:nvGrpSpPr>
          <p:cNvPr id="65" name="Group 27">
            <a:extLst>
              <a:ext uri="{FF2B5EF4-FFF2-40B4-BE49-F238E27FC236}">
                <a16:creationId xmlns:a16="http://schemas.microsoft.com/office/drawing/2014/main" xmlns="" id="{53133547-5515-483B-BBD9-831E0C104F3A}"/>
              </a:ext>
            </a:extLst>
          </p:cNvPr>
          <p:cNvGrpSpPr>
            <a:grpSpLocks noChangeAspect="1"/>
          </p:cNvGrpSpPr>
          <p:nvPr/>
        </p:nvGrpSpPr>
        <p:grpSpPr>
          <a:xfrm rot="10800000">
            <a:off x="11830541" y="404813"/>
            <a:ext cx="78889" cy="86218"/>
            <a:chOff x="1005840" y="1144249"/>
            <a:chExt cx="137160" cy="149901"/>
          </a:xfrm>
          <a:solidFill>
            <a:srgbClr val="2D3091"/>
          </a:solidFill>
        </p:grpSpPr>
        <p:sp>
          <p:nvSpPr>
            <p:cNvPr id="66" name="Rectangle 28">
              <a:extLst>
                <a:ext uri="{FF2B5EF4-FFF2-40B4-BE49-F238E27FC236}">
                  <a16:creationId xmlns:a16="http://schemas.microsoft.com/office/drawing/2014/main" xmlns="" id="{2DFEFFFA-2F19-4D55-A494-F31161D1939E}"/>
                </a:ext>
              </a:extLst>
            </p:cNvPr>
            <p:cNvSpPr/>
            <p:nvPr userDrawn="1"/>
          </p:nvSpPr>
          <p:spPr>
            <a:xfrm>
              <a:off x="1005840" y="1144249"/>
              <a:ext cx="45720" cy="49967"/>
            </a:xfrm>
            <a:prstGeom prst="rect">
              <a:avLst/>
            </a:prstGeom>
            <a:grpFill/>
            <a:ln>
              <a:solidFill>
                <a:schemeClr val="tx1">
                  <a:alpha val="7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Rectangle 29">
              <a:extLst>
                <a:ext uri="{FF2B5EF4-FFF2-40B4-BE49-F238E27FC236}">
                  <a16:creationId xmlns:a16="http://schemas.microsoft.com/office/drawing/2014/main" xmlns="" id="{5B6BA49F-7A35-4915-B94E-369BD43E0250}"/>
                </a:ext>
              </a:extLst>
            </p:cNvPr>
            <p:cNvSpPr/>
            <p:nvPr userDrawn="1"/>
          </p:nvSpPr>
          <p:spPr>
            <a:xfrm>
              <a:off x="1005840" y="1244183"/>
              <a:ext cx="45720" cy="49967"/>
            </a:xfrm>
            <a:prstGeom prst="rect">
              <a:avLst/>
            </a:prstGeom>
            <a:grpFill/>
            <a:ln>
              <a:solidFill>
                <a:schemeClr val="tx1">
                  <a:alpha val="7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Rectangle 30">
              <a:extLst>
                <a:ext uri="{FF2B5EF4-FFF2-40B4-BE49-F238E27FC236}">
                  <a16:creationId xmlns:a16="http://schemas.microsoft.com/office/drawing/2014/main" xmlns="" id="{E56BFFA5-6FAC-4350-A4E9-AE30E18930FE}"/>
                </a:ext>
              </a:extLst>
            </p:cNvPr>
            <p:cNvSpPr/>
            <p:nvPr userDrawn="1"/>
          </p:nvSpPr>
          <p:spPr>
            <a:xfrm>
              <a:off x="1097280" y="1244183"/>
              <a:ext cx="45720" cy="49967"/>
            </a:xfrm>
            <a:prstGeom prst="rect">
              <a:avLst/>
            </a:prstGeom>
            <a:grpFill/>
            <a:ln>
              <a:solidFill>
                <a:schemeClr val="tx1">
                  <a:alpha val="7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56" name="图片 55">
            <a:extLst>
              <a:ext uri="{FF2B5EF4-FFF2-40B4-BE49-F238E27FC236}">
                <a16:creationId xmlns:a16="http://schemas.microsoft.com/office/drawing/2014/main" xmlns="" id="{88F6324E-4F1D-4207-B21B-9251BBDC10D7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4087" y="231518"/>
            <a:ext cx="5436973" cy="6858000"/>
          </a:xfrm>
          <a:prstGeom prst="rect">
            <a:avLst/>
          </a:prstGeom>
        </p:spPr>
      </p:pic>
      <p:grpSp>
        <p:nvGrpSpPr>
          <p:cNvPr id="59" name="组合 58">
            <a:extLst>
              <a:ext uri="{FF2B5EF4-FFF2-40B4-BE49-F238E27FC236}">
                <a16:creationId xmlns:a16="http://schemas.microsoft.com/office/drawing/2014/main" xmlns="" id="{441ECE54-F647-49D8-9845-094D7971F2EF}"/>
              </a:ext>
            </a:extLst>
          </p:cNvPr>
          <p:cNvGrpSpPr/>
          <p:nvPr/>
        </p:nvGrpSpPr>
        <p:grpSpPr>
          <a:xfrm>
            <a:off x="4300777" y="1831856"/>
            <a:ext cx="1701456" cy="527372"/>
            <a:chOff x="8142197" y="1997905"/>
            <a:chExt cx="1701456" cy="527372"/>
          </a:xfrm>
        </p:grpSpPr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xmlns="" id="{89335234-7C8D-4081-B519-4DCB99D40E42}"/>
                </a:ext>
              </a:extLst>
            </p:cNvPr>
            <p:cNvSpPr/>
            <p:nvPr/>
          </p:nvSpPr>
          <p:spPr>
            <a:xfrm flipH="1">
              <a:off x="8142197" y="2000579"/>
              <a:ext cx="1701456" cy="524698"/>
            </a:xfrm>
            <a:custGeom>
              <a:avLst/>
              <a:gdLst>
                <a:gd name="connsiteX0" fmla="*/ 1406269 w 1701456"/>
                <a:gd name="connsiteY0" fmla="*/ 0 h 524698"/>
                <a:gd name="connsiteX1" fmla="*/ 0 w 1701456"/>
                <a:gd name="connsiteY1" fmla="*/ 0 h 524698"/>
                <a:gd name="connsiteX2" fmla="*/ 0 w 1701456"/>
                <a:gd name="connsiteY2" fmla="*/ 524698 h 524698"/>
                <a:gd name="connsiteX3" fmla="*/ 1406269 w 1701456"/>
                <a:gd name="connsiteY3" fmla="*/ 524698 h 524698"/>
                <a:gd name="connsiteX4" fmla="*/ 1406269 w 1701456"/>
                <a:gd name="connsiteY4" fmla="*/ 524673 h 524698"/>
                <a:gd name="connsiteX5" fmla="*/ 1701456 w 1701456"/>
                <a:gd name="connsiteY5" fmla="*/ 524673 h 524698"/>
                <a:gd name="connsiteX6" fmla="*/ 1406269 w 1701456"/>
                <a:gd name="connsiteY6" fmla="*/ 348082 h 524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01456" h="524698">
                  <a:moveTo>
                    <a:pt x="1406269" y="0"/>
                  </a:moveTo>
                  <a:lnTo>
                    <a:pt x="0" y="0"/>
                  </a:lnTo>
                  <a:lnTo>
                    <a:pt x="0" y="524698"/>
                  </a:lnTo>
                  <a:lnTo>
                    <a:pt x="1406269" y="524698"/>
                  </a:lnTo>
                  <a:lnTo>
                    <a:pt x="1406269" y="524673"/>
                  </a:lnTo>
                  <a:lnTo>
                    <a:pt x="1701456" y="524673"/>
                  </a:lnTo>
                  <a:lnTo>
                    <a:pt x="1406269" y="34808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effectLst>
                  <a:glow rad="533400">
                    <a:srgbClr val="096DE7">
                      <a:alpha val="78000"/>
                    </a:srgbClr>
                  </a:glow>
                </a:effectLst>
              </a:endParaRPr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xmlns="" id="{6E1A06A7-E8B5-4861-BF55-5CE1D6379105}"/>
                </a:ext>
              </a:extLst>
            </p:cNvPr>
            <p:cNvSpPr txBox="1"/>
            <p:nvPr/>
          </p:nvSpPr>
          <p:spPr>
            <a:xfrm>
              <a:off x="8453654" y="1997905"/>
              <a:ext cx="138504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dirty="0">
                  <a:solidFill>
                    <a:srgbClr val="096DE7"/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林允儿</a:t>
              </a:r>
              <a:endParaRPr lang="zh-CN" altLang="en-US" sz="2800" dirty="0">
                <a:solidFill>
                  <a:srgbClr val="096DE7"/>
                </a:solidFill>
                <a:effectLst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xmlns="" id="{7799817C-95C5-47E0-95AE-4EBAE0464BA7}"/>
              </a:ext>
            </a:extLst>
          </p:cNvPr>
          <p:cNvGrpSpPr/>
          <p:nvPr/>
        </p:nvGrpSpPr>
        <p:grpSpPr>
          <a:xfrm>
            <a:off x="1103527" y="1556518"/>
            <a:ext cx="3337216" cy="1107996"/>
            <a:chOff x="5184575" y="1698132"/>
            <a:chExt cx="3337216" cy="1107996"/>
          </a:xfrm>
        </p:grpSpPr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xmlns="" id="{A3285BF7-69BA-4FA7-B480-8FD6336ED5AD}"/>
                </a:ext>
              </a:extLst>
            </p:cNvPr>
            <p:cNvSpPr txBox="1"/>
            <p:nvPr/>
          </p:nvSpPr>
          <p:spPr>
            <a:xfrm>
              <a:off x="5184575" y="1698132"/>
              <a:ext cx="795411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600">
                  <a:solidFill>
                    <a:srgbClr val="2D3091"/>
                  </a:solidFill>
                  <a:effectLst/>
                  <a:latin typeface="优设标题黑" panose="00000500000000000000" pitchFamily="2" charset="-122"/>
                  <a:ea typeface="优设标题黑" panose="00000500000000000000" pitchFamily="2" charset="-122"/>
                  <a:cs typeface="阿里巴巴普惠体 B" panose="00020600040101010101" pitchFamily="18" charset="-122"/>
                </a:rPr>
                <a:t>Y</a:t>
              </a:r>
              <a:endParaRPr lang="en-US" altLang="zh-CN" sz="6600" dirty="0">
                <a:solidFill>
                  <a:srgbClr val="2D3091"/>
                </a:solidFill>
                <a:effectLst/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xmlns="" id="{07B8F18C-EE12-46D4-BF0F-A07E26B60E4E}"/>
                </a:ext>
              </a:extLst>
            </p:cNvPr>
            <p:cNvSpPr txBox="1"/>
            <p:nvPr/>
          </p:nvSpPr>
          <p:spPr>
            <a:xfrm>
              <a:off x="5789413" y="1698132"/>
              <a:ext cx="824265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600">
                  <a:solidFill>
                    <a:srgbClr val="2D3091"/>
                  </a:solidFill>
                  <a:effectLst/>
                  <a:latin typeface="优设标题黑" panose="00000500000000000000" pitchFamily="2" charset="-122"/>
                  <a:ea typeface="优设标题黑" panose="00000500000000000000" pitchFamily="2" charset="-122"/>
                  <a:cs typeface="阿里巴巴普惠体 B" panose="00020600040101010101" pitchFamily="18" charset="-122"/>
                </a:rPr>
                <a:t>O</a:t>
              </a:r>
              <a:endParaRPr lang="en-US" altLang="zh-CN" sz="6600" dirty="0">
                <a:solidFill>
                  <a:srgbClr val="2D3091"/>
                </a:solidFill>
                <a:effectLst/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xmlns="" id="{F30DAE04-4203-4932-9F7F-90A3BE1538E2}"/>
                </a:ext>
              </a:extLst>
            </p:cNvPr>
            <p:cNvSpPr txBox="1"/>
            <p:nvPr/>
          </p:nvSpPr>
          <p:spPr>
            <a:xfrm>
              <a:off x="6422825" y="1698132"/>
              <a:ext cx="824265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600" dirty="0">
                  <a:solidFill>
                    <a:srgbClr val="2D3091"/>
                  </a:solidFill>
                  <a:effectLst/>
                  <a:latin typeface="优设标题黑" panose="00000500000000000000" pitchFamily="2" charset="-122"/>
                  <a:ea typeface="优设标题黑" panose="00000500000000000000" pitchFamily="2" charset="-122"/>
                  <a:cs typeface="阿里巴巴普惠体 B" panose="00020600040101010101" pitchFamily="18" charset="-122"/>
                </a:rPr>
                <a:t>O</a:t>
              </a: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xmlns="" id="{58C3C6FA-220A-473F-B963-C75B64CBB816}"/>
                </a:ext>
              </a:extLst>
            </p:cNvPr>
            <p:cNvSpPr txBox="1"/>
            <p:nvPr/>
          </p:nvSpPr>
          <p:spPr>
            <a:xfrm>
              <a:off x="7056238" y="1698132"/>
              <a:ext cx="838691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600" dirty="0">
                  <a:solidFill>
                    <a:srgbClr val="2D3091"/>
                  </a:solidFill>
                  <a:effectLst/>
                  <a:latin typeface="优设标题黑" panose="00000500000000000000" pitchFamily="2" charset="-122"/>
                  <a:ea typeface="优设标题黑" panose="00000500000000000000" pitchFamily="2" charset="-122"/>
                  <a:cs typeface="阿里巴巴普惠体 B" panose="00020600040101010101" pitchFamily="18" charset="-122"/>
                </a:rPr>
                <a:t>N</a:t>
              </a:r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xmlns="" id="{FDE35EC0-72D5-4722-B143-2081120BD28E}"/>
                </a:ext>
              </a:extLst>
            </p:cNvPr>
            <p:cNvSpPr txBox="1"/>
            <p:nvPr/>
          </p:nvSpPr>
          <p:spPr>
            <a:xfrm>
              <a:off x="7703938" y="1698132"/>
              <a:ext cx="817853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600" dirty="0">
                  <a:solidFill>
                    <a:srgbClr val="2D3091"/>
                  </a:solidFill>
                  <a:effectLst/>
                  <a:latin typeface="优设标题黑" panose="00000500000000000000" pitchFamily="2" charset="-122"/>
                  <a:ea typeface="优设标题黑" panose="00000500000000000000" pitchFamily="2" charset="-122"/>
                  <a:cs typeface="阿里巴巴普惠体 B" panose="00020600040101010101" pitchFamily="18" charset="-122"/>
                </a:rPr>
                <a:t>A</a:t>
              </a:r>
            </a:p>
          </p:txBody>
        </p:sp>
      </p:grpSp>
      <p:grpSp>
        <p:nvGrpSpPr>
          <p:cNvPr id="88" name="组合 87">
            <a:extLst>
              <a:ext uri="{FF2B5EF4-FFF2-40B4-BE49-F238E27FC236}">
                <a16:creationId xmlns:a16="http://schemas.microsoft.com/office/drawing/2014/main" xmlns="" id="{787CE08A-C9C8-436C-A7EF-9F68524E97FF}"/>
              </a:ext>
            </a:extLst>
          </p:cNvPr>
          <p:cNvGrpSpPr/>
          <p:nvPr/>
        </p:nvGrpSpPr>
        <p:grpSpPr>
          <a:xfrm>
            <a:off x="1349583" y="2934698"/>
            <a:ext cx="4703091" cy="540218"/>
            <a:chOff x="574224" y="1648862"/>
            <a:chExt cx="4703091" cy="540218"/>
          </a:xfrm>
        </p:grpSpPr>
        <p:sp>
          <p:nvSpPr>
            <p:cNvPr id="89" name="矩形 88">
              <a:extLst>
                <a:ext uri="{FF2B5EF4-FFF2-40B4-BE49-F238E27FC236}">
                  <a16:creationId xmlns:a16="http://schemas.microsoft.com/office/drawing/2014/main" xmlns="" id="{74FBBF51-D3D3-40FA-9BCF-AF268FA850E1}"/>
                </a:ext>
              </a:extLst>
            </p:cNvPr>
            <p:cNvSpPr/>
            <p:nvPr/>
          </p:nvSpPr>
          <p:spPr>
            <a:xfrm>
              <a:off x="574224" y="1912081"/>
              <a:ext cx="4703091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rgbClr val="2D309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Chinese name: </a:t>
              </a:r>
              <a:r>
                <a:rPr lang="en-US" altLang="zh-CN" sz="1200" dirty="0" err="1">
                  <a:solidFill>
                    <a:srgbClr val="2D309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lin</a:t>
              </a:r>
              <a:r>
                <a:rPr lang="en-US" altLang="zh-CN" sz="1200" dirty="0">
                  <a:solidFill>
                    <a:srgbClr val="2D309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 </a:t>
              </a:r>
              <a:r>
                <a:rPr lang="en-US" altLang="zh-CN" sz="1200" dirty="0" err="1">
                  <a:solidFill>
                    <a:srgbClr val="2D309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yuner</a:t>
              </a:r>
              <a:r>
                <a:rPr lang="en-US" altLang="zh-CN" sz="1200" dirty="0">
                  <a:solidFill>
                    <a:srgbClr val="2D309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                   foreign </a:t>
              </a:r>
              <a:r>
                <a:rPr lang="en-US" altLang="zh-CN" sz="1200" dirty="0" err="1">
                  <a:solidFill>
                    <a:srgbClr val="2D309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name:Yoona</a:t>
              </a:r>
              <a:endParaRPr lang="en-US" altLang="zh-CN" sz="1200" dirty="0">
                <a:solidFill>
                  <a:srgbClr val="2D309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  <p:sp>
          <p:nvSpPr>
            <p:cNvPr id="90" name="矩形 89">
              <a:extLst>
                <a:ext uri="{FF2B5EF4-FFF2-40B4-BE49-F238E27FC236}">
                  <a16:creationId xmlns:a16="http://schemas.microsoft.com/office/drawing/2014/main" xmlns="" id="{DBEC6EF8-C43F-4D8B-AB34-EA44ADAD48EF}"/>
                </a:ext>
              </a:extLst>
            </p:cNvPr>
            <p:cNvSpPr/>
            <p:nvPr/>
          </p:nvSpPr>
          <p:spPr>
            <a:xfrm>
              <a:off x="574224" y="1648862"/>
              <a:ext cx="440377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rgbClr val="2D309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中文名：林允儿               外文名： </a:t>
              </a:r>
              <a:r>
                <a:rPr lang="en-US" altLang="zh-CN" dirty="0" err="1">
                  <a:solidFill>
                    <a:srgbClr val="2D309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Yoona</a:t>
              </a:r>
              <a:r>
                <a:rPr lang="en-US" altLang="zh-CN" dirty="0">
                  <a:solidFill>
                    <a:srgbClr val="2D309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 </a:t>
              </a:r>
              <a:endParaRPr lang="zh-CN" altLang="en-US" dirty="0">
                <a:solidFill>
                  <a:srgbClr val="2D309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</p:grpSp>
      <p:grpSp>
        <p:nvGrpSpPr>
          <p:cNvPr id="91" name="组合 90">
            <a:extLst>
              <a:ext uri="{FF2B5EF4-FFF2-40B4-BE49-F238E27FC236}">
                <a16:creationId xmlns:a16="http://schemas.microsoft.com/office/drawing/2014/main" xmlns="" id="{032F7642-230B-4FA5-9C69-CCD9C9F8C9B1}"/>
              </a:ext>
            </a:extLst>
          </p:cNvPr>
          <p:cNvGrpSpPr/>
          <p:nvPr/>
        </p:nvGrpSpPr>
        <p:grpSpPr>
          <a:xfrm>
            <a:off x="1339487" y="3747381"/>
            <a:ext cx="1857076" cy="565552"/>
            <a:chOff x="564128" y="2325212"/>
            <a:chExt cx="1857076" cy="565552"/>
          </a:xfrm>
        </p:grpSpPr>
        <p:sp>
          <p:nvSpPr>
            <p:cNvPr id="92" name="矩形 91">
              <a:extLst>
                <a:ext uri="{FF2B5EF4-FFF2-40B4-BE49-F238E27FC236}">
                  <a16:creationId xmlns:a16="http://schemas.microsoft.com/office/drawing/2014/main" xmlns="" id="{C10EB74C-BD02-497E-9D1A-A90F5D5ABC1E}"/>
                </a:ext>
              </a:extLst>
            </p:cNvPr>
            <p:cNvSpPr/>
            <p:nvPr/>
          </p:nvSpPr>
          <p:spPr>
            <a:xfrm>
              <a:off x="574224" y="2325212"/>
              <a:ext cx="184698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rgbClr val="2D309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星    座： 双子座</a:t>
              </a:r>
            </a:p>
          </p:txBody>
        </p:sp>
        <p:sp>
          <p:nvSpPr>
            <p:cNvPr id="93" name="矩形 92">
              <a:extLst>
                <a:ext uri="{FF2B5EF4-FFF2-40B4-BE49-F238E27FC236}">
                  <a16:creationId xmlns:a16="http://schemas.microsoft.com/office/drawing/2014/main" xmlns="" id="{A4731D1E-79B7-4FF4-9C73-AC818EF719ED}"/>
                </a:ext>
              </a:extLst>
            </p:cNvPr>
            <p:cNvSpPr/>
            <p:nvPr/>
          </p:nvSpPr>
          <p:spPr>
            <a:xfrm>
              <a:off x="564128" y="2613765"/>
              <a:ext cx="1627369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dirty="0">
                  <a:solidFill>
                    <a:srgbClr val="2D3091"/>
                  </a:solidFill>
                </a:rPr>
                <a:t>Constellation: Gemini </a:t>
              </a:r>
            </a:p>
          </p:txBody>
        </p:sp>
      </p:grpSp>
      <p:grpSp>
        <p:nvGrpSpPr>
          <p:cNvPr id="94" name="组合 93">
            <a:extLst>
              <a:ext uri="{FF2B5EF4-FFF2-40B4-BE49-F238E27FC236}">
                <a16:creationId xmlns:a16="http://schemas.microsoft.com/office/drawing/2014/main" xmlns="" id="{3EB47C03-0BF9-43D9-BB48-C7049AE87A05}"/>
              </a:ext>
            </a:extLst>
          </p:cNvPr>
          <p:cNvGrpSpPr/>
          <p:nvPr/>
        </p:nvGrpSpPr>
        <p:grpSpPr>
          <a:xfrm>
            <a:off x="1349583" y="4585398"/>
            <a:ext cx="3515015" cy="589962"/>
            <a:chOff x="574224" y="3001562"/>
            <a:chExt cx="3515015" cy="589962"/>
          </a:xfrm>
        </p:grpSpPr>
        <p:sp>
          <p:nvSpPr>
            <p:cNvPr id="95" name="矩形 94">
              <a:extLst>
                <a:ext uri="{FF2B5EF4-FFF2-40B4-BE49-F238E27FC236}">
                  <a16:creationId xmlns:a16="http://schemas.microsoft.com/office/drawing/2014/main" xmlns="" id="{EAF46BC2-C3CB-4F01-B6F4-79E65F3F445C}"/>
                </a:ext>
              </a:extLst>
            </p:cNvPr>
            <p:cNvSpPr/>
            <p:nvPr/>
          </p:nvSpPr>
          <p:spPr>
            <a:xfrm>
              <a:off x="574224" y="3001562"/>
              <a:ext cx="301717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rgbClr val="2D309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出生地 ：韩国首尔永登浦区</a:t>
              </a:r>
            </a:p>
          </p:txBody>
        </p:sp>
        <p:sp>
          <p:nvSpPr>
            <p:cNvPr id="96" name="矩形 95">
              <a:extLst>
                <a:ext uri="{FF2B5EF4-FFF2-40B4-BE49-F238E27FC236}">
                  <a16:creationId xmlns:a16="http://schemas.microsoft.com/office/drawing/2014/main" xmlns="" id="{498E4086-EC3A-4AFE-9207-4D6AB6AC1817}"/>
                </a:ext>
              </a:extLst>
            </p:cNvPr>
            <p:cNvSpPr/>
            <p:nvPr/>
          </p:nvSpPr>
          <p:spPr>
            <a:xfrm>
              <a:off x="621623" y="3314525"/>
              <a:ext cx="3467616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dirty="0" err="1">
                  <a:solidFill>
                    <a:srgbClr val="2D3091"/>
                  </a:solidFill>
                </a:rPr>
                <a:t>Birthplace:Yongdenpo</a:t>
              </a:r>
              <a:r>
                <a:rPr lang="en-US" altLang="zh-CN" sz="1200" dirty="0">
                  <a:solidFill>
                    <a:srgbClr val="2D3091"/>
                  </a:solidFill>
                </a:rPr>
                <a:t> District, Seoul, South Korea</a:t>
              </a:r>
            </a:p>
          </p:txBody>
        </p:sp>
      </p:grpSp>
      <p:grpSp>
        <p:nvGrpSpPr>
          <p:cNvPr id="97" name="组合 96">
            <a:extLst>
              <a:ext uri="{FF2B5EF4-FFF2-40B4-BE49-F238E27FC236}">
                <a16:creationId xmlns:a16="http://schemas.microsoft.com/office/drawing/2014/main" xmlns="" id="{DDE702DB-1BE0-4CC0-AC90-9321E9A52B0A}"/>
              </a:ext>
            </a:extLst>
          </p:cNvPr>
          <p:cNvGrpSpPr/>
          <p:nvPr/>
        </p:nvGrpSpPr>
        <p:grpSpPr>
          <a:xfrm>
            <a:off x="1349583" y="5447826"/>
            <a:ext cx="2996333" cy="543797"/>
            <a:chOff x="574224" y="3677912"/>
            <a:chExt cx="2996333" cy="543797"/>
          </a:xfrm>
        </p:grpSpPr>
        <p:sp>
          <p:nvSpPr>
            <p:cNvPr id="98" name="矩形 97">
              <a:extLst>
                <a:ext uri="{FF2B5EF4-FFF2-40B4-BE49-F238E27FC236}">
                  <a16:creationId xmlns:a16="http://schemas.microsoft.com/office/drawing/2014/main" xmlns="" id="{78D61390-D558-44DD-BCB6-26F0D3146C24}"/>
                </a:ext>
              </a:extLst>
            </p:cNvPr>
            <p:cNvSpPr/>
            <p:nvPr/>
          </p:nvSpPr>
          <p:spPr>
            <a:xfrm>
              <a:off x="574224" y="3677912"/>
              <a:ext cx="299633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rgbClr val="2D309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出生日期： </a:t>
              </a:r>
              <a:r>
                <a:rPr lang="en-US" altLang="zh-CN" dirty="0">
                  <a:solidFill>
                    <a:srgbClr val="2D309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1990</a:t>
              </a:r>
              <a:r>
                <a:rPr lang="zh-CN" altLang="en-US" dirty="0">
                  <a:solidFill>
                    <a:srgbClr val="2D309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年</a:t>
              </a:r>
              <a:r>
                <a:rPr lang="en-US" altLang="zh-CN" dirty="0">
                  <a:solidFill>
                    <a:srgbClr val="2D309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5</a:t>
              </a:r>
              <a:r>
                <a:rPr lang="zh-CN" altLang="en-US" dirty="0">
                  <a:solidFill>
                    <a:srgbClr val="2D309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月</a:t>
              </a:r>
              <a:r>
                <a:rPr lang="en-US" altLang="zh-CN" dirty="0">
                  <a:solidFill>
                    <a:srgbClr val="2D309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30</a:t>
              </a:r>
              <a:r>
                <a:rPr lang="zh-CN" altLang="en-US" dirty="0">
                  <a:solidFill>
                    <a:srgbClr val="2D309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日</a:t>
              </a:r>
            </a:p>
          </p:txBody>
        </p:sp>
        <p:sp>
          <p:nvSpPr>
            <p:cNvPr id="99" name="矩形 98">
              <a:extLst>
                <a:ext uri="{FF2B5EF4-FFF2-40B4-BE49-F238E27FC236}">
                  <a16:creationId xmlns:a16="http://schemas.microsoft.com/office/drawing/2014/main" xmlns="" id="{92705EFE-EB5A-49DC-93C8-86860B8DDDF8}"/>
                </a:ext>
              </a:extLst>
            </p:cNvPr>
            <p:cNvSpPr/>
            <p:nvPr/>
          </p:nvSpPr>
          <p:spPr>
            <a:xfrm>
              <a:off x="624736" y="3944710"/>
              <a:ext cx="1952779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dirty="0">
                  <a:solidFill>
                    <a:srgbClr val="2D3091"/>
                  </a:solidFill>
                </a:rPr>
                <a:t>Date of birth: 30 May 1990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53102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CF2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角 5">
            <a:extLst>
              <a:ext uri="{FF2B5EF4-FFF2-40B4-BE49-F238E27FC236}">
                <a16:creationId xmlns:a16="http://schemas.microsoft.com/office/drawing/2014/main" xmlns="" id="{F74B4BB8-7593-4165-BAAF-75ECA512A3BC}"/>
              </a:ext>
            </a:extLst>
          </p:cNvPr>
          <p:cNvSpPr/>
          <p:nvPr/>
        </p:nvSpPr>
        <p:spPr>
          <a:xfrm rot="1006798">
            <a:off x="-1586573" y="-579400"/>
            <a:ext cx="14722222" cy="9608778"/>
          </a:xfrm>
          <a:prstGeom prst="roundRect">
            <a:avLst>
              <a:gd name="adj" fmla="val 49746"/>
            </a:avLst>
          </a:prstGeom>
          <a:solidFill>
            <a:srgbClr val="FFC6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xmlns="" id="{E138B09C-8B6D-4C41-8495-CAADFD3F4811}"/>
              </a:ext>
            </a:extLst>
          </p:cNvPr>
          <p:cNvSpPr/>
          <p:nvPr/>
        </p:nvSpPr>
        <p:spPr>
          <a:xfrm rot="1387381">
            <a:off x="-1808343" y="-357906"/>
            <a:ext cx="14722222" cy="9608778"/>
          </a:xfrm>
          <a:prstGeom prst="roundRect">
            <a:avLst>
              <a:gd name="adj" fmla="val 49746"/>
            </a:avLst>
          </a:prstGeom>
          <a:solidFill>
            <a:srgbClr val="0E4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xmlns="" id="{02FE58AD-611C-4F07-B27A-C4B6CB6ABBE0}"/>
              </a:ext>
            </a:extLst>
          </p:cNvPr>
          <p:cNvGrpSpPr/>
          <p:nvPr/>
        </p:nvGrpSpPr>
        <p:grpSpPr>
          <a:xfrm>
            <a:off x="-1503754" y="-1113570"/>
            <a:ext cx="2577921" cy="2532035"/>
            <a:chOff x="-401392" y="356184"/>
            <a:chExt cx="2577921" cy="2532035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70F27005-55FC-4832-9A6B-9A11548D271E}"/>
                </a:ext>
              </a:extLst>
            </p:cNvPr>
            <p:cNvSpPr/>
            <p:nvPr/>
          </p:nvSpPr>
          <p:spPr>
            <a:xfrm>
              <a:off x="-270457" y="441233"/>
              <a:ext cx="2446986" cy="244698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xmlns="" id="{8E478F43-24B9-4F2A-841C-FB12426C778A}"/>
                </a:ext>
              </a:extLst>
            </p:cNvPr>
            <p:cNvSpPr/>
            <p:nvPr/>
          </p:nvSpPr>
          <p:spPr>
            <a:xfrm>
              <a:off x="-401392" y="356184"/>
              <a:ext cx="2446986" cy="2446986"/>
            </a:xfrm>
            <a:prstGeom prst="ellipse">
              <a:avLst/>
            </a:prstGeom>
            <a:solidFill>
              <a:srgbClr val="FCDF25"/>
            </a:solidFill>
            <a:ln w="38100">
              <a:solidFill>
                <a:srgbClr val="346CB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xmlns="" id="{E8C23348-A401-4CA1-BB83-B417C67A0EB7}"/>
                </a:ext>
              </a:extLst>
            </p:cNvPr>
            <p:cNvSpPr/>
            <p:nvPr/>
          </p:nvSpPr>
          <p:spPr>
            <a:xfrm rot="1506926">
              <a:off x="-401392" y="398709"/>
              <a:ext cx="2446986" cy="2446986"/>
            </a:xfrm>
            <a:prstGeom prst="ellipse">
              <a:avLst/>
            </a:prstGeom>
            <a:blipFill dpi="0" rotWithShape="1">
              <a:blip r:embed="rId14"/>
              <a:srcRect/>
              <a:tile tx="0" ty="0" sx="100000" sy="100000" flip="none" algn="tl"/>
            </a:blip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B0D34303-28AC-47C9-A0C0-B5A84032B66E}"/>
              </a:ext>
            </a:extLst>
          </p:cNvPr>
          <p:cNvGrpSpPr/>
          <p:nvPr/>
        </p:nvGrpSpPr>
        <p:grpSpPr>
          <a:xfrm>
            <a:off x="912678" y="915732"/>
            <a:ext cx="5650256" cy="1380351"/>
            <a:chOff x="2628570" y="5565134"/>
            <a:chExt cx="5650256" cy="1380351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xmlns="" id="{137690D0-966D-44C4-AB1C-5F3FC76BB04D}"/>
                </a:ext>
              </a:extLst>
            </p:cNvPr>
            <p:cNvSpPr txBox="1"/>
            <p:nvPr/>
          </p:nvSpPr>
          <p:spPr>
            <a:xfrm>
              <a:off x="2628570" y="5565134"/>
              <a:ext cx="2238705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5400" dirty="0">
                  <a:gradFill flip="none" rotWithShape="1">
                    <a:gsLst>
                      <a:gs pos="0">
                        <a:srgbClr val="EB9712"/>
                      </a:gs>
                      <a:gs pos="100000">
                        <a:srgbClr val="F8CA21"/>
                      </a:gs>
                    </a:gsLst>
                    <a:lin ang="0" scaled="1"/>
                    <a:tileRect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林允儿  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xmlns="" id="{44D3C0C1-AAB0-4118-840F-17926B411337}"/>
                </a:ext>
              </a:extLst>
            </p:cNvPr>
            <p:cNvSpPr txBox="1"/>
            <p:nvPr/>
          </p:nvSpPr>
          <p:spPr>
            <a:xfrm>
              <a:off x="4699000" y="5657467"/>
              <a:ext cx="3579826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韩国甜美女神</a:t>
              </a:r>
            </a:p>
          </p:txBody>
        </p:sp>
        <p:sp>
          <p:nvSpPr>
            <p:cNvPr id="27" name="矩形: 圆角 26">
              <a:extLst>
                <a:ext uri="{FF2B5EF4-FFF2-40B4-BE49-F238E27FC236}">
                  <a16:creationId xmlns:a16="http://schemas.microsoft.com/office/drawing/2014/main" xmlns="" id="{5E017653-C602-4235-8FDA-42DEE77F7393}"/>
                </a:ext>
              </a:extLst>
            </p:cNvPr>
            <p:cNvSpPr/>
            <p:nvPr/>
          </p:nvSpPr>
          <p:spPr>
            <a:xfrm>
              <a:off x="2634463" y="6374164"/>
              <a:ext cx="3324225" cy="57132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5BC4E"/>
                </a:gs>
                <a:gs pos="100000">
                  <a:srgbClr val="F8CA21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xmlns="" id="{B29FEB2A-34EC-463D-9ABB-B8B2B50E5CC7}"/>
                </a:ext>
              </a:extLst>
            </p:cNvPr>
            <p:cNvSpPr/>
            <p:nvPr/>
          </p:nvSpPr>
          <p:spPr>
            <a:xfrm>
              <a:off x="2720189" y="6446523"/>
              <a:ext cx="1232686" cy="42660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xmlns="" id="{0188E493-CC19-4552-B3C5-B2A0895C2DB6}"/>
                </a:ext>
              </a:extLst>
            </p:cNvPr>
            <p:cNvSpPr txBox="1"/>
            <p:nvPr/>
          </p:nvSpPr>
          <p:spPr>
            <a:xfrm>
              <a:off x="2720188" y="6485902"/>
              <a:ext cx="12326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i="1" dirty="0">
                  <a:solidFill>
                    <a:srgbClr val="F8CA2B"/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YOONA</a:t>
              </a:r>
              <a:endParaRPr lang="zh-CN" altLang="en-US" i="1" dirty="0">
                <a:solidFill>
                  <a:srgbClr val="F8CA2B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xmlns="" id="{B9D7F504-8E0A-4B1E-A3D4-9008DF3FC53C}"/>
                </a:ext>
              </a:extLst>
            </p:cNvPr>
            <p:cNvSpPr txBox="1"/>
            <p:nvPr/>
          </p:nvSpPr>
          <p:spPr>
            <a:xfrm>
              <a:off x="3908066" y="6504209"/>
              <a:ext cx="191841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600" i="1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少女时代成员</a:t>
              </a:r>
            </a:p>
          </p:txBody>
        </p:sp>
      </p:grpSp>
      <p:sp>
        <p:nvSpPr>
          <p:cNvPr id="33" name="矩形: 圆角 32">
            <a:extLst>
              <a:ext uri="{FF2B5EF4-FFF2-40B4-BE49-F238E27FC236}">
                <a16:creationId xmlns:a16="http://schemas.microsoft.com/office/drawing/2014/main" xmlns="" id="{109B3B06-4D45-4AE4-999E-9E738E780F3A}"/>
              </a:ext>
            </a:extLst>
          </p:cNvPr>
          <p:cNvSpPr/>
          <p:nvPr/>
        </p:nvSpPr>
        <p:spPr>
          <a:xfrm>
            <a:off x="813886" y="2654291"/>
            <a:ext cx="7681317" cy="3635345"/>
          </a:xfrm>
          <a:prstGeom prst="roundRect">
            <a:avLst>
              <a:gd name="adj" fmla="val 607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11AC9F41-8B96-4FD3-86E7-AD49B77E27F7}"/>
              </a:ext>
            </a:extLst>
          </p:cNvPr>
          <p:cNvGrpSpPr/>
          <p:nvPr/>
        </p:nvGrpSpPr>
        <p:grpSpPr>
          <a:xfrm>
            <a:off x="1349583" y="2934698"/>
            <a:ext cx="4703091" cy="540218"/>
            <a:chOff x="574224" y="1648862"/>
            <a:chExt cx="4703091" cy="540218"/>
          </a:xfrm>
        </p:grpSpPr>
        <p:sp>
          <p:nvSpPr>
            <p:cNvPr id="35" name="矩形 34">
              <a:extLst>
                <a:ext uri="{FF2B5EF4-FFF2-40B4-BE49-F238E27FC236}">
                  <a16:creationId xmlns:a16="http://schemas.microsoft.com/office/drawing/2014/main" xmlns="" id="{6409A3D1-E087-45BE-B450-DC32FFE47A45}"/>
                </a:ext>
              </a:extLst>
            </p:cNvPr>
            <p:cNvSpPr/>
            <p:nvPr/>
          </p:nvSpPr>
          <p:spPr>
            <a:xfrm>
              <a:off x="574224" y="1912081"/>
              <a:ext cx="4703091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rgbClr val="4A8ABD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Chinese name: </a:t>
              </a:r>
              <a:r>
                <a:rPr lang="en-US" altLang="zh-CN" sz="1200" dirty="0" err="1">
                  <a:solidFill>
                    <a:srgbClr val="4A8ABD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lin</a:t>
              </a:r>
              <a:r>
                <a:rPr lang="en-US" altLang="zh-CN" sz="1200" dirty="0">
                  <a:solidFill>
                    <a:srgbClr val="4A8ABD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 </a:t>
              </a:r>
              <a:r>
                <a:rPr lang="en-US" altLang="zh-CN" sz="1200" dirty="0" err="1">
                  <a:solidFill>
                    <a:srgbClr val="4A8ABD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yuner</a:t>
              </a:r>
              <a:r>
                <a:rPr lang="en-US" altLang="zh-CN" sz="1200" dirty="0">
                  <a:solidFill>
                    <a:srgbClr val="4A8ABD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                   foreign </a:t>
              </a:r>
              <a:r>
                <a:rPr lang="en-US" altLang="zh-CN" sz="1200" dirty="0" err="1">
                  <a:solidFill>
                    <a:srgbClr val="4A8ABD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name:Yoona</a:t>
              </a:r>
              <a:endParaRPr lang="en-US" altLang="zh-CN" sz="1200" dirty="0">
                <a:solidFill>
                  <a:srgbClr val="4A8ABD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xmlns="" id="{17BC6387-6C3E-4F77-BD17-F79AEBA85001}"/>
                </a:ext>
              </a:extLst>
            </p:cNvPr>
            <p:cNvSpPr/>
            <p:nvPr/>
          </p:nvSpPr>
          <p:spPr>
            <a:xfrm>
              <a:off x="574224" y="1648862"/>
              <a:ext cx="440377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rgbClr val="4A8ABD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中文名：林允儿               外文名： </a:t>
              </a:r>
              <a:r>
                <a:rPr lang="en-US" altLang="zh-CN" dirty="0" err="1">
                  <a:solidFill>
                    <a:srgbClr val="4A8ABD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Yoona</a:t>
              </a:r>
              <a:r>
                <a:rPr lang="en-US" altLang="zh-CN" dirty="0">
                  <a:solidFill>
                    <a:srgbClr val="4A8ABD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 </a:t>
              </a:r>
              <a:endParaRPr lang="zh-CN" altLang="en-US" dirty="0">
                <a:solidFill>
                  <a:srgbClr val="4A8ABD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xmlns="" id="{B40C61E7-E289-4B16-A006-A5732DB07BE2}"/>
              </a:ext>
            </a:extLst>
          </p:cNvPr>
          <p:cNvGrpSpPr/>
          <p:nvPr/>
        </p:nvGrpSpPr>
        <p:grpSpPr>
          <a:xfrm>
            <a:off x="1339487" y="3747381"/>
            <a:ext cx="1857076" cy="565552"/>
            <a:chOff x="564128" y="2325212"/>
            <a:chExt cx="1857076" cy="565552"/>
          </a:xfrm>
        </p:grpSpPr>
        <p:sp>
          <p:nvSpPr>
            <p:cNvPr id="38" name="矩形 37">
              <a:extLst>
                <a:ext uri="{FF2B5EF4-FFF2-40B4-BE49-F238E27FC236}">
                  <a16:creationId xmlns:a16="http://schemas.microsoft.com/office/drawing/2014/main" xmlns="" id="{65CFFE7D-D045-43A4-8CE0-7C2E8C804411}"/>
                </a:ext>
              </a:extLst>
            </p:cNvPr>
            <p:cNvSpPr/>
            <p:nvPr/>
          </p:nvSpPr>
          <p:spPr>
            <a:xfrm>
              <a:off x="574224" y="2325212"/>
              <a:ext cx="184698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rgbClr val="4A8ABD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星    座： 双子座</a:t>
              </a:r>
            </a:p>
          </p:txBody>
        </p:sp>
        <p:sp>
          <p:nvSpPr>
            <p:cNvPr id="39" name="矩形 38">
              <a:extLst>
                <a:ext uri="{FF2B5EF4-FFF2-40B4-BE49-F238E27FC236}">
                  <a16:creationId xmlns:a16="http://schemas.microsoft.com/office/drawing/2014/main" xmlns="" id="{E6301927-A1AA-490A-B780-44392DEFDE9D}"/>
                </a:ext>
              </a:extLst>
            </p:cNvPr>
            <p:cNvSpPr/>
            <p:nvPr/>
          </p:nvSpPr>
          <p:spPr>
            <a:xfrm>
              <a:off x="564128" y="2613765"/>
              <a:ext cx="1627369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dirty="0">
                  <a:solidFill>
                    <a:srgbClr val="4A8ABD"/>
                  </a:solidFill>
                </a:rPr>
                <a:t>Constellation: Gemini 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xmlns="" id="{3B7B617A-8F03-4A8D-B87A-32E4E1B82E3C}"/>
              </a:ext>
            </a:extLst>
          </p:cNvPr>
          <p:cNvGrpSpPr/>
          <p:nvPr/>
        </p:nvGrpSpPr>
        <p:grpSpPr>
          <a:xfrm>
            <a:off x="1349583" y="4585398"/>
            <a:ext cx="3515015" cy="589962"/>
            <a:chOff x="574224" y="3001562"/>
            <a:chExt cx="3515015" cy="589962"/>
          </a:xfrm>
        </p:grpSpPr>
        <p:sp>
          <p:nvSpPr>
            <p:cNvPr id="41" name="矩形 40">
              <a:extLst>
                <a:ext uri="{FF2B5EF4-FFF2-40B4-BE49-F238E27FC236}">
                  <a16:creationId xmlns:a16="http://schemas.microsoft.com/office/drawing/2014/main" xmlns="" id="{B527B4C5-16C5-495B-A55F-E2DDEC839D0F}"/>
                </a:ext>
              </a:extLst>
            </p:cNvPr>
            <p:cNvSpPr/>
            <p:nvPr/>
          </p:nvSpPr>
          <p:spPr>
            <a:xfrm>
              <a:off x="574224" y="3001562"/>
              <a:ext cx="301717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rgbClr val="4A8ABD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出生地 ：韩国首尔永登浦区</a:t>
              </a:r>
            </a:p>
          </p:txBody>
        </p: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xmlns="" id="{2EDEA37C-7021-409A-A425-811DE422A811}"/>
                </a:ext>
              </a:extLst>
            </p:cNvPr>
            <p:cNvSpPr/>
            <p:nvPr/>
          </p:nvSpPr>
          <p:spPr>
            <a:xfrm>
              <a:off x="621623" y="3314525"/>
              <a:ext cx="3467616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dirty="0" err="1">
                  <a:solidFill>
                    <a:srgbClr val="4A8ABD"/>
                  </a:solidFill>
                </a:rPr>
                <a:t>Birthplace:Yongdenpo</a:t>
              </a:r>
              <a:r>
                <a:rPr lang="en-US" altLang="zh-CN" sz="1200" dirty="0">
                  <a:solidFill>
                    <a:srgbClr val="4A8ABD"/>
                  </a:solidFill>
                </a:rPr>
                <a:t> District, Seoul, South Korea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xmlns="" id="{B8FB8B4E-74F9-4D2F-AB23-32B48A33C705}"/>
              </a:ext>
            </a:extLst>
          </p:cNvPr>
          <p:cNvGrpSpPr/>
          <p:nvPr/>
        </p:nvGrpSpPr>
        <p:grpSpPr>
          <a:xfrm>
            <a:off x="1349583" y="5447826"/>
            <a:ext cx="2996333" cy="543797"/>
            <a:chOff x="574224" y="3677912"/>
            <a:chExt cx="2996333" cy="543797"/>
          </a:xfrm>
        </p:grpSpPr>
        <p:sp>
          <p:nvSpPr>
            <p:cNvPr id="44" name="矩形 43">
              <a:extLst>
                <a:ext uri="{FF2B5EF4-FFF2-40B4-BE49-F238E27FC236}">
                  <a16:creationId xmlns:a16="http://schemas.microsoft.com/office/drawing/2014/main" xmlns="" id="{4CFF5ADC-6463-46F4-81B1-9FB39571FB3F}"/>
                </a:ext>
              </a:extLst>
            </p:cNvPr>
            <p:cNvSpPr/>
            <p:nvPr/>
          </p:nvSpPr>
          <p:spPr>
            <a:xfrm>
              <a:off x="574224" y="3677912"/>
              <a:ext cx="299633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rgbClr val="4A8ABD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出生日期： </a:t>
              </a:r>
              <a:r>
                <a:rPr lang="en-US" altLang="zh-CN" dirty="0">
                  <a:solidFill>
                    <a:srgbClr val="4A8ABD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1990</a:t>
              </a:r>
              <a:r>
                <a:rPr lang="zh-CN" altLang="en-US" dirty="0">
                  <a:solidFill>
                    <a:srgbClr val="4A8ABD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年</a:t>
              </a:r>
              <a:r>
                <a:rPr lang="en-US" altLang="zh-CN" dirty="0">
                  <a:solidFill>
                    <a:srgbClr val="4A8ABD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5</a:t>
              </a:r>
              <a:r>
                <a:rPr lang="zh-CN" altLang="en-US" dirty="0">
                  <a:solidFill>
                    <a:srgbClr val="4A8ABD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月</a:t>
              </a:r>
              <a:r>
                <a:rPr lang="en-US" altLang="zh-CN" dirty="0">
                  <a:solidFill>
                    <a:srgbClr val="4A8ABD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30</a:t>
              </a:r>
              <a:r>
                <a:rPr lang="zh-CN" altLang="en-US" dirty="0">
                  <a:solidFill>
                    <a:srgbClr val="4A8ABD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日</a:t>
              </a:r>
            </a:p>
          </p:txBody>
        </p:sp>
        <p:sp>
          <p:nvSpPr>
            <p:cNvPr id="45" name="矩形 44">
              <a:extLst>
                <a:ext uri="{FF2B5EF4-FFF2-40B4-BE49-F238E27FC236}">
                  <a16:creationId xmlns:a16="http://schemas.microsoft.com/office/drawing/2014/main" xmlns="" id="{E4E8412A-0368-4B4C-BC73-65D230EAFA09}"/>
                </a:ext>
              </a:extLst>
            </p:cNvPr>
            <p:cNvSpPr/>
            <p:nvPr/>
          </p:nvSpPr>
          <p:spPr>
            <a:xfrm>
              <a:off x="624736" y="3944710"/>
              <a:ext cx="1952779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dirty="0">
                  <a:solidFill>
                    <a:srgbClr val="4A8ABD"/>
                  </a:solidFill>
                </a:rPr>
                <a:t>Date of birth: 30 May 1990</a:t>
              </a:r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xmlns="" id="{9E171E2F-EC52-4D67-AB59-C88AF1F45B87}"/>
              </a:ext>
            </a:extLst>
          </p:cNvPr>
          <p:cNvGrpSpPr/>
          <p:nvPr/>
        </p:nvGrpSpPr>
        <p:grpSpPr>
          <a:xfrm>
            <a:off x="6660870" y="3468508"/>
            <a:ext cx="712359" cy="700930"/>
            <a:chOff x="7325214" y="3556367"/>
            <a:chExt cx="1291497" cy="1270776"/>
          </a:xfrm>
        </p:grpSpPr>
        <p:sp>
          <p:nvSpPr>
            <p:cNvPr id="50" name="等腰三角形 49">
              <a:extLst>
                <a:ext uri="{FF2B5EF4-FFF2-40B4-BE49-F238E27FC236}">
                  <a16:creationId xmlns:a16="http://schemas.microsoft.com/office/drawing/2014/main" xmlns="" id="{92371E75-06C3-4DB5-95D2-FE44FF1BE2F2}"/>
                </a:ext>
              </a:extLst>
            </p:cNvPr>
            <p:cNvSpPr/>
            <p:nvPr/>
          </p:nvSpPr>
          <p:spPr>
            <a:xfrm rot="20020960">
              <a:off x="7509422" y="3811890"/>
              <a:ext cx="668464" cy="576262"/>
            </a:xfrm>
            <a:prstGeom prst="triangle">
              <a:avLst/>
            </a:prstGeom>
            <a:noFill/>
            <a:ln w="28575">
              <a:solidFill>
                <a:srgbClr val="4A8AB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xmlns="" id="{59A475D8-E455-4C8A-8587-15BC98354E7C}"/>
                </a:ext>
              </a:extLst>
            </p:cNvPr>
            <p:cNvGrpSpPr/>
            <p:nvPr/>
          </p:nvGrpSpPr>
          <p:grpSpPr>
            <a:xfrm rot="1944321">
              <a:off x="8095397" y="4441283"/>
              <a:ext cx="351177" cy="385860"/>
              <a:chOff x="5680075" y="648096"/>
              <a:chExt cx="1727835" cy="1898479"/>
            </a:xfrm>
          </p:grpSpPr>
          <p:cxnSp>
            <p:nvCxnSpPr>
              <p:cNvPr id="52" name="PA-直接连接符 7">
                <a:extLst>
                  <a:ext uri="{FF2B5EF4-FFF2-40B4-BE49-F238E27FC236}">
                    <a16:creationId xmlns:a16="http://schemas.microsoft.com/office/drawing/2014/main" xmlns="" id="{CF0909AD-7773-4507-ABFD-EB58C83AB9B9}"/>
                  </a:ext>
                </a:extLst>
              </p:cNvPr>
              <p:cNvCxnSpPr>
                <a:cxnSpLocks/>
              </p:cNvCxnSpPr>
              <p:nvPr>
                <p:custDataLst>
                  <p:tags r:id="rId9"/>
                </p:custDataLst>
              </p:nvPr>
            </p:nvCxnSpPr>
            <p:spPr>
              <a:xfrm>
                <a:off x="6537960" y="648096"/>
                <a:ext cx="0" cy="854869"/>
              </a:xfrm>
              <a:prstGeom prst="line">
                <a:avLst/>
              </a:prstGeom>
              <a:ln w="19050">
                <a:solidFill>
                  <a:srgbClr val="4A8AB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PA-直接连接符 7">
                <a:extLst>
                  <a:ext uri="{FF2B5EF4-FFF2-40B4-BE49-F238E27FC236}">
                    <a16:creationId xmlns:a16="http://schemas.microsoft.com/office/drawing/2014/main" xmlns="" id="{D7EFB910-3003-47AD-BE8F-59DD3CF2781B}"/>
                  </a:ext>
                </a:extLst>
              </p:cNvPr>
              <p:cNvCxnSpPr>
                <a:cxnSpLocks/>
              </p:cNvCxnSpPr>
              <p:nvPr>
                <p:custDataLst>
                  <p:tags r:id="rId10"/>
                </p:custDataLst>
              </p:nvPr>
            </p:nvCxnSpPr>
            <p:spPr>
              <a:xfrm>
                <a:off x="6537960" y="1691706"/>
                <a:ext cx="0" cy="854869"/>
              </a:xfrm>
              <a:prstGeom prst="line">
                <a:avLst/>
              </a:prstGeom>
              <a:ln w="19050">
                <a:solidFill>
                  <a:srgbClr val="4A8AB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PA-直接连接符 7">
                <a:extLst>
                  <a:ext uri="{FF2B5EF4-FFF2-40B4-BE49-F238E27FC236}">
                    <a16:creationId xmlns:a16="http://schemas.microsoft.com/office/drawing/2014/main" xmlns="" id="{11A58E19-DAB3-46C0-8519-8D6C187EE1D0}"/>
                  </a:ext>
                </a:extLst>
              </p:cNvPr>
              <p:cNvCxnSpPr>
                <a:cxnSpLocks/>
              </p:cNvCxnSpPr>
              <p:nvPr>
                <p:custDataLst>
                  <p:tags r:id="rId11"/>
                </p:custDataLst>
              </p:nvPr>
            </p:nvCxnSpPr>
            <p:spPr>
              <a:xfrm flipH="1">
                <a:off x="6576060" y="1590012"/>
                <a:ext cx="831850" cy="0"/>
              </a:xfrm>
              <a:prstGeom prst="line">
                <a:avLst/>
              </a:prstGeom>
              <a:ln w="19050">
                <a:solidFill>
                  <a:srgbClr val="4A8AB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PA-直接连接符 7">
                <a:extLst>
                  <a:ext uri="{FF2B5EF4-FFF2-40B4-BE49-F238E27FC236}">
                    <a16:creationId xmlns:a16="http://schemas.microsoft.com/office/drawing/2014/main" xmlns="" id="{0FBF19B6-668B-400A-80FC-496537B498DB}"/>
                  </a:ext>
                </a:extLst>
              </p:cNvPr>
              <p:cNvCxnSpPr>
                <a:cxnSpLocks/>
              </p:cNvCxnSpPr>
              <p:nvPr>
                <p:custDataLst>
                  <p:tags r:id="rId12"/>
                </p:custDataLst>
              </p:nvPr>
            </p:nvCxnSpPr>
            <p:spPr>
              <a:xfrm flipH="1">
                <a:off x="5680075" y="1590012"/>
                <a:ext cx="831850" cy="0"/>
              </a:xfrm>
              <a:prstGeom prst="line">
                <a:avLst/>
              </a:prstGeom>
              <a:ln w="19050">
                <a:solidFill>
                  <a:srgbClr val="4A8AB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xmlns="" id="{46A7C8D3-AA42-4617-B2F9-3F5C13853268}"/>
                </a:ext>
              </a:extLst>
            </p:cNvPr>
            <p:cNvGrpSpPr/>
            <p:nvPr/>
          </p:nvGrpSpPr>
          <p:grpSpPr>
            <a:xfrm rot="1944321">
              <a:off x="8396372" y="4053271"/>
              <a:ext cx="220339" cy="242100"/>
              <a:chOff x="5680075" y="648096"/>
              <a:chExt cx="1727835" cy="1898479"/>
            </a:xfrm>
          </p:grpSpPr>
          <p:cxnSp>
            <p:nvCxnSpPr>
              <p:cNvPr id="57" name="PA-直接连接符 7">
                <a:extLst>
                  <a:ext uri="{FF2B5EF4-FFF2-40B4-BE49-F238E27FC236}">
                    <a16:creationId xmlns:a16="http://schemas.microsoft.com/office/drawing/2014/main" xmlns="" id="{C6DFC727-46BE-4C3E-A53F-DEDC12B95D21}"/>
                  </a:ext>
                </a:extLst>
              </p:cNvPr>
              <p:cNvCxnSpPr>
                <a:cxnSpLocks/>
              </p:cNvCxnSpPr>
              <p:nvPr>
                <p:custDataLst>
                  <p:tags r:id="rId5"/>
                </p:custDataLst>
              </p:nvPr>
            </p:nvCxnSpPr>
            <p:spPr>
              <a:xfrm>
                <a:off x="6537960" y="648096"/>
                <a:ext cx="0" cy="854869"/>
              </a:xfrm>
              <a:prstGeom prst="line">
                <a:avLst/>
              </a:prstGeom>
              <a:ln w="19050">
                <a:solidFill>
                  <a:srgbClr val="F8CA2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PA-直接连接符 7">
                <a:extLst>
                  <a:ext uri="{FF2B5EF4-FFF2-40B4-BE49-F238E27FC236}">
                    <a16:creationId xmlns:a16="http://schemas.microsoft.com/office/drawing/2014/main" xmlns="" id="{2F1E5A31-AE01-499C-99E7-33A7B03CAA61}"/>
                  </a:ext>
                </a:extLst>
              </p:cNvPr>
              <p:cNvCxnSpPr>
                <a:cxnSpLocks/>
              </p:cNvCxnSpPr>
              <p:nvPr>
                <p:custDataLst>
                  <p:tags r:id="rId6"/>
                </p:custDataLst>
              </p:nvPr>
            </p:nvCxnSpPr>
            <p:spPr>
              <a:xfrm>
                <a:off x="6537960" y="1691706"/>
                <a:ext cx="0" cy="854869"/>
              </a:xfrm>
              <a:prstGeom prst="line">
                <a:avLst/>
              </a:prstGeom>
              <a:ln w="19050">
                <a:solidFill>
                  <a:srgbClr val="F8CA2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PA-直接连接符 7">
                <a:extLst>
                  <a:ext uri="{FF2B5EF4-FFF2-40B4-BE49-F238E27FC236}">
                    <a16:creationId xmlns:a16="http://schemas.microsoft.com/office/drawing/2014/main" xmlns="" id="{618D293F-D5EC-465C-AF44-F7766EE6569F}"/>
                  </a:ext>
                </a:extLst>
              </p:cNvPr>
              <p:cNvCxnSpPr>
                <a:cxnSpLocks/>
              </p:cNvCxnSpPr>
              <p:nvPr>
                <p:custDataLst>
                  <p:tags r:id="rId7"/>
                </p:custDataLst>
              </p:nvPr>
            </p:nvCxnSpPr>
            <p:spPr>
              <a:xfrm flipH="1">
                <a:off x="6576060" y="1590012"/>
                <a:ext cx="831850" cy="0"/>
              </a:xfrm>
              <a:prstGeom prst="line">
                <a:avLst/>
              </a:prstGeom>
              <a:ln w="19050">
                <a:solidFill>
                  <a:srgbClr val="F8CA2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PA-直接连接符 7">
                <a:extLst>
                  <a:ext uri="{FF2B5EF4-FFF2-40B4-BE49-F238E27FC236}">
                    <a16:creationId xmlns:a16="http://schemas.microsoft.com/office/drawing/2014/main" xmlns="" id="{3768F1C1-24D7-4171-A037-4132E2963321}"/>
                  </a:ext>
                </a:extLst>
              </p:cNvPr>
              <p:cNvCxnSpPr>
                <a:cxnSpLocks/>
              </p:cNvCxnSpPr>
              <p:nvPr>
                <p:custDataLst>
                  <p:tags r:id="rId8"/>
                </p:custDataLst>
              </p:nvPr>
            </p:nvCxnSpPr>
            <p:spPr>
              <a:xfrm flipH="1">
                <a:off x="5680075" y="1590012"/>
                <a:ext cx="831850" cy="0"/>
              </a:xfrm>
              <a:prstGeom prst="line">
                <a:avLst/>
              </a:prstGeom>
              <a:ln w="19050">
                <a:solidFill>
                  <a:srgbClr val="F8CA2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1" name="组合 60">
              <a:extLst>
                <a:ext uri="{FF2B5EF4-FFF2-40B4-BE49-F238E27FC236}">
                  <a16:creationId xmlns:a16="http://schemas.microsoft.com/office/drawing/2014/main" xmlns="" id="{2FA83257-E20A-45E3-9C41-538EA614F6B0}"/>
                </a:ext>
              </a:extLst>
            </p:cNvPr>
            <p:cNvGrpSpPr/>
            <p:nvPr/>
          </p:nvGrpSpPr>
          <p:grpSpPr>
            <a:xfrm rot="1944321">
              <a:off x="7325214" y="4011536"/>
              <a:ext cx="220339" cy="242100"/>
              <a:chOff x="5680075" y="648096"/>
              <a:chExt cx="1727835" cy="1898479"/>
            </a:xfrm>
          </p:grpSpPr>
          <p:cxnSp>
            <p:nvCxnSpPr>
              <p:cNvPr id="62" name="PA-直接连接符 7">
                <a:extLst>
                  <a:ext uri="{FF2B5EF4-FFF2-40B4-BE49-F238E27FC236}">
                    <a16:creationId xmlns:a16="http://schemas.microsoft.com/office/drawing/2014/main" xmlns="" id="{A689B1B7-C89C-44B6-9AC1-0DDAEAB0428C}"/>
                  </a:ext>
                </a:extLst>
              </p:cNvPr>
              <p:cNvCxnSpPr>
                <a:cxnSpLocks/>
              </p:cNvCxnSpPr>
              <p:nvPr>
                <p:custDataLst>
                  <p:tags r:id="rId1"/>
                </p:custDataLst>
              </p:nvPr>
            </p:nvCxnSpPr>
            <p:spPr>
              <a:xfrm>
                <a:off x="6537960" y="648096"/>
                <a:ext cx="0" cy="854869"/>
              </a:xfrm>
              <a:prstGeom prst="line">
                <a:avLst/>
              </a:prstGeom>
              <a:ln w="19050">
                <a:solidFill>
                  <a:srgbClr val="F8CA2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PA-直接连接符 7">
                <a:extLst>
                  <a:ext uri="{FF2B5EF4-FFF2-40B4-BE49-F238E27FC236}">
                    <a16:creationId xmlns:a16="http://schemas.microsoft.com/office/drawing/2014/main" xmlns="" id="{D035FCD4-FFBC-4159-A918-67AC1ED46461}"/>
                  </a:ext>
                </a:extLst>
              </p:cNvPr>
              <p:cNvCxnSpPr>
                <a:cxnSpLocks/>
              </p:cNvCxnSpPr>
              <p:nvPr>
                <p:custDataLst>
                  <p:tags r:id="rId2"/>
                </p:custDataLst>
              </p:nvPr>
            </p:nvCxnSpPr>
            <p:spPr>
              <a:xfrm>
                <a:off x="6537960" y="1691706"/>
                <a:ext cx="0" cy="854869"/>
              </a:xfrm>
              <a:prstGeom prst="line">
                <a:avLst/>
              </a:prstGeom>
              <a:ln w="19050">
                <a:solidFill>
                  <a:srgbClr val="F8CA2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PA-直接连接符 7">
                <a:extLst>
                  <a:ext uri="{FF2B5EF4-FFF2-40B4-BE49-F238E27FC236}">
                    <a16:creationId xmlns:a16="http://schemas.microsoft.com/office/drawing/2014/main" xmlns="" id="{4E8DAF27-4A65-43F9-9B21-494B81FE6820}"/>
                  </a:ext>
                </a:extLst>
              </p:cNvPr>
              <p:cNvCxnSpPr>
                <a:cxnSpLocks/>
              </p:cNvCxnSpPr>
              <p:nvPr>
                <p:custDataLst>
                  <p:tags r:id="rId3"/>
                </p:custDataLst>
              </p:nvPr>
            </p:nvCxnSpPr>
            <p:spPr>
              <a:xfrm flipH="1">
                <a:off x="6576060" y="1590012"/>
                <a:ext cx="831850" cy="0"/>
              </a:xfrm>
              <a:prstGeom prst="line">
                <a:avLst/>
              </a:prstGeom>
              <a:ln w="19050">
                <a:solidFill>
                  <a:srgbClr val="F8CA2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PA-直接连接符 7">
                <a:extLst>
                  <a:ext uri="{FF2B5EF4-FFF2-40B4-BE49-F238E27FC236}">
                    <a16:creationId xmlns:a16="http://schemas.microsoft.com/office/drawing/2014/main" xmlns="" id="{E0EAE6FA-373E-4C98-95B5-B6E259A2EC1E}"/>
                  </a:ext>
                </a:extLst>
              </p:cNvPr>
              <p:cNvCxnSpPr>
                <a:cxnSpLocks/>
              </p:cNvCxnSpPr>
              <p:nvPr>
                <p:custDataLst>
                  <p:tags r:id="rId4"/>
                </p:custDataLst>
              </p:nvPr>
            </p:nvCxnSpPr>
            <p:spPr>
              <a:xfrm flipH="1">
                <a:off x="5680075" y="1590012"/>
                <a:ext cx="831850" cy="0"/>
              </a:xfrm>
              <a:prstGeom prst="line">
                <a:avLst/>
              </a:prstGeom>
              <a:ln w="19050">
                <a:solidFill>
                  <a:srgbClr val="F8CA2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6" name="椭圆 65">
              <a:extLst>
                <a:ext uri="{FF2B5EF4-FFF2-40B4-BE49-F238E27FC236}">
                  <a16:creationId xmlns:a16="http://schemas.microsoft.com/office/drawing/2014/main" xmlns="" id="{F684F213-BE36-413B-B405-587892916157}"/>
                </a:ext>
              </a:extLst>
            </p:cNvPr>
            <p:cNvSpPr/>
            <p:nvPr/>
          </p:nvSpPr>
          <p:spPr>
            <a:xfrm>
              <a:off x="8047780" y="3556367"/>
              <a:ext cx="321410" cy="321410"/>
            </a:xfrm>
            <a:prstGeom prst="ellipse">
              <a:avLst/>
            </a:prstGeom>
            <a:noFill/>
            <a:ln w="28575">
              <a:solidFill>
                <a:srgbClr val="4A8AB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73" name="图片 72">
            <a:extLst>
              <a:ext uri="{FF2B5EF4-FFF2-40B4-BE49-F238E27FC236}">
                <a16:creationId xmlns:a16="http://schemas.microsoft.com/office/drawing/2014/main" xmlns="" id="{89A571D7-43F9-4D6E-BC3E-250FE99A5081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935" y="152307"/>
            <a:ext cx="5436973" cy="6858000"/>
          </a:xfrm>
          <a:prstGeom prst="rect">
            <a:avLst/>
          </a:prstGeom>
        </p:spPr>
      </p:pic>
      <p:grpSp>
        <p:nvGrpSpPr>
          <p:cNvPr id="70" name="组合 69">
            <a:extLst>
              <a:ext uri="{FF2B5EF4-FFF2-40B4-BE49-F238E27FC236}">
                <a16:creationId xmlns:a16="http://schemas.microsoft.com/office/drawing/2014/main" xmlns="" id="{8A98A75B-3C65-43CB-AC50-A6953E208709}"/>
              </a:ext>
            </a:extLst>
          </p:cNvPr>
          <p:cNvGrpSpPr/>
          <p:nvPr/>
        </p:nvGrpSpPr>
        <p:grpSpPr>
          <a:xfrm>
            <a:off x="10218199" y="5936362"/>
            <a:ext cx="1761997" cy="1784371"/>
            <a:chOff x="10430003" y="3500825"/>
            <a:chExt cx="1761997" cy="1784371"/>
          </a:xfrm>
        </p:grpSpPr>
        <p:sp>
          <p:nvSpPr>
            <p:cNvPr id="69" name="圆: 空心 68">
              <a:extLst>
                <a:ext uri="{FF2B5EF4-FFF2-40B4-BE49-F238E27FC236}">
                  <a16:creationId xmlns:a16="http://schemas.microsoft.com/office/drawing/2014/main" xmlns="" id="{09273666-593D-4C1E-91D4-EED995688929}"/>
                </a:ext>
              </a:extLst>
            </p:cNvPr>
            <p:cNvSpPr/>
            <p:nvPr/>
          </p:nvSpPr>
          <p:spPr>
            <a:xfrm>
              <a:off x="10430003" y="3500825"/>
              <a:ext cx="1688272" cy="1688272"/>
            </a:xfrm>
            <a:prstGeom prst="donut">
              <a:avLst>
                <a:gd name="adj" fmla="val 28085"/>
              </a:avLst>
            </a:prstGeom>
            <a:solidFill>
              <a:schemeClr val="bg1"/>
            </a:solidFill>
            <a:ln w="19050">
              <a:solidFill>
                <a:srgbClr val="4A8AB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8" name="圆: 空心 67">
              <a:extLst>
                <a:ext uri="{FF2B5EF4-FFF2-40B4-BE49-F238E27FC236}">
                  <a16:creationId xmlns:a16="http://schemas.microsoft.com/office/drawing/2014/main" xmlns="" id="{0A2133BF-0D52-40AA-9307-7290E65736BF}"/>
                </a:ext>
              </a:extLst>
            </p:cNvPr>
            <p:cNvSpPr/>
            <p:nvPr/>
          </p:nvSpPr>
          <p:spPr>
            <a:xfrm>
              <a:off x="10503728" y="3596924"/>
              <a:ext cx="1688272" cy="1688272"/>
            </a:xfrm>
            <a:prstGeom prst="donut">
              <a:avLst>
                <a:gd name="adj" fmla="val 28085"/>
              </a:avLst>
            </a:prstGeom>
            <a:solidFill>
              <a:srgbClr val="F8CA2B"/>
            </a:solidFill>
            <a:ln w="19050">
              <a:solidFill>
                <a:srgbClr val="4A8AB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95493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42022;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3717</TotalTime>
  <Words>809</Words>
  <Application>Microsoft Office PowerPoint</Application>
  <PresentationFormat>宽屏</PresentationFormat>
  <Paragraphs>137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37" baseType="lpstr">
      <vt:lpstr>Aharoni</vt:lpstr>
      <vt:lpstr>Brandon</vt:lpstr>
      <vt:lpstr>Fjalla One</vt:lpstr>
      <vt:lpstr>Source Han Sans Normal</vt:lpstr>
      <vt:lpstr>阿里巴巴普惠体 B</vt:lpstr>
      <vt:lpstr>阿里巴巴普惠体 M</vt:lpstr>
      <vt:lpstr>阿里巴巴普惠体 R</vt:lpstr>
      <vt:lpstr>阿里汉仪智能黑体</vt:lpstr>
      <vt:lpstr>等线</vt:lpstr>
      <vt:lpstr>等线 Light</vt:lpstr>
      <vt:lpstr>苹方 常规</vt:lpstr>
      <vt:lpstr>思源黑体 Regular</vt:lpstr>
      <vt:lpstr>思源宋体 CN</vt:lpstr>
      <vt:lpstr>优设标题黑</vt:lpstr>
      <vt:lpstr>造字工房力黑（非商用）常规体</vt:lpstr>
      <vt:lpstr>Arial</vt:lpstr>
      <vt:lpstr>Arial Black</vt:lpstr>
      <vt:lpstr>Bahnschrift</vt:lpstr>
      <vt:lpstr>Bahnschrift Light SemiCondensed</vt:lpstr>
      <vt:lpstr>Bahnschrift SemiBold Condensed</vt:lpstr>
      <vt:lpstr>Tahoma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大文懂个P</dc:creator>
  <cp:keywords>51PPT模板网</cp:keywords>
  <dc:description>www.51pptmoban.com</dc:description>
  <cp:lastModifiedBy>阳光 男孩</cp:lastModifiedBy>
  <cp:revision>230</cp:revision>
  <dcterms:created xsi:type="dcterms:W3CDTF">2019-07-24T01:41:26Z</dcterms:created>
  <dcterms:modified xsi:type="dcterms:W3CDTF">2020-05-12T12:00:05Z</dcterms:modified>
</cp:coreProperties>
</file>